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C6B8B3-E520-B34E-9E46-74309CFE9748}" v="68" dt="2020-04-24T07:36:16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vatore Monforte" userId="838fb70c-28b8-49a4-aff3-7026fb647531" providerId="ADAL" clId="{C3F1DAD7-ADDB-6A4C-83DD-219758BA6AED}"/>
    <pc:docChg chg="modSld">
      <pc:chgData name="Salvatore Monforte" userId="838fb70c-28b8-49a4-aff3-7026fb647531" providerId="ADAL" clId="{C3F1DAD7-ADDB-6A4C-83DD-219758BA6AED}" dt="2020-03-31T10:10:39.166" v="4" actId="20577"/>
      <pc:docMkLst>
        <pc:docMk/>
      </pc:docMkLst>
      <pc:sldChg chg="modSp">
        <pc:chgData name="Salvatore Monforte" userId="838fb70c-28b8-49a4-aff3-7026fb647531" providerId="ADAL" clId="{C3F1DAD7-ADDB-6A4C-83DD-219758BA6AED}" dt="2020-03-31T08:56:01.139" v="0" actId="20577"/>
        <pc:sldMkLst>
          <pc:docMk/>
          <pc:sldMk cId="3949043191" sldId="260"/>
        </pc:sldMkLst>
        <pc:spChg chg="mod">
          <ac:chgData name="Salvatore Monforte" userId="838fb70c-28b8-49a4-aff3-7026fb647531" providerId="ADAL" clId="{C3F1DAD7-ADDB-6A4C-83DD-219758BA6AED}" dt="2020-03-31T08:56:01.139" v="0" actId="20577"/>
          <ac:spMkLst>
            <pc:docMk/>
            <pc:sldMk cId="3949043191" sldId="260"/>
            <ac:spMk id="3" creationId="{0D105102-C8DD-4649-8406-13333D9EBFF0}"/>
          </ac:spMkLst>
        </pc:spChg>
      </pc:sldChg>
      <pc:sldChg chg="addSp delSp modSp">
        <pc:chgData name="Salvatore Monforte" userId="838fb70c-28b8-49a4-aff3-7026fb647531" providerId="ADAL" clId="{C3F1DAD7-ADDB-6A4C-83DD-219758BA6AED}" dt="2020-03-31T10:10:39.166" v="4" actId="20577"/>
        <pc:sldMkLst>
          <pc:docMk/>
          <pc:sldMk cId="1938770597" sldId="262"/>
        </pc:sldMkLst>
        <pc:spChg chg="mod">
          <ac:chgData name="Salvatore Monforte" userId="838fb70c-28b8-49a4-aff3-7026fb647531" providerId="ADAL" clId="{C3F1DAD7-ADDB-6A4C-83DD-219758BA6AED}" dt="2020-03-31T10:10:39.166" v="4" actId="20577"/>
          <ac:spMkLst>
            <pc:docMk/>
            <pc:sldMk cId="1938770597" sldId="262"/>
            <ac:spMk id="3" creationId="{0D105102-C8DD-4649-8406-13333D9EBFF0}"/>
          </ac:spMkLst>
        </pc:spChg>
        <pc:spChg chg="add del mod">
          <ac:chgData name="Salvatore Monforte" userId="838fb70c-28b8-49a4-aff3-7026fb647531" providerId="ADAL" clId="{C3F1DAD7-ADDB-6A4C-83DD-219758BA6AED}" dt="2020-03-31T09:48:31.875" v="3"/>
          <ac:spMkLst>
            <pc:docMk/>
            <pc:sldMk cId="1938770597" sldId="262"/>
            <ac:spMk id="4" creationId="{AE714E0C-4854-BF44-AB4E-3074FE6CA834}"/>
          </ac:spMkLst>
        </pc:spChg>
      </pc:sldChg>
    </pc:docChg>
  </pc:docChgLst>
  <pc:docChgLst>
    <pc:chgData name="Salvatore Monforte" userId="838fb70c-28b8-49a4-aff3-7026fb647531" providerId="ADAL" clId="{0AC6B8B3-E520-B34E-9E46-74309CFE9748}"/>
    <pc:docChg chg="undo custSel mod addSld delSld modSld sldOrd modMainMaster">
      <pc:chgData name="Salvatore Monforte" userId="838fb70c-28b8-49a4-aff3-7026fb647531" providerId="ADAL" clId="{0AC6B8B3-E520-B34E-9E46-74309CFE9748}" dt="2020-04-24T09:47:42.740" v="2313" actId="20577"/>
      <pc:docMkLst>
        <pc:docMk/>
      </pc:docMkLst>
      <pc:sldChg chg="addSp delSp modSp mod setBg setClrOvrMap">
        <pc:chgData name="Salvatore Monforte" userId="838fb70c-28b8-49a4-aff3-7026fb647531" providerId="ADAL" clId="{0AC6B8B3-E520-B34E-9E46-74309CFE9748}" dt="2020-04-24T09:47:42.740" v="2313" actId="20577"/>
        <pc:sldMkLst>
          <pc:docMk/>
          <pc:sldMk cId="1969456699" sldId="256"/>
        </pc:sldMkLst>
        <pc:spChg chg="mod">
          <ac:chgData name="Salvatore Monforte" userId="838fb70c-28b8-49a4-aff3-7026fb647531" providerId="ADAL" clId="{0AC6B8B3-E520-B34E-9E46-74309CFE9748}" dt="2020-04-24T07:37:35.588" v="2306" actId="26606"/>
          <ac:spMkLst>
            <pc:docMk/>
            <pc:sldMk cId="1969456699" sldId="256"/>
            <ac:spMk id="2" creationId="{7C4D6DF0-8FCE-5747-9C86-2BC598471492}"/>
          </ac:spMkLst>
        </pc:spChg>
        <pc:spChg chg="mod">
          <ac:chgData name="Salvatore Monforte" userId="838fb70c-28b8-49a4-aff3-7026fb647531" providerId="ADAL" clId="{0AC6B8B3-E520-B34E-9E46-74309CFE9748}" dt="2020-04-24T09:47:42.740" v="2313" actId="20577"/>
          <ac:spMkLst>
            <pc:docMk/>
            <pc:sldMk cId="1969456699" sldId="256"/>
            <ac:spMk id="3" creationId="{EE16BB5A-2259-384E-B355-8C8258054683}"/>
          </ac:spMkLst>
        </pc:spChg>
        <pc:spChg chg="add del">
          <ac:chgData name="Salvatore Monforte" userId="838fb70c-28b8-49a4-aff3-7026fb647531" providerId="ADAL" clId="{0AC6B8B3-E520-B34E-9E46-74309CFE9748}" dt="2020-04-24T07:25:01.434" v="2230" actId="26606"/>
          <ac:spMkLst>
            <pc:docMk/>
            <pc:sldMk cId="1969456699" sldId="256"/>
            <ac:spMk id="5" creationId="{597EA66B-2AAB-42B0-9F9D-38920D8D82D7}"/>
          </ac:spMkLst>
        </pc:spChg>
        <pc:spChg chg="add del">
          <ac:chgData name="Salvatore Monforte" userId="838fb70c-28b8-49a4-aff3-7026fb647531" providerId="ADAL" clId="{0AC6B8B3-E520-B34E-9E46-74309CFE9748}" dt="2020-04-24T07:25:01.434" v="2230" actId="26606"/>
          <ac:spMkLst>
            <pc:docMk/>
            <pc:sldMk cId="1969456699" sldId="256"/>
            <ac:spMk id="6" creationId="{D360EBE3-31BB-422F-AA87-FA3873DAE484}"/>
          </ac:spMkLst>
        </pc:spChg>
        <pc:spChg chg="add">
          <ac:chgData name="Salvatore Monforte" userId="838fb70c-28b8-49a4-aff3-7026fb647531" providerId="ADAL" clId="{0AC6B8B3-E520-B34E-9E46-74309CFE9748}" dt="2020-04-24T07:37:35.588" v="2306" actId="26606"/>
          <ac:spMkLst>
            <pc:docMk/>
            <pc:sldMk cId="1969456699" sldId="256"/>
            <ac:spMk id="7" creationId="{597EA66B-2AAB-42B0-9F9D-38920D8D82D7}"/>
          </ac:spMkLst>
        </pc:spChg>
        <pc:spChg chg="add del">
          <ac:chgData name="Salvatore Monforte" userId="838fb70c-28b8-49a4-aff3-7026fb647531" providerId="ADAL" clId="{0AC6B8B3-E520-B34E-9E46-74309CFE9748}" dt="2020-04-23T14:54:43.592" v="1699" actId="26606"/>
          <ac:spMkLst>
            <pc:docMk/>
            <pc:sldMk cId="1969456699" sldId="256"/>
            <ac:spMk id="8" creationId="{597EA66B-2AAB-42B0-9F9D-38920D8D82D7}"/>
          </ac:spMkLst>
        </pc:spChg>
        <pc:spChg chg="add">
          <ac:chgData name="Salvatore Monforte" userId="838fb70c-28b8-49a4-aff3-7026fb647531" providerId="ADAL" clId="{0AC6B8B3-E520-B34E-9E46-74309CFE9748}" dt="2020-04-24T07:37:35.588" v="2306" actId="26606"/>
          <ac:spMkLst>
            <pc:docMk/>
            <pc:sldMk cId="1969456699" sldId="256"/>
            <ac:spMk id="9" creationId="{D360EBE3-31BB-422F-AA87-FA3873DAE484}"/>
          </ac:spMkLst>
        </pc:spChg>
        <pc:spChg chg="add del">
          <ac:chgData name="Salvatore Monforte" userId="838fb70c-28b8-49a4-aff3-7026fb647531" providerId="ADAL" clId="{0AC6B8B3-E520-B34E-9E46-74309CFE9748}" dt="2020-04-23T14:54:43.592" v="1699" actId="26606"/>
          <ac:spMkLst>
            <pc:docMk/>
            <pc:sldMk cId="1969456699" sldId="256"/>
            <ac:spMk id="10" creationId="{D360EBE3-31BB-422F-AA87-FA3873DAE484}"/>
          </ac:spMkLst>
        </pc:spChg>
      </pc:sldChg>
      <pc:sldChg chg="addSp delSp modSp mod setBg setClrOvrMap">
        <pc:chgData name="Salvatore Monforte" userId="838fb70c-28b8-49a4-aff3-7026fb647531" providerId="ADAL" clId="{0AC6B8B3-E520-B34E-9E46-74309CFE9748}" dt="2020-04-24T07:34:10.069" v="2281" actId="1036"/>
        <pc:sldMkLst>
          <pc:docMk/>
          <pc:sldMk cId="2350804181" sldId="257"/>
        </pc:sldMkLst>
        <pc:spChg chg="mod">
          <ac:chgData name="Salvatore Monforte" userId="838fb70c-28b8-49a4-aff3-7026fb647531" providerId="ADAL" clId="{0AC6B8B3-E520-B34E-9E46-74309CFE9748}" dt="2020-04-23T14:54:17.723" v="1698" actId="26606"/>
          <ac:spMkLst>
            <pc:docMk/>
            <pc:sldMk cId="2350804181" sldId="257"/>
            <ac:spMk id="2" creationId="{D97F98CE-0BE0-7E48-AFD1-974492E132B3}"/>
          </ac:spMkLst>
        </pc:spChg>
        <pc:spChg chg="add del mod">
          <ac:chgData name="Salvatore Monforte" userId="838fb70c-28b8-49a4-aff3-7026fb647531" providerId="ADAL" clId="{0AC6B8B3-E520-B34E-9E46-74309CFE9748}" dt="2020-04-24T07:34:10.069" v="2281" actId="1036"/>
          <ac:spMkLst>
            <pc:docMk/>
            <pc:sldMk cId="2350804181" sldId="257"/>
            <ac:spMk id="3" creationId="{45ACDE68-AE72-1748-83A4-2E9BEC09994D}"/>
          </ac:spMkLst>
        </pc:spChg>
        <pc:spChg chg="add del">
          <ac:chgData name="Salvatore Monforte" userId="838fb70c-28b8-49a4-aff3-7026fb647531" providerId="ADAL" clId="{0AC6B8B3-E520-B34E-9E46-74309CFE9748}" dt="2020-04-23T14:54:17.723" v="1698" actId="26606"/>
          <ac:spMkLst>
            <pc:docMk/>
            <pc:sldMk cId="2350804181" sldId="257"/>
            <ac:spMk id="8" creationId="{089A69AF-D57B-49B4-886C-D4A5DC194421}"/>
          </ac:spMkLst>
        </pc:spChg>
        <pc:spChg chg="add del">
          <ac:chgData name="Salvatore Monforte" userId="838fb70c-28b8-49a4-aff3-7026fb647531" providerId="ADAL" clId="{0AC6B8B3-E520-B34E-9E46-74309CFE9748}" dt="2020-04-23T14:54:04.452" v="1693" actId="26606"/>
          <ac:spMkLst>
            <pc:docMk/>
            <pc:sldMk cId="2350804181" sldId="257"/>
            <ac:spMk id="10" creationId="{056824CE-083D-4ED5-94A5-655345BBE75E}"/>
          </ac:spMkLst>
        </pc:spChg>
        <pc:spChg chg="add del">
          <ac:chgData name="Salvatore Monforte" userId="838fb70c-28b8-49a4-aff3-7026fb647531" providerId="ADAL" clId="{0AC6B8B3-E520-B34E-9E46-74309CFE9748}" dt="2020-04-23T14:54:04.452" v="1693" actId="26606"/>
          <ac:spMkLst>
            <pc:docMk/>
            <pc:sldMk cId="2350804181" sldId="257"/>
            <ac:spMk id="12" creationId="{0785D83B-2124-40CD-9E29-811BC2B7CE64}"/>
          </ac:spMkLst>
        </pc:spChg>
        <pc:spChg chg="add del">
          <ac:chgData name="Salvatore Monforte" userId="838fb70c-28b8-49a4-aff3-7026fb647531" providerId="ADAL" clId="{0AC6B8B3-E520-B34E-9E46-74309CFE9748}" dt="2020-04-23T14:54:17.723" v="1698" actId="26606"/>
          <ac:spMkLst>
            <pc:docMk/>
            <pc:sldMk cId="2350804181" sldId="257"/>
            <ac:spMk id="16" creationId="{CABDC08D-6093-4397-92D4-54D00E2BB1C2}"/>
          </ac:spMkLst>
        </pc:spChg>
        <pc:spChg chg="add del mod">
          <ac:chgData name="Salvatore Monforte" userId="838fb70c-28b8-49a4-aff3-7026fb647531" providerId="ADAL" clId="{0AC6B8B3-E520-B34E-9E46-74309CFE9748}" dt="2020-04-23T14:54:17.723" v="1698" actId="26606"/>
          <ac:spMkLst>
            <pc:docMk/>
            <pc:sldMk cId="2350804181" sldId="257"/>
            <ac:spMk id="17" creationId="{45ACDE68-AE72-1748-83A4-2E9BEC09994D}"/>
          </ac:spMkLst>
        </pc:spChg>
        <pc:graphicFrameChg chg="add del">
          <ac:chgData name="Salvatore Monforte" userId="838fb70c-28b8-49a4-aff3-7026fb647531" providerId="ADAL" clId="{0AC6B8B3-E520-B34E-9E46-74309CFE9748}" dt="2020-04-23T14:54:04.452" v="1693" actId="26606"/>
          <ac:graphicFrameMkLst>
            <pc:docMk/>
            <pc:sldMk cId="2350804181" sldId="257"/>
            <ac:graphicFrameMk id="5" creationId="{A06FB999-96EB-4BD4-BA28-3321784758FA}"/>
          </ac:graphicFrameMkLst>
        </pc:graphicFrameChg>
        <pc:graphicFrameChg chg="add del">
          <ac:chgData name="Salvatore Monforte" userId="838fb70c-28b8-49a4-aff3-7026fb647531" providerId="ADAL" clId="{0AC6B8B3-E520-B34E-9E46-74309CFE9748}" dt="2020-04-23T14:54:11.412" v="1695" actId="26606"/>
          <ac:graphicFrameMkLst>
            <pc:docMk/>
            <pc:sldMk cId="2350804181" sldId="257"/>
            <ac:graphicFrameMk id="14" creationId="{8F122352-8BBC-4316-A197-07EC197C9963}"/>
          </ac:graphicFrameMkLst>
        </pc:graphicFrameChg>
      </pc:sldChg>
      <pc:sldChg chg="addSp delSp modSp add mod ord setBg setClrOvrMap">
        <pc:chgData name="Salvatore Monforte" userId="838fb70c-28b8-49a4-aff3-7026fb647531" providerId="ADAL" clId="{0AC6B8B3-E520-B34E-9E46-74309CFE9748}" dt="2020-04-24T07:23:41.655" v="2229" actId="26606"/>
        <pc:sldMkLst>
          <pc:docMk/>
          <pc:sldMk cId="2898007046" sldId="258"/>
        </pc:sldMkLst>
        <pc:spChg chg="mod">
          <ac:chgData name="Salvatore Monforte" userId="838fb70c-28b8-49a4-aff3-7026fb647531" providerId="ADAL" clId="{0AC6B8B3-E520-B34E-9E46-74309CFE9748}" dt="2020-04-24T07:23:41.655" v="2229" actId="26606"/>
          <ac:spMkLst>
            <pc:docMk/>
            <pc:sldMk cId="2898007046" sldId="258"/>
            <ac:spMk id="2" creationId="{D97F98CE-0BE0-7E48-AFD1-974492E132B3}"/>
          </ac:spMkLst>
        </pc:spChg>
        <pc:spChg chg="mod">
          <ac:chgData name="Salvatore Monforte" userId="838fb70c-28b8-49a4-aff3-7026fb647531" providerId="ADAL" clId="{0AC6B8B3-E520-B34E-9E46-74309CFE9748}" dt="2020-04-24T07:23:41.655" v="2229" actId="26606"/>
          <ac:spMkLst>
            <pc:docMk/>
            <pc:sldMk cId="2898007046" sldId="258"/>
            <ac:spMk id="3" creationId="{45ACDE68-AE72-1748-83A4-2E9BEC09994D}"/>
          </ac:spMkLst>
        </pc:spChg>
        <pc:spChg chg="add del">
          <ac:chgData name="Salvatore Monforte" userId="838fb70c-28b8-49a4-aff3-7026fb647531" providerId="ADAL" clId="{0AC6B8B3-E520-B34E-9E46-74309CFE9748}" dt="2020-04-24T07:23:41.655" v="2229" actId="26606"/>
          <ac:spMkLst>
            <pc:docMk/>
            <pc:sldMk cId="2898007046" sldId="258"/>
            <ac:spMk id="5" creationId="{F1E0D4A3-ECB8-4689-ABDB-9CE848CE83B9}"/>
          </ac:spMkLst>
        </pc:spChg>
        <pc:spChg chg="add del">
          <ac:chgData name="Salvatore Monforte" userId="838fb70c-28b8-49a4-aff3-7026fb647531" providerId="ADAL" clId="{0AC6B8B3-E520-B34E-9E46-74309CFE9748}" dt="2020-04-24T07:23:41.655" v="2229" actId="26606"/>
          <ac:spMkLst>
            <pc:docMk/>
            <pc:sldMk cId="2898007046" sldId="258"/>
            <ac:spMk id="6" creationId="{8854772B-9C8F-4037-89E0-3A45208AB395}"/>
          </ac:spMkLst>
        </pc:spChg>
        <pc:spChg chg="add del">
          <ac:chgData name="Salvatore Monforte" userId="838fb70c-28b8-49a4-aff3-7026fb647531" providerId="ADAL" clId="{0AC6B8B3-E520-B34E-9E46-74309CFE9748}" dt="2020-04-23T14:52:31.296" v="1685" actId="26606"/>
          <ac:spMkLst>
            <pc:docMk/>
            <pc:sldMk cId="2898007046" sldId="258"/>
            <ac:spMk id="8" creationId="{089A69AF-D57B-49B4-886C-D4A5DC194421}"/>
          </ac:spMkLst>
        </pc:spChg>
        <pc:spChg chg="add del">
          <ac:chgData name="Salvatore Monforte" userId="838fb70c-28b8-49a4-aff3-7026fb647531" providerId="ADAL" clId="{0AC6B8B3-E520-B34E-9E46-74309CFE9748}" dt="2020-04-23T14:52:31.296" v="1685" actId="26606"/>
          <ac:spMkLst>
            <pc:docMk/>
            <pc:sldMk cId="2898007046" sldId="258"/>
            <ac:spMk id="10" creationId="{CABDC08D-6093-4397-92D4-54D00E2BB1C2}"/>
          </ac:spMkLst>
        </pc:spChg>
        <pc:spChg chg="add del">
          <ac:chgData name="Salvatore Monforte" userId="838fb70c-28b8-49a4-aff3-7026fb647531" providerId="ADAL" clId="{0AC6B8B3-E520-B34E-9E46-74309CFE9748}" dt="2020-04-23T14:52:40.026" v="1687" actId="26606"/>
          <ac:spMkLst>
            <pc:docMk/>
            <pc:sldMk cId="2898007046" sldId="258"/>
            <ac:spMk id="12" creationId="{F1E0D4A3-ECB8-4689-ABDB-9CE848CE83B9}"/>
          </ac:spMkLst>
        </pc:spChg>
        <pc:spChg chg="add del">
          <ac:chgData name="Salvatore Monforte" userId="838fb70c-28b8-49a4-aff3-7026fb647531" providerId="ADAL" clId="{0AC6B8B3-E520-B34E-9E46-74309CFE9748}" dt="2020-04-23T14:52:40.026" v="1687" actId="26606"/>
          <ac:spMkLst>
            <pc:docMk/>
            <pc:sldMk cId="2898007046" sldId="258"/>
            <ac:spMk id="13" creationId="{8854772B-9C8F-4037-89E0-3A45208AB395}"/>
          </ac:spMkLst>
        </pc:spChg>
        <pc:spChg chg="add del">
          <ac:chgData name="Salvatore Monforte" userId="838fb70c-28b8-49a4-aff3-7026fb647531" providerId="ADAL" clId="{0AC6B8B3-E520-B34E-9E46-74309CFE9748}" dt="2020-04-23T14:52:42.680" v="1689" actId="26606"/>
          <ac:spMkLst>
            <pc:docMk/>
            <pc:sldMk cId="2898007046" sldId="258"/>
            <ac:spMk id="15" creationId="{089A69AF-D57B-49B4-886C-D4A5DC194421}"/>
          </ac:spMkLst>
        </pc:spChg>
        <pc:spChg chg="add del">
          <ac:chgData name="Salvatore Monforte" userId="838fb70c-28b8-49a4-aff3-7026fb647531" providerId="ADAL" clId="{0AC6B8B3-E520-B34E-9E46-74309CFE9748}" dt="2020-04-23T14:52:42.680" v="1689" actId="26606"/>
          <ac:spMkLst>
            <pc:docMk/>
            <pc:sldMk cId="2898007046" sldId="258"/>
            <ac:spMk id="16" creationId="{CABDC08D-6093-4397-92D4-54D00E2BB1C2}"/>
          </ac:spMkLst>
        </pc:spChg>
        <pc:spChg chg="add del">
          <ac:chgData name="Salvatore Monforte" userId="838fb70c-28b8-49a4-aff3-7026fb647531" providerId="ADAL" clId="{0AC6B8B3-E520-B34E-9E46-74309CFE9748}" dt="2020-04-23T14:52:53.263" v="1691" actId="26606"/>
          <ac:spMkLst>
            <pc:docMk/>
            <pc:sldMk cId="2898007046" sldId="258"/>
            <ac:spMk id="18" creationId="{089A69AF-D57B-49B4-886C-D4A5DC194421}"/>
          </ac:spMkLst>
        </pc:spChg>
        <pc:spChg chg="add del">
          <ac:chgData name="Salvatore Monforte" userId="838fb70c-28b8-49a4-aff3-7026fb647531" providerId="ADAL" clId="{0AC6B8B3-E520-B34E-9E46-74309CFE9748}" dt="2020-04-23T14:52:53.263" v="1691" actId="26606"/>
          <ac:spMkLst>
            <pc:docMk/>
            <pc:sldMk cId="2898007046" sldId="258"/>
            <ac:spMk id="19" creationId="{CABDC08D-6093-4397-92D4-54D00E2BB1C2}"/>
          </ac:spMkLst>
        </pc:spChg>
      </pc:sldChg>
      <pc:sldChg chg="del">
        <pc:chgData name="Salvatore Monforte" userId="838fb70c-28b8-49a4-aff3-7026fb647531" providerId="ADAL" clId="{0AC6B8B3-E520-B34E-9E46-74309CFE9748}" dt="2020-04-23T13:56:35.757" v="213" actId="2696"/>
        <pc:sldMkLst>
          <pc:docMk/>
          <pc:sldMk cId="3615430700" sldId="258"/>
        </pc:sldMkLst>
      </pc:sldChg>
      <pc:sldChg chg="addSp delSp modSp add">
        <pc:chgData name="Salvatore Monforte" userId="838fb70c-28b8-49a4-aff3-7026fb647531" providerId="ADAL" clId="{0AC6B8B3-E520-B34E-9E46-74309CFE9748}" dt="2020-04-24T08:29:15.080" v="2312" actId="20577"/>
        <pc:sldMkLst>
          <pc:docMk/>
          <pc:sldMk cId="2168815403" sldId="259"/>
        </pc:sldMkLst>
        <pc:spChg chg="mod">
          <ac:chgData name="Salvatore Monforte" userId="838fb70c-28b8-49a4-aff3-7026fb647531" providerId="ADAL" clId="{0AC6B8B3-E520-B34E-9E46-74309CFE9748}" dt="2020-04-23T14:47:13.482" v="1614" actId="20577"/>
          <ac:spMkLst>
            <pc:docMk/>
            <pc:sldMk cId="2168815403" sldId="259"/>
            <ac:spMk id="2" creationId="{D97F98CE-0BE0-7E48-AFD1-974492E132B3}"/>
          </ac:spMkLst>
        </pc:spChg>
        <pc:spChg chg="mod">
          <ac:chgData name="Salvatore Monforte" userId="838fb70c-28b8-49a4-aff3-7026fb647531" providerId="ADAL" clId="{0AC6B8B3-E520-B34E-9E46-74309CFE9748}" dt="2020-04-24T08:29:15.080" v="2312" actId="20577"/>
          <ac:spMkLst>
            <pc:docMk/>
            <pc:sldMk cId="2168815403" sldId="259"/>
            <ac:spMk id="3" creationId="{45ACDE68-AE72-1748-83A4-2E9BEC09994D}"/>
          </ac:spMkLst>
        </pc:spChg>
        <pc:picChg chg="add del mod">
          <ac:chgData name="Salvatore Monforte" userId="838fb70c-28b8-49a4-aff3-7026fb647531" providerId="ADAL" clId="{0AC6B8B3-E520-B34E-9E46-74309CFE9748}" dt="2020-04-23T14:28:05.542" v="1169" actId="478"/>
          <ac:picMkLst>
            <pc:docMk/>
            <pc:sldMk cId="2168815403" sldId="259"/>
            <ac:picMk id="5" creationId="{C6F9751A-38A2-1245-82A0-18A47596FAEC}"/>
          </ac:picMkLst>
        </pc:picChg>
        <pc:picChg chg="add del">
          <ac:chgData name="Salvatore Monforte" userId="838fb70c-28b8-49a4-aff3-7026fb647531" providerId="ADAL" clId="{0AC6B8B3-E520-B34E-9E46-74309CFE9748}" dt="2020-04-23T14:27:59.305" v="1167"/>
          <ac:picMkLst>
            <pc:docMk/>
            <pc:sldMk cId="2168815403" sldId="259"/>
            <ac:picMk id="6" creationId="{150B7415-0A01-7243-A833-589151BBD46C}"/>
          </ac:picMkLst>
        </pc:picChg>
      </pc:sldChg>
      <pc:sldChg chg="del">
        <pc:chgData name="Salvatore Monforte" userId="838fb70c-28b8-49a4-aff3-7026fb647531" providerId="ADAL" clId="{0AC6B8B3-E520-B34E-9E46-74309CFE9748}" dt="2020-04-23T13:56:35.760" v="214" actId="2696"/>
        <pc:sldMkLst>
          <pc:docMk/>
          <pc:sldMk cId="3807468245" sldId="259"/>
        </pc:sldMkLst>
      </pc:sldChg>
      <pc:sldChg chg="addSp delSp modSp add">
        <pc:chgData name="Salvatore Monforte" userId="838fb70c-28b8-49a4-aff3-7026fb647531" providerId="ADAL" clId="{0AC6B8B3-E520-B34E-9E46-74309CFE9748}" dt="2020-04-24T07:36:09.012" v="2288" actId="207"/>
        <pc:sldMkLst>
          <pc:docMk/>
          <pc:sldMk cId="1469220069" sldId="260"/>
        </pc:sldMkLst>
        <pc:spChg chg="mod">
          <ac:chgData name="Salvatore Monforte" userId="838fb70c-28b8-49a4-aff3-7026fb647531" providerId="ADAL" clId="{0AC6B8B3-E520-B34E-9E46-74309CFE9748}" dt="2020-04-23T14:44:57.573" v="1503" actId="313"/>
          <ac:spMkLst>
            <pc:docMk/>
            <pc:sldMk cId="1469220069" sldId="260"/>
            <ac:spMk id="2" creationId="{D97F98CE-0BE0-7E48-AFD1-974492E132B3}"/>
          </ac:spMkLst>
        </pc:spChg>
        <pc:spChg chg="mod">
          <ac:chgData name="Salvatore Monforte" userId="838fb70c-28b8-49a4-aff3-7026fb647531" providerId="ADAL" clId="{0AC6B8B3-E520-B34E-9E46-74309CFE9748}" dt="2020-04-24T07:36:09.012" v="2288" actId="207"/>
          <ac:spMkLst>
            <pc:docMk/>
            <pc:sldMk cId="1469220069" sldId="260"/>
            <ac:spMk id="3" creationId="{45ACDE68-AE72-1748-83A4-2E9BEC09994D}"/>
          </ac:spMkLst>
        </pc:spChg>
        <pc:picChg chg="del">
          <ac:chgData name="Salvatore Monforte" userId="838fb70c-28b8-49a4-aff3-7026fb647531" providerId="ADAL" clId="{0AC6B8B3-E520-B34E-9E46-74309CFE9748}" dt="2020-04-23T14:29:19.726" v="1175" actId="478"/>
          <ac:picMkLst>
            <pc:docMk/>
            <pc:sldMk cId="1469220069" sldId="260"/>
            <ac:picMk id="5" creationId="{C6F9751A-38A2-1245-82A0-18A47596FAEC}"/>
          </ac:picMkLst>
        </pc:picChg>
        <pc:picChg chg="add mod">
          <ac:chgData name="Salvatore Monforte" userId="838fb70c-28b8-49a4-aff3-7026fb647531" providerId="ADAL" clId="{0AC6B8B3-E520-B34E-9E46-74309CFE9748}" dt="2020-04-23T14:45:53.388" v="1537" actId="1036"/>
          <ac:picMkLst>
            <pc:docMk/>
            <pc:sldMk cId="1469220069" sldId="260"/>
            <ac:picMk id="6" creationId="{EBD06DF0-30F2-644A-A2A6-D2AAC2F697E8}"/>
          </ac:picMkLst>
        </pc:picChg>
      </pc:sldChg>
      <pc:sldChg chg="del">
        <pc:chgData name="Salvatore Monforte" userId="838fb70c-28b8-49a4-aff3-7026fb647531" providerId="ADAL" clId="{0AC6B8B3-E520-B34E-9E46-74309CFE9748}" dt="2020-04-23T13:56:35.772" v="217" actId="2696"/>
        <pc:sldMkLst>
          <pc:docMk/>
          <pc:sldMk cId="3949043191" sldId="260"/>
        </pc:sldMkLst>
      </pc:sldChg>
      <pc:sldChg chg="del">
        <pc:chgData name="Salvatore Monforte" userId="838fb70c-28b8-49a4-aff3-7026fb647531" providerId="ADAL" clId="{0AC6B8B3-E520-B34E-9E46-74309CFE9748}" dt="2020-04-23T13:56:35.763" v="216" actId="2696"/>
        <pc:sldMkLst>
          <pc:docMk/>
          <pc:sldMk cId="1508509796" sldId="261"/>
        </pc:sldMkLst>
      </pc:sldChg>
      <pc:sldChg chg="modSp add del">
        <pc:chgData name="Salvatore Monforte" userId="838fb70c-28b8-49a4-aff3-7026fb647531" providerId="ADAL" clId="{0AC6B8B3-E520-B34E-9E46-74309CFE9748}" dt="2020-04-23T14:36:55.342" v="1363" actId="2696"/>
        <pc:sldMkLst>
          <pc:docMk/>
          <pc:sldMk cId="2696507735" sldId="261"/>
        </pc:sldMkLst>
        <pc:spChg chg="mod">
          <ac:chgData name="Salvatore Monforte" userId="838fb70c-28b8-49a4-aff3-7026fb647531" providerId="ADAL" clId="{0AC6B8B3-E520-B34E-9E46-74309CFE9748}" dt="2020-04-23T14:32:14.010" v="1252" actId="20577"/>
          <ac:spMkLst>
            <pc:docMk/>
            <pc:sldMk cId="2696507735" sldId="261"/>
            <ac:spMk id="3" creationId="{45ACDE68-AE72-1748-83A4-2E9BEC09994D}"/>
          </ac:spMkLst>
        </pc:spChg>
      </pc:sldChg>
      <pc:sldChg chg="del">
        <pc:chgData name="Salvatore Monforte" userId="838fb70c-28b8-49a4-aff3-7026fb647531" providerId="ADAL" clId="{0AC6B8B3-E520-B34E-9E46-74309CFE9748}" dt="2020-04-23T13:56:35.761" v="215" actId="2696"/>
        <pc:sldMkLst>
          <pc:docMk/>
          <pc:sldMk cId="1938770597" sldId="262"/>
        </pc:sldMkLst>
      </pc:sldChg>
      <pc:sldChg chg="add del">
        <pc:chgData name="Salvatore Monforte" userId="838fb70c-28b8-49a4-aff3-7026fb647531" providerId="ADAL" clId="{0AC6B8B3-E520-B34E-9E46-74309CFE9748}" dt="2020-04-23T14:46:08.276" v="1538" actId="2696"/>
        <pc:sldMkLst>
          <pc:docMk/>
          <pc:sldMk cId="3937242842" sldId="262"/>
        </pc:sldMkLst>
      </pc:sldChg>
      <pc:sldChg chg="modSp add">
        <pc:chgData name="Salvatore Monforte" userId="838fb70c-28b8-49a4-aff3-7026fb647531" providerId="ADAL" clId="{0AC6B8B3-E520-B34E-9E46-74309CFE9748}" dt="2020-04-24T07:34:57.641" v="2283" actId="403"/>
        <pc:sldMkLst>
          <pc:docMk/>
          <pc:sldMk cId="3060389366" sldId="263"/>
        </pc:sldMkLst>
        <pc:spChg chg="mod">
          <ac:chgData name="Salvatore Monforte" userId="838fb70c-28b8-49a4-aff3-7026fb647531" providerId="ADAL" clId="{0AC6B8B3-E520-B34E-9E46-74309CFE9748}" dt="2020-04-23T14:37:42.046" v="1388" actId="20577"/>
          <ac:spMkLst>
            <pc:docMk/>
            <pc:sldMk cId="3060389366" sldId="263"/>
            <ac:spMk id="2" creationId="{D97F98CE-0BE0-7E48-AFD1-974492E132B3}"/>
          </ac:spMkLst>
        </pc:spChg>
        <pc:spChg chg="mod">
          <ac:chgData name="Salvatore Monforte" userId="838fb70c-28b8-49a4-aff3-7026fb647531" providerId="ADAL" clId="{0AC6B8B3-E520-B34E-9E46-74309CFE9748}" dt="2020-04-24T07:34:57.641" v="2283" actId="403"/>
          <ac:spMkLst>
            <pc:docMk/>
            <pc:sldMk cId="3060389366" sldId="263"/>
            <ac:spMk id="3" creationId="{45ACDE68-AE72-1748-83A4-2E9BEC09994D}"/>
          </ac:spMkLst>
        </pc:spChg>
      </pc:sldChg>
      <pc:sldChg chg="addSp delSp modSp add mod setBg setClrOvrMap">
        <pc:chgData name="Salvatore Monforte" userId="838fb70c-28b8-49a4-aff3-7026fb647531" providerId="ADAL" clId="{0AC6B8B3-E520-B34E-9E46-74309CFE9748}" dt="2020-04-24T07:37:17.800" v="2305" actId="20577"/>
        <pc:sldMkLst>
          <pc:docMk/>
          <pc:sldMk cId="1828935609" sldId="264"/>
        </pc:sldMkLst>
        <pc:spChg chg="mod">
          <ac:chgData name="Salvatore Monforte" userId="838fb70c-28b8-49a4-aff3-7026fb647531" providerId="ADAL" clId="{0AC6B8B3-E520-B34E-9E46-74309CFE9748}" dt="2020-04-23T14:54:58.325" v="1705" actId="26606"/>
          <ac:spMkLst>
            <pc:docMk/>
            <pc:sldMk cId="1828935609" sldId="264"/>
            <ac:spMk id="2" creationId="{D97F98CE-0BE0-7E48-AFD1-974492E132B3}"/>
          </ac:spMkLst>
        </pc:spChg>
        <pc:spChg chg="add del mod">
          <ac:chgData name="Salvatore Monforte" userId="838fb70c-28b8-49a4-aff3-7026fb647531" providerId="ADAL" clId="{0AC6B8B3-E520-B34E-9E46-74309CFE9748}" dt="2020-04-24T07:37:17.800" v="2305" actId="20577"/>
          <ac:spMkLst>
            <pc:docMk/>
            <pc:sldMk cId="1828935609" sldId="264"/>
            <ac:spMk id="3" creationId="{45ACDE68-AE72-1748-83A4-2E9BEC09994D}"/>
          </ac:spMkLst>
        </pc:spChg>
        <pc:spChg chg="add del">
          <ac:chgData name="Salvatore Monforte" userId="838fb70c-28b8-49a4-aff3-7026fb647531" providerId="ADAL" clId="{0AC6B8B3-E520-B34E-9E46-74309CFE9748}" dt="2020-04-23T14:54:58.325" v="1705" actId="26606"/>
          <ac:spMkLst>
            <pc:docMk/>
            <pc:sldMk cId="1828935609" sldId="264"/>
            <ac:spMk id="8" creationId="{089A69AF-D57B-49B4-886C-D4A5DC194421}"/>
          </ac:spMkLst>
        </pc:spChg>
        <pc:spChg chg="add del">
          <ac:chgData name="Salvatore Monforte" userId="838fb70c-28b8-49a4-aff3-7026fb647531" providerId="ADAL" clId="{0AC6B8B3-E520-B34E-9E46-74309CFE9748}" dt="2020-04-23T14:49:47.905" v="1672" actId="26606"/>
          <ac:spMkLst>
            <pc:docMk/>
            <pc:sldMk cId="1828935609" sldId="264"/>
            <ac:spMk id="10" creationId="{D0D45553-91A4-480A-9577-0E0FC0D919B9}"/>
          </ac:spMkLst>
        </pc:spChg>
        <pc:spChg chg="add del">
          <ac:chgData name="Salvatore Monforte" userId="838fb70c-28b8-49a4-aff3-7026fb647531" providerId="ADAL" clId="{0AC6B8B3-E520-B34E-9E46-74309CFE9748}" dt="2020-04-23T14:49:47.905" v="1672" actId="26606"/>
          <ac:spMkLst>
            <pc:docMk/>
            <pc:sldMk cId="1828935609" sldId="264"/>
            <ac:spMk id="12" creationId="{D240F8A8-FEA1-42C2-B259-27A9351279BD}"/>
          </ac:spMkLst>
        </pc:spChg>
        <pc:spChg chg="add del">
          <ac:chgData name="Salvatore Monforte" userId="838fb70c-28b8-49a4-aff3-7026fb647531" providerId="ADAL" clId="{0AC6B8B3-E520-B34E-9E46-74309CFE9748}" dt="2020-04-23T14:54:58.325" v="1705" actId="26606"/>
          <ac:spMkLst>
            <pc:docMk/>
            <pc:sldMk cId="1828935609" sldId="264"/>
            <ac:spMk id="14" creationId="{CABDC08D-6093-4397-92D4-54D00E2BB1C2}"/>
          </ac:spMkLst>
        </pc:spChg>
        <pc:spChg chg="add del">
          <ac:chgData name="Salvatore Monforte" userId="838fb70c-28b8-49a4-aff3-7026fb647531" providerId="ADAL" clId="{0AC6B8B3-E520-B34E-9E46-74309CFE9748}" dt="2020-04-23T14:54:58.325" v="1705" actId="26606"/>
          <ac:spMkLst>
            <pc:docMk/>
            <pc:sldMk cId="1828935609" sldId="264"/>
            <ac:spMk id="15" creationId="{45ACDE68-AE72-1748-83A4-2E9BEC09994D}"/>
          </ac:spMkLst>
        </pc:spChg>
        <pc:graphicFrameChg chg="add del">
          <ac:chgData name="Salvatore Monforte" userId="838fb70c-28b8-49a4-aff3-7026fb647531" providerId="ADAL" clId="{0AC6B8B3-E520-B34E-9E46-74309CFE9748}" dt="2020-04-23T14:49:47.905" v="1672" actId="26606"/>
          <ac:graphicFrameMkLst>
            <pc:docMk/>
            <pc:sldMk cId="1828935609" sldId="264"/>
            <ac:graphicFrameMk id="5" creationId="{ABA4DF41-87BE-4346-82E2-02BF6F995B55}"/>
          </ac:graphicFrameMkLst>
        </pc:graphicFrameChg>
      </pc:sldChg>
      <pc:sldChg chg="add del">
        <pc:chgData name="Salvatore Monforte" userId="838fb70c-28b8-49a4-aff3-7026fb647531" providerId="ADAL" clId="{0AC6B8B3-E520-B34E-9E46-74309CFE9748}" dt="2020-04-23T14:35:04.475" v="1302" actId="2696"/>
        <pc:sldMkLst>
          <pc:docMk/>
          <pc:sldMk cId="2255166718" sldId="264"/>
        </pc:sldMkLst>
      </pc:sldChg>
      <pc:sldMasterChg chg="modSldLayout">
        <pc:chgData name="Salvatore Monforte" userId="838fb70c-28b8-49a4-aff3-7026fb647531" providerId="ADAL" clId="{0AC6B8B3-E520-B34E-9E46-74309CFE9748}" dt="2020-04-24T07:28:01.866" v="2234" actId="207"/>
        <pc:sldMasterMkLst>
          <pc:docMk/>
          <pc:sldMasterMk cId="0" sldId="2147483648"/>
        </pc:sldMasterMkLst>
        <pc:sldLayoutChg chg="modSp setBg">
          <pc:chgData name="Salvatore Monforte" userId="838fb70c-28b8-49a4-aff3-7026fb647531" providerId="ADAL" clId="{0AC6B8B3-E520-B34E-9E46-74309CFE9748}" dt="2020-04-24T07:28:01.866" v="2234" actId="207"/>
          <pc:sldLayoutMkLst>
            <pc:docMk/>
            <pc:sldMasterMk cId="0" sldId="2147483648"/>
            <pc:sldLayoutMk cId="1639713839" sldId="2147483667"/>
          </pc:sldLayoutMkLst>
          <pc:spChg chg="mod">
            <ac:chgData name="Salvatore Monforte" userId="838fb70c-28b8-49a4-aff3-7026fb647531" providerId="ADAL" clId="{0AC6B8B3-E520-B34E-9E46-74309CFE9748}" dt="2020-04-24T07:28:01.866" v="2234" actId="207"/>
            <ac:spMkLst>
              <pc:docMk/>
              <pc:sldMasterMk cId="0" sldId="2147483648"/>
              <pc:sldLayoutMk cId="1639713839" sldId="2147483667"/>
              <ac:spMk id="3" creationId="{00000000-0000-0000-0000-000000000000}"/>
            </ac:spMkLst>
          </pc:spChg>
        </pc:sldLayoutChg>
      </pc:sldMasterChg>
    </pc:docChg>
  </pc:docChgLst>
  <pc:docChgLst>
    <pc:chgData name="Salvatore Monforte" userId="838fb70c-28b8-49a4-aff3-7026fb647531" providerId="ADAL" clId="{337012FA-BA02-9C4A-9D1D-9925730EF4E4}"/>
    <pc:docChg chg="modSld">
      <pc:chgData name="Salvatore Monforte" userId="838fb70c-28b8-49a4-aff3-7026fb647531" providerId="ADAL" clId="{337012FA-BA02-9C4A-9D1D-9925730EF4E4}" dt="2020-03-30T15:46:09.703" v="18" actId="20577"/>
      <pc:docMkLst>
        <pc:docMk/>
      </pc:docMkLst>
      <pc:sldChg chg="modSp">
        <pc:chgData name="Salvatore Monforte" userId="838fb70c-28b8-49a4-aff3-7026fb647531" providerId="ADAL" clId="{337012FA-BA02-9C4A-9D1D-9925730EF4E4}" dt="2020-03-30T15:46:09.703" v="18" actId="20577"/>
        <pc:sldMkLst>
          <pc:docMk/>
          <pc:sldMk cId="1969456699" sldId="256"/>
        </pc:sldMkLst>
        <pc:spChg chg="mod">
          <ac:chgData name="Salvatore Monforte" userId="838fb70c-28b8-49a4-aff3-7026fb647531" providerId="ADAL" clId="{337012FA-BA02-9C4A-9D1D-9925730EF4E4}" dt="2020-03-30T15:46:09.703" v="18" actId="20577"/>
          <ac:spMkLst>
            <pc:docMk/>
            <pc:sldMk cId="1969456699" sldId="256"/>
            <ac:spMk id="2" creationId="{7C4D6DF0-8FCE-5747-9C86-2BC5984714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1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4/24/20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66" r:id="rId12"/>
    <p:sldLayoutId id="2147483661" r:id="rId13"/>
    <p:sldLayoutId id="2147483658" r:id="rId14"/>
    <p:sldLayoutId id="2147483659" r:id="rId15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4D6DF0-8FCE-5747-9C86-2BC598471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/>
          </a:bodyPr>
          <a:lstStyle/>
          <a:p>
            <a:pPr algn="ctr"/>
            <a:r>
              <a:rPr lang="it-IT" sz="7200">
                <a:solidFill>
                  <a:schemeClr val="tx1"/>
                </a:solidFill>
              </a:rPr>
              <a:t>Gara Storage CT-INGV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16BB5A-2259-384E-B355-8C8258054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r>
              <a:rPr lang="it-IT" sz="2000" dirty="0"/>
              <a:t>S. Monforte – Meeting IBISCO CS 24/04/2020</a:t>
            </a:r>
          </a:p>
        </p:txBody>
      </p:sp>
      <p:sp>
        <p:nvSpPr>
          <p:cNvPr id="9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9456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Incremento della capacità della SAN dell’infrastruttura dei LNS dell'INFN.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L’intervento di potenziamento prevede l’acquisto, da parte della Sezione di Catania dell'INGV di almeno 1 sistema di </a:t>
            </a:r>
            <a:r>
              <a:rPr lang="it-IT" dirty="0" err="1"/>
              <a:t>storage</a:t>
            </a:r>
            <a:r>
              <a:rPr lang="it-IT" dirty="0"/>
              <a:t> disco con tecnologia </a:t>
            </a:r>
            <a:r>
              <a:rPr lang="it-IT" b="1" dirty="0" err="1"/>
              <a:t>Fiber</a:t>
            </a:r>
            <a:r>
              <a:rPr lang="it-IT" b="1" dirty="0"/>
              <a:t> Channel (FC) a 16 </a:t>
            </a:r>
            <a:r>
              <a:rPr lang="it-IT" b="1" dirty="0" err="1"/>
              <a:t>Gbps</a:t>
            </a:r>
            <a:r>
              <a:rPr lang="it-IT" b="1" dirty="0"/>
              <a:t> </a:t>
            </a:r>
            <a:r>
              <a:rPr lang="it-IT" dirty="0"/>
              <a:t>da almeno 1200 TB “</a:t>
            </a:r>
            <a:r>
              <a:rPr lang="it-IT" dirty="0" err="1"/>
              <a:t>raw</a:t>
            </a:r>
            <a:r>
              <a:rPr lang="it-IT" dirty="0"/>
              <a:t>” ciascuno, dotati di doppio controller Active-Active e almeno 2 unità disco SSD Read-Intensive per l’utilizzo come cache di lettura di secondo livello. Il sistema sarà installato presso i Laboratori Nazionali del Sud dell'INFN</a:t>
            </a:r>
          </a:p>
          <a:p>
            <a:endParaRPr lang="it-IT" dirty="0"/>
          </a:p>
          <a:p>
            <a:r>
              <a:rPr lang="it-IT" dirty="0"/>
              <a:t>Scheda del bene </a:t>
            </a:r>
            <a:r>
              <a:rPr lang="it-IT" b="1" dirty="0"/>
              <a:t>CT-01-STO-INGV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dirty="0"/>
              <a:t>Importo scheda </a:t>
            </a:r>
            <a:r>
              <a:rPr lang="it-IT" b="1" dirty="0"/>
              <a:t>150.3K€</a:t>
            </a:r>
          </a:p>
        </p:txBody>
      </p:sp>
    </p:spTree>
    <p:extLst>
      <p:ext uri="{BB962C8B-B14F-4D97-AF65-F5344CB8AC3E}">
        <p14:creationId xmlns:p14="http://schemas.microsoft.com/office/powerpoint/2010/main" val="289800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Scheda CT-01-STO-INGV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302969"/>
            <a:ext cx="10554574" cy="4393666"/>
          </a:xfrm>
        </p:spPr>
        <p:txBody>
          <a:bodyPr>
            <a:normAutofit lnSpcReduction="10000"/>
          </a:bodyPr>
          <a:lstStyle/>
          <a:p>
            <a:r>
              <a:rPr lang="it-IT" dirty="0"/>
              <a:t>4 x </a:t>
            </a:r>
            <a:r>
              <a:rPr lang="it-IT" b="1" dirty="0"/>
              <a:t>Server 1RU Dell </a:t>
            </a:r>
            <a:r>
              <a:rPr lang="it-IT" b="1" dirty="0" err="1"/>
              <a:t>PowerEdge</a:t>
            </a:r>
            <a:r>
              <a:rPr lang="it-IT" b="1" dirty="0"/>
              <a:t> R640 </a:t>
            </a:r>
            <a:r>
              <a:rPr lang="it-IT" dirty="0"/>
              <a:t>cadauno dotato di:</a:t>
            </a:r>
          </a:p>
          <a:p>
            <a:pPr lvl="1"/>
            <a:r>
              <a:rPr lang="it-IT" dirty="0"/>
              <a:t>2 CPU Intel </a:t>
            </a:r>
            <a:r>
              <a:rPr lang="it-IT" dirty="0" err="1"/>
              <a:t>Xeon</a:t>
            </a:r>
            <a:r>
              <a:rPr lang="it-IT" dirty="0"/>
              <a:t> Gold 6138 (20core, 2.1Ghz), 64GB RAM (2x32GB@2666MHz)</a:t>
            </a:r>
          </a:p>
          <a:p>
            <a:pPr lvl="1"/>
            <a:r>
              <a:rPr lang="it-IT" dirty="0"/>
              <a:t>2 HDD da 2TB 7.2krpm 2,5” NL-SAS con controller H740p, Disco SSD per l’avvio del S.O. da 240GB SATA.M2</a:t>
            </a:r>
          </a:p>
          <a:p>
            <a:pPr lvl="1"/>
            <a:r>
              <a:rPr lang="it-IT" dirty="0"/>
              <a:t>2 porte 10GbEth SFP+ incluse ottiche 10Gb SR, 2 porte 1GbEth Base-T, 2 porte FC 16Gb basate su c1 Sottosistema Storage FC da 1200TB RAW così composto:</a:t>
            </a:r>
          </a:p>
          <a:p>
            <a:r>
              <a:rPr lang="it-IT" dirty="0"/>
              <a:t>N.1 sottosistema </a:t>
            </a:r>
            <a:r>
              <a:rPr lang="it-IT" b="1" dirty="0" err="1"/>
              <a:t>PowerVault</a:t>
            </a:r>
            <a:r>
              <a:rPr lang="it-IT" b="1" dirty="0"/>
              <a:t> MD3800f</a:t>
            </a:r>
            <a:r>
              <a:rPr lang="it-IT" dirty="0"/>
              <a:t> dotato di:</a:t>
            </a:r>
          </a:p>
          <a:p>
            <a:pPr lvl="1"/>
            <a:r>
              <a:rPr lang="it-IT" dirty="0"/>
              <a:t>2 controller Active-Active cadauna dotata di 8GB Cache e 4 porte FC16Gb inclusive di ottiche</a:t>
            </a:r>
          </a:p>
          <a:p>
            <a:pPr lvl="1"/>
            <a:r>
              <a:rPr lang="it-IT" dirty="0"/>
              <a:t>2 SSD Da 3.84GB Read-intensive per utilizzo come </a:t>
            </a:r>
            <a:r>
              <a:rPr lang="it-IT" dirty="0" err="1"/>
              <a:t>read</a:t>
            </a:r>
            <a:r>
              <a:rPr lang="it-IT" dirty="0"/>
              <a:t> cache di secondo livello </a:t>
            </a:r>
            <a:r>
              <a:rPr lang="it-IT" dirty="0" err="1"/>
              <a:t>chipset</a:t>
            </a:r>
            <a:r>
              <a:rPr lang="it-IT" dirty="0"/>
              <a:t> </a:t>
            </a:r>
            <a:r>
              <a:rPr lang="it-IT" dirty="0" err="1"/>
              <a:t>Qlogic</a:t>
            </a:r>
            <a:r>
              <a:rPr lang="it-IT" dirty="0"/>
              <a:t> 2960, inclusi cavi LC/LC da 2mt</a:t>
            </a:r>
          </a:p>
          <a:p>
            <a:r>
              <a:rPr lang="it-IT" dirty="0"/>
              <a:t>N.10 Cassetti di Espansione </a:t>
            </a:r>
            <a:r>
              <a:rPr lang="it-IT" b="1" dirty="0" err="1"/>
              <a:t>PowerVault</a:t>
            </a:r>
            <a:r>
              <a:rPr lang="it-IT" b="1" dirty="0"/>
              <a:t> MD1200</a:t>
            </a:r>
            <a:r>
              <a:rPr lang="it-IT" dirty="0"/>
              <a:t> cadauno dotato di:</a:t>
            </a:r>
          </a:p>
          <a:p>
            <a:pPr lvl="1"/>
            <a:r>
              <a:rPr lang="it-IT" b="1" dirty="0"/>
              <a:t>12 HDD </a:t>
            </a:r>
            <a:r>
              <a:rPr lang="it-IT" dirty="0"/>
              <a:t>da </a:t>
            </a:r>
            <a:r>
              <a:rPr lang="it-IT" b="1" dirty="0"/>
              <a:t>10TB</a:t>
            </a:r>
            <a:r>
              <a:rPr lang="it-IT" dirty="0"/>
              <a:t> 7.2krpm NL_SAS da 3,5”</a:t>
            </a:r>
          </a:p>
          <a:p>
            <a:pPr lvl="1"/>
            <a:r>
              <a:rPr lang="it-IT" dirty="0"/>
              <a:t>Alimentazione ridondata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080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Gara per CT-01-STO-INGV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Rispetto la scheda del bene originale è stato richiesto un cambio di tecnologia</a:t>
            </a:r>
          </a:p>
          <a:p>
            <a:pPr lvl="1"/>
            <a:r>
              <a:rPr lang="it-IT" dirty="0"/>
              <a:t>la gara prevede quindi l’acquisto di un sistema </a:t>
            </a:r>
            <a:r>
              <a:rPr lang="it-IT"/>
              <a:t>di </a:t>
            </a:r>
            <a:r>
              <a:rPr lang="it-IT" dirty="0"/>
              <a:t>S</a:t>
            </a:r>
            <a:r>
              <a:rPr lang="it-IT"/>
              <a:t>torage </a:t>
            </a:r>
            <a:r>
              <a:rPr lang="it-IT" dirty="0"/>
              <a:t>disco da almeno 1200 TB in tecnologia </a:t>
            </a:r>
            <a:r>
              <a:rPr lang="it-IT" b="1" dirty="0"/>
              <a:t>Direct Attached Storage</a:t>
            </a:r>
          </a:p>
          <a:p>
            <a:endParaRPr lang="it-IT" b="1" dirty="0"/>
          </a:p>
          <a:p>
            <a:r>
              <a:rPr lang="it-IT" b="1" dirty="0"/>
              <a:t>NON richiesto alcuna variazione formale sulla scheda del bene</a:t>
            </a:r>
          </a:p>
          <a:p>
            <a:pPr lvl="1"/>
            <a:r>
              <a:rPr lang="it-IT" dirty="0"/>
              <a:t>importo e bene sostanzialmente invariati</a:t>
            </a:r>
          </a:p>
          <a:p>
            <a:endParaRPr lang="it-IT" dirty="0"/>
          </a:p>
          <a:p>
            <a:r>
              <a:rPr lang="it-IT" dirty="0"/>
              <a:t>Richiesta nuova offerta 16/04/2020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881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Nuova offerta per CT-01-STO-INGV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r>
              <a:rPr lang="it-IT" sz="2000" dirty="0"/>
              <a:t>4 x </a:t>
            </a:r>
            <a:r>
              <a:rPr lang="it-IT" sz="2000" b="1" dirty="0"/>
              <a:t>Server 2U </a:t>
            </a:r>
            <a:r>
              <a:rPr lang="it-IT" sz="2000" b="1" dirty="0" err="1"/>
              <a:t>PowerEdge</a:t>
            </a:r>
            <a:r>
              <a:rPr lang="it-IT" sz="2000" b="1" dirty="0"/>
              <a:t> R740xd2 </a:t>
            </a:r>
            <a:r>
              <a:rPr lang="it-IT" sz="2000" dirty="0"/>
              <a:t>cadauno dotato di:</a:t>
            </a:r>
          </a:p>
          <a:p>
            <a:pPr lvl="1"/>
            <a:r>
              <a:rPr lang="it-IT" sz="1800" dirty="0"/>
              <a:t>2 CPU Intel </a:t>
            </a:r>
            <a:r>
              <a:rPr lang="it-IT" sz="1800" dirty="0" err="1"/>
              <a:t>Xeon</a:t>
            </a:r>
            <a:r>
              <a:rPr lang="it-IT" sz="1800" dirty="0"/>
              <a:t> Silver 4214 2.2G, 12C/24T, 9.6GT/</a:t>
            </a:r>
            <a:r>
              <a:rPr lang="it-IT" sz="1800" dirty="0" err="1"/>
              <a:t>s</a:t>
            </a:r>
            <a:r>
              <a:rPr lang="it-IT" sz="1800" dirty="0"/>
              <a:t>, 16.5M Cache, Turbo, HT (85W) DDR4-2400</a:t>
            </a:r>
          </a:p>
          <a:p>
            <a:pPr lvl="1"/>
            <a:r>
              <a:rPr lang="it-IT" sz="1800" dirty="0"/>
              <a:t>Chassis </a:t>
            </a:r>
            <a:r>
              <a:rPr lang="it-IT" sz="1800" dirty="0" err="1"/>
              <a:t>Config</a:t>
            </a:r>
            <a:r>
              <a:rPr lang="it-IT" sz="1800" dirty="0"/>
              <a:t> 2, 24x3.5HDD + 2x3.5 </a:t>
            </a:r>
            <a:r>
              <a:rPr lang="it-IT" sz="1800" dirty="0" err="1"/>
              <a:t>Rear</a:t>
            </a:r>
            <a:r>
              <a:rPr lang="it-IT" sz="1800" dirty="0"/>
              <a:t> HDD, PERC + </a:t>
            </a:r>
            <a:r>
              <a:rPr lang="it-IT" sz="1800" dirty="0" err="1"/>
              <a:t>Chipset</a:t>
            </a:r>
            <a:r>
              <a:rPr lang="it-IT" sz="1800" dirty="0"/>
              <a:t> RHDD, for </a:t>
            </a:r>
            <a:r>
              <a:rPr lang="it-IT" sz="1800" dirty="0" err="1"/>
              <a:t>Riser</a:t>
            </a:r>
            <a:r>
              <a:rPr lang="it-IT" sz="1800" dirty="0"/>
              <a:t> </a:t>
            </a:r>
            <a:r>
              <a:rPr lang="it-IT" sz="1800" dirty="0" err="1"/>
              <a:t>Config</a:t>
            </a:r>
            <a:r>
              <a:rPr lang="it-IT" sz="1800" dirty="0"/>
              <a:t> 2 or 3</a:t>
            </a:r>
          </a:p>
          <a:p>
            <a:pPr lvl="1"/>
            <a:r>
              <a:rPr lang="it-IT" sz="1800" dirty="0"/>
              <a:t>8 x 32GB RDIMM 2666MT/</a:t>
            </a:r>
            <a:r>
              <a:rPr lang="it-IT" sz="1800" dirty="0" err="1"/>
              <a:t>s</a:t>
            </a:r>
            <a:r>
              <a:rPr lang="it-IT" sz="1800" dirty="0"/>
              <a:t> Dual </a:t>
            </a:r>
            <a:r>
              <a:rPr lang="it-IT" sz="1800" dirty="0" err="1"/>
              <a:t>Rank</a:t>
            </a:r>
            <a:endParaRPr lang="it-IT" sz="1800" dirty="0"/>
          </a:p>
          <a:p>
            <a:pPr lvl="1"/>
            <a:r>
              <a:rPr lang="it-IT" sz="1800" dirty="0"/>
              <a:t>1 iDRAC9,Enterprise</a:t>
            </a:r>
          </a:p>
          <a:p>
            <a:pPr lvl="1"/>
            <a:r>
              <a:rPr lang="it-IT" sz="1800" b="1" dirty="0"/>
              <a:t>6  x 3.84TB SSD SATA Read Intensive </a:t>
            </a:r>
            <a:r>
              <a:rPr lang="it-IT" sz="1800" dirty="0"/>
              <a:t>6Gbps 512 2.5in Hot-</a:t>
            </a:r>
            <a:r>
              <a:rPr lang="it-IT" sz="1800" dirty="0" err="1"/>
              <a:t>plug</a:t>
            </a:r>
            <a:r>
              <a:rPr lang="it-IT" sz="1800" dirty="0"/>
              <a:t> AG Drive,3.5in HYB CARR,</a:t>
            </a:r>
          </a:p>
          <a:p>
            <a:pPr lvl="1"/>
            <a:r>
              <a:rPr lang="it-IT" sz="1800" b="1" dirty="0"/>
              <a:t>18 x 14TB 7K RPM SATA </a:t>
            </a:r>
            <a:r>
              <a:rPr lang="it-IT" sz="1800" dirty="0"/>
              <a:t>6Gbps</a:t>
            </a:r>
            <a:r>
              <a:rPr lang="it-IT" sz="1800" b="1" dirty="0"/>
              <a:t> </a:t>
            </a:r>
            <a:r>
              <a:rPr lang="it-IT" sz="1800" dirty="0"/>
              <a:t>512e 3.5in ISE Hot Plug Hard Drive</a:t>
            </a:r>
          </a:p>
          <a:p>
            <a:pPr lvl="1"/>
            <a:r>
              <a:rPr lang="it-IT" sz="1800" dirty="0"/>
              <a:t>2 x 1TB 7.2K RPM SATA 6Gbps 512n 3.5in </a:t>
            </a:r>
            <a:r>
              <a:rPr lang="it-IT" sz="1800" dirty="0" err="1"/>
              <a:t>Flex</a:t>
            </a:r>
            <a:r>
              <a:rPr lang="it-IT" sz="1800" dirty="0"/>
              <a:t> </a:t>
            </a:r>
            <a:r>
              <a:rPr lang="it-IT" sz="1800" dirty="0" err="1"/>
              <a:t>Bay</a:t>
            </a:r>
            <a:r>
              <a:rPr lang="it-IT" sz="1800" dirty="0"/>
              <a:t> Hard Drive</a:t>
            </a:r>
          </a:p>
        </p:txBody>
      </p:sp>
    </p:spTree>
    <p:extLst>
      <p:ext uri="{BB962C8B-B14F-4D97-AF65-F5344CB8AC3E}">
        <p14:creationId xmlns:p14="http://schemas.microsoft.com/office/powerpoint/2010/main" val="306038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Valorizzazione economica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668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Offerta DELL 16/04/2020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D06DF0-30F2-644A-A2A6-D2AAC2F69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543" y="2765027"/>
            <a:ext cx="9597119" cy="390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22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F98CE-0BE0-7E48-AFD1-974492E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Gara per CT-01-STO-INGV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DE68-AE72-1748-83A4-2E9BEC09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Stato capitolato e disciplinare embrionale</a:t>
            </a:r>
          </a:p>
          <a:p>
            <a:endParaRPr lang="it-IT" dirty="0"/>
          </a:p>
          <a:p>
            <a:r>
              <a:rPr lang="it-IT" dirty="0"/>
              <a:t>Attribuzione dei punteggi nel disciplinare al fine di ottenere</a:t>
            </a:r>
          </a:p>
          <a:p>
            <a:pPr lvl="1"/>
            <a:r>
              <a:rPr lang="it-IT" sz="1800" dirty="0"/>
              <a:t>server </a:t>
            </a:r>
            <a:r>
              <a:rPr lang="it-IT" sz="1800" dirty="0" err="1"/>
              <a:t>PowerEdge</a:t>
            </a:r>
            <a:r>
              <a:rPr lang="it-IT" sz="1800" dirty="0"/>
              <a:t> R740xd2 vuoti o con 2 unità disco da 14TB</a:t>
            </a:r>
          </a:p>
          <a:p>
            <a:pPr lvl="1"/>
            <a:r>
              <a:rPr lang="it-IT" sz="1800" dirty="0"/>
              <a:t>dischi aggiuntivi da 14 TB punteggio tabellare da definire</a:t>
            </a:r>
          </a:p>
        </p:txBody>
      </p:sp>
    </p:spTree>
    <p:extLst>
      <p:ext uri="{BB962C8B-B14F-4D97-AF65-F5344CB8AC3E}">
        <p14:creationId xmlns:p14="http://schemas.microsoft.com/office/powerpoint/2010/main" val="1828935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477</Words>
  <Application>Microsoft Macintosh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Gara Storage CT-INGV</vt:lpstr>
      <vt:lpstr>Incremento della capacità della SAN dell’infrastruttura dei LNS dell'INFN.</vt:lpstr>
      <vt:lpstr>Scheda CT-01-STO-INGV</vt:lpstr>
      <vt:lpstr>Gara per CT-01-STO-INGV</vt:lpstr>
      <vt:lpstr>Nuova offerta per CT-01-STO-INGV</vt:lpstr>
      <vt:lpstr>Valorizzazione economica</vt:lpstr>
      <vt:lpstr>Gara per CT-01-STO-INGV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Gara Storage CT-INGV</dc:title>
  <dc:creator>Salvatore Monforte</dc:creator>
  <cp:lastModifiedBy>Salvatore Monforte</cp:lastModifiedBy>
  <cp:revision>1</cp:revision>
  <dcterms:created xsi:type="dcterms:W3CDTF">2020-04-24T07:37:35Z</dcterms:created>
  <dcterms:modified xsi:type="dcterms:W3CDTF">2020-04-24T09:47:47Z</dcterms:modified>
</cp:coreProperties>
</file>