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5" r:id="rId1"/>
  </p:sldMasterIdLst>
  <p:notesMasterIdLst>
    <p:notesMasterId r:id="rId13"/>
  </p:notesMasterIdLst>
  <p:sldIdLst>
    <p:sldId id="626" r:id="rId2"/>
    <p:sldId id="479" r:id="rId3"/>
    <p:sldId id="631" r:id="rId4"/>
    <p:sldId id="256" r:id="rId5"/>
    <p:sldId id="632" r:id="rId6"/>
    <p:sldId id="257" r:id="rId7"/>
    <p:sldId id="259" r:id="rId8"/>
    <p:sldId id="636" r:id="rId9"/>
    <p:sldId id="633" r:id="rId10"/>
    <p:sldId id="634" r:id="rId11"/>
    <p:sldId id="635" r:id="rId12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79" d="100"/>
          <a:sy n="79" d="100"/>
        </p:scale>
        <p:origin x="3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771D1-F224-4536-84EC-224402640C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7ACD820-2338-4B4C-BC17-26C95FA2F0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dirty="0"/>
            <a:t>Milano, Genova, Venezia e Roma hanno concluso la loro tappa.</a:t>
          </a:r>
          <a:endParaRPr lang="en-US" sz="1600" dirty="0"/>
        </a:p>
      </dgm:t>
    </dgm:pt>
    <dgm:pt modelId="{EB28B524-67E1-4274-A8CE-65402AD70B77}" type="parTrans" cxnId="{16E07327-17CA-44DE-8E48-4E9F2D3811B5}">
      <dgm:prSet/>
      <dgm:spPr/>
      <dgm:t>
        <a:bodyPr/>
        <a:lstStyle/>
        <a:p>
          <a:endParaRPr lang="en-US"/>
        </a:p>
      </dgm:t>
    </dgm:pt>
    <dgm:pt modelId="{872B5D61-DCB4-4236-A6F2-0F637CC6920A}" type="sibTrans" cxnId="{16E07327-17CA-44DE-8E48-4E9F2D3811B5}">
      <dgm:prSet/>
      <dgm:spPr/>
      <dgm:t>
        <a:bodyPr/>
        <a:lstStyle/>
        <a:p>
          <a:endParaRPr lang="en-US"/>
        </a:p>
      </dgm:t>
    </dgm:pt>
    <dgm:pt modelId="{E346BE7A-DED1-456B-9D6A-AFC6BE54DE7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Installazione Art &amp; Science della stazione della metropolitana di Napoli.</a:t>
          </a:r>
          <a:endParaRPr lang="en-US" dirty="0"/>
        </a:p>
      </dgm:t>
    </dgm:pt>
    <dgm:pt modelId="{CA419A55-189B-4188-BA4B-5D0E75A3B79D}" type="parTrans" cxnId="{CF6CC803-7E2B-405E-B7B3-24E64FF4751C}">
      <dgm:prSet/>
      <dgm:spPr/>
      <dgm:t>
        <a:bodyPr/>
        <a:lstStyle/>
        <a:p>
          <a:endParaRPr lang="en-US"/>
        </a:p>
      </dgm:t>
    </dgm:pt>
    <dgm:pt modelId="{EAEA5AF0-13FA-43B4-A799-7507C391FA53}" type="sibTrans" cxnId="{CF6CC803-7E2B-405E-B7B3-24E64FF4751C}">
      <dgm:prSet/>
      <dgm:spPr/>
      <dgm:t>
        <a:bodyPr/>
        <a:lstStyle/>
        <a:p>
          <a:endParaRPr lang="en-US"/>
        </a:p>
      </dgm:t>
    </dgm:pt>
    <dgm:pt modelId="{7AD740A8-2764-4745-8920-0FB38DC7A7B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Allestimento curato dall'INFN.</a:t>
          </a:r>
          <a:endParaRPr lang="en-US"/>
        </a:p>
      </dgm:t>
    </dgm:pt>
    <dgm:pt modelId="{8DD101F1-BA61-4D8A-A8C5-D5F9FB3AF42D}" type="parTrans" cxnId="{F7102AC0-3901-4B07-BDDD-DF46DA111588}">
      <dgm:prSet/>
      <dgm:spPr/>
      <dgm:t>
        <a:bodyPr/>
        <a:lstStyle/>
        <a:p>
          <a:endParaRPr lang="en-US"/>
        </a:p>
      </dgm:t>
    </dgm:pt>
    <dgm:pt modelId="{E2C19146-A810-4809-8AB2-C646F5C13057}" type="sibTrans" cxnId="{F7102AC0-3901-4B07-BDDD-DF46DA111588}">
      <dgm:prSet/>
      <dgm:spPr/>
      <dgm:t>
        <a:bodyPr/>
        <a:lstStyle/>
        <a:p>
          <a:endParaRPr lang="en-US"/>
        </a:p>
      </dgm:t>
    </dgm:pt>
    <dgm:pt modelId="{F669CD9C-0986-4924-BA10-2B8E8A8437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Nuovo sito WEB completato </a:t>
          </a:r>
          <a:r>
            <a:rPr lang="it-IT" sz="1800" dirty="0">
              <a:sym typeface="Wingdings" pitchFamily="2" charset="2"/>
            </a:rPr>
            <a:t></a:t>
          </a:r>
          <a:endParaRPr lang="en-US" sz="1800" dirty="0"/>
        </a:p>
      </dgm:t>
    </dgm:pt>
    <dgm:pt modelId="{899521A7-49F7-4011-8320-3B6095167C7A}" type="parTrans" cxnId="{9A50DEA1-1209-47EA-898F-21C87C526786}">
      <dgm:prSet/>
      <dgm:spPr/>
      <dgm:t>
        <a:bodyPr/>
        <a:lstStyle/>
        <a:p>
          <a:endParaRPr lang="en-US"/>
        </a:p>
      </dgm:t>
    </dgm:pt>
    <dgm:pt modelId="{C356D469-BDC6-41E1-B03E-73ACF130C3A3}" type="sibTrans" cxnId="{9A50DEA1-1209-47EA-898F-21C87C526786}">
      <dgm:prSet/>
      <dgm:spPr/>
      <dgm:t>
        <a:bodyPr/>
        <a:lstStyle/>
        <a:p>
          <a:endParaRPr lang="en-US"/>
        </a:p>
      </dgm:t>
    </dgm:pt>
    <dgm:pt modelId="{80462E27-1380-443A-A79F-545E976B03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dirty="0"/>
            <a:t>La tappa della Basilicata si conclude il 31 gennaio.</a:t>
          </a:r>
          <a:endParaRPr lang="en-US" sz="1600" dirty="0"/>
        </a:p>
      </dgm:t>
    </dgm:pt>
    <dgm:pt modelId="{60BB4083-0A92-4C38-BFD9-3AE04DF13CF7}" type="parTrans" cxnId="{E65471A4-D3A3-4B14-9DA8-6314DF6FF4B6}">
      <dgm:prSet/>
      <dgm:spPr/>
      <dgm:t>
        <a:bodyPr/>
        <a:lstStyle/>
        <a:p>
          <a:endParaRPr lang="en-US"/>
        </a:p>
      </dgm:t>
    </dgm:pt>
    <dgm:pt modelId="{4C4AE493-5F65-40D1-A149-1A3FFFB6A469}" type="sibTrans" cxnId="{E65471A4-D3A3-4B14-9DA8-6314DF6FF4B6}">
      <dgm:prSet/>
      <dgm:spPr/>
      <dgm:t>
        <a:bodyPr/>
        <a:lstStyle/>
        <a:p>
          <a:endParaRPr lang="en-US"/>
        </a:p>
      </dgm:t>
    </dgm:pt>
    <dgm:pt modelId="{4B23A09B-2FEC-4DF0-910C-3218BD1D4F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dirty="0" err="1"/>
            <a:t>Milestones</a:t>
          </a:r>
          <a:r>
            <a:rPr lang="it-IT" sz="1600" dirty="0"/>
            <a:t> ok</a:t>
          </a:r>
          <a:endParaRPr lang="en-US" sz="1600" dirty="0"/>
        </a:p>
      </dgm:t>
    </dgm:pt>
    <dgm:pt modelId="{7F897924-F451-4933-923E-7064E71BEEFD}" type="parTrans" cxnId="{3DCEF7D5-BDB4-4A78-A515-47DAE63DE2F4}">
      <dgm:prSet/>
      <dgm:spPr/>
      <dgm:t>
        <a:bodyPr/>
        <a:lstStyle/>
        <a:p>
          <a:endParaRPr lang="en-US"/>
        </a:p>
      </dgm:t>
    </dgm:pt>
    <dgm:pt modelId="{272BCC51-C082-4CCE-9A8E-AD384D7F3CC0}" type="sibTrans" cxnId="{3DCEF7D5-BDB4-4A78-A515-47DAE63DE2F4}">
      <dgm:prSet/>
      <dgm:spPr/>
      <dgm:t>
        <a:bodyPr/>
        <a:lstStyle/>
        <a:p>
          <a:endParaRPr lang="en-US"/>
        </a:p>
      </dgm:t>
    </dgm:pt>
    <dgm:pt modelId="{C1202B08-5705-445F-92BF-BE9D797B6C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400" dirty="0">
              <a:solidFill>
                <a:srgbClr val="FFFF00"/>
              </a:solidFill>
            </a:rPr>
            <a:t>Talk sulla II edizione approvato per </a:t>
          </a:r>
          <a:r>
            <a:rPr lang="it-IT" sz="1400" dirty="0"/>
            <a:t>PCST2020</a:t>
          </a:r>
          <a:endParaRPr lang="it-IT" sz="1400" dirty="0">
            <a:solidFill>
              <a:srgbClr val="FFFF00"/>
            </a:solidFill>
          </a:endParaRPr>
        </a:p>
        <a:p>
          <a:pPr>
            <a:lnSpc>
              <a:spcPct val="100000"/>
            </a:lnSpc>
          </a:pPr>
          <a:r>
            <a:rPr lang="it-IT" sz="1400" dirty="0" err="1">
              <a:solidFill>
                <a:srgbClr val="FFFF00"/>
              </a:solidFill>
            </a:rPr>
            <a:t>https</a:t>
          </a:r>
          <a:r>
            <a:rPr lang="it-IT" sz="1400" dirty="0">
              <a:solidFill>
                <a:srgbClr val="FFFF00"/>
              </a:solidFill>
            </a:rPr>
            <a:t>://</a:t>
          </a:r>
          <a:r>
            <a:rPr lang="it-IT" sz="1400" dirty="0" err="1">
              <a:solidFill>
                <a:srgbClr val="FFFF00"/>
              </a:solidFill>
            </a:rPr>
            <a:t>www.pcst.co</a:t>
          </a:r>
          <a:r>
            <a:rPr lang="it-IT" sz="1400" dirty="0">
              <a:solidFill>
                <a:srgbClr val="FFFF00"/>
              </a:solidFill>
            </a:rPr>
            <a:t>/</a:t>
          </a:r>
          <a:r>
            <a:rPr lang="it-IT" sz="1400" dirty="0" err="1">
              <a:solidFill>
                <a:srgbClr val="FFFF00"/>
              </a:solidFill>
            </a:rPr>
            <a:t>conferences</a:t>
          </a:r>
          <a:endParaRPr lang="en-US" sz="1200" dirty="0"/>
        </a:p>
      </dgm:t>
    </dgm:pt>
    <dgm:pt modelId="{0E49A7E4-C2AD-4E38-8EEA-EE210A53B8C2}" type="parTrans" cxnId="{3E843F8A-DCC1-4EE8-83A4-E3319F2E0851}">
      <dgm:prSet/>
      <dgm:spPr/>
      <dgm:t>
        <a:bodyPr/>
        <a:lstStyle/>
        <a:p>
          <a:endParaRPr lang="en-US"/>
        </a:p>
      </dgm:t>
    </dgm:pt>
    <dgm:pt modelId="{7F84CFA1-FBC3-4FD5-9830-1B59BD3EEB3A}" type="sibTrans" cxnId="{3E843F8A-DCC1-4EE8-83A4-E3319F2E0851}">
      <dgm:prSet/>
      <dgm:spPr/>
      <dgm:t>
        <a:bodyPr/>
        <a:lstStyle/>
        <a:p>
          <a:endParaRPr lang="en-US"/>
        </a:p>
      </dgm:t>
    </dgm:pt>
    <dgm:pt modelId="{8D99526B-414A-8C47-AFBE-ECD01A06E42A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PON scuola primaria 2019</a:t>
          </a:r>
        </a:p>
      </dgm:t>
    </dgm:pt>
    <dgm:pt modelId="{C36BABD1-5987-394C-A35E-27F47B14CFBA}" type="parTrans" cxnId="{C68299B0-2D94-B247-95A3-32F7AC16817C}">
      <dgm:prSet/>
      <dgm:spPr/>
    </dgm:pt>
    <dgm:pt modelId="{C1377FE2-EDC8-664C-979A-21EC2A66C937}" type="sibTrans" cxnId="{C68299B0-2D94-B247-95A3-32F7AC16817C}">
      <dgm:prSet/>
      <dgm:spPr/>
    </dgm:pt>
    <dgm:pt modelId="{2902AE7C-2DE0-499B-9DE4-ECFDC7AC5386}" type="pres">
      <dgm:prSet presAssocID="{207771D1-F224-4536-84EC-224402640C6C}" presName="root" presStyleCnt="0">
        <dgm:presLayoutVars>
          <dgm:dir/>
          <dgm:resizeHandles val="exact"/>
        </dgm:presLayoutVars>
      </dgm:prSet>
      <dgm:spPr/>
    </dgm:pt>
    <dgm:pt modelId="{FE82EE4F-1286-4594-A0E7-3831B0DAFEA6}" type="pres">
      <dgm:prSet presAssocID="{57ACD820-2338-4B4C-BC17-26C95FA2F0E6}" presName="compNode" presStyleCnt="0"/>
      <dgm:spPr/>
    </dgm:pt>
    <dgm:pt modelId="{D08F4068-C807-4192-83FC-294B3DB1982F}" type="pres">
      <dgm:prSet presAssocID="{57ACD820-2338-4B4C-BC17-26C95FA2F0E6}" presName="bgRect" presStyleLbl="bgShp" presStyleIdx="0" presStyleCnt="7"/>
      <dgm:spPr/>
    </dgm:pt>
    <dgm:pt modelId="{AFDE890E-C6C7-4CF9-9F20-05E2EA53BEA3}" type="pres">
      <dgm:prSet presAssocID="{57ACD820-2338-4B4C-BC17-26C95FA2F0E6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ating"/>
        </a:ext>
      </dgm:extLst>
    </dgm:pt>
    <dgm:pt modelId="{24272C45-D0C7-481F-BEF3-AD3937AAACC7}" type="pres">
      <dgm:prSet presAssocID="{57ACD820-2338-4B4C-BC17-26C95FA2F0E6}" presName="spaceRect" presStyleCnt="0"/>
      <dgm:spPr/>
    </dgm:pt>
    <dgm:pt modelId="{C7D8C923-3F0F-4647-BC81-6ACECEC2390A}" type="pres">
      <dgm:prSet presAssocID="{57ACD820-2338-4B4C-BC17-26C95FA2F0E6}" presName="parTx" presStyleLbl="revTx" presStyleIdx="0" presStyleCnt="8">
        <dgm:presLayoutVars>
          <dgm:chMax val="0"/>
          <dgm:chPref val="0"/>
        </dgm:presLayoutVars>
      </dgm:prSet>
      <dgm:spPr/>
    </dgm:pt>
    <dgm:pt modelId="{CB3E1391-D3A7-470E-BC78-6882871D5967}" type="pres">
      <dgm:prSet presAssocID="{872B5D61-DCB4-4236-A6F2-0F637CC6920A}" presName="sibTrans" presStyleCnt="0"/>
      <dgm:spPr/>
    </dgm:pt>
    <dgm:pt modelId="{08FCBD7B-B0A9-4E06-A45D-044469A2A684}" type="pres">
      <dgm:prSet presAssocID="{80462E27-1380-443A-A79F-545E976B0390}" presName="compNode" presStyleCnt="0"/>
      <dgm:spPr/>
    </dgm:pt>
    <dgm:pt modelId="{E7EB5FC8-D24B-41F0-BA53-4E978EB41FF7}" type="pres">
      <dgm:prSet presAssocID="{80462E27-1380-443A-A79F-545E976B0390}" presName="bgRect" presStyleLbl="bgShp" presStyleIdx="1" presStyleCnt="7"/>
      <dgm:spPr/>
    </dgm:pt>
    <dgm:pt modelId="{66931FCF-D746-4A33-BA71-342781CD6C22}" type="pres">
      <dgm:prSet presAssocID="{80462E27-1380-443A-A79F-545E976B0390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561865A5-BF96-49EC-B70A-F3AE87D99702}" type="pres">
      <dgm:prSet presAssocID="{80462E27-1380-443A-A79F-545E976B0390}" presName="spaceRect" presStyleCnt="0"/>
      <dgm:spPr/>
    </dgm:pt>
    <dgm:pt modelId="{57F844B7-B689-4313-B6D5-E2E9109A66B9}" type="pres">
      <dgm:prSet presAssocID="{80462E27-1380-443A-A79F-545E976B0390}" presName="parTx" presStyleLbl="revTx" presStyleIdx="1" presStyleCnt="8">
        <dgm:presLayoutVars>
          <dgm:chMax val="0"/>
          <dgm:chPref val="0"/>
        </dgm:presLayoutVars>
      </dgm:prSet>
      <dgm:spPr/>
    </dgm:pt>
    <dgm:pt modelId="{02B489E0-65A0-4146-8744-E2890C9ED0AD}" type="pres">
      <dgm:prSet presAssocID="{4C4AE493-5F65-40D1-A149-1A3FFFB6A469}" presName="sibTrans" presStyleCnt="0"/>
      <dgm:spPr/>
    </dgm:pt>
    <dgm:pt modelId="{E12FBDC4-78D1-4528-9FBE-1439D308CDD5}" type="pres">
      <dgm:prSet presAssocID="{E346BE7A-DED1-456B-9D6A-AFC6BE54DE78}" presName="compNode" presStyleCnt="0"/>
      <dgm:spPr/>
    </dgm:pt>
    <dgm:pt modelId="{09F2515E-2296-4F2A-B70A-E6B96DCE0AFC}" type="pres">
      <dgm:prSet presAssocID="{E346BE7A-DED1-456B-9D6A-AFC6BE54DE78}" presName="bgRect" presStyleLbl="bgShp" presStyleIdx="2" presStyleCnt="7"/>
      <dgm:spPr/>
    </dgm:pt>
    <dgm:pt modelId="{71A5A1E3-CC9F-4369-98BB-BA597FD46EA7}" type="pres">
      <dgm:prSet presAssocID="{E346BE7A-DED1-456B-9D6A-AFC6BE54DE7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ne Decoration"/>
        </a:ext>
      </dgm:extLst>
    </dgm:pt>
    <dgm:pt modelId="{038E95B6-B08B-4297-A277-1C4772739516}" type="pres">
      <dgm:prSet presAssocID="{E346BE7A-DED1-456B-9D6A-AFC6BE54DE78}" presName="spaceRect" presStyleCnt="0"/>
      <dgm:spPr/>
    </dgm:pt>
    <dgm:pt modelId="{CBDB83CE-E7DD-435F-8E4A-B006C365A2D2}" type="pres">
      <dgm:prSet presAssocID="{E346BE7A-DED1-456B-9D6A-AFC6BE54DE78}" presName="parTx" presStyleLbl="revTx" presStyleIdx="2" presStyleCnt="8">
        <dgm:presLayoutVars>
          <dgm:chMax val="0"/>
          <dgm:chPref val="0"/>
        </dgm:presLayoutVars>
      </dgm:prSet>
      <dgm:spPr/>
    </dgm:pt>
    <dgm:pt modelId="{7F00A364-4A8A-48DF-93D7-9B0C09A26A3E}" type="pres">
      <dgm:prSet presAssocID="{E346BE7A-DED1-456B-9D6A-AFC6BE54DE78}" presName="desTx" presStyleLbl="revTx" presStyleIdx="3" presStyleCnt="8">
        <dgm:presLayoutVars/>
      </dgm:prSet>
      <dgm:spPr/>
    </dgm:pt>
    <dgm:pt modelId="{3FDB2FDB-FE0A-4367-AB52-E3B02071974B}" type="pres">
      <dgm:prSet presAssocID="{EAEA5AF0-13FA-43B4-A799-7507C391FA53}" presName="sibTrans" presStyleCnt="0"/>
      <dgm:spPr/>
    </dgm:pt>
    <dgm:pt modelId="{1A8118EA-36BC-9745-B5AC-D2D429DBE03E}" type="pres">
      <dgm:prSet presAssocID="{8D99526B-414A-8C47-AFBE-ECD01A06E42A}" presName="compNode" presStyleCnt="0"/>
      <dgm:spPr/>
    </dgm:pt>
    <dgm:pt modelId="{CE4CB27E-C995-6043-9F4F-6588240733EC}" type="pres">
      <dgm:prSet presAssocID="{8D99526B-414A-8C47-AFBE-ECD01A06E42A}" presName="bgRect" presStyleLbl="bgShp" presStyleIdx="3" presStyleCnt="7"/>
      <dgm:spPr/>
    </dgm:pt>
    <dgm:pt modelId="{6BBB4F36-D84D-ED4D-9E2C-5074C53EB505}" type="pres">
      <dgm:prSet presAssocID="{8D99526B-414A-8C47-AFBE-ECD01A06E42A}" presName="iconRect" presStyleLbl="node1" presStyleIdx="3" presStyleCnt="7"/>
      <dgm:spPr/>
    </dgm:pt>
    <dgm:pt modelId="{6DBCB6B0-B3E8-6F4F-82C7-EDCC137ED750}" type="pres">
      <dgm:prSet presAssocID="{8D99526B-414A-8C47-AFBE-ECD01A06E42A}" presName="spaceRect" presStyleCnt="0"/>
      <dgm:spPr/>
    </dgm:pt>
    <dgm:pt modelId="{FC6F086E-9442-E346-A8E6-E3F810C25F21}" type="pres">
      <dgm:prSet presAssocID="{8D99526B-414A-8C47-AFBE-ECD01A06E42A}" presName="parTx" presStyleLbl="revTx" presStyleIdx="4" presStyleCnt="8">
        <dgm:presLayoutVars>
          <dgm:chMax val="0"/>
          <dgm:chPref val="0"/>
        </dgm:presLayoutVars>
      </dgm:prSet>
      <dgm:spPr/>
    </dgm:pt>
    <dgm:pt modelId="{E74A551E-6591-0644-9F0D-55FECEC0BF19}" type="pres">
      <dgm:prSet presAssocID="{C1377FE2-EDC8-664C-979A-21EC2A66C937}" presName="sibTrans" presStyleCnt="0"/>
      <dgm:spPr/>
    </dgm:pt>
    <dgm:pt modelId="{06B965B1-1366-4D81-83D3-1509AE60F96F}" type="pres">
      <dgm:prSet presAssocID="{F669CD9C-0986-4924-BA10-2B8E8A843748}" presName="compNode" presStyleCnt="0"/>
      <dgm:spPr/>
    </dgm:pt>
    <dgm:pt modelId="{C29E93A3-2396-48D0-A300-F54BF27F0696}" type="pres">
      <dgm:prSet presAssocID="{F669CD9C-0986-4924-BA10-2B8E8A843748}" presName="bgRect" presStyleLbl="bgShp" presStyleIdx="4" presStyleCnt="7"/>
      <dgm:spPr/>
    </dgm:pt>
    <dgm:pt modelId="{3C53FACF-D57B-4FB8-AC04-58028B14FC3F}" type="pres">
      <dgm:prSet presAssocID="{F669CD9C-0986-4924-BA10-2B8E8A843748}" presName="iconRect" presStyleLbl="node1" presStyleIdx="4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D7622318-38BA-47C2-B5E4-7C23AC40D435}" type="pres">
      <dgm:prSet presAssocID="{F669CD9C-0986-4924-BA10-2B8E8A843748}" presName="spaceRect" presStyleCnt="0"/>
      <dgm:spPr/>
    </dgm:pt>
    <dgm:pt modelId="{1F0B19E1-ABC5-4B23-945F-18BEEAFC384D}" type="pres">
      <dgm:prSet presAssocID="{F669CD9C-0986-4924-BA10-2B8E8A843748}" presName="parTx" presStyleLbl="revTx" presStyleIdx="5" presStyleCnt="8">
        <dgm:presLayoutVars>
          <dgm:chMax val="0"/>
          <dgm:chPref val="0"/>
        </dgm:presLayoutVars>
      </dgm:prSet>
      <dgm:spPr/>
    </dgm:pt>
    <dgm:pt modelId="{BC592C29-7077-430F-A37D-66BD63267FCD}" type="pres">
      <dgm:prSet presAssocID="{C356D469-BDC6-41E1-B03E-73ACF130C3A3}" presName="sibTrans" presStyleCnt="0"/>
      <dgm:spPr/>
    </dgm:pt>
    <dgm:pt modelId="{88177B6D-CEAE-48EE-88F1-3A074BDC237E}" type="pres">
      <dgm:prSet presAssocID="{4B23A09B-2FEC-4DF0-910C-3218BD1D4F2B}" presName="compNode" presStyleCnt="0"/>
      <dgm:spPr/>
    </dgm:pt>
    <dgm:pt modelId="{E2731D6D-3E53-4251-8078-557E7D173271}" type="pres">
      <dgm:prSet presAssocID="{4B23A09B-2FEC-4DF0-910C-3218BD1D4F2B}" presName="bgRect" presStyleLbl="bgShp" presStyleIdx="5" presStyleCnt="7"/>
      <dgm:spPr/>
    </dgm:pt>
    <dgm:pt modelId="{BAF483EC-B430-4CA3-8B0F-1BF69912CB63}" type="pres">
      <dgm:prSet presAssocID="{4B23A09B-2FEC-4DF0-910C-3218BD1D4F2B}" presName="iconRect" presStyleLbl="node1" presStyleIdx="5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DA78A47-8DC4-467B-B281-35856E884604}" type="pres">
      <dgm:prSet presAssocID="{4B23A09B-2FEC-4DF0-910C-3218BD1D4F2B}" presName="spaceRect" presStyleCnt="0"/>
      <dgm:spPr/>
    </dgm:pt>
    <dgm:pt modelId="{B88193F8-4929-4F9F-BDE3-8FD4ECA108F5}" type="pres">
      <dgm:prSet presAssocID="{4B23A09B-2FEC-4DF0-910C-3218BD1D4F2B}" presName="parTx" presStyleLbl="revTx" presStyleIdx="6" presStyleCnt="8">
        <dgm:presLayoutVars>
          <dgm:chMax val="0"/>
          <dgm:chPref val="0"/>
        </dgm:presLayoutVars>
      </dgm:prSet>
      <dgm:spPr/>
    </dgm:pt>
    <dgm:pt modelId="{15ECBC2E-A9B5-4AAD-B0E4-8A3E85E971DE}" type="pres">
      <dgm:prSet presAssocID="{272BCC51-C082-4CCE-9A8E-AD384D7F3CC0}" presName="sibTrans" presStyleCnt="0"/>
      <dgm:spPr/>
    </dgm:pt>
    <dgm:pt modelId="{9F2C1276-B14B-483E-9B9C-373AB353F655}" type="pres">
      <dgm:prSet presAssocID="{C1202B08-5705-445F-92BF-BE9D797B6CA6}" presName="compNode" presStyleCnt="0"/>
      <dgm:spPr/>
    </dgm:pt>
    <dgm:pt modelId="{E2D7C950-A4F8-4B06-8098-25EF2FE46C1A}" type="pres">
      <dgm:prSet presAssocID="{C1202B08-5705-445F-92BF-BE9D797B6CA6}" presName="bgRect" presStyleLbl="bgShp" presStyleIdx="6" presStyleCnt="7"/>
      <dgm:spPr/>
    </dgm:pt>
    <dgm:pt modelId="{FC2FC89C-C93C-4705-90C9-1AAFDDA42078}" type="pres">
      <dgm:prSet presAssocID="{C1202B08-5705-445F-92BF-BE9D797B6CA6}" presName="iconRect" presStyleLbl="node1" presStyleIdx="6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C6B1CAD3-19A1-438C-8424-9A3A4A4032AF}" type="pres">
      <dgm:prSet presAssocID="{C1202B08-5705-445F-92BF-BE9D797B6CA6}" presName="spaceRect" presStyleCnt="0"/>
      <dgm:spPr/>
    </dgm:pt>
    <dgm:pt modelId="{E4EC7680-1DAC-43FC-BAC2-AD5021DCC194}" type="pres">
      <dgm:prSet presAssocID="{C1202B08-5705-445F-92BF-BE9D797B6CA6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CF6CC803-7E2B-405E-B7B3-24E64FF4751C}" srcId="{207771D1-F224-4536-84EC-224402640C6C}" destId="{E346BE7A-DED1-456B-9D6A-AFC6BE54DE78}" srcOrd="2" destOrd="0" parTransId="{CA419A55-189B-4188-BA4B-5D0E75A3B79D}" sibTransId="{EAEA5AF0-13FA-43B4-A799-7507C391FA53}"/>
    <dgm:cxn modelId="{16E07327-17CA-44DE-8E48-4E9F2D3811B5}" srcId="{207771D1-F224-4536-84EC-224402640C6C}" destId="{57ACD820-2338-4B4C-BC17-26C95FA2F0E6}" srcOrd="0" destOrd="0" parTransId="{EB28B524-67E1-4274-A8CE-65402AD70B77}" sibTransId="{872B5D61-DCB4-4236-A6F2-0F637CC6920A}"/>
    <dgm:cxn modelId="{9998E741-241A-8A45-8F93-AEA9F51811CC}" type="presOf" srcId="{80462E27-1380-443A-A79F-545E976B0390}" destId="{57F844B7-B689-4313-B6D5-E2E9109A66B9}" srcOrd="0" destOrd="0" presId="urn:microsoft.com/office/officeart/2018/2/layout/IconVerticalSolidList"/>
    <dgm:cxn modelId="{CC854F73-FAB6-3F48-8A64-87F180A3C973}" type="presOf" srcId="{7AD740A8-2764-4745-8920-0FB38DC7A7B8}" destId="{7F00A364-4A8A-48DF-93D7-9B0C09A26A3E}" srcOrd="0" destOrd="0" presId="urn:microsoft.com/office/officeart/2018/2/layout/IconVerticalSolidList"/>
    <dgm:cxn modelId="{A974737A-CA5F-5A46-A65B-9699158488FB}" type="presOf" srcId="{F669CD9C-0986-4924-BA10-2B8E8A843748}" destId="{1F0B19E1-ABC5-4B23-945F-18BEEAFC384D}" srcOrd="0" destOrd="0" presId="urn:microsoft.com/office/officeart/2018/2/layout/IconVerticalSolidList"/>
    <dgm:cxn modelId="{3FB7607F-9922-1341-880E-D265601FCD02}" type="presOf" srcId="{57ACD820-2338-4B4C-BC17-26C95FA2F0E6}" destId="{C7D8C923-3F0F-4647-BC81-6ACECEC2390A}" srcOrd="0" destOrd="0" presId="urn:microsoft.com/office/officeart/2018/2/layout/IconVerticalSolidList"/>
    <dgm:cxn modelId="{3E843F8A-DCC1-4EE8-83A4-E3319F2E0851}" srcId="{207771D1-F224-4536-84EC-224402640C6C}" destId="{C1202B08-5705-445F-92BF-BE9D797B6CA6}" srcOrd="6" destOrd="0" parTransId="{0E49A7E4-C2AD-4E38-8EEA-EE210A53B8C2}" sibTransId="{7F84CFA1-FBC3-4FD5-9830-1B59BD3EEB3A}"/>
    <dgm:cxn modelId="{9A50DEA1-1209-47EA-898F-21C87C526786}" srcId="{207771D1-F224-4536-84EC-224402640C6C}" destId="{F669CD9C-0986-4924-BA10-2B8E8A843748}" srcOrd="4" destOrd="0" parTransId="{899521A7-49F7-4011-8320-3B6095167C7A}" sibTransId="{C356D469-BDC6-41E1-B03E-73ACF130C3A3}"/>
    <dgm:cxn modelId="{E65471A4-D3A3-4B14-9DA8-6314DF6FF4B6}" srcId="{207771D1-F224-4536-84EC-224402640C6C}" destId="{80462E27-1380-443A-A79F-545E976B0390}" srcOrd="1" destOrd="0" parTransId="{60BB4083-0A92-4C38-BFD9-3AE04DF13CF7}" sibTransId="{4C4AE493-5F65-40D1-A149-1A3FFFB6A469}"/>
    <dgm:cxn modelId="{F61D4BA5-487B-0D4B-8F11-7863D1E6AF35}" type="presOf" srcId="{C1202B08-5705-445F-92BF-BE9D797B6CA6}" destId="{E4EC7680-1DAC-43FC-BAC2-AD5021DCC194}" srcOrd="0" destOrd="0" presId="urn:microsoft.com/office/officeart/2018/2/layout/IconVerticalSolidList"/>
    <dgm:cxn modelId="{60022AAE-0C43-EE45-9358-A279BB0534E8}" type="presOf" srcId="{4B23A09B-2FEC-4DF0-910C-3218BD1D4F2B}" destId="{B88193F8-4929-4F9F-BDE3-8FD4ECA108F5}" srcOrd="0" destOrd="0" presId="urn:microsoft.com/office/officeart/2018/2/layout/IconVerticalSolidList"/>
    <dgm:cxn modelId="{C68299B0-2D94-B247-95A3-32F7AC16817C}" srcId="{207771D1-F224-4536-84EC-224402640C6C}" destId="{8D99526B-414A-8C47-AFBE-ECD01A06E42A}" srcOrd="3" destOrd="0" parTransId="{C36BABD1-5987-394C-A35E-27F47B14CFBA}" sibTransId="{C1377FE2-EDC8-664C-979A-21EC2A66C937}"/>
    <dgm:cxn modelId="{F7102AC0-3901-4B07-BDDD-DF46DA111588}" srcId="{E346BE7A-DED1-456B-9D6A-AFC6BE54DE78}" destId="{7AD740A8-2764-4745-8920-0FB38DC7A7B8}" srcOrd="0" destOrd="0" parTransId="{8DD101F1-BA61-4D8A-A8C5-D5F9FB3AF42D}" sibTransId="{E2C19146-A810-4809-8AB2-C646F5C13057}"/>
    <dgm:cxn modelId="{ADE70DC8-B512-476A-BEEE-302D7A9D58A0}" type="presOf" srcId="{207771D1-F224-4536-84EC-224402640C6C}" destId="{2902AE7C-2DE0-499B-9DE4-ECFDC7AC5386}" srcOrd="0" destOrd="0" presId="urn:microsoft.com/office/officeart/2018/2/layout/IconVerticalSolidList"/>
    <dgm:cxn modelId="{3DCEF7D5-BDB4-4A78-A515-47DAE63DE2F4}" srcId="{207771D1-F224-4536-84EC-224402640C6C}" destId="{4B23A09B-2FEC-4DF0-910C-3218BD1D4F2B}" srcOrd="5" destOrd="0" parTransId="{7F897924-F451-4933-923E-7064E71BEEFD}" sibTransId="{272BCC51-C082-4CCE-9A8E-AD384D7F3CC0}"/>
    <dgm:cxn modelId="{FE9FBFE9-F2E6-6D43-9178-7CDDD54EC180}" type="presOf" srcId="{8D99526B-414A-8C47-AFBE-ECD01A06E42A}" destId="{FC6F086E-9442-E346-A8E6-E3F810C25F21}" srcOrd="0" destOrd="0" presId="urn:microsoft.com/office/officeart/2018/2/layout/IconVerticalSolidList"/>
    <dgm:cxn modelId="{D293B9FD-0418-754F-8BFA-362A6E463512}" type="presOf" srcId="{E346BE7A-DED1-456B-9D6A-AFC6BE54DE78}" destId="{CBDB83CE-E7DD-435F-8E4A-B006C365A2D2}" srcOrd="0" destOrd="0" presId="urn:microsoft.com/office/officeart/2018/2/layout/IconVerticalSolidList"/>
    <dgm:cxn modelId="{E67728A3-071B-A140-8936-A3C74C12120F}" type="presParOf" srcId="{2902AE7C-2DE0-499B-9DE4-ECFDC7AC5386}" destId="{FE82EE4F-1286-4594-A0E7-3831B0DAFEA6}" srcOrd="0" destOrd="0" presId="urn:microsoft.com/office/officeart/2018/2/layout/IconVerticalSolidList"/>
    <dgm:cxn modelId="{6BBEA150-D904-574A-8F5D-A3F2715CBE4E}" type="presParOf" srcId="{FE82EE4F-1286-4594-A0E7-3831B0DAFEA6}" destId="{D08F4068-C807-4192-83FC-294B3DB1982F}" srcOrd="0" destOrd="0" presId="urn:microsoft.com/office/officeart/2018/2/layout/IconVerticalSolidList"/>
    <dgm:cxn modelId="{5B77B236-A229-6444-8B73-4A1CBF11039B}" type="presParOf" srcId="{FE82EE4F-1286-4594-A0E7-3831B0DAFEA6}" destId="{AFDE890E-C6C7-4CF9-9F20-05E2EA53BEA3}" srcOrd="1" destOrd="0" presId="urn:microsoft.com/office/officeart/2018/2/layout/IconVerticalSolidList"/>
    <dgm:cxn modelId="{9A37FA26-92E1-6540-90A0-04FEEF8BEEAC}" type="presParOf" srcId="{FE82EE4F-1286-4594-A0E7-3831B0DAFEA6}" destId="{24272C45-D0C7-481F-BEF3-AD3937AAACC7}" srcOrd="2" destOrd="0" presId="urn:microsoft.com/office/officeart/2018/2/layout/IconVerticalSolidList"/>
    <dgm:cxn modelId="{954E3219-31A0-4A40-8D0E-4CAC848783F5}" type="presParOf" srcId="{FE82EE4F-1286-4594-A0E7-3831B0DAFEA6}" destId="{C7D8C923-3F0F-4647-BC81-6ACECEC2390A}" srcOrd="3" destOrd="0" presId="urn:microsoft.com/office/officeart/2018/2/layout/IconVerticalSolidList"/>
    <dgm:cxn modelId="{790B4255-F0B6-2E49-8080-A7EC5678C191}" type="presParOf" srcId="{2902AE7C-2DE0-499B-9DE4-ECFDC7AC5386}" destId="{CB3E1391-D3A7-470E-BC78-6882871D5967}" srcOrd="1" destOrd="0" presId="urn:microsoft.com/office/officeart/2018/2/layout/IconVerticalSolidList"/>
    <dgm:cxn modelId="{24A6B68E-BE98-7C40-BB09-860D8D966E5B}" type="presParOf" srcId="{2902AE7C-2DE0-499B-9DE4-ECFDC7AC5386}" destId="{08FCBD7B-B0A9-4E06-A45D-044469A2A684}" srcOrd="2" destOrd="0" presId="urn:microsoft.com/office/officeart/2018/2/layout/IconVerticalSolidList"/>
    <dgm:cxn modelId="{E9586956-8579-664E-9ED4-B8257ED33FEB}" type="presParOf" srcId="{08FCBD7B-B0A9-4E06-A45D-044469A2A684}" destId="{E7EB5FC8-D24B-41F0-BA53-4E978EB41FF7}" srcOrd="0" destOrd="0" presId="urn:microsoft.com/office/officeart/2018/2/layout/IconVerticalSolidList"/>
    <dgm:cxn modelId="{B3199706-1435-A344-8DCF-A94353A3FB84}" type="presParOf" srcId="{08FCBD7B-B0A9-4E06-A45D-044469A2A684}" destId="{66931FCF-D746-4A33-BA71-342781CD6C22}" srcOrd="1" destOrd="0" presId="urn:microsoft.com/office/officeart/2018/2/layout/IconVerticalSolidList"/>
    <dgm:cxn modelId="{E9029E56-953F-734B-BAD2-518147DB3DE8}" type="presParOf" srcId="{08FCBD7B-B0A9-4E06-A45D-044469A2A684}" destId="{561865A5-BF96-49EC-B70A-F3AE87D99702}" srcOrd="2" destOrd="0" presId="urn:microsoft.com/office/officeart/2018/2/layout/IconVerticalSolidList"/>
    <dgm:cxn modelId="{4646910F-7E22-CA46-8537-9941635B707C}" type="presParOf" srcId="{08FCBD7B-B0A9-4E06-A45D-044469A2A684}" destId="{57F844B7-B689-4313-B6D5-E2E9109A66B9}" srcOrd="3" destOrd="0" presId="urn:microsoft.com/office/officeart/2018/2/layout/IconVerticalSolidList"/>
    <dgm:cxn modelId="{938D3374-52B1-3E4B-A8C6-12E5B6A39448}" type="presParOf" srcId="{2902AE7C-2DE0-499B-9DE4-ECFDC7AC5386}" destId="{02B489E0-65A0-4146-8744-E2890C9ED0AD}" srcOrd="3" destOrd="0" presId="urn:microsoft.com/office/officeart/2018/2/layout/IconVerticalSolidList"/>
    <dgm:cxn modelId="{DD6FBC45-4B14-9A47-A411-30977DDE282A}" type="presParOf" srcId="{2902AE7C-2DE0-499B-9DE4-ECFDC7AC5386}" destId="{E12FBDC4-78D1-4528-9FBE-1439D308CDD5}" srcOrd="4" destOrd="0" presId="urn:microsoft.com/office/officeart/2018/2/layout/IconVerticalSolidList"/>
    <dgm:cxn modelId="{1596EB32-F006-A74D-B96D-A60505FA1890}" type="presParOf" srcId="{E12FBDC4-78D1-4528-9FBE-1439D308CDD5}" destId="{09F2515E-2296-4F2A-B70A-E6B96DCE0AFC}" srcOrd="0" destOrd="0" presId="urn:microsoft.com/office/officeart/2018/2/layout/IconVerticalSolidList"/>
    <dgm:cxn modelId="{44ACBA29-0E7B-4147-A80A-90B54D7A7A1A}" type="presParOf" srcId="{E12FBDC4-78D1-4528-9FBE-1439D308CDD5}" destId="{71A5A1E3-CC9F-4369-98BB-BA597FD46EA7}" srcOrd="1" destOrd="0" presId="urn:microsoft.com/office/officeart/2018/2/layout/IconVerticalSolidList"/>
    <dgm:cxn modelId="{503A658C-49C6-2246-88A1-924BE84CF401}" type="presParOf" srcId="{E12FBDC4-78D1-4528-9FBE-1439D308CDD5}" destId="{038E95B6-B08B-4297-A277-1C4772739516}" srcOrd="2" destOrd="0" presId="urn:microsoft.com/office/officeart/2018/2/layout/IconVerticalSolidList"/>
    <dgm:cxn modelId="{913079DB-B46B-F747-AE1A-C67A4C5CC4D6}" type="presParOf" srcId="{E12FBDC4-78D1-4528-9FBE-1439D308CDD5}" destId="{CBDB83CE-E7DD-435F-8E4A-B006C365A2D2}" srcOrd="3" destOrd="0" presId="urn:microsoft.com/office/officeart/2018/2/layout/IconVerticalSolidList"/>
    <dgm:cxn modelId="{B5BB00DF-1954-9246-8073-378DC48F539F}" type="presParOf" srcId="{E12FBDC4-78D1-4528-9FBE-1439D308CDD5}" destId="{7F00A364-4A8A-48DF-93D7-9B0C09A26A3E}" srcOrd="4" destOrd="0" presId="urn:microsoft.com/office/officeart/2018/2/layout/IconVerticalSolidList"/>
    <dgm:cxn modelId="{697F6BA1-ED6C-6545-B69A-D10642BDA659}" type="presParOf" srcId="{2902AE7C-2DE0-499B-9DE4-ECFDC7AC5386}" destId="{3FDB2FDB-FE0A-4367-AB52-E3B02071974B}" srcOrd="5" destOrd="0" presId="urn:microsoft.com/office/officeart/2018/2/layout/IconVerticalSolidList"/>
    <dgm:cxn modelId="{9B239D38-C5CA-4444-B08F-26A3D1258296}" type="presParOf" srcId="{2902AE7C-2DE0-499B-9DE4-ECFDC7AC5386}" destId="{1A8118EA-36BC-9745-B5AC-D2D429DBE03E}" srcOrd="6" destOrd="0" presId="urn:microsoft.com/office/officeart/2018/2/layout/IconVerticalSolidList"/>
    <dgm:cxn modelId="{1657DD52-FE94-0641-BD82-5C45297C33DC}" type="presParOf" srcId="{1A8118EA-36BC-9745-B5AC-D2D429DBE03E}" destId="{CE4CB27E-C995-6043-9F4F-6588240733EC}" srcOrd="0" destOrd="0" presId="urn:microsoft.com/office/officeart/2018/2/layout/IconVerticalSolidList"/>
    <dgm:cxn modelId="{AEAD6E74-5145-364A-9A59-4E09FFF76327}" type="presParOf" srcId="{1A8118EA-36BC-9745-B5AC-D2D429DBE03E}" destId="{6BBB4F36-D84D-ED4D-9E2C-5074C53EB505}" srcOrd="1" destOrd="0" presId="urn:microsoft.com/office/officeart/2018/2/layout/IconVerticalSolidList"/>
    <dgm:cxn modelId="{F33C0F70-166E-534C-93C8-3F30ED169714}" type="presParOf" srcId="{1A8118EA-36BC-9745-B5AC-D2D429DBE03E}" destId="{6DBCB6B0-B3E8-6F4F-82C7-EDCC137ED750}" srcOrd="2" destOrd="0" presId="urn:microsoft.com/office/officeart/2018/2/layout/IconVerticalSolidList"/>
    <dgm:cxn modelId="{33ED7D7B-FB01-6B41-B4F2-AD6500DB7DFC}" type="presParOf" srcId="{1A8118EA-36BC-9745-B5AC-D2D429DBE03E}" destId="{FC6F086E-9442-E346-A8E6-E3F810C25F21}" srcOrd="3" destOrd="0" presId="urn:microsoft.com/office/officeart/2018/2/layout/IconVerticalSolidList"/>
    <dgm:cxn modelId="{87F36632-EB7D-9849-8A93-D187C61C6FCB}" type="presParOf" srcId="{2902AE7C-2DE0-499B-9DE4-ECFDC7AC5386}" destId="{E74A551E-6591-0644-9F0D-55FECEC0BF19}" srcOrd="7" destOrd="0" presId="urn:microsoft.com/office/officeart/2018/2/layout/IconVerticalSolidList"/>
    <dgm:cxn modelId="{F7FD6D4F-A177-5A47-821F-74DDBA7743B7}" type="presParOf" srcId="{2902AE7C-2DE0-499B-9DE4-ECFDC7AC5386}" destId="{06B965B1-1366-4D81-83D3-1509AE60F96F}" srcOrd="8" destOrd="0" presId="urn:microsoft.com/office/officeart/2018/2/layout/IconVerticalSolidList"/>
    <dgm:cxn modelId="{CE0A6CB5-5903-A44B-9D31-1342D09E6186}" type="presParOf" srcId="{06B965B1-1366-4D81-83D3-1509AE60F96F}" destId="{C29E93A3-2396-48D0-A300-F54BF27F0696}" srcOrd="0" destOrd="0" presId="urn:microsoft.com/office/officeart/2018/2/layout/IconVerticalSolidList"/>
    <dgm:cxn modelId="{6C634BF1-1FA4-694C-827F-5D9919CDC84C}" type="presParOf" srcId="{06B965B1-1366-4D81-83D3-1509AE60F96F}" destId="{3C53FACF-D57B-4FB8-AC04-58028B14FC3F}" srcOrd="1" destOrd="0" presId="urn:microsoft.com/office/officeart/2018/2/layout/IconVerticalSolidList"/>
    <dgm:cxn modelId="{14D95ABF-CB52-9F4E-83C4-50749A6B898B}" type="presParOf" srcId="{06B965B1-1366-4D81-83D3-1509AE60F96F}" destId="{D7622318-38BA-47C2-B5E4-7C23AC40D435}" srcOrd="2" destOrd="0" presId="urn:microsoft.com/office/officeart/2018/2/layout/IconVerticalSolidList"/>
    <dgm:cxn modelId="{02A80981-5DE4-5146-8263-9A41B7C7E3EA}" type="presParOf" srcId="{06B965B1-1366-4D81-83D3-1509AE60F96F}" destId="{1F0B19E1-ABC5-4B23-945F-18BEEAFC384D}" srcOrd="3" destOrd="0" presId="urn:microsoft.com/office/officeart/2018/2/layout/IconVerticalSolidList"/>
    <dgm:cxn modelId="{4E5AF01C-E98A-2D42-969C-BEF9FA74C30D}" type="presParOf" srcId="{2902AE7C-2DE0-499B-9DE4-ECFDC7AC5386}" destId="{BC592C29-7077-430F-A37D-66BD63267FCD}" srcOrd="9" destOrd="0" presId="urn:microsoft.com/office/officeart/2018/2/layout/IconVerticalSolidList"/>
    <dgm:cxn modelId="{04F626BB-AF04-A24D-946C-CCB77E7780F5}" type="presParOf" srcId="{2902AE7C-2DE0-499B-9DE4-ECFDC7AC5386}" destId="{88177B6D-CEAE-48EE-88F1-3A074BDC237E}" srcOrd="10" destOrd="0" presId="urn:microsoft.com/office/officeart/2018/2/layout/IconVerticalSolidList"/>
    <dgm:cxn modelId="{73534CBA-8338-F34E-BA0A-9D2FECBFB342}" type="presParOf" srcId="{88177B6D-CEAE-48EE-88F1-3A074BDC237E}" destId="{E2731D6D-3E53-4251-8078-557E7D173271}" srcOrd="0" destOrd="0" presId="urn:microsoft.com/office/officeart/2018/2/layout/IconVerticalSolidList"/>
    <dgm:cxn modelId="{70DA51D0-EB1D-284D-A108-821729A5F048}" type="presParOf" srcId="{88177B6D-CEAE-48EE-88F1-3A074BDC237E}" destId="{BAF483EC-B430-4CA3-8B0F-1BF69912CB63}" srcOrd="1" destOrd="0" presId="urn:microsoft.com/office/officeart/2018/2/layout/IconVerticalSolidList"/>
    <dgm:cxn modelId="{37304669-A182-AD49-9256-E6EA48CFC860}" type="presParOf" srcId="{88177B6D-CEAE-48EE-88F1-3A074BDC237E}" destId="{2DA78A47-8DC4-467B-B281-35856E884604}" srcOrd="2" destOrd="0" presId="urn:microsoft.com/office/officeart/2018/2/layout/IconVerticalSolidList"/>
    <dgm:cxn modelId="{1540ADB9-F2F2-DE40-A5DE-48B43563517C}" type="presParOf" srcId="{88177B6D-CEAE-48EE-88F1-3A074BDC237E}" destId="{B88193F8-4929-4F9F-BDE3-8FD4ECA108F5}" srcOrd="3" destOrd="0" presId="urn:microsoft.com/office/officeart/2018/2/layout/IconVerticalSolidList"/>
    <dgm:cxn modelId="{9B6B3E54-53A4-7443-850C-E647D80C012D}" type="presParOf" srcId="{2902AE7C-2DE0-499B-9DE4-ECFDC7AC5386}" destId="{15ECBC2E-A9B5-4AAD-B0E4-8A3E85E971DE}" srcOrd="11" destOrd="0" presId="urn:microsoft.com/office/officeart/2018/2/layout/IconVerticalSolidList"/>
    <dgm:cxn modelId="{1AD89576-BABF-EB45-B044-A18EBCAFDEA0}" type="presParOf" srcId="{2902AE7C-2DE0-499B-9DE4-ECFDC7AC5386}" destId="{9F2C1276-B14B-483E-9B9C-373AB353F655}" srcOrd="12" destOrd="0" presId="urn:microsoft.com/office/officeart/2018/2/layout/IconVerticalSolidList"/>
    <dgm:cxn modelId="{39857688-B2A3-B747-BF2F-567AC67FCCD1}" type="presParOf" srcId="{9F2C1276-B14B-483E-9B9C-373AB353F655}" destId="{E2D7C950-A4F8-4B06-8098-25EF2FE46C1A}" srcOrd="0" destOrd="0" presId="urn:microsoft.com/office/officeart/2018/2/layout/IconVerticalSolidList"/>
    <dgm:cxn modelId="{21031633-4C1E-0840-9AB5-4511BA9357A5}" type="presParOf" srcId="{9F2C1276-B14B-483E-9B9C-373AB353F655}" destId="{FC2FC89C-C93C-4705-90C9-1AAFDDA42078}" srcOrd="1" destOrd="0" presId="urn:microsoft.com/office/officeart/2018/2/layout/IconVerticalSolidList"/>
    <dgm:cxn modelId="{A1BBAEEC-363E-E649-A2B6-D8D5841DD4FC}" type="presParOf" srcId="{9F2C1276-B14B-483E-9B9C-373AB353F655}" destId="{C6B1CAD3-19A1-438C-8424-9A3A4A4032AF}" srcOrd="2" destOrd="0" presId="urn:microsoft.com/office/officeart/2018/2/layout/IconVerticalSolidList"/>
    <dgm:cxn modelId="{4EFA4AF0-DF24-2F43-A929-65483F0F2B9F}" type="presParOf" srcId="{9F2C1276-B14B-483E-9B9C-373AB353F655}" destId="{E4EC7680-1DAC-43FC-BAC2-AD5021DCC19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E3A685-95CC-489D-AE91-1F68840ABABC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F6D8F1-4813-4C96-A00A-24FE6D04580F}">
      <dgm:prSet/>
      <dgm:spPr/>
      <dgm:t>
        <a:bodyPr/>
        <a:lstStyle/>
        <a:p>
          <a:r>
            <a:rPr lang="it-IT"/>
            <a:t>Padova Torino e Napoli decideranno se fare una mostra virtuale o fisica (gennaio 2021).</a:t>
          </a:r>
          <a:endParaRPr lang="en-US"/>
        </a:p>
      </dgm:t>
    </dgm:pt>
    <dgm:pt modelId="{99E7D7DF-DA12-46DC-87D9-1E23B81A6FDA}" type="parTrans" cxnId="{3299DFB4-2BD8-4948-95CD-44DD34FD6579}">
      <dgm:prSet/>
      <dgm:spPr/>
      <dgm:t>
        <a:bodyPr/>
        <a:lstStyle/>
        <a:p>
          <a:endParaRPr lang="en-US"/>
        </a:p>
      </dgm:t>
    </dgm:pt>
    <dgm:pt modelId="{53EC82A8-8A77-4F24-BBB7-C92A05044020}" type="sibTrans" cxnId="{3299DFB4-2BD8-4948-95CD-44DD34FD6579}">
      <dgm:prSet/>
      <dgm:spPr/>
      <dgm:t>
        <a:bodyPr/>
        <a:lstStyle/>
        <a:p>
          <a:endParaRPr lang="en-US"/>
        </a:p>
      </dgm:t>
    </dgm:pt>
    <dgm:pt modelId="{430A9B9A-B1B6-4E75-853A-E9CD7E3618B5}">
      <dgm:prSet/>
      <dgm:spPr/>
      <dgm:t>
        <a:bodyPr/>
        <a:lstStyle/>
        <a:p>
          <a:r>
            <a:rPr lang="it-IT"/>
            <a:t>Mostra nazionale al MANN Marzo 2021</a:t>
          </a:r>
          <a:endParaRPr lang="en-US"/>
        </a:p>
      </dgm:t>
    </dgm:pt>
    <dgm:pt modelId="{13AFA52D-86EC-4CCA-8DB2-BD7B17D3448E}" type="parTrans" cxnId="{035218A9-CA89-4D79-97C7-6D579B74E1F9}">
      <dgm:prSet/>
      <dgm:spPr/>
      <dgm:t>
        <a:bodyPr/>
        <a:lstStyle/>
        <a:p>
          <a:endParaRPr lang="en-US"/>
        </a:p>
      </dgm:t>
    </dgm:pt>
    <dgm:pt modelId="{505C5BDA-1506-4287-BABC-EE67A1A5F554}" type="sibTrans" cxnId="{035218A9-CA89-4D79-97C7-6D579B74E1F9}">
      <dgm:prSet/>
      <dgm:spPr/>
      <dgm:t>
        <a:bodyPr/>
        <a:lstStyle/>
        <a:p>
          <a:endParaRPr lang="en-US"/>
        </a:p>
      </dgm:t>
    </dgm:pt>
    <dgm:pt modelId="{09370503-0BD4-433C-92ED-2D1B199B5A02}">
      <dgm:prSet/>
      <dgm:spPr/>
      <dgm:t>
        <a:bodyPr/>
        <a:lstStyle/>
        <a:p>
          <a:r>
            <a:rPr lang="it-IT" dirty="0"/>
            <a:t>Stage finale al CERN settembre 2021</a:t>
          </a:r>
          <a:endParaRPr lang="en-US" dirty="0"/>
        </a:p>
      </dgm:t>
    </dgm:pt>
    <dgm:pt modelId="{831230F4-E1AB-47AE-A19C-36F2D22D00A3}" type="parTrans" cxnId="{95FF1FC5-DADE-484F-B757-85BE001A1958}">
      <dgm:prSet/>
      <dgm:spPr/>
      <dgm:t>
        <a:bodyPr/>
        <a:lstStyle/>
        <a:p>
          <a:endParaRPr lang="en-US"/>
        </a:p>
      </dgm:t>
    </dgm:pt>
    <dgm:pt modelId="{1ADFC30C-56E8-474C-B1E5-64C3D4ED17CC}" type="sibTrans" cxnId="{95FF1FC5-DADE-484F-B757-85BE001A1958}">
      <dgm:prSet/>
      <dgm:spPr/>
      <dgm:t>
        <a:bodyPr/>
        <a:lstStyle/>
        <a:p>
          <a:endParaRPr lang="en-US"/>
        </a:p>
      </dgm:t>
    </dgm:pt>
    <dgm:pt modelId="{25393EA7-A625-1847-935B-1856CE1B75E8}" type="pres">
      <dgm:prSet presAssocID="{31E3A685-95CC-489D-AE91-1F68840ABABC}" presName="vert0" presStyleCnt="0">
        <dgm:presLayoutVars>
          <dgm:dir/>
          <dgm:animOne val="branch"/>
          <dgm:animLvl val="lvl"/>
        </dgm:presLayoutVars>
      </dgm:prSet>
      <dgm:spPr/>
    </dgm:pt>
    <dgm:pt modelId="{31545D4B-4F3B-544C-A686-9FE186A28C0C}" type="pres">
      <dgm:prSet presAssocID="{57F6D8F1-4813-4C96-A00A-24FE6D04580F}" presName="thickLine" presStyleLbl="alignNode1" presStyleIdx="0" presStyleCnt="3"/>
      <dgm:spPr/>
    </dgm:pt>
    <dgm:pt modelId="{0E935172-13D5-2744-BEC3-0F575C48FC19}" type="pres">
      <dgm:prSet presAssocID="{57F6D8F1-4813-4C96-A00A-24FE6D04580F}" presName="horz1" presStyleCnt="0"/>
      <dgm:spPr/>
    </dgm:pt>
    <dgm:pt modelId="{8AF3EBD2-76FF-3846-AF8C-5CFBB80B3DF7}" type="pres">
      <dgm:prSet presAssocID="{57F6D8F1-4813-4C96-A00A-24FE6D04580F}" presName="tx1" presStyleLbl="revTx" presStyleIdx="0" presStyleCnt="3"/>
      <dgm:spPr/>
    </dgm:pt>
    <dgm:pt modelId="{6634BE8F-1C54-9447-95A3-AFD7BDA7F14F}" type="pres">
      <dgm:prSet presAssocID="{57F6D8F1-4813-4C96-A00A-24FE6D04580F}" presName="vert1" presStyleCnt="0"/>
      <dgm:spPr/>
    </dgm:pt>
    <dgm:pt modelId="{DE4E011B-C487-E949-BD40-1A58DF86588F}" type="pres">
      <dgm:prSet presAssocID="{430A9B9A-B1B6-4E75-853A-E9CD7E3618B5}" presName="thickLine" presStyleLbl="alignNode1" presStyleIdx="1" presStyleCnt="3"/>
      <dgm:spPr/>
    </dgm:pt>
    <dgm:pt modelId="{8642BE08-D7C1-2945-9185-38DFE317162B}" type="pres">
      <dgm:prSet presAssocID="{430A9B9A-B1B6-4E75-853A-E9CD7E3618B5}" presName="horz1" presStyleCnt="0"/>
      <dgm:spPr/>
    </dgm:pt>
    <dgm:pt modelId="{3005AE6C-BA50-D04C-B15D-3912094B1FD9}" type="pres">
      <dgm:prSet presAssocID="{430A9B9A-B1B6-4E75-853A-E9CD7E3618B5}" presName="tx1" presStyleLbl="revTx" presStyleIdx="1" presStyleCnt="3"/>
      <dgm:spPr/>
    </dgm:pt>
    <dgm:pt modelId="{3D0DBAB6-5D7F-B34A-9BE3-D104D9CE8061}" type="pres">
      <dgm:prSet presAssocID="{430A9B9A-B1B6-4E75-853A-E9CD7E3618B5}" presName="vert1" presStyleCnt="0"/>
      <dgm:spPr/>
    </dgm:pt>
    <dgm:pt modelId="{A3DD996D-2C0E-664F-B9F9-EF3B97E3F817}" type="pres">
      <dgm:prSet presAssocID="{09370503-0BD4-433C-92ED-2D1B199B5A02}" presName="thickLine" presStyleLbl="alignNode1" presStyleIdx="2" presStyleCnt="3"/>
      <dgm:spPr/>
    </dgm:pt>
    <dgm:pt modelId="{BEBC849D-3739-8C4A-8CFA-36510DF6009C}" type="pres">
      <dgm:prSet presAssocID="{09370503-0BD4-433C-92ED-2D1B199B5A02}" presName="horz1" presStyleCnt="0"/>
      <dgm:spPr/>
    </dgm:pt>
    <dgm:pt modelId="{3C7F4039-5D7E-5144-92F4-C7C77E7A7487}" type="pres">
      <dgm:prSet presAssocID="{09370503-0BD4-433C-92ED-2D1B199B5A02}" presName="tx1" presStyleLbl="revTx" presStyleIdx="2" presStyleCnt="3"/>
      <dgm:spPr/>
    </dgm:pt>
    <dgm:pt modelId="{5D4A44A9-A5B7-7146-B671-E1DAA42E58DD}" type="pres">
      <dgm:prSet presAssocID="{09370503-0BD4-433C-92ED-2D1B199B5A02}" presName="vert1" presStyleCnt="0"/>
      <dgm:spPr/>
    </dgm:pt>
  </dgm:ptLst>
  <dgm:cxnLst>
    <dgm:cxn modelId="{8920DD05-BA1A-124E-92E6-9D0B11C1419A}" type="presOf" srcId="{57F6D8F1-4813-4C96-A00A-24FE6D04580F}" destId="{8AF3EBD2-76FF-3846-AF8C-5CFBB80B3DF7}" srcOrd="0" destOrd="0" presId="urn:microsoft.com/office/officeart/2008/layout/LinedList"/>
    <dgm:cxn modelId="{2D84FF45-FF6C-9346-9922-4A7E1D906280}" type="presOf" srcId="{31E3A685-95CC-489D-AE91-1F68840ABABC}" destId="{25393EA7-A625-1847-935B-1856CE1B75E8}" srcOrd="0" destOrd="0" presId="urn:microsoft.com/office/officeart/2008/layout/LinedList"/>
    <dgm:cxn modelId="{2D16EC8C-0E27-1B4F-8C38-A1173A7FE2DA}" type="presOf" srcId="{09370503-0BD4-433C-92ED-2D1B199B5A02}" destId="{3C7F4039-5D7E-5144-92F4-C7C77E7A7487}" srcOrd="0" destOrd="0" presId="urn:microsoft.com/office/officeart/2008/layout/LinedList"/>
    <dgm:cxn modelId="{035218A9-CA89-4D79-97C7-6D579B74E1F9}" srcId="{31E3A685-95CC-489D-AE91-1F68840ABABC}" destId="{430A9B9A-B1B6-4E75-853A-E9CD7E3618B5}" srcOrd="1" destOrd="0" parTransId="{13AFA52D-86EC-4CCA-8DB2-BD7B17D3448E}" sibTransId="{505C5BDA-1506-4287-BABC-EE67A1A5F554}"/>
    <dgm:cxn modelId="{3299DFB4-2BD8-4948-95CD-44DD34FD6579}" srcId="{31E3A685-95CC-489D-AE91-1F68840ABABC}" destId="{57F6D8F1-4813-4C96-A00A-24FE6D04580F}" srcOrd="0" destOrd="0" parTransId="{99E7D7DF-DA12-46DC-87D9-1E23B81A6FDA}" sibTransId="{53EC82A8-8A77-4F24-BBB7-C92A05044020}"/>
    <dgm:cxn modelId="{2FB8D6BD-8E03-804A-B6B6-122659E8BC33}" type="presOf" srcId="{430A9B9A-B1B6-4E75-853A-E9CD7E3618B5}" destId="{3005AE6C-BA50-D04C-B15D-3912094B1FD9}" srcOrd="0" destOrd="0" presId="urn:microsoft.com/office/officeart/2008/layout/LinedList"/>
    <dgm:cxn modelId="{95FF1FC5-DADE-484F-B757-85BE001A1958}" srcId="{31E3A685-95CC-489D-AE91-1F68840ABABC}" destId="{09370503-0BD4-433C-92ED-2D1B199B5A02}" srcOrd="2" destOrd="0" parTransId="{831230F4-E1AB-47AE-A19C-36F2D22D00A3}" sibTransId="{1ADFC30C-56E8-474C-B1E5-64C3D4ED17CC}"/>
    <dgm:cxn modelId="{E927690C-1FED-A34F-944B-7AFD8AA9A36B}" type="presParOf" srcId="{25393EA7-A625-1847-935B-1856CE1B75E8}" destId="{31545D4B-4F3B-544C-A686-9FE186A28C0C}" srcOrd="0" destOrd="0" presId="urn:microsoft.com/office/officeart/2008/layout/LinedList"/>
    <dgm:cxn modelId="{BF1293C8-7FAB-B943-ACDE-8AAD0185E1C5}" type="presParOf" srcId="{25393EA7-A625-1847-935B-1856CE1B75E8}" destId="{0E935172-13D5-2744-BEC3-0F575C48FC19}" srcOrd="1" destOrd="0" presId="urn:microsoft.com/office/officeart/2008/layout/LinedList"/>
    <dgm:cxn modelId="{470522CA-6DE5-9741-A225-0A617D2FC7C1}" type="presParOf" srcId="{0E935172-13D5-2744-BEC3-0F575C48FC19}" destId="{8AF3EBD2-76FF-3846-AF8C-5CFBB80B3DF7}" srcOrd="0" destOrd="0" presId="urn:microsoft.com/office/officeart/2008/layout/LinedList"/>
    <dgm:cxn modelId="{4D92CBE8-E989-6649-98CB-EFFFC25C1EFB}" type="presParOf" srcId="{0E935172-13D5-2744-BEC3-0F575C48FC19}" destId="{6634BE8F-1C54-9447-95A3-AFD7BDA7F14F}" srcOrd="1" destOrd="0" presId="urn:microsoft.com/office/officeart/2008/layout/LinedList"/>
    <dgm:cxn modelId="{B3E17460-F7DA-7A4E-B789-86F3F59153FD}" type="presParOf" srcId="{25393EA7-A625-1847-935B-1856CE1B75E8}" destId="{DE4E011B-C487-E949-BD40-1A58DF86588F}" srcOrd="2" destOrd="0" presId="urn:microsoft.com/office/officeart/2008/layout/LinedList"/>
    <dgm:cxn modelId="{C02B1545-4934-864D-B96F-E6394FD4CA97}" type="presParOf" srcId="{25393EA7-A625-1847-935B-1856CE1B75E8}" destId="{8642BE08-D7C1-2945-9185-38DFE317162B}" srcOrd="3" destOrd="0" presId="urn:microsoft.com/office/officeart/2008/layout/LinedList"/>
    <dgm:cxn modelId="{0FE32EAF-A1C3-3844-86AD-181AB2F99E8A}" type="presParOf" srcId="{8642BE08-D7C1-2945-9185-38DFE317162B}" destId="{3005AE6C-BA50-D04C-B15D-3912094B1FD9}" srcOrd="0" destOrd="0" presId="urn:microsoft.com/office/officeart/2008/layout/LinedList"/>
    <dgm:cxn modelId="{803D90ED-A031-C44E-B489-CB665794745F}" type="presParOf" srcId="{8642BE08-D7C1-2945-9185-38DFE317162B}" destId="{3D0DBAB6-5D7F-B34A-9BE3-D104D9CE8061}" srcOrd="1" destOrd="0" presId="urn:microsoft.com/office/officeart/2008/layout/LinedList"/>
    <dgm:cxn modelId="{5762C284-F50F-884E-89CB-83F0B2ECEAD9}" type="presParOf" srcId="{25393EA7-A625-1847-935B-1856CE1B75E8}" destId="{A3DD996D-2C0E-664F-B9F9-EF3B97E3F817}" srcOrd="4" destOrd="0" presId="urn:microsoft.com/office/officeart/2008/layout/LinedList"/>
    <dgm:cxn modelId="{010269C3-EE7A-2A4A-A010-2C2D4DA58DD2}" type="presParOf" srcId="{25393EA7-A625-1847-935B-1856CE1B75E8}" destId="{BEBC849D-3739-8C4A-8CFA-36510DF6009C}" srcOrd="5" destOrd="0" presId="urn:microsoft.com/office/officeart/2008/layout/LinedList"/>
    <dgm:cxn modelId="{B380ACE9-A7C5-2E4D-B503-096E8F1CC754}" type="presParOf" srcId="{BEBC849D-3739-8C4A-8CFA-36510DF6009C}" destId="{3C7F4039-5D7E-5144-92F4-C7C77E7A7487}" srcOrd="0" destOrd="0" presId="urn:microsoft.com/office/officeart/2008/layout/LinedList"/>
    <dgm:cxn modelId="{C6EE7632-19A3-EA42-8EE6-219366EDFFDF}" type="presParOf" srcId="{BEBC849D-3739-8C4A-8CFA-36510DF6009C}" destId="{5D4A44A9-A5B7-7146-B671-E1DAA42E58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E3A685-95CC-489D-AE91-1F68840ABABC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F6D8F1-4813-4C96-A00A-24FE6D04580F}">
      <dgm:prSet custT="1"/>
      <dgm:spPr/>
      <dgm:t>
        <a:bodyPr/>
        <a:lstStyle/>
        <a:p>
          <a:r>
            <a:rPr lang="it-IT" sz="3200" dirty="0">
              <a:solidFill>
                <a:srgbClr val="FFFF00"/>
              </a:solidFill>
            </a:rPr>
            <a:t>Inizia a settembre 2020</a:t>
          </a:r>
          <a:endParaRPr lang="en-US" sz="3200" dirty="0">
            <a:solidFill>
              <a:srgbClr val="FFFF00"/>
            </a:solidFill>
          </a:endParaRPr>
        </a:p>
      </dgm:t>
    </dgm:pt>
    <dgm:pt modelId="{99E7D7DF-DA12-46DC-87D9-1E23B81A6FDA}" type="parTrans" cxnId="{3299DFB4-2BD8-4948-95CD-44DD34FD6579}">
      <dgm:prSet/>
      <dgm:spPr/>
      <dgm:t>
        <a:bodyPr/>
        <a:lstStyle/>
        <a:p>
          <a:endParaRPr lang="en-US"/>
        </a:p>
      </dgm:t>
    </dgm:pt>
    <dgm:pt modelId="{53EC82A8-8A77-4F24-BBB7-C92A05044020}" type="sibTrans" cxnId="{3299DFB4-2BD8-4948-95CD-44DD34FD6579}">
      <dgm:prSet/>
      <dgm:spPr/>
      <dgm:t>
        <a:bodyPr/>
        <a:lstStyle/>
        <a:p>
          <a:endParaRPr lang="en-US"/>
        </a:p>
      </dgm:t>
    </dgm:pt>
    <dgm:pt modelId="{430A9B9A-B1B6-4E75-853A-E9CD7E3618B5}">
      <dgm:prSet/>
      <dgm:spPr/>
      <dgm:t>
        <a:bodyPr/>
        <a:lstStyle/>
        <a:p>
          <a:r>
            <a:rPr lang="it-IT" dirty="0"/>
            <a:t>Serie di eventi Online con dirette </a:t>
          </a:r>
          <a:r>
            <a:rPr lang="it-IT" dirty="0" err="1"/>
            <a:t>youtube</a:t>
          </a:r>
          <a:r>
            <a:rPr lang="it-IT" dirty="0"/>
            <a:t>, </a:t>
          </a:r>
          <a:r>
            <a:rPr lang="it-IT" dirty="0" err="1"/>
            <a:t>facebook</a:t>
          </a:r>
          <a:r>
            <a:rPr lang="it-IT" dirty="0"/>
            <a:t> e mostre virtuali</a:t>
          </a:r>
          <a:endParaRPr lang="en-US" dirty="0"/>
        </a:p>
      </dgm:t>
    </dgm:pt>
    <dgm:pt modelId="{13AFA52D-86EC-4CCA-8DB2-BD7B17D3448E}" type="parTrans" cxnId="{035218A9-CA89-4D79-97C7-6D579B74E1F9}">
      <dgm:prSet/>
      <dgm:spPr/>
      <dgm:t>
        <a:bodyPr/>
        <a:lstStyle/>
        <a:p>
          <a:endParaRPr lang="en-US"/>
        </a:p>
      </dgm:t>
    </dgm:pt>
    <dgm:pt modelId="{505C5BDA-1506-4287-BABC-EE67A1A5F554}" type="sibTrans" cxnId="{035218A9-CA89-4D79-97C7-6D579B74E1F9}">
      <dgm:prSet/>
      <dgm:spPr/>
      <dgm:t>
        <a:bodyPr/>
        <a:lstStyle/>
        <a:p>
          <a:endParaRPr lang="en-US"/>
        </a:p>
      </dgm:t>
    </dgm:pt>
    <dgm:pt modelId="{09370503-0BD4-433C-92ED-2D1B199B5A02}">
      <dgm:prSet/>
      <dgm:spPr/>
      <dgm:t>
        <a:bodyPr/>
        <a:lstStyle/>
        <a:p>
          <a:r>
            <a:rPr lang="it-IT" dirty="0"/>
            <a:t>Dal 2021 si torna alla normalità e si termina la parte di formazione</a:t>
          </a:r>
          <a:endParaRPr lang="en-US" dirty="0"/>
        </a:p>
      </dgm:t>
    </dgm:pt>
    <dgm:pt modelId="{831230F4-E1AB-47AE-A19C-36F2D22D00A3}" type="parTrans" cxnId="{95FF1FC5-DADE-484F-B757-85BE001A1958}">
      <dgm:prSet/>
      <dgm:spPr/>
      <dgm:t>
        <a:bodyPr/>
        <a:lstStyle/>
        <a:p>
          <a:endParaRPr lang="en-US"/>
        </a:p>
      </dgm:t>
    </dgm:pt>
    <dgm:pt modelId="{1ADFC30C-56E8-474C-B1E5-64C3D4ED17CC}" type="sibTrans" cxnId="{95FF1FC5-DADE-484F-B757-85BE001A1958}">
      <dgm:prSet/>
      <dgm:spPr/>
      <dgm:t>
        <a:bodyPr/>
        <a:lstStyle/>
        <a:p>
          <a:endParaRPr lang="en-US"/>
        </a:p>
      </dgm:t>
    </dgm:pt>
    <dgm:pt modelId="{0B38513E-433C-B84D-8670-637414939BD5}">
      <dgm:prSet/>
      <dgm:spPr/>
      <dgm:t>
        <a:bodyPr/>
        <a:lstStyle/>
        <a:p>
          <a:r>
            <a:rPr lang="it-IT" dirty="0"/>
            <a:t>Le mostre non prima di ottobre 2021</a:t>
          </a:r>
        </a:p>
      </dgm:t>
    </dgm:pt>
    <dgm:pt modelId="{83209E9B-3ACA-764F-942E-EA3F34BEBB83}" type="parTrans" cxnId="{E101A06C-5077-6145-84D3-F515DF9B6B86}">
      <dgm:prSet/>
      <dgm:spPr/>
      <dgm:t>
        <a:bodyPr/>
        <a:lstStyle/>
        <a:p>
          <a:endParaRPr lang="it-IT"/>
        </a:p>
      </dgm:t>
    </dgm:pt>
    <dgm:pt modelId="{43005FD3-AF16-5841-8A06-341863340295}" type="sibTrans" cxnId="{E101A06C-5077-6145-84D3-F515DF9B6B86}">
      <dgm:prSet/>
      <dgm:spPr/>
      <dgm:t>
        <a:bodyPr/>
        <a:lstStyle/>
        <a:p>
          <a:endParaRPr lang="it-IT"/>
        </a:p>
      </dgm:t>
    </dgm:pt>
    <dgm:pt modelId="{DA1DE26B-91E9-E147-987D-3AEBEF0EFF4B}">
      <dgm:prSet/>
      <dgm:spPr/>
      <dgm:t>
        <a:bodyPr/>
        <a:lstStyle/>
        <a:p>
          <a:r>
            <a:rPr lang="it-IT" dirty="0"/>
            <a:t>Master CERN nel settembre 2022</a:t>
          </a:r>
        </a:p>
      </dgm:t>
    </dgm:pt>
    <dgm:pt modelId="{162A4854-B4EF-7146-9AD4-20EC8455D0E2}" type="parTrans" cxnId="{7B95546D-8E53-E348-AF82-5411B699ED27}">
      <dgm:prSet/>
      <dgm:spPr/>
      <dgm:t>
        <a:bodyPr/>
        <a:lstStyle/>
        <a:p>
          <a:endParaRPr lang="it-IT"/>
        </a:p>
      </dgm:t>
    </dgm:pt>
    <dgm:pt modelId="{63466C9B-FD30-CC41-BFE4-779BDEF26093}" type="sibTrans" cxnId="{7B95546D-8E53-E348-AF82-5411B699ED27}">
      <dgm:prSet/>
      <dgm:spPr/>
      <dgm:t>
        <a:bodyPr/>
        <a:lstStyle/>
        <a:p>
          <a:endParaRPr lang="it-IT"/>
        </a:p>
      </dgm:t>
    </dgm:pt>
    <dgm:pt modelId="{25393EA7-A625-1847-935B-1856CE1B75E8}" type="pres">
      <dgm:prSet presAssocID="{31E3A685-95CC-489D-AE91-1F68840ABABC}" presName="vert0" presStyleCnt="0">
        <dgm:presLayoutVars>
          <dgm:dir/>
          <dgm:animOne val="branch"/>
          <dgm:animLvl val="lvl"/>
        </dgm:presLayoutVars>
      </dgm:prSet>
      <dgm:spPr/>
    </dgm:pt>
    <dgm:pt modelId="{31545D4B-4F3B-544C-A686-9FE186A28C0C}" type="pres">
      <dgm:prSet presAssocID="{57F6D8F1-4813-4C96-A00A-24FE6D04580F}" presName="thickLine" presStyleLbl="alignNode1" presStyleIdx="0" presStyleCnt="5"/>
      <dgm:spPr/>
    </dgm:pt>
    <dgm:pt modelId="{0E935172-13D5-2744-BEC3-0F575C48FC19}" type="pres">
      <dgm:prSet presAssocID="{57F6D8F1-4813-4C96-A00A-24FE6D04580F}" presName="horz1" presStyleCnt="0"/>
      <dgm:spPr/>
    </dgm:pt>
    <dgm:pt modelId="{8AF3EBD2-76FF-3846-AF8C-5CFBB80B3DF7}" type="pres">
      <dgm:prSet presAssocID="{57F6D8F1-4813-4C96-A00A-24FE6D04580F}" presName="tx1" presStyleLbl="revTx" presStyleIdx="0" presStyleCnt="5"/>
      <dgm:spPr/>
    </dgm:pt>
    <dgm:pt modelId="{6634BE8F-1C54-9447-95A3-AFD7BDA7F14F}" type="pres">
      <dgm:prSet presAssocID="{57F6D8F1-4813-4C96-A00A-24FE6D04580F}" presName="vert1" presStyleCnt="0"/>
      <dgm:spPr/>
    </dgm:pt>
    <dgm:pt modelId="{DE4E011B-C487-E949-BD40-1A58DF86588F}" type="pres">
      <dgm:prSet presAssocID="{430A9B9A-B1B6-4E75-853A-E9CD7E3618B5}" presName="thickLine" presStyleLbl="alignNode1" presStyleIdx="1" presStyleCnt="5"/>
      <dgm:spPr/>
    </dgm:pt>
    <dgm:pt modelId="{8642BE08-D7C1-2945-9185-38DFE317162B}" type="pres">
      <dgm:prSet presAssocID="{430A9B9A-B1B6-4E75-853A-E9CD7E3618B5}" presName="horz1" presStyleCnt="0"/>
      <dgm:spPr/>
    </dgm:pt>
    <dgm:pt modelId="{3005AE6C-BA50-D04C-B15D-3912094B1FD9}" type="pres">
      <dgm:prSet presAssocID="{430A9B9A-B1B6-4E75-853A-E9CD7E3618B5}" presName="tx1" presStyleLbl="revTx" presStyleIdx="1" presStyleCnt="5"/>
      <dgm:spPr/>
    </dgm:pt>
    <dgm:pt modelId="{3D0DBAB6-5D7F-B34A-9BE3-D104D9CE8061}" type="pres">
      <dgm:prSet presAssocID="{430A9B9A-B1B6-4E75-853A-E9CD7E3618B5}" presName="vert1" presStyleCnt="0"/>
      <dgm:spPr/>
    </dgm:pt>
    <dgm:pt modelId="{A3DD996D-2C0E-664F-B9F9-EF3B97E3F817}" type="pres">
      <dgm:prSet presAssocID="{09370503-0BD4-433C-92ED-2D1B199B5A02}" presName="thickLine" presStyleLbl="alignNode1" presStyleIdx="2" presStyleCnt="5"/>
      <dgm:spPr/>
    </dgm:pt>
    <dgm:pt modelId="{BEBC849D-3739-8C4A-8CFA-36510DF6009C}" type="pres">
      <dgm:prSet presAssocID="{09370503-0BD4-433C-92ED-2D1B199B5A02}" presName="horz1" presStyleCnt="0"/>
      <dgm:spPr/>
    </dgm:pt>
    <dgm:pt modelId="{3C7F4039-5D7E-5144-92F4-C7C77E7A7487}" type="pres">
      <dgm:prSet presAssocID="{09370503-0BD4-433C-92ED-2D1B199B5A02}" presName="tx1" presStyleLbl="revTx" presStyleIdx="2" presStyleCnt="5"/>
      <dgm:spPr/>
    </dgm:pt>
    <dgm:pt modelId="{5D4A44A9-A5B7-7146-B671-E1DAA42E58DD}" type="pres">
      <dgm:prSet presAssocID="{09370503-0BD4-433C-92ED-2D1B199B5A02}" presName="vert1" presStyleCnt="0"/>
      <dgm:spPr/>
    </dgm:pt>
    <dgm:pt modelId="{D073AFD0-418A-0D40-8309-EE137BD0E66D}" type="pres">
      <dgm:prSet presAssocID="{0B38513E-433C-B84D-8670-637414939BD5}" presName="thickLine" presStyleLbl="alignNode1" presStyleIdx="3" presStyleCnt="5"/>
      <dgm:spPr/>
    </dgm:pt>
    <dgm:pt modelId="{F40049D6-EEC9-B44B-B3E8-CD8D09A86DD0}" type="pres">
      <dgm:prSet presAssocID="{0B38513E-433C-B84D-8670-637414939BD5}" presName="horz1" presStyleCnt="0"/>
      <dgm:spPr/>
    </dgm:pt>
    <dgm:pt modelId="{606372B9-8562-424D-84DB-5932A448CCEF}" type="pres">
      <dgm:prSet presAssocID="{0B38513E-433C-B84D-8670-637414939BD5}" presName="tx1" presStyleLbl="revTx" presStyleIdx="3" presStyleCnt="5"/>
      <dgm:spPr/>
    </dgm:pt>
    <dgm:pt modelId="{E2595995-A40D-F44A-AF4D-4A2616A49963}" type="pres">
      <dgm:prSet presAssocID="{0B38513E-433C-B84D-8670-637414939BD5}" presName="vert1" presStyleCnt="0"/>
      <dgm:spPr/>
    </dgm:pt>
    <dgm:pt modelId="{D0CDEBE2-E700-D344-9270-51D39A78D6AA}" type="pres">
      <dgm:prSet presAssocID="{DA1DE26B-91E9-E147-987D-3AEBEF0EFF4B}" presName="thickLine" presStyleLbl="alignNode1" presStyleIdx="4" presStyleCnt="5"/>
      <dgm:spPr/>
    </dgm:pt>
    <dgm:pt modelId="{9DD72027-7B6D-E54E-82F1-1CA2E9F251E0}" type="pres">
      <dgm:prSet presAssocID="{DA1DE26B-91E9-E147-987D-3AEBEF0EFF4B}" presName="horz1" presStyleCnt="0"/>
      <dgm:spPr/>
    </dgm:pt>
    <dgm:pt modelId="{C8233E32-A7E1-0145-BD61-AA399F94428D}" type="pres">
      <dgm:prSet presAssocID="{DA1DE26B-91E9-E147-987D-3AEBEF0EFF4B}" presName="tx1" presStyleLbl="revTx" presStyleIdx="4" presStyleCnt="5"/>
      <dgm:spPr/>
    </dgm:pt>
    <dgm:pt modelId="{6C65DD92-28C7-314A-9B80-D4F9E4881233}" type="pres">
      <dgm:prSet presAssocID="{DA1DE26B-91E9-E147-987D-3AEBEF0EFF4B}" presName="vert1" presStyleCnt="0"/>
      <dgm:spPr/>
    </dgm:pt>
  </dgm:ptLst>
  <dgm:cxnLst>
    <dgm:cxn modelId="{8920DD05-BA1A-124E-92E6-9D0B11C1419A}" type="presOf" srcId="{57F6D8F1-4813-4C96-A00A-24FE6D04580F}" destId="{8AF3EBD2-76FF-3846-AF8C-5CFBB80B3DF7}" srcOrd="0" destOrd="0" presId="urn:microsoft.com/office/officeart/2008/layout/LinedList"/>
    <dgm:cxn modelId="{2D84FF45-FF6C-9346-9922-4A7E1D906280}" type="presOf" srcId="{31E3A685-95CC-489D-AE91-1F68840ABABC}" destId="{25393EA7-A625-1847-935B-1856CE1B75E8}" srcOrd="0" destOrd="0" presId="urn:microsoft.com/office/officeart/2008/layout/LinedList"/>
    <dgm:cxn modelId="{E101A06C-5077-6145-84D3-F515DF9B6B86}" srcId="{31E3A685-95CC-489D-AE91-1F68840ABABC}" destId="{0B38513E-433C-B84D-8670-637414939BD5}" srcOrd="3" destOrd="0" parTransId="{83209E9B-3ACA-764F-942E-EA3F34BEBB83}" sibTransId="{43005FD3-AF16-5841-8A06-341863340295}"/>
    <dgm:cxn modelId="{7B95546D-8E53-E348-AF82-5411B699ED27}" srcId="{31E3A685-95CC-489D-AE91-1F68840ABABC}" destId="{DA1DE26B-91E9-E147-987D-3AEBEF0EFF4B}" srcOrd="4" destOrd="0" parTransId="{162A4854-B4EF-7146-9AD4-20EC8455D0E2}" sibTransId="{63466C9B-FD30-CC41-BFE4-779BDEF26093}"/>
    <dgm:cxn modelId="{2D16EC8C-0E27-1B4F-8C38-A1173A7FE2DA}" type="presOf" srcId="{09370503-0BD4-433C-92ED-2D1B199B5A02}" destId="{3C7F4039-5D7E-5144-92F4-C7C77E7A7487}" srcOrd="0" destOrd="0" presId="urn:microsoft.com/office/officeart/2008/layout/LinedList"/>
    <dgm:cxn modelId="{035218A9-CA89-4D79-97C7-6D579B74E1F9}" srcId="{31E3A685-95CC-489D-AE91-1F68840ABABC}" destId="{430A9B9A-B1B6-4E75-853A-E9CD7E3618B5}" srcOrd="1" destOrd="0" parTransId="{13AFA52D-86EC-4CCA-8DB2-BD7B17D3448E}" sibTransId="{505C5BDA-1506-4287-BABC-EE67A1A5F554}"/>
    <dgm:cxn modelId="{3299DFB4-2BD8-4948-95CD-44DD34FD6579}" srcId="{31E3A685-95CC-489D-AE91-1F68840ABABC}" destId="{57F6D8F1-4813-4C96-A00A-24FE6D04580F}" srcOrd="0" destOrd="0" parTransId="{99E7D7DF-DA12-46DC-87D9-1E23B81A6FDA}" sibTransId="{53EC82A8-8A77-4F24-BBB7-C92A05044020}"/>
    <dgm:cxn modelId="{2FB8D6BD-8E03-804A-B6B6-122659E8BC33}" type="presOf" srcId="{430A9B9A-B1B6-4E75-853A-E9CD7E3618B5}" destId="{3005AE6C-BA50-D04C-B15D-3912094B1FD9}" srcOrd="0" destOrd="0" presId="urn:microsoft.com/office/officeart/2008/layout/LinedList"/>
    <dgm:cxn modelId="{95FF1FC5-DADE-484F-B757-85BE001A1958}" srcId="{31E3A685-95CC-489D-AE91-1F68840ABABC}" destId="{09370503-0BD4-433C-92ED-2D1B199B5A02}" srcOrd="2" destOrd="0" parTransId="{831230F4-E1AB-47AE-A19C-36F2D22D00A3}" sibTransId="{1ADFC30C-56E8-474C-B1E5-64C3D4ED17CC}"/>
    <dgm:cxn modelId="{4BC328E2-DA89-A04F-8058-DD8703C9795B}" type="presOf" srcId="{0B38513E-433C-B84D-8670-637414939BD5}" destId="{606372B9-8562-424D-84DB-5932A448CCEF}" srcOrd="0" destOrd="0" presId="urn:microsoft.com/office/officeart/2008/layout/LinedList"/>
    <dgm:cxn modelId="{0FFE18FB-2BDB-4A44-95E9-193A2449FE5E}" type="presOf" srcId="{DA1DE26B-91E9-E147-987D-3AEBEF0EFF4B}" destId="{C8233E32-A7E1-0145-BD61-AA399F94428D}" srcOrd="0" destOrd="0" presId="urn:microsoft.com/office/officeart/2008/layout/LinedList"/>
    <dgm:cxn modelId="{E927690C-1FED-A34F-944B-7AFD8AA9A36B}" type="presParOf" srcId="{25393EA7-A625-1847-935B-1856CE1B75E8}" destId="{31545D4B-4F3B-544C-A686-9FE186A28C0C}" srcOrd="0" destOrd="0" presId="urn:microsoft.com/office/officeart/2008/layout/LinedList"/>
    <dgm:cxn modelId="{BF1293C8-7FAB-B943-ACDE-8AAD0185E1C5}" type="presParOf" srcId="{25393EA7-A625-1847-935B-1856CE1B75E8}" destId="{0E935172-13D5-2744-BEC3-0F575C48FC19}" srcOrd="1" destOrd="0" presId="urn:microsoft.com/office/officeart/2008/layout/LinedList"/>
    <dgm:cxn modelId="{470522CA-6DE5-9741-A225-0A617D2FC7C1}" type="presParOf" srcId="{0E935172-13D5-2744-BEC3-0F575C48FC19}" destId="{8AF3EBD2-76FF-3846-AF8C-5CFBB80B3DF7}" srcOrd="0" destOrd="0" presId="urn:microsoft.com/office/officeart/2008/layout/LinedList"/>
    <dgm:cxn modelId="{4D92CBE8-E989-6649-98CB-EFFFC25C1EFB}" type="presParOf" srcId="{0E935172-13D5-2744-BEC3-0F575C48FC19}" destId="{6634BE8F-1C54-9447-95A3-AFD7BDA7F14F}" srcOrd="1" destOrd="0" presId="urn:microsoft.com/office/officeart/2008/layout/LinedList"/>
    <dgm:cxn modelId="{B3E17460-F7DA-7A4E-B789-86F3F59153FD}" type="presParOf" srcId="{25393EA7-A625-1847-935B-1856CE1B75E8}" destId="{DE4E011B-C487-E949-BD40-1A58DF86588F}" srcOrd="2" destOrd="0" presId="urn:microsoft.com/office/officeart/2008/layout/LinedList"/>
    <dgm:cxn modelId="{C02B1545-4934-864D-B96F-E6394FD4CA97}" type="presParOf" srcId="{25393EA7-A625-1847-935B-1856CE1B75E8}" destId="{8642BE08-D7C1-2945-9185-38DFE317162B}" srcOrd="3" destOrd="0" presId="urn:microsoft.com/office/officeart/2008/layout/LinedList"/>
    <dgm:cxn modelId="{0FE32EAF-A1C3-3844-86AD-181AB2F99E8A}" type="presParOf" srcId="{8642BE08-D7C1-2945-9185-38DFE317162B}" destId="{3005AE6C-BA50-D04C-B15D-3912094B1FD9}" srcOrd="0" destOrd="0" presId="urn:microsoft.com/office/officeart/2008/layout/LinedList"/>
    <dgm:cxn modelId="{803D90ED-A031-C44E-B489-CB665794745F}" type="presParOf" srcId="{8642BE08-D7C1-2945-9185-38DFE317162B}" destId="{3D0DBAB6-5D7F-B34A-9BE3-D104D9CE8061}" srcOrd="1" destOrd="0" presId="urn:microsoft.com/office/officeart/2008/layout/LinedList"/>
    <dgm:cxn modelId="{5762C284-F50F-884E-89CB-83F0B2ECEAD9}" type="presParOf" srcId="{25393EA7-A625-1847-935B-1856CE1B75E8}" destId="{A3DD996D-2C0E-664F-B9F9-EF3B97E3F817}" srcOrd="4" destOrd="0" presId="urn:microsoft.com/office/officeart/2008/layout/LinedList"/>
    <dgm:cxn modelId="{010269C3-EE7A-2A4A-A010-2C2D4DA58DD2}" type="presParOf" srcId="{25393EA7-A625-1847-935B-1856CE1B75E8}" destId="{BEBC849D-3739-8C4A-8CFA-36510DF6009C}" srcOrd="5" destOrd="0" presId="urn:microsoft.com/office/officeart/2008/layout/LinedList"/>
    <dgm:cxn modelId="{B380ACE9-A7C5-2E4D-B503-096E8F1CC754}" type="presParOf" srcId="{BEBC849D-3739-8C4A-8CFA-36510DF6009C}" destId="{3C7F4039-5D7E-5144-92F4-C7C77E7A7487}" srcOrd="0" destOrd="0" presId="urn:microsoft.com/office/officeart/2008/layout/LinedList"/>
    <dgm:cxn modelId="{C6EE7632-19A3-EA42-8EE6-219366EDFFDF}" type="presParOf" srcId="{BEBC849D-3739-8C4A-8CFA-36510DF6009C}" destId="{5D4A44A9-A5B7-7146-B671-E1DAA42E58DD}" srcOrd="1" destOrd="0" presId="urn:microsoft.com/office/officeart/2008/layout/LinedList"/>
    <dgm:cxn modelId="{98B7A2F8-AC5C-E240-A7AE-C7FEEED792D4}" type="presParOf" srcId="{25393EA7-A625-1847-935B-1856CE1B75E8}" destId="{D073AFD0-418A-0D40-8309-EE137BD0E66D}" srcOrd="6" destOrd="0" presId="urn:microsoft.com/office/officeart/2008/layout/LinedList"/>
    <dgm:cxn modelId="{B07081B7-1A6F-0C4B-916A-0EE4AABCE327}" type="presParOf" srcId="{25393EA7-A625-1847-935B-1856CE1B75E8}" destId="{F40049D6-EEC9-B44B-B3E8-CD8D09A86DD0}" srcOrd="7" destOrd="0" presId="urn:microsoft.com/office/officeart/2008/layout/LinedList"/>
    <dgm:cxn modelId="{5B885292-017B-7042-876F-693765DD63BB}" type="presParOf" srcId="{F40049D6-EEC9-B44B-B3E8-CD8D09A86DD0}" destId="{606372B9-8562-424D-84DB-5932A448CCEF}" srcOrd="0" destOrd="0" presId="urn:microsoft.com/office/officeart/2008/layout/LinedList"/>
    <dgm:cxn modelId="{BE975685-BFB3-4F45-8EA3-153865427D2B}" type="presParOf" srcId="{F40049D6-EEC9-B44B-B3E8-CD8D09A86DD0}" destId="{E2595995-A40D-F44A-AF4D-4A2616A49963}" srcOrd="1" destOrd="0" presId="urn:microsoft.com/office/officeart/2008/layout/LinedList"/>
    <dgm:cxn modelId="{97C334D9-76E2-1F4B-8353-18FBF82ABC04}" type="presParOf" srcId="{25393EA7-A625-1847-935B-1856CE1B75E8}" destId="{D0CDEBE2-E700-D344-9270-51D39A78D6AA}" srcOrd="8" destOrd="0" presId="urn:microsoft.com/office/officeart/2008/layout/LinedList"/>
    <dgm:cxn modelId="{FE7011D1-E681-E34E-A9BC-B7AC5DF11991}" type="presParOf" srcId="{25393EA7-A625-1847-935B-1856CE1B75E8}" destId="{9DD72027-7B6D-E54E-82F1-1CA2E9F251E0}" srcOrd="9" destOrd="0" presId="urn:microsoft.com/office/officeart/2008/layout/LinedList"/>
    <dgm:cxn modelId="{FF543688-D025-8B4F-A473-0C5A2923FA81}" type="presParOf" srcId="{9DD72027-7B6D-E54E-82F1-1CA2E9F251E0}" destId="{C8233E32-A7E1-0145-BD61-AA399F94428D}" srcOrd="0" destOrd="0" presId="urn:microsoft.com/office/officeart/2008/layout/LinedList"/>
    <dgm:cxn modelId="{F436C864-AC3A-1D47-B8BC-48AA2B0450B0}" type="presParOf" srcId="{9DD72027-7B6D-E54E-82F1-1CA2E9F251E0}" destId="{6C65DD92-28C7-314A-9B80-D4F9E48812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DE0E9A-F4A8-41D2-88FD-7AFB666AEDA7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8EBF09F-03D0-443E-9AD1-C0F40FBB009C}">
      <dgm:prSet/>
      <dgm:spPr/>
      <dgm:t>
        <a:bodyPr/>
        <a:lstStyle/>
        <a:p>
          <a:r>
            <a:rPr lang="it-IT"/>
            <a:t>Team: Pigi , Scianitti, Mazzotta, Cuicchio e Galati</a:t>
          </a:r>
          <a:endParaRPr lang="en-US"/>
        </a:p>
      </dgm:t>
    </dgm:pt>
    <dgm:pt modelId="{C232D979-0EB0-425D-A013-7BCAC7A3A113}" type="parTrans" cxnId="{1DF97E21-D238-4C00-B701-4287CB5C840D}">
      <dgm:prSet/>
      <dgm:spPr/>
      <dgm:t>
        <a:bodyPr/>
        <a:lstStyle/>
        <a:p>
          <a:endParaRPr lang="en-US"/>
        </a:p>
      </dgm:t>
    </dgm:pt>
    <dgm:pt modelId="{A8CB184B-EBAD-4873-8BCE-D2B6A1FCFD6C}" type="sibTrans" cxnId="{1DF97E21-D238-4C00-B701-4287CB5C840D}">
      <dgm:prSet/>
      <dgm:spPr/>
      <dgm:t>
        <a:bodyPr/>
        <a:lstStyle/>
        <a:p>
          <a:endParaRPr lang="en-US"/>
        </a:p>
      </dgm:t>
    </dgm:pt>
    <dgm:pt modelId="{5013BA7A-DD92-4C12-BE85-C00772E0B6AB}">
      <dgm:prSet/>
      <dgm:spPr/>
      <dgm:t>
        <a:bodyPr/>
        <a:lstStyle/>
        <a:p>
          <a:r>
            <a:rPr lang="it-IT"/>
            <a:t>130 persone hanno seguito la diretta durata 54 minuti</a:t>
          </a:r>
          <a:endParaRPr lang="en-US"/>
        </a:p>
      </dgm:t>
    </dgm:pt>
    <dgm:pt modelId="{08776533-A402-4A21-AB0F-2142514EAE0B}" type="parTrans" cxnId="{0AE6DF24-94C6-4798-B415-EBA042ECBA14}">
      <dgm:prSet/>
      <dgm:spPr/>
      <dgm:t>
        <a:bodyPr/>
        <a:lstStyle/>
        <a:p>
          <a:endParaRPr lang="en-US"/>
        </a:p>
      </dgm:t>
    </dgm:pt>
    <dgm:pt modelId="{9E7E4C79-2DDE-4DAB-B6DA-2F5EF2E28AE6}" type="sibTrans" cxnId="{0AE6DF24-94C6-4798-B415-EBA042ECBA14}">
      <dgm:prSet/>
      <dgm:spPr/>
      <dgm:t>
        <a:bodyPr/>
        <a:lstStyle/>
        <a:p>
          <a:endParaRPr lang="en-US"/>
        </a:p>
      </dgm:t>
    </dgm:pt>
    <dgm:pt modelId="{3097E684-4780-4ACE-99B6-D93A6A267B2F}">
      <dgm:prSet/>
      <dgm:spPr/>
      <dgm:t>
        <a:bodyPr/>
        <a:lstStyle/>
        <a:p>
          <a:r>
            <a:rPr lang="it-IT"/>
            <a:t>573 persone hanno guardato il post facebook con il video</a:t>
          </a:r>
          <a:endParaRPr lang="en-US"/>
        </a:p>
      </dgm:t>
    </dgm:pt>
    <dgm:pt modelId="{C8CECA14-7EB9-4530-A35B-7FEA8EAA8EB0}" type="parTrans" cxnId="{B2D20C66-53E8-4365-AD59-1B66E53C3217}">
      <dgm:prSet/>
      <dgm:spPr/>
      <dgm:t>
        <a:bodyPr/>
        <a:lstStyle/>
        <a:p>
          <a:endParaRPr lang="en-US"/>
        </a:p>
      </dgm:t>
    </dgm:pt>
    <dgm:pt modelId="{BB97841D-1867-4A7B-87D1-46EE68189ABE}" type="sibTrans" cxnId="{B2D20C66-53E8-4365-AD59-1B66E53C3217}">
      <dgm:prSet/>
      <dgm:spPr/>
      <dgm:t>
        <a:bodyPr/>
        <a:lstStyle/>
        <a:p>
          <a:endParaRPr lang="en-US"/>
        </a:p>
      </dgm:t>
    </dgm:pt>
    <dgm:pt modelId="{4E520445-2A1F-458C-B96D-CB61192C9EF8}">
      <dgm:prSet/>
      <dgm:spPr/>
      <dgm:t>
        <a:bodyPr/>
        <a:lstStyle/>
        <a:p>
          <a:r>
            <a:rPr lang="it-IT"/>
            <a:t>Circa 300 messaggi nella chat</a:t>
          </a:r>
          <a:endParaRPr lang="en-US"/>
        </a:p>
      </dgm:t>
    </dgm:pt>
    <dgm:pt modelId="{335BEE1E-FDC2-4DF3-8024-88A98E872A4A}" type="parTrans" cxnId="{E942D1DB-2501-4575-A970-B0C19F2D8174}">
      <dgm:prSet/>
      <dgm:spPr/>
      <dgm:t>
        <a:bodyPr/>
        <a:lstStyle/>
        <a:p>
          <a:endParaRPr lang="en-US"/>
        </a:p>
      </dgm:t>
    </dgm:pt>
    <dgm:pt modelId="{E9FD4A7A-8A4E-4939-9872-FBAEAC2B2F50}" type="sibTrans" cxnId="{E942D1DB-2501-4575-A970-B0C19F2D8174}">
      <dgm:prSet/>
      <dgm:spPr/>
      <dgm:t>
        <a:bodyPr/>
        <a:lstStyle/>
        <a:p>
          <a:endParaRPr lang="en-US"/>
        </a:p>
      </dgm:t>
    </dgm:pt>
    <dgm:pt modelId="{B16D45C3-0AC9-4987-8625-3662AE12D007}">
      <dgm:prSet/>
      <dgm:spPr/>
      <dgm:t>
        <a:bodyPr/>
        <a:lstStyle/>
        <a:p>
          <a:r>
            <a:rPr lang="it-IT"/>
            <a:t>Domande selezionate e inviate via whatsapp agli speakers</a:t>
          </a:r>
          <a:endParaRPr lang="en-US"/>
        </a:p>
      </dgm:t>
    </dgm:pt>
    <dgm:pt modelId="{E61DDA69-CA7A-4CA7-B7E9-A2CF68B54F3E}" type="parTrans" cxnId="{EFCF950B-4E28-44EB-992B-378D7F311E95}">
      <dgm:prSet/>
      <dgm:spPr/>
      <dgm:t>
        <a:bodyPr/>
        <a:lstStyle/>
        <a:p>
          <a:endParaRPr lang="en-US"/>
        </a:p>
      </dgm:t>
    </dgm:pt>
    <dgm:pt modelId="{B2F13FAC-8E33-47C7-8158-437757501CB0}" type="sibTrans" cxnId="{EFCF950B-4E28-44EB-992B-378D7F311E95}">
      <dgm:prSet/>
      <dgm:spPr/>
      <dgm:t>
        <a:bodyPr/>
        <a:lstStyle/>
        <a:p>
          <a:endParaRPr lang="en-US"/>
        </a:p>
      </dgm:t>
    </dgm:pt>
    <dgm:pt modelId="{A8AA950A-7D79-4FFF-9342-857B5F2C62F3}">
      <dgm:prSet/>
      <dgm:spPr/>
      <dgm:t>
        <a:bodyPr/>
        <a:lstStyle/>
        <a:p>
          <a:r>
            <a:rPr lang="it-IT"/>
            <a:t>Ad oggi 30 disegni ricevuto, scadenza venerdi 9 aprile</a:t>
          </a:r>
          <a:endParaRPr lang="en-US"/>
        </a:p>
      </dgm:t>
    </dgm:pt>
    <dgm:pt modelId="{98E05C94-FD06-47ED-930A-53C33890211E}" type="parTrans" cxnId="{9DD734A8-85E2-448A-A9E7-E40F21FE005C}">
      <dgm:prSet/>
      <dgm:spPr/>
      <dgm:t>
        <a:bodyPr/>
        <a:lstStyle/>
        <a:p>
          <a:endParaRPr lang="en-US"/>
        </a:p>
      </dgm:t>
    </dgm:pt>
    <dgm:pt modelId="{10041CEC-1BE8-4AF8-887E-761A6BCBE83B}" type="sibTrans" cxnId="{9DD734A8-85E2-448A-A9E7-E40F21FE005C}">
      <dgm:prSet/>
      <dgm:spPr/>
      <dgm:t>
        <a:bodyPr/>
        <a:lstStyle/>
        <a:p>
          <a:endParaRPr lang="en-US"/>
        </a:p>
      </dgm:t>
    </dgm:pt>
    <dgm:pt modelId="{29E9BC15-9FEB-4923-BA23-513F79459109}">
      <dgm:prSet/>
      <dgm:spPr/>
      <dgm:t>
        <a:bodyPr/>
        <a:lstStyle/>
        <a:p>
          <a:r>
            <a:rPr lang="it-IT"/>
            <a:t>Una decina di mail di ringraziamento.</a:t>
          </a:r>
          <a:endParaRPr lang="en-US"/>
        </a:p>
      </dgm:t>
    </dgm:pt>
    <dgm:pt modelId="{DC4C3761-27E6-4710-ABC7-5204B80E6D71}" type="parTrans" cxnId="{9931A3FF-0B1B-41B6-8E25-E37C39AFD5E6}">
      <dgm:prSet/>
      <dgm:spPr/>
      <dgm:t>
        <a:bodyPr/>
        <a:lstStyle/>
        <a:p>
          <a:endParaRPr lang="en-US"/>
        </a:p>
      </dgm:t>
    </dgm:pt>
    <dgm:pt modelId="{A971722D-B807-4179-B17F-618A2F03163E}" type="sibTrans" cxnId="{9931A3FF-0B1B-41B6-8E25-E37C39AFD5E6}">
      <dgm:prSet/>
      <dgm:spPr/>
      <dgm:t>
        <a:bodyPr/>
        <a:lstStyle/>
        <a:p>
          <a:endParaRPr lang="en-US"/>
        </a:p>
      </dgm:t>
    </dgm:pt>
    <dgm:pt modelId="{245D8CEF-48A7-F645-ABFD-A985781EF6C2}" type="pres">
      <dgm:prSet presAssocID="{9FDE0E9A-F4A8-41D2-88FD-7AFB666AEDA7}" presName="vert0" presStyleCnt="0">
        <dgm:presLayoutVars>
          <dgm:dir/>
          <dgm:animOne val="branch"/>
          <dgm:animLvl val="lvl"/>
        </dgm:presLayoutVars>
      </dgm:prSet>
      <dgm:spPr/>
    </dgm:pt>
    <dgm:pt modelId="{A5FDBA64-E311-6347-A50F-21B55D31F1AB}" type="pres">
      <dgm:prSet presAssocID="{A8EBF09F-03D0-443E-9AD1-C0F40FBB009C}" presName="thickLine" presStyleLbl="alignNode1" presStyleIdx="0" presStyleCnt="7"/>
      <dgm:spPr/>
    </dgm:pt>
    <dgm:pt modelId="{A30CFCAC-B684-5D49-9F9F-A4AFCBB2EA3E}" type="pres">
      <dgm:prSet presAssocID="{A8EBF09F-03D0-443E-9AD1-C0F40FBB009C}" presName="horz1" presStyleCnt="0"/>
      <dgm:spPr/>
    </dgm:pt>
    <dgm:pt modelId="{A2E061A4-6E0A-694B-9A68-D2D71DFE7AF9}" type="pres">
      <dgm:prSet presAssocID="{A8EBF09F-03D0-443E-9AD1-C0F40FBB009C}" presName="tx1" presStyleLbl="revTx" presStyleIdx="0" presStyleCnt="7"/>
      <dgm:spPr/>
    </dgm:pt>
    <dgm:pt modelId="{F5CC67ED-A020-9344-A456-BAF4B00A4D41}" type="pres">
      <dgm:prSet presAssocID="{A8EBF09F-03D0-443E-9AD1-C0F40FBB009C}" presName="vert1" presStyleCnt="0"/>
      <dgm:spPr/>
    </dgm:pt>
    <dgm:pt modelId="{2C41BC2D-E50C-C747-B166-5D44CAB5B9FF}" type="pres">
      <dgm:prSet presAssocID="{5013BA7A-DD92-4C12-BE85-C00772E0B6AB}" presName="thickLine" presStyleLbl="alignNode1" presStyleIdx="1" presStyleCnt="7"/>
      <dgm:spPr/>
    </dgm:pt>
    <dgm:pt modelId="{109760F0-C807-5044-9611-35B534B1AEB5}" type="pres">
      <dgm:prSet presAssocID="{5013BA7A-DD92-4C12-BE85-C00772E0B6AB}" presName="horz1" presStyleCnt="0"/>
      <dgm:spPr/>
    </dgm:pt>
    <dgm:pt modelId="{FC0E6996-6D5D-AC42-900D-8B17984B8161}" type="pres">
      <dgm:prSet presAssocID="{5013BA7A-DD92-4C12-BE85-C00772E0B6AB}" presName="tx1" presStyleLbl="revTx" presStyleIdx="1" presStyleCnt="7"/>
      <dgm:spPr/>
    </dgm:pt>
    <dgm:pt modelId="{2E0AA5B1-E874-7443-A6AC-0B4823B10B06}" type="pres">
      <dgm:prSet presAssocID="{5013BA7A-DD92-4C12-BE85-C00772E0B6AB}" presName="vert1" presStyleCnt="0"/>
      <dgm:spPr/>
    </dgm:pt>
    <dgm:pt modelId="{30D601AA-5CA8-D848-89B7-5DE715FEBE26}" type="pres">
      <dgm:prSet presAssocID="{3097E684-4780-4ACE-99B6-D93A6A267B2F}" presName="thickLine" presStyleLbl="alignNode1" presStyleIdx="2" presStyleCnt="7"/>
      <dgm:spPr/>
    </dgm:pt>
    <dgm:pt modelId="{8B4BA115-0731-F145-9CCD-7308CCD54F25}" type="pres">
      <dgm:prSet presAssocID="{3097E684-4780-4ACE-99B6-D93A6A267B2F}" presName="horz1" presStyleCnt="0"/>
      <dgm:spPr/>
    </dgm:pt>
    <dgm:pt modelId="{69E0E860-38F8-DA46-A25E-F24A7EAC6CD7}" type="pres">
      <dgm:prSet presAssocID="{3097E684-4780-4ACE-99B6-D93A6A267B2F}" presName="tx1" presStyleLbl="revTx" presStyleIdx="2" presStyleCnt="7"/>
      <dgm:spPr/>
    </dgm:pt>
    <dgm:pt modelId="{1DEBCE07-81D4-434E-B7F8-60EBB5BF31C9}" type="pres">
      <dgm:prSet presAssocID="{3097E684-4780-4ACE-99B6-D93A6A267B2F}" presName="vert1" presStyleCnt="0"/>
      <dgm:spPr/>
    </dgm:pt>
    <dgm:pt modelId="{04C87836-9F36-384A-94B2-B91747A4171E}" type="pres">
      <dgm:prSet presAssocID="{4E520445-2A1F-458C-B96D-CB61192C9EF8}" presName="thickLine" presStyleLbl="alignNode1" presStyleIdx="3" presStyleCnt="7"/>
      <dgm:spPr/>
    </dgm:pt>
    <dgm:pt modelId="{E3CA343D-D42C-AE4D-9CF4-97FEFF427224}" type="pres">
      <dgm:prSet presAssocID="{4E520445-2A1F-458C-B96D-CB61192C9EF8}" presName="horz1" presStyleCnt="0"/>
      <dgm:spPr/>
    </dgm:pt>
    <dgm:pt modelId="{82820571-E782-F946-B98E-BECD82240927}" type="pres">
      <dgm:prSet presAssocID="{4E520445-2A1F-458C-B96D-CB61192C9EF8}" presName="tx1" presStyleLbl="revTx" presStyleIdx="3" presStyleCnt="7"/>
      <dgm:spPr/>
    </dgm:pt>
    <dgm:pt modelId="{CFCF77D0-8A1C-B146-9D2F-F88576DE4ED3}" type="pres">
      <dgm:prSet presAssocID="{4E520445-2A1F-458C-B96D-CB61192C9EF8}" presName="vert1" presStyleCnt="0"/>
      <dgm:spPr/>
    </dgm:pt>
    <dgm:pt modelId="{FEF9D751-F7E8-3242-8CBB-915C86037795}" type="pres">
      <dgm:prSet presAssocID="{B16D45C3-0AC9-4987-8625-3662AE12D007}" presName="thickLine" presStyleLbl="alignNode1" presStyleIdx="4" presStyleCnt="7"/>
      <dgm:spPr/>
    </dgm:pt>
    <dgm:pt modelId="{EC62824F-5078-9B4E-BC8A-6EC3809D6E6A}" type="pres">
      <dgm:prSet presAssocID="{B16D45C3-0AC9-4987-8625-3662AE12D007}" presName="horz1" presStyleCnt="0"/>
      <dgm:spPr/>
    </dgm:pt>
    <dgm:pt modelId="{40778A55-8F34-B24D-B547-50BC1FDA256E}" type="pres">
      <dgm:prSet presAssocID="{B16D45C3-0AC9-4987-8625-3662AE12D007}" presName="tx1" presStyleLbl="revTx" presStyleIdx="4" presStyleCnt="7"/>
      <dgm:spPr/>
    </dgm:pt>
    <dgm:pt modelId="{7F136C3B-37E9-D149-A6DB-950B89EF99ED}" type="pres">
      <dgm:prSet presAssocID="{B16D45C3-0AC9-4987-8625-3662AE12D007}" presName="vert1" presStyleCnt="0"/>
      <dgm:spPr/>
    </dgm:pt>
    <dgm:pt modelId="{373BF970-EAE6-C746-9CEA-142D8FACBDDB}" type="pres">
      <dgm:prSet presAssocID="{A8AA950A-7D79-4FFF-9342-857B5F2C62F3}" presName="thickLine" presStyleLbl="alignNode1" presStyleIdx="5" presStyleCnt="7"/>
      <dgm:spPr/>
    </dgm:pt>
    <dgm:pt modelId="{FA191DE2-DD61-7C41-A6BC-29847A1E4FE9}" type="pres">
      <dgm:prSet presAssocID="{A8AA950A-7D79-4FFF-9342-857B5F2C62F3}" presName="horz1" presStyleCnt="0"/>
      <dgm:spPr/>
    </dgm:pt>
    <dgm:pt modelId="{BC60E697-40B3-504E-9FFC-39853F4D0F31}" type="pres">
      <dgm:prSet presAssocID="{A8AA950A-7D79-4FFF-9342-857B5F2C62F3}" presName="tx1" presStyleLbl="revTx" presStyleIdx="5" presStyleCnt="7"/>
      <dgm:spPr/>
    </dgm:pt>
    <dgm:pt modelId="{E717C208-0076-D148-9C8E-BF8EB0986A45}" type="pres">
      <dgm:prSet presAssocID="{A8AA950A-7D79-4FFF-9342-857B5F2C62F3}" presName="vert1" presStyleCnt="0"/>
      <dgm:spPr/>
    </dgm:pt>
    <dgm:pt modelId="{156B6C4B-6838-6D43-A8F2-BBD93C5FAAC0}" type="pres">
      <dgm:prSet presAssocID="{29E9BC15-9FEB-4923-BA23-513F79459109}" presName="thickLine" presStyleLbl="alignNode1" presStyleIdx="6" presStyleCnt="7"/>
      <dgm:spPr/>
    </dgm:pt>
    <dgm:pt modelId="{01877CD5-8B2F-B34F-A668-874C36F94E11}" type="pres">
      <dgm:prSet presAssocID="{29E9BC15-9FEB-4923-BA23-513F79459109}" presName="horz1" presStyleCnt="0"/>
      <dgm:spPr/>
    </dgm:pt>
    <dgm:pt modelId="{F95E6A67-ECEF-994A-8CFD-3B1B8280E228}" type="pres">
      <dgm:prSet presAssocID="{29E9BC15-9FEB-4923-BA23-513F79459109}" presName="tx1" presStyleLbl="revTx" presStyleIdx="6" presStyleCnt="7"/>
      <dgm:spPr/>
    </dgm:pt>
    <dgm:pt modelId="{3B2CB7D4-8778-3C45-B501-70D34DF703E6}" type="pres">
      <dgm:prSet presAssocID="{29E9BC15-9FEB-4923-BA23-513F79459109}" presName="vert1" presStyleCnt="0"/>
      <dgm:spPr/>
    </dgm:pt>
  </dgm:ptLst>
  <dgm:cxnLst>
    <dgm:cxn modelId="{EFCF950B-4E28-44EB-992B-378D7F311E95}" srcId="{9FDE0E9A-F4A8-41D2-88FD-7AFB666AEDA7}" destId="{B16D45C3-0AC9-4987-8625-3662AE12D007}" srcOrd="4" destOrd="0" parTransId="{E61DDA69-CA7A-4CA7-B7E9-A2CF68B54F3E}" sibTransId="{B2F13FAC-8E33-47C7-8158-437757501CB0}"/>
    <dgm:cxn modelId="{1DF97E21-D238-4C00-B701-4287CB5C840D}" srcId="{9FDE0E9A-F4A8-41D2-88FD-7AFB666AEDA7}" destId="{A8EBF09F-03D0-443E-9AD1-C0F40FBB009C}" srcOrd="0" destOrd="0" parTransId="{C232D979-0EB0-425D-A013-7BCAC7A3A113}" sibTransId="{A8CB184B-EBAD-4873-8BCE-D2B6A1FCFD6C}"/>
    <dgm:cxn modelId="{0AE6DF24-94C6-4798-B415-EBA042ECBA14}" srcId="{9FDE0E9A-F4A8-41D2-88FD-7AFB666AEDA7}" destId="{5013BA7A-DD92-4C12-BE85-C00772E0B6AB}" srcOrd="1" destOrd="0" parTransId="{08776533-A402-4A21-AB0F-2142514EAE0B}" sibTransId="{9E7E4C79-2DDE-4DAB-B6DA-2F5EF2E28AE6}"/>
    <dgm:cxn modelId="{A7310227-F610-CE4A-8C79-4F0A886A04AF}" type="presOf" srcId="{B16D45C3-0AC9-4987-8625-3662AE12D007}" destId="{40778A55-8F34-B24D-B547-50BC1FDA256E}" srcOrd="0" destOrd="0" presId="urn:microsoft.com/office/officeart/2008/layout/LinedList"/>
    <dgm:cxn modelId="{A3B9013D-E1B9-0341-A621-42BDE4564361}" type="presOf" srcId="{9FDE0E9A-F4A8-41D2-88FD-7AFB666AEDA7}" destId="{245D8CEF-48A7-F645-ABFD-A985781EF6C2}" srcOrd="0" destOrd="0" presId="urn:microsoft.com/office/officeart/2008/layout/LinedList"/>
    <dgm:cxn modelId="{70C0FD40-1EF1-3B4E-B70C-AEBE7F9D35E7}" type="presOf" srcId="{A8EBF09F-03D0-443E-9AD1-C0F40FBB009C}" destId="{A2E061A4-6E0A-694B-9A68-D2D71DFE7AF9}" srcOrd="0" destOrd="0" presId="urn:microsoft.com/office/officeart/2008/layout/LinedList"/>
    <dgm:cxn modelId="{B2D20C66-53E8-4365-AD59-1B66E53C3217}" srcId="{9FDE0E9A-F4A8-41D2-88FD-7AFB666AEDA7}" destId="{3097E684-4780-4ACE-99B6-D93A6A267B2F}" srcOrd="2" destOrd="0" parTransId="{C8CECA14-7EB9-4530-A35B-7FEA8EAA8EB0}" sibTransId="{BB97841D-1867-4A7B-87D1-46EE68189ABE}"/>
    <dgm:cxn modelId="{7B44DB9E-F9D2-5A40-9F24-D1EFE86C1167}" type="presOf" srcId="{29E9BC15-9FEB-4923-BA23-513F79459109}" destId="{F95E6A67-ECEF-994A-8CFD-3B1B8280E228}" srcOrd="0" destOrd="0" presId="urn:microsoft.com/office/officeart/2008/layout/LinedList"/>
    <dgm:cxn modelId="{EDF903A8-05B7-1541-B043-C32F540A4046}" type="presOf" srcId="{A8AA950A-7D79-4FFF-9342-857B5F2C62F3}" destId="{BC60E697-40B3-504E-9FFC-39853F4D0F31}" srcOrd="0" destOrd="0" presId="urn:microsoft.com/office/officeart/2008/layout/LinedList"/>
    <dgm:cxn modelId="{9DD734A8-85E2-448A-A9E7-E40F21FE005C}" srcId="{9FDE0E9A-F4A8-41D2-88FD-7AFB666AEDA7}" destId="{A8AA950A-7D79-4FFF-9342-857B5F2C62F3}" srcOrd="5" destOrd="0" parTransId="{98E05C94-FD06-47ED-930A-53C33890211E}" sibTransId="{10041CEC-1BE8-4AF8-887E-761A6BCBE83B}"/>
    <dgm:cxn modelId="{CDAC3DBE-10CA-0C41-99AD-8DD90AB8EC6F}" type="presOf" srcId="{5013BA7A-DD92-4C12-BE85-C00772E0B6AB}" destId="{FC0E6996-6D5D-AC42-900D-8B17984B8161}" srcOrd="0" destOrd="0" presId="urn:microsoft.com/office/officeart/2008/layout/LinedList"/>
    <dgm:cxn modelId="{303A1ECE-9D05-FD4F-9574-3395DCA50C9C}" type="presOf" srcId="{3097E684-4780-4ACE-99B6-D93A6A267B2F}" destId="{69E0E860-38F8-DA46-A25E-F24A7EAC6CD7}" srcOrd="0" destOrd="0" presId="urn:microsoft.com/office/officeart/2008/layout/LinedList"/>
    <dgm:cxn modelId="{15EF7BD9-22CE-D640-A459-0A86C3A819B4}" type="presOf" srcId="{4E520445-2A1F-458C-B96D-CB61192C9EF8}" destId="{82820571-E782-F946-B98E-BECD82240927}" srcOrd="0" destOrd="0" presId="urn:microsoft.com/office/officeart/2008/layout/LinedList"/>
    <dgm:cxn modelId="{E942D1DB-2501-4575-A970-B0C19F2D8174}" srcId="{9FDE0E9A-F4A8-41D2-88FD-7AFB666AEDA7}" destId="{4E520445-2A1F-458C-B96D-CB61192C9EF8}" srcOrd="3" destOrd="0" parTransId="{335BEE1E-FDC2-4DF3-8024-88A98E872A4A}" sibTransId="{E9FD4A7A-8A4E-4939-9872-FBAEAC2B2F50}"/>
    <dgm:cxn modelId="{9931A3FF-0B1B-41B6-8E25-E37C39AFD5E6}" srcId="{9FDE0E9A-F4A8-41D2-88FD-7AFB666AEDA7}" destId="{29E9BC15-9FEB-4923-BA23-513F79459109}" srcOrd="6" destOrd="0" parTransId="{DC4C3761-27E6-4710-ABC7-5204B80E6D71}" sibTransId="{A971722D-B807-4179-B17F-618A2F03163E}"/>
    <dgm:cxn modelId="{1CCE1CA9-D3A7-784D-8B4F-83966C37A2F8}" type="presParOf" srcId="{245D8CEF-48A7-F645-ABFD-A985781EF6C2}" destId="{A5FDBA64-E311-6347-A50F-21B55D31F1AB}" srcOrd="0" destOrd="0" presId="urn:microsoft.com/office/officeart/2008/layout/LinedList"/>
    <dgm:cxn modelId="{57D55221-DBF2-9F46-9E52-6F1A7E31F84B}" type="presParOf" srcId="{245D8CEF-48A7-F645-ABFD-A985781EF6C2}" destId="{A30CFCAC-B684-5D49-9F9F-A4AFCBB2EA3E}" srcOrd="1" destOrd="0" presId="urn:microsoft.com/office/officeart/2008/layout/LinedList"/>
    <dgm:cxn modelId="{C6B4BA39-7296-B44E-B5A5-1F89E8E676A0}" type="presParOf" srcId="{A30CFCAC-B684-5D49-9F9F-A4AFCBB2EA3E}" destId="{A2E061A4-6E0A-694B-9A68-D2D71DFE7AF9}" srcOrd="0" destOrd="0" presId="urn:microsoft.com/office/officeart/2008/layout/LinedList"/>
    <dgm:cxn modelId="{88E463AF-850B-4540-90E1-D7D263AE3C8B}" type="presParOf" srcId="{A30CFCAC-B684-5D49-9F9F-A4AFCBB2EA3E}" destId="{F5CC67ED-A020-9344-A456-BAF4B00A4D41}" srcOrd="1" destOrd="0" presId="urn:microsoft.com/office/officeart/2008/layout/LinedList"/>
    <dgm:cxn modelId="{3A21D229-0173-7E4B-B24E-86E029FA8405}" type="presParOf" srcId="{245D8CEF-48A7-F645-ABFD-A985781EF6C2}" destId="{2C41BC2D-E50C-C747-B166-5D44CAB5B9FF}" srcOrd="2" destOrd="0" presId="urn:microsoft.com/office/officeart/2008/layout/LinedList"/>
    <dgm:cxn modelId="{92616F49-D38C-C241-A26C-68F91CD37F7F}" type="presParOf" srcId="{245D8CEF-48A7-F645-ABFD-A985781EF6C2}" destId="{109760F0-C807-5044-9611-35B534B1AEB5}" srcOrd="3" destOrd="0" presId="urn:microsoft.com/office/officeart/2008/layout/LinedList"/>
    <dgm:cxn modelId="{A3F2A18C-A8D6-0D4E-A942-F566DC6408D6}" type="presParOf" srcId="{109760F0-C807-5044-9611-35B534B1AEB5}" destId="{FC0E6996-6D5D-AC42-900D-8B17984B8161}" srcOrd="0" destOrd="0" presId="urn:microsoft.com/office/officeart/2008/layout/LinedList"/>
    <dgm:cxn modelId="{68FF58A1-005B-9D4E-A906-CCC07D55509A}" type="presParOf" srcId="{109760F0-C807-5044-9611-35B534B1AEB5}" destId="{2E0AA5B1-E874-7443-A6AC-0B4823B10B06}" srcOrd="1" destOrd="0" presId="urn:microsoft.com/office/officeart/2008/layout/LinedList"/>
    <dgm:cxn modelId="{4B145365-FCC2-E84F-9374-50276083C631}" type="presParOf" srcId="{245D8CEF-48A7-F645-ABFD-A985781EF6C2}" destId="{30D601AA-5CA8-D848-89B7-5DE715FEBE26}" srcOrd="4" destOrd="0" presId="urn:microsoft.com/office/officeart/2008/layout/LinedList"/>
    <dgm:cxn modelId="{70E8CEEB-1210-B34E-8C9A-57D00085E87E}" type="presParOf" srcId="{245D8CEF-48A7-F645-ABFD-A985781EF6C2}" destId="{8B4BA115-0731-F145-9CCD-7308CCD54F25}" srcOrd="5" destOrd="0" presId="urn:microsoft.com/office/officeart/2008/layout/LinedList"/>
    <dgm:cxn modelId="{53712FE0-5AF6-2E4A-9B76-645933F58A68}" type="presParOf" srcId="{8B4BA115-0731-F145-9CCD-7308CCD54F25}" destId="{69E0E860-38F8-DA46-A25E-F24A7EAC6CD7}" srcOrd="0" destOrd="0" presId="urn:microsoft.com/office/officeart/2008/layout/LinedList"/>
    <dgm:cxn modelId="{C6483492-C720-6241-AAE5-F016CF05359F}" type="presParOf" srcId="{8B4BA115-0731-F145-9CCD-7308CCD54F25}" destId="{1DEBCE07-81D4-434E-B7F8-60EBB5BF31C9}" srcOrd="1" destOrd="0" presId="urn:microsoft.com/office/officeart/2008/layout/LinedList"/>
    <dgm:cxn modelId="{90DB71A2-BC28-6E42-8166-91D3E39F2465}" type="presParOf" srcId="{245D8CEF-48A7-F645-ABFD-A985781EF6C2}" destId="{04C87836-9F36-384A-94B2-B91747A4171E}" srcOrd="6" destOrd="0" presId="urn:microsoft.com/office/officeart/2008/layout/LinedList"/>
    <dgm:cxn modelId="{528D33A6-40D9-D841-9EC6-7B54A02C17A0}" type="presParOf" srcId="{245D8CEF-48A7-F645-ABFD-A985781EF6C2}" destId="{E3CA343D-D42C-AE4D-9CF4-97FEFF427224}" srcOrd="7" destOrd="0" presId="urn:microsoft.com/office/officeart/2008/layout/LinedList"/>
    <dgm:cxn modelId="{BD8FBCDF-7990-F34D-A85B-884E6A9FE7F1}" type="presParOf" srcId="{E3CA343D-D42C-AE4D-9CF4-97FEFF427224}" destId="{82820571-E782-F946-B98E-BECD82240927}" srcOrd="0" destOrd="0" presId="urn:microsoft.com/office/officeart/2008/layout/LinedList"/>
    <dgm:cxn modelId="{5A671B7C-67F9-C34B-89E1-9DB3C007D1B1}" type="presParOf" srcId="{E3CA343D-D42C-AE4D-9CF4-97FEFF427224}" destId="{CFCF77D0-8A1C-B146-9D2F-F88576DE4ED3}" srcOrd="1" destOrd="0" presId="urn:microsoft.com/office/officeart/2008/layout/LinedList"/>
    <dgm:cxn modelId="{00747E75-6EFB-9F48-93C6-57FA539C53F5}" type="presParOf" srcId="{245D8CEF-48A7-F645-ABFD-A985781EF6C2}" destId="{FEF9D751-F7E8-3242-8CBB-915C86037795}" srcOrd="8" destOrd="0" presId="urn:microsoft.com/office/officeart/2008/layout/LinedList"/>
    <dgm:cxn modelId="{4C267245-E8A2-1944-BDDC-45B8BB09ED38}" type="presParOf" srcId="{245D8CEF-48A7-F645-ABFD-A985781EF6C2}" destId="{EC62824F-5078-9B4E-BC8A-6EC3809D6E6A}" srcOrd="9" destOrd="0" presId="urn:microsoft.com/office/officeart/2008/layout/LinedList"/>
    <dgm:cxn modelId="{743C356A-9D29-DE40-B4D6-F08755E23C82}" type="presParOf" srcId="{EC62824F-5078-9B4E-BC8A-6EC3809D6E6A}" destId="{40778A55-8F34-B24D-B547-50BC1FDA256E}" srcOrd="0" destOrd="0" presId="urn:microsoft.com/office/officeart/2008/layout/LinedList"/>
    <dgm:cxn modelId="{37934119-C8C3-6747-849D-41EEEC5D3042}" type="presParOf" srcId="{EC62824F-5078-9B4E-BC8A-6EC3809D6E6A}" destId="{7F136C3B-37E9-D149-A6DB-950B89EF99ED}" srcOrd="1" destOrd="0" presId="urn:microsoft.com/office/officeart/2008/layout/LinedList"/>
    <dgm:cxn modelId="{6C83C1DF-C102-8F43-B8DA-CD7112125EAF}" type="presParOf" srcId="{245D8CEF-48A7-F645-ABFD-A985781EF6C2}" destId="{373BF970-EAE6-C746-9CEA-142D8FACBDDB}" srcOrd="10" destOrd="0" presId="urn:microsoft.com/office/officeart/2008/layout/LinedList"/>
    <dgm:cxn modelId="{C367CEE7-30D0-6146-B3B6-738BCB28716B}" type="presParOf" srcId="{245D8CEF-48A7-F645-ABFD-A985781EF6C2}" destId="{FA191DE2-DD61-7C41-A6BC-29847A1E4FE9}" srcOrd="11" destOrd="0" presId="urn:microsoft.com/office/officeart/2008/layout/LinedList"/>
    <dgm:cxn modelId="{70904C55-FB17-9145-BC2B-B240BA50D045}" type="presParOf" srcId="{FA191DE2-DD61-7C41-A6BC-29847A1E4FE9}" destId="{BC60E697-40B3-504E-9FFC-39853F4D0F31}" srcOrd="0" destOrd="0" presId="urn:microsoft.com/office/officeart/2008/layout/LinedList"/>
    <dgm:cxn modelId="{9E85D066-2AB2-454C-BF1A-02B86E8131E5}" type="presParOf" srcId="{FA191DE2-DD61-7C41-A6BC-29847A1E4FE9}" destId="{E717C208-0076-D148-9C8E-BF8EB0986A45}" srcOrd="1" destOrd="0" presId="urn:microsoft.com/office/officeart/2008/layout/LinedList"/>
    <dgm:cxn modelId="{DDB66DF4-3D80-CE4D-B6BD-3FCBD99DF401}" type="presParOf" srcId="{245D8CEF-48A7-F645-ABFD-A985781EF6C2}" destId="{156B6C4B-6838-6D43-A8F2-BBD93C5FAAC0}" srcOrd="12" destOrd="0" presId="urn:microsoft.com/office/officeart/2008/layout/LinedList"/>
    <dgm:cxn modelId="{AB6DD936-9691-B84B-A86D-A1552F07D7C0}" type="presParOf" srcId="{245D8CEF-48A7-F645-ABFD-A985781EF6C2}" destId="{01877CD5-8B2F-B34F-A668-874C36F94E11}" srcOrd="13" destOrd="0" presId="urn:microsoft.com/office/officeart/2008/layout/LinedList"/>
    <dgm:cxn modelId="{A54B664C-A11B-214E-BCEC-097780A7502A}" type="presParOf" srcId="{01877CD5-8B2F-B34F-A668-874C36F94E11}" destId="{F95E6A67-ECEF-994A-8CFD-3B1B8280E228}" srcOrd="0" destOrd="0" presId="urn:microsoft.com/office/officeart/2008/layout/LinedList"/>
    <dgm:cxn modelId="{DACC6ECF-481E-CD40-87FA-CB8DE210EF94}" type="presParOf" srcId="{01877CD5-8B2F-B34F-A668-874C36F94E11}" destId="{3B2CB7D4-8778-3C45-B501-70D34DF703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F4068-C807-4192-83FC-294B3DB1982F}">
      <dsp:nvSpPr>
        <dsp:cNvPr id="0" name=""/>
        <dsp:cNvSpPr/>
      </dsp:nvSpPr>
      <dsp:spPr>
        <a:xfrm>
          <a:off x="0" y="660"/>
          <a:ext cx="6947845" cy="9088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E890E-C6C7-4CF9-9F20-05E2EA53BEA3}">
      <dsp:nvSpPr>
        <dsp:cNvPr id="0" name=""/>
        <dsp:cNvSpPr/>
      </dsp:nvSpPr>
      <dsp:spPr>
        <a:xfrm>
          <a:off x="274925" y="205150"/>
          <a:ext cx="499865" cy="499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8C923-3F0F-4647-BC81-6ACECEC2390A}">
      <dsp:nvSpPr>
        <dsp:cNvPr id="0" name=""/>
        <dsp:cNvSpPr/>
      </dsp:nvSpPr>
      <dsp:spPr>
        <a:xfrm>
          <a:off x="1049716" y="660"/>
          <a:ext cx="5898128" cy="90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86" tIns="96186" rIns="96186" bIns="9618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Milano, Genova, Venezia e Roma hanno concluso la loro tappa.</a:t>
          </a:r>
          <a:endParaRPr lang="en-US" sz="1600" kern="1200" dirty="0"/>
        </a:p>
      </dsp:txBody>
      <dsp:txXfrm>
        <a:off x="1049716" y="660"/>
        <a:ext cx="5898128" cy="908845"/>
      </dsp:txXfrm>
    </dsp:sp>
    <dsp:sp modelId="{E7EB5FC8-D24B-41F0-BA53-4E978EB41FF7}">
      <dsp:nvSpPr>
        <dsp:cNvPr id="0" name=""/>
        <dsp:cNvSpPr/>
      </dsp:nvSpPr>
      <dsp:spPr>
        <a:xfrm>
          <a:off x="0" y="1136717"/>
          <a:ext cx="6947845" cy="9088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31FCF-D746-4A33-BA71-342781CD6C22}">
      <dsp:nvSpPr>
        <dsp:cNvPr id="0" name=""/>
        <dsp:cNvSpPr/>
      </dsp:nvSpPr>
      <dsp:spPr>
        <a:xfrm>
          <a:off x="274925" y="1341207"/>
          <a:ext cx="499865" cy="499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844B7-B689-4313-B6D5-E2E9109A66B9}">
      <dsp:nvSpPr>
        <dsp:cNvPr id="0" name=""/>
        <dsp:cNvSpPr/>
      </dsp:nvSpPr>
      <dsp:spPr>
        <a:xfrm>
          <a:off x="1049716" y="1136717"/>
          <a:ext cx="5898128" cy="90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86" tIns="96186" rIns="96186" bIns="9618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La tappa della Basilicata si conclude il 31 gennaio.</a:t>
          </a:r>
          <a:endParaRPr lang="en-US" sz="1600" kern="1200" dirty="0"/>
        </a:p>
      </dsp:txBody>
      <dsp:txXfrm>
        <a:off x="1049716" y="1136717"/>
        <a:ext cx="5898128" cy="908845"/>
      </dsp:txXfrm>
    </dsp:sp>
    <dsp:sp modelId="{09F2515E-2296-4F2A-B70A-E6B96DCE0AFC}">
      <dsp:nvSpPr>
        <dsp:cNvPr id="0" name=""/>
        <dsp:cNvSpPr/>
      </dsp:nvSpPr>
      <dsp:spPr>
        <a:xfrm>
          <a:off x="0" y="2272774"/>
          <a:ext cx="6947845" cy="9088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5A1E3-CC9F-4369-98BB-BA597FD46EA7}">
      <dsp:nvSpPr>
        <dsp:cNvPr id="0" name=""/>
        <dsp:cNvSpPr/>
      </dsp:nvSpPr>
      <dsp:spPr>
        <a:xfrm>
          <a:off x="274925" y="2477264"/>
          <a:ext cx="499865" cy="4998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B83CE-E7DD-435F-8E4A-B006C365A2D2}">
      <dsp:nvSpPr>
        <dsp:cNvPr id="0" name=""/>
        <dsp:cNvSpPr/>
      </dsp:nvSpPr>
      <dsp:spPr>
        <a:xfrm>
          <a:off x="1049716" y="2272774"/>
          <a:ext cx="3126530" cy="90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86" tIns="96186" rIns="96186" bIns="9618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Installazione Art &amp; Science della stazione della metropolitana di Napoli.</a:t>
          </a:r>
          <a:endParaRPr lang="en-US" sz="1500" kern="1200" dirty="0"/>
        </a:p>
      </dsp:txBody>
      <dsp:txXfrm>
        <a:off x="1049716" y="2272774"/>
        <a:ext cx="3126530" cy="908845"/>
      </dsp:txXfrm>
    </dsp:sp>
    <dsp:sp modelId="{7F00A364-4A8A-48DF-93D7-9B0C09A26A3E}">
      <dsp:nvSpPr>
        <dsp:cNvPr id="0" name=""/>
        <dsp:cNvSpPr/>
      </dsp:nvSpPr>
      <dsp:spPr>
        <a:xfrm>
          <a:off x="4176246" y="2272774"/>
          <a:ext cx="2771598" cy="90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86" tIns="96186" rIns="96186" bIns="9618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/>
            <a:t>Allestimento curato dall'INFN.</a:t>
          </a:r>
          <a:endParaRPr lang="en-US" sz="1100" kern="1200"/>
        </a:p>
      </dsp:txBody>
      <dsp:txXfrm>
        <a:off x="4176246" y="2272774"/>
        <a:ext cx="2771598" cy="908845"/>
      </dsp:txXfrm>
    </dsp:sp>
    <dsp:sp modelId="{CE4CB27E-C995-6043-9F4F-6588240733EC}">
      <dsp:nvSpPr>
        <dsp:cNvPr id="0" name=""/>
        <dsp:cNvSpPr/>
      </dsp:nvSpPr>
      <dsp:spPr>
        <a:xfrm>
          <a:off x="0" y="3408831"/>
          <a:ext cx="6947845" cy="9088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B4F36-D84D-ED4D-9E2C-5074C53EB505}">
      <dsp:nvSpPr>
        <dsp:cNvPr id="0" name=""/>
        <dsp:cNvSpPr/>
      </dsp:nvSpPr>
      <dsp:spPr>
        <a:xfrm>
          <a:off x="274925" y="3613321"/>
          <a:ext cx="499865" cy="499865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F086E-9442-E346-A8E6-E3F810C25F21}">
      <dsp:nvSpPr>
        <dsp:cNvPr id="0" name=""/>
        <dsp:cNvSpPr/>
      </dsp:nvSpPr>
      <dsp:spPr>
        <a:xfrm>
          <a:off x="1049716" y="3408831"/>
          <a:ext cx="5898128" cy="90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86" tIns="96186" rIns="96186" bIns="9618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PON scuola primaria 2019</a:t>
          </a:r>
        </a:p>
      </dsp:txBody>
      <dsp:txXfrm>
        <a:off x="1049716" y="3408831"/>
        <a:ext cx="5898128" cy="908845"/>
      </dsp:txXfrm>
    </dsp:sp>
    <dsp:sp modelId="{C29E93A3-2396-48D0-A300-F54BF27F0696}">
      <dsp:nvSpPr>
        <dsp:cNvPr id="0" name=""/>
        <dsp:cNvSpPr/>
      </dsp:nvSpPr>
      <dsp:spPr>
        <a:xfrm>
          <a:off x="0" y="4544888"/>
          <a:ext cx="6947845" cy="9088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3FACF-D57B-4FB8-AC04-58028B14FC3F}">
      <dsp:nvSpPr>
        <dsp:cNvPr id="0" name=""/>
        <dsp:cNvSpPr/>
      </dsp:nvSpPr>
      <dsp:spPr>
        <a:xfrm>
          <a:off x="274925" y="4749378"/>
          <a:ext cx="499865" cy="4998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B19E1-ABC5-4B23-945F-18BEEAFC384D}">
      <dsp:nvSpPr>
        <dsp:cNvPr id="0" name=""/>
        <dsp:cNvSpPr/>
      </dsp:nvSpPr>
      <dsp:spPr>
        <a:xfrm>
          <a:off x="1049716" y="4544888"/>
          <a:ext cx="5898128" cy="90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86" tIns="96186" rIns="96186" bIns="9618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Nuovo sito WEB completato </a:t>
          </a:r>
          <a:r>
            <a:rPr lang="it-IT" sz="1800" kern="1200" dirty="0">
              <a:sym typeface="Wingdings" pitchFamily="2" charset="2"/>
            </a:rPr>
            <a:t></a:t>
          </a:r>
          <a:endParaRPr lang="en-US" sz="1800" kern="1200" dirty="0"/>
        </a:p>
      </dsp:txBody>
      <dsp:txXfrm>
        <a:off x="1049716" y="4544888"/>
        <a:ext cx="5898128" cy="908845"/>
      </dsp:txXfrm>
    </dsp:sp>
    <dsp:sp modelId="{E2731D6D-3E53-4251-8078-557E7D173271}">
      <dsp:nvSpPr>
        <dsp:cNvPr id="0" name=""/>
        <dsp:cNvSpPr/>
      </dsp:nvSpPr>
      <dsp:spPr>
        <a:xfrm>
          <a:off x="0" y="5680945"/>
          <a:ext cx="6947845" cy="9088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483EC-B430-4CA3-8B0F-1BF69912CB63}">
      <dsp:nvSpPr>
        <dsp:cNvPr id="0" name=""/>
        <dsp:cNvSpPr/>
      </dsp:nvSpPr>
      <dsp:spPr>
        <a:xfrm>
          <a:off x="274925" y="5885435"/>
          <a:ext cx="499865" cy="4998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193F8-4929-4F9F-BDE3-8FD4ECA108F5}">
      <dsp:nvSpPr>
        <dsp:cNvPr id="0" name=""/>
        <dsp:cNvSpPr/>
      </dsp:nvSpPr>
      <dsp:spPr>
        <a:xfrm>
          <a:off x="1049716" y="5680945"/>
          <a:ext cx="5898128" cy="90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86" tIns="96186" rIns="96186" bIns="9618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/>
            <a:t>Milestones</a:t>
          </a:r>
          <a:r>
            <a:rPr lang="it-IT" sz="1600" kern="1200" dirty="0"/>
            <a:t> ok</a:t>
          </a:r>
          <a:endParaRPr lang="en-US" sz="1600" kern="1200" dirty="0"/>
        </a:p>
      </dsp:txBody>
      <dsp:txXfrm>
        <a:off x="1049716" y="5680945"/>
        <a:ext cx="5898128" cy="908845"/>
      </dsp:txXfrm>
    </dsp:sp>
    <dsp:sp modelId="{E2D7C950-A4F8-4B06-8098-25EF2FE46C1A}">
      <dsp:nvSpPr>
        <dsp:cNvPr id="0" name=""/>
        <dsp:cNvSpPr/>
      </dsp:nvSpPr>
      <dsp:spPr>
        <a:xfrm>
          <a:off x="0" y="6817002"/>
          <a:ext cx="6947845" cy="9088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FC89C-C93C-4705-90C9-1AAFDDA42078}">
      <dsp:nvSpPr>
        <dsp:cNvPr id="0" name=""/>
        <dsp:cNvSpPr/>
      </dsp:nvSpPr>
      <dsp:spPr>
        <a:xfrm>
          <a:off x="274925" y="7021492"/>
          <a:ext cx="499865" cy="49986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C7680-1DAC-43FC-BAC2-AD5021DCC194}">
      <dsp:nvSpPr>
        <dsp:cNvPr id="0" name=""/>
        <dsp:cNvSpPr/>
      </dsp:nvSpPr>
      <dsp:spPr>
        <a:xfrm>
          <a:off x="1049716" y="6817002"/>
          <a:ext cx="5898128" cy="90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86" tIns="96186" rIns="96186" bIns="9618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rgbClr val="FFFF00"/>
              </a:solidFill>
            </a:rPr>
            <a:t>Talk sulla II edizione approvato per </a:t>
          </a:r>
          <a:r>
            <a:rPr lang="it-IT" sz="1400" kern="1200" dirty="0"/>
            <a:t>PCST2020</a:t>
          </a:r>
          <a:endParaRPr lang="it-IT" sz="1400" kern="1200" dirty="0">
            <a:solidFill>
              <a:srgbClr val="FFFF00"/>
            </a:solidFill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>
              <a:solidFill>
                <a:srgbClr val="FFFF00"/>
              </a:solidFill>
            </a:rPr>
            <a:t>https</a:t>
          </a:r>
          <a:r>
            <a:rPr lang="it-IT" sz="1400" kern="1200" dirty="0">
              <a:solidFill>
                <a:srgbClr val="FFFF00"/>
              </a:solidFill>
            </a:rPr>
            <a:t>://</a:t>
          </a:r>
          <a:r>
            <a:rPr lang="it-IT" sz="1400" kern="1200" dirty="0" err="1">
              <a:solidFill>
                <a:srgbClr val="FFFF00"/>
              </a:solidFill>
            </a:rPr>
            <a:t>www.pcst.co</a:t>
          </a:r>
          <a:r>
            <a:rPr lang="it-IT" sz="1400" kern="1200" dirty="0">
              <a:solidFill>
                <a:srgbClr val="FFFF00"/>
              </a:solidFill>
            </a:rPr>
            <a:t>/</a:t>
          </a:r>
          <a:r>
            <a:rPr lang="it-IT" sz="1400" kern="1200" dirty="0" err="1">
              <a:solidFill>
                <a:srgbClr val="FFFF00"/>
              </a:solidFill>
            </a:rPr>
            <a:t>conferences</a:t>
          </a:r>
          <a:endParaRPr lang="en-US" sz="1200" kern="1200" dirty="0"/>
        </a:p>
      </dsp:txBody>
      <dsp:txXfrm>
        <a:off x="1049716" y="6817002"/>
        <a:ext cx="5898128" cy="908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45D4B-4F3B-544C-A686-9FE186A28C0C}">
      <dsp:nvSpPr>
        <dsp:cNvPr id="0" name=""/>
        <dsp:cNvSpPr/>
      </dsp:nvSpPr>
      <dsp:spPr>
        <a:xfrm>
          <a:off x="0" y="3198"/>
          <a:ext cx="644920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F3EBD2-76FF-3846-AF8C-5CFBB80B3DF7}">
      <dsp:nvSpPr>
        <dsp:cNvPr id="0" name=""/>
        <dsp:cNvSpPr/>
      </dsp:nvSpPr>
      <dsp:spPr>
        <a:xfrm>
          <a:off x="0" y="3198"/>
          <a:ext cx="6449208" cy="2181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/>
            <a:t>Padova Torino e Napoli decideranno se fare una mostra virtuale o fisica (gennaio 2021).</a:t>
          </a:r>
          <a:endParaRPr lang="en-US" sz="3400" kern="1200"/>
        </a:p>
      </dsp:txBody>
      <dsp:txXfrm>
        <a:off x="0" y="3198"/>
        <a:ext cx="6449208" cy="2181389"/>
      </dsp:txXfrm>
    </dsp:sp>
    <dsp:sp modelId="{DE4E011B-C487-E949-BD40-1A58DF86588F}">
      <dsp:nvSpPr>
        <dsp:cNvPr id="0" name=""/>
        <dsp:cNvSpPr/>
      </dsp:nvSpPr>
      <dsp:spPr>
        <a:xfrm>
          <a:off x="0" y="2184587"/>
          <a:ext cx="6449208" cy="0"/>
        </a:xfrm>
        <a:prstGeom prst="line">
          <a:avLst/>
        </a:prstGeom>
        <a:gradFill rotWithShape="0">
          <a:gsLst>
            <a:gs pos="0">
              <a:schemeClr val="accent5">
                <a:hueOff val="-337983"/>
                <a:satOff val="-9047"/>
                <a:lumOff val="-3139"/>
                <a:alphaOff val="0"/>
                <a:tint val="96000"/>
                <a:lumMod val="104000"/>
              </a:schemeClr>
            </a:gs>
            <a:gs pos="100000">
              <a:schemeClr val="accent5">
                <a:hueOff val="-337983"/>
                <a:satOff val="-9047"/>
                <a:lumOff val="-3139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337983"/>
              <a:satOff val="-9047"/>
              <a:lumOff val="-3139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05AE6C-BA50-D04C-B15D-3912094B1FD9}">
      <dsp:nvSpPr>
        <dsp:cNvPr id="0" name=""/>
        <dsp:cNvSpPr/>
      </dsp:nvSpPr>
      <dsp:spPr>
        <a:xfrm>
          <a:off x="0" y="2184587"/>
          <a:ext cx="6449208" cy="2181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/>
            <a:t>Mostra nazionale al MANN Marzo 2021</a:t>
          </a:r>
          <a:endParaRPr lang="en-US" sz="3400" kern="1200"/>
        </a:p>
      </dsp:txBody>
      <dsp:txXfrm>
        <a:off x="0" y="2184587"/>
        <a:ext cx="6449208" cy="2181389"/>
      </dsp:txXfrm>
    </dsp:sp>
    <dsp:sp modelId="{A3DD996D-2C0E-664F-B9F9-EF3B97E3F817}">
      <dsp:nvSpPr>
        <dsp:cNvPr id="0" name=""/>
        <dsp:cNvSpPr/>
      </dsp:nvSpPr>
      <dsp:spPr>
        <a:xfrm>
          <a:off x="0" y="4365977"/>
          <a:ext cx="6449208" cy="0"/>
        </a:xfrm>
        <a:prstGeom prst="line">
          <a:avLst/>
        </a:prstGeom>
        <a:gradFill rotWithShape="0">
          <a:gsLst>
            <a:gs pos="0">
              <a:schemeClr val="accent5">
                <a:hueOff val="-675965"/>
                <a:satOff val="-18095"/>
                <a:lumOff val="-6277"/>
                <a:alphaOff val="0"/>
                <a:tint val="96000"/>
                <a:lumMod val="104000"/>
              </a:schemeClr>
            </a:gs>
            <a:gs pos="100000">
              <a:schemeClr val="accent5">
                <a:hueOff val="-675965"/>
                <a:satOff val="-18095"/>
                <a:lumOff val="-6277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675965"/>
              <a:satOff val="-18095"/>
              <a:lumOff val="-6277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7F4039-5D7E-5144-92F4-C7C77E7A7487}">
      <dsp:nvSpPr>
        <dsp:cNvPr id="0" name=""/>
        <dsp:cNvSpPr/>
      </dsp:nvSpPr>
      <dsp:spPr>
        <a:xfrm>
          <a:off x="0" y="4365977"/>
          <a:ext cx="6449208" cy="2181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/>
            <a:t>Stage finale al CERN settembre 2021</a:t>
          </a:r>
          <a:endParaRPr lang="en-US" sz="3400" kern="1200" dirty="0"/>
        </a:p>
      </dsp:txBody>
      <dsp:txXfrm>
        <a:off x="0" y="4365977"/>
        <a:ext cx="6449208" cy="2181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45D4B-4F3B-544C-A686-9FE186A28C0C}">
      <dsp:nvSpPr>
        <dsp:cNvPr id="0" name=""/>
        <dsp:cNvSpPr/>
      </dsp:nvSpPr>
      <dsp:spPr>
        <a:xfrm>
          <a:off x="0" y="799"/>
          <a:ext cx="644920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F3EBD2-76FF-3846-AF8C-5CFBB80B3DF7}">
      <dsp:nvSpPr>
        <dsp:cNvPr id="0" name=""/>
        <dsp:cNvSpPr/>
      </dsp:nvSpPr>
      <dsp:spPr>
        <a:xfrm>
          <a:off x="0" y="799"/>
          <a:ext cx="6449208" cy="130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solidFill>
                <a:srgbClr val="FFFF00"/>
              </a:solidFill>
            </a:rPr>
            <a:t>Inizia a settembre 2020</a:t>
          </a:r>
          <a:endParaRPr lang="en-US" sz="3200" kern="1200" dirty="0">
            <a:solidFill>
              <a:srgbClr val="FFFF00"/>
            </a:solidFill>
          </a:endParaRPr>
        </a:p>
      </dsp:txBody>
      <dsp:txXfrm>
        <a:off x="0" y="799"/>
        <a:ext cx="6449208" cy="1309793"/>
      </dsp:txXfrm>
    </dsp:sp>
    <dsp:sp modelId="{DE4E011B-C487-E949-BD40-1A58DF86588F}">
      <dsp:nvSpPr>
        <dsp:cNvPr id="0" name=""/>
        <dsp:cNvSpPr/>
      </dsp:nvSpPr>
      <dsp:spPr>
        <a:xfrm>
          <a:off x="0" y="1310592"/>
          <a:ext cx="6449208" cy="0"/>
        </a:xfrm>
        <a:prstGeom prst="line">
          <a:avLst/>
        </a:prstGeom>
        <a:gradFill rotWithShape="0">
          <a:gsLst>
            <a:gs pos="0">
              <a:schemeClr val="accent5">
                <a:hueOff val="-168991"/>
                <a:satOff val="-4524"/>
                <a:lumOff val="-1569"/>
                <a:alphaOff val="0"/>
                <a:tint val="96000"/>
                <a:lumMod val="104000"/>
              </a:schemeClr>
            </a:gs>
            <a:gs pos="100000">
              <a:schemeClr val="accent5">
                <a:hueOff val="-168991"/>
                <a:satOff val="-4524"/>
                <a:lumOff val="-1569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168991"/>
              <a:satOff val="-4524"/>
              <a:lumOff val="-1569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05AE6C-BA50-D04C-B15D-3912094B1FD9}">
      <dsp:nvSpPr>
        <dsp:cNvPr id="0" name=""/>
        <dsp:cNvSpPr/>
      </dsp:nvSpPr>
      <dsp:spPr>
        <a:xfrm>
          <a:off x="0" y="1310592"/>
          <a:ext cx="6449208" cy="130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Serie di eventi Online con dirette </a:t>
          </a:r>
          <a:r>
            <a:rPr lang="it-IT" sz="2800" kern="1200" dirty="0" err="1"/>
            <a:t>youtube</a:t>
          </a:r>
          <a:r>
            <a:rPr lang="it-IT" sz="2800" kern="1200" dirty="0"/>
            <a:t>, </a:t>
          </a:r>
          <a:r>
            <a:rPr lang="it-IT" sz="2800" kern="1200" dirty="0" err="1"/>
            <a:t>facebook</a:t>
          </a:r>
          <a:r>
            <a:rPr lang="it-IT" sz="2800" kern="1200" dirty="0"/>
            <a:t> e mostre virtuali</a:t>
          </a:r>
          <a:endParaRPr lang="en-US" sz="2800" kern="1200" dirty="0"/>
        </a:p>
      </dsp:txBody>
      <dsp:txXfrm>
        <a:off x="0" y="1310592"/>
        <a:ext cx="6449208" cy="1309793"/>
      </dsp:txXfrm>
    </dsp:sp>
    <dsp:sp modelId="{A3DD996D-2C0E-664F-B9F9-EF3B97E3F817}">
      <dsp:nvSpPr>
        <dsp:cNvPr id="0" name=""/>
        <dsp:cNvSpPr/>
      </dsp:nvSpPr>
      <dsp:spPr>
        <a:xfrm>
          <a:off x="0" y="2620385"/>
          <a:ext cx="6449208" cy="0"/>
        </a:xfrm>
        <a:prstGeom prst="line">
          <a:avLst/>
        </a:prstGeom>
        <a:gradFill rotWithShape="0">
          <a:gsLst>
            <a:gs pos="0">
              <a:schemeClr val="accent5">
                <a:hueOff val="-337983"/>
                <a:satOff val="-9047"/>
                <a:lumOff val="-3139"/>
                <a:alphaOff val="0"/>
                <a:tint val="96000"/>
                <a:lumMod val="104000"/>
              </a:schemeClr>
            </a:gs>
            <a:gs pos="100000">
              <a:schemeClr val="accent5">
                <a:hueOff val="-337983"/>
                <a:satOff val="-9047"/>
                <a:lumOff val="-3139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337983"/>
              <a:satOff val="-9047"/>
              <a:lumOff val="-3139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7F4039-5D7E-5144-92F4-C7C77E7A7487}">
      <dsp:nvSpPr>
        <dsp:cNvPr id="0" name=""/>
        <dsp:cNvSpPr/>
      </dsp:nvSpPr>
      <dsp:spPr>
        <a:xfrm>
          <a:off x="0" y="2620385"/>
          <a:ext cx="6449208" cy="130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Dal 2021 si torna alla normalità e si termina la parte di formazione</a:t>
          </a:r>
          <a:endParaRPr lang="en-US" sz="2800" kern="1200" dirty="0"/>
        </a:p>
      </dsp:txBody>
      <dsp:txXfrm>
        <a:off x="0" y="2620385"/>
        <a:ext cx="6449208" cy="1309793"/>
      </dsp:txXfrm>
    </dsp:sp>
    <dsp:sp modelId="{D073AFD0-418A-0D40-8309-EE137BD0E66D}">
      <dsp:nvSpPr>
        <dsp:cNvPr id="0" name=""/>
        <dsp:cNvSpPr/>
      </dsp:nvSpPr>
      <dsp:spPr>
        <a:xfrm>
          <a:off x="0" y="3930179"/>
          <a:ext cx="6449208" cy="0"/>
        </a:xfrm>
        <a:prstGeom prst="line">
          <a:avLst/>
        </a:prstGeom>
        <a:gradFill rotWithShape="0">
          <a:gsLst>
            <a:gs pos="0">
              <a:schemeClr val="accent5">
                <a:hueOff val="-506974"/>
                <a:satOff val="-13571"/>
                <a:lumOff val="-4708"/>
                <a:alphaOff val="0"/>
                <a:tint val="96000"/>
                <a:lumMod val="104000"/>
              </a:schemeClr>
            </a:gs>
            <a:gs pos="100000">
              <a:schemeClr val="accent5">
                <a:hueOff val="-506974"/>
                <a:satOff val="-13571"/>
                <a:lumOff val="-4708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506974"/>
              <a:satOff val="-13571"/>
              <a:lumOff val="-4708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6372B9-8562-424D-84DB-5932A448CCEF}">
      <dsp:nvSpPr>
        <dsp:cNvPr id="0" name=""/>
        <dsp:cNvSpPr/>
      </dsp:nvSpPr>
      <dsp:spPr>
        <a:xfrm>
          <a:off x="0" y="3930179"/>
          <a:ext cx="6449208" cy="130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Le mostre non prima di ottobre 2021</a:t>
          </a:r>
        </a:p>
      </dsp:txBody>
      <dsp:txXfrm>
        <a:off x="0" y="3930179"/>
        <a:ext cx="6449208" cy="1309793"/>
      </dsp:txXfrm>
    </dsp:sp>
    <dsp:sp modelId="{D0CDEBE2-E700-D344-9270-51D39A78D6AA}">
      <dsp:nvSpPr>
        <dsp:cNvPr id="0" name=""/>
        <dsp:cNvSpPr/>
      </dsp:nvSpPr>
      <dsp:spPr>
        <a:xfrm>
          <a:off x="0" y="5239972"/>
          <a:ext cx="6449208" cy="0"/>
        </a:xfrm>
        <a:prstGeom prst="line">
          <a:avLst/>
        </a:prstGeom>
        <a:gradFill rotWithShape="0">
          <a:gsLst>
            <a:gs pos="0">
              <a:schemeClr val="accent5">
                <a:hueOff val="-675965"/>
                <a:satOff val="-18095"/>
                <a:lumOff val="-6277"/>
                <a:alphaOff val="0"/>
                <a:tint val="96000"/>
                <a:lumMod val="104000"/>
              </a:schemeClr>
            </a:gs>
            <a:gs pos="100000">
              <a:schemeClr val="accent5">
                <a:hueOff val="-675965"/>
                <a:satOff val="-18095"/>
                <a:lumOff val="-6277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675965"/>
              <a:satOff val="-18095"/>
              <a:lumOff val="-6277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233E32-A7E1-0145-BD61-AA399F94428D}">
      <dsp:nvSpPr>
        <dsp:cNvPr id="0" name=""/>
        <dsp:cNvSpPr/>
      </dsp:nvSpPr>
      <dsp:spPr>
        <a:xfrm>
          <a:off x="0" y="5239972"/>
          <a:ext cx="6449208" cy="130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Master CERN nel settembre 2022</a:t>
          </a:r>
        </a:p>
      </dsp:txBody>
      <dsp:txXfrm>
        <a:off x="0" y="5239972"/>
        <a:ext cx="6449208" cy="1309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DBA64-E311-6347-A50F-21B55D31F1AB}">
      <dsp:nvSpPr>
        <dsp:cNvPr id="0" name=""/>
        <dsp:cNvSpPr/>
      </dsp:nvSpPr>
      <dsp:spPr>
        <a:xfrm>
          <a:off x="0" y="799"/>
          <a:ext cx="644920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E061A4-6E0A-694B-9A68-D2D71DFE7AF9}">
      <dsp:nvSpPr>
        <dsp:cNvPr id="0" name=""/>
        <dsp:cNvSpPr/>
      </dsp:nvSpPr>
      <dsp:spPr>
        <a:xfrm>
          <a:off x="0" y="799"/>
          <a:ext cx="6449208" cy="935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Team: Pigi , Scianitti, Mazzotta, Cuicchio e Galati</a:t>
          </a:r>
          <a:endParaRPr lang="en-US" sz="2600" kern="1200"/>
        </a:p>
      </dsp:txBody>
      <dsp:txXfrm>
        <a:off x="0" y="799"/>
        <a:ext cx="6449208" cy="935566"/>
      </dsp:txXfrm>
    </dsp:sp>
    <dsp:sp modelId="{2C41BC2D-E50C-C747-B166-5D44CAB5B9FF}">
      <dsp:nvSpPr>
        <dsp:cNvPr id="0" name=""/>
        <dsp:cNvSpPr/>
      </dsp:nvSpPr>
      <dsp:spPr>
        <a:xfrm>
          <a:off x="0" y="936366"/>
          <a:ext cx="6449208" cy="0"/>
        </a:xfrm>
        <a:prstGeom prst="line">
          <a:avLst/>
        </a:prstGeom>
        <a:gradFill rotWithShape="0">
          <a:gsLst>
            <a:gs pos="0">
              <a:schemeClr val="accent5">
                <a:hueOff val="-112661"/>
                <a:satOff val="-3016"/>
                <a:lumOff val="-1046"/>
                <a:alphaOff val="0"/>
                <a:tint val="96000"/>
                <a:lumMod val="104000"/>
              </a:schemeClr>
            </a:gs>
            <a:gs pos="100000">
              <a:schemeClr val="accent5">
                <a:hueOff val="-112661"/>
                <a:satOff val="-3016"/>
                <a:lumOff val="-1046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112661"/>
              <a:satOff val="-3016"/>
              <a:lumOff val="-1046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0E6996-6D5D-AC42-900D-8B17984B8161}">
      <dsp:nvSpPr>
        <dsp:cNvPr id="0" name=""/>
        <dsp:cNvSpPr/>
      </dsp:nvSpPr>
      <dsp:spPr>
        <a:xfrm>
          <a:off x="0" y="936366"/>
          <a:ext cx="6449208" cy="935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130 persone hanno seguito la diretta durata 54 minuti</a:t>
          </a:r>
          <a:endParaRPr lang="en-US" sz="2600" kern="1200"/>
        </a:p>
      </dsp:txBody>
      <dsp:txXfrm>
        <a:off x="0" y="936366"/>
        <a:ext cx="6449208" cy="935566"/>
      </dsp:txXfrm>
    </dsp:sp>
    <dsp:sp modelId="{30D601AA-5CA8-D848-89B7-5DE715FEBE26}">
      <dsp:nvSpPr>
        <dsp:cNvPr id="0" name=""/>
        <dsp:cNvSpPr/>
      </dsp:nvSpPr>
      <dsp:spPr>
        <a:xfrm>
          <a:off x="0" y="1871932"/>
          <a:ext cx="6449208" cy="0"/>
        </a:xfrm>
        <a:prstGeom prst="line">
          <a:avLst/>
        </a:prstGeom>
        <a:gradFill rotWithShape="0">
          <a:gsLst>
            <a:gs pos="0">
              <a:schemeClr val="accent5">
                <a:hueOff val="-225322"/>
                <a:satOff val="-6032"/>
                <a:lumOff val="-2092"/>
                <a:alphaOff val="0"/>
                <a:tint val="96000"/>
                <a:lumMod val="104000"/>
              </a:schemeClr>
            </a:gs>
            <a:gs pos="100000">
              <a:schemeClr val="accent5">
                <a:hueOff val="-225322"/>
                <a:satOff val="-6032"/>
                <a:lumOff val="-2092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225322"/>
              <a:satOff val="-6032"/>
              <a:lumOff val="-2092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E0E860-38F8-DA46-A25E-F24A7EAC6CD7}">
      <dsp:nvSpPr>
        <dsp:cNvPr id="0" name=""/>
        <dsp:cNvSpPr/>
      </dsp:nvSpPr>
      <dsp:spPr>
        <a:xfrm>
          <a:off x="0" y="1871932"/>
          <a:ext cx="6449208" cy="935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573 persone hanno guardato il post facebook con il video</a:t>
          </a:r>
          <a:endParaRPr lang="en-US" sz="2600" kern="1200"/>
        </a:p>
      </dsp:txBody>
      <dsp:txXfrm>
        <a:off x="0" y="1871932"/>
        <a:ext cx="6449208" cy="935566"/>
      </dsp:txXfrm>
    </dsp:sp>
    <dsp:sp modelId="{04C87836-9F36-384A-94B2-B91747A4171E}">
      <dsp:nvSpPr>
        <dsp:cNvPr id="0" name=""/>
        <dsp:cNvSpPr/>
      </dsp:nvSpPr>
      <dsp:spPr>
        <a:xfrm>
          <a:off x="0" y="2807499"/>
          <a:ext cx="6449208" cy="0"/>
        </a:xfrm>
        <a:prstGeom prst="line">
          <a:avLst/>
        </a:prstGeom>
        <a:gradFill rotWithShape="0">
          <a:gsLst>
            <a:gs pos="0">
              <a:schemeClr val="accent5">
                <a:hueOff val="-337983"/>
                <a:satOff val="-9047"/>
                <a:lumOff val="-3139"/>
                <a:alphaOff val="0"/>
                <a:tint val="96000"/>
                <a:lumMod val="104000"/>
              </a:schemeClr>
            </a:gs>
            <a:gs pos="100000">
              <a:schemeClr val="accent5">
                <a:hueOff val="-337983"/>
                <a:satOff val="-9047"/>
                <a:lumOff val="-3139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337983"/>
              <a:satOff val="-9047"/>
              <a:lumOff val="-3139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820571-E782-F946-B98E-BECD82240927}">
      <dsp:nvSpPr>
        <dsp:cNvPr id="0" name=""/>
        <dsp:cNvSpPr/>
      </dsp:nvSpPr>
      <dsp:spPr>
        <a:xfrm>
          <a:off x="0" y="2807499"/>
          <a:ext cx="6449208" cy="935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Circa 300 messaggi nella chat</a:t>
          </a:r>
          <a:endParaRPr lang="en-US" sz="2600" kern="1200"/>
        </a:p>
      </dsp:txBody>
      <dsp:txXfrm>
        <a:off x="0" y="2807499"/>
        <a:ext cx="6449208" cy="935566"/>
      </dsp:txXfrm>
    </dsp:sp>
    <dsp:sp modelId="{FEF9D751-F7E8-3242-8CBB-915C86037795}">
      <dsp:nvSpPr>
        <dsp:cNvPr id="0" name=""/>
        <dsp:cNvSpPr/>
      </dsp:nvSpPr>
      <dsp:spPr>
        <a:xfrm>
          <a:off x="0" y="3743065"/>
          <a:ext cx="6449208" cy="0"/>
        </a:xfrm>
        <a:prstGeom prst="line">
          <a:avLst/>
        </a:prstGeom>
        <a:gradFill rotWithShape="0">
          <a:gsLst>
            <a:gs pos="0">
              <a:schemeClr val="accent5">
                <a:hueOff val="-450643"/>
                <a:satOff val="-12063"/>
                <a:lumOff val="-4185"/>
                <a:alphaOff val="0"/>
                <a:tint val="96000"/>
                <a:lumMod val="104000"/>
              </a:schemeClr>
            </a:gs>
            <a:gs pos="100000">
              <a:schemeClr val="accent5">
                <a:hueOff val="-450643"/>
                <a:satOff val="-12063"/>
                <a:lumOff val="-4185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450643"/>
              <a:satOff val="-12063"/>
              <a:lumOff val="-4185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778A55-8F34-B24D-B547-50BC1FDA256E}">
      <dsp:nvSpPr>
        <dsp:cNvPr id="0" name=""/>
        <dsp:cNvSpPr/>
      </dsp:nvSpPr>
      <dsp:spPr>
        <a:xfrm>
          <a:off x="0" y="3743065"/>
          <a:ext cx="6449208" cy="935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Domande selezionate e inviate via whatsapp agli speakers</a:t>
          </a:r>
          <a:endParaRPr lang="en-US" sz="2600" kern="1200"/>
        </a:p>
      </dsp:txBody>
      <dsp:txXfrm>
        <a:off x="0" y="3743065"/>
        <a:ext cx="6449208" cy="935566"/>
      </dsp:txXfrm>
    </dsp:sp>
    <dsp:sp modelId="{373BF970-EAE6-C746-9CEA-142D8FACBDDB}">
      <dsp:nvSpPr>
        <dsp:cNvPr id="0" name=""/>
        <dsp:cNvSpPr/>
      </dsp:nvSpPr>
      <dsp:spPr>
        <a:xfrm>
          <a:off x="0" y="4678632"/>
          <a:ext cx="6449208" cy="0"/>
        </a:xfrm>
        <a:prstGeom prst="line">
          <a:avLst/>
        </a:prstGeom>
        <a:gradFill rotWithShape="0">
          <a:gsLst>
            <a:gs pos="0">
              <a:schemeClr val="accent5">
                <a:hueOff val="-563304"/>
                <a:satOff val="-15079"/>
                <a:lumOff val="-5231"/>
                <a:alphaOff val="0"/>
                <a:tint val="96000"/>
                <a:lumMod val="104000"/>
              </a:schemeClr>
            </a:gs>
            <a:gs pos="100000">
              <a:schemeClr val="accent5">
                <a:hueOff val="-563304"/>
                <a:satOff val="-15079"/>
                <a:lumOff val="-5231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563304"/>
              <a:satOff val="-15079"/>
              <a:lumOff val="-5231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60E697-40B3-504E-9FFC-39853F4D0F31}">
      <dsp:nvSpPr>
        <dsp:cNvPr id="0" name=""/>
        <dsp:cNvSpPr/>
      </dsp:nvSpPr>
      <dsp:spPr>
        <a:xfrm>
          <a:off x="0" y="4678632"/>
          <a:ext cx="6449208" cy="935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Ad oggi 30 disegni ricevuto, scadenza venerdi 9 aprile</a:t>
          </a:r>
          <a:endParaRPr lang="en-US" sz="2600" kern="1200"/>
        </a:p>
      </dsp:txBody>
      <dsp:txXfrm>
        <a:off x="0" y="4678632"/>
        <a:ext cx="6449208" cy="935566"/>
      </dsp:txXfrm>
    </dsp:sp>
    <dsp:sp modelId="{156B6C4B-6838-6D43-A8F2-BBD93C5FAAC0}">
      <dsp:nvSpPr>
        <dsp:cNvPr id="0" name=""/>
        <dsp:cNvSpPr/>
      </dsp:nvSpPr>
      <dsp:spPr>
        <a:xfrm>
          <a:off x="0" y="5614198"/>
          <a:ext cx="6449208" cy="0"/>
        </a:xfrm>
        <a:prstGeom prst="line">
          <a:avLst/>
        </a:prstGeom>
        <a:gradFill rotWithShape="0">
          <a:gsLst>
            <a:gs pos="0">
              <a:schemeClr val="accent5">
                <a:hueOff val="-675965"/>
                <a:satOff val="-18095"/>
                <a:lumOff val="-6277"/>
                <a:alphaOff val="0"/>
                <a:tint val="96000"/>
                <a:lumMod val="104000"/>
              </a:schemeClr>
            </a:gs>
            <a:gs pos="100000">
              <a:schemeClr val="accent5">
                <a:hueOff val="-675965"/>
                <a:satOff val="-18095"/>
                <a:lumOff val="-6277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675965"/>
              <a:satOff val="-18095"/>
              <a:lumOff val="-6277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5E6A67-ECEF-994A-8CFD-3B1B8280E228}">
      <dsp:nvSpPr>
        <dsp:cNvPr id="0" name=""/>
        <dsp:cNvSpPr/>
      </dsp:nvSpPr>
      <dsp:spPr>
        <a:xfrm>
          <a:off x="0" y="5614198"/>
          <a:ext cx="6449208" cy="935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/>
            <a:t>Una decina di mail di ringraziamento.</a:t>
          </a:r>
          <a:endParaRPr lang="en-US" sz="2600" kern="1200"/>
        </a:p>
      </dsp:txBody>
      <dsp:txXfrm>
        <a:off x="0" y="5614198"/>
        <a:ext cx="6449208" cy="935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246" y="847671"/>
            <a:ext cx="10681609" cy="4570997"/>
          </a:xfrm>
        </p:spPr>
        <p:txBody>
          <a:bodyPr anchor="b">
            <a:normAutofit/>
          </a:bodyPr>
          <a:lstStyle>
            <a:lvl1pPr algn="ctr">
              <a:defRPr sz="5689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246" y="5527040"/>
            <a:ext cx="10681609" cy="3156065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27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141" y="6225757"/>
            <a:ext cx="10542943" cy="1290674"/>
          </a:xfrm>
        </p:spPr>
        <p:txBody>
          <a:bodyPr anchor="b">
            <a:normAutofit/>
          </a:bodyPr>
          <a:lstStyle>
            <a:lvl1pPr algn="l">
              <a:defRPr sz="2844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05143" y="1416801"/>
            <a:ext cx="10384252" cy="423982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5141" y="7516430"/>
            <a:ext cx="10542943" cy="1162055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05142" y="8791245"/>
            <a:ext cx="7590795" cy="519289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45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871" y="847670"/>
            <a:ext cx="10682985" cy="4462623"/>
          </a:xfrm>
        </p:spPr>
        <p:txBody>
          <a:bodyPr anchor="ctr">
            <a:normAutofit/>
          </a:bodyPr>
          <a:lstStyle>
            <a:lvl1pPr algn="l">
              <a:defRPr sz="3982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871" y="6177280"/>
            <a:ext cx="10682985" cy="2501205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328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0320" y="1223504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19659" y="4246646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30" y="847671"/>
            <a:ext cx="9918741" cy="4329357"/>
          </a:xfrm>
        </p:spPr>
        <p:txBody>
          <a:bodyPr anchor="ctr">
            <a:normAutofit/>
          </a:bodyPr>
          <a:lstStyle>
            <a:lvl1pPr algn="l">
              <a:defRPr sz="3982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86931" y="5191973"/>
            <a:ext cx="9430938" cy="54186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991"/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872" y="6600826"/>
            <a:ext cx="10682984" cy="2059093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529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871" y="5125072"/>
            <a:ext cx="10684214" cy="2088960"/>
          </a:xfrm>
        </p:spPr>
        <p:txBody>
          <a:bodyPr anchor="b">
            <a:normAutofit/>
          </a:bodyPr>
          <a:lstStyle>
            <a:lvl1pPr algn="l">
              <a:defRPr sz="3982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67" y="7214031"/>
            <a:ext cx="10684215" cy="1464454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28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0320" y="1072144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17858" y="4095286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30" y="847671"/>
            <a:ext cx="9918741" cy="4045325"/>
          </a:xfrm>
        </p:spPr>
        <p:txBody>
          <a:bodyPr anchor="ctr">
            <a:normAutofit/>
          </a:bodyPr>
          <a:lstStyle>
            <a:lvl1pPr algn="l">
              <a:defRPr sz="3982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63871" y="5527040"/>
            <a:ext cx="10684214" cy="149854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44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871" y="7025581"/>
            <a:ext cx="10684214" cy="1652904"/>
          </a:xfrm>
        </p:spPr>
        <p:txBody>
          <a:bodyPr anchor="t">
            <a:normAutofit/>
          </a:bodyPr>
          <a:lstStyle>
            <a:lvl1pPr marL="0" indent="0" algn="l">
              <a:buNone/>
              <a:defRPr sz="2276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65023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794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870" y="847671"/>
            <a:ext cx="10682984" cy="392075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82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63870" y="5237961"/>
            <a:ext cx="10682984" cy="149231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413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871" y="6730274"/>
            <a:ext cx="10682982" cy="1948211"/>
          </a:xfrm>
        </p:spPr>
        <p:txBody>
          <a:bodyPr anchor="t">
            <a:normAutofit/>
          </a:bodyPr>
          <a:lstStyle>
            <a:lvl1pPr marL="0" indent="0" algn="l">
              <a:buNone/>
              <a:defRPr sz="2276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65023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45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63872" y="847670"/>
            <a:ext cx="10682984" cy="18666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86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17985" y="847670"/>
            <a:ext cx="2528870" cy="783081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3872" y="847670"/>
            <a:ext cx="7998773" cy="7830815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402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18547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1148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42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246" y="4651660"/>
            <a:ext cx="10681609" cy="2593145"/>
          </a:xfrm>
        </p:spPr>
        <p:txBody>
          <a:bodyPr anchor="b">
            <a:normAutofit/>
          </a:bodyPr>
          <a:lstStyle>
            <a:lvl1pPr algn="r">
              <a:defRPr sz="3982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246" y="7258752"/>
            <a:ext cx="10681609" cy="1419733"/>
          </a:xfrm>
        </p:spPr>
        <p:txBody>
          <a:bodyPr anchor="t">
            <a:normAutofit/>
          </a:bodyPr>
          <a:lstStyle>
            <a:lvl1pPr marL="0" indent="0" algn="r">
              <a:buNone/>
              <a:defRPr sz="256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81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3872" y="2931055"/>
            <a:ext cx="5240993" cy="5733449"/>
          </a:xfrm>
        </p:spPr>
        <p:txBody>
          <a:bodyPr>
            <a:normAutofit/>
          </a:bodyPr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564"/>
            </a:lvl4pPr>
            <a:lvl5pPr>
              <a:defRPr sz="1564"/>
            </a:lvl5pPr>
            <a:lvl6pPr>
              <a:defRPr sz="1564"/>
            </a:lvl6pPr>
            <a:lvl7pPr>
              <a:defRPr sz="1564"/>
            </a:lvl7pPr>
            <a:lvl8pPr>
              <a:defRPr sz="1564"/>
            </a:lvl8pPr>
            <a:lvl9pPr>
              <a:defRPr sz="156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9937" y="2931055"/>
            <a:ext cx="5246918" cy="5733447"/>
          </a:xfrm>
        </p:spPr>
        <p:txBody>
          <a:bodyPr>
            <a:normAutofit/>
          </a:bodyPr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564"/>
            </a:lvl4pPr>
            <a:lvl5pPr>
              <a:defRPr sz="1564"/>
            </a:lvl5pPr>
            <a:lvl6pPr>
              <a:defRPr sz="1564"/>
            </a:lvl6pPr>
            <a:lvl7pPr>
              <a:defRPr sz="1564"/>
            </a:lvl7pPr>
            <a:lvl8pPr>
              <a:defRPr sz="1564"/>
            </a:lvl8pPr>
            <a:lvl9pPr>
              <a:defRPr sz="156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28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3413" y="2931055"/>
            <a:ext cx="4831450" cy="1043337"/>
          </a:xfrm>
        </p:spPr>
        <p:txBody>
          <a:bodyPr anchor="b">
            <a:noAutofit/>
          </a:bodyPr>
          <a:lstStyle>
            <a:lvl1pPr marL="0" indent="0">
              <a:buNone/>
              <a:defRPr sz="3129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3872" y="3962350"/>
            <a:ext cx="5240993" cy="4716136"/>
          </a:xfrm>
        </p:spPr>
        <p:txBody>
          <a:bodyPr anchor="t">
            <a:normAutofit/>
          </a:bodyPr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564"/>
            </a:lvl4pPr>
            <a:lvl5pPr>
              <a:defRPr sz="1564"/>
            </a:lvl5pPr>
            <a:lvl6pPr>
              <a:defRPr sz="1564"/>
            </a:lvl6pPr>
            <a:lvl7pPr>
              <a:defRPr sz="1564"/>
            </a:lvl7pPr>
            <a:lvl8pPr>
              <a:defRPr sz="1564"/>
            </a:lvl8pPr>
            <a:lvl9pPr>
              <a:defRPr sz="156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83324" y="2931055"/>
            <a:ext cx="4863531" cy="1031295"/>
          </a:xfrm>
        </p:spPr>
        <p:txBody>
          <a:bodyPr anchor="b">
            <a:noAutofit/>
          </a:bodyPr>
          <a:lstStyle>
            <a:lvl1pPr marL="0" indent="0">
              <a:buNone/>
              <a:defRPr sz="3129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701" y="3962350"/>
            <a:ext cx="5264384" cy="4716136"/>
          </a:xfrm>
        </p:spPr>
        <p:txBody>
          <a:bodyPr anchor="t">
            <a:normAutofit/>
          </a:bodyPr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564"/>
            </a:lvl4pPr>
            <a:lvl5pPr>
              <a:defRPr sz="1564"/>
            </a:lvl5pPr>
            <a:lvl6pPr>
              <a:defRPr sz="1564"/>
            </a:lvl6pPr>
            <a:lvl7pPr>
              <a:defRPr sz="1564"/>
            </a:lvl7pPr>
            <a:lvl8pPr>
              <a:defRPr sz="1564"/>
            </a:lvl8pPr>
            <a:lvl9pPr>
              <a:defRPr sz="156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11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9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75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70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872" y="2495898"/>
            <a:ext cx="3881988" cy="1950720"/>
          </a:xfrm>
        </p:spPr>
        <p:txBody>
          <a:bodyPr anchor="b">
            <a:normAutofit/>
          </a:bodyPr>
          <a:lstStyle>
            <a:lvl1pPr algn="l">
              <a:defRPr sz="3129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484" y="847671"/>
            <a:ext cx="6401371" cy="7830814"/>
          </a:xfrm>
        </p:spPr>
        <p:txBody>
          <a:bodyPr anchor="ctr"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564"/>
            </a:lvl5pPr>
            <a:lvl6pPr>
              <a:defRPr sz="1564"/>
            </a:lvl6pPr>
            <a:lvl7pPr>
              <a:defRPr sz="1564"/>
            </a:lvl7pPr>
            <a:lvl8pPr>
              <a:defRPr sz="1564"/>
            </a:lvl8pPr>
            <a:lvl9pPr>
              <a:defRPr sz="156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3872" y="4446618"/>
            <a:ext cx="3881988" cy="2600960"/>
          </a:xfrm>
        </p:spPr>
        <p:txBody>
          <a:bodyPr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49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872" y="2699760"/>
            <a:ext cx="6291631" cy="1950720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44184" y="-26010"/>
            <a:ext cx="3555644" cy="9818624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2409" y="4650480"/>
            <a:ext cx="6291631" cy="2600960"/>
          </a:xfrm>
        </p:spPr>
        <p:txBody>
          <a:bodyPr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3634" y="8791245"/>
            <a:ext cx="1021870" cy="519289"/>
          </a:xfrm>
        </p:spPr>
        <p:txBody>
          <a:bodyPr/>
          <a:lstStyle/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3873" y="8791245"/>
            <a:ext cx="5269760" cy="519289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12284" y="8791245"/>
            <a:ext cx="434042" cy="468267"/>
          </a:xfr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32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3872" y="847670"/>
            <a:ext cx="10682984" cy="1866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3873" y="2931055"/>
            <a:ext cx="10682982" cy="5747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17985" y="8786859"/>
            <a:ext cx="183106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8362F43-D11C-E14F-A282-D27A5B2AA876}" type="datetimeFigureOut">
              <a:rPr lang="it-IT" smtClean="0"/>
              <a:t>08/04/20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872" y="8786859"/>
            <a:ext cx="799877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0021" y="8786859"/>
            <a:ext cx="58806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837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</p:sldLayoutIdLst>
  <p:txStyles>
    <p:titleStyle>
      <a:lvl1pPr algn="l" defTabSz="650230" rtl="0" eaLnBrk="1" latinLnBrk="0" hangingPunct="1">
        <a:spcBef>
          <a:spcPct val="0"/>
        </a:spcBef>
        <a:buNone/>
        <a:defRPr sz="3982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6394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130000"/>
        <a:buFont typeface="Arial"/>
        <a:buChar char="•"/>
        <a:defRPr sz="256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130000"/>
        <a:buFont typeface="Arial"/>
        <a:buChar char="•"/>
        <a:defRPr sz="2276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70685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130000"/>
        <a:buFont typeface="Arial"/>
        <a:buChar char="•"/>
        <a:defRPr sz="1991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219452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130000"/>
        <a:buFont typeface="Arial"/>
        <a:buChar char="•"/>
        <a:defRPr sz="1991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84475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130000"/>
        <a:buFont typeface="Arial"/>
        <a:buChar char="•"/>
        <a:defRPr sz="1707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130000"/>
        <a:buFont typeface="Arial"/>
        <a:buChar char="•"/>
        <a:defRPr sz="1564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130000"/>
        <a:buFont typeface="Arial"/>
        <a:buChar char="•"/>
        <a:defRPr sz="1564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130000"/>
        <a:buFont typeface="Arial"/>
        <a:buChar char="•"/>
        <a:defRPr sz="1564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100000"/>
        <a:buFont typeface="Arial"/>
        <a:buChar char="•"/>
        <a:defRPr sz="1564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gif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Immagine 1023" descr="banner_fondo_bianco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64" y="2820262"/>
            <a:ext cx="11658441" cy="1981935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32258"/>
            <a:ext cx="13004800" cy="254620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63"/>
          </a:p>
        </p:txBody>
      </p:sp>
      <p:sp>
        <p:nvSpPr>
          <p:cNvPr id="23" name="CasellaDiTesto 22"/>
          <p:cNvSpPr txBox="1"/>
          <p:nvPr/>
        </p:nvSpPr>
        <p:spPr>
          <a:xfrm>
            <a:off x="1706880" y="5979940"/>
            <a:ext cx="9591040" cy="1660405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120044" tIns="60022" rIns="120044" bIns="60022" rtlCol="0" anchor="ctr">
            <a:normAutofit fontScale="92500" lnSpcReduction="20000"/>
          </a:bodyPr>
          <a:lstStyle/>
          <a:p>
            <a:pPr algn="ctr" defTabSz="1200424">
              <a:lnSpc>
                <a:spcPct val="90000"/>
              </a:lnSpc>
              <a:spcBef>
                <a:spcPct val="0"/>
              </a:spcBef>
              <a:spcAft>
                <a:spcPts val="788"/>
              </a:spcAft>
            </a:pPr>
            <a:r>
              <a:rPr lang="en-US" sz="4726">
                <a:solidFill>
                  <a:srgbClr val="404040"/>
                </a:solidFill>
                <a:latin typeface="+mj-lt"/>
                <a:ea typeface="+mj-ea"/>
                <a:cs typeface="+mj-cs"/>
              </a:rPr>
              <a:t>Un progetto di divulgazione scientifica attraverso il linguaggio dell'arte</a:t>
            </a:r>
          </a:p>
        </p:txBody>
      </p:sp>
      <p:sp>
        <p:nvSpPr>
          <p:cNvPr id="3" name="AutoShape 2" descr="isultati immagini per Logo EAV campania"/>
          <p:cNvSpPr>
            <a:spLocks noChangeAspect="1" noChangeArrowheads="1"/>
          </p:cNvSpPr>
          <p:nvPr/>
        </p:nvSpPr>
        <p:spPr bwMode="auto">
          <a:xfrm>
            <a:off x="500186" y="4546469"/>
            <a:ext cx="875672" cy="124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0044" tIns="60022" rIns="120044" bIns="60022" numCol="1" anchor="t" anchorCtr="0" compatLnSpc="1">
            <a:prstTxWarp prst="textNoShape">
              <a:avLst/>
            </a:prstTxWarp>
          </a:bodyPr>
          <a:lstStyle/>
          <a:p>
            <a:endParaRPr lang="it-IT" sz="2363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D12E0CF-FE36-F74E-BFF9-D9D4410EC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9082" y="1324655"/>
            <a:ext cx="711070" cy="711070"/>
          </a:xfrm>
          <a:prstGeom prst="rect">
            <a:avLst/>
          </a:prstGeom>
        </p:spPr>
      </p:pic>
      <p:pic>
        <p:nvPicPr>
          <p:cNvPr id="31" name="Immagine 30" descr="CERN-logo.jpg">
            <a:extLst>
              <a:ext uri="{FF2B5EF4-FFF2-40B4-BE49-F238E27FC236}">
                <a16:creationId xmlns:a16="http://schemas.microsoft.com/office/drawing/2014/main" id="{B4E8FC48-80F8-F344-AD7E-804A92790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837" y="566919"/>
            <a:ext cx="814528" cy="820183"/>
          </a:xfrm>
          <a:prstGeom prst="rect">
            <a:avLst/>
          </a:prstGeom>
        </p:spPr>
      </p:pic>
      <p:pic>
        <p:nvPicPr>
          <p:cNvPr id="33" name="Immagine 32" descr="Creations_logo-3.jpg">
            <a:extLst>
              <a:ext uri="{FF2B5EF4-FFF2-40B4-BE49-F238E27FC236}">
                <a16:creationId xmlns:a16="http://schemas.microsoft.com/office/drawing/2014/main" id="{8C7DAA9A-AE15-E04E-B761-6E9696C968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99" y="1489295"/>
            <a:ext cx="2015668" cy="764786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6EC97FEB-C22D-B14F-AA45-0C861406AA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794" y="566918"/>
            <a:ext cx="995231" cy="675642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D4754BCA-BD4B-3343-9922-098DF93514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836" y="548546"/>
            <a:ext cx="2006457" cy="672180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77BAAE34-3FF0-D242-A39F-D25F0FD54C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625" y="543873"/>
            <a:ext cx="701741" cy="701741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16CF4A70-A7C8-984B-A061-B44BD8C80E8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7096" y="514201"/>
            <a:ext cx="1785884" cy="576977"/>
          </a:xfrm>
          <a:prstGeom prst="rect">
            <a:avLst/>
          </a:prstGeom>
        </p:spPr>
      </p:pic>
      <p:pic>
        <p:nvPicPr>
          <p:cNvPr id="40" name="Picture 2" descr="http://www.societanazionalescienzeletterearti.it/images/snf02.gif">
            <a:extLst>
              <a:ext uri="{FF2B5EF4-FFF2-40B4-BE49-F238E27FC236}">
                <a16:creationId xmlns:a16="http://schemas.microsoft.com/office/drawing/2014/main" id="{3A5959C0-9EFD-E848-B758-F957672AE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1546" y="1330030"/>
            <a:ext cx="705695" cy="705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isultati immagini per accademia belle arti napoli">
            <a:extLst>
              <a:ext uri="{FF2B5EF4-FFF2-40B4-BE49-F238E27FC236}">
                <a16:creationId xmlns:a16="http://schemas.microsoft.com/office/drawing/2014/main" id="{F01D33F0-4FF6-BB46-9B78-C306AF1B8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2057" y="557019"/>
            <a:ext cx="655277" cy="655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903E4C7F-328A-F043-B4FA-A0C9DE3C669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852" y="1419904"/>
            <a:ext cx="446962" cy="634539"/>
          </a:xfrm>
          <a:prstGeom prst="rect">
            <a:avLst/>
          </a:prstGeom>
        </p:spPr>
      </p:pic>
      <p:pic>
        <p:nvPicPr>
          <p:cNvPr id="43" name="Immagine 42" descr="logomibac2013.jpg">
            <a:extLst>
              <a:ext uri="{FF2B5EF4-FFF2-40B4-BE49-F238E27FC236}">
                <a16:creationId xmlns:a16="http://schemas.microsoft.com/office/drawing/2014/main" id="{8358F576-514F-D240-A876-EC2B706262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809" y="1575760"/>
            <a:ext cx="1409568" cy="544936"/>
          </a:xfrm>
          <a:prstGeom prst="rect">
            <a:avLst/>
          </a:prstGeom>
        </p:spPr>
      </p:pic>
      <p:pic>
        <p:nvPicPr>
          <p:cNvPr id="44" name="Immagine 43" descr="EYCH2018_Logos_Pink-IT-72.png">
            <a:extLst>
              <a:ext uri="{FF2B5EF4-FFF2-40B4-BE49-F238E27FC236}">
                <a16:creationId xmlns:a16="http://schemas.microsoft.com/office/drawing/2014/main" id="{126C02EE-F7A8-9E46-8EB7-4260F697F1A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809" y="575646"/>
            <a:ext cx="985873" cy="749007"/>
          </a:xfrm>
          <a:prstGeom prst="rect">
            <a:avLst/>
          </a:prstGeom>
        </p:spPr>
      </p:pic>
      <p:pic>
        <p:nvPicPr>
          <p:cNvPr id="45" name="Immagine 44" descr="LOGO_INFN_NEWS_sito.jpg">
            <a:extLst>
              <a:ext uri="{FF2B5EF4-FFF2-40B4-BE49-F238E27FC236}">
                <a16:creationId xmlns:a16="http://schemas.microsoft.com/office/drawing/2014/main" id="{1E0ECD86-6DDE-C548-8CCB-276419EE44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06" y="540116"/>
            <a:ext cx="1476109" cy="819241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84A7564C-1A14-1946-896B-B662982E18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539" y="1359357"/>
            <a:ext cx="691998" cy="695087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C0335800-E6A8-3C4E-AE6A-184A9AABE923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746" y="1383572"/>
            <a:ext cx="633567" cy="850314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C57C18A1-7016-5142-A80C-091F062BDD4E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087" y="1359356"/>
            <a:ext cx="850314" cy="850314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F7E6A984-CBE6-104D-9F70-3AA588808D88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872" y="1370093"/>
            <a:ext cx="1317153" cy="800295"/>
          </a:xfrm>
          <a:prstGeom prst="rect">
            <a:avLst/>
          </a:prstGeom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F8396ED-D50C-5940-A03B-555803EE6375}"/>
              </a:ext>
            </a:extLst>
          </p:cNvPr>
          <p:cNvSpPr txBox="1"/>
          <p:nvPr/>
        </p:nvSpPr>
        <p:spPr>
          <a:xfrm>
            <a:off x="118113" y="7911467"/>
            <a:ext cx="12987939" cy="77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63" dirty="0">
                <a:latin typeface="Euphemia UCAS" panose="020B0503040102020104" pitchFamily="34" charset="-79"/>
                <a:cs typeface="Euphemia UCAS" panose="020B0503040102020104" pitchFamily="34" charset="-79"/>
              </a:rPr>
              <a:t>Pierluigi Paolucci</a:t>
            </a:r>
          </a:p>
          <a:p>
            <a:pPr algn="ctr"/>
            <a:r>
              <a:rPr lang="it-IT" sz="2100" i="1" dirty="0">
                <a:latin typeface="Euphemia UCAS" panose="020B0503040102020104" pitchFamily="34" charset="-79"/>
                <a:cs typeface="Euphemia UCAS" panose="020B0503040102020104" pitchFamily="34" charset="-79"/>
              </a:rPr>
              <a:t>a nome della collaborazione del progetto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FA990D0-7CBE-6F46-9EA4-8C1788FBE2F4}"/>
              </a:ext>
            </a:extLst>
          </p:cNvPr>
          <p:cNvSpPr txBox="1"/>
          <p:nvPr/>
        </p:nvSpPr>
        <p:spPr>
          <a:xfrm>
            <a:off x="57774" y="2604486"/>
            <a:ext cx="1300356" cy="409221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363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Firenze</a:t>
            </a:r>
          </a:p>
          <a:p>
            <a:r>
              <a:rPr lang="it-IT" sz="2363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Genova</a:t>
            </a:r>
          </a:p>
          <a:p>
            <a:r>
              <a:rPr lang="it-IT" sz="2363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Milano</a:t>
            </a:r>
          </a:p>
          <a:p>
            <a:r>
              <a:rPr lang="it-IT" sz="2363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Napoli</a:t>
            </a:r>
          </a:p>
          <a:p>
            <a:r>
              <a:rPr lang="it-IT" sz="2363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Padova</a:t>
            </a:r>
          </a:p>
          <a:p>
            <a:r>
              <a:rPr lang="it-IT" sz="2363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Venezia</a:t>
            </a:r>
          </a:p>
          <a:p>
            <a:r>
              <a:rPr lang="it-IT" sz="2363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Pisa</a:t>
            </a:r>
          </a:p>
          <a:p>
            <a:r>
              <a:rPr lang="it-IT" sz="2363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Potenza</a:t>
            </a:r>
          </a:p>
          <a:p>
            <a:r>
              <a:rPr lang="it-IT" sz="2363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Matera</a:t>
            </a:r>
          </a:p>
          <a:p>
            <a:r>
              <a:rPr lang="it-IT" sz="2363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Roma</a:t>
            </a:r>
          </a:p>
          <a:p>
            <a:r>
              <a:rPr lang="it-IT" sz="2363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Torino</a:t>
            </a:r>
          </a:p>
        </p:txBody>
      </p:sp>
    </p:spTree>
    <p:extLst>
      <p:ext uri="{BB962C8B-B14F-4D97-AF65-F5344CB8AC3E}">
        <p14:creationId xmlns:p14="http://schemas.microsoft.com/office/powerpoint/2010/main" val="12562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reenshot, nero, monitor, schermo&#10;&#10;Descrizione generata automaticamente">
            <a:extLst>
              <a:ext uri="{FF2B5EF4-FFF2-40B4-BE49-F238E27FC236}">
                <a16:creationId xmlns:a16="http://schemas.microsoft.com/office/drawing/2014/main" id="{4D45928C-7EC5-E04E-BE8B-948948DBF0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1" r="17451"/>
          <a:stretch/>
        </p:blipFill>
        <p:spPr>
          <a:xfrm>
            <a:off x="1259454" y="1024494"/>
            <a:ext cx="10543402" cy="742226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6700592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reenshot, monitor, schermo, televisione&#10;&#10;Descrizione generata automaticamente">
            <a:extLst>
              <a:ext uri="{FF2B5EF4-FFF2-40B4-BE49-F238E27FC236}">
                <a16:creationId xmlns:a16="http://schemas.microsoft.com/office/drawing/2014/main" id="{19D74FFE-F4C7-F045-BD6F-C6AAE03AE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2" b="17722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279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370" y="993378"/>
            <a:ext cx="4673075" cy="7735275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0212">
              <a:defRPr/>
            </a:pPr>
            <a:endParaRPr lang="en-US" sz="23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8B7B02-0DF6-9F47-8799-D605E3A0F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564" y="1703718"/>
            <a:ext cx="3643901" cy="629551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Novità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C0B3BD-F682-9049-8EE5-6097578F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1301" y="8719886"/>
            <a:ext cx="669419" cy="479344"/>
          </a:xfrm>
        </p:spPr>
        <p:txBody>
          <a:bodyPr>
            <a:normAutofit/>
          </a:bodyPr>
          <a:lstStyle/>
          <a:p>
            <a:pPr>
              <a:spcAft>
                <a:spcPts val="788"/>
              </a:spcAft>
            </a:pPr>
            <a:fld id="{E7878EF9-3B7C-0445-9592-9BFA65D93F34}" type="slidenum">
              <a:rPr lang="it-IT" sz="1444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788"/>
                </a:spcAft>
              </a:pPr>
              <a:t>2</a:t>
            </a:fld>
            <a:endParaRPr lang="it-IT" sz="1444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352B2BB9-0E39-4F9E-A2DF-61FDBCC32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643576"/>
              </p:ext>
            </p:extLst>
          </p:nvPr>
        </p:nvGraphicFramePr>
        <p:xfrm>
          <a:off x="5540586" y="993377"/>
          <a:ext cx="6947845" cy="7726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841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667" y="375136"/>
            <a:ext cx="4341264" cy="9003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0424">
              <a:defRPr/>
            </a:pPr>
            <a:endParaRPr lang="en-US" sz="23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0397CC-B10B-B54C-8E60-DC01EBA23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364" y="1215449"/>
            <a:ext cx="3302856" cy="3950347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Calendario Mostre</a:t>
            </a:r>
            <a:br>
              <a:rPr lang="it-IT" dirty="0">
                <a:solidFill>
                  <a:srgbClr val="FFFFFF"/>
                </a:solidFill>
              </a:rPr>
            </a:br>
            <a:br>
              <a:rPr lang="it-IT" dirty="0">
                <a:solidFill>
                  <a:srgbClr val="FFFFFF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200 giorni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F708AE8-0340-A54F-AA07-0C643B6F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4579" y="8719886"/>
            <a:ext cx="6100787" cy="479344"/>
          </a:xfrm>
        </p:spPr>
        <p:txBody>
          <a:bodyPr>
            <a:normAutofit/>
          </a:bodyPr>
          <a:lstStyle/>
          <a:p>
            <a:pPr>
              <a:spcAft>
                <a:spcPts val="788"/>
              </a:spcAft>
            </a:pPr>
            <a:r>
              <a:rPr lang="it-IT" sz="1444">
                <a:solidFill>
                  <a:prstClr val="black">
                    <a:tint val="75000"/>
                  </a:prstClr>
                </a:solidFill>
              </a:rPr>
              <a:t>Pierluigi Paolucci (INFN of Napoli)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5490F7-2A1C-C742-A5BD-44E56FBC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960" y="8719886"/>
            <a:ext cx="873760" cy="479344"/>
          </a:xfrm>
        </p:spPr>
        <p:txBody>
          <a:bodyPr>
            <a:normAutofit/>
          </a:bodyPr>
          <a:lstStyle/>
          <a:p>
            <a:pPr>
              <a:spcAft>
                <a:spcPts val="788"/>
              </a:spcAft>
            </a:pPr>
            <a:fld id="{E7878EF9-3B7C-0445-9592-9BFA65D93F34}" type="slidenum">
              <a:rPr lang="it-IT" sz="1444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788"/>
                </a:spcAft>
              </a:pPr>
              <a:t>3</a:t>
            </a:fld>
            <a:endParaRPr lang="it-IT" sz="1444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20587B7-B544-854D-A4FE-2B7AE6A77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16198"/>
            <a:ext cx="8547600" cy="376226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D130E1-246B-8449-957A-CB52AE3C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156" y="554371"/>
            <a:ext cx="8383090" cy="561802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 lnSpcReduction="10000"/>
          </a:bodyPr>
          <a:lstStyle/>
          <a:p>
            <a:r>
              <a:rPr lang="it-IT" sz="2363" dirty="0">
                <a:solidFill>
                  <a:srgbClr val="00B050"/>
                </a:solidFill>
              </a:rPr>
              <a:t>Fabbrica del vapore di Milano		</a:t>
            </a:r>
            <a:r>
              <a:rPr lang="it-IT" sz="1838" dirty="0">
                <a:solidFill>
                  <a:srgbClr val="00B050"/>
                </a:solidFill>
              </a:rPr>
              <a:t>21-30 maggio</a:t>
            </a:r>
            <a:endParaRPr lang="it-IT" sz="2363" dirty="0">
              <a:solidFill>
                <a:srgbClr val="00B050"/>
              </a:solidFill>
            </a:endParaRPr>
          </a:p>
          <a:p>
            <a:r>
              <a:rPr lang="it-IT" sz="2363" dirty="0">
                <a:solidFill>
                  <a:srgbClr val="00B050"/>
                </a:solidFill>
              </a:rPr>
              <a:t>Festival della Scienza di Genova		</a:t>
            </a:r>
            <a:r>
              <a:rPr lang="it-IT" sz="1838" dirty="0">
                <a:solidFill>
                  <a:srgbClr val="00B050"/>
                </a:solidFill>
              </a:rPr>
              <a:t>24 ott-4 nov.</a:t>
            </a:r>
          </a:p>
          <a:p>
            <a:r>
              <a:rPr lang="it-IT" sz="2363" dirty="0">
                <a:solidFill>
                  <a:srgbClr val="00B050"/>
                </a:solidFill>
              </a:rPr>
              <a:t>Museo di storia naturale di Venezia	</a:t>
            </a:r>
            <a:r>
              <a:rPr lang="it-IT" sz="1838" dirty="0">
                <a:solidFill>
                  <a:srgbClr val="00B050"/>
                </a:solidFill>
              </a:rPr>
              <a:t>9-24 nov.</a:t>
            </a:r>
            <a:endParaRPr lang="it-IT" sz="2363" dirty="0">
              <a:solidFill>
                <a:srgbClr val="00B050"/>
              </a:solidFill>
            </a:endParaRPr>
          </a:p>
          <a:p>
            <a:r>
              <a:rPr lang="it-IT" sz="2363" dirty="0">
                <a:solidFill>
                  <a:srgbClr val="00B050"/>
                </a:solidFill>
              </a:rPr>
              <a:t>Macro Testaccio di Roma		</a:t>
            </a:r>
            <a:r>
              <a:rPr lang="it-IT" sz="1838" dirty="0">
                <a:solidFill>
                  <a:srgbClr val="00B050"/>
                </a:solidFill>
              </a:rPr>
              <a:t>7-26 gen.</a:t>
            </a:r>
          </a:p>
          <a:p>
            <a:r>
              <a:rPr lang="it-IT" sz="2363" dirty="0">
                <a:solidFill>
                  <a:srgbClr val="00B050"/>
                </a:solidFill>
              </a:rPr>
              <a:t>Museo Archeologico di Potenza		</a:t>
            </a:r>
            <a:r>
              <a:rPr lang="it-IT" sz="1838" dirty="0">
                <a:solidFill>
                  <a:srgbClr val="00B050"/>
                </a:solidFill>
              </a:rPr>
              <a:t>8-31 gen.</a:t>
            </a:r>
          </a:p>
          <a:p>
            <a:r>
              <a:rPr lang="it-IT" sz="2363" dirty="0">
                <a:solidFill>
                  <a:srgbClr val="00B050"/>
                </a:solidFill>
              </a:rPr>
              <a:t>Accademia delle Arti di Firenze </a:t>
            </a:r>
            <a:r>
              <a:rPr lang="it-IT" sz="2363" dirty="0"/>
              <a:t>		</a:t>
            </a:r>
            <a:r>
              <a:rPr lang="it-IT" sz="1838" dirty="0">
                <a:solidFill>
                  <a:srgbClr val="FF0000"/>
                </a:solidFill>
              </a:rPr>
              <a:t>5-23 feb.</a:t>
            </a:r>
            <a:endParaRPr lang="it-IT" sz="2363" dirty="0"/>
          </a:p>
          <a:p>
            <a:r>
              <a:rPr lang="it-IT" sz="2363" dirty="0"/>
              <a:t>Museo della Grafica di Pisa		</a:t>
            </a:r>
            <a:r>
              <a:rPr lang="it-IT" sz="1969" dirty="0">
                <a:solidFill>
                  <a:srgbClr val="FF0000"/>
                </a:solidFill>
              </a:rPr>
              <a:t>3-15 mar.</a:t>
            </a:r>
            <a:endParaRPr lang="it-IT" sz="1969" dirty="0"/>
          </a:p>
          <a:p>
            <a:r>
              <a:rPr lang="it-IT" sz="2363" dirty="0"/>
              <a:t>Palazzo della Loggia di Padova 		</a:t>
            </a:r>
            <a:r>
              <a:rPr lang="it-IT" sz="1969" dirty="0">
                <a:solidFill>
                  <a:srgbClr val="FF0000"/>
                </a:solidFill>
              </a:rPr>
              <a:t>25 feb.–18 mar.</a:t>
            </a:r>
          </a:p>
          <a:p>
            <a:r>
              <a:rPr lang="it-IT" sz="2363" dirty="0"/>
              <a:t>Venaria di Torino 			</a:t>
            </a:r>
            <a:r>
              <a:rPr lang="it-IT" sz="2100" dirty="0">
                <a:solidFill>
                  <a:srgbClr val="FF0000"/>
                </a:solidFill>
              </a:rPr>
              <a:t>20 mar.-4 apr.</a:t>
            </a:r>
            <a:endParaRPr lang="it-IT" sz="1969" dirty="0">
              <a:solidFill>
                <a:srgbClr val="FF0000"/>
              </a:solidFill>
            </a:endParaRPr>
          </a:p>
          <a:p>
            <a:r>
              <a:rPr lang="it-IT" sz="2363" dirty="0"/>
              <a:t>Museo Archeologico Nazionale </a:t>
            </a:r>
            <a:r>
              <a:rPr lang="it-IT" sz="2363" dirty="0" err="1"/>
              <a:t>Nap</a:t>
            </a:r>
            <a:r>
              <a:rPr lang="it-IT" sz="2363" dirty="0"/>
              <a:t>.	</a:t>
            </a:r>
            <a:r>
              <a:rPr lang="it-IT" sz="1969" dirty="0">
                <a:solidFill>
                  <a:srgbClr val="FF0000"/>
                </a:solidFill>
              </a:rPr>
              <a:t>20 apr.-3 mag.</a:t>
            </a:r>
            <a:endParaRPr lang="it-IT" sz="2363" dirty="0">
              <a:solidFill>
                <a:srgbClr val="FF0000"/>
              </a:solidFill>
            </a:endParaRPr>
          </a:p>
          <a:p>
            <a:r>
              <a:rPr lang="it-IT" sz="2363" b="1" dirty="0"/>
              <a:t>Museo Archeologico </a:t>
            </a:r>
            <a:r>
              <a:rPr lang="it-IT" sz="2363" b="1" dirty="0">
                <a:solidFill>
                  <a:srgbClr val="FF0000"/>
                </a:solidFill>
              </a:rPr>
              <a:t>Nazionale</a:t>
            </a:r>
            <a:r>
              <a:rPr lang="it-IT" sz="2363" b="1" dirty="0"/>
              <a:t>.	</a:t>
            </a:r>
            <a:r>
              <a:rPr lang="it-IT" sz="1969" b="1" dirty="0">
                <a:solidFill>
                  <a:srgbClr val="FF0000"/>
                </a:solidFill>
              </a:rPr>
              <a:t>7-24 mag.</a:t>
            </a:r>
            <a:endParaRPr lang="it-IT" sz="2363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3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99C7EA-E8F2-C54E-99AF-3F2DA473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07" y="2034032"/>
            <a:ext cx="3231267" cy="5227958"/>
          </a:xfrm>
        </p:spPr>
        <p:txBody>
          <a:bodyPr anchor="ctr">
            <a:normAutofit/>
          </a:bodyPr>
          <a:lstStyle/>
          <a:p>
            <a:r>
              <a:rPr lang="it-IT" sz="35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Come proseguire</a:t>
            </a:r>
            <a:br>
              <a:rPr lang="it-IT" sz="3500" dirty="0">
                <a:latin typeface="Euphemia UCAS" panose="020B0503040102020104" pitchFamily="34" charset="-79"/>
                <a:cs typeface="Euphemia UCAS" panose="020B0503040102020104" pitchFamily="34" charset="-79"/>
              </a:rPr>
            </a:br>
            <a:r>
              <a:rPr lang="it-IT" sz="35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con la II edizione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0596" y="0"/>
            <a:ext cx="8674204" cy="9753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1302" y="0"/>
            <a:ext cx="0" cy="97536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64585" y="4628050"/>
            <a:ext cx="9753600" cy="497500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23" name="11 città coinvolte per 10 mostre previste nel periodo 2019/20.…">
            <a:extLst>
              <a:ext uri="{FF2B5EF4-FFF2-40B4-BE49-F238E27FC236}">
                <a16:creationId xmlns:a16="http://schemas.microsoft.com/office/drawing/2014/main" id="{2394D2B7-3B69-4BD1-9378-018C362D0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792493"/>
              </p:ext>
            </p:extLst>
          </p:nvPr>
        </p:nvGraphicFramePr>
        <p:xfrm>
          <a:off x="5391333" y="1372728"/>
          <a:ext cx="6449208" cy="6550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99C7EA-E8F2-C54E-99AF-3F2DA473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07" y="2034032"/>
            <a:ext cx="3231267" cy="5227958"/>
          </a:xfrm>
        </p:spPr>
        <p:txBody>
          <a:bodyPr anchor="ctr">
            <a:normAutofit/>
          </a:bodyPr>
          <a:lstStyle/>
          <a:p>
            <a:r>
              <a:rPr lang="it-IT" sz="35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</a:t>
            </a:r>
            <a:r>
              <a:rPr lang="it-IT" sz="35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iII</a:t>
            </a:r>
            <a:r>
              <a:rPr lang="it-IT" sz="35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edizione</a:t>
            </a:r>
            <a:br>
              <a:rPr lang="it-IT" sz="3500" dirty="0">
                <a:latin typeface="Euphemia UCAS" panose="020B0503040102020104" pitchFamily="34" charset="-79"/>
                <a:cs typeface="Euphemia UCAS" panose="020B0503040102020104" pitchFamily="34" charset="-79"/>
              </a:rPr>
            </a:br>
            <a:r>
              <a:rPr lang="it-IT" sz="35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2020-2022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0596" y="0"/>
            <a:ext cx="8674204" cy="9753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1302" y="0"/>
            <a:ext cx="0" cy="97536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64585" y="4628050"/>
            <a:ext cx="9753600" cy="497500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23" name="11 città coinvolte per 10 mostre previste nel periodo 2019/20.…">
            <a:extLst>
              <a:ext uri="{FF2B5EF4-FFF2-40B4-BE49-F238E27FC236}">
                <a16:creationId xmlns:a16="http://schemas.microsoft.com/office/drawing/2014/main" id="{2394D2B7-3B69-4BD1-9378-018C362D0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986311"/>
              </p:ext>
            </p:extLst>
          </p:nvPr>
        </p:nvGraphicFramePr>
        <p:xfrm>
          <a:off x="5391333" y="1372728"/>
          <a:ext cx="6449208" cy="6550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985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100000">
              <a:schemeClr val="accent5">
                <a:hueOff val="243286"/>
                <a:satOff val="19694"/>
                <a:lumOff val="-10952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Logo_INFN.png" descr="Logo_INFN.png"/>
          <p:cNvPicPr>
            <a:picLocks noChangeAspect="1"/>
          </p:cNvPicPr>
          <p:nvPr/>
        </p:nvPicPr>
        <p:blipFill>
          <a:blip r:embed="rId2"/>
          <a:srcRect b="10586"/>
          <a:stretch>
            <a:fillRect/>
          </a:stretch>
        </p:blipFill>
        <p:spPr>
          <a:xfrm>
            <a:off x="9731325" y="390078"/>
            <a:ext cx="2744763" cy="1538194"/>
          </a:xfrm>
          <a:prstGeom prst="rect">
            <a:avLst/>
          </a:prstGeom>
          <a:ln w="12700">
            <a:miter lim="400000"/>
          </a:ln>
          <a:effectLst>
            <a:reflection stA="67112" endPos="40000" dir="5400000" sy="-100000" algn="bl" rotWithShape="0"/>
          </a:effectLst>
        </p:spPr>
      </p:pic>
      <p:sp>
        <p:nvSpPr>
          <p:cNvPr id="123" name="FRANCESCA SCIANITTI, INFN Ufficio Comunicazione, CC3M 3 aprile 2020"/>
          <p:cNvSpPr txBox="1"/>
          <p:nvPr/>
        </p:nvSpPr>
        <p:spPr>
          <a:xfrm>
            <a:off x="1854200" y="9194155"/>
            <a:ext cx="10464800" cy="381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r>
              <a:t> FRANCESCA SCIANITTI, INFN Ufficio Comunicazione, CC3M 3 aprile 2020</a:t>
            </a:r>
          </a:p>
        </p:txBody>
      </p:sp>
      <p:pic>
        <p:nvPicPr>
          <p:cNvPr id="124" name="banner-facebook1.jpg" descr="banner-faceboo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5381"/>
            <a:ext cx="13004800" cy="7308219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Intanto …"/>
          <p:cNvSpPr txBox="1">
            <a:spLocks noGrp="1"/>
          </p:cNvSpPr>
          <p:nvPr>
            <p:ph type="ctr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</p:spPr>
        <p:txBody>
          <a:bodyPr anchor="ctr"/>
          <a:lstStyle/>
          <a:p>
            <a:r>
              <a:t>Intanto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100000">
              <a:schemeClr val="accent5">
                <a:hueOff val="243286"/>
                <a:satOff val="19694"/>
                <a:lumOff val="-10952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Diretta Youtube"/>
          <p:cNvSpPr txBox="1">
            <a:spLocks noGrp="1"/>
          </p:cNvSpPr>
          <p:nvPr>
            <p:ph type="title"/>
          </p:nvPr>
        </p:nvSpPr>
        <p:spPr>
          <a:xfrm>
            <a:off x="230858" y="120650"/>
            <a:ext cx="11099801" cy="21209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Diretta Youtube</a:t>
            </a:r>
          </a:p>
        </p:txBody>
      </p:sp>
      <p:pic>
        <p:nvPicPr>
          <p:cNvPr id="131" name="Logo_INFN.png" descr="Logo_INFN.png"/>
          <p:cNvPicPr>
            <a:picLocks noChangeAspect="1"/>
          </p:cNvPicPr>
          <p:nvPr/>
        </p:nvPicPr>
        <p:blipFill>
          <a:blip r:embed="rId2"/>
          <a:srcRect b="10586"/>
          <a:stretch>
            <a:fillRect/>
          </a:stretch>
        </p:blipFill>
        <p:spPr>
          <a:xfrm>
            <a:off x="9958264" y="250378"/>
            <a:ext cx="2744763" cy="1538194"/>
          </a:xfrm>
          <a:prstGeom prst="rect">
            <a:avLst/>
          </a:prstGeom>
          <a:ln w="12700">
            <a:miter lim="400000"/>
          </a:ln>
          <a:effectLst>
            <a:reflection stA="67112" endPos="40000" dir="5400000" sy="-100000" algn="bl" rotWithShape="0"/>
          </a:effectLst>
        </p:spPr>
      </p:pic>
      <p:pic>
        <p:nvPicPr>
          <p:cNvPr id="132" name="invitomail.jpg" descr="invitomail.jpg"/>
          <p:cNvPicPr>
            <a:picLocks noChangeAspect="1"/>
          </p:cNvPicPr>
          <p:nvPr/>
        </p:nvPicPr>
        <p:blipFill>
          <a:blip r:embed="rId3"/>
          <a:srcRect t="72165"/>
          <a:stretch>
            <a:fillRect/>
          </a:stretch>
        </p:blipFill>
        <p:spPr>
          <a:xfrm>
            <a:off x="0" y="1948643"/>
            <a:ext cx="13004800" cy="2056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794" y="4005249"/>
            <a:ext cx="10219292" cy="5748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590B9-D339-5740-AF55-4CB3A183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07" y="2034032"/>
            <a:ext cx="3231267" cy="5227958"/>
          </a:xfrm>
        </p:spPr>
        <p:txBody>
          <a:bodyPr anchor="ctr">
            <a:normAutofit/>
          </a:bodyPr>
          <a:lstStyle/>
          <a:p>
            <a:r>
              <a:rPr lang="it-IT" sz="5000"/>
              <a:t>Diretta youtube e numeri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0596" y="0"/>
            <a:ext cx="8674204" cy="9753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1302" y="0"/>
            <a:ext cx="0" cy="97536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64585" y="4628050"/>
            <a:ext cx="9753600" cy="497500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10DFE4B-9B4A-47A4-B9BF-A5CCA9EAAD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004646"/>
              </p:ext>
            </p:extLst>
          </p:nvPr>
        </p:nvGraphicFramePr>
        <p:xfrm>
          <a:off x="5391333" y="1372728"/>
          <a:ext cx="6449208" cy="6550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321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screenshot, monitor, schermo, sedendo&#10;&#10;Descrizione generata automaticamente">
            <a:extLst>
              <a:ext uri="{FF2B5EF4-FFF2-40B4-BE49-F238E27FC236}">
                <a16:creationId xmlns:a16="http://schemas.microsoft.com/office/drawing/2014/main" id="{CE37DB80-5D50-1A47-A36C-EC28B6343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6" r="12787" b="-1"/>
          <a:stretch/>
        </p:blipFill>
        <p:spPr>
          <a:xfrm>
            <a:off x="1259454" y="1024494"/>
            <a:ext cx="10543402" cy="742226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1016463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e">
  <a:themeElements>
    <a:clrScheme name="Ret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Ret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383</Words>
  <Application>Microsoft Macintosh PowerPoint</Application>
  <PresentationFormat>Personalizzato</PresentationFormat>
  <Paragraphs>60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Euphemia UCAS</vt:lpstr>
      <vt:lpstr>Lucida Grande</vt:lpstr>
      <vt:lpstr>Wingdings</vt:lpstr>
      <vt:lpstr>Rete</vt:lpstr>
      <vt:lpstr>Presentazione standard di PowerPoint</vt:lpstr>
      <vt:lpstr>Novità</vt:lpstr>
      <vt:lpstr>Calendario Mostre  200 giorni</vt:lpstr>
      <vt:lpstr>Come proseguire con la II edizione</vt:lpstr>
      <vt:lpstr> iII edizione 2020-2022</vt:lpstr>
      <vt:lpstr>Intanto …</vt:lpstr>
      <vt:lpstr>Diretta Youtube</vt:lpstr>
      <vt:lpstr>Diretta youtube e numeri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ppierluigi2000@gmail.com</dc:creator>
  <cp:lastModifiedBy>ppierluigi2000@gmail.com</cp:lastModifiedBy>
  <cp:revision>1</cp:revision>
  <dcterms:created xsi:type="dcterms:W3CDTF">2020-04-08T12:28:22Z</dcterms:created>
  <dcterms:modified xsi:type="dcterms:W3CDTF">2020-04-08T12:37:54Z</dcterms:modified>
</cp:coreProperties>
</file>