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82F66-ADFE-4D4F-8621-BEE704F92474}" type="datetimeFigureOut">
              <a:rPr lang="en-US" smtClean="0"/>
              <a:t>20/02/20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FD51C-2E0A-4C65-A3BE-E2B82C1E7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Supposizioni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51C-2E0A-4C65-A3BE-E2B82C1E7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20/02/20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Bilancino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and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</a:t>
            </a:r>
            <a:r>
              <a:rPr lang="en-US" sz="1800" dirty="0" smtClean="0"/>
              <a:t>MM</a:t>
            </a:r>
            <a:r>
              <a:rPr lang="en-US" dirty="0" smtClean="0"/>
              <a:t> SCINTILLATOR TEST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0518"/>
              </p:ext>
            </p:extLst>
          </p:nvPr>
        </p:nvGraphicFramePr>
        <p:xfrm>
          <a:off x="1800000" y="-88314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000" y="-88314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</a:t>
            </a:r>
            <a:r>
              <a:rPr lang="en-US" sz="1800" dirty="0" smtClean="0"/>
              <a:t>MM</a:t>
            </a:r>
            <a:r>
              <a:rPr lang="en-US" dirty="0" smtClean="0"/>
              <a:t> SCINTILLATOR TEST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85193"/>
              </p:ext>
            </p:extLst>
          </p:nvPr>
        </p:nvGraphicFramePr>
        <p:xfrm>
          <a:off x="1980000" y="-9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0000" y="-9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5" y="198770"/>
            <a:ext cx="11940794" cy="40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18175"/>
          <a:stretch/>
        </p:blipFill>
        <p:spPr>
          <a:xfrm>
            <a:off x="7443018" y="159256"/>
            <a:ext cx="4129549" cy="327243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5" y="870378"/>
            <a:ext cx="6786646" cy="3947429"/>
          </a:xfrm>
        </p:spPr>
      </p:pic>
    </p:spTree>
    <p:extLst>
      <p:ext uri="{BB962C8B-B14F-4D97-AF65-F5344CB8AC3E}">
        <p14:creationId xmlns:p14="http://schemas.microsoft.com/office/powerpoint/2010/main" val="20845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" y="1492045"/>
            <a:ext cx="5582606" cy="32471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1" y="126096"/>
            <a:ext cx="6190302" cy="36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 geometry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252000"/>
            <a:ext cx="8192381" cy="4347143"/>
          </a:xfrm>
        </p:spPr>
      </p:pic>
      <p:sp>
        <p:nvSpPr>
          <p:cNvPr id="8" name="TextBox 7"/>
          <p:cNvSpPr txBox="1"/>
          <p:nvPr/>
        </p:nvSpPr>
        <p:spPr>
          <a:xfrm>
            <a:off x="8436078" y="589935"/>
            <a:ext cx="3637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Impossible to add anything!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Should be simplified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 geometry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000" y="252000"/>
            <a:ext cx="8192381" cy="4347143"/>
          </a:xfrm>
        </p:spPr>
      </p:pic>
    </p:spTree>
    <p:extLst>
      <p:ext uri="{BB962C8B-B14F-4D97-AF65-F5344CB8AC3E}">
        <p14:creationId xmlns:p14="http://schemas.microsoft.com/office/powerpoint/2010/main" val="3964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 geometry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000" y="252000"/>
            <a:ext cx="8192380" cy="4347143"/>
          </a:xfrm>
        </p:spPr>
      </p:pic>
    </p:spTree>
    <p:extLst>
      <p:ext uri="{BB962C8B-B14F-4D97-AF65-F5344CB8AC3E}">
        <p14:creationId xmlns:p14="http://schemas.microsoft.com/office/powerpoint/2010/main" val="3080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 geometry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08755"/>
              </p:ext>
            </p:extLst>
          </p:nvPr>
        </p:nvGraphicFramePr>
        <p:xfrm>
          <a:off x="385011" y="470422"/>
          <a:ext cx="9516975" cy="422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395">
                  <a:extLst>
                    <a:ext uri="{9D8B030D-6E8A-4147-A177-3AD203B41FA5}">
                      <a16:colId xmlns:a16="http://schemas.microsoft.com/office/drawing/2014/main" val="709543796"/>
                    </a:ext>
                  </a:extLst>
                </a:gridCol>
                <a:gridCol w="1513573">
                  <a:extLst>
                    <a:ext uri="{9D8B030D-6E8A-4147-A177-3AD203B41FA5}">
                      <a16:colId xmlns:a16="http://schemas.microsoft.com/office/drawing/2014/main" val="3384317697"/>
                    </a:ext>
                  </a:extLst>
                </a:gridCol>
                <a:gridCol w="2033337">
                  <a:extLst>
                    <a:ext uri="{9D8B030D-6E8A-4147-A177-3AD203B41FA5}">
                      <a16:colId xmlns:a16="http://schemas.microsoft.com/office/drawing/2014/main" val="3166452442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3567037541"/>
                    </a:ext>
                  </a:extLst>
                </a:gridCol>
                <a:gridCol w="2779291">
                  <a:extLst>
                    <a:ext uri="{9D8B030D-6E8A-4147-A177-3AD203B41FA5}">
                      <a16:colId xmlns:a16="http://schemas.microsoft.com/office/drawing/2014/main" val="2226346270"/>
                    </a:ext>
                  </a:extLst>
                </a:gridCol>
              </a:tblGrid>
              <a:tr h="57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real material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simulated material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density (g/cm3)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density origin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6819704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Gallery, internal part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G4_concrete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value GEANT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8953360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Gallery, external part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G4_concrete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 (typical lite concrete value)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8077245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Kernel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G4_silicon_dioxide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3765700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G4_concrete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63441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(alluvioni)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G4_silicon_dioxide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3152186"/>
                  </a:ext>
                </a:extLst>
              </a:tr>
              <a:tr h="486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Rock(rockfill calcareo + avandiga)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crushed stone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G4_calcium_carbonate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343150"/>
                  </a:ext>
                </a:extLst>
              </a:tr>
              <a:tr h="710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Sandstone (scogliera)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sandrock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G4_calcium_carbonate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assumption (typical crushed sandstone value)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551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</a:t>
            </a:r>
            <a:r>
              <a:rPr lang="en-US" sz="1800" dirty="0" smtClean="0"/>
              <a:t>MM</a:t>
            </a:r>
            <a:r>
              <a:rPr lang="en-US" dirty="0" smtClean="0"/>
              <a:t> SCINTILLATOR TEST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mm SCINTILLATOR </a:t>
            </a:r>
            <a:r>
              <a:rPr lang="en-US" dirty="0"/>
              <a:t>WITH MYLAR WRAPPING.</a:t>
            </a:r>
          </a:p>
          <a:p>
            <a:r>
              <a:rPr lang="en-US" dirty="0" smtClean="0"/>
              <a:t>One side read out</a:t>
            </a:r>
          </a:p>
          <a:p>
            <a:r>
              <a:rPr lang="en-US" dirty="0" smtClean="0"/>
              <a:t>First measurement in standard configuration</a:t>
            </a:r>
          </a:p>
          <a:p>
            <a:r>
              <a:rPr lang="en-US" dirty="0" smtClean="0"/>
              <a:t>Second SiPM and </a:t>
            </a:r>
            <a:r>
              <a:rPr lang="en-US" dirty="0" err="1" smtClean="0"/>
              <a:t>mylar</a:t>
            </a:r>
            <a:r>
              <a:rPr lang="en-US" dirty="0" smtClean="0"/>
              <a:t> wrapping were removed and replaced by </a:t>
            </a:r>
            <a:r>
              <a:rPr lang="en-US" dirty="0" err="1" smtClean="0"/>
              <a:t>tedlar</a:t>
            </a:r>
            <a:r>
              <a:rPr lang="en-US" dirty="0" smtClean="0"/>
              <a:t> (black absorption material).</a:t>
            </a:r>
          </a:p>
          <a:p>
            <a:r>
              <a:rPr lang="en-US" dirty="0" smtClean="0"/>
              <a:t>Amplitude and integral distributions were measured.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</TotalTime>
  <Words>156</Words>
  <Application>Microsoft Office PowerPoint</Application>
  <PresentationFormat>Widescreen</PresentationFormat>
  <Paragraphs>62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Wingdings 3</vt:lpstr>
      <vt:lpstr>Slice</vt:lpstr>
      <vt:lpstr>Graph</vt:lpstr>
      <vt:lpstr>Bilancino</vt:lpstr>
      <vt:lpstr>CAD model</vt:lpstr>
      <vt:lpstr>CAD model</vt:lpstr>
      <vt:lpstr>CAD model</vt:lpstr>
      <vt:lpstr>GEANT geometry</vt:lpstr>
      <vt:lpstr>GEANT geometry</vt:lpstr>
      <vt:lpstr>GEANT geometry</vt:lpstr>
      <vt:lpstr>GEANT geometry</vt:lpstr>
      <vt:lpstr>400 MM SCINTILLATOR TEST</vt:lpstr>
      <vt:lpstr>400 MM SCINTILLATOR TEST</vt:lpstr>
      <vt:lpstr>400 MM SCINTILLATOR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Bilancino</dc:title>
  <dc:creator>Oleksandr Starodubtsev</dc:creator>
  <cp:lastModifiedBy>Oleksandr Starodubtsev</cp:lastModifiedBy>
  <cp:revision>9</cp:revision>
  <dcterms:created xsi:type="dcterms:W3CDTF">2020-02-20T07:32:20Z</dcterms:created>
  <dcterms:modified xsi:type="dcterms:W3CDTF">2020-02-20T11:54:20Z</dcterms:modified>
</cp:coreProperties>
</file>