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26846-C62A-42A2-B7EF-6EA8DAE9F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21ED0-4D2A-4B54-9CD4-EA85D870A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ECB8-0C40-4B06-8EC9-64557158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390A2-5EEE-4A19-8224-F00A68B4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1B0DF-4DDB-4608-89E9-F427DC59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59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A2F3-27D3-45E4-8D43-F27E8E11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3CAF9-FA9A-4DED-8408-3AEA501F3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B246E-5F13-4218-8037-C583EA12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6D9E5-D6F8-4824-8CB4-0F12A386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9CD93-1D65-469D-B0D6-2DE6E6EC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26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123C5B-4297-4F48-9A64-874372889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F9831-3564-44D8-B5FB-083156B79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FAA5D-4C85-45F1-ABA1-4D67AF79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9347-B5B3-42C9-BA4D-E89199DC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39F31-8B69-444F-985E-835BB132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99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DF6C-05F2-4D48-A340-529B02CB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3D74-4E17-4DA4-8242-A14CD2178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216D-CAE4-4DF1-A4E9-C9ADB012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696C2-8834-4C28-9A05-CB747642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E81B6-7C81-4D18-9241-DB58C09B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92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42B8-C1C2-4781-A1D1-A98E12AC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EA9E-46F7-4C66-9F78-9B20F7A3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734FA-AE98-4F00-85AE-86669818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95EA0-4390-4653-8709-0AAB2382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5CC79-1C29-4B10-A905-D253EC61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21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5A2-2B18-4186-B121-654D7D13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893C-A8DD-437E-8C92-873C985A9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B5FAE-63CB-4FBA-8D1C-DE23F4E7D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312E0-A2DF-4931-8E88-891B509F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6A018-699B-4676-94EB-80984822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F7247-937B-4258-A7D5-AA875977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78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0380-9679-4661-BB62-E5F4BF7F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C8F9A-9614-4FA4-BC9F-C5022EDF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0BCDE-6393-497B-ABFB-AA4E989F5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C6AC3-E626-483A-9961-CFCF99F1C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209B7-C8C1-4CA5-90D4-41E9278FF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9ADB3D-7B1C-438F-A05C-0BAEAB3A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ABA1B-38AC-4559-A1D9-80B34E44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01E7B-941E-4B99-89D0-BA4EE1A4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70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AE00-02B9-4554-AEB7-2EC696ED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A58CD-81C3-4561-B621-BA4652E5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E6932-1530-4F9F-A480-C7E9E25C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A402B-6EDD-42CE-B8A2-2B3B2AB51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07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B6E2B4-C34E-4021-A668-58937C44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19A95-DA2D-4F06-92EA-2F1FEBC1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FED3A-FE84-4EE3-AA87-DFA3B8D9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99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29CFC-964A-4B15-A686-96CBAF7A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4D83-3737-4FA5-A3FA-C36DAF60D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35732-61DD-4FC7-9C1A-FE741D090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02F6F-78D1-4E55-AED0-63C2454A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CFD8E-328C-4C60-A175-BCBEE3DF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DDF1C-334F-49EC-8C14-BE828981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6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E952-8454-490E-8D66-E940D29B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84426-8A2A-4938-9409-BEFA62786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11937-6825-4EFA-ABEE-CD11D6950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0D022-18D4-4F9D-9A9D-BA8395BD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35194-E5BB-49B2-8CB1-018085A3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EDE7B-114A-44C2-B464-14624526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2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04EB8-AD09-4B5C-8009-3AE6241F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1C2F5-F66C-40F7-8F5C-AF316D05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E4F40-79AA-4E5D-930C-BB2336F59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0D3F-3953-4F44-8A6C-7702919E7F3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EBF3F-A7AE-40C9-B700-779B112FD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13465-97DC-48C0-8D6E-FE17E8E99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587-BD74-40A5-B025-4C28CB049F7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19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51CD-620F-4923-B4A1-63A68E3E1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AAI@T1</a:t>
            </a:r>
            <a:br>
              <a:rPr lang="en-US" dirty="0"/>
            </a:br>
            <a:r>
              <a:rPr lang="en-US" dirty="0"/>
              <a:t>Il punto di vista di un </a:t>
            </a:r>
            <a:r>
              <a:rPr lang="en-US" dirty="0" err="1"/>
              <a:t>utente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5B516-0C96-420E-AB24-E024864D6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Andrea </a:t>
            </a:r>
            <a:r>
              <a:rPr lang="en-US" dirty="0"/>
              <a:t>Chierici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243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94BC5-FC95-417E-909B-A5E99F6E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Cosa </a:t>
            </a:r>
            <a:r>
              <a:rPr lang="en-US" dirty="0" err="1"/>
              <a:t>funziona</a:t>
            </a:r>
            <a:r>
              <a:rPr lang="en-US" dirty="0"/>
              <a:t> bene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5DF9-55C7-481D-A672-4A39F560E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Stabilità: non abbiamo mai avuto problemi seri dovuti alla stabilità del sistema, alla disponibilità, alla robustezza</a:t>
            </a:r>
          </a:p>
          <a:p>
            <a:endParaRPr lang="it-IT" dirty="0"/>
          </a:p>
          <a:p>
            <a:r>
              <a:rPr lang="it-IT" dirty="0"/>
              <a:t>Risposte rapide, generalmente, da parte del gruppo di amministratori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83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25B2-BEE4-4CCF-B307-E4BE6C5A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Desiderata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22F2-38FB-42A6-8269-B3F0385E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8387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2fa</a:t>
            </a:r>
          </a:p>
          <a:p>
            <a:r>
              <a:rPr lang="it-IT" dirty="0"/>
              <a:t>Reset in autonomia delle password</a:t>
            </a:r>
          </a:p>
          <a:p>
            <a:r>
              <a:rPr lang="it-IT" dirty="0"/>
              <a:t>Maggiore flessibilità nella gestione dei gruppi</a:t>
            </a:r>
          </a:p>
          <a:p>
            <a:pPr lvl="1"/>
            <a:r>
              <a:rPr lang="it-IT" dirty="0"/>
              <a:t>evitare che la stessa persona abbia più utenti, uno per esperimento</a:t>
            </a:r>
          </a:p>
          <a:p>
            <a:r>
              <a:rPr lang="it-IT" dirty="0"/>
              <a:t>Possibilità di salvare la propria chiave pubblica </a:t>
            </a:r>
            <a:r>
              <a:rPr lang="it-IT" dirty="0" err="1"/>
              <a:t>rsa</a:t>
            </a:r>
            <a:r>
              <a:rPr lang="it-IT" dirty="0"/>
              <a:t> e usarla per collegarsi ai server   Cancellazione dei vecchi utenti/pool account per evitare che il </a:t>
            </a:r>
            <a:r>
              <a:rPr lang="it-IT" dirty="0" err="1"/>
              <a:t>db</a:t>
            </a:r>
            <a:r>
              <a:rPr lang="it-IT" dirty="0"/>
              <a:t> cresca indefinitamente</a:t>
            </a:r>
          </a:p>
          <a:p>
            <a:pPr lvl="1"/>
            <a:r>
              <a:rPr lang="it-IT" dirty="0"/>
              <a:t>DB pieno di utenti non più autorizzati</a:t>
            </a:r>
          </a:p>
          <a:p>
            <a:pPr lvl="1"/>
            <a:r>
              <a:rPr lang="it-IT" dirty="0"/>
              <a:t>procedure che facciano la rimozione automatica degli utenti che non si collegano da n anni (o mesi, da stabilire)</a:t>
            </a:r>
          </a:p>
          <a:p>
            <a:r>
              <a:rPr lang="it-IT" dirty="0"/>
              <a:t>Passaggio sui client da </a:t>
            </a:r>
            <a:r>
              <a:rPr lang="it-IT" dirty="0" err="1"/>
              <a:t>nslcd</a:t>
            </a:r>
            <a:r>
              <a:rPr lang="it-IT" dirty="0"/>
              <a:t> a </a:t>
            </a:r>
            <a:r>
              <a:rPr lang="it-IT" dirty="0" err="1"/>
              <a:t>sssd</a:t>
            </a:r>
            <a:endParaRPr lang="it-IT" dirty="0"/>
          </a:p>
          <a:p>
            <a:r>
              <a:rPr lang="it-IT" dirty="0"/>
              <a:t>Interfacciamento con la maggior parte dei servizi/pagine web presenti al </a:t>
            </a:r>
            <a:r>
              <a:rPr lang="it-IT" dirty="0" err="1"/>
              <a:t>cnaf</a:t>
            </a:r>
            <a:r>
              <a:rPr lang="it-IT" dirty="0"/>
              <a:t>, per un single-</a:t>
            </a:r>
            <a:r>
              <a:rPr lang="it-IT" dirty="0" err="1"/>
              <a:t>sign</a:t>
            </a:r>
            <a:r>
              <a:rPr lang="it-IT" dirty="0"/>
              <a:t>-on efficace (ad esempio </a:t>
            </a:r>
            <a:r>
              <a:rPr lang="it-IT" dirty="0" err="1"/>
              <a:t>ovirt</a:t>
            </a:r>
            <a:r>
              <a:rPr lang="it-IT" dirty="0"/>
              <a:t>)</a:t>
            </a:r>
          </a:p>
          <a:p>
            <a:r>
              <a:rPr lang="it-IT" dirty="0"/>
              <a:t>Evitare che gli utenti si colleghino ai server direttamente come root, implementando policy sudo efficaci</a:t>
            </a:r>
          </a:p>
          <a:p>
            <a:r>
              <a:rPr lang="it-IT" dirty="0"/>
              <a:t>Poter raggruppare </a:t>
            </a:r>
            <a:r>
              <a:rPr lang="it-IT" dirty="0" err="1"/>
              <a:t>host</a:t>
            </a:r>
            <a:r>
              <a:rPr lang="it-IT" dirty="0"/>
              <a:t> per consentire accessi ad un sottoinsieme specifico di macchine da parte di alcuni gruppi di utenti</a:t>
            </a:r>
          </a:p>
          <a:p>
            <a:r>
              <a:rPr lang="it-IT" dirty="0"/>
              <a:t>Gestione via web e possibile delega amministrativa a </a:t>
            </a:r>
            <a:r>
              <a:rPr lang="it-IT" dirty="0" err="1"/>
              <a:t>poweruser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99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E1DE-F30A-40F6-99CB-C91C37B7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Cosa non </a:t>
            </a:r>
            <a:r>
              <a:rPr lang="en-US" dirty="0" err="1"/>
              <a:t>vorrei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417E6-8DE6-4B7D-BE2C-BDD32C16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 ci </a:t>
            </a:r>
            <a:r>
              <a:rPr lang="en-US" dirty="0" err="1"/>
              <a:t>legassimo</a:t>
            </a:r>
            <a:r>
              <a:rPr lang="en-US" dirty="0"/>
              <a:t> ad AAI </a:t>
            </a:r>
            <a:r>
              <a:rPr lang="en-US" dirty="0" err="1"/>
              <a:t>esterne</a:t>
            </a:r>
            <a:r>
              <a:rPr lang="en-US" dirty="0"/>
              <a:t> o </a:t>
            </a:r>
            <a:r>
              <a:rPr lang="en-US" dirty="0" err="1"/>
              <a:t>nazionali</a:t>
            </a:r>
            <a:endParaRPr lang="en-US" dirty="0"/>
          </a:p>
          <a:p>
            <a:pPr lvl="1"/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nostro</a:t>
            </a:r>
            <a:r>
              <a:rPr lang="en-US" dirty="0"/>
              <a:t> t1 </a:t>
            </a:r>
            <a:r>
              <a:rPr lang="en-US" dirty="0" err="1"/>
              <a:t>richiede</a:t>
            </a:r>
            <a:r>
              <a:rPr lang="en-US" dirty="0"/>
              <a:t> </a:t>
            </a:r>
            <a:r>
              <a:rPr lang="en-US" dirty="0" err="1"/>
              <a:t>peculiarita</a:t>
            </a:r>
            <a:r>
              <a:rPr lang="en-US" dirty="0"/>
              <a:t>' e </a:t>
            </a:r>
            <a:r>
              <a:rPr lang="en-US" dirty="0" err="1"/>
              <a:t>flessibilita</a:t>
            </a:r>
            <a:r>
              <a:rPr lang="en-US" dirty="0"/>
              <a:t>' </a:t>
            </a:r>
            <a:r>
              <a:rPr lang="en-US" dirty="0" err="1"/>
              <a:t>che</a:t>
            </a:r>
            <a:r>
              <a:rPr lang="en-US" dirty="0"/>
              <a:t> non ci </a:t>
            </a:r>
            <a:r>
              <a:rPr lang="en-US" dirty="0" err="1"/>
              <a:t>puo</a:t>
            </a:r>
            <a:r>
              <a:rPr lang="en-US" dirty="0"/>
              <a:t>`, a </a:t>
            </a:r>
            <a:r>
              <a:rPr lang="en-US" dirty="0" err="1"/>
              <a:t>mio</a:t>
            </a:r>
            <a:r>
              <a:rPr lang="en-US" dirty="0"/>
              <a:t> </a:t>
            </a:r>
            <a:r>
              <a:rPr lang="en-US" dirty="0" err="1"/>
              <a:t>avviso</a:t>
            </a:r>
            <a:r>
              <a:rPr lang="en-US" dirty="0"/>
              <a:t>, </a:t>
            </a:r>
            <a:r>
              <a:rPr lang="en-US" dirty="0" err="1"/>
              <a:t>garantire</a:t>
            </a:r>
            <a:r>
              <a:rPr lang="en-US" dirty="0"/>
              <a:t> la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utenti</a:t>
            </a:r>
            <a:r>
              <a:rPr lang="en-US" dirty="0"/>
              <a:t> </a:t>
            </a:r>
            <a:r>
              <a:rPr lang="en-US" dirty="0" err="1"/>
              <a:t>esterni</a:t>
            </a:r>
            <a:r>
              <a:rPr lang="en-US" dirty="0"/>
              <a:t> e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reattivi</a:t>
            </a:r>
            <a:r>
              <a:rPr lang="en-US" dirty="0"/>
              <a:t> al massimo </a:t>
            </a:r>
            <a:r>
              <a:rPr lang="en-US" dirty="0" err="1"/>
              <a:t>nell'inserimento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stessi</a:t>
            </a:r>
            <a:r>
              <a:rPr lang="en-US" dirty="0"/>
              <a:t> </a:t>
            </a:r>
            <a:r>
              <a:rPr lang="en-US" dirty="0" err="1"/>
              <a:t>all'interno</a:t>
            </a:r>
            <a:r>
              <a:rPr lang="en-US" dirty="0"/>
              <a:t> del </a:t>
            </a:r>
            <a:r>
              <a:rPr lang="en-US" dirty="0" err="1"/>
              <a:t>nostro</a:t>
            </a:r>
            <a:r>
              <a:rPr lang="en-US" dirty="0"/>
              <a:t> DB. </a:t>
            </a:r>
          </a:p>
          <a:p>
            <a:r>
              <a:rPr lang="en-US" dirty="0"/>
              <a:t>Che </a:t>
            </a:r>
            <a:r>
              <a:rPr lang="en-US" dirty="0" err="1"/>
              <a:t>utilizzassimo</a:t>
            </a:r>
            <a:r>
              <a:rPr lang="en-US" dirty="0"/>
              <a:t> </a:t>
            </a:r>
            <a:r>
              <a:rPr lang="en-US" dirty="0" err="1"/>
              <a:t>soluzioni</a:t>
            </a:r>
            <a:r>
              <a:rPr lang="en-US" dirty="0"/>
              <a:t> e </a:t>
            </a:r>
            <a:r>
              <a:rPr lang="en-US" dirty="0" err="1"/>
              <a:t>scelte</a:t>
            </a:r>
            <a:r>
              <a:rPr lang="en-US" dirty="0"/>
              <a:t> </a:t>
            </a:r>
            <a:r>
              <a:rPr lang="en-US" dirty="0" err="1"/>
              <a:t>fatte</a:t>
            </a:r>
            <a:r>
              <a:rPr lang="en-US" dirty="0"/>
              <a:t> in </a:t>
            </a:r>
            <a:r>
              <a:rPr lang="en-US" dirty="0" err="1"/>
              <a:t>passato</a:t>
            </a:r>
            <a:r>
              <a:rPr lang="en-US" dirty="0"/>
              <a:t> da </a:t>
            </a:r>
            <a:r>
              <a:rPr lang="en-US" dirty="0" err="1"/>
              <a:t>altri</a:t>
            </a:r>
            <a:endParaRPr lang="en-US" dirty="0"/>
          </a:p>
          <a:p>
            <a:pPr lvl="1"/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di </a:t>
            </a:r>
            <a:r>
              <a:rPr lang="en-US" dirty="0" err="1"/>
              <a:t>scegliere</a:t>
            </a:r>
            <a:r>
              <a:rPr lang="en-US" dirty="0"/>
              <a:t> la </a:t>
            </a:r>
            <a:r>
              <a:rPr lang="en-US" dirty="0" err="1"/>
              <a:t>piattaforma</a:t>
            </a:r>
            <a:r>
              <a:rPr lang="en-US" dirty="0"/>
              <a:t> </a:t>
            </a:r>
            <a:r>
              <a:rPr lang="en-US" dirty="0" err="1"/>
              <a:t>piu</a:t>
            </a:r>
            <a:r>
              <a:rPr lang="en-US" dirty="0"/>
              <a:t>` </a:t>
            </a:r>
            <a:r>
              <a:rPr lang="en-US" dirty="0" err="1"/>
              <a:t>adatta</a:t>
            </a:r>
            <a:r>
              <a:rPr lang="en-US" dirty="0"/>
              <a:t> e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err="1"/>
              <a:t>possibile</a:t>
            </a:r>
            <a:endParaRPr lang="en-US" dirty="0"/>
          </a:p>
          <a:p>
            <a:r>
              <a:rPr lang="en-US" dirty="0"/>
              <a:t>Fare </a:t>
            </a:r>
            <a:r>
              <a:rPr lang="en-US" dirty="0" err="1"/>
              <a:t>affidamento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server </a:t>
            </a:r>
            <a:r>
              <a:rPr lang="en-US" dirty="0" err="1"/>
              <a:t>esterni</a:t>
            </a:r>
            <a:r>
              <a:rPr lang="en-US" dirty="0"/>
              <a:t> </a:t>
            </a:r>
            <a:r>
              <a:rPr lang="en-US" dirty="0" err="1"/>
              <a:t>installati</a:t>
            </a:r>
            <a:r>
              <a:rPr lang="en-US" dirty="0"/>
              <a:t> e </a:t>
            </a:r>
            <a:r>
              <a:rPr lang="en-US" dirty="0" err="1"/>
              <a:t>mantenuti</a:t>
            </a:r>
            <a:r>
              <a:rPr lang="en-US" dirty="0"/>
              <a:t> da </a:t>
            </a:r>
            <a:r>
              <a:rPr lang="en-US" dirty="0" err="1"/>
              <a:t>altri</a:t>
            </a:r>
            <a:endParaRPr lang="en-US" dirty="0"/>
          </a:p>
          <a:p>
            <a:pPr lvl="1"/>
            <a:r>
              <a:rPr lang="en-US" dirty="0"/>
              <a:t>Come </a:t>
            </a:r>
            <a:r>
              <a:rPr lang="en-US" dirty="0" err="1"/>
              <a:t>adesso</a:t>
            </a:r>
            <a:r>
              <a:rPr lang="en-US" dirty="0"/>
              <a:t>,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server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risiedere</a:t>
            </a:r>
            <a:r>
              <a:rPr lang="en-US" dirty="0"/>
              <a:t> al CNAF, in </a:t>
            </a:r>
            <a:r>
              <a:rPr lang="en-US" dirty="0" err="1"/>
              <a:t>configurazione</a:t>
            </a:r>
            <a:r>
              <a:rPr lang="en-US" dirty="0"/>
              <a:t> HA, con </a:t>
            </a:r>
            <a:r>
              <a:rPr lang="en-US" dirty="0" err="1"/>
              <a:t>eventualmente</a:t>
            </a:r>
            <a:r>
              <a:rPr lang="en-US" dirty="0"/>
              <a:t> un server di backup/failover </a:t>
            </a:r>
            <a:r>
              <a:rPr lang="en-US" dirty="0" err="1"/>
              <a:t>esterno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02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FFCEF6256CC499EA0E14396E686CF" ma:contentTypeVersion="0" ma:contentTypeDescription="Create a new document." ma:contentTypeScope="" ma:versionID="6f5c4dc3fdc0a00a6a53d87f04fda0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CA53C9-620C-42E0-B693-D4AD844759D4}"/>
</file>

<file path=customXml/itemProps2.xml><?xml version="1.0" encoding="utf-8"?>
<ds:datastoreItem xmlns:ds="http://schemas.openxmlformats.org/officeDocument/2006/customXml" ds:itemID="{8D39F938-ED32-4324-BA00-A261D9C7DA82}"/>
</file>

<file path=customXml/itemProps3.xml><?xml version="1.0" encoding="utf-8"?>
<ds:datastoreItem xmlns:ds="http://schemas.openxmlformats.org/officeDocument/2006/customXml" ds:itemID="{3E8CECB7-BF71-427A-AEDF-8AC8947278B3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AAI@T1 Il punto di vista di un utente</vt:lpstr>
      <vt:lpstr>Cosa funziona bene</vt:lpstr>
      <vt:lpstr>Desiderata</vt:lpstr>
      <vt:lpstr>Cosa non vorrei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AAI@T1 Il punto di vista di un utente</dc:title>
  <dc:creator>Andrea Chierici</dc:creator>
  <cp:lastModifiedBy>Andrea Chierici</cp:lastModifiedBy>
  <cp:revision>2</cp:revision>
  <dcterms:created xsi:type="dcterms:W3CDTF">2020-03-24T10:05:24Z</dcterms:created>
  <dcterms:modified xsi:type="dcterms:W3CDTF">2020-03-24T10:14:47Z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0x010100D03FFCEF6256CC499EA0E14396E686CF</vt:lpwstr>
  </property>
</Properties>
</file>