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DCEFE6-EFCE-C5F5-86D3-A169A2A4CA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7482CAD-8D7A-A459-8DB4-50054E2D1F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72B0F61-5B9E-C962-75CE-CC9BF9F73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A1E0-41D6-46B3-8A79-7051D9BC33DC}" type="datetimeFigureOut">
              <a:rPr lang="it-IT" smtClean="0"/>
              <a:t>16/05/2022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98C9B70-B6BA-8DEE-3779-B433629E7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9E2FDE4-0E26-7F71-0729-0253D135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58B5-53BA-4764-8F5F-9004CB98F8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0356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0E935D-98F3-C4AD-C625-798A733D3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A9B3719-9C39-3E61-AADE-51DD62CA9E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1412CA0-4BE3-0B85-C33D-DA78672A0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A1E0-41D6-46B3-8A79-7051D9BC33DC}" type="datetimeFigureOut">
              <a:rPr lang="it-IT" smtClean="0"/>
              <a:t>16/05/2022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1B3F6AE-5120-2766-CACF-2D54DA830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04B5ED2-84A2-987E-F1FA-1C48576AD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58B5-53BA-4764-8F5F-9004CB98F8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1175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3348A7B5-E4D3-22BF-67D9-F6322ED2E2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9F1C16E-BB4C-3BB9-0256-4F48A02C24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5953249-AE08-02B4-7E6E-17DB6792F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A1E0-41D6-46B3-8A79-7051D9BC33DC}" type="datetimeFigureOut">
              <a:rPr lang="it-IT" smtClean="0"/>
              <a:t>16/05/2022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48387ED-4D18-FA21-4484-35B2017C1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EA225A0-C236-CEAF-BCE6-44B11B7EC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58B5-53BA-4764-8F5F-9004CB98F8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9019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4C094D-0CBF-C91F-7831-7CD94A200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432F0FB-A041-7B05-6BEA-AA828F769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49FB2B0-6E7B-9599-468B-08FA81C5F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A1E0-41D6-46B3-8A79-7051D9BC33DC}" type="datetimeFigureOut">
              <a:rPr lang="it-IT" smtClean="0"/>
              <a:t>16/05/2022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F6A9F58-4FEE-FD3B-A4F4-80BB62F6A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DE430D7-228D-A271-09AA-A884B7427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58B5-53BA-4764-8F5F-9004CB98F8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382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185870-EAF3-C920-1975-A21C1D38A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5C33E2B-EBDB-3F11-AF1F-9180E1980D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1BF0225-4CB8-9696-10FE-3C399CC5C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A1E0-41D6-46B3-8A79-7051D9BC33DC}" type="datetimeFigureOut">
              <a:rPr lang="it-IT" smtClean="0"/>
              <a:t>16/05/2022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C894EC6-204D-57D1-1999-85E85A39C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093F36B-8165-F1B0-9070-9E5711A25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58B5-53BA-4764-8F5F-9004CB98F8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1400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F20082F-FC86-DCCD-8B37-7A9193958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34C61AE-2504-4705-8F52-C9E810D268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22B912A-0169-2679-C0BC-5E8F83B567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4393800-DE17-3E9A-5ADB-71A11EA08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A1E0-41D6-46B3-8A79-7051D9BC33DC}" type="datetimeFigureOut">
              <a:rPr lang="it-IT" smtClean="0"/>
              <a:t>16/05/2022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099F343-BD10-BB29-16DF-3AAFD111B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D183CC8-FA77-329D-8453-6F61F549A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58B5-53BA-4764-8F5F-9004CB98F8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0522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4E4F3A-B93D-9C97-7497-1826A33CB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217BF91-86C9-6F77-FAC1-40C9C1E401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E9BF21D-AD35-1D29-4840-4A79F2D12E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1E11A0E-7F6E-940D-46BF-4B341D1141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483060F-6A22-A722-C8C9-CF5F2D64B8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A9F4BD4-42C5-CD43-DB57-7B5AED031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A1E0-41D6-46B3-8A79-7051D9BC33DC}" type="datetimeFigureOut">
              <a:rPr lang="it-IT" smtClean="0"/>
              <a:t>16/05/2022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741B145-7BBB-D31F-31AA-550A797A7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38CB2ED7-B748-2829-D7BB-92A58EE8A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58B5-53BA-4764-8F5F-9004CB98F8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6544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E0F62E-F363-632C-8272-7DF38BA88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3969C1B-F5B6-F0DF-CFFC-AD677F2FF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A1E0-41D6-46B3-8A79-7051D9BC33DC}" type="datetimeFigureOut">
              <a:rPr lang="it-IT" smtClean="0"/>
              <a:t>16/05/2022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F7E1FEC-6A2A-4B44-13A6-049001661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AF82681-83BE-9BBD-07D3-749FB2F1A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58B5-53BA-4764-8F5F-9004CB98F8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6116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C6BA53D-7498-F57C-C887-77A963C82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A1E0-41D6-46B3-8A79-7051D9BC33DC}" type="datetimeFigureOut">
              <a:rPr lang="it-IT" smtClean="0"/>
              <a:t>16/05/2022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1C0D14E-DFF4-F63C-94CC-0C11495DF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9EA5267-BCED-CDB8-009F-EA1141298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58B5-53BA-4764-8F5F-9004CB98F8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3187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5C5C15-2274-BB21-329E-BD103B694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A56167E-6D3C-0015-AD36-792AA0F95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32C5011-60EA-6483-63DF-87F5F7844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04435AC-226A-BFAA-F03D-C75A4012F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A1E0-41D6-46B3-8A79-7051D9BC33DC}" type="datetimeFigureOut">
              <a:rPr lang="it-IT" smtClean="0"/>
              <a:t>16/05/2022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552BFAF-2D4C-2F45-AF9E-2E0606A57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A12D255-594E-E2D4-B051-47ABA4724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58B5-53BA-4764-8F5F-9004CB98F8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0122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53653C-267F-24A2-313A-378B39770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6BC3197-D33F-D458-0274-54CD35C6F3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CB8D9F9-129D-0FE4-5163-781E3EF7DC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49CA340-5FF4-CF20-F55C-8EAE7DCFD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A1E0-41D6-46B3-8A79-7051D9BC33DC}" type="datetimeFigureOut">
              <a:rPr lang="it-IT" smtClean="0"/>
              <a:t>16/05/2022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ECF8DB0-2713-10FB-071E-66BDCF66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0A19900-E959-49F6-2162-7FD1BB199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58B5-53BA-4764-8F5F-9004CB98F8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194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227FEAE-8225-9E1A-0496-CBAA55F73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AEDE7D7-CF40-7C68-A2C1-E8B3C3084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4085828-304E-8D0C-75BA-65F3249746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3A1E0-41D6-46B3-8A79-7051D9BC33DC}" type="datetimeFigureOut">
              <a:rPr lang="it-IT" smtClean="0"/>
              <a:t>16/05/2022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BFC02E4-73C8-2EFE-A02E-C7D0F9F7B3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2B3AF5F-D73F-F3EC-6C36-D70BEA348D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F58B5-53BA-4764-8F5F-9004CB98F8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8530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7A3F02D5-6368-2197-9AFE-74F8E44A1ADF}"/>
              </a:ext>
            </a:extLst>
          </p:cNvPr>
          <p:cNvSpPr txBox="1"/>
          <p:nvPr/>
        </p:nvSpPr>
        <p:spPr>
          <a:xfrm>
            <a:off x="143163" y="0"/>
            <a:ext cx="11956473" cy="22313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3000" b="0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new </a:t>
            </a:r>
            <a:r>
              <a:rPr lang="it-IT" sz="3000" b="0" i="0" u="none" strike="noStrike" baseline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collimated</a:t>
            </a:r>
            <a:r>
              <a:rPr lang="it-IT" sz="3000" b="0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000" b="0" i="0" u="none" strike="noStrike" baseline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multichannel</a:t>
            </a:r>
            <a:r>
              <a:rPr lang="it-IT" sz="3000" b="0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modular </a:t>
            </a:r>
            <a:r>
              <a:rPr lang="it-IT" sz="3000" b="0" i="0" u="none" strike="noStrike" baseline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detection</a:t>
            </a:r>
            <a:r>
              <a:rPr lang="it-IT" sz="3000" b="0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system</a:t>
            </a:r>
          </a:p>
          <a:p>
            <a:pPr algn="ctr"/>
            <a:r>
              <a:rPr lang="it-IT" sz="3000" b="0" i="0" u="none" strike="noStrike" baseline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it-IT" sz="3000" b="0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on Silicon </a:t>
            </a:r>
            <a:r>
              <a:rPr lang="it-IT" sz="3000" b="0" i="0" u="none" strike="noStrike" baseline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Drift</a:t>
            </a:r>
            <a:r>
              <a:rPr lang="it-IT" sz="3000" b="0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Detectors</a:t>
            </a:r>
          </a:p>
          <a:p>
            <a:pPr algn="ctr"/>
            <a:endParaRPr lang="it-IT" sz="300" b="0" i="0" u="none" strike="noStrike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1600" b="0" i="0" u="sng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Cirrincione</a:t>
            </a:r>
            <a:r>
              <a:rPr lang="it-IT" sz="1600" b="0" i="0" u="sng" strike="noStrike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1,2</a:t>
            </a:r>
            <a:r>
              <a:rPr lang="it-IT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 Antonelli</a:t>
            </a:r>
            <a:r>
              <a:rPr lang="it-IT" sz="1600" b="0" i="0" u="none" strike="noStrike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G. Aquilanti</a:t>
            </a:r>
            <a:r>
              <a:rPr lang="it-IT" sz="1600" b="0" i="0" u="none" strike="noStrike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it-IT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P. Bellutti</a:t>
            </a:r>
            <a:r>
              <a:rPr lang="it-IT" sz="1600" b="0" i="0" u="none" strike="noStrike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4,5</a:t>
            </a:r>
            <a:r>
              <a:rPr lang="it-IT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G. Bertuccio</a:t>
            </a:r>
            <a:r>
              <a:rPr lang="it-IT" sz="1600" b="0" i="0" u="none" strike="noStrike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6,7</a:t>
            </a:r>
            <a:r>
              <a:rPr lang="it-IT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G. Borghi</a:t>
            </a:r>
            <a:r>
              <a:rPr lang="it-IT" sz="1600" b="0" i="0" u="none" strike="noStrike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4,5</a:t>
            </a:r>
            <a:r>
              <a:rPr lang="it-IT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G. Cautero</a:t>
            </a:r>
            <a:r>
              <a:rPr lang="it-IT" sz="1600" b="0" i="0" u="none" strike="noStrike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3,1</a:t>
            </a:r>
            <a:r>
              <a:rPr lang="it-IT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F. Ficorella</a:t>
            </a:r>
            <a:r>
              <a:rPr lang="it-IT" sz="1600" b="0" i="0" u="none" strike="noStrike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4,5</a:t>
            </a:r>
            <a:r>
              <a:rPr lang="it-IT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 Gandola</a:t>
            </a:r>
            <a:r>
              <a:rPr lang="it-IT" sz="1600" b="0" i="0" u="none" strike="noStrike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it-IT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                D. Giuressi</a:t>
            </a:r>
            <a:r>
              <a:rPr lang="it-IT" sz="1600" b="0" i="0" u="none" strike="noStrike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it-IT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F. Mele</a:t>
            </a:r>
            <a:r>
              <a:rPr lang="it-IT" sz="1600" b="0" i="0" u="none" strike="noStrike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6,7</a:t>
            </a:r>
            <a:r>
              <a:rPr lang="it-IT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R. H. Menk</a:t>
            </a:r>
            <a:r>
              <a:rPr lang="it-IT" sz="1600" b="0" i="0" u="none" strike="noStrike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3,1</a:t>
            </a:r>
            <a:r>
              <a:rPr lang="it-IT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L. Olivi</a:t>
            </a:r>
            <a:r>
              <a:rPr lang="it-IT" sz="1600" b="0" i="0" u="none" strike="noStrike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3,1</a:t>
            </a:r>
            <a:r>
              <a:rPr lang="it-IT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G. Orzan</a:t>
            </a:r>
            <a:r>
              <a:rPr lang="it-IT" sz="1600" b="0" i="0" u="none" strike="noStrike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it-IT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G. Pepponi</a:t>
            </a:r>
            <a:r>
              <a:rPr lang="it-IT" sz="1600" b="0" i="0" u="none" strike="noStrike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it-IT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 Picciotto</a:t>
            </a:r>
            <a:r>
              <a:rPr lang="it-IT" sz="1600" b="0" i="0" u="none" strike="noStrike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4,5</a:t>
            </a:r>
            <a:r>
              <a:rPr lang="it-IT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 Rachevski</a:t>
            </a:r>
            <a:r>
              <a:rPr lang="it-IT" sz="1600" b="0" i="0" u="none" strike="noStrike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it-IT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I. Rashevskaya</a:t>
            </a:r>
            <a:r>
              <a:rPr lang="it-IT" sz="1600" b="0" i="0" u="none" strike="noStrike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it-IT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L. Stebel</a:t>
            </a:r>
            <a:r>
              <a:rPr lang="it-IT" sz="1600" b="0" i="0" u="none" strike="noStrike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it-IT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             G. Zampa</a:t>
            </a:r>
            <a:r>
              <a:rPr lang="it-IT" sz="1600" b="0" i="0" u="none" strike="noStrike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it-IT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N. Zampa</a:t>
            </a:r>
            <a:r>
              <a:rPr lang="it-IT" sz="1600" b="0" i="0" u="none" strike="noStrike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it-IT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N. Zorzi</a:t>
            </a:r>
            <a:r>
              <a:rPr lang="it-IT" sz="1600" b="0" i="0" u="none" strike="noStrike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4,5</a:t>
            </a:r>
            <a:r>
              <a:rPr lang="it-IT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A. Vacchi</a:t>
            </a:r>
            <a:r>
              <a:rPr lang="it-IT" sz="1600" b="0" i="0" u="none" strike="noStrike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1,2</a:t>
            </a:r>
          </a:p>
          <a:p>
            <a:pPr algn="ctr"/>
            <a:r>
              <a:rPr lang="it-IT" sz="1400" b="0" i="0" u="none" strike="noStrike" baseline="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1 - INFN Trieste, Trieste, </a:t>
            </a:r>
            <a:r>
              <a:rPr lang="it-IT" sz="1400" b="0" i="0" u="none" strike="noStrike" baseline="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Italy</a:t>
            </a:r>
            <a:r>
              <a:rPr lang="it-IT" sz="1400" b="0" i="0" u="none" strike="noStrike" baseline="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- 2 - University of Udine, Udine, </a:t>
            </a:r>
            <a:r>
              <a:rPr lang="it-IT" sz="1400" b="0" i="0" u="none" strike="noStrike" baseline="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Italy</a:t>
            </a:r>
            <a:r>
              <a:rPr lang="it-IT" sz="1400" b="0" i="0" u="none" strike="noStrike" baseline="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- 3 - Elettra-Sincrotrone Trieste </a:t>
            </a:r>
            <a:r>
              <a:rPr lang="it-IT" sz="1400" b="0" i="0" u="none" strike="noStrike" baseline="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S.C.p.A</a:t>
            </a:r>
            <a:r>
              <a:rPr lang="it-IT" sz="1400" b="0" i="0" u="none" strike="noStrike" baseline="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Trieste, </a:t>
            </a:r>
            <a:r>
              <a:rPr lang="it-IT" sz="1400" b="0" i="0" u="none" strike="noStrike" baseline="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Italy</a:t>
            </a:r>
            <a:r>
              <a:rPr lang="it-IT" sz="1400" b="0" i="0" u="none" strike="noStrike" baseline="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</a:p>
          <a:p>
            <a:pPr algn="ctr"/>
            <a:r>
              <a:rPr lang="it-IT" sz="1400" b="0" i="0" u="none" strike="noStrike" baseline="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4 - Fondazione Bruno Kessler, Trento, </a:t>
            </a:r>
            <a:r>
              <a:rPr lang="it-IT" sz="1400" b="0" i="0" u="none" strike="noStrike" baseline="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Italy</a:t>
            </a:r>
            <a:r>
              <a:rPr lang="it-IT" sz="1400" b="0" i="0" u="none" strike="noStrike" baseline="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- 5 - TIFPA - INFN, Trento, </a:t>
            </a:r>
            <a:r>
              <a:rPr lang="it-IT" sz="1400" b="0" i="0" u="none" strike="noStrike" baseline="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Italy</a:t>
            </a:r>
            <a:r>
              <a:rPr lang="it-IT" sz="1400" b="0" i="0" u="none" strike="noStrike" baseline="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- 6 - Politecnico di Milano, Como, </a:t>
            </a:r>
            <a:r>
              <a:rPr lang="it-IT" sz="1400" b="0" i="0" u="none" strike="noStrike" baseline="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Italy</a:t>
            </a:r>
            <a:r>
              <a:rPr lang="it-IT" sz="1400" b="0" i="0" u="none" strike="noStrike" baseline="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- 7 - INFN Milano, Milano, </a:t>
            </a:r>
            <a:r>
              <a:rPr lang="it-IT" sz="1400" b="0" i="0" u="none" strike="noStrike" baseline="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Italy</a:t>
            </a:r>
            <a:endParaRPr lang="it-IT" sz="14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Immagine 6" descr="Immagine che contiene testo, forno, interni, elettronico&#10;&#10;Descrizione generata automaticamente">
            <a:extLst>
              <a:ext uri="{FF2B5EF4-FFF2-40B4-BE49-F238E27FC236}">
                <a16:creationId xmlns:a16="http://schemas.microsoft.com/office/drawing/2014/main" id="{615EB7CB-E3D6-C878-392C-2EB43EC550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64" y="4742034"/>
            <a:ext cx="3780000" cy="1880146"/>
          </a:xfrm>
          <a:prstGeom prst="rect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9" name="Immagine 8" descr="Immagine che contiene testo, circuito, elettronico&#10;&#10;Descrizione generata automaticamente">
            <a:extLst>
              <a:ext uri="{FF2B5EF4-FFF2-40B4-BE49-F238E27FC236}">
                <a16:creationId xmlns:a16="http://schemas.microsoft.com/office/drawing/2014/main" id="{7C667772-4321-3E73-9D7B-ABE1738C7D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64" y="2397879"/>
            <a:ext cx="3780000" cy="2146706"/>
          </a:xfrm>
          <a:prstGeom prst="rect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F64D2890-ABF7-63D3-7DC8-5973244B18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8522" y="2302180"/>
            <a:ext cx="6844114" cy="432000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3430922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178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Daniela Cirrincione</dc:creator>
  <cp:lastModifiedBy>Daniela Cirrincione</cp:lastModifiedBy>
  <cp:revision>5</cp:revision>
  <dcterms:created xsi:type="dcterms:W3CDTF">2022-05-16T14:59:36Z</dcterms:created>
  <dcterms:modified xsi:type="dcterms:W3CDTF">2022-05-16T15:49:38Z</dcterms:modified>
</cp:coreProperties>
</file>