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highlight>
                <a:srgbClr val="ffffff"/>
              </a:highlight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5806440"/>
            <a:ext cx="10079640" cy="17542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6699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6699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</p:spPr>
        <p:txBody>
          <a:bodyPr lIns="0" rIns="0" tIns="0" bIns="0">
            <a:normAutofit fontScale="6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E91BA81B-821B-4035-A085-2A02F5B9EC72}" type="slidenum">
              <a:rPr b="0" lang="en-US" sz="1400" spc="-1" strike="noStrike"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0" y="662040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66cc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66cc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66cc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66cc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66cc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66cc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12BBA19B-1EAD-4DE2-B104-91DA5A3C98B5}" type="slidenum">
              <a:rPr b="0" lang="en-US" sz="1400" spc="-1" strike="noStrike"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Progress towards readout chip for pixels with timing capabilities 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Readout chip with small granularity + pixel level time resolution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Sensors: LGADs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Current stage: prototyping of pixel components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66cc"/>
                </a:solidFill>
                <a:latin typeface="Arial"/>
              </a:rPr>
              <a:t>TDC test structures</a:t>
            </a:r>
            <a:endParaRPr b="0" lang="en-US" sz="2800" spc="-1" strike="noStrike">
              <a:solidFill>
                <a:srgbClr val="0066cc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66cc"/>
                </a:solidFill>
                <a:latin typeface="Arial"/>
              </a:rPr>
              <a:t>Front end test structures</a:t>
            </a:r>
            <a:endParaRPr b="0" lang="en-US" sz="2800" spc="-1" strike="noStrike">
              <a:solidFill>
                <a:srgbClr val="0066cc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66cc"/>
                </a:solidFill>
                <a:latin typeface="Arial"/>
              </a:rPr>
              <a:t>Discussion of design, test setup and first results</a:t>
            </a:r>
            <a:endParaRPr b="0" lang="en-US" sz="3200" spc="-1" strike="noStrike">
              <a:solidFill>
                <a:srgbClr val="0066cc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2022-05-19T10:23:38Z</dcterms:created>
  <dc:creator/>
  <dc:description/>
  <dc:language>en-US</dc:language>
  <cp:lastModifiedBy/>
  <dcterms:modified xsi:type="dcterms:W3CDTF">2022-05-19T10:29:45Z</dcterms:modified>
  <cp:revision>3</cp:revision>
  <dc:subject/>
  <dc:title>Blue Curve</dc:title>
</cp:coreProperties>
</file>