
<file path=[Content_Types].xml><?xml version="1.0" encoding="utf-8"?>
<Types xmlns="http://schemas.openxmlformats.org/package/2006/content-types"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2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9" r:id="rId3"/>
    <p:sldId id="282" r:id="rId4"/>
    <p:sldId id="295" r:id="rId5"/>
    <p:sldId id="283" r:id="rId6"/>
    <p:sldId id="285" r:id="rId7"/>
    <p:sldId id="296" r:id="rId8"/>
    <p:sldId id="280" r:id="rId9"/>
    <p:sldId id="286" r:id="rId10"/>
    <p:sldId id="297" r:id="rId11"/>
    <p:sldId id="287" r:id="rId12"/>
    <p:sldId id="288" r:id="rId13"/>
    <p:sldId id="298" r:id="rId14"/>
    <p:sldId id="299" r:id="rId15"/>
    <p:sldId id="281" r:id="rId16"/>
    <p:sldId id="290" r:id="rId17"/>
    <p:sldId id="293" r:id="rId18"/>
    <p:sldId id="294" r:id="rId19"/>
    <p:sldId id="271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guel Moita" initials="MM" lastIdx="2" clrIdx="0">
    <p:extLst>
      <p:ext uri="{19B8F6BF-5375-455C-9EA6-DF929625EA0E}">
        <p15:presenceInfo xmlns:p15="http://schemas.microsoft.com/office/powerpoint/2012/main" userId="a39077ae16fa69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59F367-3B12-0240-9A28-58AE0BD2D9F5}" v="1015" dt="2021-06-09T09:17:57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0620"/>
  </p:normalViewPr>
  <p:slideViewPr>
    <p:cSldViewPr snapToGrid="0">
      <p:cViewPr varScale="1">
        <p:scale>
          <a:sx n="92" d="100"/>
          <a:sy n="92" d="100"/>
        </p:scale>
        <p:origin x="1128" y="184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Moita" userId="a39077ae16fa69f5" providerId="LiveId" clId="{DD59F367-3B12-0240-9A28-58AE0BD2D9F5}"/>
    <pc:docChg chg="undo redo custSel addSld delSld modSld sldOrd">
      <pc:chgData name="Miguel Moita" userId="a39077ae16fa69f5" providerId="LiveId" clId="{DD59F367-3B12-0240-9A28-58AE0BD2D9F5}" dt="2021-06-09T09:17:57.109" v="5693"/>
      <pc:docMkLst>
        <pc:docMk/>
      </pc:docMkLst>
      <pc:sldChg chg="delSp modSp mod">
        <pc:chgData name="Miguel Moita" userId="a39077ae16fa69f5" providerId="LiveId" clId="{DD59F367-3B12-0240-9A28-58AE0BD2D9F5}" dt="2021-06-09T00:27:06.500" v="5222" actId="20577"/>
        <pc:sldMkLst>
          <pc:docMk/>
          <pc:sldMk cId="3736332124" sldId="256"/>
        </pc:sldMkLst>
        <pc:spChg chg="mod">
          <ac:chgData name="Miguel Moita" userId="a39077ae16fa69f5" providerId="LiveId" clId="{DD59F367-3B12-0240-9A28-58AE0BD2D9F5}" dt="2021-06-08T09:16:35.841" v="2478" actId="20577"/>
          <ac:spMkLst>
            <pc:docMk/>
            <pc:sldMk cId="3736332124" sldId="256"/>
            <ac:spMk id="2" creationId="{9500FFAB-8214-4FA0-A69E-76BCFC3DFCBB}"/>
          </ac:spMkLst>
        </pc:spChg>
        <pc:spChg chg="mod">
          <ac:chgData name="Miguel Moita" userId="a39077ae16fa69f5" providerId="LiveId" clId="{DD59F367-3B12-0240-9A28-58AE0BD2D9F5}" dt="2021-06-08T09:16:39.169" v="2479"/>
          <ac:spMkLst>
            <pc:docMk/>
            <pc:sldMk cId="3736332124" sldId="256"/>
            <ac:spMk id="3" creationId="{909D3C00-AFFC-4A90-A4D0-DCA8BD74084D}"/>
          </ac:spMkLst>
        </pc:spChg>
        <pc:spChg chg="mod">
          <ac:chgData name="Miguel Moita" userId="a39077ae16fa69f5" providerId="LiveId" clId="{DD59F367-3B12-0240-9A28-58AE0BD2D9F5}" dt="2021-06-09T00:27:06.500" v="5222" actId="20577"/>
          <ac:spMkLst>
            <pc:docMk/>
            <pc:sldMk cId="3736332124" sldId="256"/>
            <ac:spMk id="10" creationId="{C37B993E-F0FC-4E5B-8D95-4AD75C20641A}"/>
          </ac:spMkLst>
        </pc:spChg>
        <pc:spChg chg="mod">
          <ac:chgData name="Miguel Moita" userId="a39077ae16fa69f5" providerId="LiveId" clId="{DD59F367-3B12-0240-9A28-58AE0BD2D9F5}" dt="2021-06-09T00:27:02.985" v="5220" actId="20577"/>
          <ac:spMkLst>
            <pc:docMk/>
            <pc:sldMk cId="3736332124" sldId="256"/>
            <ac:spMk id="14" creationId="{9EC725B5-A478-4AA2-8430-3F22123DD7F0}"/>
          </ac:spMkLst>
        </pc:spChg>
        <pc:spChg chg="del mod">
          <ac:chgData name="Miguel Moita" userId="a39077ae16fa69f5" providerId="LiveId" clId="{DD59F367-3B12-0240-9A28-58AE0BD2D9F5}" dt="2021-06-08T19:24:57.834" v="3584" actId="478"/>
          <ac:spMkLst>
            <pc:docMk/>
            <pc:sldMk cId="3736332124" sldId="256"/>
            <ac:spMk id="15" creationId="{4F0F8347-550A-446F-BE8D-81D10AD2CADF}"/>
          </ac:spMkLst>
        </pc:spChg>
      </pc:sldChg>
      <pc:sldChg chg="addSp delSp modSp del mod">
        <pc:chgData name="Miguel Moita" userId="a39077ae16fa69f5" providerId="LiveId" clId="{DD59F367-3B12-0240-9A28-58AE0BD2D9F5}" dt="2021-06-07T14:36:46.477" v="269" actId="2696"/>
        <pc:sldMkLst>
          <pc:docMk/>
          <pc:sldMk cId="1246201535" sldId="257"/>
        </pc:sldMkLst>
        <pc:spChg chg="mod">
          <ac:chgData name="Miguel Moita" userId="a39077ae16fa69f5" providerId="LiveId" clId="{DD59F367-3B12-0240-9A28-58AE0BD2D9F5}" dt="2021-06-07T14:36:11.592" v="253" actId="20577"/>
          <ac:spMkLst>
            <pc:docMk/>
            <pc:sldMk cId="1246201535" sldId="257"/>
            <ac:spMk id="2" creationId="{6599D1A7-5F03-45F0-AB03-C194F60F901F}"/>
          </ac:spMkLst>
        </pc:spChg>
        <pc:spChg chg="add mod">
          <ac:chgData name="Miguel Moita" userId="a39077ae16fa69f5" providerId="LiveId" clId="{DD59F367-3B12-0240-9A28-58AE0BD2D9F5}" dt="2021-06-07T14:33:33.497" v="217" actId="14100"/>
          <ac:spMkLst>
            <pc:docMk/>
            <pc:sldMk cId="1246201535" sldId="257"/>
            <ac:spMk id="9" creationId="{BA27B756-D45B-FD48-A0E5-C53856DA36E4}"/>
          </ac:spMkLst>
        </pc:spChg>
        <pc:spChg chg="del">
          <ac:chgData name="Miguel Moita" userId="a39077ae16fa69f5" providerId="LiveId" clId="{DD59F367-3B12-0240-9A28-58AE0BD2D9F5}" dt="2021-06-07T10:09:33.013" v="0" actId="478"/>
          <ac:spMkLst>
            <pc:docMk/>
            <pc:sldMk cId="1246201535" sldId="257"/>
            <ac:spMk id="13" creationId="{51180E98-08F0-4DDD-9C25-CC7D34146B14}"/>
          </ac:spMkLst>
        </pc:spChg>
        <pc:picChg chg="add mod">
          <ac:chgData name="Miguel Moita" userId="a39077ae16fa69f5" providerId="LiveId" clId="{DD59F367-3B12-0240-9A28-58AE0BD2D9F5}" dt="2021-06-07T14:34:19.880" v="227" actId="1076"/>
          <ac:picMkLst>
            <pc:docMk/>
            <pc:sldMk cId="1246201535" sldId="257"/>
            <ac:picMk id="7" creationId="{B06F1E73-C0AB-754D-B20A-D06A8C75EB65}"/>
          </ac:picMkLst>
        </pc:picChg>
        <pc:picChg chg="add mod">
          <ac:chgData name="Miguel Moita" userId="a39077ae16fa69f5" providerId="LiveId" clId="{DD59F367-3B12-0240-9A28-58AE0BD2D9F5}" dt="2021-06-07T14:34:32.473" v="230" actId="1076"/>
          <ac:picMkLst>
            <pc:docMk/>
            <pc:sldMk cId="1246201535" sldId="257"/>
            <ac:picMk id="10" creationId="{3B4037FF-126C-2D46-A053-E5714C764B0E}"/>
          </ac:picMkLst>
        </pc:picChg>
      </pc:sldChg>
      <pc:sldChg chg="del">
        <pc:chgData name="Miguel Moita" userId="a39077ae16fa69f5" providerId="LiveId" clId="{DD59F367-3B12-0240-9A28-58AE0BD2D9F5}" dt="2021-06-07T20:11:10.630" v="1162" actId="2696"/>
        <pc:sldMkLst>
          <pc:docMk/>
          <pc:sldMk cId="1730913786" sldId="258"/>
        </pc:sldMkLst>
      </pc:sldChg>
      <pc:sldChg chg="del">
        <pc:chgData name="Miguel Moita" userId="a39077ae16fa69f5" providerId="LiveId" clId="{DD59F367-3B12-0240-9A28-58AE0BD2D9F5}" dt="2021-06-07T12:41:17.507" v="59" actId="2696"/>
        <pc:sldMkLst>
          <pc:docMk/>
          <pc:sldMk cId="532703912" sldId="259"/>
        </pc:sldMkLst>
      </pc:sldChg>
      <pc:sldChg chg="del">
        <pc:chgData name="Miguel Moita" userId="a39077ae16fa69f5" providerId="LiveId" clId="{DD59F367-3B12-0240-9A28-58AE0BD2D9F5}" dt="2021-06-07T12:41:18.316" v="60" actId="2696"/>
        <pc:sldMkLst>
          <pc:docMk/>
          <pc:sldMk cId="2376848205" sldId="260"/>
        </pc:sldMkLst>
      </pc:sldChg>
      <pc:sldChg chg="del">
        <pc:chgData name="Miguel Moita" userId="a39077ae16fa69f5" providerId="LiveId" clId="{DD59F367-3B12-0240-9A28-58AE0BD2D9F5}" dt="2021-06-07T12:41:18.785" v="61" actId="2696"/>
        <pc:sldMkLst>
          <pc:docMk/>
          <pc:sldMk cId="4176622030" sldId="261"/>
        </pc:sldMkLst>
      </pc:sldChg>
      <pc:sldChg chg="del">
        <pc:chgData name="Miguel Moita" userId="a39077ae16fa69f5" providerId="LiveId" clId="{DD59F367-3B12-0240-9A28-58AE0BD2D9F5}" dt="2021-06-07T12:41:19.281" v="62" actId="2696"/>
        <pc:sldMkLst>
          <pc:docMk/>
          <pc:sldMk cId="3632865759" sldId="262"/>
        </pc:sldMkLst>
      </pc:sldChg>
      <pc:sldChg chg="del">
        <pc:chgData name="Miguel Moita" userId="a39077ae16fa69f5" providerId="LiveId" clId="{DD59F367-3B12-0240-9A28-58AE0BD2D9F5}" dt="2021-06-07T12:41:19.765" v="63" actId="2696"/>
        <pc:sldMkLst>
          <pc:docMk/>
          <pc:sldMk cId="2390804652" sldId="263"/>
        </pc:sldMkLst>
      </pc:sldChg>
      <pc:sldChg chg="del">
        <pc:chgData name="Miguel Moita" userId="a39077ae16fa69f5" providerId="LiveId" clId="{DD59F367-3B12-0240-9A28-58AE0BD2D9F5}" dt="2021-06-07T12:41:20.253" v="64" actId="2696"/>
        <pc:sldMkLst>
          <pc:docMk/>
          <pc:sldMk cId="317988986" sldId="264"/>
        </pc:sldMkLst>
      </pc:sldChg>
      <pc:sldChg chg="del">
        <pc:chgData name="Miguel Moita" userId="a39077ae16fa69f5" providerId="LiveId" clId="{DD59F367-3B12-0240-9A28-58AE0BD2D9F5}" dt="2021-06-07T12:41:20.629" v="65" actId="2696"/>
        <pc:sldMkLst>
          <pc:docMk/>
          <pc:sldMk cId="2451195129" sldId="265"/>
        </pc:sldMkLst>
      </pc:sldChg>
      <pc:sldChg chg="del">
        <pc:chgData name="Miguel Moita" userId="a39077ae16fa69f5" providerId="LiveId" clId="{DD59F367-3B12-0240-9A28-58AE0BD2D9F5}" dt="2021-06-07T12:41:21.030" v="66" actId="2696"/>
        <pc:sldMkLst>
          <pc:docMk/>
          <pc:sldMk cId="3035131639" sldId="266"/>
        </pc:sldMkLst>
      </pc:sldChg>
      <pc:sldChg chg="del">
        <pc:chgData name="Miguel Moita" userId="a39077ae16fa69f5" providerId="LiveId" clId="{DD59F367-3B12-0240-9A28-58AE0BD2D9F5}" dt="2021-06-07T12:41:21.439" v="67" actId="2696"/>
        <pc:sldMkLst>
          <pc:docMk/>
          <pc:sldMk cId="1543086706" sldId="267"/>
        </pc:sldMkLst>
      </pc:sldChg>
      <pc:sldChg chg="del">
        <pc:chgData name="Miguel Moita" userId="a39077ae16fa69f5" providerId="LiveId" clId="{DD59F367-3B12-0240-9A28-58AE0BD2D9F5}" dt="2021-06-07T12:41:21.787" v="68" actId="2696"/>
        <pc:sldMkLst>
          <pc:docMk/>
          <pc:sldMk cId="2684546300" sldId="268"/>
        </pc:sldMkLst>
      </pc:sldChg>
      <pc:sldChg chg="del">
        <pc:chgData name="Miguel Moita" userId="a39077ae16fa69f5" providerId="LiveId" clId="{DD59F367-3B12-0240-9A28-58AE0BD2D9F5}" dt="2021-06-07T12:41:23.547" v="69" actId="2696"/>
        <pc:sldMkLst>
          <pc:docMk/>
          <pc:sldMk cId="3794099748" sldId="269"/>
        </pc:sldMkLst>
      </pc:sldChg>
      <pc:sldChg chg="modSp mod">
        <pc:chgData name="Miguel Moita" userId="a39077ae16fa69f5" providerId="LiveId" clId="{DD59F367-3B12-0240-9A28-58AE0BD2D9F5}" dt="2021-06-09T00:27:53.275" v="5230" actId="27636"/>
        <pc:sldMkLst>
          <pc:docMk/>
          <pc:sldMk cId="2545621126" sldId="271"/>
        </pc:sldMkLst>
        <pc:spChg chg="mod">
          <ac:chgData name="Miguel Moita" userId="a39077ae16fa69f5" providerId="LiveId" clId="{DD59F367-3B12-0240-9A28-58AE0BD2D9F5}" dt="2021-06-08T11:29:32.431" v="3255" actId="20577"/>
          <ac:spMkLst>
            <pc:docMk/>
            <pc:sldMk cId="2545621126" sldId="271"/>
            <ac:spMk id="5" creationId="{196F51F7-23EE-49D8-BAD5-D110AE53E0FA}"/>
          </ac:spMkLst>
        </pc:spChg>
        <pc:spChg chg="mod">
          <ac:chgData name="Miguel Moita" userId="a39077ae16fa69f5" providerId="LiveId" clId="{DD59F367-3B12-0240-9A28-58AE0BD2D9F5}" dt="2021-06-09T00:27:53.275" v="5230" actId="27636"/>
          <ac:spMkLst>
            <pc:docMk/>
            <pc:sldMk cId="2545621126" sldId="271"/>
            <ac:spMk id="8" creationId="{0316E007-045A-492C-BCF2-88FC1C27D7E7}"/>
          </ac:spMkLst>
        </pc:spChg>
      </pc:sldChg>
      <pc:sldChg chg="del">
        <pc:chgData name="Miguel Moita" userId="a39077ae16fa69f5" providerId="LiveId" clId="{DD59F367-3B12-0240-9A28-58AE0BD2D9F5}" dt="2021-06-07T12:41:11.441" v="58" actId="2696"/>
        <pc:sldMkLst>
          <pc:docMk/>
          <pc:sldMk cId="3687325906" sldId="272"/>
        </pc:sldMkLst>
      </pc:sldChg>
      <pc:sldChg chg="del">
        <pc:chgData name="Miguel Moita" userId="a39077ae16fa69f5" providerId="LiveId" clId="{DD59F367-3B12-0240-9A28-58AE0BD2D9F5}" dt="2021-06-07T12:41:07.520" v="56" actId="2696"/>
        <pc:sldMkLst>
          <pc:docMk/>
          <pc:sldMk cId="1559871884" sldId="273"/>
        </pc:sldMkLst>
      </pc:sldChg>
      <pc:sldChg chg="del">
        <pc:chgData name="Miguel Moita" userId="a39077ae16fa69f5" providerId="LiveId" clId="{DD59F367-3B12-0240-9A28-58AE0BD2D9F5}" dt="2021-06-07T12:41:09.081" v="57" actId="2696"/>
        <pc:sldMkLst>
          <pc:docMk/>
          <pc:sldMk cId="789815663" sldId="274"/>
        </pc:sldMkLst>
      </pc:sldChg>
      <pc:sldChg chg="new add del">
        <pc:chgData name="Miguel Moita" userId="a39077ae16fa69f5" providerId="LiveId" clId="{DD59F367-3B12-0240-9A28-58AE0BD2D9F5}" dt="2021-06-07T12:38:46.081" v="54" actId="2696"/>
        <pc:sldMkLst>
          <pc:docMk/>
          <pc:sldMk cId="179195045" sldId="275"/>
        </pc:sldMkLst>
      </pc:sldChg>
      <pc:sldChg chg="delSp modSp add del mod setBg">
        <pc:chgData name="Miguel Moita" userId="a39077ae16fa69f5" providerId="LiveId" clId="{DD59F367-3B12-0240-9A28-58AE0BD2D9F5}" dt="2021-06-07T12:38:45.222" v="53" actId="2696"/>
        <pc:sldMkLst>
          <pc:docMk/>
          <pc:sldMk cId="761304183" sldId="276"/>
        </pc:sldMkLst>
        <pc:spChg chg="del">
          <ac:chgData name="Miguel Moita" userId="a39077ae16fa69f5" providerId="LiveId" clId="{DD59F367-3B12-0240-9A28-58AE0BD2D9F5}" dt="2021-06-07T12:38:43.148" v="52" actId="478"/>
          <ac:spMkLst>
            <pc:docMk/>
            <pc:sldMk cId="761304183" sldId="276"/>
            <ac:spMk id="4" creationId="{90FE2FE5-3FB1-A548-BC1D-4431A67E24AB}"/>
          </ac:spMkLst>
        </pc:spChg>
        <pc:spChg chg="mod">
          <ac:chgData name="Miguel Moita" userId="a39077ae16fa69f5" providerId="LiveId" clId="{DD59F367-3B12-0240-9A28-58AE0BD2D9F5}" dt="2021-06-07T12:35:19.878" v="23" actId="1076"/>
          <ac:spMkLst>
            <pc:docMk/>
            <pc:sldMk cId="761304183" sldId="276"/>
            <ac:spMk id="9" creationId="{73558309-6F75-6645-83A7-647697B60442}"/>
          </ac:spMkLst>
        </pc:spChg>
      </pc:sldChg>
      <pc:sldChg chg="add del">
        <pc:chgData name="Miguel Moita" userId="a39077ae16fa69f5" providerId="LiveId" clId="{DD59F367-3B12-0240-9A28-58AE0BD2D9F5}" dt="2021-06-08T11:17:12.310" v="3147" actId="2696"/>
        <pc:sldMkLst>
          <pc:docMk/>
          <pc:sldMk cId="1565953629" sldId="277"/>
        </pc:sldMkLst>
      </pc:sldChg>
      <pc:sldChg chg="addSp delSp modSp add del mod setBg modClrScheme delAnim chgLayout">
        <pc:chgData name="Miguel Moita" userId="a39077ae16fa69f5" providerId="LiveId" clId="{DD59F367-3B12-0240-9A28-58AE0BD2D9F5}" dt="2021-06-07T20:11:03.674" v="1160" actId="2696"/>
        <pc:sldMkLst>
          <pc:docMk/>
          <pc:sldMk cId="3795576189" sldId="277"/>
        </pc:sldMkLst>
        <pc:spChg chg="add mod ord">
          <ac:chgData name="Miguel Moita" userId="a39077ae16fa69f5" providerId="LiveId" clId="{DD59F367-3B12-0240-9A28-58AE0BD2D9F5}" dt="2021-06-07T12:35:49.326" v="30" actId="27636"/>
          <ac:spMkLst>
            <pc:docMk/>
            <pc:sldMk cId="3795576189" sldId="277"/>
            <ac:spMk id="2" creationId="{BBE6808E-99FE-674A-A2ED-9E99D1A2794E}"/>
          </ac:spMkLst>
        </pc:spChg>
        <pc:spChg chg="add mod ord">
          <ac:chgData name="Miguel Moita" userId="a39077ae16fa69f5" providerId="LiveId" clId="{DD59F367-3B12-0240-9A28-58AE0BD2D9F5}" dt="2021-06-07T12:37:13.177" v="51"/>
          <ac:spMkLst>
            <pc:docMk/>
            <pc:sldMk cId="3795576189" sldId="277"/>
            <ac:spMk id="3" creationId="{83BBA05C-2D6A-2745-A557-289ED29D70E8}"/>
          </ac:spMkLst>
        </pc:spChg>
        <pc:spChg chg="del">
          <ac:chgData name="Miguel Moita" userId="a39077ae16fa69f5" providerId="LiveId" clId="{DD59F367-3B12-0240-9A28-58AE0BD2D9F5}" dt="2021-06-07T12:35:33.825" v="27" actId="478"/>
          <ac:spMkLst>
            <pc:docMk/>
            <pc:sldMk cId="3795576189" sldId="277"/>
            <ac:spMk id="4" creationId="{90FE2FE5-3FB1-A548-BC1D-4431A67E24AB}"/>
          </ac:spMkLst>
        </pc:spChg>
        <pc:spChg chg="del mod">
          <ac:chgData name="Miguel Moita" userId="a39077ae16fa69f5" providerId="LiveId" clId="{DD59F367-3B12-0240-9A28-58AE0BD2D9F5}" dt="2021-06-07T12:37:03.732" v="42" actId="478"/>
          <ac:spMkLst>
            <pc:docMk/>
            <pc:sldMk cId="3795576189" sldId="277"/>
            <ac:spMk id="5" creationId="{EAAD2585-2742-1A43-8B30-9D606FECB122}"/>
          </ac:spMkLst>
        </pc:spChg>
        <pc:spChg chg="add del mod">
          <ac:chgData name="Miguel Moita" userId="a39077ae16fa69f5" providerId="LiveId" clId="{DD59F367-3B12-0240-9A28-58AE0BD2D9F5}" dt="2021-06-07T12:36:58.774" v="41" actId="478"/>
          <ac:spMkLst>
            <pc:docMk/>
            <pc:sldMk cId="3795576189" sldId="277"/>
            <ac:spMk id="8" creationId="{365308FC-E175-EF43-9CE0-FB714B4B8C3A}"/>
          </ac:spMkLst>
        </pc:spChg>
        <pc:spChg chg="del mod">
          <ac:chgData name="Miguel Moita" userId="a39077ae16fa69f5" providerId="LiveId" clId="{DD59F367-3B12-0240-9A28-58AE0BD2D9F5}" dt="2021-06-07T12:35:51.578" v="31" actId="478"/>
          <ac:spMkLst>
            <pc:docMk/>
            <pc:sldMk cId="3795576189" sldId="277"/>
            <ac:spMk id="9" creationId="{73558309-6F75-6645-83A7-647697B60442}"/>
          </ac:spMkLst>
        </pc:spChg>
      </pc:sldChg>
      <pc:sldChg chg="addSp delSp modSp new del mod modClrScheme chgLayout">
        <pc:chgData name="Miguel Moita" userId="a39077ae16fa69f5" providerId="LiveId" clId="{DD59F367-3B12-0240-9A28-58AE0BD2D9F5}" dt="2021-06-08T19:49:44.243" v="4077" actId="2696"/>
        <pc:sldMkLst>
          <pc:docMk/>
          <pc:sldMk cId="3186640153" sldId="278"/>
        </pc:sldMkLst>
        <pc:spChg chg="mod">
          <ac:chgData name="Miguel Moita" userId="a39077ae16fa69f5" providerId="LiveId" clId="{DD59F367-3B12-0240-9A28-58AE0BD2D9F5}" dt="2021-06-08T19:41:14.508" v="3728" actId="120"/>
          <ac:spMkLst>
            <pc:docMk/>
            <pc:sldMk cId="3186640153" sldId="278"/>
            <ac:spMk id="2" creationId="{A14D62D8-2BC7-2C4E-981E-99708602FEF5}"/>
          </ac:spMkLst>
        </pc:spChg>
        <pc:spChg chg="add del">
          <ac:chgData name="Miguel Moita" userId="a39077ae16fa69f5" providerId="LiveId" clId="{DD59F367-3B12-0240-9A28-58AE0BD2D9F5}" dt="2021-06-07T14:45:07.998" v="284"/>
          <ac:spMkLst>
            <pc:docMk/>
            <pc:sldMk cId="3186640153" sldId="278"/>
            <ac:spMk id="3" creationId="{2168DA97-4789-4F49-AB27-00A4111F46F7}"/>
          </ac:spMkLst>
        </pc:spChg>
        <pc:spChg chg="del mod">
          <ac:chgData name="Miguel Moita" userId="a39077ae16fa69f5" providerId="LiveId" clId="{DD59F367-3B12-0240-9A28-58AE0BD2D9F5}" dt="2021-06-08T19:25:02.066" v="3585" actId="478"/>
          <ac:spMkLst>
            <pc:docMk/>
            <pc:sldMk cId="3186640153" sldId="278"/>
            <ac:spMk id="4" creationId="{259AC913-B973-6A4F-8AF3-9D2CCDA998F5}"/>
          </ac:spMkLst>
        </pc:spChg>
        <pc:spChg chg="mod">
          <ac:chgData name="Miguel Moita" userId="a39077ae16fa69f5" providerId="LiveId" clId="{DD59F367-3B12-0240-9A28-58AE0BD2D9F5}" dt="2021-06-08T08:33:08.568" v="1938"/>
          <ac:spMkLst>
            <pc:docMk/>
            <pc:sldMk cId="3186640153" sldId="278"/>
            <ac:spMk id="5" creationId="{2ECE339D-6A07-B945-B62E-6CA568B00DBC}"/>
          </ac:spMkLst>
        </pc:spChg>
        <pc:spChg chg="mod">
          <ac:chgData name="Miguel Moita" userId="a39077ae16fa69f5" providerId="LiveId" clId="{DD59F367-3B12-0240-9A28-58AE0BD2D9F5}" dt="2021-06-07T14:45:11.381" v="286" actId="26606"/>
          <ac:spMkLst>
            <pc:docMk/>
            <pc:sldMk cId="3186640153" sldId="278"/>
            <ac:spMk id="6" creationId="{B6A27A17-73D9-8941-AAE2-0DD0B3A545D9}"/>
          </ac:spMkLst>
        </pc:spChg>
        <pc:spChg chg="add del mod">
          <ac:chgData name="Miguel Moita" userId="a39077ae16fa69f5" providerId="LiveId" clId="{DD59F367-3B12-0240-9A28-58AE0BD2D9F5}" dt="2021-06-07T14:45:05.425" v="283"/>
          <ac:spMkLst>
            <pc:docMk/>
            <pc:sldMk cId="3186640153" sldId="278"/>
            <ac:spMk id="9" creationId="{7FA3F989-B132-6246-B21E-21F0BE529364}"/>
          </ac:spMkLst>
        </pc:spChg>
        <pc:spChg chg="add del mod">
          <ac:chgData name="Miguel Moita" userId="a39077ae16fa69f5" providerId="LiveId" clId="{DD59F367-3B12-0240-9A28-58AE0BD2D9F5}" dt="2021-06-07T14:45:05.021" v="282"/>
          <ac:spMkLst>
            <pc:docMk/>
            <pc:sldMk cId="3186640153" sldId="278"/>
            <ac:spMk id="12" creationId="{0CD6EC38-232D-A44C-9027-44B8BE74E3DC}"/>
          </ac:spMkLst>
        </pc:spChg>
        <pc:spChg chg="add del mod">
          <ac:chgData name="Miguel Moita" userId="a39077ae16fa69f5" providerId="LiveId" clId="{DD59F367-3B12-0240-9A28-58AE0BD2D9F5}" dt="2021-06-07T22:45:39.597" v="1559" actId="478"/>
          <ac:spMkLst>
            <pc:docMk/>
            <pc:sldMk cId="3186640153" sldId="278"/>
            <ac:spMk id="18" creationId="{5FAA3874-6C4E-7C43-B668-E319EAD2C159}"/>
          </ac:spMkLst>
        </pc:spChg>
        <pc:spChg chg="add del mod">
          <ac:chgData name="Miguel Moita" userId="a39077ae16fa69f5" providerId="LiveId" clId="{DD59F367-3B12-0240-9A28-58AE0BD2D9F5}" dt="2021-06-07T22:45:39.154" v="1558" actId="478"/>
          <ac:spMkLst>
            <pc:docMk/>
            <pc:sldMk cId="3186640153" sldId="278"/>
            <ac:spMk id="21" creationId="{404BBD2F-7C8D-49A3-B15F-05B6403731B6}"/>
          </ac:spMkLst>
        </pc:spChg>
        <pc:picChg chg="add del mod">
          <ac:chgData name="Miguel Moita" userId="a39077ae16fa69f5" providerId="LiveId" clId="{DD59F367-3B12-0240-9A28-58AE0BD2D9F5}" dt="2021-06-07T14:45:00.666" v="279"/>
          <ac:picMkLst>
            <pc:docMk/>
            <pc:sldMk cId="3186640153" sldId="278"/>
            <ac:picMk id="8" creationId="{FC55C98B-E900-AA47-AC8D-6A37B6BE5EE0}"/>
          </ac:picMkLst>
        </pc:picChg>
        <pc:picChg chg="add del mod">
          <ac:chgData name="Miguel Moita" userId="a39077ae16fa69f5" providerId="LiveId" clId="{DD59F367-3B12-0240-9A28-58AE0BD2D9F5}" dt="2021-06-07T14:45:05.425" v="283"/>
          <ac:picMkLst>
            <pc:docMk/>
            <pc:sldMk cId="3186640153" sldId="278"/>
            <ac:picMk id="10" creationId="{79C86410-F540-D14B-B899-08B2BB2DE7D0}"/>
          </ac:picMkLst>
        </pc:picChg>
        <pc:picChg chg="add del mod">
          <ac:chgData name="Miguel Moita" userId="a39077ae16fa69f5" providerId="LiveId" clId="{DD59F367-3B12-0240-9A28-58AE0BD2D9F5}" dt="2021-06-07T14:45:05.425" v="283"/>
          <ac:picMkLst>
            <pc:docMk/>
            <pc:sldMk cId="3186640153" sldId="278"/>
            <ac:picMk id="11" creationId="{2C277355-7AD4-5C43-9242-09A676AE1D00}"/>
          </ac:picMkLst>
        </pc:picChg>
        <pc:picChg chg="add del mod">
          <ac:chgData name="Miguel Moita" userId="a39077ae16fa69f5" providerId="LiveId" clId="{DD59F367-3B12-0240-9A28-58AE0BD2D9F5}" dt="2021-06-07T14:45:05.021" v="282"/>
          <ac:picMkLst>
            <pc:docMk/>
            <pc:sldMk cId="3186640153" sldId="278"/>
            <ac:picMk id="13" creationId="{1A74D3F4-CEB3-7042-A439-6DBC1F9F5CFC}"/>
          </ac:picMkLst>
        </pc:picChg>
        <pc:picChg chg="add del mod">
          <ac:chgData name="Miguel Moita" userId="a39077ae16fa69f5" providerId="LiveId" clId="{DD59F367-3B12-0240-9A28-58AE0BD2D9F5}" dt="2021-06-07T14:45:05.021" v="282"/>
          <ac:picMkLst>
            <pc:docMk/>
            <pc:sldMk cId="3186640153" sldId="278"/>
            <ac:picMk id="14" creationId="{EE2A2D6C-8242-324F-BCF3-A4AC3E4347D2}"/>
          </ac:picMkLst>
        </pc:picChg>
        <pc:picChg chg="add mod">
          <ac:chgData name="Miguel Moita" userId="a39077ae16fa69f5" providerId="LiveId" clId="{DD59F367-3B12-0240-9A28-58AE0BD2D9F5}" dt="2021-06-07T22:45:40.153" v="1560" actId="1076"/>
          <ac:picMkLst>
            <pc:docMk/>
            <pc:sldMk cId="3186640153" sldId="278"/>
            <ac:picMk id="16" creationId="{2B3B98A9-DD11-DA48-8FC7-011003A6BB57}"/>
          </ac:picMkLst>
        </pc:picChg>
      </pc:sldChg>
      <pc:sldChg chg="addSp delSp modSp new del mod">
        <pc:chgData name="Miguel Moita" userId="a39077ae16fa69f5" providerId="LiveId" clId="{DD59F367-3B12-0240-9A28-58AE0BD2D9F5}" dt="2021-06-07T14:34:41.593" v="231" actId="2696"/>
        <pc:sldMkLst>
          <pc:docMk/>
          <pc:sldMk cId="3428585147" sldId="278"/>
        </pc:sldMkLst>
        <pc:spChg chg="mod">
          <ac:chgData name="Miguel Moita" userId="a39077ae16fa69f5" providerId="LiveId" clId="{DD59F367-3B12-0240-9A28-58AE0BD2D9F5}" dt="2021-06-07T14:08:06.035" v="96" actId="15"/>
          <ac:spMkLst>
            <pc:docMk/>
            <pc:sldMk cId="3428585147" sldId="278"/>
            <ac:spMk id="3" creationId="{75322153-722B-8F47-B6AA-01832CA62F07}"/>
          </ac:spMkLst>
        </pc:spChg>
        <pc:spChg chg="del mod topLvl">
          <ac:chgData name="Miguel Moita" userId="a39077ae16fa69f5" providerId="LiveId" clId="{DD59F367-3B12-0240-9A28-58AE0BD2D9F5}" dt="2021-06-07T14:08:09.369" v="97" actId="478"/>
          <ac:spMkLst>
            <pc:docMk/>
            <pc:sldMk cId="3428585147" sldId="278"/>
            <ac:spMk id="9" creationId="{73DD6552-5A10-A949-A926-5ACB6FF257B1}"/>
          </ac:spMkLst>
        </pc:spChg>
        <pc:spChg chg="del mod topLvl">
          <ac:chgData name="Miguel Moita" userId="a39077ae16fa69f5" providerId="LiveId" clId="{DD59F367-3B12-0240-9A28-58AE0BD2D9F5}" dt="2021-06-07T14:07:59.829" v="90" actId="478"/>
          <ac:spMkLst>
            <pc:docMk/>
            <pc:sldMk cId="3428585147" sldId="278"/>
            <ac:spMk id="12" creationId="{9DCDD24A-8296-A04A-9A49-DC67FE4D86B9}"/>
          </ac:spMkLst>
        </pc:spChg>
        <pc:grpChg chg="add del mod">
          <ac:chgData name="Miguel Moita" userId="a39077ae16fa69f5" providerId="LiveId" clId="{DD59F367-3B12-0240-9A28-58AE0BD2D9F5}" dt="2021-06-07T12:53:42.988" v="74" actId="165"/>
          <ac:grpSpMkLst>
            <pc:docMk/>
            <pc:sldMk cId="3428585147" sldId="278"/>
            <ac:grpSpMk id="7" creationId="{7208614F-4E9C-0B4D-AAAB-9165A2EACF3D}"/>
          </ac:grpSpMkLst>
        </pc:grpChg>
        <pc:picChg chg="mod topLvl">
          <ac:chgData name="Miguel Moita" userId="a39077ae16fa69f5" providerId="LiveId" clId="{DD59F367-3B12-0240-9A28-58AE0BD2D9F5}" dt="2021-06-07T12:54:05.160" v="79" actId="14100"/>
          <ac:picMkLst>
            <pc:docMk/>
            <pc:sldMk cId="3428585147" sldId="278"/>
            <ac:picMk id="8" creationId="{C5B3706F-078B-434C-BAC7-8FF06D43AB16}"/>
          </ac:picMkLst>
        </pc:picChg>
        <pc:cxnChg chg="del mod topLvl">
          <ac:chgData name="Miguel Moita" userId="a39077ae16fa69f5" providerId="LiveId" clId="{DD59F367-3B12-0240-9A28-58AE0BD2D9F5}" dt="2021-06-07T12:54:32" v="83" actId="478"/>
          <ac:cxnSpMkLst>
            <pc:docMk/>
            <pc:sldMk cId="3428585147" sldId="278"/>
            <ac:cxnSpMk id="10" creationId="{4FF6A7F6-3D0F-454E-9B0B-C1F25816A74F}"/>
          </ac:cxnSpMkLst>
        </pc:cxnChg>
        <pc:cxnChg chg="del mod topLvl">
          <ac:chgData name="Miguel Moita" userId="a39077ae16fa69f5" providerId="LiveId" clId="{DD59F367-3B12-0240-9A28-58AE0BD2D9F5}" dt="2021-06-07T12:54:30.173" v="82" actId="478"/>
          <ac:cxnSpMkLst>
            <pc:docMk/>
            <pc:sldMk cId="3428585147" sldId="278"/>
            <ac:cxnSpMk id="11" creationId="{A3D1895E-5949-4A49-92D9-A2230D0FE90F}"/>
          </ac:cxnSpMkLst>
        </pc:cxnChg>
      </pc:sldChg>
      <pc:sldChg chg="addSp delSp modSp new mod modAnim modNotesTx">
        <pc:chgData name="Miguel Moita" userId="a39077ae16fa69f5" providerId="LiveId" clId="{DD59F367-3B12-0240-9A28-58AE0BD2D9F5}" dt="2021-06-08T19:40:13.010" v="3724"/>
        <pc:sldMkLst>
          <pc:docMk/>
          <pc:sldMk cId="2615830876" sldId="279"/>
        </pc:sldMkLst>
        <pc:spChg chg="mod">
          <ac:chgData name="Miguel Moita" userId="a39077ae16fa69f5" providerId="LiveId" clId="{DD59F367-3B12-0240-9A28-58AE0BD2D9F5}" dt="2021-06-07T14:36:22.981" v="264"/>
          <ac:spMkLst>
            <pc:docMk/>
            <pc:sldMk cId="2615830876" sldId="279"/>
            <ac:spMk id="2" creationId="{AF016AF3-72DE-C043-8351-C0265DECB790}"/>
          </ac:spMkLst>
        </pc:spChg>
        <pc:spChg chg="del">
          <ac:chgData name="Miguel Moita" userId="a39077ae16fa69f5" providerId="LiveId" clId="{DD59F367-3B12-0240-9A28-58AE0BD2D9F5}" dt="2021-06-07T14:36:34.032" v="265" actId="478"/>
          <ac:spMkLst>
            <pc:docMk/>
            <pc:sldMk cId="2615830876" sldId="279"/>
            <ac:spMk id="3" creationId="{C4C0A88F-BFD9-F741-926B-7BD0E4CFEEBD}"/>
          </ac:spMkLst>
        </pc:spChg>
        <pc:spChg chg="del mod">
          <ac:chgData name="Miguel Moita" userId="a39077ae16fa69f5" providerId="LiveId" clId="{DD59F367-3B12-0240-9A28-58AE0BD2D9F5}" dt="2021-06-08T19:24:46.295" v="3582" actId="478"/>
          <ac:spMkLst>
            <pc:docMk/>
            <pc:sldMk cId="2615830876" sldId="279"/>
            <ac:spMk id="4" creationId="{0EBB9EBF-C0FC-4344-A197-CFC1A0E42F58}"/>
          </ac:spMkLst>
        </pc:spChg>
        <pc:spChg chg="mod">
          <ac:chgData name="Miguel Moita" userId="a39077ae16fa69f5" providerId="LiveId" clId="{DD59F367-3B12-0240-9A28-58AE0BD2D9F5}" dt="2021-06-08T08:33:02.411" v="1937"/>
          <ac:spMkLst>
            <pc:docMk/>
            <pc:sldMk cId="2615830876" sldId="279"/>
            <ac:spMk id="5" creationId="{676FCECA-2F54-2D47-A963-3A41335D476B}"/>
          </ac:spMkLst>
        </pc:spChg>
        <pc:spChg chg="add del mod">
          <ac:chgData name="Miguel Moita" userId="a39077ae16fa69f5" providerId="LiveId" clId="{DD59F367-3B12-0240-9A28-58AE0BD2D9F5}" dt="2021-06-07T14:36:35.424" v="267"/>
          <ac:spMkLst>
            <pc:docMk/>
            <pc:sldMk cId="2615830876" sldId="279"/>
            <ac:spMk id="7" creationId="{4585F748-CF35-F342-B0A5-B6F8C7DC3302}"/>
          </ac:spMkLst>
        </pc:spChg>
        <pc:spChg chg="add del mod">
          <ac:chgData name="Miguel Moita" userId="a39077ae16fa69f5" providerId="LiveId" clId="{DD59F367-3B12-0240-9A28-58AE0BD2D9F5}" dt="2021-06-07T14:46:40.638" v="306" actId="478"/>
          <ac:spMkLst>
            <pc:docMk/>
            <pc:sldMk cId="2615830876" sldId="279"/>
            <ac:spMk id="8" creationId="{F9BA6671-5EBB-6441-958B-72CB331B9C25}"/>
          </ac:spMkLst>
        </pc:spChg>
        <pc:spChg chg="add del mod">
          <ac:chgData name="Miguel Moita" userId="a39077ae16fa69f5" providerId="LiveId" clId="{DD59F367-3B12-0240-9A28-58AE0BD2D9F5}" dt="2021-06-07T14:45:47.630" v="294"/>
          <ac:spMkLst>
            <pc:docMk/>
            <pc:sldMk cId="2615830876" sldId="279"/>
            <ac:spMk id="11" creationId="{562A1784-AFB8-BC45-83E4-B0C785A54FC4}"/>
          </ac:spMkLst>
        </pc:spChg>
        <pc:spChg chg="add del mod">
          <ac:chgData name="Miguel Moita" userId="a39077ae16fa69f5" providerId="LiveId" clId="{DD59F367-3B12-0240-9A28-58AE0BD2D9F5}" dt="2021-06-08T19:31:05.894" v="3663" actId="14100"/>
          <ac:spMkLst>
            <pc:docMk/>
            <pc:sldMk cId="2615830876" sldId="279"/>
            <ac:spMk id="12" creationId="{DE344ADA-5358-E94A-8235-AFE8B1EF9063}"/>
          </ac:spMkLst>
        </pc:spChg>
        <pc:spChg chg="add del mod">
          <ac:chgData name="Miguel Moita" userId="a39077ae16fa69f5" providerId="LiveId" clId="{DD59F367-3B12-0240-9A28-58AE0BD2D9F5}" dt="2021-06-07T14:46:44.223" v="307" actId="478"/>
          <ac:spMkLst>
            <pc:docMk/>
            <pc:sldMk cId="2615830876" sldId="279"/>
            <ac:spMk id="14" creationId="{258ECE54-85C2-604E-8403-3ACA66C08215}"/>
          </ac:spMkLst>
        </pc:spChg>
        <pc:spChg chg="add mod">
          <ac:chgData name="Miguel Moita" userId="a39077ae16fa69f5" providerId="LiveId" clId="{DD59F367-3B12-0240-9A28-58AE0BD2D9F5}" dt="2021-06-08T19:30:55.526" v="3660" actId="14"/>
          <ac:spMkLst>
            <pc:docMk/>
            <pc:sldMk cId="2615830876" sldId="279"/>
            <ac:spMk id="17" creationId="{16DEF1F9-3374-5142-B196-2957F4E10E82}"/>
          </ac:spMkLst>
        </pc:spChg>
        <pc:spChg chg="add mod">
          <ac:chgData name="Miguel Moita" userId="a39077ae16fa69f5" providerId="LiveId" clId="{DD59F367-3B12-0240-9A28-58AE0BD2D9F5}" dt="2021-06-08T19:31:00.577" v="3662" actId="14"/>
          <ac:spMkLst>
            <pc:docMk/>
            <pc:sldMk cId="2615830876" sldId="279"/>
            <ac:spMk id="18" creationId="{C742084B-E917-B446-AD43-AFCFE0B5E0E5}"/>
          </ac:spMkLst>
        </pc:spChg>
        <pc:spChg chg="add del mod">
          <ac:chgData name="Miguel Moita" userId="a39077ae16fa69f5" providerId="LiveId" clId="{DD59F367-3B12-0240-9A28-58AE0BD2D9F5}" dt="2021-06-08T19:34:01.356" v="3690" actId="478"/>
          <ac:spMkLst>
            <pc:docMk/>
            <pc:sldMk cId="2615830876" sldId="279"/>
            <ac:spMk id="19" creationId="{E53F6E5F-DD61-1744-BD8E-D1E27091C139}"/>
          </ac:spMkLst>
        </pc:spChg>
        <pc:spChg chg="add del mod">
          <ac:chgData name="Miguel Moita" userId="a39077ae16fa69f5" providerId="LiveId" clId="{DD59F367-3B12-0240-9A28-58AE0BD2D9F5}" dt="2021-06-08T19:33:57.817" v="3689" actId="478"/>
          <ac:spMkLst>
            <pc:docMk/>
            <pc:sldMk cId="2615830876" sldId="279"/>
            <ac:spMk id="22" creationId="{58397DB4-4B4D-4347-9FF4-00DF6C963306}"/>
          </ac:spMkLst>
        </pc:spChg>
        <pc:picChg chg="add del mod">
          <ac:chgData name="Miguel Moita" userId="a39077ae16fa69f5" providerId="LiveId" clId="{DD59F367-3B12-0240-9A28-58AE0BD2D9F5}" dt="2021-06-07T21:56:56.941" v="1334" actId="478"/>
          <ac:picMkLst>
            <pc:docMk/>
            <pc:sldMk cId="2615830876" sldId="279"/>
            <ac:picMk id="9" creationId="{CFBF5B41-98AF-EC48-A725-666D9C5411D7}"/>
          </ac:picMkLst>
        </pc:picChg>
        <pc:picChg chg="add del mod">
          <ac:chgData name="Miguel Moita" userId="a39077ae16fa69f5" providerId="LiveId" clId="{DD59F367-3B12-0240-9A28-58AE0BD2D9F5}" dt="2021-06-07T21:57:32.969" v="1340" actId="478"/>
          <ac:picMkLst>
            <pc:docMk/>
            <pc:sldMk cId="2615830876" sldId="279"/>
            <ac:picMk id="10" creationId="{C021C0CC-04E4-124B-BDC4-617CF612883C}"/>
          </ac:picMkLst>
        </pc:picChg>
        <pc:picChg chg="add del mod">
          <ac:chgData name="Miguel Moita" userId="a39077ae16fa69f5" providerId="LiveId" clId="{DD59F367-3B12-0240-9A28-58AE0BD2D9F5}" dt="2021-06-07T21:57:37.549" v="1341" actId="478"/>
          <ac:picMkLst>
            <pc:docMk/>
            <pc:sldMk cId="2615830876" sldId="279"/>
            <ac:picMk id="15" creationId="{4EFC4F61-1AFB-F149-B5DE-A43250109B5A}"/>
          </ac:picMkLst>
        </pc:picChg>
        <pc:picChg chg="add mod">
          <ac:chgData name="Miguel Moita" userId="a39077ae16fa69f5" providerId="LiveId" clId="{DD59F367-3B12-0240-9A28-58AE0BD2D9F5}" dt="2021-06-08T19:33:54.379" v="3688" actId="1076"/>
          <ac:picMkLst>
            <pc:docMk/>
            <pc:sldMk cId="2615830876" sldId="279"/>
            <ac:picMk id="16" creationId="{5B8E2D32-84B7-A147-B172-E4BA8D484F7D}"/>
          </ac:picMkLst>
        </pc:picChg>
        <pc:picChg chg="add mod">
          <ac:chgData name="Miguel Moita" userId="a39077ae16fa69f5" providerId="LiveId" clId="{DD59F367-3B12-0240-9A28-58AE0BD2D9F5}" dt="2021-06-08T14:23:02.215" v="3558" actId="1076"/>
          <ac:picMkLst>
            <pc:docMk/>
            <pc:sldMk cId="2615830876" sldId="279"/>
            <ac:picMk id="10241" creationId="{92B3B7A3-5242-B84C-947D-1D1534DDFA39}"/>
          </ac:picMkLst>
        </pc:picChg>
        <pc:picChg chg="add mod">
          <ac:chgData name="Miguel Moita" userId="a39077ae16fa69f5" providerId="LiveId" clId="{DD59F367-3B12-0240-9A28-58AE0BD2D9F5}" dt="2021-06-08T14:23:08.804" v="3559" actId="1076"/>
          <ac:picMkLst>
            <pc:docMk/>
            <pc:sldMk cId="2615830876" sldId="279"/>
            <ac:picMk id="10242" creationId="{7F04D369-CE90-634B-BDD5-9B2462A01419}"/>
          </ac:picMkLst>
        </pc:picChg>
        <pc:cxnChg chg="add mod">
          <ac:chgData name="Miguel Moita" userId="a39077ae16fa69f5" providerId="LiveId" clId="{DD59F367-3B12-0240-9A28-58AE0BD2D9F5}" dt="2021-06-08T19:35:51.805" v="3706" actId="1076"/>
          <ac:cxnSpMkLst>
            <pc:docMk/>
            <pc:sldMk cId="2615830876" sldId="279"/>
            <ac:cxnSpMk id="21" creationId="{B06BFC81-7CC9-7E4B-BD06-EE10C13CA963}"/>
          </ac:cxnSpMkLst>
        </pc:cxnChg>
        <pc:cxnChg chg="add mod">
          <ac:chgData name="Miguel Moita" userId="a39077ae16fa69f5" providerId="LiveId" clId="{DD59F367-3B12-0240-9A28-58AE0BD2D9F5}" dt="2021-06-08T19:35:46.070" v="3704" actId="14100"/>
          <ac:cxnSpMkLst>
            <pc:docMk/>
            <pc:sldMk cId="2615830876" sldId="279"/>
            <ac:cxnSpMk id="25" creationId="{96D61392-BA81-4D42-A467-03662446D5FA}"/>
          </ac:cxnSpMkLst>
        </pc:cxnChg>
        <pc:cxnChg chg="add mod">
          <ac:chgData name="Miguel Moita" userId="a39077ae16fa69f5" providerId="LiveId" clId="{DD59F367-3B12-0240-9A28-58AE0BD2D9F5}" dt="2021-06-08T19:36:52.144" v="3717" actId="14100"/>
          <ac:cxnSpMkLst>
            <pc:docMk/>
            <pc:sldMk cId="2615830876" sldId="279"/>
            <ac:cxnSpMk id="32" creationId="{15E974EF-7078-FD4B-B2B9-3A9EA65084E6}"/>
          </ac:cxnSpMkLst>
        </pc:cxnChg>
        <pc:cxnChg chg="add mod">
          <ac:chgData name="Miguel Moita" userId="a39077ae16fa69f5" providerId="LiveId" clId="{DD59F367-3B12-0240-9A28-58AE0BD2D9F5}" dt="2021-06-08T19:36:35.768" v="3716" actId="14100"/>
          <ac:cxnSpMkLst>
            <pc:docMk/>
            <pc:sldMk cId="2615830876" sldId="279"/>
            <ac:cxnSpMk id="34" creationId="{BAF3AB69-306B-C840-91C0-139C70883557}"/>
          </ac:cxnSpMkLst>
        </pc:cxnChg>
      </pc:sldChg>
      <pc:sldChg chg="addSp delSp modSp new mod modAnim">
        <pc:chgData name="Miguel Moita" userId="a39077ae16fa69f5" providerId="LiveId" clId="{DD59F367-3B12-0240-9A28-58AE0BD2D9F5}" dt="2021-06-08T21:25:04.893" v="4534" actId="14100"/>
        <pc:sldMkLst>
          <pc:docMk/>
          <pc:sldMk cId="4291302258" sldId="280"/>
        </pc:sldMkLst>
        <pc:spChg chg="mod">
          <ac:chgData name="Miguel Moita" userId="a39077ae16fa69f5" providerId="LiveId" clId="{DD59F367-3B12-0240-9A28-58AE0BD2D9F5}" dt="2021-06-07T15:01:47.819" v="676" actId="20577"/>
          <ac:spMkLst>
            <pc:docMk/>
            <pc:sldMk cId="4291302258" sldId="280"/>
            <ac:spMk id="2" creationId="{C3634DCC-98B9-2946-8AD3-87583C76F41B}"/>
          </ac:spMkLst>
        </pc:spChg>
        <pc:spChg chg="del">
          <ac:chgData name="Miguel Moita" userId="a39077ae16fa69f5" providerId="LiveId" clId="{DD59F367-3B12-0240-9A28-58AE0BD2D9F5}" dt="2021-06-07T15:02:29.060" v="681"/>
          <ac:spMkLst>
            <pc:docMk/>
            <pc:sldMk cId="4291302258" sldId="280"/>
            <ac:spMk id="3" creationId="{BF02DEA5-4F3D-0E47-B2E7-1785AA0F4C53}"/>
          </ac:spMkLst>
        </pc:spChg>
        <pc:spChg chg="add del">
          <ac:chgData name="Miguel Moita" userId="a39077ae16fa69f5" providerId="LiveId" clId="{DD59F367-3B12-0240-9A28-58AE0BD2D9F5}" dt="2021-06-07T15:02:51.669" v="693"/>
          <ac:spMkLst>
            <pc:docMk/>
            <pc:sldMk cId="4291302258" sldId="280"/>
            <ac:spMk id="4" creationId="{BFF6DF88-6439-DC45-A2B1-B6B9C4384806}"/>
          </ac:spMkLst>
        </pc:spChg>
        <pc:spChg chg="mod">
          <ac:chgData name="Miguel Moita" userId="a39077ae16fa69f5" providerId="LiveId" clId="{DD59F367-3B12-0240-9A28-58AE0BD2D9F5}" dt="2021-06-08T09:15:41.723" v="2460"/>
          <ac:spMkLst>
            <pc:docMk/>
            <pc:sldMk cId="4291302258" sldId="280"/>
            <ac:spMk id="6" creationId="{B57864DA-0A8E-F349-9A68-2FB5CEA52D16}"/>
          </ac:spMkLst>
        </pc:spChg>
        <pc:spChg chg="add mod">
          <ac:chgData name="Miguel Moita" userId="a39077ae16fa69f5" providerId="LiveId" clId="{DD59F367-3B12-0240-9A28-58AE0BD2D9F5}" dt="2021-06-08T20:56:33.385" v="4323" actId="1076"/>
          <ac:spMkLst>
            <pc:docMk/>
            <pc:sldMk cId="4291302258" sldId="280"/>
            <ac:spMk id="16" creationId="{2F8027D9-ED93-7144-8A9E-74371766CE0C}"/>
          </ac:spMkLst>
        </pc:spChg>
        <pc:spChg chg="add del mod">
          <ac:chgData name="Miguel Moita" userId="a39077ae16fa69f5" providerId="LiveId" clId="{DD59F367-3B12-0240-9A28-58AE0BD2D9F5}" dt="2021-06-08T08:48:18.126" v="1950" actId="478"/>
          <ac:spMkLst>
            <pc:docMk/>
            <pc:sldMk cId="4291302258" sldId="280"/>
            <ac:spMk id="19" creationId="{26D2253F-5C25-534B-82E0-8B08F097EBF8}"/>
          </ac:spMkLst>
        </pc:spChg>
        <pc:spChg chg="add mod">
          <ac:chgData name="Miguel Moita" userId="a39077ae16fa69f5" providerId="LiveId" clId="{DD59F367-3B12-0240-9A28-58AE0BD2D9F5}" dt="2021-06-08T21:00:23.349" v="4357" actId="20577"/>
          <ac:spMkLst>
            <pc:docMk/>
            <pc:sldMk cId="4291302258" sldId="280"/>
            <ac:spMk id="20" creationId="{FBE0CE8D-E4C0-3149-B560-1AB82B3E9B1D}"/>
          </ac:spMkLst>
        </pc:spChg>
        <pc:picChg chg="add mod">
          <ac:chgData name="Miguel Moita" userId="a39077ae16fa69f5" providerId="LiveId" clId="{DD59F367-3B12-0240-9A28-58AE0BD2D9F5}" dt="2021-06-08T21:25:04.893" v="4534" actId="14100"/>
          <ac:picMkLst>
            <pc:docMk/>
            <pc:sldMk cId="4291302258" sldId="280"/>
            <ac:picMk id="9" creationId="{054B7993-691F-7841-BA2F-434BB3B99EA3}"/>
          </ac:picMkLst>
        </pc:picChg>
        <pc:picChg chg="add del mod">
          <ac:chgData name="Miguel Moita" userId="a39077ae16fa69f5" providerId="LiveId" clId="{DD59F367-3B12-0240-9A28-58AE0BD2D9F5}" dt="2021-06-07T15:02:39.135" v="688"/>
          <ac:picMkLst>
            <pc:docMk/>
            <pc:sldMk cId="4291302258" sldId="280"/>
            <ac:picMk id="11" creationId="{A13A64F0-FD00-3244-B1CA-8B4731ED21F6}"/>
          </ac:picMkLst>
        </pc:picChg>
        <pc:picChg chg="add del mod">
          <ac:chgData name="Miguel Moita" userId="a39077ae16fa69f5" providerId="LiveId" clId="{DD59F367-3B12-0240-9A28-58AE0BD2D9F5}" dt="2021-06-07T15:02:48.479" v="692"/>
          <ac:picMkLst>
            <pc:docMk/>
            <pc:sldMk cId="4291302258" sldId="280"/>
            <ac:picMk id="13" creationId="{FDBB1E30-A28B-BC43-9066-7307E737BA3D}"/>
          </ac:picMkLst>
        </pc:picChg>
        <pc:picChg chg="add del mod">
          <ac:chgData name="Miguel Moita" userId="a39077ae16fa69f5" providerId="LiveId" clId="{DD59F367-3B12-0240-9A28-58AE0BD2D9F5}" dt="2021-06-08T08:48:07.984" v="1946" actId="478"/>
          <ac:picMkLst>
            <pc:docMk/>
            <pc:sldMk cId="4291302258" sldId="280"/>
            <ac:picMk id="15" creationId="{2C681124-544E-B144-A333-E1B34FD48155}"/>
          </ac:picMkLst>
        </pc:picChg>
        <pc:picChg chg="add mod">
          <ac:chgData name="Miguel Moita" userId="a39077ae16fa69f5" providerId="LiveId" clId="{DD59F367-3B12-0240-9A28-58AE0BD2D9F5}" dt="2021-06-08T20:55:05.529" v="4302" actId="1076"/>
          <ac:picMkLst>
            <pc:docMk/>
            <pc:sldMk cId="4291302258" sldId="280"/>
            <ac:picMk id="17" creationId="{5465253F-00F0-C94A-AB42-0FB68625B486}"/>
          </ac:picMkLst>
        </pc:picChg>
      </pc:sldChg>
      <pc:sldChg chg="addSp delSp modSp new mod ord modClrScheme modAnim chgLayout modNotesTx">
        <pc:chgData name="Miguel Moita" userId="a39077ae16fa69f5" providerId="LiveId" clId="{DD59F367-3B12-0240-9A28-58AE0BD2D9F5}" dt="2021-06-09T01:06:41.278" v="5483" actId="113"/>
        <pc:sldMkLst>
          <pc:docMk/>
          <pc:sldMk cId="3408343684" sldId="281"/>
        </pc:sldMkLst>
        <pc:spChg chg="mod ord">
          <ac:chgData name="Miguel Moita" userId="a39077ae16fa69f5" providerId="LiveId" clId="{DD59F367-3B12-0240-9A28-58AE0BD2D9F5}" dt="2021-06-08T11:20:06.419" v="3188" actId="20577"/>
          <ac:spMkLst>
            <pc:docMk/>
            <pc:sldMk cId="3408343684" sldId="281"/>
            <ac:spMk id="2" creationId="{F353DE7E-7A23-9F44-8DB2-1332EA6BA5D7}"/>
          </ac:spMkLst>
        </pc:spChg>
        <pc:spChg chg="del mod ord">
          <ac:chgData name="Miguel Moita" userId="a39077ae16fa69f5" providerId="LiveId" clId="{DD59F367-3B12-0240-9A28-58AE0BD2D9F5}" dt="2021-06-07T16:27:20.509" v="1133" actId="700"/>
          <ac:spMkLst>
            <pc:docMk/>
            <pc:sldMk cId="3408343684" sldId="281"/>
            <ac:spMk id="3" creationId="{7C8684AF-84D6-3048-A80D-390A4C0424A6}"/>
          </ac:spMkLst>
        </pc:spChg>
        <pc:spChg chg="del">
          <ac:chgData name="Miguel Moita" userId="a39077ae16fa69f5" providerId="LiveId" clId="{DD59F367-3B12-0240-9A28-58AE0BD2D9F5}" dt="2021-06-07T16:27:20.509" v="1133" actId="700"/>
          <ac:spMkLst>
            <pc:docMk/>
            <pc:sldMk cId="3408343684" sldId="281"/>
            <ac:spMk id="4" creationId="{515552AE-4C66-B540-BE1B-147193C7EEB4}"/>
          </ac:spMkLst>
        </pc:spChg>
        <pc:spChg chg="mod ord">
          <ac:chgData name="Miguel Moita" userId="a39077ae16fa69f5" providerId="LiveId" clId="{DD59F367-3B12-0240-9A28-58AE0BD2D9F5}" dt="2021-06-07T16:27:20.509" v="1133" actId="700"/>
          <ac:spMkLst>
            <pc:docMk/>
            <pc:sldMk cId="3408343684" sldId="281"/>
            <ac:spMk id="5" creationId="{EFAEE3D4-07A0-9C41-B1C9-4D3911FA9A06}"/>
          </ac:spMkLst>
        </pc:spChg>
        <pc:spChg chg="del mod ord">
          <ac:chgData name="Miguel Moita" userId="a39077ae16fa69f5" providerId="LiveId" clId="{DD59F367-3B12-0240-9A28-58AE0BD2D9F5}" dt="2021-06-08T08:33:27.356" v="1943" actId="478"/>
          <ac:spMkLst>
            <pc:docMk/>
            <pc:sldMk cId="3408343684" sldId="281"/>
            <ac:spMk id="6" creationId="{E29FC241-E94D-F044-8A1D-C4382930F8E8}"/>
          </ac:spMkLst>
        </pc:spChg>
        <pc:spChg chg="mod ord">
          <ac:chgData name="Miguel Moita" userId="a39077ae16fa69f5" providerId="LiveId" clId="{DD59F367-3B12-0240-9A28-58AE0BD2D9F5}" dt="2021-06-07T16:27:20.509" v="1133" actId="700"/>
          <ac:spMkLst>
            <pc:docMk/>
            <pc:sldMk cId="3408343684" sldId="281"/>
            <ac:spMk id="7" creationId="{C9151485-DEEC-A649-9436-D8B7346D18F7}"/>
          </ac:spMkLst>
        </pc:spChg>
        <pc:spChg chg="add mod ord">
          <ac:chgData name="Miguel Moita" userId="a39077ae16fa69f5" providerId="LiveId" clId="{DD59F367-3B12-0240-9A28-58AE0BD2D9F5}" dt="2021-06-09T01:06:41.278" v="5483" actId="113"/>
          <ac:spMkLst>
            <pc:docMk/>
            <pc:sldMk cId="3408343684" sldId="281"/>
            <ac:spMk id="8" creationId="{2936187E-A133-A04D-B9A6-094E8290A744}"/>
          </ac:spMkLst>
        </pc:spChg>
        <pc:spChg chg="add mod">
          <ac:chgData name="Miguel Moita" userId="a39077ae16fa69f5" providerId="LiveId" clId="{DD59F367-3B12-0240-9A28-58AE0BD2D9F5}" dt="2021-06-08T08:33:27.638" v="1944"/>
          <ac:spMkLst>
            <pc:docMk/>
            <pc:sldMk cId="3408343684" sldId="281"/>
            <ac:spMk id="9" creationId="{3DAFF1F5-6946-834A-9756-153868ED944C}"/>
          </ac:spMkLst>
        </pc:spChg>
        <pc:spChg chg="add del mod">
          <ac:chgData name="Miguel Moita" userId="a39077ae16fa69f5" providerId="LiveId" clId="{DD59F367-3B12-0240-9A28-58AE0BD2D9F5}" dt="2021-06-08T10:46:12.586" v="2979"/>
          <ac:spMkLst>
            <pc:docMk/>
            <pc:sldMk cId="3408343684" sldId="281"/>
            <ac:spMk id="10" creationId="{7AC8D9AD-5881-BD49-9363-E6E217A7F11D}"/>
          </ac:spMkLst>
        </pc:spChg>
        <pc:picChg chg="add del mod">
          <ac:chgData name="Miguel Moita" userId="a39077ae16fa69f5" providerId="LiveId" clId="{DD59F367-3B12-0240-9A28-58AE0BD2D9F5}" dt="2021-06-08T10:46:12.423" v="2977" actId="478"/>
          <ac:picMkLst>
            <pc:docMk/>
            <pc:sldMk cId="3408343684" sldId="281"/>
            <ac:picMk id="7169" creationId="{C23D6BB0-00E4-444D-B2F7-CE3920A02B57}"/>
          </ac:picMkLst>
        </pc:picChg>
        <pc:picChg chg="add del mod">
          <ac:chgData name="Miguel Moita" userId="a39077ae16fa69f5" providerId="LiveId" clId="{DD59F367-3B12-0240-9A28-58AE0BD2D9F5}" dt="2021-06-08T11:23:07.486" v="3196" actId="478"/>
          <ac:picMkLst>
            <pc:docMk/>
            <pc:sldMk cId="3408343684" sldId="281"/>
            <ac:picMk id="7170" creationId="{7822A812-156C-9B45-9970-2502930BAE9E}"/>
          </ac:picMkLst>
        </pc:picChg>
        <pc:picChg chg="add del mod">
          <ac:chgData name="Miguel Moita" userId="a39077ae16fa69f5" providerId="LiveId" clId="{DD59F367-3B12-0240-9A28-58AE0BD2D9F5}" dt="2021-06-08T11:24:49.052" v="3219" actId="478"/>
          <ac:picMkLst>
            <pc:docMk/>
            <pc:sldMk cId="3408343684" sldId="281"/>
            <ac:picMk id="7171" creationId="{F6D444BD-682C-2848-93F9-5CE37EE944EA}"/>
          </ac:picMkLst>
        </pc:picChg>
      </pc:sldChg>
      <pc:sldChg chg="addSp delSp modSp add mod addCm delCm modCm modNotesTx">
        <pc:chgData name="Miguel Moita" userId="a39077ae16fa69f5" providerId="LiveId" clId="{DD59F367-3B12-0240-9A28-58AE0BD2D9F5}" dt="2021-06-08T19:48:43.849" v="4069" actId="14100"/>
        <pc:sldMkLst>
          <pc:docMk/>
          <pc:sldMk cId="1953524401" sldId="282"/>
        </pc:sldMkLst>
        <pc:spChg chg="mod">
          <ac:chgData name="Miguel Moita" userId="a39077ae16fa69f5" providerId="LiveId" clId="{DD59F367-3B12-0240-9A28-58AE0BD2D9F5}" dt="2021-06-07T16:32:17.892" v="1159" actId="20577"/>
          <ac:spMkLst>
            <pc:docMk/>
            <pc:sldMk cId="1953524401" sldId="282"/>
            <ac:spMk id="2" creationId="{A14D62D8-2BC7-2C4E-981E-99708602FEF5}"/>
          </ac:spMkLst>
        </pc:spChg>
        <pc:spChg chg="del">
          <ac:chgData name="Miguel Moita" userId="a39077ae16fa69f5" providerId="LiveId" clId="{DD59F367-3B12-0240-9A28-58AE0BD2D9F5}" dt="2021-06-08T19:25:06.160" v="3586" actId="478"/>
          <ac:spMkLst>
            <pc:docMk/>
            <pc:sldMk cId="1953524401" sldId="282"/>
            <ac:spMk id="4" creationId="{259AC913-B973-6A4F-8AF3-9D2CCDA998F5}"/>
          </ac:spMkLst>
        </pc:spChg>
        <pc:spChg chg="del">
          <ac:chgData name="Miguel Moita" userId="a39077ae16fa69f5" providerId="LiveId" clId="{DD59F367-3B12-0240-9A28-58AE0BD2D9F5}" dt="2021-06-08T08:33:16.442" v="1939" actId="478"/>
          <ac:spMkLst>
            <pc:docMk/>
            <pc:sldMk cId="1953524401" sldId="282"/>
            <ac:spMk id="5" creationId="{2ECE339D-6A07-B945-B62E-6CA568B00DBC}"/>
          </ac:spMkLst>
        </pc:spChg>
        <pc:spChg chg="add del mod">
          <ac:chgData name="Miguel Moita" userId="a39077ae16fa69f5" providerId="LiveId" clId="{DD59F367-3B12-0240-9A28-58AE0BD2D9F5}" dt="2021-06-07T22:27:25.432" v="1386" actId="478"/>
          <ac:spMkLst>
            <pc:docMk/>
            <pc:sldMk cId="1953524401" sldId="282"/>
            <ac:spMk id="7" creationId="{3D495A51-028B-E24E-B834-AEAC3B0FD666}"/>
          </ac:spMkLst>
        </pc:spChg>
        <pc:spChg chg="add del mod">
          <ac:chgData name="Miguel Moita" userId="a39077ae16fa69f5" providerId="LiveId" clId="{DD59F367-3B12-0240-9A28-58AE0BD2D9F5}" dt="2021-06-08T11:28:34.782" v="3233" actId="21"/>
          <ac:spMkLst>
            <pc:docMk/>
            <pc:sldMk cId="1953524401" sldId="282"/>
            <ac:spMk id="9" creationId="{57CFE60E-EAB6-0444-B09A-1488A76C0D16}"/>
          </ac:spMkLst>
        </pc:spChg>
        <pc:spChg chg="add del mod">
          <ac:chgData name="Miguel Moita" userId="a39077ae16fa69f5" providerId="LiveId" clId="{DD59F367-3B12-0240-9A28-58AE0BD2D9F5}" dt="2021-06-07T22:27:29.776" v="1387" actId="478"/>
          <ac:spMkLst>
            <pc:docMk/>
            <pc:sldMk cId="1953524401" sldId="282"/>
            <ac:spMk id="12" creationId="{A82D7AAE-6073-8F49-ACF6-8FD1E12B8281}"/>
          </ac:spMkLst>
        </pc:spChg>
        <pc:spChg chg="add mod">
          <ac:chgData name="Miguel Moita" userId="a39077ae16fa69f5" providerId="LiveId" clId="{DD59F367-3B12-0240-9A28-58AE0BD2D9F5}" dt="2021-06-07T21:51:15.707" v="1331" actId="164"/>
          <ac:spMkLst>
            <pc:docMk/>
            <pc:sldMk cId="1953524401" sldId="282"/>
            <ac:spMk id="18" creationId="{63DF1855-B337-AE49-A4EE-66290DA5540F}"/>
          </ac:spMkLst>
        </pc:spChg>
        <pc:spChg chg="add mod">
          <ac:chgData name="Miguel Moita" userId="a39077ae16fa69f5" providerId="LiveId" clId="{DD59F367-3B12-0240-9A28-58AE0BD2D9F5}" dt="2021-06-08T08:33:16.823" v="1940"/>
          <ac:spMkLst>
            <pc:docMk/>
            <pc:sldMk cId="1953524401" sldId="282"/>
            <ac:spMk id="20" creationId="{F5CACB32-6F2D-064B-A591-5C4CDD7C5EF3}"/>
          </ac:spMkLst>
        </pc:spChg>
        <pc:spChg chg="mod">
          <ac:chgData name="Miguel Moita" userId="a39077ae16fa69f5" providerId="LiveId" clId="{DD59F367-3B12-0240-9A28-58AE0BD2D9F5}" dt="2021-06-08T19:48:43.849" v="4069" actId="14100"/>
          <ac:spMkLst>
            <pc:docMk/>
            <pc:sldMk cId="1953524401" sldId="282"/>
            <ac:spMk id="21" creationId="{404BBD2F-7C8D-49A3-B15F-05B6403731B6}"/>
          </ac:spMkLst>
        </pc:spChg>
        <pc:grpChg chg="add mod">
          <ac:chgData name="Miguel Moita" userId="a39077ae16fa69f5" providerId="LiveId" clId="{DD59F367-3B12-0240-9A28-58AE0BD2D9F5}" dt="2021-06-08T19:43:35.174" v="3744" actId="1076"/>
          <ac:grpSpMkLst>
            <pc:docMk/>
            <pc:sldMk cId="1953524401" sldId="282"/>
            <ac:grpSpMk id="8" creationId="{503339FE-2454-9D4B-8E01-712AEF934F08}"/>
          </ac:grpSpMkLst>
        </pc:grpChg>
        <pc:grpChg chg="add mod">
          <ac:chgData name="Miguel Moita" userId="a39077ae16fa69f5" providerId="LiveId" clId="{DD59F367-3B12-0240-9A28-58AE0BD2D9F5}" dt="2021-06-08T19:43:35.174" v="3744" actId="1076"/>
          <ac:grpSpMkLst>
            <pc:docMk/>
            <pc:sldMk cId="1953524401" sldId="282"/>
            <ac:grpSpMk id="13" creationId="{86B38158-22C0-F046-A3F0-1D94DFBB53D5}"/>
          </ac:grpSpMkLst>
        </pc:grpChg>
        <pc:picChg chg="add del mod">
          <ac:chgData name="Miguel Moita" userId="a39077ae16fa69f5" providerId="LiveId" clId="{DD59F367-3B12-0240-9A28-58AE0BD2D9F5}" dt="2021-06-07T21:50:23.361" v="1322" actId="478"/>
          <ac:picMkLst>
            <pc:docMk/>
            <pc:sldMk cId="1953524401" sldId="282"/>
            <ac:picMk id="10" creationId="{8D49F8F3-B772-E146-B053-A5167C9C39CB}"/>
          </ac:picMkLst>
        </pc:picChg>
        <pc:picChg chg="add del mod">
          <ac:chgData name="Miguel Moita" userId="a39077ae16fa69f5" providerId="LiveId" clId="{DD59F367-3B12-0240-9A28-58AE0BD2D9F5}" dt="2021-06-08T19:43:05.215" v="3735" actId="478"/>
          <ac:picMkLst>
            <pc:docMk/>
            <pc:sldMk cId="1953524401" sldId="282"/>
            <ac:picMk id="11" creationId="{AA87BAB6-9751-8A4B-9200-6B0345E1FADC}"/>
          </ac:picMkLst>
        </pc:picChg>
        <pc:picChg chg="mod">
          <ac:chgData name="Miguel Moita" userId="a39077ae16fa69f5" providerId="LiveId" clId="{DD59F367-3B12-0240-9A28-58AE0BD2D9F5}" dt="2021-06-07T21:50:33.484" v="1323"/>
          <ac:picMkLst>
            <pc:docMk/>
            <pc:sldMk cId="1953524401" sldId="282"/>
            <ac:picMk id="14" creationId="{4870FB6B-2E0D-734A-8314-4C710A2F911E}"/>
          </ac:picMkLst>
        </pc:picChg>
        <pc:picChg chg="mod">
          <ac:chgData name="Miguel Moita" userId="a39077ae16fa69f5" providerId="LiveId" clId="{DD59F367-3B12-0240-9A28-58AE0BD2D9F5}" dt="2021-06-07T21:50:33.484" v="1323"/>
          <ac:picMkLst>
            <pc:docMk/>
            <pc:sldMk cId="1953524401" sldId="282"/>
            <ac:picMk id="15" creationId="{487F8D44-99D7-9749-B200-3B9AF4A6D277}"/>
          </ac:picMkLst>
        </pc:picChg>
        <pc:picChg chg="del">
          <ac:chgData name="Miguel Moita" userId="a39077ae16fa69f5" providerId="LiveId" clId="{DD59F367-3B12-0240-9A28-58AE0BD2D9F5}" dt="2021-06-07T21:47:31.524" v="1318" actId="478"/>
          <ac:picMkLst>
            <pc:docMk/>
            <pc:sldMk cId="1953524401" sldId="282"/>
            <ac:picMk id="16" creationId="{2B3B98A9-DD11-DA48-8FC7-011003A6BB57}"/>
          </ac:picMkLst>
        </pc:picChg>
        <pc:picChg chg="add del mod">
          <ac:chgData name="Miguel Moita" userId="a39077ae16fa69f5" providerId="LiveId" clId="{DD59F367-3B12-0240-9A28-58AE0BD2D9F5}" dt="2021-06-07T21:50:52.763" v="1329" actId="478"/>
          <ac:picMkLst>
            <pc:docMk/>
            <pc:sldMk cId="1953524401" sldId="282"/>
            <ac:picMk id="17" creationId="{24AD9303-4255-EE46-B1DC-705ABEBCB9BA}"/>
          </ac:picMkLst>
        </pc:picChg>
        <pc:picChg chg="add mod">
          <ac:chgData name="Miguel Moita" userId="a39077ae16fa69f5" providerId="LiveId" clId="{DD59F367-3B12-0240-9A28-58AE0BD2D9F5}" dt="2021-06-07T21:51:15.707" v="1331" actId="164"/>
          <ac:picMkLst>
            <pc:docMk/>
            <pc:sldMk cId="1953524401" sldId="282"/>
            <ac:picMk id="19" creationId="{68F778A3-ADEC-0447-8D40-33BE0567CEEB}"/>
          </ac:picMkLst>
        </pc:picChg>
      </pc:sldChg>
      <pc:sldChg chg="add del">
        <pc:chgData name="Miguel Moita" userId="a39077ae16fa69f5" providerId="LiveId" clId="{DD59F367-3B12-0240-9A28-58AE0BD2D9F5}" dt="2021-06-07T16:29:42.077" v="1136" actId="2696"/>
        <pc:sldMkLst>
          <pc:docMk/>
          <pc:sldMk cId="3599202413" sldId="282"/>
        </pc:sldMkLst>
      </pc:sldChg>
      <pc:sldChg chg="addSp delSp modSp add mod">
        <pc:chgData name="Miguel Moita" userId="a39077ae16fa69f5" providerId="LiveId" clId="{DD59F367-3B12-0240-9A28-58AE0BD2D9F5}" dt="2021-06-08T20:46:04.151" v="4240" actId="478"/>
        <pc:sldMkLst>
          <pc:docMk/>
          <pc:sldMk cId="2154446536" sldId="283"/>
        </pc:sldMkLst>
        <pc:spChg chg="mod">
          <ac:chgData name="Miguel Moita" userId="a39077ae16fa69f5" providerId="LiveId" clId="{DD59F367-3B12-0240-9A28-58AE0BD2D9F5}" dt="2021-06-07T20:26:27.508" v="1293" actId="20577"/>
          <ac:spMkLst>
            <pc:docMk/>
            <pc:sldMk cId="2154446536" sldId="283"/>
            <ac:spMk id="2" creationId="{A14D62D8-2BC7-2C4E-981E-99708602FEF5}"/>
          </ac:spMkLst>
        </pc:spChg>
        <pc:spChg chg="del">
          <ac:chgData name="Miguel Moita" userId="a39077ae16fa69f5" providerId="LiveId" clId="{DD59F367-3B12-0240-9A28-58AE0BD2D9F5}" dt="2021-06-08T20:46:04.151" v="4240" actId="478"/>
          <ac:spMkLst>
            <pc:docMk/>
            <pc:sldMk cId="2154446536" sldId="283"/>
            <ac:spMk id="4" creationId="{259AC913-B973-6A4F-8AF3-9D2CCDA998F5}"/>
          </ac:spMkLst>
        </pc:spChg>
        <pc:spChg chg="del">
          <ac:chgData name="Miguel Moita" userId="a39077ae16fa69f5" providerId="LiveId" clId="{DD59F367-3B12-0240-9A28-58AE0BD2D9F5}" dt="2021-06-08T08:33:20.497" v="1941" actId="478"/>
          <ac:spMkLst>
            <pc:docMk/>
            <pc:sldMk cId="2154446536" sldId="283"/>
            <ac:spMk id="5" creationId="{2ECE339D-6A07-B945-B62E-6CA568B00DBC}"/>
          </ac:spMkLst>
        </pc:spChg>
        <pc:spChg chg="add del mod">
          <ac:chgData name="Miguel Moita" userId="a39077ae16fa69f5" providerId="LiveId" clId="{DD59F367-3B12-0240-9A28-58AE0BD2D9F5}" dt="2021-06-07T22:55:14.364" v="1661" actId="478"/>
          <ac:spMkLst>
            <pc:docMk/>
            <pc:sldMk cId="2154446536" sldId="283"/>
            <ac:spMk id="7" creationId="{1B384374-E10C-1240-819A-36911F52C9D3}"/>
          </ac:spMkLst>
        </pc:spChg>
        <pc:spChg chg="add mod">
          <ac:chgData name="Miguel Moita" userId="a39077ae16fa69f5" providerId="LiveId" clId="{DD59F367-3B12-0240-9A28-58AE0BD2D9F5}" dt="2021-06-08T08:33:20.815" v="1942"/>
          <ac:spMkLst>
            <pc:docMk/>
            <pc:sldMk cId="2154446536" sldId="283"/>
            <ac:spMk id="12" creationId="{D41EA1CC-05F8-A545-8146-5726263E4CCF}"/>
          </ac:spMkLst>
        </pc:spChg>
        <pc:spChg chg="mod">
          <ac:chgData name="Miguel Moita" userId="a39077ae16fa69f5" providerId="LiveId" clId="{DD59F367-3B12-0240-9A28-58AE0BD2D9F5}" dt="2021-06-07T23:08:28.189" v="1782" actId="14100"/>
          <ac:spMkLst>
            <pc:docMk/>
            <pc:sldMk cId="2154446536" sldId="283"/>
            <ac:spMk id="21" creationId="{404BBD2F-7C8D-49A3-B15F-05B6403731B6}"/>
          </ac:spMkLst>
        </pc:spChg>
        <pc:picChg chg="add mod">
          <ac:chgData name="Miguel Moita" userId="a39077ae16fa69f5" providerId="LiveId" clId="{DD59F367-3B12-0240-9A28-58AE0BD2D9F5}" dt="2021-06-07T22:55:05.352" v="1658" actId="14100"/>
          <ac:picMkLst>
            <pc:docMk/>
            <pc:sldMk cId="2154446536" sldId="283"/>
            <ac:picMk id="10" creationId="{BAF4C417-7976-934C-ABB0-7D980ACC464F}"/>
          </ac:picMkLst>
        </pc:picChg>
        <pc:picChg chg="add mod">
          <ac:chgData name="Miguel Moita" userId="a39077ae16fa69f5" providerId="LiveId" clId="{DD59F367-3B12-0240-9A28-58AE0BD2D9F5}" dt="2021-06-07T22:55:10.801" v="1660" actId="1076"/>
          <ac:picMkLst>
            <pc:docMk/>
            <pc:sldMk cId="2154446536" sldId="283"/>
            <ac:picMk id="11" creationId="{7096D816-BA1D-1748-BF3F-F48DC554B183}"/>
          </ac:picMkLst>
        </pc:picChg>
        <pc:picChg chg="del">
          <ac:chgData name="Miguel Moita" userId="a39077ae16fa69f5" providerId="LiveId" clId="{DD59F367-3B12-0240-9A28-58AE0BD2D9F5}" dt="2021-06-07T21:51:28.374" v="1333" actId="478"/>
          <ac:picMkLst>
            <pc:docMk/>
            <pc:sldMk cId="2154446536" sldId="283"/>
            <ac:picMk id="16" creationId="{2B3B98A9-DD11-DA48-8FC7-011003A6BB57}"/>
          </ac:picMkLst>
        </pc:picChg>
      </pc:sldChg>
      <pc:sldChg chg="new del">
        <pc:chgData name="Miguel Moita" userId="a39077ae16fa69f5" providerId="LiveId" clId="{DD59F367-3B12-0240-9A28-58AE0BD2D9F5}" dt="2021-06-07T20:26:44.020" v="1296" actId="2696"/>
        <pc:sldMkLst>
          <pc:docMk/>
          <pc:sldMk cId="2358220820" sldId="284"/>
        </pc:sldMkLst>
      </pc:sldChg>
      <pc:sldChg chg="addSp delSp modSp add mod modAnim">
        <pc:chgData name="Miguel Moita" userId="a39077ae16fa69f5" providerId="LiveId" clId="{DD59F367-3B12-0240-9A28-58AE0BD2D9F5}" dt="2021-06-08T20:57:32.330" v="4332"/>
        <pc:sldMkLst>
          <pc:docMk/>
          <pc:sldMk cId="2695820300" sldId="285"/>
        </pc:sldMkLst>
        <pc:spChg chg="mod">
          <ac:chgData name="Miguel Moita" userId="a39077ae16fa69f5" providerId="LiveId" clId="{DD59F367-3B12-0240-9A28-58AE0BD2D9F5}" dt="2021-06-07T20:26:56.428" v="1317" actId="20577"/>
          <ac:spMkLst>
            <pc:docMk/>
            <pc:sldMk cId="2695820300" sldId="285"/>
            <ac:spMk id="2" creationId="{A14D62D8-2BC7-2C4E-981E-99708602FEF5}"/>
          </ac:spMkLst>
        </pc:spChg>
        <pc:spChg chg="del">
          <ac:chgData name="Miguel Moita" userId="a39077ae16fa69f5" providerId="LiveId" clId="{DD59F367-3B12-0240-9A28-58AE0BD2D9F5}" dt="2021-06-08T20:45:53.733" v="4239" actId="478"/>
          <ac:spMkLst>
            <pc:docMk/>
            <pc:sldMk cId="2695820300" sldId="285"/>
            <ac:spMk id="4" creationId="{259AC913-B973-6A4F-8AF3-9D2CCDA998F5}"/>
          </ac:spMkLst>
        </pc:spChg>
        <pc:spChg chg="mod">
          <ac:chgData name="Miguel Moita" userId="a39077ae16fa69f5" providerId="LiveId" clId="{DD59F367-3B12-0240-9A28-58AE0BD2D9F5}" dt="2021-06-08T08:32:46.003" v="1936" actId="20577"/>
          <ac:spMkLst>
            <pc:docMk/>
            <pc:sldMk cId="2695820300" sldId="285"/>
            <ac:spMk id="5" creationId="{2ECE339D-6A07-B945-B62E-6CA568B00DBC}"/>
          </ac:spMkLst>
        </pc:spChg>
        <pc:spChg chg="add del mod">
          <ac:chgData name="Miguel Moita" userId="a39077ae16fa69f5" providerId="LiveId" clId="{DD59F367-3B12-0240-9A28-58AE0BD2D9F5}" dt="2021-06-07T22:01:08.573" v="1358"/>
          <ac:spMkLst>
            <pc:docMk/>
            <pc:sldMk cId="2695820300" sldId="285"/>
            <ac:spMk id="7" creationId="{4478A1D8-C467-ED45-937B-1F15FE819BB5}"/>
          </ac:spMkLst>
        </pc:spChg>
        <pc:spChg chg="add del mod">
          <ac:chgData name="Miguel Moita" userId="a39077ae16fa69f5" providerId="LiveId" clId="{DD59F367-3B12-0240-9A28-58AE0BD2D9F5}" dt="2021-06-08T00:34:23.471" v="1784" actId="478"/>
          <ac:spMkLst>
            <pc:docMk/>
            <pc:sldMk cId="2695820300" sldId="285"/>
            <ac:spMk id="11" creationId="{9878895A-8279-DD4E-8F40-3395AA866F39}"/>
          </ac:spMkLst>
        </pc:spChg>
        <pc:spChg chg="add mod">
          <ac:chgData name="Miguel Moita" userId="a39077ae16fa69f5" providerId="LiveId" clId="{DD59F367-3B12-0240-9A28-58AE0BD2D9F5}" dt="2021-06-08T20:47:49.931" v="4256"/>
          <ac:spMkLst>
            <pc:docMk/>
            <pc:sldMk cId="2695820300" sldId="285"/>
            <ac:spMk id="12" creationId="{4632CD65-1F90-AD43-B9A9-10C9B0F9A839}"/>
          </ac:spMkLst>
        </pc:spChg>
        <pc:spChg chg="add del mod">
          <ac:chgData name="Miguel Moita" userId="a39077ae16fa69f5" providerId="LiveId" clId="{DD59F367-3B12-0240-9A28-58AE0BD2D9F5}" dt="2021-06-08T20:36:44.411" v="4179" actId="478"/>
          <ac:spMkLst>
            <pc:docMk/>
            <pc:sldMk cId="2695820300" sldId="285"/>
            <ac:spMk id="13" creationId="{2A044FA3-2920-3140-8733-670BC4352A87}"/>
          </ac:spMkLst>
        </pc:spChg>
        <pc:spChg chg="add del mod">
          <ac:chgData name="Miguel Moita" userId="a39077ae16fa69f5" providerId="LiveId" clId="{DD59F367-3B12-0240-9A28-58AE0BD2D9F5}" dt="2021-06-08T08:26:42.048" v="1812" actId="478"/>
          <ac:spMkLst>
            <pc:docMk/>
            <pc:sldMk cId="2695820300" sldId="285"/>
            <ac:spMk id="14" creationId="{87D10F71-8980-4946-9A26-0CBD6D9571E0}"/>
          </ac:spMkLst>
        </pc:spChg>
        <pc:spChg chg="add mod">
          <ac:chgData name="Miguel Moita" userId="a39077ae16fa69f5" providerId="LiveId" clId="{DD59F367-3B12-0240-9A28-58AE0BD2D9F5}" dt="2021-06-08T20:47:31.585" v="4253" actId="20577"/>
          <ac:spMkLst>
            <pc:docMk/>
            <pc:sldMk cId="2695820300" sldId="285"/>
            <ac:spMk id="18" creationId="{315B37BB-A858-8541-B46E-D7BA86F292EF}"/>
          </ac:spMkLst>
        </pc:spChg>
        <pc:spChg chg="add mod">
          <ac:chgData name="Miguel Moita" userId="a39077ae16fa69f5" providerId="LiveId" clId="{DD59F367-3B12-0240-9A28-58AE0BD2D9F5}" dt="2021-06-08T20:49:07.944" v="4259" actId="2711"/>
          <ac:spMkLst>
            <pc:docMk/>
            <pc:sldMk cId="2695820300" sldId="285"/>
            <ac:spMk id="19" creationId="{0989372F-17D7-9340-B17A-40463357E2E6}"/>
          </ac:spMkLst>
        </pc:spChg>
        <pc:spChg chg="add mod">
          <ac:chgData name="Miguel Moita" userId="a39077ae16fa69f5" providerId="LiveId" clId="{DD59F367-3B12-0240-9A28-58AE0BD2D9F5}" dt="2021-06-08T20:49:55.294" v="4280"/>
          <ac:spMkLst>
            <pc:docMk/>
            <pc:sldMk cId="2695820300" sldId="285"/>
            <ac:spMk id="20" creationId="{51501DE0-D173-B042-A288-6C9897AA486A}"/>
          </ac:spMkLst>
        </pc:spChg>
        <pc:spChg chg="del">
          <ac:chgData name="Miguel Moita" userId="a39077ae16fa69f5" providerId="LiveId" clId="{DD59F367-3B12-0240-9A28-58AE0BD2D9F5}" dt="2021-06-08T00:34:20.916" v="1783" actId="478"/>
          <ac:spMkLst>
            <pc:docMk/>
            <pc:sldMk cId="2695820300" sldId="285"/>
            <ac:spMk id="21" creationId="{404BBD2F-7C8D-49A3-B15F-05B6403731B6}"/>
          </ac:spMkLst>
        </pc:spChg>
        <pc:graphicFrameChg chg="add del">
          <ac:chgData name="Miguel Moita" userId="a39077ae16fa69f5" providerId="LiveId" clId="{DD59F367-3B12-0240-9A28-58AE0BD2D9F5}" dt="2021-06-08T08:26:56.640" v="1814" actId="3680"/>
          <ac:graphicFrameMkLst>
            <pc:docMk/>
            <pc:sldMk cId="2695820300" sldId="285"/>
            <ac:graphicFrameMk id="15" creationId="{5497E864-621C-B249-B118-1E481E9C7186}"/>
          </ac:graphicFrameMkLst>
        </pc:graphicFrameChg>
        <pc:graphicFrameChg chg="add del mod modGraphic">
          <ac:chgData name="Miguel Moita" userId="a39077ae16fa69f5" providerId="LiveId" clId="{DD59F367-3B12-0240-9A28-58AE0BD2D9F5}" dt="2021-06-08T20:45:50.404" v="4238" actId="478"/>
          <ac:graphicFrameMkLst>
            <pc:docMk/>
            <pc:sldMk cId="2695820300" sldId="285"/>
            <ac:graphicFrameMk id="17" creationId="{0743F6AA-BCA5-2347-B6BA-B9E22936890E}"/>
          </ac:graphicFrameMkLst>
        </pc:graphicFrameChg>
        <pc:picChg chg="add mod">
          <ac:chgData name="Miguel Moita" userId="a39077ae16fa69f5" providerId="LiveId" clId="{DD59F367-3B12-0240-9A28-58AE0BD2D9F5}" dt="2021-06-08T08:31:43.424" v="1886" actId="1076"/>
          <ac:picMkLst>
            <pc:docMk/>
            <pc:sldMk cId="2695820300" sldId="285"/>
            <ac:picMk id="9" creationId="{5DD74EA4-B595-8B4F-9495-EE9653EEE4EB}"/>
          </ac:picMkLst>
        </pc:picChg>
        <pc:picChg chg="del">
          <ac:chgData name="Miguel Moita" userId="a39077ae16fa69f5" providerId="LiveId" clId="{DD59F367-3B12-0240-9A28-58AE0BD2D9F5}" dt="2021-06-07T22:00:52.258" v="1357" actId="478"/>
          <ac:picMkLst>
            <pc:docMk/>
            <pc:sldMk cId="2695820300" sldId="285"/>
            <ac:picMk id="16" creationId="{2B3B98A9-DD11-DA48-8FC7-011003A6BB57}"/>
          </ac:picMkLst>
        </pc:picChg>
        <pc:picChg chg="add del mod">
          <ac:chgData name="Miguel Moita" userId="a39077ae16fa69f5" providerId="LiveId" clId="{DD59F367-3B12-0240-9A28-58AE0BD2D9F5}" dt="2021-06-08T00:41:48.562" v="1800" actId="478"/>
          <ac:picMkLst>
            <pc:docMk/>
            <pc:sldMk cId="2695820300" sldId="285"/>
            <ac:picMk id="1026" creationId="{59FE5FE9-21BC-1F41-A184-3E560CFACFDB}"/>
          </ac:picMkLst>
        </pc:picChg>
        <pc:picChg chg="add del mod">
          <ac:chgData name="Miguel Moita" userId="a39077ae16fa69f5" providerId="LiveId" clId="{DD59F367-3B12-0240-9A28-58AE0BD2D9F5}" dt="2021-06-08T20:36:41.193" v="4178" actId="478"/>
          <ac:picMkLst>
            <pc:docMk/>
            <pc:sldMk cId="2695820300" sldId="285"/>
            <ac:picMk id="1028" creationId="{8583985B-FA86-A445-BAAB-052E9052ABBB}"/>
          </ac:picMkLst>
        </pc:picChg>
        <pc:picChg chg="add mod">
          <ac:chgData name="Miguel Moita" userId="a39077ae16fa69f5" providerId="LiveId" clId="{DD59F367-3B12-0240-9A28-58AE0BD2D9F5}" dt="2021-06-08T20:38:26.314" v="4184" actId="1076"/>
          <ac:picMkLst>
            <pc:docMk/>
            <pc:sldMk cId="2695820300" sldId="285"/>
            <ac:picMk id="1029" creationId="{DD12D7C1-A8D8-4D4B-9026-D2BCAC23C7C6}"/>
          </ac:picMkLst>
        </pc:picChg>
      </pc:sldChg>
      <pc:sldChg chg="addSp delSp modSp add mod delAnim modAnim modNotesTx">
        <pc:chgData name="Miguel Moita" userId="a39077ae16fa69f5" providerId="LiveId" clId="{DD59F367-3B12-0240-9A28-58AE0BD2D9F5}" dt="2021-06-08T21:26:06.228" v="4577" actId="20577"/>
        <pc:sldMkLst>
          <pc:docMk/>
          <pc:sldMk cId="915216352" sldId="286"/>
        </pc:sldMkLst>
        <pc:spChg chg="mod">
          <ac:chgData name="Miguel Moita" userId="a39077ae16fa69f5" providerId="LiveId" clId="{DD59F367-3B12-0240-9A28-58AE0BD2D9F5}" dt="2021-06-08T21:26:06.228" v="4577" actId="20577"/>
          <ac:spMkLst>
            <pc:docMk/>
            <pc:sldMk cId="915216352" sldId="286"/>
            <ac:spMk id="2" creationId="{C3634DCC-98B9-2946-8AD3-87583C76F41B}"/>
          </ac:spMkLst>
        </pc:spChg>
        <pc:spChg chg="add del mod">
          <ac:chgData name="Miguel Moita" userId="a39077ae16fa69f5" providerId="LiveId" clId="{DD59F367-3B12-0240-9A28-58AE0BD2D9F5}" dt="2021-06-08T08:49:00.151" v="1957" actId="478"/>
          <ac:spMkLst>
            <pc:docMk/>
            <pc:sldMk cId="915216352" sldId="286"/>
            <ac:spMk id="4" creationId="{94EC1960-A7DF-964B-A792-2D8EB1A5659F}"/>
          </ac:spMkLst>
        </pc:spChg>
        <pc:spChg chg="mod">
          <ac:chgData name="Miguel Moita" userId="a39077ae16fa69f5" providerId="LiveId" clId="{DD59F367-3B12-0240-9A28-58AE0BD2D9F5}" dt="2021-06-08T09:16:00.556" v="2464"/>
          <ac:spMkLst>
            <pc:docMk/>
            <pc:sldMk cId="915216352" sldId="286"/>
            <ac:spMk id="6" creationId="{B57864DA-0A8E-F349-9A68-2FB5CEA52D16}"/>
          </ac:spMkLst>
        </pc:spChg>
        <pc:spChg chg="add del mod">
          <ac:chgData name="Miguel Moita" userId="a39077ae16fa69f5" providerId="LiveId" clId="{DD59F367-3B12-0240-9A28-58AE0BD2D9F5}" dt="2021-06-08T21:24:38.015" v="4527" actId="478"/>
          <ac:spMkLst>
            <pc:docMk/>
            <pc:sldMk cId="915216352" sldId="286"/>
            <ac:spMk id="8" creationId="{6426CBFA-7BA3-204A-BF9B-1F995E650670}"/>
          </ac:spMkLst>
        </pc:spChg>
        <pc:spChg chg="mod">
          <ac:chgData name="Miguel Moita" userId="a39077ae16fa69f5" providerId="LiveId" clId="{DD59F367-3B12-0240-9A28-58AE0BD2D9F5}" dt="2021-06-08T21:24:57.640" v="4533" actId="1076"/>
          <ac:spMkLst>
            <pc:docMk/>
            <pc:sldMk cId="915216352" sldId="286"/>
            <ac:spMk id="16" creationId="{2F8027D9-ED93-7144-8A9E-74371766CE0C}"/>
          </ac:spMkLst>
        </pc:spChg>
        <pc:picChg chg="del">
          <ac:chgData name="Miguel Moita" userId="a39077ae16fa69f5" providerId="LiveId" clId="{DD59F367-3B12-0240-9A28-58AE0BD2D9F5}" dt="2021-06-08T08:48:57.228" v="1956" actId="478"/>
          <ac:picMkLst>
            <pc:docMk/>
            <pc:sldMk cId="915216352" sldId="286"/>
            <ac:picMk id="9" creationId="{054B7993-691F-7841-BA2F-434BB3B99EA3}"/>
          </ac:picMkLst>
        </pc:picChg>
        <pc:picChg chg="mod">
          <ac:chgData name="Miguel Moita" userId="a39077ae16fa69f5" providerId="LiveId" clId="{DD59F367-3B12-0240-9A28-58AE0BD2D9F5}" dt="2021-06-08T21:24:51.848" v="4532" actId="1076"/>
          <ac:picMkLst>
            <pc:docMk/>
            <pc:sldMk cId="915216352" sldId="286"/>
            <ac:picMk id="15" creationId="{2C681124-544E-B144-A333-E1B34FD48155}"/>
          </ac:picMkLst>
        </pc:picChg>
        <pc:picChg chg="del">
          <ac:chgData name="Miguel Moita" userId="a39077ae16fa69f5" providerId="LiveId" clId="{DD59F367-3B12-0240-9A28-58AE0BD2D9F5}" dt="2021-06-08T08:48:56.058" v="1955" actId="478"/>
          <ac:picMkLst>
            <pc:docMk/>
            <pc:sldMk cId="915216352" sldId="286"/>
            <ac:picMk id="17" creationId="{5465253F-00F0-C94A-AB42-0FB68625B486}"/>
          </ac:picMkLst>
        </pc:picChg>
        <pc:picChg chg="add del mod">
          <ac:chgData name="Miguel Moita" userId="a39077ae16fa69f5" providerId="LiveId" clId="{DD59F367-3B12-0240-9A28-58AE0BD2D9F5}" dt="2021-06-08T21:24:35.829" v="4526" actId="478"/>
          <ac:picMkLst>
            <pc:docMk/>
            <pc:sldMk cId="915216352" sldId="286"/>
            <ac:picMk id="2049" creationId="{6DC7EFDF-A642-E94F-95DE-285F5C2F7759}"/>
          </ac:picMkLst>
        </pc:picChg>
      </pc:sldChg>
      <pc:sldChg chg="addSp delSp modSp add mod ord modAnim">
        <pc:chgData name="Miguel Moita" userId="a39077ae16fa69f5" providerId="LiveId" clId="{DD59F367-3B12-0240-9A28-58AE0BD2D9F5}" dt="2021-06-09T01:41:48.743" v="5606"/>
        <pc:sldMkLst>
          <pc:docMk/>
          <pc:sldMk cId="1442679322" sldId="287"/>
        </pc:sldMkLst>
        <pc:spChg chg="mod">
          <ac:chgData name="Miguel Moita" userId="a39077ae16fa69f5" providerId="LiveId" clId="{DD59F367-3B12-0240-9A28-58AE0BD2D9F5}" dt="2021-06-08T09:15:08.630" v="2436" actId="20577"/>
          <ac:spMkLst>
            <pc:docMk/>
            <pc:sldMk cId="1442679322" sldId="287"/>
            <ac:spMk id="2" creationId="{C3634DCC-98B9-2946-8AD3-87583C76F41B}"/>
          </ac:spMkLst>
        </pc:spChg>
        <pc:spChg chg="add mod">
          <ac:chgData name="Miguel Moita" userId="a39077ae16fa69f5" providerId="LiveId" clId="{DD59F367-3B12-0240-9A28-58AE0BD2D9F5}" dt="2021-06-08T09:02:44.508" v="2174" actId="164"/>
          <ac:spMkLst>
            <pc:docMk/>
            <pc:sldMk cId="1442679322" sldId="287"/>
            <ac:spMk id="3" creationId="{288CA89E-923B-B946-BB4F-D3B38AA6F173}"/>
          </ac:spMkLst>
        </pc:spChg>
        <pc:spChg chg="mod">
          <ac:chgData name="Miguel Moita" userId="a39077ae16fa69f5" providerId="LiveId" clId="{DD59F367-3B12-0240-9A28-58AE0BD2D9F5}" dt="2021-06-08T09:16:12.236" v="2466"/>
          <ac:spMkLst>
            <pc:docMk/>
            <pc:sldMk cId="1442679322" sldId="287"/>
            <ac:spMk id="6" creationId="{B57864DA-0A8E-F349-9A68-2FB5CEA52D16}"/>
          </ac:spMkLst>
        </pc:spChg>
        <pc:spChg chg="add mod">
          <ac:chgData name="Miguel Moita" userId="a39077ae16fa69f5" providerId="LiveId" clId="{DD59F367-3B12-0240-9A28-58AE0BD2D9F5}" dt="2021-06-08T22:00:29.534" v="4768" actId="1076"/>
          <ac:spMkLst>
            <pc:docMk/>
            <pc:sldMk cId="1442679322" sldId="287"/>
            <ac:spMk id="8" creationId="{5A2BC9F9-D818-E84A-9F2F-0FC69FA652EE}"/>
          </ac:spMkLst>
        </pc:spChg>
        <pc:spChg chg="add mod">
          <ac:chgData name="Miguel Moita" userId="a39077ae16fa69f5" providerId="LiveId" clId="{DD59F367-3B12-0240-9A28-58AE0BD2D9F5}" dt="2021-06-08T22:01:08.123" v="4777" actId="1076"/>
          <ac:spMkLst>
            <pc:docMk/>
            <pc:sldMk cId="1442679322" sldId="287"/>
            <ac:spMk id="10" creationId="{B457D962-7271-0F4E-99B9-0C809385039C}"/>
          </ac:spMkLst>
        </pc:spChg>
        <pc:spChg chg="add mod">
          <ac:chgData name="Miguel Moita" userId="a39077ae16fa69f5" providerId="LiveId" clId="{DD59F367-3B12-0240-9A28-58AE0BD2D9F5}" dt="2021-06-08T22:00:58.594" v="4776" actId="1076"/>
          <ac:spMkLst>
            <pc:docMk/>
            <pc:sldMk cId="1442679322" sldId="287"/>
            <ac:spMk id="11" creationId="{37BE6CE0-4F6C-A74D-898A-03A1889CE0AB}"/>
          </ac:spMkLst>
        </pc:spChg>
        <pc:spChg chg="mod">
          <ac:chgData name="Miguel Moita" userId="a39077ae16fa69f5" providerId="LiveId" clId="{DD59F367-3B12-0240-9A28-58AE0BD2D9F5}" dt="2021-06-08T22:00:45.150" v="4773" actId="21"/>
          <ac:spMkLst>
            <pc:docMk/>
            <pc:sldMk cId="1442679322" sldId="287"/>
            <ac:spMk id="16" creationId="{2F8027D9-ED93-7144-8A9E-74371766CE0C}"/>
          </ac:spMkLst>
        </pc:spChg>
        <pc:grpChg chg="add mod">
          <ac:chgData name="Miguel Moita" userId="a39077ae16fa69f5" providerId="LiveId" clId="{DD59F367-3B12-0240-9A28-58AE0BD2D9F5}" dt="2021-06-08T09:02:44.508" v="2174" actId="164"/>
          <ac:grpSpMkLst>
            <pc:docMk/>
            <pc:sldMk cId="1442679322" sldId="287"/>
            <ac:grpSpMk id="4" creationId="{1B137B62-16DD-7247-9A17-F4209DC052A4}"/>
          </ac:grpSpMkLst>
        </pc:grpChg>
        <pc:picChg chg="mod">
          <ac:chgData name="Miguel Moita" userId="a39077ae16fa69f5" providerId="LiveId" clId="{DD59F367-3B12-0240-9A28-58AE0BD2D9F5}" dt="2021-06-08T09:02:48.341" v="2175" actId="1076"/>
          <ac:picMkLst>
            <pc:docMk/>
            <pc:sldMk cId="1442679322" sldId="287"/>
            <ac:picMk id="9" creationId="{054B7993-691F-7841-BA2F-434BB3B99EA3}"/>
          </ac:picMkLst>
        </pc:picChg>
        <pc:picChg chg="del">
          <ac:chgData name="Miguel Moita" userId="a39077ae16fa69f5" providerId="LiveId" clId="{DD59F367-3B12-0240-9A28-58AE0BD2D9F5}" dt="2021-06-08T08:57:08.017" v="2108" actId="478"/>
          <ac:picMkLst>
            <pc:docMk/>
            <pc:sldMk cId="1442679322" sldId="287"/>
            <ac:picMk id="17" creationId="{5465253F-00F0-C94A-AB42-0FB68625B486}"/>
          </ac:picMkLst>
        </pc:picChg>
        <pc:picChg chg="add mod">
          <ac:chgData name="Miguel Moita" userId="a39077ae16fa69f5" providerId="LiveId" clId="{DD59F367-3B12-0240-9A28-58AE0BD2D9F5}" dt="2021-06-08T09:02:44.508" v="2174" actId="164"/>
          <ac:picMkLst>
            <pc:docMk/>
            <pc:sldMk cId="1442679322" sldId="287"/>
            <ac:picMk id="3073" creationId="{3B5CF0DD-113C-C84A-ACE7-53A84879869B}"/>
          </ac:picMkLst>
        </pc:picChg>
        <pc:picChg chg="add mod">
          <ac:chgData name="Miguel Moita" userId="a39077ae16fa69f5" providerId="LiveId" clId="{DD59F367-3B12-0240-9A28-58AE0BD2D9F5}" dt="2021-06-08T09:02:44.508" v="2174" actId="164"/>
          <ac:picMkLst>
            <pc:docMk/>
            <pc:sldMk cId="1442679322" sldId="287"/>
            <ac:picMk id="3074" creationId="{F426C153-98B5-614F-80B0-0F60FE43C2B2}"/>
          </ac:picMkLst>
        </pc:picChg>
      </pc:sldChg>
      <pc:sldChg chg="modSp add del mod">
        <pc:chgData name="Miguel Moita" userId="a39077ae16fa69f5" providerId="LiveId" clId="{DD59F367-3B12-0240-9A28-58AE0BD2D9F5}" dt="2021-06-08T09:16:15.414" v="2467" actId="2696"/>
        <pc:sldMkLst>
          <pc:docMk/>
          <pc:sldMk cId="438425150" sldId="288"/>
        </pc:sldMkLst>
        <pc:spChg chg="mod">
          <ac:chgData name="Miguel Moita" userId="a39077ae16fa69f5" providerId="LiveId" clId="{DD59F367-3B12-0240-9A28-58AE0BD2D9F5}" dt="2021-06-08T09:15:23.802" v="2459" actId="20577"/>
          <ac:spMkLst>
            <pc:docMk/>
            <pc:sldMk cId="438425150" sldId="288"/>
            <ac:spMk id="2" creationId="{C3634DCC-98B9-2946-8AD3-87583C76F41B}"/>
          </ac:spMkLst>
        </pc:spChg>
      </pc:sldChg>
      <pc:sldChg chg="addSp delSp modSp add mod ord modAnim">
        <pc:chgData name="Miguel Moita" userId="a39077ae16fa69f5" providerId="LiveId" clId="{DD59F367-3B12-0240-9A28-58AE0BD2D9F5}" dt="2021-06-08T22:58:21.930" v="4822" actId="2165"/>
        <pc:sldMkLst>
          <pc:docMk/>
          <pc:sldMk cId="3938676469" sldId="288"/>
        </pc:sldMkLst>
        <pc:spChg chg="mod">
          <ac:chgData name="Miguel Moita" userId="a39077ae16fa69f5" providerId="LiveId" clId="{DD59F367-3B12-0240-9A28-58AE0BD2D9F5}" dt="2021-06-08T14:25:39.322" v="3566" actId="20577"/>
          <ac:spMkLst>
            <pc:docMk/>
            <pc:sldMk cId="3938676469" sldId="288"/>
            <ac:spMk id="2" creationId="{C3634DCC-98B9-2946-8AD3-87583C76F41B}"/>
          </ac:spMkLst>
        </pc:spChg>
        <pc:spChg chg="add del mod">
          <ac:chgData name="Miguel Moita" userId="a39077ae16fa69f5" providerId="LiveId" clId="{DD59F367-3B12-0240-9A28-58AE0BD2D9F5}" dt="2021-06-08T09:39:54.752" v="2606" actId="478"/>
          <ac:spMkLst>
            <pc:docMk/>
            <pc:sldMk cId="3938676469" sldId="288"/>
            <ac:spMk id="10" creationId="{8015FE18-D56F-9549-95D8-2064D07A3E29}"/>
          </ac:spMkLst>
        </pc:spChg>
        <pc:spChg chg="add mod">
          <ac:chgData name="Miguel Moita" userId="a39077ae16fa69f5" providerId="LiveId" clId="{DD59F367-3B12-0240-9A28-58AE0BD2D9F5}" dt="2021-06-08T22:57:24.824" v="4818" actId="2711"/>
          <ac:spMkLst>
            <pc:docMk/>
            <pc:sldMk cId="3938676469" sldId="288"/>
            <ac:spMk id="11" creationId="{21B3B2F9-D3DF-DB40-A919-28AF8C8349AD}"/>
          </ac:spMkLst>
        </pc:spChg>
        <pc:spChg chg="add del mod">
          <ac:chgData name="Miguel Moita" userId="a39077ae16fa69f5" providerId="LiveId" clId="{DD59F367-3B12-0240-9A28-58AE0BD2D9F5}" dt="2021-06-08T22:57:37.148" v="4820" actId="478"/>
          <ac:spMkLst>
            <pc:docMk/>
            <pc:sldMk cId="3938676469" sldId="288"/>
            <ac:spMk id="12" creationId="{BDC37947-6030-8347-A40D-336B8E36D370}"/>
          </ac:spMkLst>
        </pc:spChg>
        <pc:spChg chg="mod">
          <ac:chgData name="Miguel Moita" userId="a39077ae16fa69f5" providerId="LiveId" clId="{DD59F367-3B12-0240-9A28-58AE0BD2D9F5}" dt="2021-06-08T09:18:06.198" v="2517" actId="20577"/>
          <ac:spMkLst>
            <pc:docMk/>
            <pc:sldMk cId="3938676469" sldId="288"/>
            <ac:spMk id="16" creationId="{2F8027D9-ED93-7144-8A9E-74371766CE0C}"/>
          </ac:spMkLst>
        </pc:spChg>
        <pc:grpChg chg="del">
          <ac:chgData name="Miguel Moita" userId="a39077ae16fa69f5" providerId="LiveId" clId="{DD59F367-3B12-0240-9A28-58AE0BD2D9F5}" dt="2021-06-08T09:18:02.912" v="2516" actId="478"/>
          <ac:grpSpMkLst>
            <pc:docMk/>
            <pc:sldMk cId="3938676469" sldId="288"/>
            <ac:grpSpMk id="4" creationId="{1B137B62-16DD-7247-9A17-F4209DC052A4}"/>
          </ac:grpSpMkLst>
        </pc:grpChg>
        <pc:graphicFrameChg chg="add mod modGraphic">
          <ac:chgData name="Miguel Moita" userId="a39077ae16fa69f5" providerId="LiveId" clId="{DD59F367-3B12-0240-9A28-58AE0BD2D9F5}" dt="2021-06-08T22:58:21.930" v="4822" actId="2165"/>
          <ac:graphicFrameMkLst>
            <pc:docMk/>
            <pc:sldMk cId="3938676469" sldId="288"/>
            <ac:graphicFrameMk id="14" creationId="{C37F38E8-7AC1-6F46-9959-25B423E62A76}"/>
          </ac:graphicFrameMkLst>
        </pc:graphicFrameChg>
        <pc:picChg chg="del">
          <ac:chgData name="Miguel Moita" userId="a39077ae16fa69f5" providerId="LiveId" clId="{DD59F367-3B12-0240-9A28-58AE0BD2D9F5}" dt="2021-06-08T09:17:58.466" v="2515" actId="478"/>
          <ac:picMkLst>
            <pc:docMk/>
            <pc:sldMk cId="3938676469" sldId="288"/>
            <ac:picMk id="9" creationId="{054B7993-691F-7841-BA2F-434BB3B99EA3}"/>
          </ac:picMkLst>
        </pc:picChg>
        <pc:picChg chg="add mod">
          <ac:chgData name="Miguel Moita" userId="a39077ae16fa69f5" providerId="LiveId" clId="{DD59F367-3B12-0240-9A28-58AE0BD2D9F5}" dt="2021-06-08T22:56:56.015" v="4813" actId="1076"/>
          <ac:picMkLst>
            <pc:docMk/>
            <pc:sldMk cId="3938676469" sldId="288"/>
            <ac:picMk id="6145" creationId="{95EB3D0D-EFCB-8540-AA60-F638830D08AD}"/>
          </ac:picMkLst>
        </pc:picChg>
        <pc:picChg chg="add del mod">
          <ac:chgData name="Miguel Moita" userId="a39077ae16fa69f5" providerId="LiveId" clId="{DD59F367-3B12-0240-9A28-58AE0BD2D9F5}" dt="2021-06-08T22:57:37.148" v="4820" actId="478"/>
          <ac:picMkLst>
            <pc:docMk/>
            <pc:sldMk cId="3938676469" sldId="288"/>
            <ac:picMk id="6146" creationId="{EBD134C6-BAC7-374E-A5A8-33009BBBE75D}"/>
          </ac:picMkLst>
        </pc:picChg>
      </pc:sldChg>
      <pc:sldChg chg="add del">
        <pc:chgData name="Miguel Moita" userId="a39077ae16fa69f5" providerId="LiveId" clId="{DD59F367-3B12-0240-9A28-58AE0BD2D9F5}" dt="2021-06-08T11:12:44.890" v="3111" actId="2696"/>
        <pc:sldMkLst>
          <pc:docMk/>
          <pc:sldMk cId="2047364992" sldId="289"/>
        </pc:sldMkLst>
      </pc:sldChg>
      <pc:sldChg chg="addSp delSp modSp add mod modAnim">
        <pc:chgData name="Miguel Moita" userId="a39077ae16fa69f5" providerId="LiveId" clId="{DD59F367-3B12-0240-9A28-58AE0BD2D9F5}" dt="2021-06-09T00:53:55.355" v="5388" actId="1076"/>
        <pc:sldMkLst>
          <pc:docMk/>
          <pc:sldMk cId="1466911171" sldId="290"/>
        </pc:sldMkLst>
        <pc:spChg chg="mod">
          <ac:chgData name="Miguel Moita" userId="a39077ae16fa69f5" providerId="LiveId" clId="{DD59F367-3B12-0240-9A28-58AE0BD2D9F5}" dt="2021-06-08T11:20:09.559" v="3189" actId="20577"/>
          <ac:spMkLst>
            <pc:docMk/>
            <pc:sldMk cId="1466911171" sldId="290"/>
            <ac:spMk id="2" creationId="{F353DE7E-7A23-9F44-8DB2-1332EA6BA5D7}"/>
          </ac:spMkLst>
        </pc:spChg>
        <pc:spChg chg="mod">
          <ac:chgData name="Miguel Moita" userId="a39077ae16fa69f5" providerId="LiveId" clId="{DD59F367-3B12-0240-9A28-58AE0BD2D9F5}" dt="2021-06-09T00:52:47.541" v="5379" actId="255"/>
          <ac:spMkLst>
            <pc:docMk/>
            <pc:sldMk cId="1466911171" sldId="290"/>
            <ac:spMk id="8" creationId="{2936187E-A133-A04D-B9A6-094E8290A744}"/>
          </ac:spMkLst>
        </pc:spChg>
        <pc:spChg chg="add del mod">
          <ac:chgData name="Miguel Moita" userId="a39077ae16fa69f5" providerId="LiveId" clId="{DD59F367-3B12-0240-9A28-58AE0BD2D9F5}" dt="2021-06-08T11:25:31.266" v="3224"/>
          <ac:spMkLst>
            <pc:docMk/>
            <pc:sldMk cId="1466911171" sldId="290"/>
            <ac:spMk id="10" creationId="{9DCC6F8C-3819-B541-9735-635C4B33E0F1}"/>
          </ac:spMkLst>
        </pc:spChg>
        <pc:spChg chg="add mod">
          <ac:chgData name="Miguel Moita" userId="a39077ae16fa69f5" providerId="LiveId" clId="{DD59F367-3B12-0240-9A28-58AE0BD2D9F5}" dt="2021-06-09T00:53:55.355" v="5388" actId="1076"/>
          <ac:spMkLst>
            <pc:docMk/>
            <pc:sldMk cId="1466911171" sldId="290"/>
            <ac:spMk id="12" creationId="{7DBEB43A-6981-8F47-93E1-CE973412E72E}"/>
          </ac:spMkLst>
        </pc:spChg>
        <pc:grpChg chg="add mod">
          <ac:chgData name="Miguel Moita" userId="a39077ae16fa69f5" providerId="LiveId" clId="{DD59F367-3B12-0240-9A28-58AE0BD2D9F5}" dt="2021-06-09T00:53:42.746" v="5385" actId="14100"/>
          <ac:grpSpMkLst>
            <pc:docMk/>
            <pc:sldMk cId="1466911171" sldId="290"/>
            <ac:grpSpMk id="3" creationId="{DDD3B085-2839-234B-9FC5-BEAA51722A05}"/>
          </ac:grpSpMkLst>
        </pc:grpChg>
        <pc:picChg chg="add mod">
          <ac:chgData name="Miguel Moita" userId="a39077ae16fa69f5" providerId="LiveId" clId="{DD59F367-3B12-0240-9A28-58AE0BD2D9F5}" dt="2021-06-09T00:53:51.227" v="5387" actId="1076"/>
          <ac:picMkLst>
            <pc:docMk/>
            <pc:sldMk cId="1466911171" sldId="290"/>
            <ac:picMk id="11" creationId="{9DE02ED6-8B91-6F4B-9121-E2314664DA7A}"/>
          </ac:picMkLst>
        </pc:picChg>
      </pc:sldChg>
      <pc:sldChg chg="modSp add del mod modNotesTx">
        <pc:chgData name="Miguel Moita" userId="a39077ae16fa69f5" providerId="LiveId" clId="{DD59F367-3B12-0240-9A28-58AE0BD2D9F5}" dt="2021-06-08T23:06:59.547" v="4964" actId="2696"/>
        <pc:sldMkLst>
          <pc:docMk/>
          <pc:sldMk cId="2078673951" sldId="291"/>
        </pc:sldMkLst>
        <pc:spChg chg="mod">
          <ac:chgData name="Miguel Moita" userId="a39077ae16fa69f5" providerId="LiveId" clId="{DD59F367-3B12-0240-9A28-58AE0BD2D9F5}" dt="2021-06-08T11:20:12.713" v="3190" actId="20577"/>
          <ac:spMkLst>
            <pc:docMk/>
            <pc:sldMk cId="2078673951" sldId="291"/>
            <ac:spMk id="2" creationId="{F353DE7E-7A23-9F44-8DB2-1332EA6BA5D7}"/>
          </ac:spMkLst>
        </pc:spChg>
        <pc:spChg chg="mod">
          <ac:chgData name="Miguel Moita" userId="a39077ae16fa69f5" providerId="LiveId" clId="{DD59F367-3B12-0240-9A28-58AE0BD2D9F5}" dt="2021-06-08T23:04:39.273" v="4911" actId="21"/>
          <ac:spMkLst>
            <pc:docMk/>
            <pc:sldMk cId="2078673951" sldId="291"/>
            <ac:spMk id="8" creationId="{2936187E-A133-A04D-B9A6-094E8290A744}"/>
          </ac:spMkLst>
        </pc:spChg>
      </pc:sldChg>
      <pc:sldChg chg="addSp delSp modSp add del mod chgLayout modNotesTx">
        <pc:chgData name="Miguel Moita" userId="a39077ae16fa69f5" providerId="LiveId" clId="{DD59F367-3B12-0240-9A28-58AE0BD2D9F5}" dt="2021-06-08T11:40:22.576" v="3364" actId="2696"/>
        <pc:sldMkLst>
          <pc:docMk/>
          <pc:sldMk cId="1355065928" sldId="292"/>
        </pc:sldMkLst>
        <pc:spChg chg="mod ord">
          <ac:chgData name="Miguel Moita" userId="a39077ae16fa69f5" providerId="LiveId" clId="{DD59F367-3B12-0240-9A28-58AE0BD2D9F5}" dt="2021-06-08T11:32:13.704" v="3259" actId="700"/>
          <ac:spMkLst>
            <pc:docMk/>
            <pc:sldMk cId="1355065928" sldId="292"/>
            <ac:spMk id="2" creationId="{F353DE7E-7A23-9F44-8DB2-1332EA6BA5D7}"/>
          </ac:spMkLst>
        </pc:spChg>
        <pc:spChg chg="add del">
          <ac:chgData name="Miguel Moita" userId="a39077ae16fa69f5" providerId="LiveId" clId="{DD59F367-3B12-0240-9A28-58AE0BD2D9F5}" dt="2021-06-08T11:19:18.887" v="3150"/>
          <ac:spMkLst>
            <pc:docMk/>
            <pc:sldMk cId="1355065928" sldId="292"/>
            <ac:spMk id="3" creationId="{6BFEE376-8498-E742-B8CA-D8E111255B0E}"/>
          </ac:spMkLst>
        </pc:spChg>
        <pc:spChg chg="mod ord">
          <ac:chgData name="Miguel Moita" userId="a39077ae16fa69f5" providerId="LiveId" clId="{DD59F367-3B12-0240-9A28-58AE0BD2D9F5}" dt="2021-06-08T11:32:13.704" v="3259" actId="700"/>
          <ac:spMkLst>
            <pc:docMk/>
            <pc:sldMk cId="1355065928" sldId="292"/>
            <ac:spMk id="5" creationId="{EFAEE3D4-07A0-9C41-B1C9-4D3911FA9A06}"/>
          </ac:spMkLst>
        </pc:spChg>
        <pc:spChg chg="mod ord">
          <ac:chgData name="Miguel Moita" userId="a39077ae16fa69f5" providerId="LiveId" clId="{DD59F367-3B12-0240-9A28-58AE0BD2D9F5}" dt="2021-06-08T11:32:13.704" v="3259" actId="700"/>
          <ac:spMkLst>
            <pc:docMk/>
            <pc:sldMk cId="1355065928" sldId="292"/>
            <ac:spMk id="7" creationId="{C9151485-DEEC-A649-9436-D8B7346D18F7}"/>
          </ac:spMkLst>
        </pc:spChg>
        <pc:spChg chg="mod ord">
          <ac:chgData name="Miguel Moita" userId="a39077ae16fa69f5" providerId="LiveId" clId="{DD59F367-3B12-0240-9A28-58AE0BD2D9F5}" dt="2021-06-08T11:32:13.704" v="3259" actId="700"/>
          <ac:spMkLst>
            <pc:docMk/>
            <pc:sldMk cId="1355065928" sldId="292"/>
            <ac:spMk id="8" creationId="{2936187E-A133-A04D-B9A6-094E8290A744}"/>
          </ac:spMkLst>
        </pc:spChg>
        <pc:spChg chg="mod ord">
          <ac:chgData name="Miguel Moita" userId="a39077ae16fa69f5" providerId="LiveId" clId="{DD59F367-3B12-0240-9A28-58AE0BD2D9F5}" dt="2021-06-08T11:32:13.704" v="3259" actId="700"/>
          <ac:spMkLst>
            <pc:docMk/>
            <pc:sldMk cId="1355065928" sldId="292"/>
            <ac:spMk id="9" creationId="{3DAFF1F5-6946-834A-9756-153868ED944C}"/>
          </ac:spMkLst>
        </pc:spChg>
        <pc:spChg chg="add del mod">
          <ac:chgData name="Miguel Moita" userId="a39077ae16fa69f5" providerId="LiveId" clId="{DD59F367-3B12-0240-9A28-58AE0BD2D9F5}" dt="2021-06-08T11:34:44.933" v="3297" actId="21"/>
          <ac:spMkLst>
            <pc:docMk/>
            <pc:sldMk cId="1355065928" sldId="292"/>
            <ac:spMk id="10" creationId="{ADF224AA-F42D-4748-8436-5374C682BC22}"/>
          </ac:spMkLst>
        </pc:spChg>
        <pc:picChg chg="add del">
          <ac:chgData name="Miguel Moita" userId="a39077ae16fa69f5" providerId="LiveId" clId="{DD59F367-3B12-0240-9A28-58AE0BD2D9F5}" dt="2021-06-08T11:19:18.887" v="3150"/>
          <ac:picMkLst>
            <pc:docMk/>
            <pc:sldMk cId="1355065928" sldId="292"/>
            <ac:picMk id="9217" creationId="{278F056C-095E-2849-BC06-B70D794EF1E6}"/>
          </ac:picMkLst>
        </pc:picChg>
      </pc:sldChg>
      <pc:sldChg chg="addSp modSp new mod modAnim">
        <pc:chgData name="Miguel Moita" userId="a39077ae16fa69f5" providerId="LiveId" clId="{DD59F367-3B12-0240-9A28-58AE0BD2D9F5}" dt="2021-06-09T00:37:14.408" v="5238" actId="20577"/>
        <pc:sldMkLst>
          <pc:docMk/>
          <pc:sldMk cId="3130895680" sldId="293"/>
        </pc:sldMkLst>
        <pc:spChg chg="mod">
          <ac:chgData name="Miguel Moita" userId="a39077ae16fa69f5" providerId="LiveId" clId="{DD59F367-3B12-0240-9A28-58AE0BD2D9F5}" dt="2021-06-08T11:32:40.387" v="3266"/>
          <ac:spMkLst>
            <pc:docMk/>
            <pc:sldMk cId="3130895680" sldId="293"/>
            <ac:spMk id="2" creationId="{C72DD61A-C5BC-2047-AD3F-232C75500A73}"/>
          </ac:spMkLst>
        </pc:spChg>
        <pc:spChg chg="mod">
          <ac:chgData name="Miguel Moita" userId="a39077ae16fa69f5" providerId="LiveId" clId="{DD59F367-3B12-0240-9A28-58AE0BD2D9F5}" dt="2021-06-09T00:37:14.408" v="5238" actId="20577"/>
          <ac:spMkLst>
            <pc:docMk/>
            <pc:sldMk cId="3130895680" sldId="293"/>
            <ac:spMk id="3" creationId="{DA8DF31A-4686-2640-A709-864336457D07}"/>
          </ac:spMkLst>
        </pc:spChg>
        <pc:spChg chg="mod">
          <ac:chgData name="Miguel Moita" userId="a39077ae16fa69f5" providerId="LiveId" clId="{DD59F367-3B12-0240-9A28-58AE0BD2D9F5}" dt="2021-06-08T11:32:34.980" v="3265"/>
          <ac:spMkLst>
            <pc:docMk/>
            <pc:sldMk cId="3130895680" sldId="293"/>
            <ac:spMk id="5" creationId="{7226A688-74F3-0B46-A53C-FBBC6D84D3E4}"/>
          </ac:spMkLst>
        </pc:spChg>
        <pc:picChg chg="add mod">
          <ac:chgData name="Miguel Moita" userId="a39077ae16fa69f5" providerId="LiveId" clId="{DD59F367-3B12-0240-9A28-58AE0BD2D9F5}" dt="2021-06-08T11:36:04.700" v="3314" actId="1076"/>
          <ac:picMkLst>
            <pc:docMk/>
            <pc:sldMk cId="3130895680" sldId="293"/>
            <ac:picMk id="7" creationId="{2BD52D93-C476-A449-BF3A-78966944FB4A}"/>
          </ac:picMkLst>
        </pc:picChg>
        <pc:picChg chg="add mod">
          <ac:chgData name="Miguel Moita" userId="a39077ae16fa69f5" providerId="LiveId" clId="{DD59F367-3B12-0240-9A28-58AE0BD2D9F5}" dt="2021-06-08T23:07:41.669" v="4974" actId="1076"/>
          <ac:picMkLst>
            <pc:docMk/>
            <pc:sldMk cId="3130895680" sldId="293"/>
            <ac:picMk id="8" creationId="{23A1F1CA-E6CB-1E4B-94DF-366B921019EB}"/>
          </ac:picMkLst>
        </pc:picChg>
      </pc:sldChg>
      <pc:sldChg chg="addSp delSp modSp add mod modAnim">
        <pc:chgData name="Miguel Moita" userId="a39077ae16fa69f5" providerId="LiveId" clId="{DD59F367-3B12-0240-9A28-58AE0BD2D9F5}" dt="2021-06-09T09:17:57.109" v="5693"/>
        <pc:sldMkLst>
          <pc:docMk/>
          <pc:sldMk cId="918193140" sldId="294"/>
        </pc:sldMkLst>
        <pc:spChg chg="mod">
          <ac:chgData name="Miguel Moita" userId="a39077ae16fa69f5" providerId="LiveId" clId="{DD59F367-3B12-0240-9A28-58AE0BD2D9F5}" dt="2021-06-09T01:41:10.499" v="5604" actId="20577"/>
          <ac:spMkLst>
            <pc:docMk/>
            <pc:sldMk cId="918193140" sldId="294"/>
            <ac:spMk id="3" creationId="{DA8DF31A-4686-2640-A709-864336457D07}"/>
          </ac:spMkLst>
        </pc:spChg>
        <pc:picChg chg="del">
          <ac:chgData name="Miguel Moita" userId="a39077ae16fa69f5" providerId="LiveId" clId="{DD59F367-3B12-0240-9A28-58AE0BD2D9F5}" dt="2021-06-08T11:42:20.139" v="3373" actId="478"/>
          <ac:picMkLst>
            <pc:docMk/>
            <pc:sldMk cId="918193140" sldId="294"/>
            <ac:picMk id="7" creationId="{2BD52D93-C476-A449-BF3A-78966944FB4A}"/>
          </ac:picMkLst>
        </pc:picChg>
        <pc:picChg chg="add mod">
          <ac:chgData name="Miguel Moita" userId="a39077ae16fa69f5" providerId="LiveId" clId="{DD59F367-3B12-0240-9A28-58AE0BD2D9F5}" dt="2021-06-09T01:35:54.998" v="5493" actId="1076"/>
          <ac:picMkLst>
            <pc:docMk/>
            <pc:sldMk cId="918193140" sldId="294"/>
            <ac:picMk id="9" creationId="{CF4BB480-BB6D-0F48-A481-3AC4B021CE9A}"/>
          </ac:picMkLst>
        </pc:picChg>
      </pc:sldChg>
      <pc:sldChg chg="addSp delSp modSp add mod modAnim">
        <pc:chgData name="Miguel Moita" userId="a39077ae16fa69f5" providerId="LiveId" clId="{DD59F367-3B12-0240-9A28-58AE0BD2D9F5}" dt="2021-06-08T19:57:13.034" v="4159"/>
        <pc:sldMkLst>
          <pc:docMk/>
          <pc:sldMk cId="3568733657" sldId="295"/>
        </pc:sldMkLst>
        <pc:spChg chg="mod">
          <ac:chgData name="Miguel Moita" userId="a39077ae16fa69f5" providerId="LiveId" clId="{DD59F367-3B12-0240-9A28-58AE0BD2D9F5}" dt="2021-06-08T19:56:39.052" v="4153" actId="20577"/>
          <ac:spMkLst>
            <pc:docMk/>
            <pc:sldMk cId="3568733657" sldId="295"/>
            <ac:spMk id="2" creationId="{A14D62D8-2BC7-2C4E-981E-99708602FEF5}"/>
          </ac:spMkLst>
        </pc:spChg>
        <pc:spChg chg="add mod">
          <ac:chgData name="Miguel Moita" userId="a39077ae16fa69f5" providerId="LiveId" clId="{DD59F367-3B12-0240-9A28-58AE0BD2D9F5}" dt="2021-06-08T19:57:06.726" v="4158" actId="1076"/>
          <ac:spMkLst>
            <pc:docMk/>
            <pc:sldMk cId="3568733657" sldId="295"/>
            <ac:spMk id="3" creationId="{BC02BF9F-F188-9A40-AC75-42A43EE347AF}"/>
          </ac:spMkLst>
        </pc:spChg>
        <pc:spChg chg="mod">
          <ac:chgData name="Miguel Moita" userId="a39077ae16fa69f5" providerId="LiveId" clId="{DD59F367-3B12-0240-9A28-58AE0BD2D9F5}" dt="2021-06-08T19:57:00.927" v="4157" actId="14100"/>
          <ac:spMkLst>
            <pc:docMk/>
            <pc:sldMk cId="3568733657" sldId="295"/>
            <ac:spMk id="21" creationId="{404BBD2F-7C8D-49A3-B15F-05B6403731B6}"/>
          </ac:spMkLst>
        </pc:spChg>
        <pc:grpChg chg="del">
          <ac:chgData name="Miguel Moita" userId="a39077ae16fa69f5" providerId="LiveId" clId="{DD59F367-3B12-0240-9A28-58AE0BD2D9F5}" dt="2021-06-08T19:49:16.474" v="4070" actId="478"/>
          <ac:grpSpMkLst>
            <pc:docMk/>
            <pc:sldMk cId="3568733657" sldId="295"/>
            <ac:grpSpMk id="8" creationId="{503339FE-2454-9D4B-8E01-712AEF934F08}"/>
          </ac:grpSpMkLst>
        </pc:grpChg>
        <pc:grpChg chg="del">
          <ac:chgData name="Miguel Moita" userId="a39077ae16fa69f5" providerId="LiveId" clId="{DD59F367-3B12-0240-9A28-58AE0BD2D9F5}" dt="2021-06-08T19:49:16.474" v="4070" actId="478"/>
          <ac:grpSpMkLst>
            <pc:docMk/>
            <pc:sldMk cId="3568733657" sldId="295"/>
            <ac:grpSpMk id="13" creationId="{86B38158-22C0-F046-A3F0-1D94DFBB53D5}"/>
          </ac:grpSpMkLst>
        </pc:grpChg>
        <pc:picChg chg="del mod">
          <ac:chgData name="Miguel Moita" userId="a39077ae16fa69f5" providerId="LiveId" clId="{DD59F367-3B12-0240-9A28-58AE0BD2D9F5}" dt="2021-06-08T19:50:30.163" v="4078" actId="478"/>
          <ac:picMkLst>
            <pc:docMk/>
            <pc:sldMk cId="3568733657" sldId="295"/>
            <ac:picMk id="11" creationId="{AA87BAB6-9751-8A4B-9200-6B0345E1FADC}"/>
          </ac:picMkLst>
        </pc:picChg>
        <pc:picChg chg="add mod">
          <ac:chgData name="Miguel Moita" userId="a39077ae16fa69f5" providerId="LiveId" clId="{DD59F367-3B12-0240-9A28-58AE0BD2D9F5}" dt="2021-06-08T19:49:23.940" v="4074" actId="1076"/>
          <ac:picMkLst>
            <pc:docMk/>
            <pc:sldMk cId="3568733657" sldId="295"/>
            <ac:picMk id="16" creationId="{5852989F-1D14-B448-A941-5620F5ADB2B8}"/>
          </ac:picMkLst>
        </pc:picChg>
        <pc:picChg chg="add mod">
          <ac:chgData name="Miguel Moita" userId="a39077ae16fa69f5" providerId="LiveId" clId="{DD59F367-3B12-0240-9A28-58AE0BD2D9F5}" dt="2021-06-08T19:53:42.123" v="4109" actId="1076"/>
          <ac:picMkLst>
            <pc:docMk/>
            <pc:sldMk cId="3568733657" sldId="295"/>
            <ac:picMk id="17" creationId="{5CE9D04C-2C08-E347-92FE-EE1640E10C7C}"/>
          </ac:picMkLst>
        </pc:picChg>
        <pc:picChg chg="add mod">
          <ac:chgData name="Miguel Moita" userId="a39077ae16fa69f5" providerId="LiveId" clId="{DD59F367-3B12-0240-9A28-58AE0BD2D9F5}" dt="2021-06-08T19:53:42.123" v="4109" actId="1076"/>
          <ac:picMkLst>
            <pc:docMk/>
            <pc:sldMk cId="3568733657" sldId="295"/>
            <ac:picMk id="11265" creationId="{A96368ED-5C3A-2F43-8B30-8B442781F9FB}"/>
          </ac:picMkLst>
        </pc:picChg>
      </pc:sldChg>
      <pc:sldChg chg="addSp delSp modSp add mod">
        <pc:chgData name="Miguel Moita" userId="a39077ae16fa69f5" providerId="LiveId" clId="{DD59F367-3B12-0240-9A28-58AE0BD2D9F5}" dt="2021-06-09T00:08:17.554" v="5201" actId="14826"/>
        <pc:sldMkLst>
          <pc:docMk/>
          <pc:sldMk cId="2133374880" sldId="296"/>
        </pc:sldMkLst>
        <pc:spChg chg="mod">
          <ac:chgData name="Miguel Moita" userId="a39077ae16fa69f5" providerId="LiveId" clId="{DD59F367-3B12-0240-9A28-58AE0BD2D9F5}" dt="2021-06-08T20:52:23.802" v="4293" actId="20577"/>
          <ac:spMkLst>
            <pc:docMk/>
            <pc:sldMk cId="2133374880" sldId="296"/>
            <ac:spMk id="2" creationId="{A14D62D8-2BC7-2C4E-981E-99708602FEF5}"/>
          </ac:spMkLst>
        </pc:spChg>
        <pc:spChg chg="add del mod">
          <ac:chgData name="Miguel Moita" userId="a39077ae16fa69f5" providerId="LiveId" clId="{DD59F367-3B12-0240-9A28-58AE0BD2D9F5}" dt="2021-06-08T23:40:46.717" v="4989"/>
          <ac:spMkLst>
            <pc:docMk/>
            <pc:sldMk cId="2133374880" sldId="296"/>
            <ac:spMk id="4" creationId="{E27CA00A-915B-9946-9D67-65AA7C2DF7E6}"/>
          </ac:spMkLst>
        </pc:spChg>
        <pc:spChg chg="add mod">
          <ac:chgData name="Miguel Moita" userId="a39077ae16fa69f5" providerId="LiveId" clId="{DD59F367-3B12-0240-9A28-58AE0BD2D9F5}" dt="2021-06-08T23:44:29.303" v="5106" actId="1076"/>
          <ac:spMkLst>
            <pc:docMk/>
            <pc:sldMk cId="2133374880" sldId="296"/>
            <ac:spMk id="10" creationId="{99B907DB-26ED-0E47-A464-69B469D1DA04}"/>
          </ac:spMkLst>
        </pc:spChg>
        <pc:spChg chg="del">
          <ac:chgData name="Miguel Moita" userId="a39077ae16fa69f5" providerId="LiveId" clId="{DD59F367-3B12-0240-9A28-58AE0BD2D9F5}" dt="2021-06-08T23:40:34.086" v="4987" actId="478"/>
          <ac:spMkLst>
            <pc:docMk/>
            <pc:sldMk cId="2133374880" sldId="296"/>
            <ac:spMk id="12" creationId="{4632CD65-1F90-AD43-B9A9-10C9B0F9A839}"/>
          </ac:spMkLst>
        </pc:spChg>
        <pc:spChg chg="add mod">
          <ac:chgData name="Miguel Moita" userId="a39077ae16fa69f5" providerId="LiveId" clId="{DD59F367-3B12-0240-9A28-58AE0BD2D9F5}" dt="2021-06-09T00:05:16.475" v="5200" actId="20577"/>
          <ac:spMkLst>
            <pc:docMk/>
            <pc:sldMk cId="2133374880" sldId="296"/>
            <ac:spMk id="14" creationId="{4CFBC445-E96B-1547-A9CE-10E75EF910FF}"/>
          </ac:spMkLst>
        </pc:spChg>
        <pc:spChg chg="del">
          <ac:chgData name="Miguel Moita" userId="a39077ae16fa69f5" providerId="LiveId" clId="{DD59F367-3B12-0240-9A28-58AE0BD2D9F5}" dt="2021-06-08T20:54:26.158" v="4296" actId="478"/>
          <ac:spMkLst>
            <pc:docMk/>
            <pc:sldMk cId="2133374880" sldId="296"/>
            <ac:spMk id="18" creationId="{315B37BB-A858-8541-B46E-D7BA86F292EF}"/>
          </ac:spMkLst>
        </pc:spChg>
        <pc:spChg chg="del">
          <ac:chgData name="Miguel Moita" userId="a39077ae16fa69f5" providerId="LiveId" clId="{DD59F367-3B12-0240-9A28-58AE0BD2D9F5}" dt="2021-06-08T23:40:36.155" v="4988" actId="478"/>
          <ac:spMkLst>
            <pc:docMk/>
            <pc:sldMk cId="2133374880" sldId="296"/>
            <ac:spMk id="19" creationId="{0989372F-17D7-9340-B17A-40463357E2E6}"/>
          </ac:spMkLst>
        </pc:spChg>
        <pc:spChg chg="del">
          <ac:chgData name="Miguel Moita" userId="a39077ae16fa69f5" providerId="LiveId" clId="{DD59F367-3B12-0240-9A28-58AE0BD2D9F5}" dt="2021-06-08T20:54:26.158" v="4296" actId="478"/>
          <ac:spMkLst>
            <pc:docMk/>
            <pc:sldMk cId="2133374880" sldId="296"/>
            <ac:spMk id="20" creationId="{51501DE0-D173-B042-A288-6C9897AA486A}"/>
          </ac:spMkLst>
        </pc:spChg>
        <pc:picChg chg="add mod">
          <ac:chgData name="Miguel Moita" userId="a39077ae16fa69f5" providerId="LiveId" clId="{DD59F367-3B12-0240-9A28-58AE0BD2D9F5}" dt="2021-06-09T00:08:17.554" v="5201" actId="14826"/>
          <ac:picMkLst>
            <pc:docMk/>
            <pc:sldMk cId="2133374880" sldId="296"/>
            <ac:picMk id="8" creationId="{3E4779D5-1141-7A41-BB74-19F01A5F375E}"/>
          </ac:picMkLst>
        </pc:picChg>
        <pc:picChg chg="del">
          <ac:chgData name="Miguel Moita" userId="a39077ae16fa69f5" providerId="LiveId" clId="{DD59F367-3B12-0240-9A28-58AE0BD2D9F5}" dt="2021-06-08T20:54:21.237" v="4294" actId="478"/>
          <ac:picMkLst>
            <pc:docMk/>
            <pc:sldMk cId="2133374880" sldId="296"/>
            <ac:picMk id="9" creationId="{5DD74EA4-B595-8B4F-9495-EE9653EEE4EB}"/>
          </ac:picMkLst>
        </pc:picChg>
        <pc:picChg chg="add del mod">
          <ac:chgData name="Miguel Moita" userId="a39077ae16fa69f5" providerId="LiveId" clId="{DD59F367-3B12-0240-9A28-58AE0BD2D9F5}" dt="2021-06-09T00:03:49.967" v="5187" actId="478"/>
          <ac:picMkLst>
            <pc:docMk/>
            <pc:sldMk cId="2133374880" sldId="296"/>
            <ac:picMk id="13" creationId="{83305A27-EF1A-604B-A16D-0CD3CA25B6C5}"/>
          </ac:picMkLst>
        </pc:picChg>
        <pc:picChg chg="add mod">
          <ac:chgData name="Miguel Moita" userId="a39077ae16fa69f5" providerId="LiveId" clId="{DD59F367-3B12-0240-9A28-58AE0BD2D9F5}" dt="2021-06-09T00:04:05.760" v="5192" actId="14100"/>
          <ac:picMkLst>
            <pc:docMk/>
            <pc:sldMk cId="2133374880" sldId="296"/>
            <ac:picMk id="16" creationId="{E60AED3D-EAFF-2243-B22C-B1FB5601A31B}"/>
          </ac:picMkLst>
        </pc:picChg>
        <pc:picChg chg="del">
          <ac:chgData name="Miguel Moita" userId="a39077ae16fa69f5" providerId="LiveId" clId="{DD59F367-3B12-0240-9A28-58AE0BD2D9F5}" dt="2021-06-08T20:54:22.532" v="4295" actId="478"/>
          <ac:picMkLst>
            <pc:docMk/>
            <pc:sldMk cId="2133374880" sldId="296"/>
            <ac:picMk id="1029" creationId="{DD12D7C1-A8D8-4D4B-9026-D2BCAC23C7C6}"/>
          </ac:picMkLst>
        </pc:picChg>
      </pc:sldChg>
      <pc:sldChg chg="addSp delSp modSp add mod modAnim">
        <pc:chgData name="Miguel Moita" userId="a39077ae16fa69f5" providerId="LiveId" clId="{DD59F367-3B12-0240-9A28-58AE0BD2D9F5}" dt="2021-06-08T21:34:16.945" v="4731"/>
        <pc:sldMkLst>
          <pc:docMk/>
          <pc:sldMk cId="3703827840" sldId="297"/>
        </pc:sldMkLst>
        <pc:spChg chg="mod">
          <ac:chgData name="Miguel Moita" userId="a39077ae16fa69f5" providerId="LiveId" clId="{DD59F367-3B12-0240-9A28-58AE0BD2D9F5}" dt="2021-06-08T21:28:47.161" v="4625" actId="20577"/>
          <ac:spMkLst>
            <pc:docMk/>
            <pc:sldMk cId="3703827840" sldId="297"/>
            <ac:spMk id="2" creationId="{C3634DCC-98B9-2946-8AD3-87583C76F41B}"/>
          </ac:spMkLst>
        </pc:spChg>
        <pc:spChg chg="add del mod">
          <ac:chgData name="Miguel Moita" userId="a39077ae16fa69f5" providerId="LiveId" clId="{DD59F367-3B12-0240-9A28-58AE0BD2D9F5}" dt="2021-06-08T21:25:27.297" v="4538" actId="478"/>
          <ac:spMkLst>
            <pc:docMk/>
            <pc:sldMk cId="3703827840" sldId="297"/>
            <ac:spMk id="4" creationId="{D42429B7-2DF9-1E46-ADD9-4241B4C0E393}"/>
          </ac:spMkLst>
        </pc:spChg>
        <pc:spChg chg="mod">
          <ac:chgData name="Miguel Moita" userId="a39077ae16fa69f5" providerId="LiveId" clId="{DD59F367-3B12-0240-9A28-58AE0BD2D9F5}" dt="2021-06-08T21:34:01.042" v="4728" actId="255"/>
          <ac:spMkLst>
            <pc:docMk/>
            <pc:sldMk cId="3703827840" sldId="297"/>
            <ac:spMk id="8" creationId="{6426CBFA-7BA3-204A-BF9B-1F995E650670}"/>
          </ac:spMkLst>
        </pc:spChg>
        <pc:spChg chg="del">
          <ac:chgData name="Miguel Moita" userId="a39077ae16fa69f5" providerId="LiveId" clId="{DD59F367-3B12-0240-9A28-58AE0BD2D9F5}" dt="2021-06-08T21:25:25.698" v="4537" actId="478"/>
          <ac:spMkLst>
            <pc:docMk/>
            <pc:sldMk cId="3703827840" sldId="297"/>
            <ac:spMk id="16" creationId="{2F8027D9-ED93-7144-8A9E-74371766CE0C}"/>
          </ac:spMkLst>
        </pc:spChg>
        <pc:picChg chg="del">
          <ac:chgData name="Miguel Moita" userId="a39077ae16fa69f5" providerId="LiveId" clId="{DD59F367-3B12-0240-9A28-58AE0BD2D9F5}" dt="2021-06-08T21:25:14.108" v="4535" actId="478"/>
          <ac:picMkLst>
            <pc:docMk/>
            <pc:sldMk cId="3703827840" sldId="297"/>
            <ac:picMk id="15" creationId="{2C681124-544E-B144-A333-E1B34FD48155}"/>
          </ac:picMkLst>
        </pc:picChg>
        <pc:picChg chg="mod">
          <ac:chgData name="Miguel Moita" userId="a39077ae16fa69f5" providerId="LiveId" clId="{DD59F367-3B12-0240-9A28-58AE0BD2D9F5}" dt="2021-06-08T21:34:09.426" v="4729" actId="1076"/>
          <ac:picMkLst>
            <pc:docMk/>
            <pc:sldMk cId="3703827840" sldId="297"/>
            <ac:picMk id="2049" creationId="{6DC7EFDF-A642-E94F-95DE-285F5C2F7759}"/>
          </ac:picMkLst>
        </pc:picChg>
      </pc:sldChg>
      <pc:sldChg chg="addSp delSp modSp add mod delAnim modAnim">
        <pc:chgData name="Miguel Moita" userId="a39077ae16fa69f5" providerId="LiveId" clId="{DD59F367-3B12-0240-9A28-58AE0BD2D9F5}" dt="2021-06-09T08:30:38.025" v="5661" actId="1076"/>
        <pc:sldMkLst>
          <pc:docMk/>
          <pc:sldMk cId="1452227858" sldId="298"/>
        </pc:sldMkLst>
        <pc:spChg chg="mod">
          <ac:chgData name="Miguel Moita" userId="a39077ae16fa69f5" providerId="LiveId" clId="{DD59F367-3B12-0240-9A28-58AE0BD2D9F5}" dt="2021-06-08T22:58:47.261" v="4855" actId="20577"/>
          <ac:spMkLst>
            <pc:docMk/>
            <pc:sldMk cId="1452227858" sldId="298"/>
            <ac:spMk id="2" creationId="{C3634DCC-98B9-2946-8AD3-87583C76F41B}"/>
          </ac:spMkLst>
        </pc:spChg>
        <pc:spChg chg="add mod">
          <ac:chgData name="Miguel Moita" userId="a39077ae16fa69f5" providerId="LiveId" clId="{DD59F367-3B12-0240-9A28-58AE0BD2D9F5}" dt="2021-06-09T01:57:33.065" v="5608" actId="1076"/>
          <ac:spMkLst>
            <pc:docMk/>
            <pc:sldMk cId="1452227858" sldId="298"/>
            <ac:spMk id="3" creationId="{9B1F06FA-E731-C149-9AB3-79BDF0957F31}"/>
          </ac:spMkLst>
        </pc:spChg>
        <pc:spChg chg="add mod">
          <ac:chgData name="Miguel Moita" userId="a39077ae16fa69f5" providerId="LiveId" clId="{DD59F367-3B12-0240-9A28-58AE0BD2D9F5}" dt="2021-06-09T02:02:59.111" v="5649" actId="1076"/>
          <ac:spMkLst>
            <pc:docMk/>
            <pc:sldMk cId="1452227858" sldId="298"/>
            <ac:spMk id="4" creationId="{08ECC2B4-A676-5C40-B32D-29D15D45B982}"/>
          </ac:spMkLst>
        </pc:spChg>
        <pc:spChg chg="del">
          <ac:chgData name="Miguel Moita" userId="a39077ae16fa69f5" providerId="LiveId" clId="{DD59F367-3B12-0240-9A28-58AE0BD2D9F5}" dt="2021-06-08T22:58:32.272" v="4824" actId="478"/>
          <ac:spMkLst>
            <pc:docMk/>
            <pc:sldMk cId="1452227858" sldId="298"/>
            <ac:spMk id="11" creationId="{21B3B2F9-D3DF-DB40-A919-28AF8C8349AD}"/>
          </ac:spMkLst>
        </pc:spChg>
        <pc:spChg chg="del mod">
          <ac:chgData name="Miguel Moita" userId="a39077ae16fa69f5" providerId="LiveId" clId="{DD59F367-3B12-0240-9A28-58AE0BD2D9F5}" dt="2021-06-09T08:24:25.721" v="5653" actId="478"/>
          <ac:spMkLst>
            <pc:docMk/>
            <pc:sldMk cId="1452227858" sldId="298"/>
            <ac:spMk id="12" creationId="{BDC37947-6030-8347-A40D-336B8E36D370}"/>
          </ac:spMkLst>
        </pc:spChg>
        <pc:spChg chg="add mod">
          <ac:chgData name="Miguel Moita" userId="a39077ae16fa69f5" providerId="LiveId" clId="{DD59F367-3B12-0240-9A28-58AE0BD2D9F5}" dt="2021-06-09T08:24:28.419" v="5654" actId="1076"/>
          <ac:spMkLst>
            <pc:docMk/>
            <pc:sldMk cId="1452227858" sldId="298"/>
            <ac:spMk id="13" creationId="{9F41D78E-D8A0-874C-A1DD-DBEEEC4AF428}"/>
          </ac:spMkLst>
        </pc:spChg>
        <pc:graphicFrameChg chg="del">
          <ac:chgData name="Miguel Moita" userId="a39077ae16fa69f5" providerId="LiveId" clId="{DD59F367-3B12-0240-9A28-58AE0BD2D9F5}" dt="2021-06-08T22:58:30.009" v="4823" actId="478"/>
          <ac:graphicFrameMkLst>
            <pc:docMk/>
            <pc:sldMk cId="1452227858" sldId="298"/>
            <ac:graphicFrameMk id="14" creationId="{C37F38E8-7AC1-6F46-9959-25B423E62A76}"/>
          </ac:graphicFrameMkLst>
        </pc:graphicFrameChg>
        <pc:picChg chg="add mod">
          <ac:chgData name="Miguel Moita" userId="a39077ae16fa69f5" providerId="LiveId" clId="{DD59F367-3B12-0240-9A28-58AE0BD2D9F5}" dt="2021-06-09T08:30:38.025" v="5661" actId="1076"/>
          <ac:picMkLst>
            <pc:docMk/>
            <pc:sldMk cId="1452227858" sldId="298"/>
            <ac:picMk id="9" creationId="{43A78FCA-E302-8C49-812C-519CA5D06981}"/>
          </ac:picMkLst>
        </pc:picChg>
        <pc:picChg chg="del">
          <ac:chgData name="Miguel Moita" userId="a39077ae16fa69f5" providerId="LiveId" clId="{DD59F367-3B12-0240-9A28-58AE0BD2D9F5}" dt="2021-06-08T22:58:30.009" v="4823" actId="478"/>
          <ac:picMkLst>
            <pc:docMk/>
            <pc:sldMk cId="1452227858" sldId="298"/>
            <ac:picMk id="6145" creationId="{95EB3D0D-EFCB-8540-AA60-F638830D08AD}"/>
          </ac:picMkLst>
        </pc:picChg>
        <pc:picChg chg="add del mod">
          <ac:chgData name="Miguel Moita" userId="a39077ae16fa69f5" providerId="LiveId" clId="{DD59F367-3B12-0240-9A28-58AE0BD2D9F5}" dt="2021-06-09T08:24:10.971" v="5650" actId="478"/>
          <ac:picMkLst>
            <pc:docMk/>
            <pc:sldMk cId="1452227858" sldId="298"/>
            <ac:picMk id="6146" creationId="{EBD134C6-BAC7-374E-A5A8-33009BBBE75D}"/>
          </ac:picMkLst>
        </pc:picChg>
        <pc:picChg chg="add mod">
          <ac:chgData name="Miguel Moita" userId="a39077ae16fa69f5" providerId="LiveId" clId="{DD59F367-3B12-0240-9A28-58AE0BD2D9F5}" dt="2021-06-09T01:58:58.466" v="5639" actId="1076"/>
          <ac:picMkLst>
            <pc:docMk/>
            <pc:sldMk cId="1452227858" sldId="298"/>
            <ac:picMk id="15361" creationId="{5DE5B5E5-7F6D-E740-8C21-88C45B0C9146}"/>
          </ac:picMkLst>
        </pc:picChg>
        <pc:picChg chg="add mod">
          <ac:chgData name="Miguel Moita" userId="a39077ae16fa69f5" providerId="LiveId" clId="{DD59F367-3B12-0240-9A28-58AE0BD2D9F5}" dt="2021-06-09T01:58:56.895" v="5638" actId="1076"/>
          <ac:picMkLst>
            <pc:docMk/>
            <pc:sldMk cId="1452227858" sldId="298"/>
            <ac:picMk id="15362" creationId="{F3FC311F-5713-3C40-AD99-02975B4D5AC8}"/>
          </ac:picMkLst>
        </pc:picChg>
      </pc:sldChg>
      <pc:sldChg chg="addSp delSp modSp new mod modClrScheme chgLayout">
        <pc:chgData name="Miguel Moita" userId="a39077ae16fa69f5" providerId="LiveId" clId="{DD59F367-3B12-0240-9A28-58AE0BD2D9F5}" dt="2021-06-09T09:15:17.927" v="5691" actId="20577"/>
        <pc:sldMkLst>
          <pc:docMk/>
          <pc:sldMk cId="705031561" sldId="299"/>
        </pc:sldMkLst>
        <pc:spChg chg="del mod ord">
          <ac:chgData name="Miguel Moita" userId="a39077ae16fa69f5" providerId="LiveId" clId="{DD59F367-3B12-0240-9A28-58AE0BD2D9F5}" dt="2021-06-09T09:15:02.673" v="5663" actId="700"/>
          <ac:spMkLst>
            <pc:docMk/>
            <pc:sldMk cId="705031561" sldId="299"/>
            <ac:spMk id="2" creationId="{53562695-30E8-2A4D-BDB8-A35041827FD6}"/>
          </ac:spMkLst>
        </pc:spChg>
        <pc:spChg chg="del mod ord">
          <ac:chgData name="Miguel Moita" userId="a39077ae16fa69f5" providerId="LiveId" clId="{DD59F367-3B12-0240-9A28-58AE0BD2D9F5}" dt="2021-06-09T09:15:02.673" v="5663" actId="700"/>
          <ac:spMkLst>
            <pc:docMk/>
            <pc:sldMk cId="705031561" sldId="299"/>
            <ac:spMk id="3" creationId="{F1819C0B-5729-DF47-BF69-F9A6C170A4EE}"/>
          </ac:spMkLst>
        </pc:spChg>
        <pc:spChg chg="del">
          <ac:chgData name="Miguel Moita" userId="a39077ae16fa69f5" providerId="LiveId" clId="{DD59F367-3B12-0240-9A28-58AE0BD2D9F5}" dt="2021-06-09T09:15:02.673" v="5663" actId="700"/>
          <ac:spMkLst>
            <pc:docMk/>
            <pc:sldMk cId="705031561" sldId="299"/>
            <ac:spMk id="4" creationId="{B270E0FD-1A57-A042-ADDA-6F9E9E61081C}"/>
          </ac:spMkLst>
        </pc:spChg>
        <pc:spChg chg="mod ord">
          <ac:chgData name="Miguel Moita" userId="a39077ae16fa69f5" providerId="LiveId" clId="{DD59F367-3B12-0240-9A28-58AE0BD2D9F5}" dt="2021-06-09T09:15:02.673" v="5663" actId="700"/>
          <ac:spMkLst>
            <pc:docMk/>
            <pc:sldMk cId="705031561" sldId="299"/>
            <ac:spMk id="5" creationId="{D46C8086-33AD-7144-A1F7-A35A294AE53A}"/>
          </ac:spMkLst>
        </pc:spChg>
        <pc:spChg chg="mod ord">
          <ac:chgData name="Miguel Moita" userId="a39077ae16fa69f5" providerId="LiveId" clId="{DD59F367-3B12-0240-9A28-58AE0BD2D9F5}" dt="2021-06-09T09:15:02.673" v="5663" actId="700"/>
          <ac:spMkLst>
            <pc:docMk/>
            <pc:sldMk cId="705031561" sldId="299"/>
            <ac:spMk id="6" creationId="{611A136E-D373-114C-BE56-F03BF773A03C}"/>
          </ac:spMkLst>
        </pc:spChg>
        <pc:spChg chg="mod ord">
          <ac:chgData name="Miguel Moita" userId="a39077ae16fa69f5" providerId="LiveId" clId="{DD59F367-3B12-0240-9A28-58AE0BD2D9F5}" dt="2021-06-09T09:15:02.673" v="5663" actId="700"/>
          <ac:spMkLst>
            <pc:docMk/>
            <pc:sldMk cId="705031561" sldId="299"/>
            <ac:spMk id="7" creationId="{5BEAF675-228C-C44B-8701-93CAAA8FDEA3}"/>
          </ac:spMkLst>
        </pc:spChg>
        <pc:spChg chg="add mod ord">
          <ac:chgData name="Miguel Moita" userId="a39077ae16fa69f5" providerId="LiveId" clId="{DD59F367-3B12-0240-9A28-58AE0BD2D9F5}" dt="2021-06-09T09:15:17.927" v="5691" actId="20577"/>
          <ac:spMkLst>
            <pc:docMk/>
            <pc:sldMk cId="705031561" sldId="299"/>
            <ac:spMk id="8" creationId="{2AF3BE4A-E895-0B45-AFCB-A8F32B24296D}"/>
          </ac:spMkLst>
        </pc:spChg>
        <pc:spChg chg="add mod ord">
          <ac:chgData name="Miguel Moita" userId="a39077ae16fa69f5" providerId="LiveId" clId="{DD59F367-3B12-0240-9A28-58AE0BD2D9F5}" dt="2021-06-09T09:15:13.627" v="5682"/>
          <ac:spMkLst>
            <pc:docMk/>
            <pc:sldMk cId="705031561" sldId="299"/>
            <ac:spMk id="9" creationId="{7AD81396-17BD-E641-8699-701C534D57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4EE58-121B-4DF6-8B06-5C01B12C975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8BA8A-5152-498F-ACAE-C37C8A237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93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that aims the promotion of synergies between the distinct national efforts in high-energy astrophysics and propose the next generation of gamma-ray observatories.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view of the inner accommodation of the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ASTENA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payload before the launch.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panel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ASTENA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spacecraft in the fairing of the Soyuz launcher. Also the fairing of the Vega C launcher can host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BA8A-5152-498F-ACAE-C37C8A23773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63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Laue lens is made of a large number of crystal tiles in transmission configuration, that are disposed in such a way that they concentrate the incident radiation onto a common focal spot.</a:t>
            </a:r>
          </a:p>
          <a:p>
            <a:r>
              <a:rPr lang="en-GB" dirty="0"/>
              <a:t>Thus the highest energies are diffracted from the nearest crystals and the lowest energies from the </a:t>
            </a:r>
            <a:r>
              <a:rPr lang="en-GB" dirty="0" err="1"/>
              <a:t>farest</a:t>
            </a:r>
            <a:r>
              <a:rPr lang="en-GB" dirty="0"/>
              <a:t> crystals to the lens axis.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BA8A-5152-498F-ACAE-C37C8A23773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605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Laue lens is made of a large number of crystal tiles in transmission configuration, that are disposed in such a way that they concentrate the incident radiation onto a common focal spot.</a:t>
            </a:r>
          </a:p>
          <a:p>
            <a:r>
              <a:rPr lang="en-GB" dirty="0"/>
              <a:t>Thus the highest energies are diffracted from the nearest crystals and the lowest energies from the </a:t>
            </a:r>
            <a:r>
              <a:rPr lang="en-GB" dirty="0" err="1"/>
              <a:t>farest</a:t>
            </a:r>
            <a:r>
              <a:rPr lang="en-GB" dirty="0"/>
              <a:t> crystals to the lens axis.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BA8A-5152-498F-ACAE-C37C8A23773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3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BA8A-5152-498F-ACAE-C37C8A23773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7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principle of a SDD coupled with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scintillator crystal. The soft X-rays interact directly in the SDD while high energy photons pass through the SDD and are absorbed in the scintillator. Secondary photons are then detected with the SDD.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﻿The operating principle (see Fig. 32 right) is the following. The top SDD-PD, facing the X-/gamma-ray entrance window, is operated both as X-ray detector for low energy X-ray photons interacting in Silicon and as a read-out system of the scintillation light resulting from X-/gamma-ray interactions in the scintilla- tor. The bottom SDD-PD at the other extreme of the crystal bar operates only as a read-out system for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scintillators. 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BA8A-5152-498F-ACAE-C37C8A23773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772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principle of a SDD coupled with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scintillator crystal. The soft X-rays interact directly in the SDD while high energy photons pass through the SDD and are absorbed in the scintillator. Secondary photons are then detected with the SDD.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﻿The operating principle (see Fig. 32 right) is the following. The top SDD-PD, facing the X-/gamma-ray entrance window, is operated both as X-ray detector for low energy X-ray photons interacting in Silicon and as a read-out system of the scintillation light resulting from X-/gamma-ray interactions in the scintilla- tor. The bottom SDD-PD at the other extreme of the crystal bar operates only as a read-out system for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scintillators. 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BA8A-5152-498F-ACAE-C37C8A23773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65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ASTENA WFM-IS, thanks to its specific capability as a polarimeter (see below), its very large detection area and broad passband, is expected to provide secure information about the polarization level of a large sample of GRBs, also determining its temporal and energy dependence.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to the unprecedented sensitivity of the Narrow Field Telescope (NFT) (see below), will be capable to measure the high energy spectrum and the polarization of the afterglow emission of a large sample of GRBs, and thus to establish the underlying physics and the emission mechanisms at play (e.g., synchrotron photon energy, presence of a Compton or pair pro- duction component in addition to the synchrotron) and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responding parameters.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BA8A-5152-498F-ACAE-C37C8A23773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24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ASTENA WFM-IS, thanks to its specific capability as a polarimeter (see below), its very large detection area and broad passband, is expected to provide secure information about the polarization level of a large sample of GRBs, also determining its temporal and energy dependence.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to the unprecedented sensitivity of the Narrow Field Telescope (NFT) (see below), will be capable to measure the high energy spectrum and the polarization of the afterglow emission of a large sample of GRBs, and thus to establish the underlying physics and the emission mechanisms at play (e.g., synchrotron photon energy, presence of a Compton or pair pro- duction component in addition to the synchrotron) and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responding parameters.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8BA8A-5152-498F-ACAE-C37C8A23773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06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CFA54-657E-4125-B88E-6C66DAFF6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8188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274966-BBBC-4929-9DE3-FFE3A7E50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786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A812D7C-0605-41FA-A942-91E667A47819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custGeom>
            <a:avLst/>
            <a:gdLst>
              <a:gd name="connsiteX0" fmla="*/ 0 w 12192000"/>
              <a:gd name="connsiteY0" fmla="*/ 0 h 1600200"/>
              <a:gd name="connsiteX1" fmla="*/ 12192000 w 12192000"/>
              <a:gd name="connsiteY1" fmla="*/ 0 h 1600200"/>
              <a:gd name="connsiteX2" fmla="*/ 12192000 w 12192000"/>
              <a:gd name="connsiteY2" fmla="*/ 1294799 h 1600200"/>
              <a:gd name="connsiteX3" fmla="*/ 12090731 w 12192000"/>
              <a:gd name="connsiteY3" fmla="*/ 1319839 h 1600200"/>
              <a:gd name="connsiteX4" fmla="*/ 6096000 w 12192000"/>
              <a:gd name="connsiteY4" fmla="*/ 1600200 h 1600200"/>
              <a:gd name="connsiteX5" fmla="*/ 101268 w 12192000"/>
              <a:gd name="connsiteY5" fmla="*/ 1319839 h 1600200"/>
              <a:gd name="connsiteX6" fmla="*/ 0 w 12192000"/>
              <a:gd name="connsiteY6" fmla="*/ 1294799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600200">
                <a:moveTo>
                  <a:pt x="0" y="0"/>
                </a:moveTo>
                <a:lnTo>
                  <a:pt x="12192000" y="0"/>
                </a:lnTo>
                <a:lnTo>
                  <a:pt x="12192000" y="1294799"/>
                </a:lnTo>
                <a:lnTo>
                  <a:pt x="12090731" y="1319839"/>
                </a:lnTo>
                <a:cubicBezTo>
                  <a:pt x="11295877" y="1482307"/>
                  <a:pt x="8912243" y="1600200"/>
                  <a:pt x="6096000" y="1600200"/>
                </a:cubicBezTo>
                <a:cubicBezTo>
                  <a:pt x="3279755" y="1600200"/>
                  <a:pt x="896122" y="1482307"/>
                  <a:pt x="101268" y="1319839"/>
                </a:cubicBezTo>
                <a:lnTo>
                  <a:pt x="0" y="129479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F1ED48-3C86-4120-96D2-34A3EC295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" y="248842"/>
            <a:ext cx="2262115" cy="100664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259D0F5-8683-4A9E-B93C-E52342E78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56" y="310300"/>
            <a:ext cx="1597662" cy="808150"/>
          </a:xfrm>
          <a:prstGeom prst="rect">
            <a:avLst/>
          </a:prstGeom>
        </p:spPr>
      </p:pic>
      <p:pic>
        <p:nvPicPr>
          <p:cNvPr id="9" name="Immagine 8" descr="Immagine che contiene testo, dispositivo, calibro&#10;&#10;Descrizione generata automaticamente">
            <a:extLst>
              <a:ext uri="{FF2B5EF4-FFF2-40B4-BE49-F238E27FC236}">
                <a16:creationId xmlns:a16="http://schemas.microsoft.com/office/drawing/2014/main" id="{D88D895A-BD67-4D4E-8DAF-72DB8AC48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76371"/>
            <a:ext cx="3480044" cy="114261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5F96719-455B-443B-955B-DF444D587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8266" r="21154" b="22180"/>
          <a:stretch/>
        </p:blipFill>
        <p:spPr>
          <a:xfrm>
            <a:off x="4366493" y="145379"/>
            <a:ext cx="1173556" cy="113799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E5C4F5D-1C84-4760-9AE0-98A5E7EEC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00"/>
          <a:stretch/>
        </p:blipFill>
        <p:spPr>
          <a:xfrm>
            <a:off x="5690739" y="86419"/>
            <a:ext cx="1188436" cy="12504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7270CF5-69A3-4308-81AE-705B8FD987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87" y="228600"/>
            <a:ext cx="1143000" cy="1143000"/>
          </a:xfrm>
          <a:prstGeom prst="rect">
            <a:avLst/>
          </a:prstGeom>
        </p:spPr>
      </p:pic>
      <p:sp>
        <p:nvSpPr>
          <p:cNvPr id="13" name="Segnaposto data 3">
            <a:extLst>
              <a:ext uri="{FF2B5EF4-FFF2-40B4-BE49-F238E27FC236}">
                <a16:creationId xmlns:a16="http://schemas.microsoft.com/office/drawing/2014/main" id="{F7B603C2-74F8-408B-B84B-27085A85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2000"/>
            </a:lvl1pPr>
          </a:lstStyle>
          <a:p>
            <a:fld id="{36B36348-A81F-44A6-9606-B1995FE5FCEC}" type="datetime1">
              <a:rPr lang="it-IT" smtClean="0"/>
              <a:t>09/06/21</a:t>
            </a:fld>
            <a:endParaRPr lang="en-GB"/>
          </a:p>
        </p:txBody>
      </p:sp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id="{605AAB48-6F9E-47D7-9BC8-8B75BB27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32C635A0-753E-4AFF-AB1B-92068D37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96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8E7AA-1877-4A55-A40B-B2E7B20E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FBD114-12F9-4D57-9854-0BDB86323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3857F-D887-4FEF-8E26-DC1EE95F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180141B6-2DAD-45A7-AD92-7F7ACE215AF9}" type="datetime1">
              <a:rPr lang="it-IT" smtClean="0"/>
              <a:t>09/06/21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058644-581E-4B37-AF0B-98AA8865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503BE8-667A-4740-9857-F722F7A2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26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2E155E8-0C68-4EF3-A091-5097885DC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EA1F033-3B9F-4EED-8314-03A548D0D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5CF256-B3B9-47A1-8BB3-ECDD537D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9A1CE962-0469-43ED-AD6C-830B40C06CBF}" type="datetime1">
              <a:rPr lang="it-IT" smtClean="0"/>
              <a:t>09/06/21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F8D7CD-C23C-4100-8B99-CA01434A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C297A3-7217-45CE-A35A-DD203412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73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EB8DB7-7276-4FB2-B69A-1DC8CBBC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776E7C-9140-469F-A535-B1133C016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B6DF72-4AC4-4BB7-9D80-CD0132A3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5EDDBFE4-FBC5-429F-9172-EC5DB2864B63}" type="datetime1">
              <a:rPr lang="it-IT" smtClean="0"/>
              <a:t>09/06/21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A0AC27-7584-40B6-A5FB-55CEA13B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F9793E-17C5-421E-A5B4-0878BD49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41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C52130-C983-4CF0-BD8F-827CAEFF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E5C4C3-A15D-4A1F-9EBF-BA1776BAE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8C4B4F-C9FF-426F-9EDE-8C79F9C2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E207C951-783B-4AC6-9212-404C7D15DA67}" type="datetime1">
              <a:rPr lang="it-IT" smtClean="0"/>
              <a:t>09/06/21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6EA0FB-A736-486E-ACF7-F46AAB64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71DB1F-789A-4F53-8ED5-C6EE1C71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81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A5A82A-971F-4953-9CCC-EC698EF7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EE0F77-126B-47A2-A600-CBFEE0CA9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2F0AB58-F370-4026-95AF-F6B38AB4F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44A4C2-DD99-48B9-A226-058408C1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77E4B6-A65A-4FEE-86E7-2B6245BA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E93B13-EEB6-4D7F-96D7-D16CFA3B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59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E53E0F-7EAE-4D8F-959A-D4C31ACD2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C83F15-6EE2-4C60-9948-D89DCBC2F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137E36-A367-468C-AFF4-0C2FE2322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EF4DF2-849D-4DAF-BE4A-84FB8480E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0335736-70AB-439B-BBAA-7CF78372B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E052AE7-4D14-4510-95F7-50921307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0E6826F9-43C8-4109-9C6D-DDFE01DA2818}" type="datetime1">
              <a:rPr lang="it-IT" smtClean="0"/>
              <a:t>09/06/21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228967E-4CF0-4930-A2C2-FFE559A8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AB6C166-13E5-40CB-95A1-F8CAD9E0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2397A-E804-49DB-8712-074D0427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0716B8-E7D3-479A-AE3C-DEE85DC6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DD0AE601-4782-41D2-93D1-0015A6CF29F3}" type="datetime1">
              <a:rPr lang="it-IT" smtClean="0"/>
              <a:t>09/06/21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A0F156-645C-4477-93B3-04A7D2B8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D0E6AE-0017-49BD-A140-638F0CCF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90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8E60F9-8572-42D0-BB25-14E0E10A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F36771D6-4E1E-424B-B715-17CFF2DE8F54}" type="datetime1">
              <a:rPr lang="it-IT" smtClean="0"/>
              <a:t>09/06/21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EDAF75-86CE-4B62-815F-1C98F147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B318C6-52E3-4082-8FFE-CB08B25D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5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216350-225F-48C1-8109-F98E993F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63C2F2-5747-42E8-8CBC-0D6B7568F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080E9A-AECF-44CC-8C9B-609130C93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7170E6-C114-4CE5-B371-58423467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660C8A1E-C44E-466D-9930-77FB6851C6E8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0F6770-A184-4D8D-93C6-DF59703D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1B3735-6917-464E-AA3C-FDF35D41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028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7185B-EC8F-4EC8-8974-F21D5C7F1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8FE182-A961-4E8A-93F5-6BF2E89BF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027F28-42B5-4A47-91E7-328660D80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77CAB2-DD97-4BFF-B2A9-DD92F043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E4F9D2C5-8733-4641-82A1-CD06E6EBC910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58BD83-323B-4D78-B5CF-627A0DC4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86008C-67AF-4C30-A4F2-3FA2169C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77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8A6EC84-E72E-46CB-9A1A-F4CE060D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2655B9-B322-46A2-B04D-C9C13E33C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FAFB34-0A3E-4E42-860A-B8C5182E4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2C6-6FED-4C19-94F6-AA58893DD030}" type="datetime1">
              <a:rPr lang="it-IT" smtClean="0"/>
              <a:t>09/06/21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B6CA1A-A26A-4920-9292-409BCE6BF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HPXM2021 - The TRILL project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0BD8EC-7A06-41BF-A9CB-F401F0B86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55402-DC81-443E-9DB9-0A374840D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946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lisa.ferro@unife.it" TargetMode="External"/><Relationship Id="rId2" Type="http://schemas.openxmlformats.org/officeDocument/2006/relationships/hyperlink" Target="mailto:mmoita@fe.infn.it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frontera@fe.infn.it" TargetMode="External"/><Relationship Id="rId5" Type="http://schemas.openxmlformats.org/officeDocument/2006/relationships/hyperlink" Target="mailto:rosati@fe.infn.it" TargetMode="External"/><Relationship Id="rId4" Type="http://schemas.openxmlformats.org/officeDocument/2006/relationships/hyperlink" Target="mailto:enrico.virgilli@inaf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00FFAB-8214-4FA0-A69E-76BCFC3DF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6987"/>
            <a:ext cx="9144000" cy="862013"/>
          </a:xfrm>
        </p:spPr>
        <p:txBody>
          <a:bodyPr>
            <a:noAutofit/>
          </a:bodyPr>
          <a:lstStyle/>
          <a:p>
            <a:r>
              <a:rPr lang="en-GB" sz="6400" dirty="0"/>
              <a:t>ASTENA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09D3C00-AFFC-4A90-A4D0-DCA8BD740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312" y="3429000"/>
            <a:ext cx="10239375" cy="941387"/>
          </a:xfrm>
        </p:spPr>
        <p:txBody>
          <a:bodyPr>
            <a:noAutofit/>
          </a:bodyPr>
          <a:lstStyle/>
          <a:p>
            <a:r>
              <a:rPr lang="en-GB" dirty="0"/>
              <a:t>Advanced Surveyor of Transient Events and Nuclear Astrophysics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C37B993E-F0FC-4E5B-8D95-4AD75C20641A}"/>
              </a:ext>
            </a:extLst>
          </p:cNvPr>
          <p:cNvSpPr txBox="1">
            <a:spLocks/>
          </p:cNvSpPr>
          <p:nvPr/>
        </p:nvSpPr>
        <p:spPr>
          <a:xfrm>
            <a:off x="1523999" y="4370387"/>
            <a:ext cx="9144000" cy="94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i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M. </a:t>
            </a:r>
            <a:r>
              <a:rPr lang="it-IT" sz="2000" i="1" u="sng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Moita</a:t>
            </a:r>
            <a:r>
              <a:rPr lang="it-IT" sz="2000" i="1" u="sng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L. Ferro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E. </a:t>
            </a:r>
            <a:r>
              <a:rPr lang="it-IT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Virgilli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P. Rosati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F. Frontera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E. Caroli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</a:p>
          <a:p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N. Auricchio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J. B. Stephen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S. del Sordo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(3)</a:t>
            </a:r>
            <a:endParaRPr lang="en-GB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F435E089-071D-4053-86F4-A29D27C7857D}"/>
              </a:ext>
            </a:extLst>
          </p:cNvPr>
          <p:cNvSpPr txBox="1">
            <a:spLocks/>
          </p:cNvSpPr>
          <p:nvPr/>
        </p:nvSpPr>
        <p:spPr>
          <a:xfrm>
            <a:off x="1071562" y="1736724"/>
            <a:ext cx="10239375" cy="463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HPXM2021 Conference</a:t>
            </a:r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9EC725B5-A478-4AA2-8430-3F22123DD7F0}"/>
              </a:ext>
            </a:extLst>
          </p:cNvPr>
          <p:cNvSpPr txBox="1">
            <a:spLocks/>
          </p:cNvSpPr>
          <p:nvPr/>
        </p:nvSpPr>
        <p:spPr>
          <a:xfrm>
            <a:off x="685799" y="5232400"/>
            <a:ext cx="10696575" cy="1020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 – University of Ferrara, Dept. of Physics and Earth Science</a:t>
            </a:r>
            <a:b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 – INAF/OAS Bologna</a:t>
            </a:r>
            <a:b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3– INAF/OAS Palermo</a:t>
            </a:r>
          </a:p>
          <a:p>
            <a:pPr algn="l"/>
            <a:endParaRPr lang="en-GB" sz="18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l"/>
            <a:endParaRPr lang="en-GB" sz="18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FADF4BDF-A07F-4CC2-9D95-A17B81F3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33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34DCC-98B9-2946-8AD3-87583C7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WFM-IS Module </a:t>
            </a:r>
            <a:r>
              <a:rPr lang="en-GB" dirty="0"/>
              <a:t>Operating</a:t>
            </a:r>
            <a:r>
              <a:rPr lang="pt-PT" dirty="0"/>
              <a:t> </a:t>
            </a:r>
            <a:r>
              <a:rPr lang="pt-PT" dirty="0" err="1"/>
              <a:t>Principle</a:t>
            </a:r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CBB67-5614-BD41-9628-AF1B9D47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64DA-0A8E-F349-9A68-2FB5CEA5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FD97A-958E-604D-821B-6778171E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10</a:t>
            </a:fld>
            <a:endParaRPr lang="en-GB"/>
          </a:p>
        </p:txBody>
      </p:sp>
      <p:pic>
        <p:nvPicPr>
          <p:cNvPr id="2049" name="Picture 1" descr="page4image3200912">
            <a:extLst>
              <a:ext uri="{FF2B5EF4-FFF2-40B4-BE49-F238E27FC236}">
                <a16:creationId xmlns:a16="http://schemas.microsoft.com/office/drawing/2014/main" id="{6DC7EFDF-A642-E94F-95DE-285F5C2F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4" y="2590118"/>
            <a:ext cx="3747794" cy="260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26CBFA-7BA3-204A-BF9B-1F995E650670}"/>
              </a:ext>
            </a:extLst>
          </p:cNvPr>
          <p:cNvSpPr/>
          <p:nvPr/>
        </p:nvSpPr>
        <p:spPr>
          <a:xfrm>
            <a:off x="4918165" y="1690688"/>
            <a:ext cx="66916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Similar to that adopted for the X-Gamma-ray Imaging Spectrometer (XGIS) aboard the THESEUS mission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Top SDD-PD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X-ray detector for low energy X-ray photons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Read-out system of the scintillation light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Bottom SDD-PD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Read-out system for the scintillators</a:t>
            </a:r>
          </a:p>
          <a:p>
            <a:pPr lvl="1"/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Broad passband (2 keV–20 MeV)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3-D position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Hexagonal cross section – improve polarimetric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370382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F8027D9-ED93-7144-8A9E-74371766CE0C}"/>
              </a:ext>
            </a:extLst>
          </p:cNvPr>
          <p:cNvSpPr txBox="1">
            <a:spLocks/>
          </p:cNvSpPr>
          <p:nvPr/>
        </p:nvSpPr>
        <p:spPr>
          <a:xfrm>
            <a:off x="4689566" y="1825625"/>
            <a:ext cx="666423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2"/>
            <a:endParaRPr lang="en-GB" sz="1200" dirty="0"/>
          </a:p>
          <a:p>
            <a:pPr lvl="2"/>
            <a:endParaRPr lang="en-GB" sz="12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34DCC-98B9-2946-8AD3-87583C7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WFM-IS - </a:t>
            </a:r>
            <a:r>
              <a:rPr lang="pt-PT" dirty="0" err="1"/>
              <a:t>Image</a:t>
            </a:r>
            <a:r>
              <a:rPr lang="pt-PT" dirty="0"/>
              <a:t> </a:t>
            </a:r>
            <a:r>
              <a:rPr lang="pt-PT" dirty="0" err="1"/>
              <a:t>Capabilities</a:t>
            </a:r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CBB67-5614-BD41-9628-AF1B9D47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64DA-0A8E-F349-9A68-2FB5CEA5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FD97A-958E-604D-821B-6778171E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11</a:t>
            </a:fld>
            <a:endParaRPr lang="en-GB"/>
          </a:p>
        </p:txBody>
      </p:sp>
      <p:pic>
        <p:nvPicPr>
          <p:cNvPr id="9" name="Content Placeholder 8" descr="A picture containing chart&#10;&#10;Description automatically generated">
            <a:extLst>
              <a:ext uri="{FF2B5EF4-FFF2-40B4-BE49-F238E27FC236}">
                <a16:creationId xmlns:a16="http://schemas.microsoft.com/office/drawing/2014/main" id="{054B7993-691F-7841-BA2F-434BB3B99E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96" y="1797462"/>
            <a:ext cx="2510608" cy="231623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137B62-16DD-7247-9A17-F4209DC052A4}"/>
              </a:ext>
            </a:extLst>
          </p:cNvPr>
          <p:cNvGrpSpPr/>
          <p:nvPr/>
        </p:nvGrpSpPr>
        <p:grpSpPr>
          <a:xfrm>
            <a:off x="740229" y="4223657"/>
            <a:ext cx="3624942" cy="1828800"/>
            <a:chOff x="740229" y="4223657"/>
            <a:chExt cx="3624942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8CA89E-923B-B946-BB4F-D3B38AA6F173}"/>
                </a:ext>
              </a:extLst>
            </p:cNvPr>
            <p:cNvSpPr/>
            <p:nvPr/>
          </p:nvSpPr>
          <p:spPr>
            <a:xfrm>
              <a:off x="740229" y="4223657"/>
              <a:ext cx="3624942" cy="18288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3073" name="Picture 1" descr="page4image3387376">
              <a:extLst>
                <a:ext uri="{FF2B5EF4-FFF2-40B4-BE49-F238E27FC236}">
                  <a16:creationId xmlns:a16="http://schemas.microsoft.com/office/drawing/2014/main" id="{3B5CF0DD-113C-C84A-ACE7-53A848798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956" y="4321250"/>
              <a:ext cx="1621251" cy="1621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age4image3384048">
              <a:extLst>
                <a:ext uri="{FF2B5EF4-FFF2-40B4-BE49-F238E27FC236}">
                  <a16:creationId xmlns:a16="http://schemas.microsoft.com/office/drawing/2014/main" id="{F426C153-98B5-614F-80B0-0F60FE43C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321249"/>
              <a:ext cx="1621251" cy="1621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A2BC9F9-D818-E84A-9F2F-0FC69FA652EE}"/>
              </a:ext>
            </a:extLst>
          </p:cNvPr>
          <p:cNvSpPr/>
          <p:nvPr/>
        </p:nvSpPr>
        <p:spPr>
          <a:xfrm>
            <a:off x="4689566" y="2426588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Double scale coded mask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Low energy photons (mainly &lt; 30 keV) that lose their energy in the SDD alone.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Point Source Location Accuracy (PSLA): 1 arcmin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High energy photons (30–150 keV) that lose their energy in the scintillator bars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T" sz="1600" dirty="0"/>
              <a:t>79×79 elements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Fully Coded Field of View: 0.27 </a:t>
            </a:r>
            <a:r>
              <a:rPr lang="en-GB" sz="1600" dirty="0" err="1"/>
              <a:t>sr</a:t>
            </a:r>
            <a:r>
              <a:rPr lang="en-GB" sz="1600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Point Source Location Accuracy: 5 arcmin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57D962-7271-0F4E-99B9-0C809385039C}"/>
              </a:ext>
            </a:extLst>
          </p:cNvPr>
          <p:cNvSpPr/>
          <p:nvPr/>
        </p:nvSpPr>
        <p:spPr>
          <a:xfrm>
            <a:off x="4689566" y="4853108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Compton Imager (&gt;150 keV)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Compton kinematics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Source location accuracy @ 1 MeV:10 - 35 </a:t>
            </a:r>
            <a:r>
              <a:rPr lang="en-GB" sz="1600" dirty="0" err="1"/>
              <a:t>deg</a:t>
            </a:r>
            <a:r>
              <a:rPr lang="en-GB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Use total number of units – triangulation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E6CE0-4F6C-A74D-898A-03A1889CE0AB}"/>
              </a:ext>
            </a:extLst>
          </p:cNvPr>
          <p:cNvSpPr/>
          <p:nvPr/>
        </p:nvSpPr>
        <p:spPr>
          <a:xfrm>
            <a:off x="4689566" y="166206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Lateral passive shield for the imager system (1–30 keV) and as a FOV delimiter at energies &gt;150 keV.</a:t>
            </a:r>
          </a:p>
        </p:txBody>
      </p:sp>
    </p:spTree>
    <p:extLst>
      <p:ext uri="{BB962C8B-B14F-4D97-AF65-F5344CB8AC3E}">
        <p14:creationId xmlns:p14="http://schemas.microsoft.com/office/powerpoint/2010/main" val="144267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F8027D9-ED93-7144-8A9E-74371766CE0C}"/>
              </a:ext>
            </a:extLst>
          </p:cNvPr>
          <p:cNvSpPr txBox="1">
            <a:spLocks/>
          </p:cNvSpPr>
          <p:nvPr/>
        </p:nvSpPr>
        <p:spPr>
          <a:xfrm>
            <a:off x="4689566" y="1825625"/>
            <a:ext cx="666423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2"/>
            <a:endParaRPr lang="en-GB" sz="1200" dirty="0"/>
          </a:p>
          <a:p>
            <a:pPr lvl="2"/>
            <a:endParaRPr lang="en-GB" sz="12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34DCC-98B9-2946-8AD3-87583C7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WFM-IS – </a:t>
            </a:r>
            <a:r>
              <a:rPr lang="pt-PT" dirty="0" err="1"/>
              <a:t>Expected</a:t>
            </a:r>
            <a:r>
              <a:rPr lang="pt-PT" dirty="0"/>
              <a:t> Performances</a:t>
            </a:r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CBB67-5614-BD41-9628-AF1B9D47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64DA-0A8E-F349-9A68-2FB5CEA5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FD97A-958E-604D-821B-6778171E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12</a:t>
            </a:fld>
            <a:endParaRPr lang="en-GB"/>
          </a:p>
        </p:txBody>
      </p:sp>
      <p:graphicFrame>
        <p:nvGraphicFramePr>
          <p:cNvPr id="14" name="Table 17">
            <a:extLst>
              <a:ext uri="{FF2B5EF4-FFF2-40B4-BE49-F238E27FC236}">
                <a16:creationId xmlns:a16="http://schemas.microsoft.com/office/drawing/2014/main" id="{C37F38E8-7AC1-6F46-9959-25B423E62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877823"/>
              </p:ext>
            </p:extLst>
          </p:nvPr>
        </p:nvGraphicFramePr>
        <p:xfrm>
          <a:off x="585788" y="1748370"/>
          <a:ext cx="5952290" cy="21725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57537">
                  <a:extLst>
                    <a:ext uri="{9D8B030D-6E8A-4147-A177-3AD203B41FA5}">
                      <a16:colId xmlns:a16="http://schemas.microsoft.com/office/drawing/2014/main" val="3405744203"/>
                    </a:ext>
                  </a:extLst>
                </a:gridCol>
                <a:gridCol w="2794753">
                  <a:extLst>
                    <a:ext uri="{9D8B030D-6E8A-4147-A177-3AD203B41FA5}">
                      <a16:colId xmlns:a16="http://schemas.microsoft.com/office/drawing/2014/main" val="1528432875"/>
                    </a:ext>
                  </a:extLst>
                </a:gridCol>
              </a:tblGrid>
              <a:tr h="316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pass-band </a:t>
                      </a:r>
                      <a:endParaRPr lang="en-GB" sz="1400" dirty="0"/>
                    </a:p>
                  </a:txBody>
                  <a:tcPr marL="78051" marR="78051" marT="39025" marB="390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keV – 20 MeV </a:t>
                      </a:r>
                      <a:endParaRPr lang="en-GB" sz="1400" dirty="0"/>
                    </a:p>
                  </a:txBody>
                  <a:tcPr marL="78051" marR="78051" marT="39025" marB="39025"/>
                </a:tc>
                <a:extLst>
                  <a:ext uri="{0D108BD9-81ED-4DB2-BD59-A6C34878D82A}">
                    <a16:rowId xmlns:a16="http://schemas.microsoft.com/office/drawing/2014/main" val="2838890719"/>
                  </a:ext>
                </a:extLst>
              </a:tr>
              <a:tr h="316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useful area </a:t>
                      </a:r>
                      <a:endParaRPr lang="en-GB" sz="1400" dirty="0"/>
                    </a:p>
                  </a:txBody>
                  <a:tcPr marL="78051" marR="78051" marT="39025" marB="39025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~ 5800 cm</a:t>
                      </a:r>
                      <a:r>
                        <a:rPr lang="en-GB" sz="1400" baseline="30000" dirty="0"/>
                        <a:t>2</a:t>
                      </a:r>
                      <a:r>
                        <a:rPr lang="en-GB" sz="1400" dirty="0"/>
                        <a:t> (&lt;30 keV)</a:t>
                      </a:r>
                    </a:p>
                    <a:p>
                      <a:r>
                        <a:rPr lang="en-GB" sz="1400" dirty="0"/>
                        <a:t>∼ 6700 cm</a:t>
                      </a:r>
                      <a:r>
                        <a:rPr lang="en-GB" sz="1400" baseline="30000" dirty="0"/>
                        <a:t>2</a:t>
                      </a:r>
                      <a:r>
                        <a:rPr lang="en-GB" sz="1400" dirty="0"/>
                        <a:t> (30–150 keV) </a:t>
                      </a:r>
                    </a:p>
                    <a:p>
                      <a:r>
                        <a:rPr lang="en-GB" sz="1400" dirty="0"/>
                        <a:t>∼ 13800 cm</a:t>
                      </a:r>
                      <a:r>
                        <a:rPr lang="en-GB" sz="1400" baseline="30000" dirty="0"/>
                        <a:t>2</a:t>
                      </a:r>
                      <a:r>
                        <a:rPr lang="en-GB" sz="1400" dirty="0"/>
                        <a:t> (&gt;200 keV) </a:t>
                      </a:r>
                    </a:p>
                  </a:txBody>
                  <a:tcPr marL="78051" marR="78051" marT="39025" marB="39025"/>
                </a:tc>
                <a:extLst>
                  <a:ext uri="{0D108BD9-81ED-4DB2-BD59-A6C34878D82A}">
                    <a16:rowId xmlns:a16="http://schemas.microsoft.com/office/drawing/2014/main" val="2974397555"/>
                  </a:ext>
                </a:extLst>
              </a:tr>
              <a:tr h="316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 of View</a:t>
                      </a:r>
                      <a:endParaRPr lang="en-GB" sz="1400" dirty="0"/>
                    </a:p>
                  </a:txBody>
                  <a:tcPr marL="78051" marR="78051" marT="39025" marB="390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</a:t>
                      </a:r>
                      <a:endParaRPr lang="en-GB" sz="1400" dirty="0"/>
                    </a:p>
                  </a:txBody>
                  <a:tcPr marL="78051" marR="78051" marT="39025" marB="39025"/>
                </a:tc>
                <a:extLst>
                  <a:ext uri="{0D108BD9-81ED-4DB2-BD59-A6C34878D82A}">
                    <a16:rowId xmlns:a16="http://schemas.microsoft.com/office/drawing/2014/main" val="942055198"/>
                  </a:ext>
                </a:extLst>
              </a:tr>
              <a:tr h="316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Angular resolution</a:t>
                      </a:r>
                      <a:endParaRPr lang="en-GB" sz="1400" dirty="0"/>
                    </a:p>
                  </a:txBody>
                  <a:tcPr marL="78051" marR="78051" marT="39025" marB="390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arcmin</a:t>
                      </a:r>
                      <a:endParaRPr lang="en-GB" sz="1400" dirty="0"/>
                    </a:p>
                  </a:txBody>
                  <a:tcPr marL="78051" marR="78051" marT="39025" marB="39025"/>
                </a:tc>
                <a:extLst>
                  <a:ext uri="{0D108BD9-81ED-4DB2-BD59-A6C34878D82A}">
                    <a16:rowId xmlns:a16="http://schemas.microsoft.com/office/drawing/2014/main" val="1836579355"/>
                  </a:ext>
                </a:extLst>
              </a:tr>
              <a:tr h="316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source localization accuracy</a:t>
                      </a:r>
                      <a:endParaRPr lang="en-GB" sz="1400" dirty="0"/>
                    </a:p>
                  </a:txBody>
                  <a:tcPr marL="78051" marR="78051" marT="39025" marB="390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arcmin </a:t>
                      </a:r>
                      <a:r>
                        <a:rPr lang="en-GB" sz="1400" dirty="0"/>
                        <a:t>(&lt;30 keV)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5 arcmin (30–150 keV) </a:t>
                      </a:r>
                    </a:p>
                  </a:txBody>
                  <a:tcPr marL="78051" marR="78051" marT="39025" marB="39025"/>
                </a:tc>
                <a:extLst>
                  <a:ext uri="{0D108BD9-81ED-4DB2-BD59-A6C34878D82A}">
                    <a16:rowId xmlns:a16="http://schemas.microsoft.com/office/drawing/2014/main" val="3371576713"/>
                  </a:ext>
                </a:extLst>
              </a:tr>
            </a:tbl>
          </a:graphicData>
        </a:graphic>
      </p:graphicFrame>
      <p:pic>
        <p:nvPicPr>
          <p:cNvPr id="6145" name="Picture 1" descr="page5image3513664">
            <a:extLst>
              <a:ext uri="{FF2B5EF4-FFF2-40B4-BE49-F238E27FC236}">
                <a16:creationId xmlns:a16="http://schemas.microsoft.com/office/drawing/2014/main" id="{95EB3D0D-EFCB-8540-AA60-F638830D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46" y="1748370"/>
            <a:ext cx="3825565" cy="28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B3B2F9-D3DF-DB40-A919-28AF8C8349AD}"/>
              </a:ext>
            </a:extLst>
          </p:cNvPr>
          <p:cNvSpPr/>
          <p:nvPr/>
        </p:nvSpPr>
        <p:spPr>
          <a:xfrm>
            <a:off x="7572469" y="4795586"/>
            <a:ext cx="3375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Continuum sensitivity of the WFM-IS in three energy bands</a:t>
            </a:r>
          </a:p>
        </p:txBody>
      </p:sp>
    </p:spTree>
    <p:extLst>
      <p:ext uri="{BB962C8B-B14F-4D97-AF65-F5344CB8AC3E}">
        <p14:creationId xmlns:p14="http://schemas.microsoft.com/office/powerpoint/2010/main" val="3938676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F8027D9-ED93-7144-8A9E-74371766CE0C}"/>
              </a:ext>
            </a:extLst>
          </p:cNvPr>
          <p:cNvSpPr txBox="1">
            <a:spLocks/>
          </p:cNvSpPr>
          <p:nvPr/>
        </p:nvSpPr>
        <p:spPr>
          <a:xfrm>
            <a:off x="4689566" y="1825625"/>
            <a:ext cx="666423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2"/>
            <a:endParaRPr lang="en-GB" sz="1200" dirty="0"/>
          </a:p>
          <a:p>
            <a:pPr lvl="2"/>
            <a:endParaRPr lang="en-GB" sz="12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34DCC-98B9-2946-8AD3-87583C7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WFM-IS – </a:t>
            </a:r>
            <a:r>
              <a:rPr lang="pt-PT" dirty="0" err="1"/>
              <a:t>Polarimetric</a:t>
            </a:r>
            <a:r>
              <a:rPr lang="pt-PT" dirty="0"/>
              <a:t> </a:t>
            </a:r>
            <a:r>
              <a:rPr lang="pt-PT" dirty="0" err="1"/>
              <a:t>Capabilities</a:t>
            </a:r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CBB67-5614-BD41-9628-AF1B9D47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64DA-0A8E-F349-9A68-2FB5CEA5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FD97A-958E-604D-821B-6778171E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13</a:t>
            </a:fld>
            <a:endParaRPr lang="en-GB"/>
          </a:p>
        </p:txBody>
      </p:sp>
      <p:pic>
        <p:nvPicPr>
          <p:cNvPr id="15362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F3FC311F-5713-3C40-AD99-02975B4D5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3" y="2106211"/>
            <a:ext cx="2408184" cy="218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5DE5B5E5-7F6D-E740-8C21-88C45B0C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106212"/>
            <a:ext cx="3237057" cy="21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B1F06FA-E731-C149-9AB3-79BDF0957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2" y="2332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ECC2B4-A676-5C40-B32D-29D15D45B98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405433" y="4461742"/>
            <a:ext cx="598502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Left: Scattering map obtained with a 500 keV, 100% polarized far field source, using the WFM-I/S Monte Carlo model. </a:t>
            </a:r>
          </a:p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Right: Comparison of the modulation curve obtained with a hexagonal shape and square shape scintillators for the same source characteristics.</a:t>
            </a:r>
            <a:endParaRPr kumimoji="0" lang="en-US" altLang="en-IT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1D78E-D8A0-874C-A1DD-DBEEEC4AF428}"/>
              </a:ext>
            </a:extLst>
          </p:cNvPr>
          <p:cNvSpPr txBox="1"/>
          <p:nvPr/>
        </p:nvSpPr>
        <p:spPr>
          <a:xfrm>
            <a:off x="601406" y="4658496"/>
            <a:ext cx="44460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Minimum Detectable Polarization (MDP)</a:t>
            </a:r>
          </a:p>
          <a:p>
            <a:r>
              <a:rPr lang="en-GB" sz="1600" dirty="0"/>
              <a:t>6 energy ranges</a:t>
            </a:r>
          </a:p>
          <a:p>
            <a:r>
              <a:rPr lang="en-GB" sz="1600" dirty="0" err="1"/>
              <a:t>Tobs</a:t>
            </a:r>
            <a:r>
              <a:rPr lang="en-GB" sz="1600" dirty="0"/>
              <a:t>: 100 </a:t>
            </a:r>
            <a:r>
              <a:rPr lang="en-GB" sz="1600" dirty="0" err="1"/>
              <a:t>ks</a:t>
            </a:r>
            <a:r>
              <a:rPr lang="en-GB" sz="1600" dirty="0"/>
              <a:t>; 1Ms</a:t>
            </a:r>
          </a:p>
          <a:p>
            <a:r>
              <a:rPr lang="en-GB" sz="1600" dirty="0"/>
              <a:t>Flux: 100 </a:t>
            </a:r>
            <a:r>
              <a:rPr lang="en-GB" sz="1600" dirty="0" err="1"/>
              <a:t>mCrab</a:t>
            </a:r>
            <a:r>
              <a:rPr lang="en-GB" sz="1600" dirty="0"/>
              <a:t>; 1 Crab</a:t>
            </a:r>
            <a:endParaRPr lang="en-IT" sz="1600" dirty="0"/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43A78FCA-E302-8C49-812C-519CA5D06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9" y="2116678"/>
            <a:ext cx="3856315" cy="25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27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AF3BE4A-E895-0B45-AFCB-A8F32B24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ASTENA Scientific Cases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D81396-17BD-E641-8699-701C534D5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C8086-33AD-7144-A1F7-A35A294A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A136E-D373-114C-BE56-F03BF773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HPXM2021 - The TRILL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AF675-228C-C44B-8701-93CAAA8F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031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3DE7E-7A23-9F44-8DB2-1332EA6B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Gamma-ray Bursts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36187E-A133-A04D-B9A6-094E8290A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b="1" dirty="0"/>
              <a:t>WFM-IS - </a:t>
            </a:r>
            <a:r>
              <a:rPr lang="en-GB" sz="2400" dirty="0"/>
              <a:t>Unprecedented performances for the detection, characterization and localization within few arcmin of all classes of GRBs</a:t>
            </a:r>
          </a:p>
          <a:p>
            <a:pPr lvl="1" algn="just">
              <a:lnSpc>
                <a:spcPct val="120000"/>
              </a:lnSpc>
            </a:pPr>
            <a:r>
              <a:rPr lang="en-GB" dirty="0"/>
              <a:t>GRB spectra, light curves and polarization over an energy band (2 keV – 20 MeV) </a:t>
            </a:r>
          </a:p>
          <a:p>
            <a:pPr lvl="1" algn="just">
              <a:lnSpc>
                <a:spcPct val="120000"/>
              </a:lnSpc>
            </a:pPr>
            <a:r>
              <a:rPr lang="en-GB" dirty="0"/>
              <a:t>Large effective area and excellent energy and time resolution</a:t>
            </a:r>
          </a:p>
          <a:p>
            <a:r>
              <a:rPr lang="en-GB" sz="2400" b="1" dirty="0"/>
              <a:t>NFT</a:t>
            </a:r>
            <a:r>
              <a:rPr lang="en-GB" sz="2400" dirty="0"/>
              <a:t>: High energy spectrum and polarization of the GRB afterglow emission</a:t>
            </a:r>
          </a:p>
          <a:p>
            <a:pPr algn="just">
              <a:lnSpc>
                <a:spcPct val="120000"/>
              </a:lnSpc>
            </a:pPr>
            <a:r>
              <a:rPr lang="en-GB" sz="2400" dirty="0"/>
              <a:t>Multi-messenger Astrophysics: Electromagnetic counterparts of Gravitational Wave events (NS–NS merging) </a:t>
            </a:r>
          </a:p>
          <a:p>
            <a:pPr algn="just">
              <a:lnSpc>
                <a:spcPct val="120000"/>
              </a:lnSpc>
            </a:pPr>
            <a:endParaRPr lang="en-GB" sz="2000" dirty="0"/>
          </a:p>
          <a:p>
            <a:pPr lvl="1" algn="just"/>
            <a:endParaRPr lang="en-GB" b="1" dirty="0"/>
          </a:p>
          <a:p>
            <a:pPr lvl="1" algn="just"/>
            <a:endParaRPr lang="en-GB" dirty="0"/>
          </a:p>
          <a:p>
            <a:pPr algn="just"/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EE3D4-07A0-9C41-B1C9-4D3911FA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51485-DEEC-A649-9436-D8B7346D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DAFF1F5-6946-834A-9756-153868ED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HPXM2021 - ASTENA</a:t>
            </a:r>
          </a:p>
        </p:txBody>
      </p:sp>
    </p:spTree>
    <p:extLst>
      <p:ext uri="{BB962C8B-B14F-4D97-AF65-F5344CB8AC3E}">
        <p14:creationId xmlns:p14="http://schemas.microsoft.com/office/powerpoint/2010/main" val="340834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3DE7E-7A23-9F44-8DB2-1332EA6B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Nuclear Astrophysics </a:t>
            </a:r>
            <a:endParaRPr lang="en-I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36187E-A133-A04D-B9A6-094E8290A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GB" sz="2400" dirty="0"/>
              <a:t>NFT Measurements with unprecedented sensitivity and angular resolution of the 511 keV annihilation line from the </a:t>
            </a:r>
            <a:r>
              <a:rPr lang="en-GB" sz="2400" dirty="0" err="1"/>
              <a:t>Galatic</a:t>
            </a:r>
            <a:r>
              <a:rPr lang="en-GB" sz="2400" dirty="0"/>
              <a:t> </a:t>
            </a:r>
            <a:r>
              <a:rPr lang="en-GB" sz="2400" dirty="0" err="1"/>
              <a:t>Center</a:t>
            </a:r>
            <a:r>
              <a:rPr lang="en-GB" sz="2400" dirty="0"/>
              <a:t> </a:t>
            </a:r>
          </a:p>
          <a:p>
            <a:pPr lvl="1" algn="just">
              <a:lnSpc>
                <a:spcPct val="120000"/>
              </a:lnSpc>
            </a:pPr>
            <a:r>
              <a:rPr lang="en-GB" dirty="0" err="1"/>
              <a:t>Difuse</a:t>
            </a:r>
            <a:r>
              <a:rPr lang="en-GB" dirty="0"/>
              <a:t> emission made up of a population of discrete unresolved sources?</a:t>
            </a:r>
          </a:p>
          <a:p>
            <a:pPr lvl="1" algn="just">
              <a:lnSpc>
                <a:spcPct val="120000"/>
              </a:lnSpc>
            </a:pPr>
            <a:endParaRPr lang="en-GB" sz="1600" dirty="0"/>
          </a:p>
          <a:p>
            <a:pPr algn="just">
              <a:lnSpc>
                <a:spcPct val="120000"/>
              </a:lnSpc>
            </a:pPr>
            <a:r>
              <a:rPr lang="en-GB" dirty="0"/>
              <a:t>Line emission from radioactive nuclei produced in Type-</a:t>
            </a:r>
            <a:r>
              <a:rPr lang="en-GB" dirty="0" err="1"/>
              <a:t>Ia</a:t>
            </a:r>
            <a:r>
              <a:rPr lang="en-GB" dirty="0"/>
              <a:t> supernovae and core-collapse SN explosions </a:t>
            </a:r>
            <a:endParaRPr lang="en-GB" b="1" dirty="0"/>
          </a:p>
          <a:p>
            <a:pPr lvl="1" algn="just"/>
            <a:endParaRPr lang="en-GB" dirty="0"/>
          </a:p>
          <a:p>
            <a:pPr algn="just"/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EE3D4-07A0-9C41-B1C9-4D3911FA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51485-DEEC-A649-9436-D8B7346D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16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DAFF1F5-6946-834A-9756-153868ED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HPXM2021 - ASTENA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D3B085-2839-234B-9FC5-BEAA51722A05}"/>
              </a:ext>
            </a:extLst>
          </p:cNvPr>
          <p:cNvGrpSpPr/>
          <p:nvPr/>
        </p:nvGrpSpPr>
        <p:grpSpPr>
          <a:xfrm>
            <a:off x="5461373" y="3676431"/>
            <a:ext cx="6408548" cy="2389957"/>
            <a:chOff x="6969256" y="3757124"/>
            <a:chExt cx="4846048" cy="1807250"/>
          </a:xfrm>
        </p:grpSpPr>
        <p:pic>
          <p:nvPicPr>
            <p:cNvPr id="11" name="Immagine 7">
              <a:extLst>
                <a:ext uri="{FF2B5EF4-FFF2-40B4-BE49-F238E27FC236}">
                  <a16:creationId xmlns:a16="http://schemas.microsoft.com/office/drawing/2014/main" id="{9DE02ED6-8B91-6F4B-9121-E2314664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56" b="89815" l="2667" r="96500">
                          <a14:foregroundMark x1="22167" y1="13272" x2="8500" y2="44444"/>
                          <a14:foregroundMark x1="8500" y1="44444" x2="10667" y2="66975"/>
                          <a14:foregroundMark x1="10667" y1="66975" x2="22500" y2="63580"/>
                          <a14:foregroundMark x1="22500" y1="63580" x2="22500" y2="33642"/>
                          <a14:foregroundMark x1="22500" y1="33642" x2="14000" y2="27160"/>
                          <a14:foregroundMark x1="51667" y1="6790" x2="36667" y2="20988"/>
                          <a14:foregroundMark x1="36667" y1="20988" x2="55333" y2="25617"/>
                          <a14:foregroundMark x1="55333" y1="25617" x2="54167" y2="8642"/>
                          <a14:foregroundMark x1="54167" y1="8642" x2="45500" y2="5864"/>
                          <a14:foregroundMark x1="85667" y1="38889" x2="75167" y2="61728"/>
                          <a14:foregroundMark x1="75167" y1="61728" x2="87000" y2="62654"/>
                          <a14:foregroundMark x1="87000" y1="62654" x2="87833" y2="40432"/>
                          <a14:foregroundMark x1="87833" y1="40432" x2="83167" y2="35494"/>
                          <a14:foregroundMark x1="32333" y1="79630" x2="47333" y2="90123"/>
                          <a14:foregroundMark x1="47333" y1="90123" x2="60167" y2="81173"/>
                          <a14:foregroundMark x1="60167" y1="81173" x2="52167" y2="67901"/>
                          <a14:foregroundMark x1="52167" y1="67901" x2="38167" y2="70679"/>
                          <a14:foregroundMark x1="38167" y1="70679" x2="33500" y2="85185"/>
                          <a14:foregroundMark x1="33500" y1="85185" x2="33500" y2="85494"/>
                          <a14:foregroundMark x1="8667" y1="33642" x2="2667" y2="45988"/>
                          <a14:foregroundMark x1="2667" y1="45988" x2="5000" y2="38272"/>
                          <a14:foregroundMark x1="93833" y1="60494" x2="95333" y2="44136"/>
                          <a14:foregroundMark x1="95333" y1="44136" x2="87000" y2="50000"/>
                          <a14:foregroundMark x1="87000" y1="50000" x2="94667" y2="57099"/>
                          <a14:foregroundMark x1="96500" y1="44444" x2="93667" y2="496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9256" y="3757124"/>
              <a:ext cx="3221155" cy="1739424"/>
            </a:xfrm>
            <a:prstGeom prst="rect">
              <a:avLst/>
            </a:prstGeom>
          </p:spPr>
        </p:pic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7DBEB43A-6981-8F47-93E1-CE973412E72E}"/>
                </a:ext>
              </a:extLst>
            </p:cNvPr>
            <p:cNvSpPr txBox="1"/>
            <p:nvPr/>
          </p:nvSpPr>
          <p:spPr>
            <a:xfrm>
              <a:off x="9601138" y="5269097"/>
              <a:ext cx="2214166" cy="295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Weidenspointner</a:t>
              </a:r>
              <a:r>
                <a:rPr lang="en-GB" dirty="0"/>
                <a:t> 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9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D61A-C5BC-2047-AD3F-232C7550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Optimisation &amp; Performance evaluation 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F31A-4686-2640-A709-864336457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1313" cy="4351338"/>
          </a:xfrm>
        </p:spPr>
        <p:txBody>
          <a:bodyPr>
            <a:normAutofit/>
          </a:bodyPr>
          <a:lstStyle/>
          <a:p>
            <a:pPr algn="just"/>
            <a:r>
              <a:rPr lang="en-IT" sz="2400" dirty="0"/>
              <a:t>NFT Laue Lens</a:t>
            </a:r>
          </a:p>
          <a:p>
            <a:pPr lvl="1" algn="just"/>
            <a:r>
              <a:rPr lang="en-GB" sz="2000" dirty="0"/>
              <a:t>Ray tracing program to optimise mainly the PSF, the efficiency, and the FOV of the Laue Lens optics</a:t>
            </a:r>
          </a:p>
          <a:p>
            <a:pPr lvl="1" algn="just"/>
            <a:r>
              <a:rPr lang="en-GB" sz="2000" dirty="0"/>
              <a:t>The TRILL project: building a first prototype of broadband Laue lens. </a:t>
            </a:r>
          </a:p>
          <a:p>
            <a:pPr lvl="2" algn="just"/>
            <a:r>
              <a:rPr lang="en-GB" sz="1800" dirty="0"/>
              <a:t>Lisa Ferro, 10/07, 11h </a:t>
            </a:r>
          </a:p>
          <a:p>
            <a:pPr lvl="2"/>
            <a:endParaRPr lang="en-GB" sz="1800" dirty="0"/>
          </a:p>
          <a:p>
            <a:pPr marL="914400" lvl="2" indent="0">
              <a:buNone/>
            </a:pPr>
            <a:endParaRPr lang="en-GB" sz="1800" dirty="0"/>
          </a:p>
          <a:p>
            <a:r>
              <a:rPr lang="en-IT" sz="2400" dirty="0"/>
              <a:t>NFT Focal Plane detector</a:t>
            </a:r>
          </a:p>
          <a:p>
            <a:pPr lvl="1"/>
            <a:r>
              <a:rPr lang="en-GB" sz="2000" dirty="0" err="1"/>
              <a:t>MEGAlib</a:t>
            </a:r>
            <a:r>
              <a:rPr lang="en-GB" sz="2000" dirty="0"/>
              <a:t> model of the CZT 3D </a:t>
            </a:r>
            <a:r>
              <a:rPr lang="en-GB" sz="2000" dirty="0" err="1"/>
              <a:t>spectro</a:t>
            </a:r>
            <a:r>
              <a:rPr lang="en-GB" sz="2000" dirty="0"/>
              <a:t>-imager focal plane</a:t>
            </a:r>
          </a:p>
          <a:p>
            <a:pPr lvl="1"/>
            <a:endParaRPr lang="en-IT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7A872-55FD-894C-A2A3-1FC540FA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BFE4-FBC5-429F-9172-EC5DB2864B63}" type="datetime1">
              <a:rPr lang="it-IT" smtClean="0"/>
              <a:t>09/06/21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A688-74F3-0B46-A53C-FBBC6D84D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91824-6E2E-6F4A-A185-DDF184F2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17</a:t>
            </a:fld>
            <a:endParaRPr lang="en-GB"/>
          </a:p>
        </p:txBody>
      </p:sp>
      <p:pic>
        <p:nvPicPr>
          <p:cNvPr id="7" name="Immagine 9">
            <a:extLst>
              <a:ext uri="{FF2B5EF4-FFF2-40B4-BE49-F238E27FC236}">
                <a16:creationId xmlns:a16="http://schemas.microsoft.com/office/drawing/2014/main" id="{2BD52D93-C476-A449-BF3A-78966944F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2"/>
          <a:stretch/>
        </p:blipFill>
        <p:spPr>
          <a:xfrm>
            <a:off x="8343914" y="1909649"/>
            <a:ext cx="3276571" cy="2173288"/>
          </a:xfrm>
          <a:prstGeom prst="rect">
            <a:avLst/>
          </a:prstGeom>
        </p:spPr>
      </p:pic>
      <p:pic>
        <p:nvPicPr>
          <p:cNvPr id="8" name="Google Shape;122;p1">
            <a:extLst>
              <a:ext uri="{FF2B5EF4-FFF2-40B4-BE49-F238E27FC236}">
                <a16:creationId xmlns:a16="http://schemas.microsoft.com/office/drawing/2014/main" id="{23A1F1CA-E6CB-1E4B-94DF-366B921019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0162" y="2460157"/>
            <a:ext cx="2144073" cy="2597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8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D61A-C5BC-2047-AD3F-232C7550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Optimisation &amp; Performance evaluation 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F31A-4686-2640-A709-864336457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7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T" dirty="0"/>
              <a:t>WFM</a:t>
            </a:r>
          </a:p>
          <a:p>
            <a:r>
              <a:rPr lang="en-GB" sz="2000" dirty="0"/>
              <a:t>Development of a </a:t>
            </a:r>
            <a:r>
              <a:rPr lang="en-GB" sz="2000" dirty="0" err="1"/>
              <a:t>MEGAlib</a:t>
            </a:r>
            <a:r>
              <a:rPr lang="en-GB" sz="2000" dirty="0"/>
              <a:t> model of one WFM</a:t>
            </a:r>
          </a:p>
          <a:p>
            <a:r>
              <a:rPr lang="en-GB" sz="2000" dirty="0"/>
              <a:t>Evaluate performance </a:t>
            </a:r>
          </a:p>
          <a:p>
            <a:pPr lvl="1"/>
            <a:r>
              <a:rPr lang="en-GB" sz="1800" dirty="0"/>
              <a:t>Sensitivity</a:t>
            </a:r>
          </a:p>
          <a:p>
            <a:pPr lvl="1"/>
            <a:r>
              <a:rPr lang="en-GB" sz="1800" dirty="0"/>
              <a:t>Polarimetric capabilities</a:t>
            </a:r>
          </a:p>
          <a:p>
            <a:pPr lvl="1"/>
            <a:r>
              <a:rPr lang="en-GB" sz="1800" dirty="0"/>
              <a:t>Mask design</a:t>
            </a:r>
          </a:p>
          <a:p>
            <a:pPr lvl="1"/>
            <a:r>
              <a:rPr lang="en-GB" sz="1800" dirty="0"/>
              <a:t>Operating parameters (e.g. spatial and energy resolution, background)</a:t>
            </a:r>
          </a:p>
          <a:p>
            <a:r>
              <a:rPr lang="en-GB" sz="2000" dirty="0"/>
              <a:t>Optimization detector geometry &amp; material</a:t>
            </a:r>
          </a:p>
          <a:p>
            <a:endParaRPr lang="en-GB" sz="2400" dirty="0"/>
          </a:p>
          <a:p>
            <a:r>
              <a:rPr lang="en-GB" sz="2000" dirty="0"/>
              <a:t>THESEUS Mission</a:t>
            </a:r>
            <a:endParaRPr lang="en-IT" sz="2000" dirty="0"/>
          </a:p>
          <a:p>
            <a:pPr lvl="1"/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7A872-55FD-894C-A2A3-1FC540FA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BFE4-FBC5-429F-9172-EC5DB2864B63}" type="datetime1">
              <a:rPr lang="it-IT" smtClean="0"/>
              <a:t>09/06/21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A688-74F3-0B46-A53C-FBBC6D84D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91824-6E2E-6F4A-A185-DDF184F2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18</a:t>
            </a:fld>
            <a:endParaRPr lang="en-GB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CF4BB480-BB6D-0F48-A481-3AC4B021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64779" y="2025904"/>
            <a:ext cx="2916280" cy="32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1151C40-C4BE-41B7-9745-7D6B4FAEE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38263"/>
            <a:ext cx="10515600" cy="1938337"/>
          </a:xfrm>
        </p:spPr>
        <p:txBody>
          <a:bodyPr anchor="ctr">
            <a:noAutofit/>
          </a:bodyPr>
          <a:lstStyle/>
          <a:p>
            <a:pPr algn="ctr"/>
            <a: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316E007-045A-492C-BCF2-88FC1C27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2643187"/>
          </a:xfrm>
        </p:spPr>
        <p:txBody>
          <a:bodyPr>
            <a:normAutofit/>
          </a:bodyPr>
          <a:lstStyle/>
          <a:p>
            <a:r>
              <a:rPr lang="en-GB" dirty="0"/>
              <a:t>Contact us!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/>
                </a:solidFill>
              </a:rPr>
              <a:t>Dott</a:t>
            </a:r>
            <a:r>
              <a:rPr lang="en-GB" sz="2000" dirty="0">
                <a:solidFill>
                  <a:schemeClr val="tx1"/>
                </a:solidFill>
              </a:rPr>
              <a:t>. Miguel </a:t>
            </a:r>
            <a:r>
              <a:rPr lang="en-GB" sz="2000" dirty="0" err="1">
                <a:solidFill>
                  <a:schemeClr val="tx1"/>
                </a:solidFill>
              </a:rPr>
              <a:t>Moita</a:t>
            </a:r>
            <a:r>
              <a:rPr lang="en-GB" sz="2000" dirty="0">
                <a:solidFill>
                  <a:schemeClr val="tx1"/>
                </a:solidFill>
              </a:rPr>
              <a:t>: </a:t>
            </a:r>
            <a:r>
              <a:rPr lang="en-GB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mmoita@fe.infn.it 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/>
                </a:solidFill>
              </a:rPr>
              <a:t>Dott</a:t>
            </a:r>
            <a:r>
              <a:rPr lang="en-GB" sz="2000" dirty="0">
                <a:solidFill>
                  <a:schemeClr val="tx1"/>
                </a:solidFill>
              </a:rPr>
              <a:t>. Lisa Ferro: </a:t>
            </a:r>
            <a:r>
              <a:rPr lang="en-GB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lisa.ferro@unife.it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/>
                </a:solidFill>
              </a:rPr>
              <a:t>Dott</a:t>
            </a:r>
            <a:r>
              <a:rPr lang="en-GB" sz="2000" dirty="0">
                <a:solidFill>
                  <a:schemeClr val="tx1"/>
                </a:solidFill>
              </a:rPr>
              <a:t>. Enrico </a:t>
            </a:r>
            <a:r>
              <a:rPr lang="en-GB" sz="2000" dirty="0" err="1">
                <a:solidFill>
                  <a:schemeClr val="tx1"/>
                </a:solidFill>
              </a:rPr>
              <a:t>Virgilli</a:t>
            </a:r>
            <a:r>
              <a:rPr lang="en-GB" sz="2000" dirty="0">
                <a:solidFill>
                  <a:schemeClr val="tx1"/>
                </a:solidFill>
              </a:rPr>
              <a:t>: </a:t>
            </a:r>
            <a:r>
              <a:rPr lang="en-GB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enrico.virgilli@inaf.it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Prof. Piero Rosati: </a:t>
            </a:r>
            <a:r>
              <a:rPr lang="en-GB" sz="20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rosati@fe.infn.it 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Prof. Filippo Frontera: </a:t>
            </a:r>
            <a:r>
              <a:rPr lang="en-GB" sz="20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frontera@fe.infn.it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FE8BE4-5B89-425B-AAF9-C238EBF4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61FC2-515A-4765-9A51-03041F917830}" type="datetime1">
              <a:rPr lang="it-IT" smtClean="0"/>
              <a:t>09/06/21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6F51F7-23EE-49D8-BAD5-D110AE53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381B49-F42A-486B-84F7-A02DE49A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621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6AF3-72DE-C043-8351-C0265DEC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Advanced Surveyor of Transient Events and Nuclear Astrophysics (ASTENA)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FCECA-2F54-2D47-A963-3A41335D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D6242-F317-F547-A83F-EDAC3919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2</a:t>
            </a:fld>
            <a:endParaRPr lang="en-GB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E344ADA-5358-E94A-8235-AFE8B1EF9063}"/>
              </a:ext>
            </a:extLst>
          </p:cNvPr>
          <p:cNvSpPr txBox="1">
            <a:spLocks/>
          </p:cNvSpPr>
          <p:nvPr/>
        </p:nvSpPr>
        <p:spPr>
          <a:xfrm>
            <a:off x="4996723" y="1825625"/>
            <a:ext cx="6357077" cy="435133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800" dirty="0"/>
              <a:t>ASTENA is a new high energy mission concept that has been proposed within the context of the European project AHEAD. </a:t>
            </a:r>
          </a:p>
          <a:p>
            <a:pPr marL="0" indent="0" algn="just">
              <a:buNone/>
            </a:pPr>
            <a:r>
              <a:rPr lang="en-GB" sz="1800" dirty="0"/>
              <a:t>Submitted to ESA for the Voyage 2050 long-term plan </a:t>
            </a:r>
          </a:p>
          <a:p>
            <a:pPr marL="0" indent="0" algn="ctr">
              <a:buNone/>
            </a:pPr>
            <a:endParaRPr lang="en-GB" sz="2000" dirty="0"/>
          </a:p>
          <a:p>
            <a:pPr lvl="1"/>
            <a:endParaRPr lang="en-US" sz="1800" dirty="0"/>
          </a:p>
        </p:txBody>
      </p:sp>
      <p:pic>
        <p:nvPicPr>
          <p:cNvPr id="10241" name="Picture 1" descr="page3image3525264">
            <a:extLst>
              <a:ext uri="{FF2B5EF4-FFF2-40B4-BE49-F238E27FC236}">
                <a16:creationId xmlns:a16="http://schemas.microsoft.com/office/drawing/2014/main" id="{92B3B7A3-5242-B84C-947D-1D1534DDF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0"/>
          <a:stretch/>
        </p:blipFill>
        <p:spPr bwMode="auto">
          <a:xfrm>
            <a:off x="1249042" y="4257543"/>
            <a:ext cx="1782711" cy="190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ge3image3530464">
            <a:extLst>
              <a:ext uri="{FF2B5EF4-FFF2-40B4-BE49-F238E27FC236}">
                <a16:creationId xmlns:a16="http://schemas.microsoft.com/office/drawing/2014/main" id="{7F04D369-CE90-634B-BDD5-9B2462A01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37" y="4257543"/>
            <a:ext cx="1670957" cy="18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115;p1">
            <a:extLst>
              <a:ext uri="{FF2B5EF4-FFF2-40B4-BE49-F238E27FC236}">
                <a16:creationId xmlns:a16="http://schemas.microsoft.com/office/drawing/2014/main" id="{5B8E2D32-84B7-A147-B172-E4BA8D484F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1538" y="1825625"/>
            <a:ext cx="3502456" cy="23199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DEF1F9-3374-5142-B196-2957F4E10E82}"/>
              </a:ext>
            </a:extLst>
          </p:cNvPr>
          <p:cNvSpPr/>
          <p:nvPr/>
        </p:nvSpPr>
        <p:spPr>
          <a:xfrm>
            <a:off x="4996723" y="3022952"/>
            <a:ext cx="6096000" cy="15374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t-PT" sz="2000" dirty="0" err="1">
                <a:cs typeface="Times New Roman" panose="02020603050405020304" pitchFamily="18" charset="0"/>
              </a:rPr>
              <a:t>Narrow</a:t>
            </a:r>
            <a:r>
              <a:rPr lang="pt-PT" sz="2000" dirty="0">
                <a:cs typeface="Times New Roman" panose="02020603050405020304" pitchFamily="18" charset="0"/>
              </a:rPr>
              <a:t> Field </a:t>
            </a:r>
            <a:r>
              <a:rPr lang="pt-PT" sz="2000" dirty="0" err="1">
                <a:cs typeface="Times New Roman" panose="02020603050405020304" pitchFamily="18" charset="0"/>
              </a:rPr>
              <a:t>Telescope</a:t>
            </a:r>
            <a:r>
              <a:rPr lang="pt-PT" sz="2000" dirty="0"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2000" dirty="0" err="1"/>
              <a:t>Board</a:t>
            </a:r>
            <a:r>
              <a:rPr lang="pt-PT" sz="2000" dirty="0"/>
              <a:t> </a:t>
            </a:r>
            <a:r>
              <a:rPr lang="pt-PT" sz="2000" dirty="0" err="1"/>
              <a:t>band</a:t>
            </a:r>
            <a:r>
              <a:rPr lang="pt-PT" sz="2000" dirty="0"/>
              <a:t> </a:t>
            </a:r>
            <a:r>
              <a:rPr lang="en-GB" sz="2000" dirty="0"/>
              <a:t>(60-600 keV) </a:t>
            </a:r>
            <a:endParaRPr lang="pt-PT" sz="200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2000" dirty="0" err="1"/>
              <a:t>Large</a:t>
            </a:r>
            <a:r>
              <a:rPr lang="pt-PT" sz="2000" dirty="0"/>
              <a:t> </a:t>
            </a:r>
            <a:r>
              <a:rPr lang="pt-PT" sz="2000" dirty="0" err="1"/>
              <a:t>collection</a:t>
            </a:r>
            <a:r>
              <a:rPr lang="pt-PT" sz="2000" dirty="0"/>
              <a:t> </a:t>
            </a:r>
            <a:r>
              <a:rPr lang="pt-PT" sz="2000" dirty="0" err="1"/>
              <a:t>Area</a:t>
            </a:r>
            <a:endParaRPr lang="pt-PT" sz="200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2000" dirty="0" err="1"/>
              <a:t>Focusing</a:t>
            </a:r>
            <a:r>
              <a:rPr lang="pt-PT" sz="2000" dirty="0"/>
              <a:t> </a:t>
            </a:r>
            <a:r>
              <a:rPr lang="pt-PT" sz="2000" dirty="0" err="1"/>
              <a:t>optics</a:t>
            </a:r>
            <a:r>
              <a:rPr lang="pt-PT" sz="2000" dirty="0"/>
              <a:t>: LAUE </a:t>
            </a:r>
            <a:r>
              <a:rPr lang="pt-PT" sz="2000" dirty="0" err="1"/>
              <a:t>lens</a:t>
            </a:r>
            <a:endParaRPr lang="pt-PT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42084B-E917-B446-AD43-AFCFE0B5E0E5}"/>
              </a:ext>
            </a:extLst>
          </p:cNvPr>
          <p:cNvSpPr/>
          <p:nvPr/>
        </p:nvSpPr>
        <p:spPr>
          <a:xfrm>
            <a:off x="4996723" y="4773451"/>
            <a:ext cx="6096000" cy="11680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t-PT" sz="2000" dirty="0" err="1"/>
              <a:t>Wide</a:t>
            </a:r>
            <a:r>
              <a:rPr lang="pt-PT" sz="2000" dirty="0"/>
              <a:t> Field Monitor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T" sz="2000" dirty="0"/>
              <a:t>Imager; Spectomer</a:t>
            </a:r>
            <a:endParaRPr lang="pt-PT" sz="200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Broad energy passband (1keV - 20 MeV)</a:t>
            </a:r>
            <a:endParaRPr lang="pt-PT" sz="20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6BFC81-7CC9-7E4B-BD06-EE10C13CA963}"/>
              </a:ext>
            </a:extLst>
          </p:cNvPr>
          <p:cNvCxnSpPr>
            <a:cxnSpLocks/>
          </p:cNvCxnSpPr>
          <p:nvPr/>
        </p:nvCxnSpPr>
        <p:spPr>
          <a:xfrm flipV="1">
            <a:off x="1751212" y="3022952"/>
            <a:ext cx="0" cy="103346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D61392-BA81-4D42-A467-03662446D5FA}"/>
              </a:ext>
            </a:extLst>
          </p:cNvPr>
          <p:cNvCxnSpPr>
            <a:cxnSpLocks/>
          </p:cNvCxnSpPr>
          <p:nvPr/>
        </p:nvCxnSpPr>
        <p:spPr>
          <a:xfrm flipV="1">
            <a:off x="4512039" y="2919830"/>
            <a:ext cx="0" cy="8718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E974EF-7078-FD4B-B2B9-3A9EA65084E6}"/>
              </a:ext>
            </a:extLst>
          </p:cNvPr>
          <p:cNvCxnSpPr>
            <a:cxnSpLocks/>
          </p:cNvCxnSpPr>
          <p:nvPr/>
        </p:nvCxnSpPr>
        <p:spPr>
          <a:xfrm flipH="1" flipV="1">
            <a:off x="2204730" y="3355743"/>
            <a:ext cx="617930" cy="6427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AF3AB69-306B-C840-91C0-139C70883557}"/>
              </a:ext>
            </a:extLst>
          </p:cNvPr>
          <p:cNvCxnSpPr>
            <a:cxnSpLocks/>
          </p:cNvCxnSpPr>
          <p:nvPr/>
        </p:nvCxnSpPr>
        <p:spPr>
          <a:xfrm flipH="1">
            <a:off x="2021382" y="1802691"/>
            <a:ext cx="616887" cy="5192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83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62D8-2BC7-2C4E-981E-99708602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NFT – Laue Lens</a:t>
            </a:r>
            <a:endParaRPr lang="en-IT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04BBD2F-7C8D-49A3-B15F-05B640373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7657" y="1825625"/>
            <a:ext cx="5869719" cy="4351338"/>
          </a:xfrm>
        </p:spPr>
        <p:txBody>
          <a:bodyPr anchor="t"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/>
              <a:t>Hard X-soft Gamma ray optics based on Bragg’s Law of Diffraction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GB" sz="20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/>
              <a:t>Large number of crystals disposed in a spherical cup that concentrate the incident radiation onto a common focal spot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GB" sz="20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/>
              <a:t>Inner crystals – higher energies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000" dirty="0"/>
              <a:t>Outmost crystals – lower energies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endParaRPr lang="en-US" sz="18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GB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GB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GB" sz="18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en-US" sz="1800" baseline="30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7A17-73D9-8941-AAE2-0DD0B3A5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1F55402-DC81-443E-9DB9-0A374840DA6A}" type="slidenum">
              <a:rPr lang="en-GB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GB" sz="1900"/>
          </a:p>
        </p:txBody>
      </p:sp>
      <p:grpSp>
        <p:nvGrpSpPr>
          <p:cNvPr id="13" name="Group 84">
            <a:extLst>
              <a:ext uri="{FF2B5EF4-FFF2-40B4-BE49-F238E27FC236}">
                <a16:creationId xmlns:a16="http://schemas.microsoft.com/office/drawing/2014/main" id="{86B38158-22C0-F046-A3F0-1D94DFBB53D5}"/>
              </a:ext>
            </a:extLst>
          </p:cNvPr>
          <p:cNvGrpSpPr/>
          <p:nvPr/>
        </p:nvGrpSpPr>
        <p:grpSpPr>
          <a:xfrm>
            <a:off x="195895" y="2049958"/>
            <a:ext cx="2471829" cy="3151630"/>
            <a:chOff x="-1" y="0"/>
            <a:chExt cx="3932202" cy="5013637"/>
          </a:xfrm>
        </p:grpSpPr>
        <p:pic>
          <p:nvPicPr>
            <p:cNvPr id="14" name="pasted-image.tiff">
              <a:extLst>
                <a:ext uri="{FF2B5EF4-FFF2-40B4-BE49-F238E27FC236}">
                  <a16:creationId xmlns:a16="http://schemas.microsoft.com/office/drawing/2014/main" id="{4870FB6B-2E0D-734A-8314-4C710A2F911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00" y="12700"/>
              <a:ext cx="3906801" cy="49501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" name="Immagine 9">
              <a:extLst>
                <a:ext uri="{FF2B5EF4-FFF2-40B4-BE49-F238E27FC236}">
                  <a16:creationId xmlns:a16="http://schemas.microsoft.com/office/drawing/2014/main" id="{487F8D44-99D7-9749-B200-3B9AF4A6D277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3932202" cy="5013637"/>
            </a:xfrm>
            <a:prstGeom prst="rect">
              <a:avLst/>
            </a:prstGeom>
            <a:effectLst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339FE-2454-9D4B-8E01-712AEF934F08}"/>
              </a:ext>
            </a:extLst>
          </p:cNvPr>
          <p:cNvGrpSpPr/>
          <p:nvPr/>
        </p:nvGrpSpPr>
        <p:grpSpPr>
          <a:xfrm>
            <a:off x="2727675" y="2049958"/>
            <a:ext cx="2840102" cy="3151630"/>
            <a:chOff x="8265029" y="1653784"/>
            <a:chExt cx="3682489" cy="4086417"/>
          </a:xfrm>
        </p:grpSpPr>
        <p:sp>
          <p:nvSpPr>
            <p:cNvPr id="18" name="Rettangolo 14">
              <a:extLst>
                <a:ext uri="{FF2B5EF4-FFF2-40B4-BE49-F238E27FC236}">
                  <a16:creationId xmlns:a16="http://schemas.microsoft.com/office/drawing/2014/main" id="{63DF1855-B337-AE49-A4EE-66290DA5540F}"/>
                </a:ext>
              </a:extLst>
            </p:cNvPr>
            <p:cNvSpPr/>
            <p:nvPr/>
          </p:nvSpPr>
          <p:spPr>
            <a:xfrm>
              <a:off x="8309982" y="1653784"/>
              <a:ext cx="3627245" cy="4056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asted-image.tiff">
              <a:extLst>
                <a:ext uri="{FF2B5EF4-FFF2-40B4-BE49-F238E27FC236}">
                  <a16:creationId xmlns:a16="http://schemas.microsoft.com/office/drawing/2014/main" id="{68F778A3-ADEC-0447-8D40-33BE0567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608" r="6429"/>
            <a:stretch>
              <a:fillRect/>
            </a:stretch>
          </p:blipFill>
          <p:spPr>
            <a:xfrm>
              <a:off x="8265029" y="1684188"/>
              <a:ext cx="3682489" cy="405601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5CACB32-6F2D-064B-A591-5C4CDD7C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HPXM2021 - ASTENA</a:t>
            </a:r>
          </a:p>
        </p:txBody>
      </p:sp>
    </p:spTree>
    <p:extLst>
      <p:ext uri="{BB962C8B-B14F-4D97-AF65-F5344CB8AC3E}">
        <p14:creationId xmlns:p14="http://schemas.microsoft.com/office/powerpoint/2010/main" val="1953524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62D8-2BC7-2C4E-981E-99708602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NFT – Laue Lens </a:t>
            </a:r>
            <a:r>
              <a:rPr lang="en-US" dirty="0"/>
              <a:t>ASTENA Configuration</a:t>
            </a:r>
            <a:endParaRPr lang="en-IT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04BBD2F-7C8D-49A3-B15F-05B640373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825625"/>
            <a:ext cx="5157787" cy="2446338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1900" dirty="0"/>
              <a:t>∼19500 bent crystal tiles of Si(111) and Ge(111)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900" dirty="0"/>
              <a:t>20 m focal length</a:t>
            </a:r>
            <a:endParaRPr lang="en-GB" sz="19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900" dirty="0"/>
              <a:t>Crystal dimensions: 30 x 10 mm</a:t>
            </a:r>
            <a:r>
              <a:rPr lang="en-US" sz="1900" baseline="30000" dirty="0"/>
              <a:t>2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900" dirty="0"/>
              <a:t>43 Rings (R in/out: 18 cm /149 cm)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900" dirty="0"/>
              <a:t>Total Geometric Area ~ 7 m</a:t>
            </a:r>
            <a:r>
              <a:rPr lang="en-US" sz="1900" baseline="30000" dirty="0"/>
              <a:t>2</a:t>
            </a:r>
            <a:endParaRPr lang="en-US" sz="19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800" baseline="30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7A17-73D9-8941-AAE2-0DD0B3A5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1F55402-DC81-443E-9DB9-0A374840DA6A}" type="slidenum">
              <a:rPr lang="en-GB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GB" sz="190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5CACB32-6F2D-064B-A591-5C4CDD7C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HPXM2021 - ASTENA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852989F-1D14-B448-A941-5620F5ADB2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3" y="1825625"/>
            <a:ext cx="3094122" cy="4125496"/>
          </a:xfrm>
          <a:noFill/>
        </p:spPr>
      </p:pic>
      <p:pic>
        <p:nvPicPr>
          <p:cNvPr id="11265" name="Picture 1" descr="page6image3498944">
            <a:extLst>
              <a:ext uri="{FF2B5EF4-FFF2-40B4-BE49-F238E27FC236}">
                <a16:creationId xmlns:a16="http://schemas.microsoft.com/office/drawing/2014/main" id="{A96368ED-5C3A-2F43-8B30-8B442781F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t="2588" r="54253" b="48565"/>
          <a:stretch/>
        </p:blipFill>
        <p:spPr bwMode="auto">
          <a:xfrm>
            <a:off x="3876675" y="4167773"/>
            <a:ext cx="2000250" cy="16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page6image3498944">
            <a:extLst>
              <a:ext uri="{FF2B5EF4-FFF2-40B4-BE49-F238E27FC236}">
                <a16:creationId xmlns:a16="http://schemas.microsoft.com/office/drawing/2014/main" id="{5CE9D04C-2C08-E347-92FE-EE1640E10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2588" r="78396" b="48565"/>
          <a:stretch/>
        </p:blipFill>
        <p:spPr bwMode="auto">
          <a:xfrm>
            <a:off x="3876675" y="2068930"/>
            <a:ext cx="2000250" cy="19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02BF9F-F188-9A40-AC75-42A43EE347AF}"/>
              </a:ext>
            </a:extLst>
          </p:cNvPr>
          <p:cNvSpPr/>
          <p:nvPr/>
        </p:nvSpPr>
        <p:spPr>
          <a:xfrm>
            <a:off x="6507956" y="4271963"/>
            <a:ext cx="4772024" cy="11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Pass-band: 60 – 600 keV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GB" sz="2000" dirty="0"/>
              <a:t>FOV ~ 4 arcmin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GB" sz="2000" dirty="0"/>
              <a:t>Angular Resolution ~ 0.5 arcmin</a:t>
            </a:r>
          </a:p>
        </p:txBody>
      </p:sp>
    </p:spTree>
    <p:extLst>
      <p:ext uri="{BB962C8B-B14F-4D97-AF65-F5344CB8AC3E}">
        <p14:creationId xmlns:p14="http://schemas.microsoft.com/office/powerpoint/2010/main" val="35687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62D8-2BC7-2C4E-981E-99708602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NFT – Focal Plane Detector</a:t>
            </a:r>
            <a:endParaRPr lang="en-IT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04BBD2F-7C8D-49A3-B15F-05B640373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799" y="1825625"/>
            <a:ext cx="5693229" cy="4351338"/>
          </a:xfrm>
        </p:spPr>
        <p:txBody>
          <a:bodyPr anchor="t">
            <a:normAutofit/>
          </a:bodyPr>
          <a:lstStyle/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baseline="30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4 layers of CZT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Layer dimensions: 80 mm x 80 mm x 20 mm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Detection efficiency: &gt; 80% @ 600 keV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Fine spectroscopy response: 1% @511 keV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dirty="0"/>
              <a:t>3-D position resolution: 300 </a:t>
            </a:r>
            <a:r>
              <a:rPr lang="el-GR" sz="2000" dirty="0"/>
              <a:t>μ</a:t>
            </a:r>
            <a:r>
              <a:rPr lang="en-GB" sz="2000" dirty="0"/>
              <a:t>m </a:t>
            </a:r>
            <a:r>
              <a:rPr lang="en-US" sz="2000" dirty="0"/>
              <a:t>(x, y, z direction)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7A17-73D9-8941-AAE2-0DD0B3A5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1F55402-DC81-443E-9DB9-0A374840DA6A}" type="slidenum">
              <a:rPr lang="en-GB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GB" sz="1900"/>
          </a:p>
        </p:txBody>
      </p:sp>
      <p:pic>
        <p:nvPicPr>
          <p:cNvPr id="10" name="Google Shape;122;p1">
            <a:extLst>
              <a:ext uri="{FF2B5EF4-FFF2-40B4-BE49-F238E27FC236}">
                <a16:creationId xmlns:a16="http://schemas.microsoft.com/office/drawing/2014/main" id="{BAF4C417-7976-934C-ABB0-7D980ACC464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127" y="3294709"/>
            <a:ext cx="2144073" cy="259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87.jpeg">
            <a:extLst>
              <a:ext uri="{FF2B5EF4-FFF2-40B4-BE49-F238E27FC236}">
                <a16:creationId xmlns:a16="http://schemas.microsoft.com/office/drawing/2014/main" id="{7096D816-BA1D-1748-BF3F-F48DC554B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34" y="1870075"/>
            <a:ext cx="2589393" cy="312413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41EA1CC-05F8-A545-8146-5726263E4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HPXM2021 - ASTENA</a:t>
            </a:r>
          </a:p>
        </p:txBody>
      </p:sp>
    </p:spTree>
    <p:extLst>
      <p:ext uri="{BB962C8B-B14F-4D97-AF65-F5344CB8AC3E}">
        <p14:creationId xmlns:p14="http://schemas.microsoft.com/office/powerpoint/2010/main" val="215444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62D8-2BC7-2C4E-981E-99708602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NFT – Expected Performances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339D-6A07-B945-B62E-6CA568B0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HPXM2021 - ASTENA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7A17-73D9-8941-AAE2-0DD0B3A5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1F55402-DC81-443E-9DB9-0A374840DA6A}" type="slidenum">
              <a:rPr lang="en-GB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GB" sz="1900" dirty="0"/>
          </a:p>
        </p:txBody>
      </p:sp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5DD74EA4-B595-8B4F-9495-EE9653EEE4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4" y="1727755"/>
            <a:ext cx="4865916" cy="279163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32CD65-1F90-AD43-B9A9-10C9B0F9A839}"/>
              </a:ext>
            </a:extLst>
          </p:cNvPr>
          <p:cNvSpPr/>
          <p:nvPr/>
        </p:nvSpPr>
        <p:spPr>
          <a:xfrm>
            <a:off x="367404" y="4556457"/>
            <a:ext cx="4865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NFT continuum sensitivity at 3 </a:t>
            </a:r>
            <a:r>
              <a:rPr lang="el-GR" dirty="0"/>
              <a:t>σ </a:t>
            </a:r>
            <a:r>
              <a:rPr lang="en-GB" dirty="0"/>
              <a:t>confidence level 10</a:t>
            </a:r>
            <a:r>
              <a:rPr lang="en-GB" baseline="30000" dirty="0"/>
              <a:t>5</a:t>
            </a:r>
            <a:r>
              <a:rPr lang="en-GB" dirty="0"/>
              <a:t>s observation time, with ∆</a:t>
            </a:r>
            <a:r>
              <a:rPr lang="en-GB" i="1" dirty="0"/>
              <a:t>E </a:t>
            </a:r>
            <a:r>
              <a:rPr lang="en-GB" dirty="0"/>
              <a:t>= </a:t>
            </a:r>
            <a:r>
              <a:rPr lang="en-GB" i="1" dirty="0"/>
              <a:t>E</a:t>
            </a:r>
            <a:r>
              <a:rPr lang="en-GB" dirty="0"/>
              <a:t>/2</a:t>
            </a:r>
          </a:p>
        </p:txBody>
      </p:sp>
      <p:pic>
        <p:nvPicPr>
          <p:cNvPr id="1029" name="Picture 5" descr="page9image3656752">
            <a:extLst>
              <a:ext uri="{FF2B5EF4-FFF2-40B4-BE49-F238E27FC236}">
                <a16:creationId xmlns:a16="http://schemas.microsoft.com/office/drawing/2014/main" id="{DD12D7C1-A8D8-4D4B-9026-D2BCAC23C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16" y="1690688"/>
            <a:ext cx="3722180" cy="27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5B37BB-A858-8541-B46E-D7BA86F292EF}"/>
              </a:ext>
            </a:extLst>
          </p:cNvPr>
          <p:cNvSpPr/>
          <p:nvPr/>
        </p:nvSpPr>
        <p:spPr>
          <a:xfrm>
            <a:off x="6633448" y="4556457"/>
            <a:ext cx="4865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Expected line sensitivity at 3 </a:t>
            </a:r>
            <a:r>
              <a:rPr lang="el-GR" dirty="0"/>
              <a:t>σ </a:t>
            </a:r>
            <a:r>
              <a:rPr lang="en-GB" dirty="0"/>
              <a:t>confidence level 10</a:t>
            </a:r>
            <a:r>
              <a:rPr lang="en-GB" baseline="30000" dirty="0"/>
              <a:t>5</a:t>
            </a:r>
            <a:r>
              <a:rPr lang="en-GB" dirty="0"/>
              <a:t>s observation time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89372F-17D7-9340-B17A-40463357E2E6}"/>
              </a:ext>
            </a:extLst>
          </p:cNvPr>
          <p:cNvSpPr/>
          <p:nvPr/>
        </p:nvSpPr>
        <p:spPr>
          <a:xfrm>
            <a:off x="367404" y="5239855"/>
            <a:ext cx="4865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Unprecedented sensitivity - up to two orders of magnitude better than that of </a:t>
            </a:r>
            <a:r>
              <a:rPr lang="en-GB" i="1" dirty="0" err="1"/>
              <a:t>NuSTAR</a:t>
            </a:r>
            <a:r>
              <a:rPr lang="en-GB" i="1" dirty="0"/>
              <a:t> </a:t>
            </a:r>
            <a:r>
              <a:rPr lang="en-GB" dirty="0"/>
              <a:t>in the common energy band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501DE0-D173-B042-A288-6C9897AA486A}"/>
              </a:ext>
            </a:extLst>
          </p:cNvPr>
          <p:cNvSpPr/>
          <p:nvPr/>
        </p:nvSpPr>
        <p:spPr>
          <a:xfrm>
            <a:off x="6958682" y="5212312"/>
            <a:ext cx="4395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One order of magnitude better then the SPI at 511 keV </a:t>
            </a:r>
          </a:p>
        </p:txBody>
      </p:sp>
    </p:spTree>
    <p:extLst>
      <p:ext uri="{BB962C8B-B14F-4D97-AF65-F5344CB8AC3E}">
        <p14:creationId xmlns:p14="http://schemas.microsoft.com/office/powerpoint/2010/main" val="26958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62D8-2BC7-2C4E-981E-99708602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NFT – Polarization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339D-6A07-B945-B62E-6CA568B0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HPXM2021 - ASTENA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7A17-73D9-8941-AAE2-0DD0B3A5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1F55402-DC81-443E-9DB9-0A374840DA6A}" type="slidenum">
              <a:rPr lang="en-GB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GB" sz="19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4779D5-1141-7A41-BB74-19F01A5F37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0" y="1946969"/>
            <a:ext cx="4446093" cy="29640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907DB-26ED-0E47-A464-69B469D1DA04}"/>
              </a:ext>
            </a:extLst>
          </p:cNvPr>
          <p:cNvSpPr txBox="1"/>
          <p:nvPr/>
        </p:nvSpPr>
        <p:spPr>
          <a:xfrm>
            <a:off x="721220" y="4959010"/>
            <a:ext cx="44460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Minimum Detectable Polarization (MDP)</a:t>
            </a:r>
          </a:p>
          <a:p>
            <a:r>
              <a:rPr lang="en-GB" sz="1600" dirty="0"/>
              <a:t>6 energy ranges</a:t>
            </a:r>
          </a:p>
          <a:p>
            <a:r>
              <a:rPr lang="en-GB" sz="1600" dirty="0" err="1"/>
              <a:t>Tobs</a:t>
            </a:r>
            <a:r>
              <a:rPr lang="en-GB" sz="1600" dirty="0"/>
              <a:t>: 100 </a:t>
            </a:r>
            <a:r>
              <a:rPr lang="en-GB" sz="1600" dirty="0" err="1"/>
              <a:t>ks</a:t>
            </a:r>
            <a:r>
              <a:rPr lang="en-GB" sz="1600" dirty="0"/>
              <a:t>; 1Ms</a:t>
            </a:r>
          </a:p>
          <a:p>
            <a:r>
              <a:rPr lang="en-GB" sz="1600" dirty="0"/>
              <a:t>Flux: 100 </a:t>
            </a:r>
            <a:r>
              <a:rPr lang="en-GB" sz="1600" dirty="0" err="1"/>
              <a:t>mCrab</a:t>
            </a:r>
            <a:r>
              <a:rPr lang="en-GB" sz="1600" dirty="0"/>
              <a:t>; 1 Crab</a:t>
            </a:r>
            <a:endParaRPr lang="en-IT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FBC445-E96B-1547-A9CE-10E75EF910FF}"/>
              </a:ext>
            </a:extLst>
          </p:cNvPr>
          <p:cNvSpPr txBox="1"/>
          <p:nvPr/>
        </p:nvSpPr>
        <p:spPr>
          <a:xfrm>
            <a:off x="6818312" y="5072063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Full Band (65 - 600 keV)</a:t>
            </a:r>
          </a:p>
          <a:p>
            <a:r>
              <a:rPr lang="en-IT" dirty="0"/>
              <a:t>MDP ~1.3%, 100 ks, 10mCrab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E60AED3D-EAFF-2243-B22C-B1FB5601A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12" y="1951067"/>
            <a:ext cx="3983038" cy="29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7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34DCC-98B9-2946-8AD3-87583C7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Wide</a:t>
            </a:r>
            <a:r>
              <a:rPr lang="pt-PT" dirty="0"/>
              <a:t> Field Monitor (WFM-IS)</a:t>
            </a:r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CBB67-5614-BD41-9628-AF1B9D47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64DA-0A8E-F349-9A68-2FB5CEA5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FD97A-958E-604D-821B-6778171E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8</a:t>
            </a:fld>
            <a:endParaRPr lang="en-GB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F8027D9-ED93-7144-8A9E-74371766CE0C}"/>
              </a:ext>
            </a:extLst>
          </p:cNvPr>
          <p:cNvSpPr txBox="1">
            <a:spLocks/>
          </p:cNvSpPr>
          <p:nvPr/>
        </p:nvSpPr>
        <p:spPr>
          <a:xfrm>
            <a:off x="4338638" y="1708858"/>
            <a:ext cx="6664234" cy="10033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Array of 12 units </a:t>
            </a:r>
          </a:p>
          <a:p>
            <a:r>
              <a:rPr lang="en-GB" sz="2000" dirty="0"/>
              <a:t>2 units on each side of the hexagon surrounding the NFT </a:t>
            </a:r>
          </a:p>
          <a:p>
            <a:r>
              <a:rPr lang="en-GB" sz="2000" dirty="0"/>
              <a:t>15 </a:t>
            </a:r>
            <a:r>
              <a:rPr lang="en-GB" sz="2000" dirty="0" err="1"/>
              <a:t>deg</a:t>
            </a:r>
            <a:r>
              <a:rPr lang="en-GB" sz="2000" dirty="0"/>
              <a:t> offset</a:t>
            </a:r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endParaRPr lang="en-GB" dirty="0"/>
          </a:p>
        </p:txBody>
      </p:sp>
      <p:pic>
        <p:nvPicPr>
          <p:cNvPr id="9" name="Content Placeholder 8" descr="A picture containing chart&#10;&#10;Description automatically generated">
            <a:extLst>
              <a:ext uri="{FF2B5EF4-FFF2-40B4-BE49-F238E27FC236}">
                <a16:creationId xmlns:a16="http://schemas.microsoft.com/office/drawing/2014/main" id="{054B7993-691F-7841-BA2F-434BB3B99E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80" y="3254969"/>
            <a:ext cx="3175760" cy="2929894"/>
          </a:xfr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465253F-00F0-C94A-AB42-0FB68625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75508"/>
            <a:ext cx="3024187" cy="460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E0CE8D-E4C0-3149-B560-1AB82B3E9B1D}"/>
              </a:ext>
            </a:extLst>
          </p:cNvPr>
          <p:cNvSpPr/>
          <p:nvPr/>
        </p:nvSpPr>
        <p:spPr>
          <a:xfrm>
            <a:off x="7583669" y="3862733"/>
            <a:ext cx="3708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Position Sensitive Detector (PSD)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4 x 8 Modules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43 × 42 cm cross section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Square coded mask </a:t>
            </a:r>
          </a:p>
        </p:txBody>
      </p:sp>
    </p:spTree>
    <p:extLst>
      <p:ext uri="{BB962C8B-B14F-4D97-AF65-F5344CB8AC3E}">
        <p14:creationId xmlns:p14="http://schemas.microsoft.com/office/powerpoint/2010/main" val="42913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F8027D9-ED93-7144-8A9E-74371766CE0C}"/>
              </a:ext>
            </a:extLst>
          </p:cNvPr>
          <p:cNvSpPr txBox="1">
            <a:spLocks/>
          </p:cNvSpPr>
          <p:nvPr/>
        </p:nvSpPr>
        <p:spPr>
          <a:xfrm>
            <a:off x="5559838" y="2386665"/>
            <a:ext cx="7041736" cy="26023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10 rows of hexagonal scintillator bars </a:t>
            </a:r>
            <a:r>
              <a:rPr lang="en-GB" sz="2000" dirty="0" err="1"/>
              <a:t>CsI</a:t>
            </a:r>
            <a:r>
              <a:rPr lang="en-GB" sz="2000" dirty="0"/>
              <a:t> </a:t>
            </a:r>
          </a:p>
          <a:p>
            <a:pPr lvl="1"/>
            <a:r>
              <a:rPr lang="en-GB" sz="2000" dirty="0"/>
              <a:t>Distance between hexagon flat sides of 5 mm; </a:t>
            </a:r>
          </a:p>
          <a:p>
            <a:pPr lvl="1"/>
            <a:r>
              <a:rPr lang="en-GB" sz="2000" dirty="0"/>
              <a:t>5 cm length</a:t>
            </a:r>
          </a:p>
          <a:p>
            <a:pPr lvl="1"/>
            <a:r>
              <a:rPr lang="en-GB" sz="2000" dirty="0"/>
              <a:t>205 bars total</a:t>
            </a:r>
          </a:p>
          <a:p>
            <a:r>
              <a:rPr lang="en-GB" sz="2000" dirty="0"/>
              <a:t>Top - Linear multi-anode SDDs</a:t>
            </a:r>
          </a:p>
          <a:p>
            <a:r>
              <a:rPr lang="en-GB" sz="2000" dirty="0"/>
              <a:t>Bottom - Hexagonal single anode SDDs</a:t>
            </a:r>
          </a:p>
          <a:p>
            <a:endParaRPr lang="en-GB" sz="1800" dirty="0"/>
          </a:p>
          <a:p>
            <a:endParaRPr lang="en-GB" sz="2000" dirty="0"/>
          </a:p>
          <a:p>
            <a:pPr marL="457200" lvl="1" indent="0">
              <a:buNone/>
            </a:pPr>
            <a:endParaRPr lang="en-GB" sz="1600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34DCC-98B9-2946-8AD3-87583C7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WFM-IS Module</a:t>
            </a:r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CBB67-5614-BD41-9628-AF1B9D47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5ECF-6F9B-403A-BCEF-350A3F26F5C2}" type="datetime1">
              <a:rPr lang="it-IT" smtClean="0"/>
              <a:t>09/06/21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64DA-0A8E-F349-9A68-2FB5CEA5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HPXM2021 - ASTENA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FD97A-958E-604D-821B-6778171E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9</a:t>
            </a:fld>
            <a:endParaRPr lang="en-GB"/>
          </a:p>
        </p:txBody>
      </p:sp>
      <p:pic>
        <p:nvPicPr>
          <p:cNvPr id="15" name="Content Placeholder 14" descr="Diagram&#10;&#10;Description automatically generated">
            <a:extLst>
              <a:ext uri="{FF2B5EF4-FFF2-40B4-BE49-F238E27FC236}">
                <a16:creationId xmlns:a16="http://schemas.microsoft.com/office/drawing/2014/main" id="{2C681124-544E-B144-A333-E1B34FD481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4" y="1690688"/>
            <a:ext cx="4626434" cy="4466642"/>
          </a:xfrm>
        </p:spPr>
      </p:pic>
    </p:spTree>
    <p:extLst>
      <p:ext uri="{BB962C8B-B14F-4D97-AF65-F5344CB8AC3E}">
        <p14:creationId xmlns:p14="http://schemas.microsoft.com/office/powerpoint/2010/main" val="915216352"/>
      </p:ext>
    </p:extLst>
  </p:cSld>
  <p:clrMapOvr>
    <a:masterClrMapping/>
  </p:clrMapOvr>
</p:sld>
</file>

<file path=ppt/theme/theme1.xml><?xml version="1.0" encoding="utf-8"?>
<a:theme xmlns:a="http://schemas.openxmlformats.org/drawingml/2006/main" name="SlideDef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deDefault">
      <a:majorFont>
        <a:latin typeface="Book Antiqu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Def" id="{C1E4DA5B-A211-4A51-BD1F-946903E655A0}" vid="{006B9871-F211-4A65-8B05-2B4F18775E3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SlideDef</Template>
  <TotalTime>10500</TotalTime>
  <Words>1926</Words>
  <Application>Microsoft Macintosh PowerPoint</Application>
  <PresentationFormat>Widescreen</PresentationFormat>
  <Paragraphs>272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Book Antiqua</vt:lpstr>
      <vt:lpstr>Calibri</vt:lpstr>
      <vt:lpstr>Times New Roman</vt:lpstr>
      <vt:lpstr>SlideDef</vt:lpstr>
      <vt:lpstr>ASTENA</vt:lpstr>
      <vt:lpstr>Advanced Surveyor of Transient Events and Nuclear Astrophysics (ASTENA)</vt:lpstr>
      <vt:lpstr>NFT – Laue Lens</vt:lpstr>
      <vt:lpstr>NFT – Laue Lens ASTENA Configuration</vt:lpstr>
      <vt:lpstr>NFT – Focal Plane Detector</vt:lpstr>
      <vt:lpstr>NFT – Expected Performances</vt:lpstr>
      <vt:lpstr>NFT – Polarization</vt:lpstr>
      <vt:lpstr>Wide Field Monitor (WFM-IS)</vt:lpstr>
      <vt:lpstr>WFM-IS Module</vt:lpstr>
      <vt:lpstr>WFM-IS Module Operating Principle</vt:lpstr>
      <vt:lpstr>WFM-IS - Image Capabilities</vt:lpstr>
      <vt:lpstr>WFM-IS – Expected Performances</vt:lpstr>
      <vt:lpstr>WFM-IS – Polarimetric Capabilities</vt:lpstr>
      <vt:lpstr>ASTENA Scientific Cases</vt:lpstr>
      <vt:lpstr>Gamma-ray Bursts</vt:lpstr>
      <vt:lpstr>Nuclear Astrophysics </vt:lpstr>
      <vt:lpstr>Optimisation &amp; Performance evaluation </vt:lpstr>
      <vt:lpstr>Optimisation &amp; Performance evaluation 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Lisa Ferro</dc:creator>
  <cp:lastModifiedBy>Miguel Moita</cp:lastModifiedBy>
  <cp:revision>29</cp:revision>
  <dcterms:created xsi:type="dcterms:W3CDTF">2021-05-26T08:25:49Z</dcterms:created>
  <dcterms:modified xsi:type="dcterms:W3CDTF">2021-06-09T09:18:22Z</dcterms:modified>
</cp:coreProperties>
</file>