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597" r:id="rId2"/>
    <p:sldId id="599" r:id="rId3"/>
    <p:sldId id="603" r:id="rId4"/>
    <p:sldId id="601" r:id="rId5"/>
    <p:sldId id="600" r:id="rId6"/>
    <p:sldId id="602" r:id="rId7"/>
    <p:sldId id="604" r:id="rId8"/>
    <p:sldId id="605" r:id="rId9"/>
    <p:sldId id="606" r:id="rId10"/>
    <p:sldId id="607" r:id="rId11"/>
    <p:sldId id="598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87648" autoAdjust="0"/>
  </p:normalViewPr>
  <p:slideViewPr>
    <p:cSldViewPr snapToGrid="0" snapToObjects="1">
      <p:cViewPr>
        <p:scale>
          <a:sx n="70" d="100"/>
          <a:sy n="70" d="100"/>
        </p:scale>
        <p:origin x="-1188" y="-402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</a:defRPr>
            </a:lvl1pPr>
          </a:lstStyle>
          <a:p>
            <a:pPr>
              <a:defRPr/>
            </a:pPr>
            <a:fld id="{7686844A-9139-40F4-BD2D-5AAFAEFD0B0F}" type="slidenum">
              <a:rPr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54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170888-F4E3-486A-8DB0-5B53AF6405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0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6"/>
          <p:cNvSpPr txBox="1">
            <a:spLocks noChangeArrowheads="1"/>
          </p:cNvSpPr>
          <p:nvPr userDrawn="1"/>
        </p:nvSpPr>
        <p:spPr bwMode="auto">
          <a:xfrm>
            <a:off x="228600" y="6299200"/>
            <a:ext cx="538797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aseline="0" noProof="0" dirty="0" smtClean="0">
                <a:solidFill>
                  <a:schemeClr val="bg1"/>
                </a:solidFill>
              </a:rPr>
              <a:t>XPR meeting </a:t>
            </a:r>
            <a:r>
              <a:rPr lang="en-US" sz="1200" baseline="0" noProof="0" dirty="0" smtClean="0">
                <a:solidFill>
                  <a:schemeClr val="bg1"/>
                </a:solidFill>
              </a:rPr>
              <a:t>14 </a:t>
            </a:r>
            <a:r>
              <a:rPr lang="en-US" sz="1200" baseline="0" noProof="0" dirty="0" err="1" smtClean="0">
                <a:solidFill>
                  <a:schemeClr val="bg1"/>
                </a:solidFill>
              </a:rPr>
              <a:t>Febbraio</a:t>
            </a:r>
            <a:r>
              <a:rPr lang="en-US" sz="1200" baseline="0" noProof="0" dirty="0" smtClean="0">
                <a:solidFill>
                  <a:schemeClr val="bg1"/>
                </a:solidFill>
              </a:rPr>
              <a:t> 2020</a:t>
            </a:r>
            <a:endParaRPr lang="en-US" sz="1200" noProof="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7"/>
          <p:cNvSpPr txBox="1">
            <a:spLocks noChangeArrowheads="1"/>
          </p:cNvSpPr>
          <p:nvPr userDrawn="1"/>
        </p:nvSpPr>
        <p:spPr bwMode="auto">
          <a:xfrm>
            <a:off x="295275" y="5470843"/>
            <a:ext cx="5387975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Marco Pullia</a:t>
            </a:r>
            <a:endParaRPr lang="en-US" sz="1800" baseline="30000" dirty="0" smtClean="0">
              <a:solidFill>
                <a:schemeClr val="bg1"/>
              </a:solidFill>
            </a:endParaRPr>
          </a:p>
        </p:txBody>
      </p:sp>
      <p:sp>
        <p:nvSpPr>
          <p:cNvPr id="5" name="CasellaDiTesto 8"/>
          <p:cNvSpPr txBox="1">
            <a:spLocks noChangeArrowheads="1"/>
          </p:cNvSpPr>
          <p:nvPr userDrawn="1"/>
        </p:nvSpPr>
        <p:spPr bwMode="auto">
          <a:xfrm>
            <a:off x="295275" y="4441825"/>
            <a:ext cx="7239000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000" b="1" dirty="0" err="1" smtClean="0">
                <a:solidFill>
                  <a:schemeClr val="bg1"/>
                </a:solidFill>
              </a:rPr>
              <a:t>Stato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dei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lavori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</a:rPr>
              <a:t>Page </a:t>
            </a:r>
            <a:r>
              <a:rPr lang="de-DE" sz="1000">
                <a:latin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</a:rPr>
              <a:t> </a:t>
            </a:r>
            <a:fld id="{2B6A64B9-7C0C-4EEB-89A1-B0AADA81D86A}" type="slidenum">
              <a:rPr lang="de-DE" sz="1000">
                <a:latin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900" baseline="0" noProof="0" dirty="0" smtClean="0">
                <a:solidFill>
                  <a:schemeClr val="tx1"/>
                </a:solidFill>
              </a:rPr>
              <a:t>XPR meeting </a:t>
            </a:r>
            <a:r>
              <a:rPr lang="en-GB" sz="900" baseline="0" noProof="0" dirty="0" smtClean="0">
                <a:solidFill>
                  <a:schemeClr val="tx1"/>
                </a:solidFill>
              </a:rPr>
              <a:t>14 </a:t>
            </a:r>
            <a:r>
              <a:rPr lang="en-GB" sz="900" baseline="0" noProof="0" dirty="0" err="1" smtClean="0">
                <a:solidFill>
                  <a:schemeClr val="tx1"/>
                </a:solidFill>
              </a:rPr>
              <a:t>Febbraio</a:t>
            </a:r>
            <a:r>
              <a:rPr lang="en-GB" sz="900" baseline="0" noProof="0" dirty="0" smtClean="0">
                <a:solidFill>
                  <a:schemeClr val="tx1"/>
                </a:solidFill>
              </a:rPr>
              <a:t> 2020</a:t>
            </a:r>
            <a:endParaRPr lang="en-GB" sz="900" baseline="0" noProof="0" dirty="0" smtClean="0">
              <a:solidFill>
                <a:schemeClr val="tx1"/>
              </a:solidFill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Fare clic </a:t>
            </a:r>
            <a:r>
              <a:rPr lang="en-US" noProof="0" dirty="0" smtClean="0"/>
              <a:t>per</a:t>
            </a:r>
            <a:r>
              <a:rPr lang="it-IT" dirty="0" smtClean="0"/>
              <a:t>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430530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noProof="0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</a:rPr>
              <a:t>Page </a:t>
            </a:r>
            <a:r>
              <a:rPr lang="de-DE" sz="1000">
                <a:latin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</a:rPr>
              <a:t> </a:t>
            </a:r>
            <a:fld id="{483E9B9B-2921-495B-9504-0BAFFD814434}" type="slidenum">
              <a:rPr lang="de-DE" sz="1000">
                <a:latin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</a:endParaRPr>
          </a:p>
        </p:txBody>
      </p:sp>
      <p:sp>
        <p:nvSpPr>
          <p:cNvPr id="5" name="Foliennummernplatzhalter 1"/>
          <p:cNvSpPr txBox="1">
            <a:spLocks/>
          </p:cNvSpPr>
          <p:nvPr userDrawn="1"/>
        </p:nvSpPr>
        <p:spPr>
          <a:xfrm>
            <a:off x="1222375" y="6537325"/>
            <a:ext cx="522128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900" baseline="0" noProof="0" dirty="0" smtClean="0">
                <a:solidFill>
                  <a:schemeClr val="tx1"/>
                </a:solidFill>
              </a:rPr>
              <a:t>XPR meeting </a:t>
            </a:r>
            <a:r>
              <a:rPr lang="en-GB" sz="900" baseline="0" noProof="0" dirty="0" smtClean="0">
                <a:solidFill>
                  <a:schemeClr val="tx1"/>
                </a:solidFill>
              </a:rPr>
              <a:t>14 </a:t>
            </a:r>
            <a:r>
              <a:rPr lang="en-GB" sz="900" baseline="0" noProof="0" dirty="0" err="1" smtClean="0">
                <a:solidFill>
                  <a:schemeClr val="tx1"/>
                </a:solidFill>
              </a:rPr>
              <a:t>Febbraio</a:t>
            </a:r>
            <a:r>
              <a:rPr lang="en-GB" sz="900" baseline="0" noProof="0" dirty="0" smtClean="0">
                <a:solidFill>
                  <a:schemeClr val="tx1"/>
                </a:solidFill>
              </a:rPr>
              <a:t> 2020</a:t>
            </a:r>
            <a:endParaRPr lang="en-GB" sz="900" baseline="0" noProof="0" dirty="0" smtClean="0">
              <a:solidFill>
                <a:schemeClr val="tx1"/>
              </a:solidFill>
            </a:endParaRPr>
          </a:p>
        </p:txBody>
      </p:sp>
      <p:cxnSp>
        <p:nvCxnSpPr>
          <p:cNvPr id="6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6"/>
          <p:cNvSpPr txBox="1">
            <a:spLocks noChangeArrowheads="1"/>
          </p:cNvSpPr>
          <p:nvPr userDrawn="1"/>
        </p:nvSpPr>
        <p:spPr bwMode="auto">
          <a:xfrm>
            <a:off x="261938" y="5154613"/>
            <a:ext cx="860583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1400" dirty="0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en-US" altLang="it-IT" sz="1400" dirty="0">
                <a:solidFill>
                  <a:schemeClr val="bg1"/>
                </a:solidFill>
                <a:latin typeface="Arial" pitchFamily="34" charset="0"/>
              </a:rPr>
              <a:t>Physics is like sex: sure, it may give some practical results, but that's not why we do it.</a:t>
            </a:r>
            <a:r>
              <a:rPr lang="it-IT" altLang="it-IT" sz="1400" dirty="0">
                <a:solidFill>
                  <a:schemeClr val="bg1"/>
                </a:solidFill>
                <a:latin typeface="Arial" pitchFamily="34" charset="0"/>
              </a:rPr>
              <a:t> ”</a:t>
            </a:r>
            <a:endParaRPr lang="it-IT" sz="1400" dirty="0">
              <a:solidFill>
                <a:schemeClr val="bg1"/>
              </a:solidFill>
              <a:latin typeface="Arial" pitchFamily="34" charset="0"/>
            </a:endParaRPr>
          </a:p>
          <a:p>
            <a:pPr algn="r">
              <a:defRPr/>
            </a:pPr>
            <a:r>
              <a:rPr lang="it-IT" sz="1400" dirty="0">
                <a:solidFill>
                  <a:schemeClr val="bg1"/>
                </a:solidFill>
                <a:latin typeface="Arial" pitchFamily="34" charset="0"/>
              </a:rPr>
              <a:t>R. Feynmann</a:t>
            </a:r>
          </a:p>
        </p:txBody>
      </p:sp>
      <p:sp>
        <p:nvSpPr>
          <p:cNvPr id="4" name="CasellaDiTesto 7"/>
          <p:cNvSpPr txBox="1">
            <a:spLocks noChangeArrowheads="1"/>
          </p:cNvSpPr>
          <p:nvPr userDrawn="1"/>
        </p:nvSpPr>
        <p:spPr bwMode="auto">
          <a:xfrm>
            <a:off x="295275" y="4622800"/>
            <a:ext cx="5387975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sz="3000" b="1" dirty="0">
                <a:solidFill>
                  <a:schemeClr val="bg1"/>
                </a:solidFill>
                <a:latin typeface="Arial" pitchFamily="34" charset="0"/>
              </a:rPr>
              <a:t>Thank you for your attention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 sz="1000">
              <a:latin typeface="Arial" pitchFamily="34" charset="0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FC7677FA-E909-4B60-81E9-FB7497451F5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de-DE" dirty="0" smtClean="0"/>
              <a:t>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de-DE" dirty="0" smtClean="0"/>
              <a:t>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7322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Montaggio</a:t>
            </a:r>
            <a:r>
              <a:rPr lang="en-GB" dirty="0" smtClean="0"/>
              <a:t> </a:t>
            </a:r>
            <a:r>
              <a:rPr lang="en-GB" dirty="0" err="1" smtClean="0"/>
              <a:t>meccanico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All’ultima</a:t>
            </a:r>
            <a:r>
              <a:rPr lang="en-GB" dirty="0" smtClean="0"/>
              <a:t> </a:t>
            </a:r>
            <a:r>
              <a:rPr lang="en-GB" dirty="0" err="1" smtClean="0"/>
              <a:t>riunione</a:t>
            </a:r>
            <a:r>
              <a:rPr lang="en-GB" dirty="0" smtClean="0"/>
              <a:t> </a:t>
            </a:r>
            <a:r>
              <a:rPr lang="en-GB" dirty="0" err="1" smtClean="0"/>
              <a:t>erano</a:t>
            </a:r>
            <a:r>
              <a:rPr lang="en-GB" dirty="0" smtClean="0"/>
              <a:t> state illustrate le </a:t>
            </a:r>
            <a:r>
              <a:rPr lang="en-GB" dirty="0" err="1" smtClean="0"/>
              <a:t>ottiche</a:t>
            </a:r>
            <a:r>
              <a:rPr lang="en-GB" dirty="0" smtClean="0"/>
              <a:t> per </a:t>
            </a:r>
            <a:r>
              <a:rPr lang="en-GB" dirty="0" err="1" smtClean="0"/>
              <a:t>i</a:t>
            </a:r>
            <a:r>
              <a:rPr lang="en-GB" dirty="0" smtClean="0"/>
              <a:t> 4 </a:t>
            </a:r>
            <a:r>
              <a:rPr lang="en-GB" dirty="0" err="1" smtClean="0"/>
              <a:t>isocentri</a:t>
            </a:r>
            <a:r>
              <a:rPr lang="en-GB" dirty="0" smtClean="0"/>
              <a:t>, ma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non era </a:t>
            </a:r>
            <a:r>
              <a:rPr lang="en-GB" dirty="0" err="1" smtClean="0"/>
              <a:t>ancora</a:t>
            </a:r>
            <a:r>
              <a:rPr lang="en-GB" dirty="0" smtClean="0"/>
              <a:t>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completato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allineato</a:t>
            </a:r>
            <a:r>
              <a:rPr lang="en-GB" dirty="0" smtClean="0"/>
              <a:t>. </a:t>
            </a:r>
            <a:r>
              <a:rPr lang="en-GB" dirty="0" err="1" smtClean="0"/>
              <a:t>Adesso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DDS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muove</a:t>
            </a:r>
            <a:r>
              <a:rPr lang="en-GB" dirty="0" smtClean="0"/>
              <a:t> su </a:t>
            </a:r>
            <a:r>
              <a:rPr lang="en-GB" dirty="0" err="1" smtClean="0"/>
              <a:t>rotaia</a:t>
            </a:r>
            <a:r>
              <a:rPr lang="en-GB" dirty="0" smtClean="0"/>
              <a:t> con </a:t>
            </a:r>
            <a:r>
              <a:rPr lang="en-GB" dirty="0" err="1" smtClean="0"/>
              <a:t>posizione</a:t>
            </a:r>
            <a:r>
              <a:rPr lang="en-GB" dirty="0" smtClean="0"/>
              <a:t> </a:t>
            </a:r>
            <a:r>
              <a:rPr lang="en-GB" dirty="0" err="1" smtClean="0"/>
              <a:t>riproducibile</a:t>
            </a:r>
            <a:r>
              <a:rPr lang="en-GB" dirty="0" smtClean="0"/>
              <a:t> al </a:t>
            </a:r>
            <a:r>
              <a:rPr lang="en-GB" dirty="0" err="1" smtClean="0"/>
              <a:t>decimo</a:t>
            </a:r>
            <a:endParaRPr lang="en-GB" dirty="0" smtClean="0"/>
          </a:p>
          <a:p>
            <a:r>
              <a:rPr lang="en-GB" dirty="0" err="1" smtClean="0"/>
              <a:t>Allo</a:t>
            </a:r>
            <a:r>
              <a:rPr lang="en-GB" dirty="0" smtClean="0"/>
              <a:t> studio </a:t>
            </a:r>
            <a:r>
              <a:rPr lang="en-GB" dirty="0" err="1" smtClean="0"/>
              <a:t>revisione</a:t>
            </a:r>
            <a:r>
              <a:rPr lang="en-GB" dirty="0" smtClean="0"/>
              <a:t> </a:t>
            </a:r>
            <a:r>
              <a:rPr lang="en-GB" dirty="0" err="1" smtClean="0"/>
              <a:t>tavolo</a:t>
            </a:r>
            <a:r>
              <a:rPr lang="en-GB" dirty="0" smtClean="0"/>
              <a:t> </a:t>
            </a:r>
            <a:r>
              <a:rPr lang="en-GB" dirty="0" err="1" smtClean="0"/>
              <a:t>bersaglio</a:t>
            </a:r>
            <a:endParaRPr lang="en-GB" dirty="0" smtClean="0"/>
          </a:p>
          <a:p>
            <a:r>
              <a:rPr lang="en-GB" dirty="0" err="1" smtClean="0"/>
              <a:t>Calibrazioni</a:t>
            </a:r>
            <a:r>
              <a:rPr lang="en-GB" dirty="0" smtClean="0"/>
              <a:t> </a:t>
            </a:r>
            <a:r>
              <a:rPr lang="en-GB" dirty="0" err="1" smtClean="0"/>
              <a:t>magneti</a:t>
            </a:r>
            <a:r>
              <a:rPr lang="en-GB" dirty="0" smtClean="0"/>
              <a:t> di </a:t>
            </a:r>
            <a:r>
              <a:rPr lang="en-GB" dirty="0" err="1" smtClean="0"/>
              <a:t>scansione</a:t>
            </a:r>
            <a:r>
              <a:rPr lang="en-GB" dirty="0" smtClean="0"/>
              <a:t> </a:t>
            </a:r>
            <a:r>
              <a:rPr lang="en-GB" dirty="0" err="1" smtClean="0"/>
              <a:t>fatte</a:t>
            </a:r>
            <a:r>
              <a:rPr lang="en-GB" dirty="0" smtClean="0"/>
              <a:t> all’iso3. </a:t>
            </a:r>
            <a:r>
              <a:rPr lang="en-GB" dirty="0" err="1" smtClean="0"/>
              <a:t>Programmate</a:t>
            </a:r>
            <a:r>
              <a:rPr lang="en-GB" dirty="0" smtClean="0"/>
              <a:t> per la </a:t>
            </a:r>
            <a:r>
              <a:rPr lang="en-GB" dirty="0" err="1" smtClean="0"/>
              <a:t>settimana</a:t>
            </a:r>
            <a:r>
              <a:rPr lang="en-GB" dirty="0" smtClean="0"/>
              <a:t> </a:t>
            </a:r>
            <a:r>
              <a:rPr lang="en-GB" dirty="0" err="1" smtClean="0"/>
              <a:t>prossima</a:t>
            </a:r>
            <a:r>
              <a:rPr lang="en-GB" dirty="0" smtClean="0"/>
              <a:t> all’iso4 (</a:t>
            </a:r>
            <a:r>
              <a:rPr lang="en-GB" dirty="0" err="1" smtClean="0"/>
              <a:t>vedi</a:t>
            </a:r>
            <a:r>
              <a:rPr lang="en-GB" dirty="0" smtClean="0"/>
              <a:t> </a:t>
            </a:r>
            <a:r>
              <a:rPr lang="en-GB" dirty="0" err="1" smtClean="0"/>
              <a:t>presentazione</a:t>
            </a:r>
            <a:r>
              <a:rPr lang="en-GB" dirty="0" smtClean="0"/>
              <a:t> </a:t>
            </a:r>
            <a:r>
              <a:rPr lang="en-GB" dirty="0" err="1" smtClean="0"/>
              <a:t>MarcoD</a:t>
            </a:r>
            <a:r>
              <a:rPr lang="en-GB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42435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2" y="1181242"/>
            <a:ext cx="6905198" cy="517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520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1" b="13044"/>
          <a:stretch/>
        </p:blipFill>
        <p:spPr bwMode="auto">
          <a:xfrm>
            <a:off x="3493826" y="99198"/>
            <a:ext cx="5650173" cy="25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10053"/>
          <a:stretch/>
        </p:blipFill>
        <p:spPr bwMode="auto">
          <a:xfrm>
            <a:off x="0" y="2688610"/>
            <a:ext cx="5725236" cy="36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28089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Provato</a:t>
            </a:r>
            <a:r>
              <a:rPr lang="en-GB" dirty="0" smtClean="0"/>
              <a:t> un laser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serie</a:t>
            </a:r>
            <a:r>
              <a:rPr lang="en-GB" dirty="0" smtClean="0"/>
              <a:t> LAP </a:t>
            </a:r>
            <a:r>
              <a:rPr lang="en-GB" dirty="0" err="1" smtClean="0"/>
              <a:t>industriale</a:t>
            </a:r>
            <a:r>
              <a:rPr lang="en-GB" dirty="0" smtClean="0"/>
              <a:t> e </a:t>
            </a:r>
            <a:r>
              <a:rPr lang="en-GB" dirty="0" err="1" smtClean="0"/>
              <a:t>giudicato</a:t>
            </a:r>
            <a:r>
              <a:rPr lang="en-GB" dirty="0" smtClean="0"/>
              <a:t> </a:t>
            </a:r>
            <a:r>
              <a:rPr lang="en-GB" dirty="0" err="1" smtClean="0"/>
              <a:t>adeguato</a:t>
            </a:r>
            <a:r>
              <a:rPr lang="en-GB" dirty="0" smtClean="0"/>
              <a:t>.</a:t>
            </a:r>
          </a:p>
          <a:p>
            <a:r>
              <a:rPr lang="en-GB" dirty="0" smtClean="0"/>
              <a:t>Si </a:t>
            </a:r>
            <a:r>
              <a:rPr lang="en-GB" dirty="0" err="1" smtClean="0"/>
              <a:t>procede</a:t>
            </a:r>
            <a:r>
              <a:rPr lang="en-GB" dirty="0" smtClean="0"/>
              <a:t> </a:t>
            </a:r>
            <a:r>
              <a:rPr lang="en-GB" dirty="0" err="1" smtClean="0"/>
              <a:t>all’ordine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altri</a:t>
            </a:r>
            <a:r>
              <a:rPr lang="en-GB" dirty="0" smtClean="0"/>
              <a:t> 13 con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accessori</a:t>
            </a:r>
            <a:r>
              <a:rPr lang="en-GB" dirty="0" smtClean="0"/>
              <a:t> </a:t>
            </a:r>
            <a:r>
              <a:rPr lang="en-GB" dirty="0" err="1" smtClean="0"/>
              <a:t>necessari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err="1" smtClean="0"/>
              <a:t>fase</a:t>
            </a:r>
            <a:r>
              <a:rPr lang="en-GB" dirty="0" smtClean="0"/>
              <a:t> di </a:t>
            </a:r>
            <a:r>
              <a:rPr lang="en-GB" dirty="0" err="1" smtClean="0"/>
              <a:t>valutazione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supporto</a:t>
            </a:r>
            <a:r>
              <a:rPr lang="en-GB" dirty="0" smtClean="0"/>
              <a:t> (</a:t>
            </a:r>
            <a:r>
              <a:rPr lang="en-GB" dirty="0" err="1" smtClean="0"/>
              <a:t>commerciale</a:t>
            </a:r>
            <a:r>
              <a:rPr lang="en-GB" dirty="0" smtClean="0"/>
              <a:t> vs </a:t>
            </a:r>
            <a:r>
              <a:rPr lang="en-GB" dirty="0" err="1" smtClean="0"/>
              <a:t>fatto</a:t>
            </a:r>
            <a:r>
              <a:rPr lang="en-GB" dirty="0" smtClean="0"/>
              <a:t> in casa)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991060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9989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68059"/>
            <a:ext cx="36861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56" y="2187195"/>
            <a:ext cx="2228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73" y="2134808"/>
            <a:ext cx="1419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907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err="1" smtClean="0"/>
              <a:t>fase</a:t>
            </a:r>
            <a:r>
              <a:rPr lang="en-GB" dirty="0" smtClean="0"/>
              <a:t> di </a:t>
            </a:r>
            <a:r>
              <a:rPr lang="en-GB" dirty="0" err="1" smtClean="0"/>
              <a:t>finalizzazione</a:t>
            </a:r>
            <a:r>
              <a:rPr lang="en-GB" dirty="0" smtClean="0"/>
              <a:t> I </a:t>
            </a:r>
            <a:r>
              <a:rPr lang="en-GB" dirty="0" err="1" smtClean="0"/>
              <a:t>cablaggi</a:t>
            </a:r>
            <a:r>
              <a:rPr lang="en-GB" dirty="0" smtClean="0"/>
              <a:t>, I patch panel, le </a:t>
            </a:r>
            <a:r>
              <a:rPr lang="en-GB" dirty="0" err="1" smtClean="0"/>
              <a:t>remotizzazioni</a:t>
            </a:r>
            <a:r>
              <a:rPr lang="en-GB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02320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Gru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Identificata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gru</a:t>
            </a:r>
            <a:r>
              <a:rPr lang="en-GB" dirty="0"/>
              <a:t>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soddisfacente</a:t>
            </a:r>
            <a:r>
              <a:rPr lang="en-GB" dirty="0" smtClean="0"/>
              <a:t> 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b="11194"/>
          <a:stretch/>
        </p:blipFill>
        <p:spPr bwMode="auto">
          <a:xfrm>
            <a:off x="1272654" y="2497450"/>
            <a:ext cx="7093424" cy="38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687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7656</TotalTime>
  <Words>116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PresentationLoad</vt:lpstr>
      <vt:lpstr>PowerPoint Presentation</vt:lpstr>
      <vt:lpstr>Montaggio meccanico</vt:lpstr>
      <vt:lpstr>PowerPoint Presentation</vt:lpstr>
      <vt:lpstr> </vt:lpstr>
      <vt:lpstr>Laser</vt:lpstr>
      <vt:lpstr>PowerPoint Presentation</vt:lpstr>
      <vt:lpstr>PowerPoint Presentation</vt:lpstr>
      <vt:lpstr>PowerPoint Presentation</vt:lpstr>
      <vt:lpstr>Gru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Pullia Marco</dc:creator>
  <dc:description>PresentationLoad.com</dc:description>
  <cp:lastModifiedBy>Pullia Marco</cp:lastModifiedBy>
  <cp:revision>794</cp:revision>
  <dcterms:created xsi:type="dcterms:W3CDTF">2007-11-27T23:54:21Z</dcterms:created>
  <dcterms:modified xsi:type="dcterms:W3CDTF">2020-02-14T08:29:18Z</dcterms:modified>
</cp:coreProperties>
</file>