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21"/>
  </p:notesMasterIdLst>
  <p:sldIdLst>
    <p:sldId id="256" r:id="rId5"/>
    <p:sldId id="269" r:id="rId6"/>
    <p:sldId id="263" r:id="rId7"/>
    <p:sldId id="265" r:id="rId8"/>
    <p:sldId id="266" r:id="rId9"/>
    <p:sldId id="268" r:id="rId10"/>
    <p:sldId id="260" r:id="rId11"/>
    <p:sldId id="273" r:id="rId12"/>
    <p:sldId id="259" r:id="rId13"/>
    <p:sldId id="272" r:id="rId14"/>
    <p:sldId id="276" r:id="rId15"/>
    <p:sldId id="258" r:id="rId16"/>
    <p:sldId id="274" r:id="rId17"/>
    <p:sldId id="277" r:id="rId18"/>
    <p:sldId id="275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69620" autoAdjust="0"/>
  </p:normalViewPr>
  <p:slideViewPr>
    <p:cSldViewPr snapToGrid="0">
      <p:cViewPr varScale="1">
        <p:scale>
          <a:sx n="51" d="100"/>
          <a:sy n="51" d="100"/>
        </p:scale>
        <p:origin x="19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PERETTI" userId="9b02d992-9edc-455d-92b8-40d2a6ed9b23" providerId="ADAL" clId="{3A42D061-C76C-4B6E-9CA8-7CF738892E85}"/>
    <pc:docChg chg="undo custSel addSld delSld modSld sldOrd">
      <pc:chgData name="LUCA PERETTI" userId="9b02d992-9edc-455d-92b8-40d2a6ed9b23" providerId="ADAL" clId="{3A42D061-C76C-4B6E-9CA8-7CF738892E85}" dt="2020-02-02T18:58:31.472" v="3719" actId="1582"/>
      <pc:docMkLst>
        <pc:docMk/>
      </pc:docMkLst>
      <pc:sldChg chg="modSp">
        <pc:chgData name="LUCA PERETTI" userId="9b02d992-9edc-455d-92b8-40d2a6ed9b23" providerId="ADAL" clId="{3A42D061-C76C-4B6E-9CA8-7CF738892E85}" dt="2020-02-02T15:22:28.916" v="2814" actId="1076"/>
        <pc:sldMkLst>
          <pc:docMk/>
          <pc:sldMk cId="1266841820" sldId="256"/>
        </pc:sldMkLst>
        <pc:spChg chg="mod">
          <ac:chgData name="LUCA PERETTI" userId="9b02d992-9edc-455d-92b8-40d2a6ed9b23" providerId="ADAL" clId="{3A42D061-C76C-4B6E-9CA8-7CF738892E85}" dt="2020-02-02T15:22:28.916" v="2814" actId="1076"/>
          <ac:spMkLst>
            <pc:docMk/>
            <pc:sldMk cId="1266841820" sldId="256"/>
            <ac:spMk id="5" creationId="{00000000-0000-0000-0000-000000000000}"/>
          </ac:spMkLst>
        </pc:spChg>
      </pc:sldChg>
      <pc:sldChg chg="del">
        <pc:chgData name="LUCA PERETTI" userId="9b02d992-9edc-455d-92b8-40d2a6ed9b23" providerId="ADAL" clId="{3A42D061-C76C-4B6E-9CA8-7CF738892E85}" dt="2020-02-02T09:28:53.236" v="1584" actId="2696"/>
        <pc:sldMkLst>
          <pc:docMk/>
          <pc:sldMk cId="1580298059" sldId="257"/>
        </pc:sldMkLst>
      </pc:sldChg>
      <pc:sldChg chg="modSp">
        <pc:chgData name="LUCA PERETTI" userId="9b02d992-9edc-455d-92b8-40d2a6ed9b23" providerId="ADAL" clId="{3A42D061-C76C-4B6E-9CA8-7CF738892E85}" dt="2020-02-02T10:21:10.045" v="2298" actId="20577"/>
        <pc:sldMkLst>
          <pc:docMk/>
          <pc:sldMk cId="2031856241" sldId="258"/>
        </pc:sldMkLst>
        <pc:spChg chg="mod">
          <ac:chgData name="LUCA PERETTI" userId="9b02d992-9edc-455d-92b8-40d2a6ed9b23" providerId="ADAL" clId="{3A42D061-C76C-4B6E-9CA8-7CF738892E85}" dt="2020-02-02T10:21:10.045" v="2298" actId="20577"/>
          <ac:spMkLst>
            <pc:docMk/>
            <pc:sldMk cId="2031856241" sldId="258"/>
            <ac:spMk id="7" creationId="{00000000-0000-0000-0000-000000000000}"/>
          </ac:spMkLst>
        </pc:spChg>
      </pc:sldChg>
      <pc:sldChg chg="addSp modSp modNotesTx">
        <pc:chgData name="LUCA PERETTI" userId="9b02d992-9edc-455d-92b8-40d2a6ed9b23" providerId="ADAL" clId="{3A42D061-C76C-4B6E-9CA8-7CF738892E85}" dt="2020-02-02T11:02:50.835" v="2381" actId="20577"/>
        <pc:sldMkLst>
          <pc:docMk/>
          <pc:sldMk cId="2873170407" sldId="259"/>
        </pc:sldMkLst>
        <pc:spChg chg="add mod">
          <ac:chgData name="LUCA PERETTI" userId="9b02d992-9edc-455d-92b8-40d2a6ed9b23" providerId="ADAL" clId="{3A42D061-C76C-4B6E-9CA8-7CF738892E85}" dt="2020-02-02T10:14:57.966" v="1952" actId="1076"/>
          <ac:spMkLst>
            <pc:docMk/>
            <pc:sldMk cId="2873170407" sldId="259"/>
            <ac:spMk id="2" creationId="{2F44A82C-191F-4E7E-865D-5701239456C0}"/>
          </ac:spMkLst>
        </pc:spChg>
        <pc:spChg chg="mod">
          <ac:chgData name="LUCA PERETTI" userId="9b02d992-9edc-455d-92b8-40d2a6ed9b23" providerId="ADAL" clId="{3A42D061-C76C-4B6E-9CA8-7CF738892E85}" dt="2020-02-02T11:02:50.835" v="2381" actId="20577"/>
          <ac:spMkLst>
            <pc:docMk/>
            <pc:sldMk cId="2873170407" sldId="259"/>
            <ac:spMk id="7" creationId="{00000000-0000-0000-0000-000000000000}"/>
          </ac:spMkLst>
        </pc:spChg>
        <pc:picChg chg="mod modCrop">
          <ac:chgData name="LUCA PERETTI" userId="9b02d992-9edc-455d-92b8-40d2a6ed9b23" providerId="ADAL" clId="{3A42D061-C76C-4B6E-9CA8-7CF738892E85}" dt="2020-02-02T10:14:42.706" v="1942" actId="1076"/>
          <ac:picMkLst>
            <pc:docMk/>
            <pc:sldMk cId="2873170407" sldId="259"/>
            <ac:picMk id="4" creationId="{852BDC0F-8213-481A-AA0F-C9300A0F315B}"/>
          </ac:picMkLst>
        </pc:picChg>
      </pc:sldChg>
      <pc:sldChg chg="addSp delSp modSp">
        <pc:chgData name="LUCA PERETTI" userId="9b02d992-9edc-455d-92b8-40d2a6ed9b23" providerId="ADAL" clId="{3A42D061-C76C-4B6E-9CA8-7CF738892E85}" dt="2020-02-02T16:11:24.332" v="3498" actId="2711"/>
        <pc:sldMkLst>
          <pc:docMk/>
          <pc:sldMk cId="2441145530" sldId="260"/>
        </pc:sldMkLst>
        <pc:spChg chg="mod">
          <ac:chgData name="LUCA PERETTI" userId="9b02d992-9edc-455d-92b8-40d2a6ed9b23" providerId="ADAL" clId="{3A42D061-C76C-4B6E-9CA8-7CF738892E85}" dt="2020-02-02T15:05:59.607" v="2676" actId="1076"/>
          <ac:spMkLst>
            <pc:docMk/>
            <pc:sldMk cId="2441145530" sldId="260"/>
            <ac:spMk id="2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5:06:04.051" v="2677" actId="1076"/>
          <ac:spMkLst>
            <pc:docMk/>
            <pc:sldMk cId="2441145530" sldId="260"/>
            <ac:spMk id="5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5:06:11.250" v="2679" actId="1076"/>
          <ac:spMkLst>
            <pc:docMk/>
            <pc:sldMk cId="2441145530" sldId="260"/>
            <ac:spMk id="6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6:11:24.332" v="3498" actId="2711"/>
          <ac:spMkLst>
            <pc:docMk/>
            <pc:sldMk cId="2441145530" sldId="260"/>
            <ac:spMk id="7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5:16:33.495" v="2798" actId="20577"/>
          <ac:spMkLst>
            <pc:docMk/>
            <pc:sldMk cId="2441145530" sldId="260"/>
            <ac:spMk id="8" creationId="{5CA76AAE-93C2-4F47-8D44-B50DDAFA8A73}"/>
          </ac:spMkLst>
        </pc:spChg>
        <pc:spChg chg="mod">
          <ac:chgData name="LUCA PERETTI" userId="9b02d992-9edc-455d-92b8-40d2a6ed9b23" providerId="ADAL" clId="{3A42D061-C76C-4B6E-9CA8-7CF738892E85}" dt="2020-02-02T09:39:03.265" v="1675" actId="1076"/>
          <ac:spMkLst>
            <pc:docMk/>
            <pc:sldMk cId="2441145530" sldId="260"/>
            <ac:spMk id="9" creationId="{5B8E6833-64C7-4759-9964-F617E6A7A98D}"/>
          </ac:spMkLst>
        </pc:spChg>
        <pc:spChg chg="del mod">
          <ac:chgData name="LUCA PERETTI" userId="9b02d992-9edc-455d-92b8-40d2a6ed9b23" providerId="ADAL" clId="{3A42D061-C76C-4B6E-9CA8-7CF738892E85}" dt="2020-02-02T09:38:42.897" v="1669" actId="478"/>
          <ac:spMkLst>
            <pc:docMk/>
            <pc:sldMk cId="2441145530" sldId="260"/>
            <ac:spMk id="13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5:06:21.819" v="2681" actId="1076"/>
          <ac:spMkLst>
            <pc:docMk/>
            <pc:sldMk cId="2441145530" sldId="260"/>
            <ac:spMk id="14" creationId="{00000000-0000-0000-0000-000000000000}"/>
          </ac:spMkLst>
        </pc:spChg>
        <pc:picChg chg="del mod modCrop">
          <ac:chgData name="LUCA PERETTI" userId="9b02d992-9edc-455d-92b8-40d2a6ed9b23" providerId="ADAL" clId="{3A42D061-C76C-4B6E-9CA8-7CF738892E85}" dt="2020-02-02T15:04:59.854" v="2655" actId="478"/>
          <ac:picMkLst>
            <pc:docMk/>
            <pc:sldMk cId="2441145530" sldId="260"/>
            <ac:picMk id="4" creationId="{F3AAEFB3-460F-4907-93CB-E09C330C7783}"/>
          </ac:picMkLst>
        </pc:picChg>
        <pc:picChg chg="add mod ord modCrop">
          <ac:chgData name="LUCA PERETTI" userId="9b02d992-9edc-455d-92b8-40d2a6ed9b23" providerId="ADAL" clId="{3A42D061-C76C-4B6E-9CA8-7CF738892E85}" dt="2020-02-02T15:06:28.266" v="2682" actId="1076"/>
          <ac:picMkLst>
            <pc:docMk/>
            <pc:sldMk cId="2441145530" sldId="260"/>
            <ac:picMk id="10" creationId="{78C2D1FD-1C0D-4871-8C51-785AC772DA28}"/>
          </ac:picMkLst>
        </pc:picChg>
        <pc:picChg chg="add mod modCrop">
          <ac:chgData name="LUCA PERETTI" userId="9b02d992-9edc-455d-92b8-40d2a6ed9b23" providerId="ADAL" clId="{3A42D061-C76C-4B6E-9CA8-7CF738892E85}" dt="2020-02-02T09:25:43.853" v="1565" actId="1076"/>
          <ac:picMkLst>
            <pc:docMk/>
            <pc:sldMk cId="2441145530" sldId="260"/>
            <ac:picMk id="11" creationId="{634FAF53-DB99-48D9-9DB0-B99EB60DD64C}"/>
          </ac:picMkLst>
        </pc:picChg>
      </pc:sldChg>
      <pc:sldChg chg="modSp modNotesTx">
        <pc:chgData name="LUCA PERETTI" userId="9b02d992-9edc-455d-92b8-40d2a6ed9b23" providerId="ADAL" clId="{3A42D061-C76C-4B6E-9CA8-7CF738892E85}" dt="2020-02-02T16:10:46.271" v="3495" actId="255"/>
        <pc:sldMkLst>
          <pc:docMk/>
          <pc:sldMk cId="2774819388" sldId="263"/>
        </pc:sldMkLst>
        <pc:spChg chg="mod">
          <ac:chgData name="LUCA PERETTI" userId="9b02d992-9edc-455d-92b8-40d2a6ed9b23" providerId="ADAL" clId="{3A42D061-C76C-4B6E-9CA8-7CF738892E85}" dt="2020-02-02T16:10:46.271" v="3495" actId="255"/>
          <ac:spMkLst>
            <pc:docMk/>
            <pc:sldMk cId="2774819388" sldId="263"/>
            <ac:spMk id="2" creationId="{00000000-0000-0000-0000-000000000000}"/>
          </ac:spMkLst>
        </pc:spChg>
      </pc:sldChg>
      <pc:sldChg chg="addSp delSp modSp del ord modAnim">
        <pc:chgData name="LUCA PERETTI" userId="9b02d992-9edc-455d-92b8-40d2a6ed9b23" providerId="ADAL" clId="{3A42D061-C76C-4B6E-9CA8-7CF738892E85}" dt="2020-02-02T15:15:02.392" v="2780" actId="2696"/>
        <pc:sldMkLst>
          <pc:docMk/>
          <pc:sldMk cId="3580193782" sldId="264"/>
        </pc:sldMkLst>
        <pc:spChg chg="add mod">
          <ac:chgData name="LUCA PERETTI" userId="9b02d992-9edc-455d-92b8-40d2a6ed9b23" providerId="ADAL" clId="{3A42D061-C76C-4B6E-9CA8-7CF738892E85}" dt="2020-02-02T11:06:14.087" v="2383" actId="1076"/>
          <ac:spMkLst>
            <pc:docMk/>
            <pc:sldMk cId="3580193782" sldId="264"/>
            <ac:spMk id="5" creationId="{1B7AE244-1267-47AA-9644-F3933961E9CE}"/>
          </ac:spMkLst>
        </pc:spChg>
        <pc:spChg chg="mod">
          <ac:chgData name="LUCA PERETTI" userId="9b02d992-9edc-455d-92b8-40d2a6ed9b23" providerId="ADAL" clId="{3A42D061-C76C-4B6E-9CA8-7CF738892E85}" dt="2020-02-02T10:21:00.739" v="2291" actId="20577"/>
          <ac:spMkLst>
            <pc:docMk/>
            <pc:sldMk cId="3580193782" sldId="264"/>
            <ac:spMk id="7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0:20:08.358" v="2264" actId="164"/>
          <ac:spMkLst>
            <pc:docMk/>
            <pc:sldMk cId="3580193782" sldId="264"/>
            <ac:spMk id="14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0:20:08.358" v="2264" actId="164"/>
          <ac:spMkLst>
            <pc:docMk/>
            <pc:sldMk cId="3580193782" sldId="264"/>
            <ac:spMk id="15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09:37:54.473" v="1667" actId="1076"/>
          <ac:spMkLst>
            <pc:docMk/>
            <pc:sldMk cId="3580193782" sldId="264"/>
            <ac:spMk id="16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5:10:16.630" v="2722" actId="1076"/>
          <ac:spMkLst>
            <pc:docMk/>
            <pc:sldMk cId="3580193782" sldId="264"/>
            <ac:spMk id="17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09:37:51.381" v="1666" actId="1076"/>
          <ac:spMkLst>
            <pc:docMk/>
            <pc:sldMk cId="3580193782" sldId="264"/>
            <ac:spMk id="18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09:37:57.649" v="1668" actId="1076"/>
          <ac:spMkLst>
            <pc:docMk/>
            <pc:sldMk cId="3580193782" sldId="264"/>
            <ac:spMk id="19" creationId="{00000000-0000-0000-0000-000000000000}"/>
          </ac:spMkLst>
        </pc:spChg>
        <pc:grpChg chg="add del mod">
          <ac:chgData name="LUCA PERETTI" userId="9b02d992-9edc-455d-92b8-40d2a6ed9b23" providerId="ADAL" clId="{3A42D061-C76C-4B6E-9CA8-7CF738892E85}" dt="2020-02-02T10:20:38.298" v="2271" actId="478"/>
          <ac:grpSpMkLst>
            <pc:docMk/>
            <pc:sldMk cId="3580193782" sldId="264"/>
            <ac:grpSpMk id="2" creationId="{766B1927-710D-42A1-AD16-24A5D13E909A}"/>
          </ac:grpSpMkLst>
        </pc:grpChg>
        <pc:grpChg chg="add mod ord">
          <ac:chgData name="LUCA PERETTI" userId="9b02d992-9edc-455d-92b8-40d2a6ed9b23" providerId="ADAL" clId="{3A42D061-C76C-4B6E-9CA8-7CF738892E85}" dt="2020-02-02T15:10:12.794" v="2721" actId="1076"/>
          <ac:grpSpMkLst>
            <pc:docMk/>
            <pc:sldMk cId="3580193782" sldId="264"/>
            <ac:grpSpMk id="2" creationId="{82CF643F-5C49-48D5-8ABA-7F2DF1FA0CFB}"/>
          </ac:grpSpMkLst>
        </pc:grpChg>
        <pc:grpChg chg="del mod">
          <ac:chgData name="LUCA PERETTI" userId="9b02d992-9edc-455d-92b8-40d2a6ed9b23" providerId="ADAL" clId="{3A42D061-C76C-4B6E-9CA8-7CF738892E85}" dt="2020-02-02T15:07:40.556" v="2703" actId="478"/>
          <ac:grpSpMkLst>
            <pc:docMk/>
            <pc:sldMk cId="3580193782" sldId="264"/>
            <ac:grpSpMk id="12" creationId="{00000000-0000-0000-0000-000000000000}"/>
          </ac:grpSpMkLst>
        </pc:grpChg>
        <pc:picChg chg="mod modCrop">
          <ac:chgData name="LUCA PERETTI" userId="9b02d992-9edc-455d-92b8-40d2a6ed9b23" providerId="ADAL" clId="{3A42D061-C76C-4B6E-9CA8-7CF738892E85}" dt="2020-02-02T09:37:31.907" v="1664" actId="732"/>
          <ac:picMkLst>
            <pc:docMk/>
            <pc:sldMk cId="3580193782" sldId="264"/>
            <ac:picMk id="4" creationId="{F3AAEFB3-460F-4907-93CB-E09C330C7783}"/>
          </ac:picMkLst>
        </pc:picChg>
        <pc:picChg chg="add mod modCrop">
          <ac:chgData name="LUCA PERETTI" userId="9b02d992-9edc-455d-92b8-40d2a6ed9b23" providerId="ADAL" clId="{3A42D061-C76C-4B6E-9CA8-7CF738892E85}" dt="2020-02-02T15:09:55.374" v="2717" actId="164"/>
          <ac:picMkLst>
            <pc:docMk/>
            <pc:sldMk cId="3580193782" sldId="264"/>
            <ac:picMk id="14" creationId="{9DD8E1A7-CD23-42B4-9177-A2467658FB0E}"/>
          </ac:picMkLst>
        </pc:picChg>
        <pc:picChg chg="add mod ord">
          <ac:chgData name="LUCA PERETTI" userId="9b02d992-9edc-455d-92b8-40d2a6ed9b23" providerId="ADAL" clId="{3A42D061-C76C-4B6E-9CA8-7CF738892E85}" dt="2020-02-02T15:09:55.374" v="2717" actId="164"/>
          <ac:picMkLst>
            <pc:docMk/>
            <pc:sldMk cId="3580193782" sldId="264"/>
            <ac:picMk id="15" creationId="{B769BC12-B388-43EA-A2E7-01DBD2BDBD31}"/>
          </ac:picMkLst>
        </pc:picChg>
      </pc:sldChg>
      <pc:sldChg chg="addSp delSp modSp modNotesTx">
        <pc:chgData name="LUCA PERETTI" userId="9b02d992-9edc-455d-92b8-40d2a6ed9b23" providerId="ADAL" clId="{3A42D061-C76C-4B6E-9CA8-7CF738892E85}" dt="2020-02-02T15:15:51.287" v="2785" actId="12788"/>
        <pc:sldMkLst>
          <pc:docMk/>
          <pc:sldMk cId="956122951" sldId="265"/>
        </pc:sldMkLst>
        <pc:spChg chg="add mod">
          <ac:chgData name="LUCA PERETTI" userId="9b02d992-9edc-455d-92b8-40d2a6ed9b23" providerId="ADAL" clId="{3A42D061-C76C-4B6E-9CA8-7CF738892E85}" dt="2020-02-02T09:01:50.318" v="1002" actId="1076"/>
          <ac:spMkLst>
            <pc:docMk/>
            <pc:sldMk cId="956122951" sldId="265"/>
            <ac:spMk id="2" creationId="{AE529C4C-5FE8-4362-85E8-6A659CB85646}"/>
          </ac:spMkLst>
        </pc:spChg>
        <pc:spChg chg="add del mod">
          <ac:chgData name="LUCA PERETTI" userId="9b02d992-9edc-455d-92b8-40d2a6ed9b23" providerId="ADAL" clId="{3A42D061-C76C-4B6E-9CA8-7CF738892E85}" dt="2020-02-02T08:59:20.546" v="998" actId="478"/>
          <ac:spMkLst>
            <pc:docMk/>
            <pc:sldMk cId="956122951" sldId="265"/>
            <ac:spMk id="3" creationId="{C47A414D-1E47-4378-A17D-7D0DE0C84E08}"/>
          </ac:spMkLst>
        </pc:spChg>
        <pc:spChg chg="mod">
          <ac:chgData name="LUCA PERETTI" userId="9b02d992-9edc-455d-92b8-40d2a6ed9b23" providerId="ADAL" clId="{3A42D061-C76C-4B6E-9CA8-7CF738892E85}" dt="2020-02-02T15:15:51.287" v="2785" actId="12788"/>
          <ac:spMkLst>
            <pc:docMk/>
            <pc:sldMk cId="956122951" sldId="265"/>
            <ac:spMk id="4" creationId="{00000000-0000-0000-0000-000000000000}"/>
          </ac:spMkLst>
        </pc:spChg>
        <pc:spChg chg="add mod">
          <ac:chgData name="LUCA PERETTI" userId="9b02d992-9edc-455d-92b8-40d2a6ed9b23" providerId="ADAL" clId="{3A42D061-C76C-4B6E-9CA8-7CF738892E85}" dt="2020-02-02T09:04:58.531" v="1151" actId="2711"/>
          <ac:spMkLst>
            <pc:docMk/>
            <pc:sldMk cId="956122951" sldId="265"/>
            <ac:spMk id="5" creationId="{E1B894AD-806C-439E-BFE1-1740EC7B889D}"/>
          </ac:spMkLst>
        </pc:spChg>
        <pc:spChg chg="del">
          <ac:chgData name="LUCA PERETTI" userId="9b02d992-9edc-455d-92b8-40d2a6ed9b23" providerId="ADAL" clId="{3A42D061-C76C-4B6E-9CA8-7CF738892E85}" dt="2020-02-02T08:57:33.173" v="989" actId="478"/>
          <ac:spMkLst>
            <pc:docMk/>
            <pc:sldMk cId="956122951" sldId="265"/>
            <ac:spMk id="7" creationId="{00000000-0000-0000-0000-000000000000}"/>
          </ac:spMkLst>
        </pc:spChg>
        <pc:spChg chg="add mod">
          <ac:chgData name="LUCA PERETTI" userId="9b02d992-9edc-455d-92b8-40d2a6ed9b23" providerId="ADAL" clId="{3A42D061-C76C-4B6E-9CA8-7CF738892E85}" dt="2020-02-02T09:07:07.894" v="1166" actId="20577"/>
          <ac:spMkLst>
            <pc:docMk/>
            <pc:sldMk cId="956122951" sldId="265"/>
            <ac:spMk id="10" creationId="{1CC74776-656C-410B-B7FA-340153896186}"/>
          </ac:spMkLst>
        </pc:spChg>
        <pc:spChg chg="mod">
          <ac:chgData name="LUCA PERETTI" userId="9b02d992-9edc-455d-92b8-40d2a6ed9b23" providerId="ADAL" clId="{3A42D061-C76C-4B6E-9CA8-7CF738892E85}" dt="2020-02-02T09:02:16.611" v="1029" actId="20577"/>
          <ac:spMkLst>
            <pc:docMk/>
            <pc:sldMk cId="956122951" sldId="265"/>
            <ac:spMk id="11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09:02:45.410" v="1049" actId="1076"/>
          <ac:spMkLst>
            <pc:docMk/>
            <pc:sldMk cId="956122951" sldId="265"/>
            <ac:spMk id="15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09:02:09.251" v="1021" actId="6549"/>
          <ac:spMkLst>
            <pc:docMk/>
            <pc:sldMk cId="956122951" sldId="265"/>
            <ac:spMk id="16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09:03:04.576" v="1059" actId="1076"/>
          <ac:spMkLst>
            <pc:docMk/>
            <pc:sldMk cId="956122951" sldId="265"/>
            <ac:spMk id="19" creationId="{00000000-0000-0000-0000-000000000000}"/>
          </ac:spMkLst>
        </pc:spChg>
      </pc:sldChg>
      <pc:sldChg chg="modSp modNotesTx">
        <pc:chgData name="LUCA PERETTI" userId="9b02d992-9edc-455d-92b8-40d2a6ed9b23" providerId="ADAL" clId="{3A42D061-C76C-4B6E-9CA8-7CF738892E85}" dt="2020-02-02T15:16:23.544" v="2788" actId="12788"/>
        <pc:sldMkLst>
          <pc:docMk/>
          <pc:sldMk cId="4113611626" sldId="266"/>
        </pc:sldMkLst>
        <pc:spChg chg="mod">
          <ac:chgData name="LUCA PERETTI" userId="9b02d992-9edc-455d-92b8-40d2a6ed9b23" providerId="ADAL" clId="{3A42D061-C76C-4B6E-9CA8-7CF738892E85}" dt="2020-02-02T15:16:23.544" v="2788" actId="12788"/>
          <ac:spMkLst>
            <pc:docMk/>
            <pc:sldMk cId="4113611626" sldId="266"/>
            <ac:spMk id="2" creationId="{00000000-0000-0000-0000-000000000000}"/>
          </ac:spMkLst>
        </pc:spChg>
      </pc:sldChg>
      <pc:sldChg chg="addSp modSp modAnim modNotesTx">
        <pc:chgData name="LUCA PERETTI" userId="9b02d992-9edc-455d-92b8-40d2a6ed9b23" providerId="ADAL" clId="{3A42D061-C76C-4B6E-9CA8-7CF738892E85}" dt="2020-02-02T16:11:11.799" v="3497" actId="12788"/>
        <pc:sldMkLst>
          <pc:docMk/>
          <pc:sldMk cId="2139865687" sldId="268"/>
        </pc:sldMkLst>
        <pc:spChg chg="mod">
          <ac:chgData name="LUCA PERETTI" userId="9b02d992-9edc-455d-92b8-40d2a6ed9b23" providerId="ADAL" clId="{3A42D061-C76C-4B6E-9CA8-7CF738892E85}" dt="2020-02-01T11:33:03.561" v="236" actId="1582"/>
          <ac:spMkLst>
            <pc:docMk/>
            <pc:sldMk cId="2139865687" sldId="268"/>
            <ac:spMk id="3" creationId="{00000000-0000-0000-0000-000000000000}"/>
          </ac:spMkLst>
        </pc:spChg>
        <pc:spChg chg="mod">
          <ac:chgData name="LUCA PERETTI" userId="9b02d992-9edc-455d-92b8-40d2a6ed9b23" providerId="ADAL" clId="{3A42D061-C76C-4B6E-9CA8-7CF738892E85}" dt="2020-02-02T16:11:11.799" v="3497" actId="12788"/>
          <ac:spMkLst>
            <pc:docMk/>
            <pc:sldMk cId="2139865687" sldId="268"/>
            <ac:spMk id="5" creationId="{00000000-0000-0000-0000-000000000000}"/>
          </ac:spMkLst>
        </pc:spChg>
        <pc:spChg chg="add mod">
          <ac:chgData name="LUCA PERETTI" userId="9b02d992-9edc-455d-92b8-40d2a6ed9b23" providerId="ADAL" clId="{3A42D061-C76C-4B6E-9CA8-7CF738892E85}" dt="2020-02-02T15:19:05.564" v="2811" actId="12788"/>
          <ac:spMkLst>
            <pc:docMk/>
            <pc:sldMk cId="2139865687" sldId="268"/>
            <ac:spMk id="9" creationId="{839B2FC7-F3D9-4F6B-9BF4-6EC5F25EA7F3}"/>
          </ac:spMkLst>
        </pc:spChg>
        <pc:cxnChg chg="add mod">
          <ac:chgData name="LUCA PERETTI" userId="9b02d992-9edc-455d-92b8-40d2a6ed9b23" providerId="ADAL" clId="{3A42D061-C76C-4B6E-9CA8-7CF738892E85}" dt="2020-02-02T15:19:10.667" v="2812" actId="14100"/>
          <ac:cxnSpMkLst>
            <pc:docMk/>
            <pc:sldMk cId="2139865687" sldId="268"/>
            <ac:cxnSpMk id="4" creationId="{59C12E49-F22B-4B01-9D96-B25AA40706C4}"/>
          </ac:cxnSpMkLst>
        </pc:cxnChg>
      </pc:sldChg>
      <pc:sldChg chg="addSp delSp modSp modAnim modNotesTx">
        <pc:chgData name="LUCA PERETTI" userId="9b02d992-9edc-455d-92b8-40d2a6ed9b23" providerId="ADAL" clId="{3A42D061-C76C-4B6E-9CA8-7CF738892E85}" dt="2020-02-02T18:58:31.472" v="3719" actId="1582"/>
        <pc:sldMkLst>
          <pc:docMk/>
          <pc:sldMk cId="3720571920" sldId="269"/>
        </pc:sldMkLst>
        <pc:spChg chg="mod">
          <ac:chgData name="LUCA PERETTI" userId="9b02d992-9edc-455d-92b8-40d2a6ed9b23" providerId="ADAL" clId="{3A42D061-C76C-4B6E-9CA8-7CF738892E85}" dt="2020-02-02T18:54:53.280" v="3705" actId="20577"/>
          <ac:spMkLst>
            <pc:docMk/>
            <pc:sldMk cId="3720571920" sldId="269"/>
            <ac:spMk id="3" creationId="{00000000-0000-0000-0000-000000000000}"/>
          </ac:spMkLst>
        </pc:spChg>
        <pc:spChg chg="add del mod">
          <ac:chgData name="LUCA PERETTI" userId="9b02d992-9edc-455d-92b8-40d2a6ed9b23" providerId="ADAL" clId="{3A42D061-C76C-4B6E-9CA8-7CF738892E85}" dt="2020-02-02T08:42:28.008" v="767" actId="767"/>
          <ac:spMkLst>
            <pc:docMk/>
            <pc:sldMk cId="3720571920" sldId="269"/>
            <ac:spMk id="4" creationId="{06F90CF8-A88A-40E7-A88A-BBB9CD2B6155}"/>
          </ac:spMkLst>
        </pc:spChg>
        <pc:spChg chg="add mod">
          <ac:chgData name="LUCA PERETTI" userId="9b02d992-9edc-455d-92b8-40d2a6ed9b23" providerId="ADAL" clId="{3A42D061-C76C-4B6E-9CA8-7CF738892E85}" dt="2020-02-02T18:58:31.472" v="3719" actId="1582"/>
          <ac:spMkLst>
            <pc:docMk/>
            <pc:sldMk cId="3720571920" sldId="269"/>
            <ac:spMk id="4" creationId="{FE89645E-A5F8-4B5F-BDBB-550B15921832}"/>
          </ac:spMkLst>
        </pc:spChg>
        <pc:spChg chg="add mod">
          <ac:chgData name="LUCA PERETTI" userId="9b02d992-9edc-455d-92b8-40d2a6ed9b23" providerId="ADAL" clId="{3A42D061-C76C-4B6E-9CA8-7CF738892E85}" dt="2020-02-02T18:58:13.271" v="3718" actId="113"/>
          <ac:spMkLst>
            <pc:docMk/>
            <pc:sldMk cId="3720571920" sldId="269"/>
            <ac:spMk id="5" creationId="{E96763B5-C9B4-44C3-8BF4-19E5D84A5CC5}"/>
          </ac:spMkLst>
        </pc:spChg>
        <pc:picChg chg="mod">
          <ac:chgData name="LUCA PERETTI" userId="9b02d992-9edc-455d-92b8-40d2a6ed9b23" providerId="ADAL" clId="{3A42D061-C76C-4B6E-9CA8-7CF738892E85}" dt="2020-02-02T08:42:45.308" v="777" actId="1076"/>
          <ac:picMkLst>
            <pc:docMk/>
            <pc:sldMk cId="3720571920" sldId="269"/>
            <ac:picMk id="6" creationId="{7A3F15D3-0344-4438-807A-620593C3B845}"/>
          </ac:picMkLst>
        </pc:picChg>
      </pc:sldChg>
      <pc:sldChg chg="del">
        <pc:chgData name="LUCA PERETTI" userId="9b02d992-9edc-455d-92b8-40d2a6ed9b23" providerId="ADAL" clId="{3A42D061-C76C-4B6E-9CA8-7CF738892E85}" dt="2020-02-02T16:01:28.079" v="3494" actId="2696"/>
        <pc:sldMkLst>
          <pc:docMk/>
          <pc:sldMk cId="2419527057" sldId="270"/>
        </pc:sldMkLst>
      </pc:sldChg>
      <pc:sldChg chg="delSp add del">
        <pc:chgData name="LUCA PERETTI" userId="9b02d992-9edc-455d-92b8-40d2a6ed9b23" providerId="ADAL" clId="{3A42D061-C76C-4B6E-9CA8-7CF738892E85}" dt="2020-02-02T09:28:53.221" v="1583" actId="2696"/>
        <pc:sldMkLst>
          <pc:docMk/>
          <pc:sldMk cId="3424830334" sldId="271"/>
        </pc:sldMkLst>
        <pc:spChg chg="del">
          <ac:chgData name="LUCA PERETTI" userId="9b02d992-9edc-455d-92b8-40d2a6ed9b23" providerId="ADAL" clId="{3A42D061-C76C-4B6E-9CA8-7CF738892E85}" dt="2020-02-02T09:28:49.565" v="1581" actId="478"/>
          <ac:spMkLst>
            <pc:docMk/>
            <pc:sldMk cId="3424830334" sldId="271"/>
            <ac:spMk id="2" creationId="{5D845533-7F49-48FC-A459-43590D59DDD0}"/>
          </ac:spMkLst>
        </pc:spChg>
        <pc:spChg chg="del">
          <ac:chgData name="LUCA PERETTI" userId="9b02d992-9edc-455d-92b8-40d2a6ed9b23" providerId="ADAL" clId="{3A42D061-C76C-4B6E-9CA8-7CF738892E85}" dt="2020-02-02T09:28:47.394" v="1580" actId="478"/>
          <ac:spMkLst>
            <pc:docMk/>
            <pc:sldMk cId="3424830334" sldId="271"/>
            <ac:spMk id="3" creationId="{13257CA5-F216-4B46-9CB7-FB822C6892D0}"/>
          </ac:spMkLst>
        </pc:spChg>
      </pc:sldChg>
      <pc:sldChg chg="addSp delSp modSp add ord modNotesTx">
        <pc:chgData name="LUCA PERETTI" userId="9b02d992-9edc-455d-92b8-40d2a6ed9b23" providerId="ADAL" clId="{3A42D061-C76C-4B6E-9CA8-7CF738892E85}" dt="2020-02-02T15:07:20.313" v="2701" actId="1076"/>
        <pc:sldMkLst>
          <pc:docMk/>
          <pc:sldMk cId="4255365283" sldId="272"/>
        </pc:sldMkLst>
        <pc:spChg chg="add del mod">
          <ac:chgData name="LUCA PERETTI" userId="9b02d992-9edc-455d-92b8-40d2a6ed9b23" providerId="ADAL" clId="{3A42D061-C76C-4B6E-9CA8-7CF738892E85}" dt="2020-02-02T10:18:43.448" v="2249" actId="478"/>
          <ac:spMkLst>
            <pc:docMk/>
            <pc:sldMk cId="4255365283" sldId="272"/>
            <ac:spMk id="2" creationId="{49016652-DFEE-4455-B0E6-38FD89D75011}"/>
          </ac:spMkLst>
        </pc:spChg>
        <pc:spChg chg="add mod">
          <ac:chgData name="LUCA PERETTI" userId="9b02d992-9edc-455d-92b8-40d2a6ed9b23" providerId="ADAL" clId="{3A42D061-C76C-4B6E-9CA8-7CF738892E85}" dt="2020-02-02T10:18:57.202" v="2254" actId="1076"/>
          <ac:spMkLst>
            <pc:docMk/>
            <pc:sldMk cId="4255365283" sldId="272"/>
            <ac:spMk id="3" creationId="{D06C857A-305B-4E2A-A346-7E21F3D5640E}"/>
          </ac:spMkLst>
        </pc:spChg>
        <pc:spChg chg="add mod">
          <ac:chgData name="LUCA PERETTI" userId="9b02d992-9edc-455d-92b8-40d2a6ed9b23" providerId="ADAL" clId="{3A42D061-C76C-4B6E-9CA8-7CF738892E85}" dt="2020-02-02T10:18:54.340" v="2253" actId="1076"/>
          <ac:spMkLst>
            <pc:docMk/>
            <pc:sldMk cId="4255365283" sldId="272"/>
            <ac:spMk id="4" creationId="{4ACBF083-06D7-4AEE-8FA9-9636BCB64450}"/>
          </ac:spMkLst>
        </pc:spChg>
        <pc:spChg chg="mod">
          <ac:chgData name="LUCA PERETTI" userId="9b02d992-9edc-455d-92b8-40d2a6ed9b23" providerId="ADAL" clId="{3A42D061-C76C-4B6E-9CA8-7CF738892E85}" dt="2020-02-02T10:15:46.308" v="1993" actId="20577"/>
          <ac:spMkLst>
            <pc:docMk/>
            <pc:sldMk cId="4255365283" sldId="272"/>
            <ac:spMk id="7" creationId="{00000000-0000-0000-0000-000000000000}"/>
          </ac:spMkLst>
        </pc:spChg>
        <pc:spChg chg="add mod">
          <ac:chgData name="LUCA PERETTI" userId="9b02d992-9edc-455d-92b8-40d2a6ed9b23" providerId="ADAL" clId="{3A42D061-C76C-4B6E-9CA8-7CF738892E85}" dt="2020-02-02T15:07:14.303" v="2700" actId="1076"/>
          <ac:spMkLst>
            <pc:docMk/>
            <pc:sldMk cId="4255365283" sldId="272"/>
            <ac:spMk id="8" creationId="{0F3D00EC-8616-470D-84F6-5D56AB7E4F2F}"/>
          </ac:spMkLst>
        </pc:spChg>
        <pc:picChg chg="del">
          <ac:chgData name="LUCA PERETTI" userId="9b02d992-9edc-455d-92b8-40d2a6ed9b23" providerId="ADAL" clId="{3A42D061-C76C-4B6E-9CA8-7CF738892E85}" dt="2020-02-02T09:30:25.677" v="1585" actId="478"/>
          <ac:picMkLst>
            <pc:docMk/>
            <pc:sldMk cId="4255365283" sldId="272"/>
            <ac:picMk id="4" creationId="{852BDC0F-8213-481A-AA0F-C9300A0F315B}"/>
          </ac:picMkLst>
        </pc:picChg>
        <pc:picChg chg="add del mod modCrop">
          <ac:chgData name="LUCA PERETTI" userId="9b02d992-9edc-455d-92b8-40d2a6ed9b23" providerId="ADAL" clId="{3A42D061-C76C-4B6E-9CA8-7CF738892E85}" dt="2020-02-02T10:16:17.320" v="1994" actId="478"/>
          <ac:picMkLst>
            <pc:docMk/>
            <pc:sldMk cId="4255365283" sldId="272"/>
            <ac:picMk id="5" creationId="{A99ED2CA-3A0A-4C3F-97DD-95EDE7E50DBF}"/>
          </ac:picMkLst>
        </pc:picChg>
        <pc:picChg chg="add mod ord modCrop">
          <ac:chgData name="LUCA PERETTI" userId="9b02d992-9edc-455d-92b8-40d2a6ed9b23" providerId="ADAL" clId="{3A42D061-C76C-4B6E-9CA8-7CF738892E85}" dt="2020-02-02T15:07:20.313" v="2701" actId="1076"/>
          <ac:picMkLst>
            <pc:docMk/>
            <pc:sldMk cId="4255365283" sldId="272"/>
            <ac:picMk id="5" creationId="{F09412BB-5F9A-4407-B250-A742E61538E2}"/>
          </ac:picMkLst>
        </pc:picChg>
        <pc:picChg chg="add del mod">
          <ac:chgData name="LUCA PERETTI" userId="9b02d992-9edc-455d-92b8-40d2a6ed9b23" providerId="ADAL" clId="{3A42D061-C76C-4B6E-9CA8-7CF738892E85}" dt="2020-02-02T15:06:40.608" v="2683" actId="478"/>
          <ac:picMkLst>
            <pc:docMk/>
            <pc:sldMk cId="4255365283" sldId="272"/>
            <ac:picMk id="9" creationId="{36802E55-2C9F-4656-976C-A88F3D13C318}"/>
          </ac:picMkLst>
        </pc:picChg>
      </pc:sldChg>
      <pc:sldChg chg="addSp delSp modSp add modNotesTx">
        <pc:chgData name="LUCA PERETTI" userId="9b02d992-9edc-455d-92b8-40d2a6ed9b23" providerId="ADAL" clId="{3A42D061-C76C-4B6E-9CA8-7CF738892E85}" dt="2020-02-02T18:24:22.865" v="3703" actId="20577"/>
        <pc:sldMkLst>
          <pc:docMk/>
          <pc:sldMk cId="1465123860" sldId="273"/>
        </pc:sldMkLst>
        <pc:spChg chg="add mod">
          <ac:chgData name="LUCA PERETTI" userId="9b02d992-9edc-455d-92b8-40d2a6ed9b23" providerId="ADAL" clId="{3A42D061-C76C-4B6E-9CA8-7CF738892E85}" dt="2020-02-02T18:23:19.718" v="3675" actId="1076"/>
          <ac:spMkLst>
            <pc:docMk/>
            <pc:sldMk cId="1465123860" sldId="273"/>
            <ac:spMk id="2" creationId="{BC00F7BD-7AC4-4B0A-BEA3-EDF84272D302}"/>
          </ac:spMkLst>
        </pc:spChg>
        <pc:spChg chg="del">
          <ac:chgData name="LUCA PERETTI" userId="9b02d992-9edc-455d-92b8-40d2a6ed9b23" providerId="ADAL" clId="{3A42D061-C76C-4B6E-9CA8-7CF738892E85}" dt="2020-02-02T10:11:29.963" v="1874" actId="478"/>
          <ac:spMkLst>
            <pc:docMk/>
            <pc:sldMk cId="1465123860" sldId="273"/>
            <ac:spMk id="2" creationId="{C6948AAE-AD1D-43F4-B989-8759D4BA0854}"/>
          </ac:spMkLst>
        </pc:spChg>
        <pc:spChg chg="del">
          <ac:chgData name="LUCA PERETTI" userId="9b02d992-9edc-455d-92b8-40d2a6ed9b23" providerId="ADAL" clId="{3A42D061-C76C-4B6E-9CA8-7CF738892E85}" dt="2020-02-02T10:11:27.347" v="1873" actId="478"/>
          <ac:spMkLst>
            <pc:docMk/>
            <pc:sldMk cId="1465123860" sldId="273"/>
            <ac:spMk id="3" creationId="{720AA22A-443B-49F2-A16B-C6412807D645}"/>
          </ac:spMkLst>
        </pc:spChg>
        <pc:spChg chg="add mod">
          <ac:chgData name="LUCA PERETTI" userId="9b02d992-9edc-455d-92b8-40d2a6ed9b23" providerId="ADAL" clId="{3A42D061-C76C-4B6E-9CA8-7CF738892E85}" dt="2020-02-02T10:13:09.657" v="1919" actId="1076"/>
          <ac:spMkLst>
            <pc:docMk/>
            <pc:sldMk cId="1465123860" sldId="273"/>
            <ac:spMk id="5" creationId="{EE28D7E8-12CB-4973-B553-E4029BAF55A7}"/>
          </ac:spMkLst>
        </pc:spChg>
        <pc:spChg chg="add mod">
          <ac:chgData name="LUCA PERETTI" userId="9b02d992-9edc-455d-92b8-40d2a6ed9b23" providerId="ADAL" clId="{3A42D061-C76C-4B6E-9CA8-7CF738892E85}" dt="2020-02-02T18:23:26.903" v="3677" actId="1076"/>
          <ac:spMkLst>
            <pc:docMk/>
            <pc:sldMk cId="1465123860" sldId="273"/>
            <ac:spMk id="6" creationId="{91FF5AC6-6CF8-498E-801D-44B292BDC0DF}"/>
          </ac:spMkLst>
        </pc:spChg>
        <pc:spChg chg="add mod">
          <ac:chgData name="LUCA PERETTI" userId="9b02d992-9edc-455d-92b8-40d2a6ed9b23" providerId="ADAL" clId="{3A42D061-C76C-4B6E-9CA8-7CF738892E85}" dt="2020-02-02T18:23:43.856" v="3691" actId="1076"/>
          <ac:spMkLst>
            <pc:docMk/>
            <pc:sldMk cId="1465123860" sldId="273"/>
            <ac:spMk id="7" creationId="{DDD2A015-A52D-48EF-AD5B-CFC5EFB3C0D9}"/>
          </ac:spMkLst>
        </pc:spChg>
        <pc:spChg chg="add mod">
          <ac:chgData name="LUCA PERETTI" userId="9b02d992-9edc-455d-92b8-40d2a6ed9b23" providerId="ADAL" clId="{3A42D061-C76C-4B6E-9CA8-7CF738892E85}" dt="2020-02-02T18:24:22.865" v="3703" actId="20577"/>
          <ac:spMkLst>
            <pc:docMk/>
            <pc:sldMk cId="1465123860" sldId="273"/>
            <ac:spMk id="8" creationId="{E2A0AEF0-420F-49B0-8BFA-5BFA74DF942D}"/>
          </ac:spMkLst>
        </pc:spChg>
        <pc:picChg chg="add mod modCrop">
          <ac:chgData name="LUCA PERETTI" userId="9b02d992-9edc-455d-92b8-40d2a6ed9b23" providerId="ADAL" clId="{3A42D061-C76C-4B6E-9CA8-7CF738892E85}" dt="2020-02-02T18:23:00.555" v="3662" actId="732"/>
          <ac:picMkLst>
            <pc:docMk/>
            <pc:sldMk cId="1465123860" sldId="273"/>
            <ac:picMk id="4" creationId="{6772F52B-D7E8-4A29-B197-0A1721132036}"/>
          </ac:picMkLst>
        </pc:picChg>
      </pc:sldChg>
      <pc:sldChg chg="addSp delSp modSp add modNotesTx">
        <pc:chgData name="LUCA PERETTI" userId="9b02d992-9edc-455d-92b8-40d2a6ed9b23" providerId="ADAL" clId="{3A42D061-C76C-4B6E-9CA8-7CF738892E85}" dt="2020-02-02T15:41:37.561" v="2827" actId="13926"/>
        <pc:sldMkLst>
          <pc:docMk/>
          <pc:sldMk cId="2547834842" sldId="274"/>
        </pc:sldMkLst>
        <pc:spChg chg="del mod">
          <ac:chgData name="LUCA PERETTI" userId="9b02d992-9edc-455d-92b8-40d2a6ed9b23" providerId="ADAL" clId="{3A42D061-C76C-4B6E-9CA8-7CF738892E85}" dt="2020-02-02T11:28:33.392" v="2435" actId="478"/>
          <ac:spMkLst>
            <pc:docMk/>
            <pc:sldMk cId="2547834842" sldId="274"/>
            <ac:spMk id="2" creationId="{7BC9A822-5287-472A-BD12-5A6876D87D75}"/>
          </ac:spMkLst>
        </pc:spChg>
        <pc:spChg chg="del">
          <ac:chgData name="LUCA PERETTI" userId="9b02d992-9edc-455d-92b8-40d2a6ed9b23" providerId="ADAL" clId="{3A42D061-C76C-4B6E-9CA8-7CF738892E85}" dt="2020-02-02T11:17:13.454" v="2385"/>
          <ac:spMkLst>
            <pc:docMk/>
            <pc:sldMk cId="2547834842" sldId="274"/>
            <ac:spMk id="3" creationId="{1FAF435A-A94C-41B2-BC52-0FBCCD20AD86}"/>
          </ac:spMkLst>
        </pc:spChg>
        <pc:spChg chg="add del mod">
          <ac:chgData name="LUCA PERETTI" userId="9b02d992-9edc-455d-92b8-40d2a6ed9b23" providerId="ADAL" clId="{3A42D061-C76C-4B6E-9CA8-7CF738892E85}" dt="2020-02-02T11:27:49.423" v="2422" actId="478"/>
          <ac:spMkLst>
            <pc:docMk/>
            <pc:sldMk cId="2547834842" sldId="274"/>
            <ac:spMk id="7" creationId="{E071F724-3744-419D-9A84-71072ED29217}"/>
          </ac:spMkLst>
        </pc:spChg>
        <pc:spChg chg="add del mod">
          <ac:chgData name="LUCA PERETTI" userId="9b02d992-9edc-455d-92b8-40d2a6ed9b23" providerId="ADAL" clId="{3A42D061-C76C-4B6E-9CA8-7CF738892E85}" dt="2020-02-02T11:28:35.076" v="2436" actId="478"/>
          <ac:spMkLst>
            <pc:docMk/>
            <pc:sldMk cId="2547834842" sldId="274"/>
            <ac:spMk id="12" creationId="{028F444B-444D-4794-9218-70615D18EC1F}"/>
          </ac:spMkLst>
        </pc:spChg>
        <pc:spChg chg="add del mod">
          <ac:chgData name="LUCA PERETTI" userId="9b02d992-9edc-455d-92b8-40d2a6ed9b23" providerId="ADAL" clId="{3A42D061-C76C-4B6E-9CA8-7CF738892E85}" dt="2020-02-02T15:41:13.697" v="2825" actId="11529"/>
          <ac:spMkLst>
            <pc:docMk/>
            <pc:sldMk cId="2547834842" sldId="274"/>
            <ac:spMk id="13" creationId="{20C6AE61-9E6F-4966-AF22-6D5A71109397}"/>
          </ac:spMkLst>
        </pc:spChg>
        <pc:spChg chg="add del mod">
          <ac:chgData name="LUCA PERETTI" userId="9b02d992-9edc-455d-92b8-40d2a6ed9b23" providerId="ADAL" clId="{3A42D061-C76C-4B6E-9CA8-7CF738892E85}" dt="2020-02-02T15:41:11.480" v="2822"/>
          <ac:spMkLst>
            <pc:docMk/>
            <pc:sldMk cId="2547834842" sldId="274"/>
            <ac:spMk id="14" creationId="{F568C43F-E704-4255-8FA3-1A6E22EEA101}"/>
          </ac:spMkLst>
        </pc:spChg>
        <pc:graphicFrameChg chg="add del mod modGraphic">
          <ac:chgData name="LUCA PERETTI" userId="9b02d992-9edc-455d-92b8-40d2a6ed9b23" providerId="ADAL" clId="{3A42D061-C76C-4B6E-9CA8-7CF738892E85}" dt="2020-02-02T11:27:57.425" v="2425" actId="478"/>
          <ac:graphicFrameMkLst>
            <pc:docMk/>
            <pc:sldMk cId="2547834842" sldId="274"/>
            <ac:graphicFrameMk id="8" creationId="{9DAB7831-7D82-4E24-9EF0-F9948D55DF51}"/>
          </ac:graphicFrameMkLst>
        </pc:graphicFrameChg>
        <pc:graphicFrameChg chg="add del">
          <ac:chgData name="LUCA PERETTI" userId="9b02d992-9edc-455d-92b8-40d2a6ed9b23" providerId="ADAL" clId="{3A42D061-C76C-4B6E-9CA8-7CF738892E85}" dt="2020-02-02T11:28:06.944" v="2429"/>
          <ac:graphicFrameMkLst>
            <pc:docMk/>
            <pc:sldMk cId="2547834842" sldId="274"/>
            <ac:graphicFrameMk id="9" creationId="{2FEC0FD0-A9D8-4787-92B9-A2F83CEF47CE}"/>
          </ac:graphicFrameMkLst>
        </pc:graphicFrameChg>
        <pc:graphicFrameChg chg="add mod modGraphic">
          <ac:chgData name="LUCA PERETTI" userId="9b02d992-9edc-455d-92b8-40d2a6ed9b23" providerId="ADAL" clId="{3A42D061-C76C-4B6E-9CA8-7CF738892E85}" dt="2020-02-02T15:41:37.561" v="2827" actId="13926"/>
          <ac:graphicFrameMkLst>
            <pc:docMk/>
            <pc:sldMk cId="2547834842" sldId="274"/>
            <ac:graphicFrameMk id="10" creationId="{D7F6B48B-DC53-426D-ACE2-DF16E0962801}"/>
          </ac:graphicFrameMkLst>
        </pc:graphicFrameChg>
        <pc:picChg chg="add del mod modCrop">
          <ac:chgData name="LUCA PERETTI" userId="9b02d992-9edc-455d-92b8-40d2a6ed9b23" providerId="ADAL" clId="{3A42D061-C76C-4B6E-9CA8-7CF738892E85}" dt="2020-02-02T11:27:46.711" v="2421" actId="478"/>
          <ac:picMkLst>
            <pc:docMk/>
            <pc:sldMk cId="2547834842" sldId="274"/>
            <ac:picMk id="5" creationId="{7803D833-112A-4C5D-AEEA-25119DA775B4}"/>
          </ac:picMkLst>
        </pc:picChg>
      </pc:sldChg>
      <pc:sldChg chg="addSp modSp add">
        <pc:chgData name="LUCA PERETTI" userId="9b02d992-9edc-455d-92b8-40d2a6ed9b23" providerId="ADAL" clId="{3A42D061-C76C-4B6E-9CA8-7CF738892E85}" dt="2020-02-02T11:35:49.180" v="2653" actId="1076"/>
        <pc:sldMkLst>
          <pc:docMk/>
          <pc:sldMk cId="1606650279" sldId="275"/>
        </pc:sldMkLst>
        <pc:spChg chg="add mod">
          <ac:chgData name="LUCA PERETTI" userId="9b02d992-9edc-455d-92b8-40d2a6ed9b23" providerId="ADAL" clId="{3A42D061-C76C-4B6E-9CA8-7CF738892E85}" dt="2020-02-02T11:35:49.180" v="2653" actId="1076"/>
          <ac:spMkLst>
            <pc:docMk/>
            <pc:sldMk cId="1606650279" sldId="275"/>
            <ac:spMk id="3" creationId="{B1F43F6C-7A52-4495-9FB0-B227F4A8895F}"/>
          </ac:spMkLst>
        </pc:spChg>
        <pc:picChg chg="add mod">
          <ac:chgData name="LUCA PERETTI" userId="9b02d992-9edc-455d-92b8-40d2a6ed9b23" providerId="ADAL" clId="{3A42D061-C76C-4B6E-9CA8-7CF738892E85}" dt="2020-02-02T11:35:15.222" v="2640" actId="1076"/>
          <ac:picMkLst>
            <pc:docMk/>
            <pc:sldMk cId="1606650279" sldId="275"/>
            <ac:picMk id="2" creationId="{75EC69D1-6197-4197-8610-6523138FACF9}"/>
          </ac:picMkLst>
        </pc:picChg>
      </pc:sldChg>
      <pc:sldChg chg="addSp delSp modSp add">
        <pc:chgData name="LUCA PERETTI" userId="9b02d992-9edc-455d-92b8-40d2a6ed9b23" providerId="ADAL" clId="{3A42D061-C76C-4B6E-9CA8-7CF738892E85}" dt="2020-02-02T15:14:42.877" v="2779" actId="478"/>
        <pc:sldMkLst>
          <pc:docMk/>
          <pc:sldMk cId="1887074802" sldId="276"/>
        </pc:sldMkLst>
        <pc:spChg chg="del mod">
          <ac:chgData name="LUCA PERETTI" userId="9b02d992-9edc-455d-92b8-40d2a6ed9b23" providerId="ADAL" clId="{3A42D061-C76C-4B6E-9CA8-7CF738892E85}" dt="2020-02-02T15:14:42.877" v="2779" actId="478"/>
          <ac:spMkLst>
            <pc:docMk/>
            <pc:sldMk cId="1887074802" sldId="276"/>
            <ac:spMk id="5" creationId="{1B7AE244-1267-47AA-9644-F3933961E9CE}"/>
          </ac:spMkLst>
        </pc:spChg>
        <pc:spChg chg="add mod">
          <ac:chgData name="LUCA PERETTI" userId="9b02d992-9edc-455d-92b8-40d2a6ed9b23" providerId="ADAL" clId="{3A42D061-C76C-4B6E-9CA8-7CF738892E85}" dt="2020-02-02T15:14:40.401" v="2778" actId="1076"/>
          <ac:spMkLst>
            <pc:docMk/>
            <pc:sldMk cId="1887074802" sldId="276"/>
            <ac:spMk id="6" creationId="{285E4E32-C47C-4BF9-9409-1EF0E6FD4328}"/>
          </ac:spMkLst>
        </pc:spChg>
        <pc:spChg chg="mod">
          <ac:chgData name="LUCA PERETTI" userId="9b02d992-9edc-455d-92b8-40d2a6ed9b23" providerId="ADAL" clId="{3A42D061-C76C-4B6E-9CA8-7CF738892E85}" dt="2020-02-02T15:13:24.174" v="2747" actId="1076"/>
          <ac:spMkLst>
            <pc:docMk/>
            <pc:sldMk cId="1887074802" sldId="276"/>
            <ac:spMk id="17" creationId="{00000000-0000-0000-0000-000000000000}"/>
          </ac:spMkLst>
        </pc:spChg>
        <pc:grpChg chg="add mod ord">
          <ac:chgData name="LUCA PERETTI" userId="9b02d992-9edc-455d-92b8-40d2a6ed9b23" providerId="ADAL" clId="{3A42D061-C76C-4B6E-9CA8-7CF738892E85}" dt="2020-02-02T15:13:30.235" v="2748" actId="167"/>
          <ac:grpSpMkLst>
            <pc:docMk/>
            <pc:sldMk cId="1887074802" sldId="276"/>
            <ac:grpSpMk id="2" creationId="{B3AE039D-B28C-4653-926F-EF6B41C7906E}"/>
          </ac:grpSpMkLst>
        </pc:grpChg>
        <pc:grpChg chg="del">
          <ac:chgData name="LUCA PERETTI" userId="9b02d992-9edc-455d-92b8-40d2a6ed9b23" providerId="ADAL" clId="{3A42D061-C76C-4B6E-9CA8-7CF738892E85}" dt="2020-02-02T15:10:59.497" v="2723" actId="478"/>
          <ac:grpSpMkLst>
            <pc:docMk/>
            <pc:sldMk cId="1887074802" sldId="276"/>
            <ac:grpSpMk id="12" creationId="{00000000-0000-0000-0000-000000000000}"/>
          </ac:grpSpMkLst>
        </pc:grpChg>
        <pc:picChg chg="add mod modCrop">
          <ac:chgData name="LUCA PERETTI" userId="9b02d992-9edc-455d-92b8-40d2a6ed9b23" providerId="ADAL" clId="{3A42D061-C76C-4B6E-9CA8-7CF738892E85}" dt="2020-02-02T15:13:21.780" v="2746" actId="164"/>
          <ac:picMkLst>
            <pc:docMk/>
            <pc:sldMk cId="1887074802" sldId="276"/>
            <ac:picMk id="14" creationId="{B48290A4-36C6-4B00-B850-5FD349714C4D}"/>
          </ac:picMkLst>
        </pc:picChg>
        <pc:picChg chg="add del mod ord">
          <ac:chgData name="LUCA PERETTI" userId="9b02d992-9edc-455d-92b8-40d2a6ed9b23" providerId="ADAL" clId="{3A42D061-C76C-4B6E-9CA8-7CF738892E85}" dt="2020-02-02T15:12:18.111" v="2738" actId="478"/>
          <ac:picMkLst>
            <pc:docMk/>
            <pc:sldMk cId="1887074802" sldId="276"/>
            <ac:picMk id="15" creationId="{E8403612-38E1-4C3E-8CAA-D63863C51F4A}"/>
          </ac:picMkLst>
        </pc:picChg>
        <pc:picChg chg="add mod ord">
          <ac:chgData name="LUCA PERETTI" userId="9b02d992-9edc-455d-92b8-40d2a6ed9b23" providerId="ADAL" clId="{3A42D061-C76C-4B6E-9CA8-7CF738892E85}" dt="2020-02-02T15:13:21.780" v="2746" actId="164"/>
          <ac:picMkLst>
            <pc:docMk/>
            <pc:sldMk cId="1887074802" sldId="276"/>
            <ac:picMk id="20" creationId="{8A1B75C5-FDDD-43E9-BEE8-4DE64A453B84}"/>
          </ac:picMkLst>
        </pc:picChg>
      </pc:sldChg>
      <pc:sldChg chg="addSp modSp add ord modAnim">
        <pc:chgData name="LUCA PERETTI" userId="9b02d992-9edc-455d-92b8-40d2a6ed9b23" providerId="ADAL" clId="{3A42D061-C76C-4B6E-9CA8-7CF738892E85}" dt="2020-02-02T16:15:44.676" v="3643" actId="20577"/>
        <pc:sldMkLst>
          <pc:docMk/>
          <pc:sldMk cId="2207042025" sldId="277"/>
        </pc:sldMkLst>
        <pc:spChg chg="add mod">
          <ac:chgData name="LUCA PERETTI" userId="9b02d992-9edc-455d-92b8-40d2a6ed9b23" providerId="ADAL" clId="{3A42D061-C76C-4B6E-9CA8-7CF738892E85}" dt="2020-02-02T15:43:05.997" v="2846" actId="1076"/>
          <ac:spMkLst>
            <pc:docMk/>
            <pc:sldMk cId="2207042025" sldId="277"/>
            <ac:spMk id="2" creationId="{EBEC96E5-27D8-4771-B8C2-3EC8BCF4260D}"/>
          </ac:spMkLst>
        </pc:spChg>
        <pc:spChg chg="add mod">
          <ac:chgData name="LUCA PERETTI" userId="9b02d992-9edc-455d-92b8-40d2a6ed9b23" providerId="ADAL" clId="{3A42D061-C76C-4B6E-9CA8-7CF738892E85}" dt="2020-02-02T16:15:44.676" v="3643" actId="20577"/>
          <ac:spMkLst>
            <pc:docMk/>
            <pc:sldMk cId="2207042025" sldId="277"/>
            <ac:spMk id="3" creationId="{BECB2306-CD76-4326-A348-3266D858D763}"/>
          </ac:spMkLst>
        </pc:spChg>
        <pc:spChg chg="add mod">
          <ac:chgData name="LUCA PERETTI" userId="9b02d992-9edc-455d-92b8-40d2a6ed9b23" providerId="ADAL" clId="{3A42D061-C76C-4B6E-9CA8-7CF738892E85}" dt="2020-02-02T15:59:10.868" v="3371" actId="1076"/>
          <ac:spMkLst>
            <pc:docMk/>
            <pc:sldMk cId="2207042025" sldId="277"/>
            <ac:spMk id="4" creationId="{8A17135A-EF6B-4F8B-BA57-41AA954608E9}"/>
          </ac:spMkLst>
        </pc:spChg>
        <pc:spChg chg="add mod">
          <ac:chgData name="LUCA PERETTI" userId="9b02d992-9edc-455d-92b8-40d2a6ed9b23" providerId="ADAL" clId="{3A42D061-C76C-4B6E-9CA8-7CF738892E85}" dt="2020-02-02T15:59:13.796" v="3372" actId="1076"/>
          <ac:spMkLst>
            <pc:docMk/>
            <pc:sldMk cId="2207042025" sldId="277"/>
            <ac:spMk id="5" creationId="{F5AF51B5-A641-446F-B2A3-69B10CE9E76C}"/>
          </ac:spMkLst>
        </pc:spChg>
        <pc:spChg chg="add mod">
          <ac:chgData name="LUCA PERETTI" userId="9b02d992-9edc-455d-92b8-40d2a6ed9b23" providerId="ADAL" clId="{3A42D061-C76C-4B6E-9CA8-7CF738892E85}" dt="2020-02-02T16:00:06.329" v="3488" actId="20577"/>
          <ac:spMkLst>
            <pc:docMk/>
            <pc:sldMk cId="2207042025" sldId="277"/>
            <ac:spMk id="6" creationId="{B99C2011-A9F5-4DF0-A463-A0DC2A3FC5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BE5F0-390E-484F-B1FE-EA1F4C626F7D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26A7-FCB1-4AC1-A61F-996B7EE6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94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We can </a:t>
            </a:r>
            <a:r>
              <a:rPr lang="en-US" i="1" baseline="0" dirty="0" err="1"/>
              <a:t>infere</a:t>
            </a:r>
            <a:r>
              <a:rPr lang="en-US" i="1" baseline="0" dirty="0"/>
              <a:t> PD using the third element of the </a:t>
            </a:r>
            <a:r>
              <a:rPr lang="en-US" i="1" baseline="0" dirty="0" err="1"/>
              <a:t>otput</a:t>
            </a:r>
            <a:r>
              <a:rPr lang="en-US" i="1" baseline="0" dirty="0"/>
              <a:t> vector, which is the norm of the simulated signal with physical parameters T1, T2 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</a:t>
                </a:r>
                <a:r>
                  <a:rPr lang="it-I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order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</a:t>
                </a:r>
                <a:r>
                  <a:rPr lang="it-I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improve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it-I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estimation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</a:t>
                </a:r>
                <a:r>
                  <a:rPr lang="it-I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proton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it-I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density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created a second network architecture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by reversing the direction of the first.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net which is now an </a:t>
                </a:r>
                <a:r>
                  <a:rPr lang="en-US" sz="1200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autoencoder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again the one in blue.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latent space contains T1 and T2. 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backward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part of the network is trained separately with the dictionary. The net learned to reproduce a simulated dictionary entry starting from  a vector of parameters (T1,T2 in our case).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output of the network 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has the size of the input and is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again a vector of compressed SVD coefficients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This correspond to the simulated signal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this way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can use the equation 7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infer PD in an identical manner than done with dictionary matching techniques. Where we used the MIPS for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finding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</a:t>
                </a:r>
                <a:r>
                  <a:rPr lang="it-I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order</a:t>
                </a:r>
                <a:r>
                  <a:rPr lang="it-I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</a:t>
                </a:r>
                <a:r>
                  <a:rPr lang="it-I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improve</a:t>
                </a:r>
                <a:r>
                  <a:rPr lang="it-I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it-I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estimation</a:t>
                </a:r>
                <a:r>
                  <a:rPr lang="it-I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</a:t>
                </a:r>
                <a:r>
                  <a:rPr lang="it-I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proton</a:t>
                </a:r>
                <a:r>
                  <a:rPr lang="it-I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it-I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density</a:t>
                </a:r>
                <a:r>
                  <a:rPr lang="it-I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created a second network architecture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by reversing the direction of the first.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net which is now an </a:t>
                </a:r>
                <a:r>
                  <a:rPr lang="en-US" sz="1200" kern="1200" baseline="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autoencoder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again the one in blue.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latent space contains T1 and T2. 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backward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part of the network is trained separately with the dictionary. The net learned to reproduce a simulated dictionary entry starting from  a vector of parameters (T1,T2 in our case).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output of the network 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has the size of the input and is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again a vector of compressed SVD coefficients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This correspond to the simulated signal </a:t>
                </a:r>
                <a:r>
                  <a:rPr lang="en-US" sz="1200" b="1" i="0" smtClean="0">
                    <a:latin typeface="Cambria Math" panose="02040503050406030204" pitchFamily="18" charset="0"/>
                  </a:rPr>
                  <a:t>𝒎</a:t>
                </a:r>
                <a:r>
                  <a:rPr lang="en-US" sz="1200" b="1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𝜗</a:t>
                </a:r>
                <a:r>
                  <a:rPr lang="en-US" sz="1200" b="1" i="0">
                    <a:latin typeface="Cambria Math" panose="02040503050406030204" pitchFamily="18" charset="0"/>
                  </a:rPr>
                  <a:t> ̂ 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this way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can use the equation 7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infer PD in an identical manner than done with dictionary matching techniques. Where we used the MIPS for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finding </a:t>
                </a:r>
                <a:r>
                  <a:rPr lang="en-US" sz="1200" b="1" i="0" smtClean="0">
                    <a:latin typeface="Cambria Math" panose="02040503050406030204" pitchFamily="18" charset="0"/>
                  </a:rPr>
                  <a:t>𝒎</a:t>
                </a:r>
                <a:r>
                  <a:rPr lang="en-US" sz="1200" b="1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𝜗</a:t>
                </a:r>
                <a:r>
                  <a:rPr lang="en-US" sz="1200" b="1" i="0">
                    <a:latin typeface="Cambria Math" panose="02040503050406030204" pitchFamily="18" charset="0"/>
                  </a:rPr>
                  <a:t> ̂ 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dirty="0" smtClean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en-US" b="0" i="0" baseline="0" dirty="0">
                <a:latin typeface="Arial" panose="020B0604020202020204" pitchFamily="34" charset="0"/>
                <a:ea typeface="Calibri" panose="020F0502020204030204" pitchFamily="34" charset="0"/>
              </a:rPr>
              <a:t> results of the two network architectures and the dictionary matching are compared in the figure. </a:t>
            </a:r>
          </a:p>
          <a:p>
            <a:r>
              <a:rPr lang="en-US" b="0" i="0" baseline="0" dirty="0">
                <a:latin typeface="Arial" panose="020B0604020202020204" pitchFamily="34" charset="0"/>
                <a:ea typeface="Calibri" panose="020F0502020204030204" pitchFamily="34" charset="0"/>
              </a:rPr>
              <a:t>In the fist row we compare the PD maps and we can say that t</a:t>
            </a:r>
            <a:r>
              <a:rPr lang="en-US" i="0" dirty="0">
                <a:latin typeface="Arial" panose="020B0604020202020204" pitchFamily="34" charset="0"/>
                <a:ea typeface="Calibri" panose="020F0502020204030204" pitchFamily="34" charset="0"/>
              </a:rPr>
              <a:t>he </a:t>
            </a:r>
            <a:r>
              <a:rPr lang="en-US" i="0" dirty="0" err="1">
                <a:latin typeface="Arial" panose="020B0604020202020204" pitchFamily="34" charset="0"/>
                <a:ea typeface="Calibri" panose="020F0502020204030204" pitchFamily="34" charset="0"/>
              </a:rPr>
              <a:t>autoencoder</a:t>
            </a:r>
            <a:r>
              <a:rPr lang="en-US" i="0" baseline="0" dirty="0">
                <a:latin typeface="Arial" panose="020B0604020202020204" pitchFamily="34" charset="0"/>
                <a:ea typeface="Calibri" panose="020F0502020204030204" pitchFamily="34" charset="0"/>
              </a:rPr>
              <a:t> (forth and fifth column) </a:t>
            </a:r>
            <a:r>
              <a:rPr lang="en-US" i="0" dirty="0">
                <a:latin typeface="Arial" panose="020B0604020202020204" pitchFamily="34" charset="0"/>
                <a:ea typeface="Calibri" panose="020F0502020204030204" pitchFamily="34" charset="0"/>
              </a:rPr>
              <a:t>estimates PD closer to dictionary matching than the</a:t>
            </a:r>
            <a:r>
              <a:rPr lang="en-US" i="0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0" dirty="0" err="1">
                <a:latin typeface="Arial" panose="020B0604020202020204" pitchFamily="34" charset="0"/>
                <a:ea typeface="Calibri" panose="020F0502020204030204" pitchFamily="34" charset="0"/>
              </a:rPr>
              <a:t>inference.with</a:t>
            </a:r>
            <a:r>
              <a:rPr lang="en-US" i="0" dirty="0">
                <a:latin typeface="Arial" panose="020B0604020202020204" pitchFamily="34" charset="0"/>
                <a:ea typeface="Calibri" panose="020F0502020204030204" pitchFamily="34" charset="0"/>
              </a:rPr>
              <a:t> the first</a:t>
            </a:r>
            <a:r>
              <a:rPr lang="en-US" i="0" baseline="0" dirty="0">
                <a:latin typeface="Arial" panose="020B0604020202020204" pitchFamily="34" charset="0"/>
                <a:ea typeface="Calibri" panose="020F0502020204030204" pitchFamily="34" charset="0"/>
              </a:rPr>
              <a:t> proposed network.</a:t>
            </a:r>
          </a:p>
          <a:p>
            <a:r>
              <a:rPr lang="en-US" i="0" baseline="0" dirty="0">
                <a:latin typeface="Arial" panose="020B0604020202020204" pitchFamily="34" charset="0"/>
                <a:ea typeface="Calibri" panose="020F0502020204030204" pitchFamily="34" charset="0"/>
              </a:rPr>
              <a:t>Notice in the second and third rows that i</a:t>
            </a:r>
            <a:r>
              <a:rPr lang="en-US" i="0" dirty="0">
                <a:latin typeface="Arial" panose="020B0604020202020204" pitchFamily="34" charset="0"/>
                <a:ea typeface="Calibri" panose="020F0502020204030204" pitchFamily="34" charset="0"/>
              </a:rPr>
              <a:t>n both cases, T1 and T2 inference results remain identical.</a:t>
            </a:r>
          </a:p>
          <a:p>
            <a:endParaRPr lang="en-US" i="0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2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Furthermore a dictionary can occupies GBs of memory while the proposed net will be less than 2MB.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8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that the results of the quantitative maps are acceptable, t</a:t>
            </a:r>
            <a:r>
              <a:rPr lang="it-IT" dirty="0"/>
              <a:t>he</a:t>
            </a:r>
            <a:r>
              <a:rPr lang="it-IT" baseline="0" dirty="0"/>
              <a:t> </a:t>
            </a:r>
            <a:r>
              <a:rPr lang="en-US" baseline="0" noProof="0" dirty="0"/>
              <a:t>proposed </a:t>
            </a:r>
            <a:r>
              <a:rPr lang="en-GB" baseline="0" noProof="0" dirty="0"/>
              <a:t>neural</a:t>
            </a:r>
            <a:r>
              <a:rPr lang="it-IT" baseline="0" dirty="0"/>
              <a:t> network can be </a:t>
            </a:r>
            <a:r>
              <a:rPr lang="it-IT" baseline="0" dirty="0" err="1"/>
              <a:t>used</a:t>
            </a:r>
            <a:r>
              <a:rPr lang="it-IT" baseline="0" dirty="0"/>
              <a:t> for </a:t>
            </a:r>
            <a:r>
              <a:rPr lang="it-IT" baseline="0" dirty="0" err="1"/>
              <a:t>speed</a:t>
            </a:r>
            <a:r>
              <a:rPr lang="it-IT" baseline="0" dirty="0"/>
              <a:t> up iterative </a:t>
            </a:r>
            <a:r>
              <a:rPr lang="it-IT" baseline="0" dirty="0" err="1"/>
              <a:t>methods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use MRF </a:t>
            </a:r>
            <a:r>
              <a:rPr lang="it-IT" baseline="0" dirty="0" err="1"/>
              <a:t>inference</a:t>
            </a:r>
            <a:r>
              <a:rPr lang="it-IT" baseline="0" dirty="0"/>
              <a:t>.</a:t>
            </a:r>
            <a:br>
              <a:rPr lang="it-IT" baseline="0" dirty="0"/>
            </a:br>
            <a:r>
              <a:rPr lang="it-IT" baseline="0" dirty="0"/>
              <a:t>The </a:t>
            </a:r>
            <a:r>
              <a:rPr lang="it-IT" baseline="0" dirty="0" err="1"/>
              <a:t>Multiscale</a:t>
            </a:r>
            <a:r>
              <a:rPr lang="it-IT" baseline="0" dirty="0"/>
              <a:t> </a:t>
            </a:r>
            <a:r>
              <a:rPr lang="it-IT" baseline="0" dirty="0" err="1"/>
              <a:t>Reconstruction</a:t>
            </a:r>
            <a:r>
              <a:rPr lang="it-IT" baseline="0" dirty="0"/>
              <a:t> </a:t>
            </a:r>
            <a:r>
              <a:rPr lang="it-IT" baseline="0" dirty="0" err="1"/>
              <a:t>method</a:t>
            </a:r>
            <a:r>
              <a:rPr lang="it-IT" baseline="0" dirty="0"/>
              <a:t> </a:t>
            </a:r>
            <a:r>
              <a:rPr lang="it-IT" baseline="0" dirty="0" err="1"/>
              <a:t>proposed</a:t>
            </a:r>
            <a:r>
              <a:rPr lang="it-IT" baseline="0" dirty="0"/>
              <a:t> by Pierre for </a:t>
            </a:r>
            <a:r>
              <a:rPr lang="it-IT" baseline="0" dirty="0" err="1"/>
              <a:t>denoising</a:t>
            </a:r>
            <a:r>
              <a:rPr lang="it-IT" baseline="0" dirty="0"/>
              <a:t> MRI images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one</a:t>
            </a:r>
            <a:r>
              <a:rPr lang="it-IT" baseline="0" dirty="0"/>
              <a:t> of </a:t>
            </a:r>
            <a:r>
              <a:rPr lang="it-IT" baseline="0" dirty="0" err="1"/>
              <a:t>them</a:t>
            </a:r>
            <a:r>
              <a:rPr lang="it-IT" baseline="0" dirty="0"/>
              <a:t>. </a:t>
            </a:r>
          </a:p>
          <a:p>
            <a:r>
              <a:rPr lang="en-US" dirty="0"/>
              <a:t>The iterative</a:t>
            </a:r>
            <a:r>
              <a:rPr lang="en-US" baseline="0" dirty="0"/>
              <a:t> algorithm </a:t>
            </a:r>
            <a:r>
              <a:rPr lang="en-US" dirty="0"/>
              <a:t>is initialized by reconstructing the MRF image series at low image resolution. For subsequent iterations, the method enforces pixel-wise fidelity to the best-matching dictionary template. Then enforces fidelity to the acquired data at slightly higher spatial resolution. </a:t>
            </a:r>
          </a:p>
          <a:p>
            <a:r>
              <a:rPr lang="en-US" baseline="0" dirty="0"/>
              <a:t>In case of 3D scans, the algorithm takes too much time to converge due to the MIPS. We’re currently implementing a new version of the algorithm that uses the Neural Network to avoid MIPS, and we expect it to be much more faster.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Conventional MRI </a:t>
            </a:r>
            <a:r>
              <a:rPr lang="en-US" baseline="0" dirty="0"/>
              <a:t>methods allow to obtain qualitative contrast images like the one in the figure, weighted on particular parameters, so no information is obtained on the tissue parameters.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knowledge of quantitative parameters (like relaxation times t1, t2 and others) can be used to improve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enable more objective diagnosis.</a:t>
            </a:r>
          </a:p>
          <a:p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reason the last few years have seen an increasing emphasis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quantitative imaging techniques.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Despite this, those techniques are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by their time inefficiency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 measure only one tissue property at a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scenario recently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introduced the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Resonance Fingerprinting (MRF), quantitative technique that allows measurement of multiple tissue properties in a single acquisition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 efficient time.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MRF </a:t>
            </a:r>
            <a:r>
              <a:rPr lang="en-US" sz="1200" b="0" i="0" u="none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a variable schedule to induce differential signal evolution in tissue of differing types.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acquisition of the parameters varied in a p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-random pattern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that each tissue generates a unique signal.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FIngerprinting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one hand the data are then acquired in the k-space in a strongly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undersampled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(C). So the scan will be fast.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we simulate a dictionary of all the possible evolutions of the signals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Bloch's equations. (D)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Then, after the resonance acquisition, a pattern matching algorithm is used to find the dictionary entry that best describes the signal acquired on a voxel.(E-F)</a:t>
            </a:r>
          </a:p>
          <a:p>
            <a:r>
              <a:rPr lang="en-US" dirty="0"/>
              <a:t>At least, along</a:t>
            </a:r>
            <a:r>
              <a:rPr lang="en-US" baseline="0" dirty="0"/>
              <a:t> with the best matched simulated signal </a:t>
            </a:r>
            <a:r>
              <a:rPr lang="en-US" dirty="0"/>
              <a:t>we obtain the parameters previously used to generate it. Repeating</a:t>
            </a:r>
            <a:r>
              <a:rPr lang="en-US" baseline="0" dirty="0"/>
              <a:t> the matching process for each voxel permits to compute the quantitative maps as in</a:t>
            </a:r>
            <a:r>
              <a:rPr lang="en-US" dirty="0"/>
              <a:t> (G).</a:t>
            </a:r>
          </a:p>
          <a:p>
            <a:r>
              <a:rPr lang="en-US" dirty="0"/>
              <a:t>Therefore, MRF is made up of three different phases: dictionary simulation, data acquisition</a:t>
            </a:r>
            <a:r>
              <a:rPr lang="en-US" baseline="0" dirty="0"/>
              <a:t> and the </a:t>
            </a:r>
            <a:r>
              <a:rPr lang="en-US" dirty="0"/>
              <a:t>matching.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/>
                  <a:t>We now concentrate on the Pattern matching step to better understand the problems related to it.</a:t>
                </a:r>
              </a:p>
              <a:p>
                <a:r>
                  <a:rPr lang="en-US" baseline="0" dirty="0"/>
                  <a:t>Given the local magnetization M in eq. 1, we can consider it composed by the static magnetization M0 and the dynamic magnetization m. </a:t>
                </a:r>
              </a:p>
              <a:p>
                <a:r>
                  <a:rPr lang="en-US" baseline="0" dirty="0"/>
                  <a:t>Where M0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be written as the multiplication of the local proton density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real-valued receiver sensitivity profile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the transceiver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𝜑</m:t>
                        </m:r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GB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GB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lang="en-GB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possible to write a local estimation in L2-space vectors as in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equation 2. where d is</a:t>
                </a:r>
                <a:r>
                  <a:rPr lang="en-US" sz="1200" i="1" dirty="0"/>
                  <a:t> </a:t>
                </a:r>
                <a:r>
                  <a:rPr lang="en-GB" sz="1200" dirty="0"/>
                  <a:t>measured data</a:t>
                </a:r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i="1" dirty="0"/>
                  <a:t>and m the </a:t>
                </a:r>
                <a:r>
                  <a:rPr lang="en-GB" sz="1200" dirty="0"/>
                  <a:t>predicted magnetization values</a:t>
                </a:r>
                <a:endParaRPr lang="en-US" sz="1200" i="1" dirty="0"/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problem obtained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equivalent to a Maximum Likelihood Estimation (MLE)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eq. </a:t>
                </a:r>
              </a:p>
              <a:p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can </a:t>
                </a:r>
                <a:r>
                  <a:rPr lang="en-US" dirty="0"/>
                  <a:t>be written as a Maximum Inner Product Search (MIPS), looking at the maximum correlation between the measured data</a:t>
                </a:r>
                <a:r>
                  <a:rPr lang="en-US" baseline="0" dirty="0"/>
                  <a:t> </a:t>
                </a:r>
                <a:r>
                  <a:rPr lang="en-US" dirty="0"/>
                  <a:t>d, and the simulated signal values, m(ϑ).</a:t>
                </a:r>
              </a:p>
              <a:p>
                <a:endParaRPr lang="en-US" dirty="0"/>
              </a:p>
              <a:p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We now concentrate on the Pattern matching step to better understand the problems related to it.</a:t>
                </a:r>
              </a:p>
              <a:p>
                <a:r>
                  <a:rPr lang="en-US" baseline="0" dirty="0" smtClean="0"/>
                  <a:t>Given the local magnetization M in eq. 1, we can consider it composed by the static magnetization M0 and the dynamic magnetization m. </a:t>
                </a:r>
              </a:p>
              <a:p>
                <a:r>
                  <a:rPr lang="en-US" baseline="0" dirty="0" smtClean="0"/>
                  <a:t>Where M0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be written as the multiplication of the local proton density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𝜌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𝑥,𝑦)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n-GB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real-valued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receiver sensitivity profile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1^−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𝑥,𝑦)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transceiver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phase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𝑒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𝑖𝜑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𝑥,𝑦)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GB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possible to write a local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estimation in L2-space vectors as in</a:t>
                </a:r>
                <a:r>
                  <a:rPr lang="en-GB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equation 2. where d is</a:t>
                </a:r>
                <a:r>
                  <a:rPr lang="en-US" sz="1200" i="1" dirty="0" smtClean="0"/>
                  <a:t> </a:t>
                </a:r>
                <a:r>
                  <a:rPr lang="en-GB" sz="1200" dirty="0"/>
                  <a:t>measured </a:t>
                </a:r>
                <a:r>
                  <a:rPr lang="en-GB" sz="1200" dirty="0" smtClean="0"/>
                  <a:t>data</a:t>
                </a:r>
                <a:r>
                  <a:rPr lang="it-IT" sz="1200" b="0" i="0" smtClean="0">
                    <a:latin typeface="Cambria Math" panose="02040503050406030204" pitchFamily="18" charset="0"/>
                  </a:rPr>
                  <a:t> </a:t>
                </a:r>
                <a:r>
                  <a:rPr lang="en-US" sz="1200" i="1" dirty="0" smtClean="0"/>
                  <a:t>and m the </a:t>
                </a:r>
                <a:r>
                  <a:rPr lang="en-GB" sz="1200" dirty="0"/>
                  <a:t>predicted magnetization values</a:t>
                </a:r>
                <a:endParaRPr lang="en-US" sz="1200" i="1" dirty="0"/>
              </a:p>
              <a:p>
                <a:endParaRPr lang="en-US" dirty="0" smtClean="0"/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̂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a solution of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2,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it is possible to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write the equation 3. Where I is the Identity,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GB" dirty="0" smtClean="0"/>
                  <a:t>However, a </a:t>
                </a:r>
                <a:r>
                  <a:rPr lang="en-GB" i="1" dirty="0" smtClean="0"/>
                  <a:t>grid search</a:t>
                </a:r>
                <a:r>
                  <a:rPr lang="en-GB" dirty="0" smtClean="0"/>
                  <a:t> is also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computationally demanding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the problem will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solved with an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exhaustive search over a pre-computed dictionary obtained simulating </a:t>
                </a:r>
                <a14:m>
                  <m:oMath xmlns:m="http://schemas.openxmlformats.org/officeDocument/2006/math">
                    <m:r>
                      <a:rPr lang="en-GB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lang="en-GB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𝜗</m:t>
                    </m:r>
                    <m:r>
                      <a:rPr lang="en-GB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certain values of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𝜗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𝜗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evaluated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over a grid of physically-acceptable parameters. </a:t>
                </a:r>
              </a:p>
              <a:p>
                <a:endParaRPr lang="en-US" dirty="0"/>
              </a:p>
              <a:p>
                <a:r>
                  <a:rPr lang="en-US" dirty="0"/>
                  <a:t>For every signal d we</a:t>
                </a:r>
                <a:r>
                  <a:rPr lang="en-US" baseline="0" dirty="0"/>
                  <a:t> compute the scalar products C for each theta. The dictionary entry that achieve the highest C is considered the best match. Using the index of that entry and the precomputed lookup table, we can achieve the Theta parameters.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M0 can then be estimated with ne equation (6)</a:t>
                </a:r>
                <a:endParaRPr lang="en-GB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the problem will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 solved with an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exhaustive search over a pre-computed dictionary obtained simulating </a:t>
                </a:r>
                <a:r>
                  <a:rPr lang="en-GB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𝒎(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GB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certain values of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where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𝜗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evaluated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over a grid of physically-acceptable parameters. </a:t>
                </a:r>
              </a:p>
              <a:p>
                <a:endParaRPr lang="en-US" dirty="0"/>
              </a:p>
              <a:p>
                <a:r>
                  <a:rPr lang="en-US" dirty="0"/>
                  <a:t>For every signal d we</a:t>
                </a:r>
                <a:r>
                  <a:rPr lang="en-US" baseline="0" dirty="0"/>
                  <a:t> compute the scalar products C for each theta. The dictionary entry that achieve the highest C is considered the best match. Using the index of that entry and the precomputed lookup table, we can achieve the Theta parameters.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M0 can then be estimated with ne equation (6)</a:t>
                </a:r>
                <a:endParaRPr lang="en-GB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7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Now that we know how pattern matching is done. </a:t>
            </a:r>
          </a:p>
          <a:p>
            <a:r>
              <a:rPr lang="it-IT" dirty="0"/>
              <a:t>We</a:t>
            </a:r>
            <a:r>
              <a:rPr lang="it-IT" baseline="0" dirty="0"/>
              <a:t> need to make some consideration about the Maximum inner product search. </a:t>
            </a:r>
          </a:p>
          <a:p>
            <a:r>
              <a:rPr lang="it-IT" baseline="0" dirty="0"/>
              <a:t>This tecqnique is in fact streactly related to the dictionary size, in the sense that if we want to achieve a good results for the quantitative maps, we need to precompute a large fine graned dictionary that contains all the possible permutation of parameters.</a:t>
            </a:r>
          </a:p>
          <a:p>
            <a:endParaRPr lang="it-IT" baseline="0" dirty="0"/>
          </a:p>
          <a:p>
            <a:r>
              <a:rPr lang="it-IT" baseline="0" dirty="0"/>
              <a:t>The dictionary size will grow exponentially with the number of parameters. Using </a:t>
            </a:r>
            <a:r>
              <a:rPr lang="it-IT" baseline="0" dirty="0" err="1"/>
              <a:t>too</a:t>
            </a:r>
            <a:r>
              <a:rPr lang="it-IT" baseline="0" dirty="0"/>
              <a:t> </a:t>
            </a:r>
            <a:r>
              <a:rPr lang="it-IT" baseline="0" dirty="0" err="1"/>
              <a:t>many</a:t>
            </a:r>
            <a:r>
              <a:rPr lang="it-IT" baseline="0" dirty="0"/>
              <a:t> </a:t>
            </a:r>
            <a:r>
              <a:rPr lang="it-IT" baseline="0" dirty="0" err="1"/>
              <a:t>parameters</a:t>
            </a:r>
            <a:r>
              <a:rPr lang="it-IT" baseline="0" dirty="0"/>
              <a:t> can </a:t>
            </a:r>
            <a:r>
              <a:rPr lang="it-IT" baseline="0" dirty="0" err="1"/>
              <a:t>easily</a:t>
            </a:r>
            <a:r>
              <a:rPr lang="it-IT" baseline="0" dirty="0"/>
              <a:t> </a:t>
            </a:r>
            <a:r>
              <a:rPr lang="it-IT" baseline="0" dirty="0" err="1"/>
              <a:t>lead</a:t>
            </a:r>
            <a:r>
              <a:rPr lang="it-IT" baseline="0" dirty="0"/>
              <a:t> to </a:t>
            </a:r>
            <a:r>
              <a:rPr lang="en-US" dirty="0"/>
              <a:t>unmanageable </a:t>
            </a:r>
            <a:r>
              <a:rPr lang="it-IT" baseline="0" dirty="0" err="1"/>
              <a:t>huge</a:t>
            </a:r>
            <a:r>
              <a:rPr lang="it-IT" baseline="0" dirty="0"/>
              <a:t> </a:t>
            </a:r>
            <a:r>
              <a:rPr lang="it-IT" baseline="0" dirty="0" err="1"/>
              <a:t>dictionaries</a:t>
            </a:r>
            <a:r>
              <a:rPr lang="it-IT" baseline="0" dirty="0"/>
              <a:t>.</a:t>
            </a:r>
          </a:p>
          <a:p>
            <a:r>
              <a:rPr lang="it-IT" baseline="0" dirty="0" err="1"/>
              <a:t>Furthermore</a:t>
            </a:r>
            <a:r>
              <a:rPr lang="it-IT" baseline="0" dirty="0"/>
              <a:t> the Maximum </a:t>
            </a:r>
            <a:r>
              <a:rPr lang="it-IT" baseline="0" dirty="0" err="1"/>
              <a:t>inner</a:t>
            </a:r>
            <a:r>
              <a:rPr lang="it-IT" baseline="0" dirty="0"/>
              <a:t> </a:t>
            </a:r>
            <a:r>
              <a:rPr lang="it-IT" baseline="0" dirty="0" err="1"/>
              <a:t>product</a:t>
            </a:r>
            <a:r>
              <a:rPr lang="it-IT" baseline="0" dirty="0"/>
              <a:t> </a:t>
            </a:r>
            <a:r>
              <a:rPr lang="it-IT" baseline="0" dirty="0" err="1"/>
              <a:t>search</a:t>
            </a:r>
            <a:r>
              <a:rPr lang="it-IT" baseline="0" dirty="0"/>
              <a:t> </a:t>
            </a:r>
            <a:r>
              <a:rPr lang="it-IT" baseline="0" dirty="0" err="1"/>
              <a:t>require</a:t>
            </a:r>
            <a:r>
              <a:rPr lang="it-IT" baseline="0" dirty="0"/>
              <a:t> a </a:t>
            </a:r>
            <a:r>
              <a:rPr lang="it-IT" baseline="0" dirty="0" err="1"/>
              <a:t>huge</a:t>
            </a:r>
            <a:r>
              <a:rPr lang="it-IT" baseline="0" dirty="0"/>
              <a:t> </a:t>
            </a:r>
            <a:r>
              <a:rPr lang="it-IT" baseline="0" dirty="0" err="1"/>
              <a:t>amount</a:t>
            </a:r>
            <a:r>
              <a:rPr lang="it-IT" baseline="0" dirty="0"/>
              <a:t> of </a:t>
            </a:r>
            <a:r>
              <a:rPr lang="it-IT" baseline="0" dirty="0" err="1"/>
              <a:t>computational</a:t>
            </a:r>
            <a:r>
              <a:rPr lang="it-IT" baseline="0" dirty="0"/>
              <a:t> </a:t>
            </a:r>
            <a:r>
              <a:rPr lang="it-IT" baseline="0" dirty="0" err="1"/>
              <a:t>resources</a:t>
            </a:r>
            <a:r>
              <a:rPr lang="it-IT" baseline="0" dirty="0"/>
              <a:t>. For example a matching of a 3D image will take 115s.</a:t>
            </a:r>
          </a:p>
          <a:p>
            <a:endParaRPr lang="it-IT" baseline="0" dirty="0"/>
          </a:p>
          <a:p>
            <a:r>
              <a:rPr lang="it-IT" baseline="0" dirty="0"/>
              <a:t>Forh those reasons has been introduced a neural network approch.  Our goal is to map each signal of a voxel to the theta parameters.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</a:t>
                </a:r>
                <a:r>
                  <a:rPr lang="en-US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can see in the figure, instead of using a dictionary, t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 signal (b) is dimensionality reduced via Singular</a:t>
                </a:r>
                <a:r>
                  <a:rPr lang="en-US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 decomposition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c).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the next layers</a:t>
                </a:r>
                <a:r>
                  <a:rPr lang="en-US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take place the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gridding, the FFT, coil estimation and combination .</a:t>
                </a:r>
                <a:r>
                  <a:rPr lang="en-US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the layer e w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 used the obtained compressed signal as the input of a</a:t>
                </a:r>
                <a:r>
                  <a:rPr lang="en-US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FFNN (in blue) composed by 2 hidden layers with rectifier activation functions and sigmoid activation function for the output layer.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output nodes</a:t>
                </a:r>
                <a:r>
                  <a:rPr lang="it-IT" baseline="0" dirty="0"/>
                  <a:t> </a:t>
                </a:r>
                <a:r>
                  <a:rPr lang="it-IT" baseline="0" dirty="0" err="1"/>
                  <a:t>contain</a:t>
                </a:r>
                <a:r>
                  <a:rPr lang="it-IT" baseline="0" dirty="0"/>
                  <a:t> T1, T2 </a:t>
                </a:r>
                <a:r>
                  <a:rPr lang="it-IT" baseline="0" dirty="0" err="1"/>
                  <a:t>times</a:t>
                </a:r>
                <a:r>
                  <a:rPr lang="it-IT" baseline="0" dirty="0"/>
                  <a:t> and the </a:t>
                </a:r>
                <a:r>
                  <a:rPr lang="it-IT" baseline="0" dirty="0" err="1"/>
                  <a:t>norm</a:t>
                </a:r>
                <a:r>
                  <a:rPr lang="it-IT" baseline="0" dirty="0"/>
                  <a:t> of the </a:t>
                </a:r>
                <a:r>
                  <a:rPr lang="it-IT" baseline="0" dirty="0" err="1"/>
                  <a:t>corresponding</a:t>
                </a:r>
                <a:r>
                  <a:rPr lang="it-IT" baseline="0" dirty="0"/>
                  <a:t> </a:t>
                </a:r>
                <a:r>
                  <a:rPr lang="it-IT" baseline="0" dirty="0" err="1"/>
                  <a:t>simulated</a:t>
                </a:r>
                <a:r>
                  <a:rPr lang="it-IT" baseline="0" dirty="0"/>
                  <a:t> </a:t>
                </a:r>
                <a:r>
                  <a:rPr lang="it-IT" baseline="0" dirty="0" err="1"/>
                  <a:t>signals</a:t>
                </a:r>
                <a:r>
                  <a:rPr lang="it-IT" baseline="0" dirty="0"/>
                  <a:t> </a:t>
                </a:r>
                <a:r>
                  <a:rPr lang="it-IT" baseline="0" dirty="0" err="1"/>
                  <a:t>used</a:t>
                </a:r>
                <a:r>
                  <a:rPr lang="it-IT" baseline="0" dirty="0"/>
                  <a:t> for training.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simulated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~60k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samples using Bloch equations and added random Gaussian noise to each sample.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 a loss function, we used the mean absolute error, determined as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shown,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𝛉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 </m:t>
                    </m:r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output vector of the network and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𝐲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 </m:t>
                    </m:r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corresponding ground truth. </a:t>
                </a:r>
                <a:endParaRPr lang="en-US" dirty="0"/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During parameter inference on real data we computed the PD scaling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voxel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2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,3</m:t>
                              </m:r>
                            </m:sub>
                          </m:sSub>
                        </m:den>
                      </m:f>
                      <m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important to notice that in this implementation,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dictionary it’s used only for the initial training of the network.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en-US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can see in the figure, instead of using a dictionary, t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 signal (b) is dimensionality reduced via Singular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 decomposition 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c).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the next layers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take place the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gridding, the FFT, coil estimation and combination .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the layer e w</a:t>
                </a:r>
                <a:r>
                  <a:rPr lang="en-US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 used the obtained compressed signal as the input of a</a:t>
                </a: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FFNN (in blue) composed by 2 hidden layers with rectifier activation functions and sigmoid activation function for the output layer.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output nodes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contain</a:t>
                </a:r>
                <a:r>
                  <a:rPr lang="it-IT" baseline="0" dirty="0" smtClean="0"/>
                  <a:t> T1, T2 </a:t>
                </a:r>
                <a:r>
                  <a:rPr lang="it-IT" baseline="0" dirty="0" err="1" smtClean="0"/>
                  <a:t>times</a:t>
                </a:r>
                <a:r>
                  <a:rPr lang="it-IT" baseline="0" dirty="0" smtClean="0"/>
                  <a:t> and the </a:t>
                </a:r>
                <a:r>
                  <a:rPr lang="it-IT" baseline="0" dirty="0" err="1" smtClean="0"/>
                  <a:t>norm</a:t>
                </a:r>
                <a:r>
                  <a:rPr lang="it-IT" baseline="0" dirty="0" smtClean="0"/>
                  <a:t> of the </a:t>
                </a:r>
                <a:r>
                  <a:rPr lang="it-IT" baseline="0" dirty="0" err="1" smtClean="0"/>
                  <a:t>corresponding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simulated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signals</a:t>
                </a:r>
                <a:r>
                  <a:rPr lang="it-IT" baseline="0" dirty="0" smtClean="0"/>
                  <a:t> </a:t>
                </a:r>
                <a:r>
                  <a:rPr lang="it-IT" baseline="0" dirty="0" err="1" smtClean="0"/>
                  <a:t>used</a:t>
                </a:r>
                <a:r>
                  <a:rPr lang="it-IT" baseline="0" dirty="0" smtClean="0"/>
                  <a:t> for training.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simulated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~60k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samples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using Bloch equations and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added random Gaussian noise to each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sample.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loss function, we used the mean absolute error, determined as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shown,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𝛉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∈ ℝ^3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output vector of the network and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𝐲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∈ ℝ^3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corresponding ground truth. </a:t>
                </a:r>
                <a:endParaRPr lang="en-US" dirty="0"/>
              </a:p>
              <a:p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During parameter inference on real data we computed the PD scaling factor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𝜌_𝑛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voxel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𝑛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</a:t>
                </a:r>
              </a:p>
              <a:p>
                <a:pPr/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𝜌_𝑛=‖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𝐱_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𝑛 ‖_2/𝜃_(𝑛,3)   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It’s important to notice that in this implementation,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dictionary it’s used only for the initial training of the network.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en-US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training the network, it outputs parameters with an R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&gt; 0.99 for all three parameters.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words, R</a:t>
            </a:r>
            <a:r>
              <a:rPr lang="en-US" sz="120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measure of how much of the variance in 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explained by the model, 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7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In the figure we can see the parameters maps</a:t>
            </a:r>
            <a:r>
              <a:rPr lang="en-US" b="0" i="1" baseline="0" dirty="0"/>
              <a:t> </a:t>
            </a:r>
            <a:r>
              <a:rPr lang="en-US" b="0" i="1" dirty="0"/>
              <a:t>inferenced with dictionary matching and neural networks. </a:t>
            </a:r>
          </a:p>
          <a:p>
            <a:r>
              <a:rPr lang="en-US" b="0" i="1" dirty="0"/>
              <a:t>We can </a:t>
            </a:r>
            <a:r>
              <a:rPr lang="en-US" b="0" i="1" baseline="0" dirty="0"/>
              <a:t>the T1 in the center and T2 on the right. As we can see, </a:t>
            </a:r>
            <a:r>
              <a:rPr lang="en-US" b="0" i="1" baseline="0" dirty="0" err="1"/>
              <a:t>infering</a:t>
            </a:r>
            <a:r>
              <a:rPr lang="en-US" i="1" dirty="0"/>
              <a:t> parameter maps with a high-resolution dictionary and a trained neural network produces comparable results</a:t>
            </a:r>
            <a:r>
              <a:rPr lang="en-US" i="1" baseline="0" dirty="0"/>
              <a:t> for T1, T2 but not for the proton density.</a:t>
            </a:r>
            <a:endParaRPr lang="en-US" i="1" dirty="0"/>
          </a:p>
          <a:p>
            <a:r>
              <a:rPr lang="en-US" i="1" dirty="0"/>
              <a:t>The key difference that the network is not limited by dictionary discretization grid.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26A7-FCB1-4AC1-A61F-996B7EE6DB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0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9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5340-1CD1-4308-8731-9A8F8D97BE0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7976-4890-4445-9466-2CAB8274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3162" y="1935403"/>
            <a:ext cx="8833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00000"/>
                </a:solidFill>
                <a:latin typeface="Arial" panose="020B0604020202020204" pitchFamily="34" charset="0"/>
              </a:rPr>
              <a:t>Deep Learning implementation of MRF data reconstruction</a:t>
            </a:r>
            <a:endParaRPr lang="en-GB" sz="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05529" y="5093970"/>
            <a:ext cx="24003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Luca Peretti</a:t>
            </a:r>
          </a:p>
          <a:p>
            <a:r>
              <a:rPr lang="en-US" sz="2500" dirty="0" err="1"/>
              <a:t>Universit</a:t>
            </a:r>
            <a:r>
              <a:rPr lang="it-IT" sz="2500" dirty="0"/>
              <a:t>à</a:t>
            </a:r>
            <a:r>
              <a:rPr lang="en-US" sz="2500" dirty="0"/>
              <a:t> di Pisa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26684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412BB-5F9A-4407-B250-A742E6153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0" b="28391"/>
          <a:stretch/>
        </p:blipFill>
        <p:spPr>
          <a:xfrm>
            <a:off x="3213888" y="872880"/>
            <a:ext cx="4469063" cy="34043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298366-77FD-497E-A04C-1F80DD549021}"/>
              </a:ext>
            </a:extLst>
          </p:cNvPr>
          <p:cNvSpPr/>
          <p:nvPr/>
        </p:nvSpPr>
        <p:spPr>
          <a:xfrm>
            <a:off x="1152592" y="4848020"/>
            <a:ext cx="655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/>
              <a:t> </a:t>
            </a:r>
            <a:endParaRPr lang="en-US" sz="1350" dirty="0"/>
          </a:p>
          <a:p>
            <a:r>
              <a:rPr lang="en-US" sz="1350" b="1" i="1" dirty="0"/>
              <a:t> </a:t>
            </a:r>
            <a:endParaRPr lang="en-US" sz="1350" dirty="0"/>
          </a:p>
          <a:p>
            <a:pPr algn="just">
              <a:lnSpc>
                <a:spcPct val="200000"/>
              </a:lnSpc>
              <a:spcAft>
                <a:spcPts val="540"/>
              </a:spcAft>
            </a:pPr>
            <a:r>
              <a:rPr lang="en-US" sz="13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62387" y="543899"/>
            <a:ext cx="241925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300" b="1" dirty="0"/>
              <a:t>PD inference</a:t>
            </a:r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12">
                <a:extLst>
                  <a:ext uri="{FF2B5EF4-FFF2-40B4-BE49-F238E27FC236}">
                    <a16:creationId xmlns:a16="http://schemas.microsoft.com/office/drawing/2014/main" id="{0F3D00EC-8616-470D-84F6-5D56AB7E4F2F}"/>
                  </a:ext>
                </a:extLst>
              </p:cNvPr>
              <p:cNvSpPr/>
              <p:nvPr/>
            </p:nvSpPr>
            <p:spPr>
              <a:xfrm>
                <a:off x="293245" y="3641434"/>
                <a:ext cx="4469063" cy="2924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PD scaling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at voxel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/>
                  <a:t> </a:t>
                </a:r>
              </a:p>
              <a:p>
                <a:endParaRPr lang="en-US" dirty="0"/>
              </a:p>
              <a:p>
                <a:r>
                  <a:rPr lang="en-US" dirty="0"/>
                  <a:t>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represents the norm of the acquired data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the third output of the trained network</a:t>
                </a:r>
              </a:p>
            </p:txBody>
          </p:sp>
        </mc:Choice>
        <mc:Fallback xmlns="">
          <p:sp>
            <p:nvSpPr>
              <p:cNvPr id="8" name="Rettangolo 12">
                <a:extLst>
                  <a:ext uri="{FF2B5EF4-FFF2-40B4-BE49-F238E27FC236}">
                    <a16:creationId xmlns:a16="http://schemas.microsoft.com/office/drawing/2014/main" id="{0F3D00EC-8616-470D-84F6-5D56AB7E4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5" y="3641434"/>
                <a:ext cx="4469063" cy="2924006"/>
              </a:xfrm>
              <a:prstGeom prst="rect">
                <a:avLst/>
              </a:prstGeom>
              <a:blipFill>
                <a:blip r:embed="rId4"/>
                <a:stretch>
                  <a:fillRect l="-1091" t="-1042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06C857A-305B-4E2A-A346-7E21F3D5640E}"/>
                  </a:ext>
                </a:extLst>
              </p:cNvPr>
              <p:cNvSpPr/>
              <p:nvPr/>
            </p:nvSpPr>
            <p:spPr>
              <a:xfrm>
                <a:off x="6858809" y="3478350"/>
                <a:ext cx="2209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/>
                  <a:t> = (T1, T2, norm(D))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06C857A-305B-4E2A-A346-7E21F3D56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809" y="3478350"/>
                <a:ext cx="2209259" cy="369332"/>
              </a:xfrm>
              <a:prstGeom prst="rect">
                <a:avLst/>
              </a:prstGeom>
              <a:blipFill>
                <a:blip r:embed="rId5"/>
                <a:stretch>
                  <a:fillRect t="-10000" r="-13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CBF083-06D7-4AEE-8FA9-9636BCB64450}"/>
                  </a:ext>
                </a:extLst>
              </p:cNvPr>
              <p:cNvSpPr/>
              <p:nvPr/>
            </p:nvSpPr>
            <p:spPr>
              <a:xfrm>
                <a:off x="7559162" y="2390386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CBF083-06D7-4AEE-8FA9-9636BCB64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162" y="2390386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36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AE039D-B28C-4653-926F-EF6B41C7906E}"/>
              </a:ext>
            </a:extLst>
          </p:cNvPr>
          <p:cNvGrpSpPr/>
          <p:nvPr/>
        </p:nvGrpSpPr>
        <p:grpSpPr>
          <a:xfrm>
            <a:off x="204010" y="1630545"/>
            <a:ext cx="7715903" cy="3303580"/>
            <a:chOff x="204010" y="1630545"/>
            <a:chExt cx="7715903" cy="330358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1B75C5-FDDD-43E9-BEE8-4DE64A453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53" b="26819"/>
            <a:stretch/>
          </p:blipFill>
          <p:spPr>
            <a:xfrm flipH="1">
              <a:off x="3844247" y="1630545"/>
              <a:ext cx="4075666" cy="330357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8290A4-36C6-4B00-B850-5FD349714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64" b="26819"/>
            <a:stretch/>
          </p:blipFill>
          <p:spPr>
            <a:xfrm>
              <a:off x="204010" y="1630546"/>
              <a:ext cx="4051284" cy="3303579"/>
            </a:xfrm>
            <a:prstGeom prst="rect">
              <a:avLst/>
            </a:prstGeom>
          </p:spPr>
        </p:pic>
      </p:grpSp>
      <p:sp>
        <p:nvSpPr>
          <p:cNvPr id="7" name="Rettangolo 6"/>
          <p:cNvSpPr/>
          <p:nvPr/>
        </p:nvSpPr>
        <p:spPr>
          <a:xfrm>
            <a:off x="1734298" y="586344"/>
            <a:ext cx="564795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300" b="1" dirty="0"/>
              <a:t>PD inference with autoencoder</a:t>
            </a:r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547229" y="5150858"/>
                <a:ext cx="2801417" cy="82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7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d>
                                <m:d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1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d>
                                    <m:d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7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9" y="5150858"/>
                <a:ext cx="2801417" cy="823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7919913" y="3079842"/>
                <a:ext cx="79945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913" y="3079842"/>
                <a:ext cx="799450" cy="404983"/>
              </a:xfrm>
              <a:prstGeom prst="rect">
                <a:avLst/>
              </a:prstGeom>
              <a:blipFill>
                <a:blip r:embed="rId6"/>
                <a:stretch>
                  <a:fillRect t="-4478" r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4097197" y="5239665"/>
                <a:ext cx="46238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prstClr val="black"/>
                          </a:solidFill>
                        </a:rPr>
                        <m:t>: 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prstClr val="black"/>
                          </a:solidFill>
                        </a:rPr>
                        <m:t>measured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prstClr val="black"/>
                          </a:solidFill>
                        </a:rPr>
                        <m:t>data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1" i="1" dirty="0"/>
                        <m:t>:  </m:t>
                      </m:r>
                      <m:r>
                        <m:rPr>
                          <m:nor/>
                        </m:rPr>
                        <a:rPr lang="en-GB" dirty="0"/>
                        <m:t>simulating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signal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for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certain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values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of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97" y="5239665"/>
                <a:ext cx="4623895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/>
          <p:cNvSpPr txBox="1"/>
          <p:nvPr/>
        </p:nvSpPr>
        <p:spPr>
          <a:xfrm>
            <a:off x="3058796" y="537816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(7)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5E4E32-C47C-4BF9-9409-1EF0E6FD4328}"/>
                  </a:ext>
                </a:extLst>
              </p:cNvPr>
              <p:cNvSpPr/>
              <p:nvPr/>
            </p:nvSpPr>
            <p:spPr>
              <a:xfrm>
                <a:off x="3574275" y="2471793"/>
                <a:ext cx="10807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5E4E32-C47C-4BF9-9409-1EF0E6FD4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275" y="2471793"/>
                <a:ext cx="108074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07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17CCF-818E-4384-813B-A242C93EB4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7" y="1294236"/>
            <a:ext cx="7967282" cy="50376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848798" y="543899"/>
            <a:ext cx="144642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300" b="1" dirty="0"/>
              <a:t>Results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03185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F6B48B-DC53-426D-ACE2-DF16E0962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06284"/>
              </p:ext>
            </p:extLst>
          </p:nvPr>
        </p:nvGraphicFramePr>
        <p:xfrm>
          <a:off x="-1070969" y="410139"/>
          <a:ext cx="11285937" cy="6037722"/>
        </p:xfrm>
        <a:graphic>
          <a:graphicData uri="http://schemas.openxmlformats.org/drawingml/2006/table">
            <a:tbl>
              <a:tblPr/>
              <a:tblGrid>
                <a:gridCol w="1420918">
                  <a:extLst>
                    <a:ext uri="{9D8B030D-6E8A-4147-A177-3AD203B41FA5}">
                      <a16:colId xmlns:a16="http://schemas.microsoft.com/office/drawing/2014/main" val="3285169477"/>
                    </a:ext>
                  </a:extLst>
                </a:gridCol>
                <a:gridCol w="1420918">
                  <a:extLst>
                    <a:ext uri="{9D8B030D-6E8A-4147-A177-3AD203B41FA5}">
                      <a16:colId xmlns:a16="http://schemas.microsoft.com/office/drawing/2014/main" val="3939497943"/>
                    </a:ext>
                  </a:extLst>
                </a:gridCol>
                <a:gridCol w="1420918">
                  <a:extLst>
                    <a:ext uri="{9D8B030D-6E8A-4147-A177-3AD203B41FA5}">
                      <a16:colId xmlns:a16="http://schemas.microsoft.com/office/drawing/2014/main" val="3343703650"/>
                    </a:ext>
                  </a:extLst>
                </a:gridCol>
                <a:gridCol w="2427402">
                  <a:extLst>
                    <a:ext uri="{9D8B030D-6E8A-4147-A177-3AD203B41FA5}">
                      <a16:colId xmlns:a16="http://schemas.microsoft.com/office/drawing/2014/main" val="1341987600"/>
                    </a:ext>
                  </a:extLst>
                </a:gridCol>
                <a:gridCol w="3174863">
                  <a:extLst>
                    <a:ext uri="{9D8B030D-6E8A-4147-A177-3AD203B41FA5}">
                      <a16:colId xmlns:a16="http://schemas.microsoft.com/office/drawing/2014/main" val="1865481923"/>
                    </a:ext>
                  </a:extLst>
                </a:gridCol>
                <a:gridCol w="1420918">
                  <a:extLst>
                    <a:ext uri="{9D8B030D-6E8A-4147-A177-3AD203B41FA5}">
                      <a16:colId xmlns:a16="http://schemas.microsoft.com/office/drawing/2014/main" val="2327270001"/>
                    </a:ext>
                  </a:extLst>
                </a:gridCol>
              </a:tblGrid>
              <a:tr h="466544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762254"/>
                  </a:ext>
                </a:extLst>
              </a:tr>
              <a:tr h="594706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Inference time [s]</a:t>
                      </a:r>
                    </a:p>
                  </a:txBody>
                  <a:tcPr marL="106875" marR="106875" marT="53438" marB="534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7659"/>
                  </a:ext>
                </a:extLst>
              </a:tr>
              <a:tr h="466544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72735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</a:t>
                      </a:r>
                    </a:p>
                  </a:txBody>
                  <a:tcPr marL="106875" marR="106875" marT="53438" marB="53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22217" marR="22217" marT="22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Dictionary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128218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Neural Network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332510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GPU</a:t>
                      </a:r>
                    </a:p>
                  </a:txBody>
                  <a:tcPr marL="22217" marR="22217" marT="22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Dictionary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91342"/>
                  </a:ext>
                </a:extLst>
              </a:tr>
              <a:tr h="466544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Neural Network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&lt;0.1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777650"/>
                  </a:ext>
                </a:extLst>
              </a:tr>
              <a:tr h="466544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75570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</a:t>
                      </a:r>
                    </a:p>
                  </a:txBody>
                  <a:tcPr marL="106875" marR="106875" marT="53438" marB="534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22217" marR="22217" marT="22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Dictionary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1321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Neural Network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28155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GPU</a:t>
                      </a:r>
                    </a:p>
                  </a:txBody>
                  <a:tcPr marL="22217" marR="22217" marT="22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Dictionary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403203"/>
                  </a:ext>
                </a:extLst>
              </a:tr>
              <a:tr h="466544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Neural Network</a:t>
                      </a:r>
                    </a:p>
                  </a:txBody>
                  <a:tcPr marL="22217" marR="22217" marT="22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&lt;10</a:t>
                      </a:r>
                    </a:p>
                  </a:txBody>
                  <a:tcPr marL="22217" marR="22217" marT="2221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412590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217" marR="22217" marT="222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83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C96E5-27D8-4771-B8C2-3EC8BCF4260D}"/>
              </a:ext>
            </a:extLst>
          </p:cNvPr>
          <p:cNvSpPr txBox="1"/>
          <p:nvPr/>
        </p:nvSpPr>
        <p:spPr>
          <a:xfrm>
            <a:off x="3093069" y="285750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B2306-CD76-4326-A348-3266D858D763}"/>
              </a:ext>
            </a:extLst>
          </p:cNvPr>
          <p:cNvSpPr txBox="1"/>
          <p:nvPr/>
        </p:nvSpPr>
        <p:spPr>
          <a:xfrm>
            <a:off x="609600" y="1543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Neural Network produces results comparable with the MIPS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7135A-EF6B-4F8B-BA57-41AA954608E9}"/>
              </a:ext>
            </a:extLst>
          </p:cNvPr>
          <p:cNvSpPr txBox="1"/>
          <p:nvPr/>
        </p:nvSpPr>
        <p:spPr>
          <a:xfrm>
            <a:off x="609600" y="2466380"/>
            <a:ext cx="737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inference time using the NN is more than an order of magnitude faster compare to MIPS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F51B5-A641-446F-B2A3-69B10CE9E76C}"/>
              </a:ext>
            </a:extLst>
          </p:cNvPr>
          <p:cNvSpPr txBox="1"/>
          <p:nvPr/>
        </p:nvSpPr>
        <p:spPr>
          <a:xfrm>
            <a:off x="609600" y="3468291"/>
            <a:ext cx="724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Network occupies ~1Mb while the dictionary can need GBs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C2011-A9F5-4DF0-A463-A0DC2A3FC55C}"/>
              </a:ext>
            </a:extLst>
          </p:cNvPr>
          <p:cNvSpPr txBox="1"/>
          <p:nvPr/>
        </p:nvSpPr>
        <p:spPr>
          <a:xfrm>
            <a:off x="609599" y="4313040"/>
            <a:ext cx="7102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Neural network can speed up iterative MRF methods for denoising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0">
            <a:extLst>
              <a:ext uri="{FF2B5EF4-FFF2-40B4-BE49-F238E27FC236}">
                <a16:creationId xmlns:a16="http://schemas.microsoft.com/office/drawing/2014/main" id="{75EC69D1-6197-4197-8610-6523138FA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172" y="1661163"/>
            <a:ext cx="3997655" cy="4730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F43F6C-7A52-4495-9FB0-B227F4A8895F}"/>
              </a:ext>
            </a:extLst>
          </p:cNvPr>
          <p:cNvSpPr txBox="1"/>
          <p:nvPr/>
        </p:nvSpPr>
        <p:spPr>
          <a:xfrm>
            <a:off x="2774199" y="466458"/>
            <a:ext cx="359560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665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2B21-81E7-4635-99AF-2A5884B4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Multiscale reconstruction with Neural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35916-6DD1-4E98-BB17-192A48705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79" y="1609173"/>
            <a:ext cx="5736439" cy="46174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58148" y="6226671"/>
            <a:ext cx="68277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Pierre EY, Ma D, Chen Y, </a:t>
            </a:r>
            <a:r>
              <a:rPr lang="en-US" sz="1350" dirty="0" err="1"/>
              <a:t>Badve</a:t>
            </a:r>
            <a:r>
              <a:rPr lang="en-US" sz="1350" dirty="0"/>
              <a:t> C, Griswold MA. Multiscale reconstruction for MR fingerprinting</a:t>
            </a:r>
          </a:p>
        </p:txBody>
      </p:sp>
    </p:spTree>
    <p:extLst>
      <p:ext uri="{BB962C8B-B14F-4D97-AF65-F5344CB8AC3E}">
        <p14:creationId xmlns:p14="http://schemas.microsoft.com/office/powerpoint/2010/main" val="50262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Quantitative MRI</a:t>
            </a:r>
            <a:endParaRPr lang="en-GB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0414"/>
            <a:ext cx="5124450" cy="4572460"/>
          </a:xfrm>
        </p:spPr>
        <p:txBody>
          <a:bodyPr>
            <a:normAutofit/>
          </a:bodyPr>
          <a:lstStyle/>
          <a:p>
            <a:r>
              <a:rPr lang="en-US" dirty="0"/>
              <a:t>Conventional MRI allows to obtain contrast images. No absolute on tissue parameters.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There is the need for quantitative measures, that can be used to improve diagnosis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Quantification is time and resource costly</a:t>
            </a: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3F15D3-0344-4438-807A-620593C3B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863264"/>
            <a:ext cx="2956364" cy="2442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763B5-C9B4-44C3-8BF4-19E5D84A5CC5}"/>
              </a:ext>
            </a:extLst>
          </p:cNvPr>
          <p:cNvSpPr txBox="1"/>
          <p:nvPr/>
        </p:nvSpPr>
        <p:spPr>
          <a:xfrm>
            <a:off x="1924050" y="5772150"/>
            <a:ext cx="52728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Magnetic Resonance Fingerprinting (Dan Ma)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89645E-A5F8-4B5F-BDBB-550B15921832}"/>
              </a:ext>
            </a:extLst>
          </p:cNvPr>
          <p:cNvSpPr/>
          <p:nvPr/>
        </p:nvSpPr>
        <p:spPr>
          <a:xfrm>
            <a:off x="1924050" y="5636999"/>
            <a:ext cx="5295900" cy="68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 err="1"/>
              <a:t>Magnetic</a:t>
            </a:r>
            <a:r>
              <a:rPr lang="it-IT" sz="4400" b="1" dirty="0"/>
              <a:t> </a:t>
            </a:r>
            <a:r>
              <a:rPr lang="it-IT" sz="4400" b="1" dirty="0" err="1"/>
              <a:t>Resonance</a:t>
            </a:r>
            <a:r>
              <a:rPr lang="it-IT" sz="4400" b="1" dirty="0"/>
              <a:t> </a:t>
            </a:r>
            <a:r>
              <a:rPr lang="it-IT" sz="4400" b="1" dirty="0" err="1"/>
              <a:t>Fingerprinting</a:t>
            </a:r>
            <a:endParaRPr lang="en-US" sz="4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5" y="1690689"/>
            <a:ext cx="8109389" cy="455690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17305" y="1690689"/>
            <a:ext cx="3890103" cy="3411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517304" y="4753613"/>
            <a:ext cx="3890103" cy="1493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/>
          <p:cNvSpPr/>
          <p:nvPr/>
        </p:nvSpPr>
        <p:spPr>
          <a:xfrm>
            <a:off x="4407407" y="1722217"/>
            <a:ext cx="3310129" cy="1674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4407407" y="3376353"/>
            <a:ext cx="3310129" cy="2871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4736592" y="2267713"/>
            <a:ext cx="3999021" cy="3493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7E863-2B21-46FE-8023-3FEF73AD898D}"/>
              </a:ext>
            </a:extLst>
          </p:cNvPr>
          <p:cNvSpPr/>
          <p:nvPr/>
        </p:nvSpPr>
        <p:spPr>
          <a:xfrm>
            <a:off x="3867150" y="6358549"/>
            <a:ext cx="6049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05050"/>
                </a:solidFill>
                <a:latin typeface="NexusSerif"/>
              </a:rPr>
              <a:t>Image from Magnetic Resonance Fingerprinting. Panda et al.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48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23300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Pattern </a:t>
            </a:r>
            <a:r>
              <a:rPr lang="it-IT" sz="4400" b="1" dirty="0" err="1"/>
              <a:t>Matching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626507" y="1814907"/>
                <a:ext cx="4363567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  (1)</a:t>
                </a: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07" y="1814907"/>
                <a:ext cx="4363567" cy="411395"/>
              </a:xfrm>
              <a:prstGeom prst="rect">
                <a:avLst/>
              </a:prstGeom>
              <a:blipFill>
                <a:blip r:embed="rId3"/>
                <a:stretch>
                  <a:fillRect t="-2985" r="-279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5230941" y="1625915"/>
                <a:ext cx="3913059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41" y="1625915"/>
                <a:ext cx="3913059" cy="664926"/>
              </a:xfrm>
              <a:prstGeom prst="rect">
                <a:avLst/>
              </a:prstGeom>
              <a:blipFill>
                <a:blip r:embed="rId4"/>
                <a:stretch>
                  <a:fillRect l="-1246" t="-5505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510449" y="3575095"/>
                <a:ext cx="4211473" cy="507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d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  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9" y="3575095"/>
                <a:ext cx="4211473" cy="507062"/>
              </a:xfrm>
              <a:prstGeom prst="rect">
                <a:avLst/>
              </a:prstGeom>
              <a:blipFill>
                <a:blip r:embed="rId5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5230941" y="3278306"/>
                <a:ext cx="360380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Where </a:t>
                </a:r>
              </a:p>
              <a:p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: </a:t>
                </a:r>
                <a:r>
                  <a:rPr lang="en-GB" dirty="0"/>
                  <a:t>measured data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i="1" dirty="0"/>
                  <a:t>: </a:t>
                </a:r>
                <a:r>
                  <a:rPr lang="en-GB" dirty="0"/>
                  <a:t>predicted magnetization values</a:t>
                </a:r>
                <a:endParaRPr lang="en-US" i="1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41" y="3278306"/>
                <a:ext cx="3603807" cy="923330"/>
              </a:xfrm>
              <a:prstGeom prst="rect">
                <a:avLst/>
              </a:prstGeom>
              <a:blipFill>
                <a:blip r:embed="rId6"/>
                <a:stretch>
                  <a:fillRect l="-1354" t="-3974" r="-67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E529C4C-5FE8-4362-85E8-6A659CB85646}"/>
              </a:ext>
            </a:extLst>
          </p:cNvPr>
          <p:cNvSpPr/>
          <p:nvPr/>
        </p:nvSpPr>
        <p:spPr>
          <a:xfrm>
            <a:off x="615341" y="3093640"/>
            <a:ext cx="196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L2-space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13">
                <a:extLst>
                  <a:ext uri="{FF2B5EF4-FFF2-40B4-BE49-F238E27FC236}">
                    <a16:creationId xmlns:a16="http://schemas.microsoft.com/office/drawing/2014/main" id="{1CC74776-656C-410B-B7FA-340153896186}"/>
                  </a:ext>
                </a:extLst>
              </p:cNvPr>
              <p:cNvSpPr/>
              <p:nvPr/>
            </p:nvSpPr>
            <p:spPr>
              <a:xfrm>
                <a:off x="594589" y="5430950"/>
                <a:ext cx="3122778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</m:acc>
                    <m:r>
                      <a:rPr lang="en-GB" i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i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  <m:r>
                                      <a:rPr lang="en-GB" b="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d>
                                      <m:d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GB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  <m:d>
                                          <m:dPr>
                                            <m:ctrlP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>
                                                <a:latin typeface="Cambria Math" panose="02040503050406030204" pitchFamily="18" charset="0"/>
                                              </a:rPr>
                                              <m:t>𝜗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GB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GB" dirty="0"/>
                  <a:t>     (3)</a:t>
                </a:r>
              </a:p>
            </p:txBody>
          </p:sp>
        </mc:Choice>
        <mc:Fallback xmlns="">
          <p:sp>
            <p:nvSpPr>
              <p:cNvPr id="10" name="Rettangolo 13">
                <a:extLst>
                  <a:ext uri="{FF2B5EF4-FFF2-40B4-BE49-F238E27FC236}">
                    <a16:creationId xmlns:a16="http://schemas.microsoft.com/office/drawing/2014/main" id="{1CC74776-656C-410B-B7FA-340153896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89" y="5430950"/>
                <a:ext cx="3122778" cy="537776"/>
              </a:xfrm>
              <a:prstGeom prst="rect">
                <a:avLst/>
              </a:prstGeom>
              <a:blipFill>
                <a:blip r:embed="rId7"/>
                <a:stretch>
                  <a:fillRect r="-781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E1B894AD-806C-439E-BFE1-1740EC7B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49" y="4950264"/>
            <a:ext cx="8938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 the assumption of Gaussian noise: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612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11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Pattern </a:t>
            </a:r>
            <a:r>
              <a:rPr lang="it-IT" sz="4400" b="1" dirty="0" err="1"/>
              <a:t>Matching</a:t>
            </a:r>
            <a:r>
              <a:rPr lang="it-IT" sz="4400" b="1" dirty="0"/>
              <a:t> with MIPS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2967908" y="5014363"/>
                <a:ext cx="2801417" cy="673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35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d>
                                <m:dPr>
                                  <m:ctrlPr>
                                    <a:rPr lang="en-US" sz="135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3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135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35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5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d>
                                    <m:dPr>
                                      <m:ctrlPr>
                                        <a:rPr lang="en-US" sz="13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35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08" y="5014363"/>
                <a:ext cx="2801417" cy="673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/>
          <p:cNvSpPr/>
          <p:nvPr/>
        </p:nvSpPr>
        <p:spPr>
          <a:xfrm>
            <a:off x="475519" y="3266522"/>
            <a:ext cx="20615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Inner Product Search (MIPS)</a:t>
            </a:r>
            <a:endParaRPr lang="en-US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2537073" y="3033656"/>
                <a:ext cx="3156890" cy="97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𝜗</m:t>
                          </m:r>
                        </m:sub>
                      </m:sSub>
                      <m:r>
                        <a:rPr lang="en-US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35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35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35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35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"/>
                                              <m:ctrlP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35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1350" i="1">
                                                  <a:latin typeface="Cambria Math" panose="02040503050406030204" pitchFamily="18" charset="0"/>
                                                </a:rPr>
                                                <m:t>𝜗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350">
                                              <a:latin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35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73" y="3033656"/>
                <a:ext cx="3156890" cy="974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arrotondato 7"/>
          <p:cNvSpPr/>
          <p:nvPr/>
        </p:nvSpPr>
        <p:spPr>
          <a:xfrm>
            <a:off x="218994" y="2778013"/>
            <a:ext cx="5847519" cy="15887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371376" y="3072652"/>
                <a:ext cx="2476963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600" b="1" i="1" dirty="0">
                    <a:solidFill>
                      <a:prstClr val="black"/>
                    </a:solidFill>
                  </a:rPr>
                  <a:t>:  </a:t>
                </a:r>
                <a:r>
                  <a:rPr lang="en-GB" sz="1500" dirty="0">
                    <a:solidFill>
                      <a:prstClr val="black"/>
                    </a:solidFill>
                  </a:rPr>
                  <a:t>measured data</a:t>
                </a:r>
              </a:p>
              <a:p>
                <a:pPr lvl="0"/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i="1" dirty="0"/>
                  <a:t>:  </a:t>
                </a:r>
                <a:r>
                  <a:rPr lang="en-GB" sz="1500" dirty="0"/>
                  <a:t>simulating signal for certain values of </a:t>
                </a: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endParaRPr lang="en-GB" sz="15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76" y="3072652"/>
                <a:ext cx="2476963" cy="1061829"/>
              </a:xfrm>
              <a:prstGeom prst="rect">
                <a:avLst/>
              </a:prstGeom>
              <a:blipFill>
                <a:blip r:embed="rId5"/>
                <a:stretch>
                  <a:fillRect l="-985" t="-1724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arrotondato 9"/>
          <p:cNvSpPr/>
          <p:nvPr/>
        </p:nvSpPr>
        <p:spPr>
          <a:xfrm>
            <a:off x="3223260" y="4556705"/>
            <a:ext cx="2493563" cy="15887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218994" y="1582782"/>
                <a:ext cx="2995371" cy="67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limLow>
                                <m:limLow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d>
                                        <m:d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>
                                                  <a:latin typeface="Cambria Math" panose="02040503050406030204" pitchFamily="18" charset="0"/>
                                                </a:rPr>
                                                <m:t>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94" y="1582782"/>
                <a:ext cx="2995371" cy="675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3303270" y="173570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(4)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31451" y="5166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(6)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623763" y="33357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61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69428"/>
            <a:ext cx="7886700" cy="3816922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Dictionary is typically computed </a:t>
            </a:r>
            <a:r>
              <a:rPr lang="en-US" sz="2000" b="1" dirty="0"/>
              <a:t>with fine granularity</a:t>
            </a:r>
            <a:r>
              <a:rPr lang="en-US" sz="2000" dirty="0"/>
              <a:t> over the entire range of possible tissue values, to avoid errors in the reconstructed tissue maps</a:t>
            </a:r>
          </a:p>
          <a:p>
            <a:endParaRPr lang="en-US" sz="2000" dirty="0"/>
          </a:p>
          <a:p>
            <a:r>
              <a:rPr lang="en-US" sz="2000" dirty="0"/>
              <a:t>Dictionary size </a:t>
            </a:r>
            <a:r>
              <a:rPr lang="en-US" sz="2000" b="1" dirty="0"/>
              <a:t>grows exponentially </a:t>
            </a:r>
            <a:r>
              <a:rPr lang="en-US" sz="2000" dirty="0"/>
              <a:t>as the number of tissue parameters is increased.</a:t>
            </a:r>
          </a:p>
          <a:p>
            <a:endParaRPr lang="en-US" sz="2000" dirty="0"/>
          </a:p>
          <a:p>
            <a:r>
              <a:rPr lang="en-US" sz="2000" dirty="0"/>
              <a:t>Pattern matching requires </a:t>
            </a:r>
            <a:r>
              <a:rPr lang="en-US" sz="2000" b="1" dirty="0"/>
              <a:t>extensive computational resources</a:t>
            </a:r>
            <a:r>
              <a:rPr lang="en-US" sz="2000" dirty="0"/>
              <a:t> to process.</a:t>
            </a:r>
            <a:r>
              <a:rPr lang="en-US" sz="2000" b="1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115s for a 3D inference (in GPU) with 60k dictionary entries</a:t>
            </a:r>
            <a:endParaRPr lang="en-GB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29632" y="400050"/>
            <a:ext cx="34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latin typeface="+mj-lt"/>
              </a:rPr>
              <a:t>Considerations</a:t>
            </a:r>
            <a:endParaRPr lang="en-GB" sz="4400" b="1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C12E49-F22B-4B01-9D96-B25AA40706C4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4572000" y="5086350"/>
            <a:ext cx="1" cy="893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39B2FC7-F3D9-4F6B-9BF4-6EC5F25EA7F3}"/>
              </a:ext>
            </a:extLst>
          </p:cNvPr>
          <p:cNvSpPr/>
          <p:nvPr/>
        </p:nvSpPr>
        <p:spPr>
          <a:xfrm>
            <a:off x="1628777" y="5980152"/>
            <a:ext cx="58864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/>
              <a:t>Neural Network approach</a:t>
            </a:r>
          </a:p>
        </p:txBody>
      </p:sp>
    </p:spTree>
    <p:extLst>
      <p:ext uri="{BB962C8B-B14F-4D97-AF65-F5344CB8AC3E}">
        <p14:creationId xmlns:p14="http://schemas.microsoft.com/office/powerpoint/2010/main" val="21398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C2D1FD-1C0D-4871-8C51-785AC772D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9"/>
          <a:stretch/>
        </p:blipFill>
        <p:spPr>
          <a:xfrm>
            <a:off x="2473346" y="1133415"/>
            <a:ext cx="5770847" cy="399689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065272" y="498497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reLu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08196" y="4426273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reLu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90602" y="367079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sigmoid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48783" y="543899"/>
            <a:ext cx="6646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 err="1">
                <a:latin typeface="+mj-lt"/>
              </a:rPr>
              <a:t>Parameter</a:t>
            </a:r>
            <a:r>
              <a:rPr lang="it-IT" sz="4400" b="1" dirty="0">
                <a:latin typeface="+mj-lt"/>
              </a:rPr>
              <a:t> </a:t>
            </a:r>
            <a:r>
              <a:rPr lang="it-IT" sz="4400" b="1" dirty="0" err="1">
                <a:latin typeface="+mj-lt"/>
              </a:rPr>
              <a:t>inference</a:t>
            </a:r>
            <a:r>
              <a:rPr lang="it-IT" sz="4400" b="1" dirty="0">
                <a:latin typeface="+mj-lt"/>
              </a:rPr>
              <a:t> with NN</a:t>
            </a:r>
            <a:endParaRPr lang="en-US" sz="4400" dirty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A76AAE-93C2-4F47-8D44-B50DDAFA8A73}"/>
              </a:ext>
            </a:extLst>
          </p:cNvPr>
          <p:cNvSpPr txBox="1"/>
          <p:nvPr/>
        </p:nvSpPr>
        <p:spPr>
          <a:xfrm>
            <a:off x="195466" y="4070075"/>
            <a:ext cx="260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GRADIENT DESCENT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B8E6833-64C7-4759-9964-F617E6A7A98D}"/>
                  </a:ext>
                </a:extLst>
              </p:cNvPr>
              <p:cNvSpPr txBox="1"/>
              <p:nvPr/>
            </p:nvSpPr>
            <p:spPr>
              <a:xfrm>
                <a:off x="246072" y="4871733"/>
                <a:ext cx="2141805" cy="582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𝑳𝑶𝑺𝑺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𝑭𝑼𝑵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B8E6833-64C7-4759-9964-F617E6A7A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72" y="4871733"/>
                <a:ext cx="2141805" cy="582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7454768" y="2929438"/>
                <a:ext cx="22236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/>
                  <a:t> = (T1, T2) </a:t>
                </a: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768" y="2929438"/>
                <a:ext cx="222366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3">
            <a:extLst>
              <a:ext uri="{FF2B5EF4-FFF2-40B4-BE49-F238E27FC236}">
                <a16:creationId xmlns:a16="http://schemas.microsoft.com/office/drawing/2014/main" id="{634FAF53-DB99-48D9-9DB0-B99EB60DD6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77025" r="50000" b="5266"/>
          <a:stretch/>
        </p:blipFill>
        <p:spPr>
          <a:xfrm>
            <a:off x="160604" y="2573534"/>
            <a:ext cx="2312742" cy="8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2F52B-D7E8-4A29-B197-0A172113203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1" b="3077"/>
          <a:stretch/>
        </p:blipFill>
        <p:spPr>
          <a:xfrm>
            <a:off x="662733" y="1480265"/>
            <a:ext cx="7818531" cy="3777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28D7E8-12CB-4973-B553-E4029BAF55A7}"/>
              </a:ext>
            </a:extLst>
          </p:cNvPr>
          <p:cNvSpPr txBox="1"/>
          <p:nvPr/>
        </p:nvSpPr>
        <p:spPr>
          <a:xfrm>
            <a:off x="1485289" y="571500"/>
            <a:ext cx="617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Validation of the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0F7BD-7AC4-4B0A-BEA3-EDF84272D302}"/>
              </a:ext>
            </a:extLst>
          </p:cNvPr>
          <p:cNvSpPr txBox="1"/>
          <p:nvPr/>
        </p:nvSpPr>
        <p:spPr>
          <a:xfrm>
            <a:off x="2171700" y="5212459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5AC6-6CF8-498E-801D-44B292BDC0DF}"/>
              </a:ext>
            </a:extLst>
          </p:cNvPr>
          <p:cNvSpPr txBox="1"/>
          <p:nvPr/>
        </p:nvSpPr>
        <p:spPr>
          <a:xfrm>
            <a:off x="6248400" y="5212459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2A015-A52D-48EF-AD5B-CFC5EFB3C0D9}"/>
              </a:ext>
            </a:extLst>
          </p:cNvPr>
          <p:cNvSpPr txBox="1"/>
          <p:nvPr/>
        </p:nvSpPr>
        <p:spPr>
          <a:xfrm rot="16200000">
            <a:off x="122714" y="3184366"/>
            <a:ext cx="108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0AEF0-420F-49B0-8BFA-5BFA74DF942D}"/>
              </a:ext>
            </a:extLst>
          </p:cNvPr>
          <p:cNvSpPr txBox="1"/>
          <p:nvPr/>
        </p:nvSpPr>
        <p:spPr>
          <a:xfrm rot="16200000">
            <a:off x="4254747" y="3160994"/>
            <a:ext cx="108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</p:spTree>
    <p:extLst>
      <p:ext uri="{BB962C8B-B14F-4D97-AF65-F5344CB8AC3E}">
        <p14:creationId xmlns:p14="http://schemas.microsoft.com/office/powerpoint/2010/main" val="146512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BDC0F-8213-481A-AA0F-C9300A0F315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/>
          <a:stretch/>
        </p:blipFill>
        <p:spPr>
          <a:xfrm>
            <a:off x="1432054" y="1086650"/>
            <a:ext cx="6559354" cy="4980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298366-77FD-497E-A04C-1F80DD549021}"/>
              </a:ext>
            </a:extLst>
          </p:cNvPr>
          <p:cNvSpPr/>
          <p:nvPr/>
        </p:nvSpPr>
        <p:spPr>
          <a:xfrm>
            <a:off x="1152592" y="4848020"/>
            <a:ext cx="6559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/>
              <a:t> </a:t>
            </a:r>
            <a:endParaRPr lang="en-US" sz="1350" dirty="0"/>
          </a:p>
          <a:p>
            <a:r>
              <a:rPr lang="en-US" sz="1350" b="1" i="1" dirty="0"/>
              <a:t> </a:t>
            </a:r>
            <a:endParaRPr lang="en-US" sz="1350" dirty="0"/>
          </a:p>
          <a:p>
            <a:pPr algn="just">
              <a:lnSpc>
                <a:spcPct val="200000"/>
              </a:lnSpc>
              <a:spcAft>
                <a:spcPts val="540"/>
              </a:spcAft>
            </a:pPr>
            <a:r>
              <a:rPr lang="en-US" sz="13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16901" y="352709"/>
            <a:ext cx="311021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300" b="1" dirty="0"/>
              <a:t>Inference results</a:t>
            </a:r>
            <a:endParaRPr lang="en-US" sz="3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4A82C-191F-4E7E-865D-5701239456C0}"/>
              </a:ext>
            </a:extLst>
          </p:cNvPr>
          <p:cNvSpPr txBox="1"/>
          <p:nvPr/>
        </p:nvSpPr>
        <p:spPr>
          <a:xfrm>
            <a:off x="1482834" y="6135959"/>
            <a:ext cx="645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trained neural network produces comparable results for T1, T2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70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17D6A2166F345A0AA017C19C3120B" ma:contentTypeVersion="9" ma:contentTypeDescription="Create a new document." ma:contentTypeScope="" ma:versionID="1acda8137372f26849985c9574d937c4">
  <xsd:schema xmlns:xsd="http://www.w3.org/2001/XMLSchema" xmlns:xs="http://www.w3.org/2001/XMLSchema" xmlns:p="http://schemas.microsoft.com/office/2006/metadata/properties" xmlns:ns3="5ca1a128-0c9a-4685-a699-da9e6b4b0d93" xmlns:ns4="aeb57d19-0d29-4b2e-8904-084ce648af3b" targetNamespace="http://schemas.microsoft.com/office/2006/metadata/properties" ma:root="true" ma:fieldsID="12fa781b1fe6123ed6cafb60b7e9cb87" ns3:_="" ns4:_="">
    <xsd:import namespace="5ca1a128-0c9a-4685-a699-da9e6b4b0d93"/>
    <xsd:import namespace="aeb57d19-0d29-4b2e-8904-084ce648af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1a128-0c9a-4685-a699-da9e6b4b0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57d19-0d29-4b2e-8904-084ce648af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68279E-5D80-484E-BCD6-DC860AE945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81257-0F46-49E7-95B2-96863CB25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1a128-0c9a-4685-a699-da9e6b4b0d93"/>
    <ds:schemaRef ds:uri="aeb57d19-0d29-4b2e-8904-084ce648af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8B747-C77F-4AD4-9BB4-8DC659A283E7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eb57d19-0d29-4b2e-8904-084ce648af3b"/>
    <ds:schemaRef ds:uri="5ca1a128-0c9a-4685-a699-da9e6b4b0d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1911</Words>
  <Application>Microsoft Office PowerPoint</Application>
  <PresentationFormat>On-screen Show (4:3)</PresentationFormat>
  <Paragraphs>193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NexusSerif</vt:lpstr>
      <vt:lpstr>Times New Roman</vt:lpstr>
      <vt:lpstr>Tema di Office</vt:lpstr>
      <vt:lpstr>PowerPoint Presentation</vt:lpstr>
      <vt:lpstr>Quantitative MRI</vt:lpstr>
      <vt:lpstr>Magnetic Resonance Fingerprinting</vt:lpstr>
      <vt:lpstr>Pattern Matching</vt:lpstr>
      <vt:lpstr>Pattern Matching with MIPS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Multiscale reconstruction with Neural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PERETTI</dc:creator>
  <cp:lastModifiedBy>LUCA PERETTI</cp:lastModifiedBy>
  <cp:revision>64</cp:revision>
  <dcterms:created xsi:type="dcterms:W3CDTF">2020-01-25T14:19:30Z</dcterms:created>
  <dcterms:modified xsi:type="dcterms:W3CDTF">2020-02-03T07:10:09Z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0x010100FA617D6A2166F345A0AA017C19C3120B</vt:lpwstr>
  </property>
</Properties>
</file>