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sldIdLst>
    <p:sldId id="259" r:id="rId2"/>
    <p:sldId id="262" r:id="rId3"/>
    <p:sldId id="257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1"/>
    <p:restoredTop sz="85750"/>
  </p:normalViewPr>
  <p:slideViewPr>
    <p:cSldViewPr snapToGrid="0" snapToObjects="1">
      <p:cViewPr varScale="1">
        <p:scale>
          <a:sx n="114" d="100"/>
          <a:sy n="114" d="100"/>
        </p:scale>
        <p:origin x="1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1/30/20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1/30/20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1/30/20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1/30/20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1/30/20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1/30/20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"/>
          <p:cNvGrpSpPr/>
          <p:nvPr/>
        </p:nvGrpSpPr>
        <p:grpSpPr>
          <a:xfrm>
            <a:off x="0" y="1204943"/>
            <a:ext cx="8413133" cy="4830097"/>
            <a:chOff x="507035" y="0"/>
            <a:chExt cx="6249503" cy="3695708"/>
          </a:xfrm>
        </p:grpSpPr>
        <p:pic>
          <p:nvPicPr>
            <p:cNvPr id="5" name="image11.tif" descr="image11.tif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4576"/>
            <a:stretch/>
          </p:blipFill>
          <p:spPr>
            <a:xfrm>
              <a:off x="507035" y="0"/>
              <a:ext cx="6249503" cy="36957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" name="Group"/>
            <p:cNvGrpSpPr/>
            <p:nvPr/>
          </p:nvGrpSpPr>
          <p:grpSpPr>
            <a:xfrm>
              <a:off x="2776312" y="0"/>
              <a:ext cx="2368159" cy="2687251"/>
              <a:chOff x="-1" y="0"/>
              <a:chExt cx="2368158" cy="2687250"/>
            </a:xfrm>
          </p:grpSpPr>
          <p:grpSp>
            <p:nvGrpSpPr>
              <p:cNvPr id="7" name="Group"/>
              <p:cNvGrpSpPr/>
              <p:nvPr/>
            </p:nvGrpSpPr>
            <p:grpSpPr>
              <a:xfrm>
                <a:off x="-1" y="0"/>
                <a:ext cx="1834907" cy="2687250"/>
                <a:chOff x="0" y="0"/>
                <a:chExt cx="1834905" cy="2687249"/>
              </a:xfrm>
            </p:grpSpPr>
            <p:sp>
              <p:nvSpPr>
                <p:cNvPr id="10" name="Shape"/>
                <p:cNvSpPr/>
                <p:nvPr/>
              </p:nvSpPr>
              <p:spPr>
                <a:xfrm>
                  <a:off x="-1" y="757638"/>
                  <a:ext cx="266359" cy="6037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680" y="0"/>
                      </a:moveTo>
                      <a:lnTo>
                        <a:pt x="6720" y="847"/>
                      </a:lnTo>
                      <a:lnTo>
                        <a:pt x="2880" y="2965"/>
                      </a:lnTo>
                      <a:lnTo>
                        <a:pt x="960" y="8047"/>
                      </a:lnTo>
                      <a:lnTo>
                        <a:pt x="0" y="17576"/>
                      </a:lnTo>
                      <a:lnTo>
                        <a:pt x="4800" y="18635"/>
                      </a:lnTo>
                      <a:lnTo>
                        <a:pt x="4800" y="21600"/>
                      </a:lnTo>
                      <a:lnTo>
                        <a:pt x="14880" y="21600"/>
                      </a:lnTo>
                      <a:lnTo>
                        <a:pt x="21600" y="20965"/>
                      </a:lnTo>
                      <a:lnTo>
                        <a:pt x="19680" y="0"/>
                      </a:lnTo>
                      <a:close/>
                    </a:path>
                  </a:pathLst>
                </a:custGeom>
                <a:solidFill>
                  <a:srgbClr val="FF0000">
                    <a:alpha val="36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>
                    <a:defRPr sz="1800">
                      <a:latin typeface="Corbel"/>
                      <a:ea typeface="Corbel"/>
                      <a:cs typeface="Corbel"/>
                      <a:sym typeface="Corbel"/>
                    </a:defRPr>
                  </a:pPr>
                  <a:endParaRPr/>
                </a:p>
              </p:txBody>
            </p:sp>
            <p:sp>
              <p:nvSpPr>
                <p:cNvPr id="11" name="Shape"/>
                <p:cNvSpPr/>
                <p:nvPr/>
              </p:nvSpPr>
              <p:spPr>
                <a:xfrm>
                  <a:off x="266357" y="1858581"/>
                  <a:ext cx="532715" cy="538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80" y="0"/>
                      </a:moveTo>
                      <a:lnTo>
                        <a:pt x="1920" y="949"/>
                      </a:lnTo>
                      <a:lnTo>
                        <a:pt x="0" y="3086"/>
                      </a:lnTo>
                      <a:lnTo>
                        <a:pt x="3360" y="7596"/>
                      </a:lnTo>
                      <a:lnTo>
                        <a:pt x="1440" y="8308"/>
                      </a:lnTo>
                      <a:lnTo>
                        <a:pt x="11040" y="18040"/>
                      </a:lnTo>
                      <a:lnTo>
                        <a:pt x="12480" y="17802"/>
                      </a:lnTo>
                      <a:lnTo>
                        <a:pt x="15120" y="21600"/>
                      </a:lnTo>
                      <a:lnTo>
                        <a:pt x="21600" y="20176"/>
                      </a:lnTo>
                      <a:lnTo>
                        <a:pt x="21600" y="17565"/>
                      </a:lnTo>
                      <a:lnTo>
                        <a:pt x="6480" y="0"/>
                      </a:lnTo>
                      <a:close/>
                    </a:path>
                  </a:pathLst>
                </a:custGeom>
                <a:solidFill>
                  <a:srgbClr val="C00000">
                    <a:alpha val="42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>
                    <a:defRPr sz="1800">
                      <a:latin typeface="Corbel"/>
                      <a:ea typeface="Corbel"/>
                      <a:cs typeface="Corbel"/>
                      <a:sym typeface="Corbel"/>
                    </a:defRPr>
                  </a:pPr>
                  <a:endParaRPr/>
                </a:p>
              </p:txBody>
            </p:sp>
            <p:sp>
              <p:nvSpPr>
                <p:cNvPr id="12" name="Shape"/>
                <p:cNvSpPr/>
                <p:nvPr/>
              </p:nvSpPr>
              <p:spPr>
                <a:xfrm>
                  <a:off x="1154215" y="2533353"/>
                  <a:ext cx="680691" cy="1538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574" y="0"/>
                      </a:moveTo>
                      <a:lnTo>
                        <a:pt x="0" y="4154"/>
                      </a:lnTo>
                      <a:lnTo>
                        <a:pt x="563" y="15785"/>
                      </a:lnTo>
                      <a:lnTo>
                        <a:pt x="18595" y="21600"/>
                      </a:lnTo>
                      <a:lnTo>
                        <a:pt x="21412" y="19108"/>
                      </a:lnTo>
                      <a:lnTo>
                        <a:pt x="21600" y="3323"/>
                      </a:lnTo>
                      <a:lnTo>
                        <a:pt x="6574" y="0"/>
                      </a:lnTo>
                      <a:close/>
                    </a:path>
                  </a:pathLst>
                </a:custGeom>
                <a:solidFill>
                  <a:srgbClr val="C00000">
                    <a:alpha val="71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>
                    <a:defRPr sz="1800">
                      <a:latin typeface="Corbel"/>
                      <a:ea typeface="Corbel"/>
                      <a:cs typeface="Corbel"/>
                      <a:sym typeface="Corbel"/>
                    </a:defRPr>
                  </a:pPr>
                  <a:endParaRPr/>
                </a:p>
              </p:txBody>
            </p:sp>
            <p:sp>
              <p:nvSpPr>
                <p:cNvPr id="13" name="Shape"/>
                <p:cNvSpPr/>
                <p:nvPr/>
              </p:nvSpPr>
              <p:spPr>
                <a:xfrm>
                  <a:off x="313710" y="0"/>
                  <a:ext cx="438010" cy="284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216" y="20250"/>
                      </a:moveTo>
                      <a:lnTo>
                        <a:pt x="3503" y="21600"/>
                      </a:lnTo>
                      <a:lnTo>
                        <a:pt x="0" y="17100"/>
                      </a:lnTo>
                      <a:lnTo>
                        <a:pt x="9049" y="0"/>
                      </a:lnTo>
                      <a:lnTo>
                        <a:pt x="21600" y="450"/>
                      </a:lnTo>
                      <a:lnTo>
                        <a:pt x="10216" y="20250"/>
                      </a:lnTo>
                      <a:close/>
                    </a:path>
                  </a:pathLst>
                </a:custGeom>
                <a:solidFill>
                  <a:srgbClr val="C00000">
                    <a:alpha val="52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>
                    <a:defRPr sz="1800">
                      <a:latin typeface="Corbel"/>
                      <a:ea typeface="Corbel"/>
                      <a:cs typeface="Corbel"/>
                      <a:sym typeface="Corbel"/>
                    </a:defRPr>
                  </a:pPr>
                  <a:endParaRPr/>
                </a:p>
              </p:txBody>
            </p:sp>
          </p:grpSp>
          <p:sp>
            <p:nvSpPr>
              <p:cNvPr id="8" name="Shape"/>
              <p:cNvSpPr/>
              <p:nvPr/>
            </p:nvSpPr>
            <p:spPr>
              <a:xfrm>
                <a:off x="1707001" y="438008"/>
                <a:ext cx="124301" cy="621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429" y="0"/>
                    </a:moveTo>
                    <a:lnTo>
                      <a:pt x="0" y="823"/>
                    </a:lnTo>
                    <a:lnTo>
                      <a:pt x="1029" y="21600"/>
                    </a:lnTo>
                    <a:lnTo>
                      <a:pt x="20571" y="21189"/>
                    </a:lnTo>
                    <a:lnTo>
                      <a:pt x="21600" y="1029"/>
                    </a:lnTo>
                    <a:lnTo>
                      <a:pt x="15429" y="0"/>
                    </a:lnTo>
                    <a:close/>
                  </a:path>
                </a:pathLst>
              </a:custGeom>
              <a:solidFill>
                <a:srgbClr val="FF0000">
                  <a:alpha val="4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7200">
                  <a:defRPr sz="1800">
                    <a:latin typeface="Corbel"/>
                    <a:ea typeface="Corbel"/>
                    <a:cs typeface="Corbel"/>
                    <a:sym typeface="Corbel"/>
                  </a:defRPr>
                </a:pPr>
                <a:endParaRPr/>
              </a:p>
            </p:txBody>
          </p:sp>
          <p:sp>
            <p:nvSpPr>
              <p:cNvPr id="9" name="Shape"/>
              <p:cNvSpPr/>
              <p:nvPr/>
            </p:nvSpPr>
            <p:spPr>
              <a:xfrm>
                <a:off x="1877124" y="1585046"/>
                <a:ext cx="491033" cy="525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37"/>
                    </a:moveTo>
                    <a:lnTo>
                      <a:pt x="5172" y="0"/>
                    </a:lnTo>
                    <a:lnTo>
                      <a:pt x="21600" y="17337"/>
                    </a:lnTo>
                    <a:lnTo>
                      <a:pt x="19166" y="21316"/>
                    </a:lnTo>
                    <a:lnTo>
                      <a:pt x="15516" y="21600"/>
                    </a:lnTo>
                    <a:lnTo>
                      <a:pt x="16124" y="18758"/>
                    </a:lnTo>
                    <a:lnTo>
                      <a:pt x="0" y="1137"/>
                    </a:lnTo>
                    <a:close/>
                  </a:path>
                </a:pathLst>
              </a:custGeom>
              <a:solidFill>
                <a:srgbClr val="FF0000">
                  <a:alpha val="45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7200">
                  <a:defRPr sz="1800">
                    <a:latin typeface="Corbel"/>
                    <a:ea typeface="Corbel"/>
                    <a:cs typeface="Corbel"/>
                    <a:sym typeface="Corbel"/>
                  </a:defRPr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5898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 txBox="1">
            <a:spLocks/>
          </p:cNvSpPr>
          <p:nvPr/>
        </p:nvSpPr>
        <p:spPr>
          <a:xfrm>
            <a:off x="0" y="158252"/>
            <a:ext cx="11798300" cy="1042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The new RPCs: BIS78 </a:t>
            </a:r>
            <a:r>
              <a:rPr lang="en-US" smtClean="0"/>
              <a:t>+ </a:t>
            </a:r>
            <a:r>
              <a:rPr lang="en-US" smtClean="0"/>
              <a:t>Barrel Inner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364" y="974136"/>
            <a:ext cx="9190772" cy="5200932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</p:pic>
      <p:sp>
        <p:nvSpPr>
          <p:cNvPr id="9" name="Freeform 8"/>
          <p:cNvSpPr/>
          <p:nvPr/>
        </p:nvSpPr>
        <p:spPr>
          <a:xfrm>
            <a:off x="4788414" y="1239140"/>
            <a:ext cx="3751603" cy="3879791"/>
          </a:xfrm>
          <a:custGeom>
            <a:avLst/>
            <a:gdLst>
              <a:gd name="connsiteX0" fmla="*/ 734938 w 3751603"/>
              <a:gd name="connsiteY0" fmla="*/ 0 h 3580688"/>
              <a:gd name="connsiteX1" fmla="*/ 666572 w 3751603"/>
              <a:gd name="connsiteY1" fmla="*/ 76912 h 3580688"/>
              <a:gd name="connsiteX2" fmla="*/ 495656 w 3751603"/>
              <a:gd name="connsiteY2" fmla="*/ 102550 h 3580688"/>
              <a:gd name="connsiteX3" fmla="*/ 170916 w 3751603"/>
              <a:gd name="connsiteY3" fmla="*/ 863125 h 3580688"/>
              <a:gd name="connsiteX4" fmla="*/ 333286 w 3751603"/>
              <a:gd name="connsiteY4" fmla="*/ 922946 h 3580688"/>
              <a:gd name="connsiteX5" fmla="*/ 401652 w 3751603"/>
              <a:gd name="connsiteY5" fmla="*/ 786213 h 3580688"/>
              <a:gd name="connsiteX6" fmla="*/ 521293 w 3751603"/>
              <a:gd name="connsiteY6" fmla="*/ 803305 h 3580688"/>
              <a:gd name="connsiteX7" fmla="*/ 658026 w 3751603"/>
              <a:gd name="connsiteY7" fmla="*/ 769121 h 3580688"/>
              <a:gd name="connsiteX8" fmla="*/ 683663 w 3751603"/>
              <a:gd name="connsiteY8" fmla="*/ 1580972 h 3580688"/>
              <a:gd name="connsiteX9" fmla="*/ 495656 w 3751603"/>
              <a:gd name="connsiteY9" fmla="*/ 1606609 h 3580688"/>
              <a:gd name="connsiteX10" fmla="*/ 401652 w 3751603"/>
              <a:gd name="connsiteY10" fmla="*/ 1598064 h 3580688"/>
              <a:gd name="connsiteX11" fmla="*/ 384560 w 3751603"/>
              <a:gd name="connsiteY11" fmla="*/ 1486968 h 3580688"/>
              <a:gd name="connsiteX12" fmla="*/ 299103 w 3751603"/>
              <a:gd name="connsiteY12" fmla="*/ 1444239 h 3580688"/>
              <a:gd name="connsiteX13" fmla="*/ 230736 w 3751603"/>
              <a:gd name="connsiteY13" fmla="*/ 1478422 h 3580688"/>
              <a:gd name="connsiteX14" fmla="*/ 162370 w 3751603"/>
              <a:gd name="connsiteY14" fmla="*/ 1529697 h 3580688"/>
              <a:gd name="connsiteX15" fmla="*/ 0 w 3751603"/>
              <a:gd name="connsiteY15" fmla="*/ 1563880 h 3580688"/>
              <a:gd name="connsiteX16" fmla="*/ 239282 w 3751603"/>
              <a:gd name="connsiteY16" fmla="*/ 2264636 h 3580688"/>
              <a:gd name="connsiteX17" fmla="*/ 418744 w 3751603"/>
              <a:gd name="connsiteY17" fmla="*/ 2221907 h 3580688"/>
              <a:gd name="connsiteX18" fmla="*/ 538385 w 3751603"/>
              <a:gd name="connsiteY18" fmla="*/ 2546647 h 3580688"/>
              <a:gd name="connsiteX19" fmla="*/ 589660 w 3751603"/>
              <a:gd name="connsiteY19" fmla="*/ 2529555 h 3580688"/>
              <a:gd name="connsiteX20" fmla="*/ 709301 w 3751603"/>
              <a:gd name="connsiteY20" fmla="*/ 2683379 h 3580688"/>
              <a:gd name="connsiteX21" fmla="*/ 794759 w 3751603"/>
              <a:gd name="connsiteY21" fmla="*/ 2649196 h 3580688"/>
              <a:gd name="connsiteX22" fmla="*/ 692209 w 3751603"/>
              <a:gd name="connsiteY22" fmla="*/ 2444097 h 3580688"/>
              <a:gd name="connsiteX23" fmla="*/ 666572 w 3751603"/>
              <a:gd name="connsiteY23" fmla="*/ 2418460 h 3580688"/>
              <a:gd name="connsiteX24" fmla="*/ 743484 w 3751603"/>
              <a:gd name="connsiteY24" fmla="*/ 2350093 h 3580688"/>
              <a:gd name="connsiteX25" fmla="*/ 922946 w 3751603"/>
              <a:gd name="connsiteY25" fmla="*/ 2307364 h 3580688"/>
              <a:gd name="connsiteX26" fmla="*/ 1410056 w 3751603"/>
              <a:gd name="connsiteY26" fmla="*/ 2897024 h 3580688"/>
              <a:gd name="connsiteX27" fmla="*/ 1401510 w 3751603"/>
              <a:gd name="connsiteY27" fmla="*/ 2999574 h 3580688"/>
              <a:gd name="connsiteX28" fmla="*/ 1213503 w 3751603"/>
              <a:gd name="connsiteY28" fmla="*/ 3033757 h 3580688"/>
              <a:gd name="connsiteX29" fmla="*/ 1110953 w 3751603"/>
              <a:gd name="connsiteY29" fmla="*/ 2973936 h 3580688"/>
              <a:gd name="connsiteX30" fmla="*/ 1051132 w 3751603"/>
              <a:gd name="connsiteY30" fmla="*/ 2973936 h 3580688"/>
              <a:gd name="connsiteX31" fmla="*/ 1008403 w 3751603"/>
              <a:gd name="connsiteY31" fmla="*/ 3110669 h 3580688"/>
              <a:gd name="connsiteX32" fmla="*/ 1897166 w 3751603"/>
              <a:gd name="connsiteY32" fmla="*/ 3580688 h 3580688"/>
              <a:gd name="connsiteX33" fmla="*/ 2127903 w 3751603"/>
              <a:gd name="connsiteY33" fmla="*/ 3512321 h 3580688"/>
              <a:gd name="connsiteX34" fmla="*/ 2384276 w 3751603"/>
              <a:gd name="connsiteY34" fmla="*/ 3461047 h 3580688"/>
              <a:gd name="connsiteX35" fmla="*/ 2008261 w 3751603"/>
              <a:gd name="connsiteY35" fmla="*/ 3426864 h 3580688"/>
              <a:gd name="connsiteX36" fmla="*/ 1956987 w 3751603"/>
              <a:gd name="connsiteY36" fmla="*/ 3418318 h 3580688"/>
              <a:gd name="connsiteX37" fmla="*/ 1931349 w 3751603"/>
              <a:gd name="connsiteY37" fmla="*/ 3290131 h 3580688"/>
              <a:gd name="connsiteX38" fmla="*/ 2247544 w 3751603"/>
              <a:gd name="connsiteY38" fmla="*/ 3238856 h 3580688"/>
              <a:gd name="connsiteX39" fmla="*/ 2871387 w 3751603"/>
              <a:gd name="connsiteY39" fmla="*/ 3273039 h 3580688"/>
              <a:gd name="connsiteX40" fmla="*/ 2811566 w 3751603"/>
              <a:gd name="connsiteY40" fmla="*/ 3230310 h 3580688"/>
              <a:gd name="connsiteX41" fmla="*/ 2837203 w 3751603"/>
              <a:gd name="connsiteY41" fmla="*/ 3161944 h 3580688"/>
              <a:gd name="connsiteX42" fmla="*/ 2794474 w 3751603"/>
              <a:gd name="connsiteY42" fmla="*/ 3119215 h 3580688"/>
              <a:gd name="connsiteX43" fmla="*/ 3076486 w 3751603"/>
              <a:gd name="connsiteY43" fmla="*/ 2803021 h 3580688"/>
              <a:gd name="connsiteX44" fmla="*/ 3537959 w 3751603"/>
              <a:gd name="connsiteY44" fmla="*/ 2700471 h 3580688"/>
              <a:gd name="connsiteX45" fmla="*/ 3572142 w 3751603"/>
              <a:gd name="connsiteY45" fmla="*/ 2743200 h 3580688"/>
              <a:gd name="connsiteX46" fmla="*/ 3367043 w 3751603"/>
              <a:gd name="connsiteY46" fmla="*/ 2965391 h 3580688"/>
              <a:gd name="connsiteX47" fmla="*/ 3751603 w 3751603"/>
              <a:gd name="connsiteY47" fmla="*/ 2905570 h 3580688"/>
              <a:gd name="connsiteX48" fmla="*/ 3529413 w 3751603"/>
              <a:gd name="connsiteY48" fmla="*/ 2820112 h 3580688"/>
              <a:gd name="connsiteX49" fmla="*/ 3563596 w 3751603"/>
              <a:gd name="connsiteY49" fmla="*/ 2751746 h 3580688"/>
              <a:gd name="connsiteX50" fmla="*/ 3537959 w 3751603"/>
              <a:gd name="connsiteY50" fmla="*/ 2717563 h 3580688"/>
              <a:gd name="connsiteX51" fmla="*/ 3349951 w 3751603"/>
              <a:gd name="connsiteY51" fmla="*/ 2734654 h 3580688"/>
              <a:gd name="connsiteX52" fmla="*/ 3127760 w 3751603"/>
              <a:gd name="connsiteY52" fmla="*/ 2623559 h 3580688"/>
              <a:gd name="connsiteX53" fmla="*/ 3136306 w 3751603"/>
              <a:gd name="connsiteY53" fmla="*/ 2503918 h 3580688"/>
              <a:gd name="connsiteX54" fmla="*/ 2649196 w 3751603"/>
              <a:gd name="connsiteY54" fmla="*/ 1922804 h 3580688"/>
              <a:gd name="connsiteX55" fmla="*/ 2238998 w 3751603"/>
              <a:gd name="connsiteY55" fmla="*/ 2008262 h 3580688"/>
              <a:gd name="connsiteX56" fmla="*/ 914400 w 3751603"/>
              <a:gd name="connsiteY56" fmla="*/ 2307364 h 3580688"/>
              <a:gd name="connsiteX57" fmla="*/ 897308 w 3751603"/>
              <a:gd name="connsiteY57" fmla="*/ 2324456 h 3580688"/>
              <a:gd name="connsiteX0" fmla="*/ 863125 w 3751603"/>
              <a:gd name="connsiteY0" fmla="*/ 34184 h 3503776"/>
              <a:gd name="connsiteX1" fmla="*/ 666572 w 3751603"/>
              <a:gd name="connsiteY1" fmla="*/ 0 h 3503776"/>
              <a:gd name="connsiteX2" fmla="*/ 495656 w 3751603"/>
              <a:gd name="connsiteY2" fmla="*/ 25638 h 3503776"/>
              <a:gd name="connsiteX3" fmla="*/ 170916 w 3751603"/>
              <a:gd name="connsiteY3" fmla="*/ 786213 h 3503776"/>
              <a:gd name="connsiteX4" fmla="*/ 333286 w 3751603"/>
              <a:gd name="connsiteY4" fmla="*/ 846034 h 3503776"/>
              <a:gd name="connsiteX5" fmla="*/ 401652 w 3751603"/>
              <a:gd name="connsiteY5" fmla="*/ 709301 h 3503776"/>
              <a:gd name="connsiteX6" fmla="*/ 521293 w 3751603"/>
              <a:gd name="connsiteY6" fmla="*/ 726393 h 3503776"/>
              <a:gd name="connsiteX7" fmla="*/ 658026 w 3751603"/>
              <a:gd name="connsiteY7" fmla="*/ 692209 h 3503776"/>
              <a:gd name="connsiteX8" fmla="*/ 683663 w 3751603"/>
              <a:gd name="connsiteY8" fmla="*/ 1504060 h 3503776"/>
              <a:gd name="connsiteX9" fmla="*/ 495656 w 3751603"/>
              <a:gd name="connsiteY9" fmla="*/ 1529697 h 3503776"/>
              <a:gd name="connsiteX10" fmla="*/ 401652 w 3751603"/>
              <a:gd name="connsiteY10" fmla="*/ 1521152 h 3503776"/>
              <a:gd name="connsiteX11" fmla="*/ 384560 w 3751603"/>
              <a:gd name="connsiteY11" fmla="*/ 1410056 h 3503776"/>
              <a:gd name="connsiteX12" fmla="*/ 299103 w 3751603"/>
              <a:gd name="connsiteY12" fmla="*/ 1367327 h 3503776"/>
              <a:gd name="connsiteX13" fmla="*/ 230736 w 3751603"/>
              <a:gd name="connsiteY13" fmla="*/ 1401510 h 3503776"/>
              <a:gd name="connsiteX14" fmla="*/ 162370 w 3751603"/>
              <a:gd name="connsiteY14" fmla="*/ 1452785 h 3503776"/>
              <a:gd name="connsiteX15" fmla="*/ 0 w 3751603"/>
              <a:gd name="connsiteY15" fmla="*/ 1486968 h 3503776"/>
              <a:gd name="connsiteX16" fmla="*/ 239282 w 3751603"/>
              <a:gd name="connsiteY16" fmla="*/ 2187724 h 3503776"/>
              <a:gd name="connsiteX17" fmla="*/ 418744 w 3751603"/>
              <a:gd name="connsiteY17" fmla="*/ 2144995 h 3503776"/>
              <a:gd name="connsiteX18" fmla="*/ 538385 w 3751603"/>
              <a:gd name="connsiteY18" fmla="*/ 2469735 h 3503776"/>
              <a:gd name="connsiteX19" fmla="*/ 589660 w 3751603"/>
              <a:gd name="connsiteY19" fmla="*/ 2452643 h 3503776"/>
              <a:gd name="connsiteX20" fmla="*/ 709301 w 3751603"/>
              <a:gd name="connsiteY20" fmla="*/ 2606467 h 3503776"/>
              <a:gd name="connsiteX21" fmla="*/ 794759 w 3751603"/>
              <a:gd name="connsiteY21" fmla="*/ 2572284 h 3503776"/>
              <a:gd name="connsiteX22" fmla="*/ 692209 w 3751603"/>
              <a:gd name="connsiteY22" fmla="*/ 2367185 h 3503776"/>
              <a:gd name="connsiteX23" fmla="*/ 666572 w 3751603"/>
              <a:gd name="connsiteY23" fmla="*/ 2341548 h 3503776"/>
              <a:gd name="connsiteX24" fmla="*/ 743484 w 3751603"/>
              <a:gd name="connsiteY24" fmla="*/ 2273181 h 3503776"/>
              <a:gd name="connsiteX25" fmla="*/ 922946 w 3751603"/>
              <a:gd name="connsiteY25" fmla="*/ 2230452 h 3503776"/>
              <a:gd name="connsiteX26" fmla="*/ 1410056 w 3751603"/>
              <a:gd name="connsiteY26" fmla="*/ 2820112 h 3503776"/>
              <a:gd name="connsiteX27" fmla="*/ 1401510 w 3751603"/>
              <a:gd name="connsiteY27" fmla="*/ 2922662 h 3503776"/>
              <a:gd name="connsiteX28" fmla="*/ 1213503 w 3751603"/>
              <a:gd name="connsiteY28" fmla="*/ 2956845 h 3503776"/>
              <a:gd name="connsiteX29" fmla="*/ 1110953 w 3751603"/>
              <a:gd name="connsiteY29" fmla="*/ 2897024 h 3503776"/>
              <a:gd name="connsiteX30" fmla="*/ 1051132 w 3751603"/>
              <a:gd name="connsiteY30" fmla="*/ 2897024 h 3503776"/>
              <a:gd name="connsiteX31" fmla="*/ 1008403 w 3751603"/>
              <a:gd name="connsiteY31" fmla="*/ 3033757 h 3503776"/>
              <a:gd name="connsiteX32" fmla="*/ 1897166 w 3751603"/>
              <a:gd name="connsiteY32" fmla="*/ 3503776 h 3503776"/>
              <a:gd name="connsiteX33" fmla="*/ 2127903 w 3751603"/>
              <a:gd name="connsiteY33" fmla="*/ 3435409 h 3503776"/>
              <a:gd name="connsiteX34" fmla="*/ 2384276 w 3751603"/>
              <a:gd name="connsiteY34" fmla="*/ 3384135 h 3503776"/>
              <a:gd name="connsiteX35" fmla="*/ 2008261 w 3751603"/>
              <a:gd name="connsiteY35" fmla="*/ 3349952 h 3503776"/>
              <a:gd name="connsiteX36" fmla="*/ 1956987 w 3751603"/>
              <a:gd name="connsiteY36" fmla="*/ 3341406 h 3503776"/>
              <a:gd name="connsiteX37" fmla="*/ 1931349 w 3751603"/>
              <a:gd name="connsiteY37" fmla="*/ 3213219 h 3503776"/>
              <a:gd name="connsiteX38" fmla="*/ 2247544 w 3751603"/>
              <a:gd name="connsiteY38" fmla="*/ 3161944 h 3503776"/>
              <a:gd name="connsiteX39" fmla="*/ 2871387 w 3751603"/>
              <a:gd name="connsiteY39" fmla="*/ 3196127 h 3503776"/>
              <a:gd name="connsiteX40" fmla="*/ 2811566 w 3751603"/>
              <a:gd name="connsiteY40" fmla="*/ 3153398 h 3503776"/>
              <a:gd name="connsiteX41" fmla="*/ 2837203 w 3751603"/>
              <a:gd name="connsiteY41" fmla="*/ 3085032 h 3503776"/>
              <a:gd name="connsiteX42" fmla="*/ 2794474 w 3751603"/>
              <a:gd name="connsiteY42" fmla="*/ 3042303 h 3503776"/>
              <a:gd name="connsiteX43" fmla="*/ 3076486 w 3751603"/>
              <a:gd name="connsiteY43" fmla="*/ 2726109 h 3503776"/>
              <a:gd name="connsiteX44" fmla="*/ 3537959 w 3751603"/>
              <a:gd name="connsiteY44" fmla="*/ 2623559 h 3503776"/>
              <a:gd name="connsiteX45" fmla="*/ 3572142 w 3751603"/>
              <a:gd name="connsiteY45" fmla="*/ 2666288 h 3503776"/>
              <a:gd name="connsiteX46" fmla="*/ 3367043 w 3751603"/>
              <a:gd name="connsiteY46" fmla="*/ 2888479 h 3503776"/>
              <a:gd name="connsiteX47" fmla="*/ 3751603 w 3751603"/>
              <a:gd name="connsiteY47" fmla="*/ 2828658 h 3503776"/>
              <a:gd name="connsiteX48" fmla="*/ 3529413 w 3751603"/>
              <a:gd name="connsiteY48" fmla="*/ 2743200 h 3503776"/>
              <a:gd name="connsiteX49" fmla="*/ 3563596 w 3751603"/>
              <a:gd name="connsiteY49" fmla="*/ 2674834 h 3503776"/>
              <a:gd name="connsiteX50" fmla="*/ 3537959 w 3751603"/>
              <a:gd name="connsiteY50" fmla="*/ 2640651 h 3503776"/>
              <a:gd name="connsiteX51" fmla="*/ 3349951 w 3751603"/>
              <a:gd name="connsiteY51" fmla="*/ 2657742 h 3503776"/>
              <a:gd name="connsiteX52" fmla="*/ 3127760 w 3751603"/>
              <a:gd name="connsiteY52" fmla="*/ 2546647 h 3503776"/>
              <a:gd name="connsiteX53" fmla="*/ 3136306 w 3751603"/>
              <a:gd name="connsiteY53" fmla="*/ 2427006 h 3503776"/>
              <a:gd name="connsiteX54" fmla="*/ 2649196 w 3751603"/>
              <a:gd name="connsiteY54" fmla="*/ 1845892 h 3503776"/>
              <a:gd name="connsiteX55" fmla="*/ 2238998 w 3751603"/>
              <a:gd name="connsiteY55" fmla="*/ 1931350 h 3503776"/>
              <a:gd name="connsiteX56" fmla="*/ 914400 w 3751603"/>
              <a:gd name="connsiteY56" fmla="*/ 2230452 h 3503776"/>
              <a:gd name="connsiteX57" fmla="*/ 897308 w 3751603"/>
              <a:gd name="connsiteY57" fmla="*/ 2247544 h 3503776"/>
              <a:gd name="connsiteX0" fmla="*/ 863125 w 3751603"/>
              <a:gd name="connsiteY0" fmla="*/ 57982 h 3527574"/>
              <a:gd name="connsiteX1" fmla="*/ 666572 w 3751603"/>
              <a:gd name="connsiteY1" fmla="*/ 23798 h 3527574"/>
              <a:gd name="connsiteX2" fmla="*/ 495656 w 3751603"/>
              <a:gd name="connsiteY2" fmla="*/ 49436 h 3527574"/>
              <a:gd name="connsiteX3" fmla="*/ 170916 w 3751603"/>
              <a:gd name="connsiteY3" fmla="*/ 810011 h 3527574"/>
              <a:gd name="connsiteX4" fmla="*/ 333286 w 3751603"/>
              <a:gd name="connsiteY4" fmla="*/ 869832 h 3527574"/>
              <a:gd name="connsiteX5" fmla="*/ 401652 w 3751603"/>
              <a:gd name="connsiteY5" fmla="*/ 733099 h 3527574"/>
              <a:gd name="connsiteX6" fmla="*/ 521293 w 3751603"/>
              <a:gd name="connsiteY6" fmla="*/ 750191 h 3527574"/>
              <a:gd name="connsiteX7" fmla="*/ 658026 w 3751603"/>
              <a:gd name="connsiteY7" fmla="*/ 716007 h 3527574"/>
              <a:gd name="connsiteX8" fmla="*/ 683663 w 3751603"/>
              <a:gd name="connsiteY8" fmla="*/ 1527858 h 3527574"/>
              <a:gd name="connsiteX9" fmla="*/ 495656 w 3751603"/>
              <a:gd name="connsiteY9" fmla="*/ 1553495 h 3527574"/>
              <a:gd name="connsiteX10" fmla="*/ 401652 w 3751603"/>
              <a:gd name="connsiteY10" fmla="*/ 1544950 h 3527574"/>
              <a:gd name="connsiteX11" fmla="*/ 384560 w 3751603"/>
              <a:gd name="connsiteY11" fmla="*/ 1433854 h 3527574"/>
              <a:gd name="connsiteX12" fmla="*/ 299103 w 3751603"/>
              <a:gd name="connsiteY12" fmla="*/ 1391125 h 3527574"/>
              <a:gd name="connsiteX13" fmla="*/ 230736 w 3751603"/>
              <a:gd name="connsiteY13" fmla="*/ 1425308 h 3527574"/>
              <a:gd name="connsiteX14" fmla="*/ 162370 w 3751603"/>
              <a:gd name="connsiteY14" fmla="*/ 1476583 h 3527574"/>
              <a:gd name="connsiteX15" fmla="*/ 0 w 3751603"/>
              <a:gd name="connsiteY15" fmla="*/ 1510766 h 3527574"/>
              <a:gd name="connsiteX16" fmla="*/ 239282 w 3751603"/>
              <a:gd name="connsiteY16" fmla="*/ 2211522 h 3527574"/>
              <a:gd name="connsiteX17" fmla="*/ 418744 w 3751603"/>
              <a:gd name="connsiteY17" fmla="*/ 2168793 h 3527574"/>
              <a:gd name="connsiteX18" fmla="*/ 538385 w 3751603"/>
              <a:gd name="connsiteY18" fmla="*/ 2493533 h 3527574"/>
              <a:gd name="connsiteX19" fmla="*/ 589660 w 3751603"/>
              <a:gd name="connsiteY19" fmla="*/ 2476441 h 3527574"/>
              <a:gd name="connsiteX20" fmla="*/ 709301 w 3751603"/>
              <a:gd name="connsiteY20" fmla="*/ 2630265 h 3527574"/>
              <a:gd name="connsiteX21" fmla="*/ 794759 w 3751603"/>
              <a:gd name="connsiteY21" fmla="*/ 2596082 h 3527574"/>
              <a:gd name="connsiteX22" fmla="*/ 692209 w 3751603"/>
              <a:gd name="connsiteY22" fmla="*/ 2390983 h 3527574"/>
              <a:gd name="connsiteX23" fmla="*/ 666572 w 3751603"/>
              <a:gd name="connsiteY23" fmla="*/ 2365346 h 3527574"/>
              <a:gd name="connsiteX24" fmla="*/ 743484 w 3751603"/>
              <a:gd name="connsiteY24" fmla="*/ 2296979 h 3527574"/>
              <a:gd name="connsiteX25" fmla="*/ 922946 w 3751603"/>
              <a:gd name="connsiteY25" fmla="*/ 2254250 h 3527574"/>
              <a:gd name="connsiteX26" fmla="*/ 1410056 w 3751603"/>
              <a:gd name="connsiteY26" fmla="*/ 2843910 h 3527574"/>
              <a:gd name="connsiteX27" fmla="*/ 1401510 w 3751603"/>
              <a:gd name="connsiteY27" fmla="*/ 2946460 h 3527574"/>
              <a:gd name="connsiteX28" fmla="*/ 1213503 w 3751603"/>
              <a:gd name="connsiteY28" fmla="*/ 2980643 h 3527574"/>
              <a:gd name="connsiteX29" fmla="*/ 1110953 w 3751603"/>
              <a:gd name="connsiteY29" fmla="*/ 2920822 h 3527574"/>
              <a:gd name="connsiteX30" fmla="*/ 1051132 w 3751603"/>
              <a:gd name="connsiteY30" fmla="*/ 2920822 h 3527574"/>
              <a:gd name="connsiteX31" fmla="*/ 1008403 w 3751603"/>
              <a:gd name="connsiteY31" fmla="*/ 3057555 h 3527574"/>
              <a:gd name="connsiteX32" fmla="*/ 1897166 w 3751603"/>
              <a:gd name="connsiteY32" fmla="*/ 3527574 h 3527574"/>
              <a:gd name="connsiteX33" fmla="*/ 2127903 w 3751603"/>
              <a:gd name="connsiteY33" fmla="*/ 3459207 h 3527574"/>
              <a:gd name="connsiteX34" fmla="*/ 2384276 w 3751603"/>
              <a:gd name="connsiteY34" fmla="*/ 3407933 h 3527574"/>
              <a:gd name="connsiteX35" fmla="*/ 2008261 w 3751603"/>
              <a:gd name="connsiteY35" fmla="*/ 3373750 h 3527574"/>
              <a:gd name="connsiteX36" fmla="*/ 1956987 w 3751603"/>
              <a:gd name="connsiteY36" fmla="*/ 3365204 h 3527574"/>
              <a:gd name="connsiteX37" fmla="*/ 1931349 w 3751603"/>
              <a:gd name="connsiteY37" fmla="*/ 3237017 h 3527574"/>
              <a:gd name="connsiteX38" fmla="*/ 2247544 w 3751603"/>
              <a:gd name="connsiteY38" fmla="*/ 3185742 h 3527574"/>
              <a:gd name="connsiteX39" fmla="*/ 2871387 w 3751603"/>
              <a:gd name="connsiteY39" fmla="*/ 3219925 h 3527574"/>
              <a:gd name="connsiteX40" fmla="*/ 2811566 w 3751603"/>
              <a:gd name="connsiteY40" fmla="*/ 3177196 h 3527574"/>
              <a:gd name="connsiteX41" fmla="*/ 2837203 w 3751603"/>
              <a:gd name="connsiteY41" fmla="*/ 3108830 h 3527574"/>
              <a:gd name="connsiteX42" fmla="*/ 2794474 w 3751603"/>
              <a:gd name="connsiteY42" fmla="*/ 3066101 h 3527574"/>
              <a:gd name="connsiteX43" fmla="*/ 3076486 w 3751603"/>
              <a:gd name="connsiteY43" fmla="*/ 2749907 h 3527574"/>
              <a:gd name="connsiteX44" fmla="*/ 3537959 w 3751603"/>
              <a:gd name="connsiteY44" fmla="*/ 2647357 h 3527574"/>
              <a:gd name="connsiteX45" fmla="*/ 3572142 w 3751603"/>
              <a:gd name="connsiteY45" fmla="*/ 2690086 h 3527574"/>
              <a:gd name="connsiteX46" fmla="*/ 3367043 w 3751603"/>
              <a:gd name="connsiteY46" fmla="*/ 2912277 h 3527574"/>
              <a:gd name="connsiteX47" fmla="*/ 3751603 w 3751603"/>
              <a:gd name="connsiteY47" fmla="*/ 2852456 h 3527574"/>
              <a:gd name="connsiteX48" fmla="*/ 3529413 w 3751603"/>
              <a:gd name="connsiteY48" fmla="*/ 2766998 h 3527574"/>
              <a:gd name="connsiteX49" fmla="*/ 3563596 w 3751603"/>
              <a:gd name="connsiteY49" fmla="*/ 2698632 h 3527574"/>
              <a:gd name="connsiteX50" fmla="*/ 3537959 w 3751603"/>
              <a:gd name="connsiteY50" fmla="*/ 2664449 h 3527574"/>
              <a:gd name="connsiteX51" fmla="*/ 3349951 w 3751603"/>
              <a:gd name="connsiteY51" fmla="*/ 2681540 h 3527574"/>
              <a:gd name="connsiteX52" fmla="*/ 3127760 w 3751603"/>
              <a:gd name="connsiteY52" fmla="*/ 2570445 h 3527574"/>
              <a:gd name="connsiteX53" fmla="*/ 3136306 w 3751603"/>
              <a:gd name="connsiteY53" fmla="*/ 2450804 h 3527574"/>
              <a:gd name="connsiteX54" fmla="*/ 2649196 w 3751603"/>
              <a:gd name="connsiteY54" fmla="*/ 1869690 h 3527574"/>
              <a:gd name="connsiteX55" fmla="*/ 2238998 w 3751603"/>
              <a:gd name="connsiteY55" fmla="*/ 1955148 h 3527574"/>
              <a:gd name="connsiteX56" fmla="*/ 914400 w 3751603"/>
              <a:gd name="connsiteY56" fmla="*/ 2254250 h 3527574"/>
              <a:gd name="connsiteX57" fmla="*/ 897308 w 3751603"/>
              <a:gd name="connsiteY57" fmla="*/ 2271342 h 3527574"/>
              <a:gd name="connsiteX0" fmla="*/ 863125 w 3751603"/>
              <a:gd name="connsiteY0" fmla="*/ 44609 h 3514201"/>
              <a:gd name="connsiteX1" fmla="*/ 752030 w 3751603"/>
              <a:gd name="connsiteY1" fmla="*/ 1879 h 3514201"/>
              <a:gd name="connsiteX2" fmla="*/ 666572 w 3751603"/>
              <a:gd name="connsiteY2" fmla="*/ 10425 h 3514201"/>
              <a:gd name="connsiteX3" fmla="*/ 495656 w 3751603"/>
              <a:gd name="connsiteY3" fmla="*/ 36063 h 3514201"/>
              <a:gd name="connsiteX4" fmla="*/ 170916 w 3751603"/>
              <a:gd name="connsiteY4" fmla="*/ 796638 h 3514201"/>
              <a:gd name="connsiteX5" fmla="*/ 333286 w 3751603"/>
              <a:gd name="connsiteY5" fmla="*/ 856459 h 3514201"/>
              <a:gd name="connsiteX6" fmla="*/ 401652 w 3751603"/>
              <a:gd name="connsiteY6" fmla="*/ 719726 h 3514201"/>
              <a:gd name="connsiteX7" fmla="*/ 521293 w 3751603"/>
              <a:gd name="connsiteY7" fmla="*/ 736818 h 3514201"/>
              <a:gd name="connsiteX8" fmla="*/ 658026 w 3751603"/>
              <a:gd name="connsiteY8" fmla="*/ 702634 h 3514201"/>
              <a:gd name="connsiteX9" fmla="*/ 683663 w 3751603"/>
              <a:gd name="connsiteY9" fmla="*/ 1514485 h 3514201"/>
              <a:gd name="connsiteX10" fmla="*/ 495656 w 3751603"/>
              <a:gd name="connsiteY10" fmla="*/ 1540122 h 3514201"/>
              <a:gd name="connsiteX11" fmla="*/ 401652 w 3751603"/>
              <a:gd name="connsiteY11" fmla="*/ 1531577 h 3514201"/>
              <a:gd name="connsiteX12" fmla="*/ 384560 w 3751603"/>
              <a:gd name="connsiteY12" fmla="*/ 1420481 h 3514201"/>
              <a:gd name="connsiteX13" fmla="*/ 299103 w 3751603"/>
              <a:gd name="connsiteY13" fmla="*/ 1377752 h 3514201"/>
              <a:gd name="connsiteX14" fmla="*/ 230736 w 3751603"/>
              <a:gd name="connsiteY14" fmla="*/ 1411935 h 3514201"/>
              <a:gd name="connsiteX15" fmla="*/ 162370 w 3751603"/>
              <a:gd name="connsiteY15" fmla="*/ 1463210 h 3514201"/>
              <a:gd name="connsiteX16" fmla="*/ 0 w 3751603"/>
              <a:gd name="connsiteY16" fmla="*/ 1497393 h 3514201"/>
              <a:gd name="connsiteX17" fmla="*/ 239282 w 3751603"/>
              <a:gd name="connsiteY17" fmla="*/ 2198149 h 3514201"/>
              <a:gd name="connsiteX18" fmla="*/ 418744 w 3751603"/>
              <a:gd name="connsiteY18" fmla="*/ 2155420 h 3514201"/>
              <a:gd name="connsiteX19" fmla="*/ 538385 w 3751603"/>
              <a:gd name="connsiteY19" fmla="*/ 2480160 h 3514201"/>
              <a:gd name="connsiteX20" fmla="*/ 589660 w 3751603"/>
              <a:gd name="connsiteY20" fmla="*/ 2463068 h 3514201"/>
              <a:gd name="connsiteX21" fmla="*/ 709301 w 3751603"/>
              <a:gd name="connsiteY21" fmla="*/ 2616892 h 3514201"/>
              <a:gd name="connsiteX22" fmla="*/ 794759 w 3751603"/>
              <a:gd name="connsiteY22" fmla="*/ 2582709 h 3514201"/>
              <a:gd name="connsiteX23" fmla="*/ 692209 w 3751603"/>
              <a:gd name="connsiteY23" fmla="*/ 2377610 h 3514201"/>
              <a:gd name="connsiteX24" fmla="*/ 666572 w 3751603"/>
              <a:gd name="connsiteY24" fmla="*/ 2351973 h 3514201"/>
              <a:gd name="connsiteX25" fmla="*/ 743484 w 3751603"/>
              <a:gd name="connsiteY25" fmla="*/ 2283606 h 3514201"/>
              <a:gd name="connsiteX26" fmla="*/ 922946 w 3751603"/>
              <a:gd name="connsiteY26" fmla="*/ 2240877 h 3514201"/>
              <a:gd name="connsiteX27" fmla="*/ 1410056 w 3751603"/>
              <a:gd name="connsiteY27" fmla="*/ 2830537 h 3514201"/>
              <a:gd name="connsiteX28" fmla="*/ 1401510 w 3751603"/>
              <a:gd name="connsiteY28" fmla="*/ 2933087 h 3514201"/>
              <a:gd name="connsiteX29" fmla="*/ 1213503 w 3751603"/>
              <a:gd name="connsiteY29" fmla="*/ 2967270 h 3514201"/>
              <a:gd name="connsiteX30" fmla="*/ 1110953 w 3751603"/>
              <a:gd name="connsiteY30" fmla="*/ 2907449 h 3514201"/>
              <a:gd name="connsiteX31" fmla="*/ 1051132 w 3751603"/>
              <a:gd name="connsiteY31" fmla="*/ 2907449 h 3514201"/>
              <a:gd name="connsiteX32" fmla="*/ 1008403 w 3751603"/>
              <a:gd name="connsiteY32" fmla="*/ 3044182 h 3514201"/>
              <a:gd name="connsiteX33" fmla="*/ 1897166 w 3751603"/>
              <a:gd name="connsiteY33" fmla="*/ 3514201 h 3514201"/>
              <a:gd name="connsiteX34" fmla="*/ 2127903 w 3751603"/>
              <a:gd name="connsiteY34" fmla="*/ 3445834 h 3514201"/>
              <a:gd name="connsiteX35" fmla="*/ 2384276 w 3751603"/>
              <a:gd name="connsiteY35" fmla="*/ 3394560 h 3514201"/>
              <a:gd name="connsiteX36" fmla="*/ 2008261 w 3751603"/>
              <a:gd name="connsiteY36" fmla="*/ 3360377 h 3514201"/>
              <a:gd name="connsiteX37" fmla="*/ 1956987 w 3751603"/>
              <a:gd name="connsiteY37" fmla="*/ 3351831 h 3514201"/>
              <a:gd name="connsiteX38" fmla="*/ 1931349 w 3751603"/>
              <a:gd name="connsiteY38" fmla="*/ 3223644 h 3514201"/>
              <a:gd name="connsiteX39" fmla="*/ 2247544 w 3751603"/>
              <a:gd name="connsiteY39" fmla="*/ 3172369 h 3514201"/>
              <a:gd name="connsiteX40" fmla="*/ 2871387 w 3751603"/>
              <a:gd name="connsiteY40" fmla="*/ 3206552 h 3514201"/>
              <a:gd name="connsiteX41" fmla="*/ 2811566 w 3751603"/>
              <a:gd name="connsiteY41" fmla="*/ 3163823 h 3514201"/>
              <a:gd name="connsiteX42" fmla="*/ 2837203 w 3751603"/>
              <a:gd name="connsiteY42" fmla="*/ 3095457 h 3514201"/>
              <a:gd name="connsiteX43" fmla="*/ 2794474 w 3751603"/>
              <a:gd name="connsiteY43" fmla="*/ 3052728 h 3514201"/>
              <a:gd name="connsiteX44" fmla="*/ 3076486 w 3751603"/>
              <a:gd name="connsiteY44" fmla="*/ 2736534 h 3514201"/>
              <a:gd name="connsiteX45" fmla="*/ 3537959 w 3751603"/>
              <a:gd name="connsiteY45" fmla="*/ 2633984 h 3514201"/>
              <a:gd name="connsiteX46" fmla="*/ 3572142 w 3751603"/>
              <a:gd name="connsiteY46" fmla="*/ 2676713 h 3514201"/>
              <a:gd name="connsiteX47" fmla="*/ 3367043 w 3751603"/>
              <a:gd name="connsiteY47" fmla="*/ 2898904 h 3514201"/>
              <a:gd name="connsiteX48" fmla="*/ 3751603 w 3751603"/>
              <a:gd name="connsiteY48" fmla="*/ 2839083 h 3514201"/>
              <a:gd name="connsiteX49" fmla="*/ 3529413 w 3751603"/>
              <a:gd name="connsiteY49" fmla="*/ 2753625 h 3514201"/>
              <a:gd name="connsiteX50" fmla="*/ 3563596 w 3751603"/>
              <a:gd name="connsiteY50" fmla="*/ 2685259 h 3514201"/>
              <a:gd name="connsiteX51" fmla="*/ 3537959 w 3751603"/>
              <a:gd name="connsiteY51" fmla="*/ 2651076 h 3514201"/>
              <a:gd name="connsiteX52" fmla="*/ 3349951 w 3751603"/>
              <a:gd name="connsiteY52" fmla="*/ 2668167 h 3514201"/>
              <a:gd name="connsiteX53" fmla="*/ 3127760 w 3751603"/>
              <a:gd name="connsiteY53" fmla="*/ 2557072 h 3514201"/>
              <a:gd name="connsiteX54" fmla="*/ 3136306 w 3751603"/>
              <a:gd name="connsiteY54" fmla="*/ 2437431 h 3514201"/>
              <a:gd name="connsiteX55" fmla="*/ 2649196 w 3751603"/>
              <a:gd name="connsiteY55" fmla="*/ 1856317 h 3514201"/>
              <a:gd name="connsiteX56" fmla="*/ 2238998 w 3751603"/>
              <a:gd name="connsiteY56" fmla="*/ 1941775 h 3514201"/>
              <a:gd name="connsiteX57" fmla="*/ 914400 w 3751603"/>
              <a:gd name="connsiteY57" fmla="*/ 2240877 h 3514201"/>
              <a:gd name="connsiteX58" fmla="*/ 897308 w 3751603"/>
              <a:gd name="connsiteY58" fmla="*/ 2257969 h 3514201"/>
              <a:gd name="connsiteX0" fmla="*/ 863125 w 3751603"/>
              <a:gd name="connsiteY0" fmla="*/ 102886 h 3572478"/>
              <a:gd name="connsiteX1" fmla="*/ 752030 w 3751603"/>
              <a:gd name="connsiteY1" fmla="*/ 336 h 3572478"/>
              <a:gd name="connsiteX2" fmla="*/ 666572 w 3751603"/>
              <a:gd name="connsiteY2" fmla="*/ 68702 h 3572478"/>
              <a:gd name="connsiteX3" fmla="*/ 495656 w 3751603"/>
              <a:gd name="connsiteY3" fmla="*/ 94340 h 3572478"/>
              <a:gd name="connsiteX4" fmla="*/ 170916 w 3751603"/>
              <a:gd name="connsiteY4" fmla="*/ 854915 h 3572478"/>
              <a:gd name="connsiteX5" fmla="*/ 333286 w 3751603"/>
              <a:gd name="connsiteY5" fmla="*/ 914736 h 3572478"/>
              <a:gd name="connsiteX6" fmla="*/ 401652 w 3751603"/>
              <a:gd name="connsiteY6" fmla="*/ 778003 h 3572478"/>
              <a:gd name="connsiteX7" fmla="*/ 521293 w 3751603"/>
              <a:gd name="connsiteY7" fmla="*/ 795095 h 3572478"/>
              <a:gd name="connsiteX8" fmla="*/ 658026 w 3751603"/>
              <a:gd name="connsiteY8" fmla="*/ 760911 h 3572478"/>
              <a:gd name="connsiteX9" fmla="*/ 683663 w 3751603"/>
              <a:gd name="connsiteY9" fmla="*/ 1572762 h 3572478"/>
              <a:gd name="connsiteX10" fmla="*/ 495656 w 3751603"/>
              <a:gd name="connsiteY10" fmla="*/ 1598399 h 3572478"/>
              <a:gd name="connsiteX11" fmla="*/ 401652 w 3751603"/>
              <a:gd name="connsiteY11" fmla="*/ 1589854 h 3572478"/>
              <a:gd name="connsiteX12" fmla="*/ 384560 w 3751603"/>
              <a:gd name="connsiteY12" fmla="*/ 1478758 h 3572478"/>
              <a:gd name="connsiteX13" fmla="*/ 299103 w 3751603"/>
              <a:gd name="connsiteY13" fmla="*/ 1436029 h 3572478"/>
              <a:gd name="connsiteX14" fmla="*/ 230736 w 3751603"/>
              <a:gd name="connsiteY14" fmla="*/ 1470212 h 3572478"/>
              <a:gd name="connsiteX15" fmla="*/ 162370 w 3751603"/>
              <a:gd name="connsiteY15" fmla="*/ 1521487 h 3572478"/>
              <a:gd name="connsiteX16" fmla="*/ 0 w 3751603"/>
              <a:gd name="connsiteY16" fmla="*/ 1555670 h 3572478"/>
              <a:gd name="connsiteX17" fmla="*/ 239282 w 3751603"/>
              <a:gd name="connsiteY17" fmla="*/ 2256426 h 3572478"/>
              <a:gd name="connsiteX18" fmla="*/ 418744 w 3751603"/>
              <a:gd name="connsiteY18" fmla="*/ 2213697 h 3572478"/>
              <a:gd name="connsiteX19" fmla="*/ 538385 w 3751603"/>
              <a:gd name="connsiteY19" fmla="*/ 2538437 h 3572478"/>
              <a:gd name="connsiteX20" fmla="*/ 589660 w 3751603"/>
              <a:gd name="connsiteY20" fmla="*/ 2521345 h 3572478"/>
              <a:gd name="connsiteX21" fmla="*/ 709301 w 3751603"/>
              <a:gd name="connsiteY21" fmla="*/ 2675169 h 3572478"/>
              <a:gd name="connsiteX22" fmla="*/ 794759 w 3751603"/>
              <a:gd name="connsiteY22" fmla="*/ 2640986 h 3572478"/>
              <a:gd name="connsiteX23" fmla="*/ 692209 w 3751603"/>
              <a:gd name="connsiteY23" fmla="*/ 2435887 h 3572478"/>
              <a:gd name="connsiteX24" fmla="*/ 666572 w 3751603"/>
              <a:gd name="connsiteY24" fmla="*/ 2410250 h 3572478"/>
              <a:gd name="connsiteX25" fmla="*/ 743484 w 3751603"/>
              <a:gd name="connsiteY25" fmla="*/ 2341883 h 3572478"/>
              <a:gd name="connsiteX26" fmla="*/ 922946 w 3751603"/>
              <a:gd name="connsiteY26" fmla="*/ 2299154 h 3572478"/>
              <a:gd name="connsiteX27" fmla="*/ 1410056 w 3751603"/>
              <a:gd name="connsiteY27" fmla="*/ 2888814 h 3572478"/>
              <a:gd name="connsiteX28" fmla="*/ 1401510 w 3751603"/>
              <a:gd name="connsiteY28" fmla="*/ 2991364 h 3572478"/>
              <a:gd name="connsiteX29" fmla="*/ 1213503 w 3751603"/>
              <a:gd name="connsiteY29" fmla="*/ 3025547 h 3572478"/>
              <a:gd name="connsiteX30" fmla="*/ 1110953 w 3751603"/>
              <a:gd name="connsiteY30" fmla="*/ 2965726 h 3572478"/>
              <a:gd name="connsiteX31" fmla="*/ 1051132 w 3751603"/>
              <a:gd name="connsiteY31" fmla="*/ 2965726 h 3572478"/>
              <a:gd name="connsiteX32" fmla="*/ 1008403 w 3751603"/>
              <a:gd name="connsiteY32" fmla="*/ 3102459 h 3572478"/>
              <a:gd name="connsiteX33" fmla="*/ 1897166 w 3751603"/>
              <a:gd name="connsiteY33" fmla="*/ 3572478 h 3572478"/>
              <a:gd name="connsiteX34" fmla="*/ 2127903 w 3751603"/>
              <a:gd name="connsiteY34" fmla="*/ 3504111 h 3572478"/>
              <a:gd name="connsiteX35" fmla="*/ 2384276 w 3751603"/>
              <a:gd name="connsiteY35" fmla="*/ 3452837 h 3572478"/>
              <a:gd name="connsiteX36" fmla="*/ 2008261 w 3751603"/>
              <a:gd name="connsiteY36" fmla="*/ 3418654 h 3572478"/>
              <a:gd name="connsiteX37" fmla="*/ 1956987 w 3751603"/>
              <a:gd name="connsiteY37" fmla="*/ 3410108 h 3572478"/>
              <a:gd name="connsiteX38" fmla="*/ 1931349 w 3751603"/>
              <a:gd name="connsiteY38" fmla="*/ 3281921 h 3572478"/>
              <a:gd name="connsiteX39" fmla="*/ 2247544 w 3751603"/>
              <a:gd name="connsiteY39" fmla="*/ 3230646 h 3572478"/>
              <a:gd name="connsiteX40" fmla="*/ 2871387 w 3751603"/>
              <a:gd name="connsiteY40" fmla="*/ 3264829 h 3572478"/>
              <a:gd name="connsiteX41" fmla="*/ 2811566 w 3751603"/>
              <a:gd name="connsiteY41" fmla="*/ 3222100 h 3572478"/>
              <a:gd name="connsiteX42" fmla="*/ 2837203 w 3751603"/>
              <a:gd name="connsiteY42" fmla="*/ 3153734 h 3572478"/>
              <a:gd name="connsiteX43" fmla="*/ 2794474 w 3751603"/>
              <a:gd name="connsiteY43" fmla="*/ 3111005 h 3572478"/>
              <a:gd name="connsiteX44" fmla="*/ 3076486 w 3751603"/>
              <a:gd name="connsiteY44" fmla="*/ 2794811 h 3572478"/>
              <a:gd name="connsiteX45" fmla="*/ 3537959 w 3751603"/>
              <a:gd name="connsiteY45" fmla="*/ 2692261 h 3572478"/>
              <a:gd name="connsiteX46" fmla="*/ 3572142 w 3751603"/>
              <a:gd name="connsiteY46" fmla="*/ 2734990 h 3572478"/>
              <a:gd name="connsiteX47" fmla="*/ 3367043 w 3751603"/>
              <a:gd name="connsiteY47" fmla="*/ 2957181 h 3572478"/>
              <a:gd name="connsiteX48" fmla="*/ 3751603 w 3751603"/>
              <a:gd name="connsiteY48" fmla="*/ 2897360 h 3572478"/>
              <a:gd name="connsiteX49" fmla="*/ 3529413 w 3751603"/>
              <a:gd name="connsiteY49" fmla="*/ 2811902 h 3572478"/>
              <a:gd name="connsiteX50" fmla="*/ 3563596 w 3751603"/>
              <a:gd name="connsiteY50" fmla="*/ 2743536 h 3572478"/>
              <a:gd name="connsiteX51" fmla="*/ 3537959 w 3751603"/>
              <a:gd name="connsiteY51" fmla="*/ 2709353 h 3572478"/>
              <a:gd name="connsiteX52" fmla="*/ 3349951 w 3751603"/>
              <a:gd name="connsiteY52" fmla="*/ 2726444 h 3572478"/>
              <a:gd name="connsiteX53" fmla="*/ 3127760 w 3751603"/>
              <a:gd name="connsiteY53" fmla="*/ 2615349 h 3572478"/>
              <a:gd name="connsiteX54" fmla="*/ 3136306 w 3751603"/>
              <a:gd name="connsiteY54" fmla="*/ 2495708 h 3572478"/>
              <a:gd name="connsiteX55" fmla="*/ 2649196 w 3751603"/>
              <a:gd name="connsiteY55" fmla="*/ 1914594 h 3572478"/>
              <a:gd name="connsiteX56" fmla="*/ 2238998 w 3751603"/>
              <a:gd name="connsiteY56" fmla="*/ 2000052 h 3572478"/>
              <a:gd name="connsiteX57" fmla="*/ 914400 w 3751603"/>
              <a:gd name="connsiteY57" fmla="*/ 2299154 h 3572478"/>
              <a:gd name="connsiteX58" fmla="*/ 897308 w 3751603"/>
              <a:gd name="connsiteY58" fmla="*/ 2316246 h 3572478"/>
              <a:gd name="connsiteX0" fmla="*/ 1350235 w 3751603"/>
              <a:gd name="connsiteY0" fmla="*/ 123 h 3862822"/>
              <a:gd name="connsiteX1" fmla="*/ 752030 w 3751603"/>
              <a:gd name="connsiteY1" fmla="*/ 290680 h 3862822"/>
              <a:gd name="connsiteX2" fmla="*/ 666572 w 3751603"/>
              <a:gd name="connsiteY2" fmla="*/ 359046 h 3862822"/>
              <a:gd name="connsiteX3" fmla="*/ 495656 w 3751603"/>
              <a:gd name="connsiteY3" fmla="*/ 384684 h 3862822"/>
              <a:gd name="connsiteX4" fmla="*/ 170916 w 3751603"/>
              <a:gd name="connsiteY4" fmla="*/ 1145259 h 3862822"/>
              <a:gd name="connsiteX5" fmla="*/ 333286 w 3751603"/>
              <a:gd name="connsiteY5" fmla="*/ 1205080 h 3862822"/>
              <a:gd name="connsiteX6" fmla="*/ 401652 w 3751603"/>
              <a:gd name="connsiteY6" fmla="*/ 1068347 h 3862822"/>
              <a:gd name="connsiteX7" fmla="*/ 521293 w 3751603"/>
              <a:gd name="connsiteY7" fmla="*/ 1085439 h 3862822"/>
              <a:gd name="connsiteX8" fmla="*/ 658026 w 3751603"/>
              <a:gd name="connsiteY8" fmla="*/ 1051255 h 3862822"/>
              <a:gd name="connsiteX9" fmla="*/ 683663 w 3751603"/>
              <a:gd name="connsiteY9" fmla="*/ 1863106 h 3862822"/>
              <a:gd name="connsiteX10" fmla="*/ 495656 w 3751603"/>
              <a:gd name="connsiteY10" fmla="*/ 1888743 h 3862822"/>
              <a:gd name="connsiteX11" fmla="*/ 401652 w 3751603"/>
              <a:gd name="connsiteY11" fmla="*/ 1880198 h 3862822"/>
              <a:gd name="connsiteX12" fmla="*/ 384560 w 3751603"/>
              <a:gd name="connsiteY12" fmla="*/ 1769102 h 3862822"/>
              <a:gd name="connsiteX13" fmla="*/ 299103 w 3751603"/>
              <a:gd name="connsiteY13" fmla="*/ 1726373 h 3862822"/>
              <a:gd name="connsiteX14" fmla="*/ 230736 w 3751603"/>
              <a:gd name="connsiteY14" fmla="*/ 1760556 h 3862822"/>
              <a:gd name="connsiteX15" fmla="*/ 162370 w 3751603"/>
              <a:gd name="connsiteY15" fmla="*/ 1811831 h 3862822"/>
              <a:gd name="connsiteX16" fmla="*/ 0 w 3751603"/>
              <a:gd name="connsiteY16" fmla="*/ 1846014 h 3862822"/>
              <a:gd name="connsiteX17" fmla="*/ 239282 w 3751603"/>
              <a:gd name="connsiteY17" fmla="*/ 2546770 h 3862822"/>
              <a:gd name="connsiteX18" fmla="*/ 418744 w 3751603"/>
              <a:gd name="connsiteY18" fmla="*/ 2504041 h 3862822"/>
              <a:gd name="connsiteX19" fmla="*/ 538385 w 3751603"/>
              <a:gd name="connsiteY19" fmla="*/ 2828781 h 3862822"/>
              <a:gd name="connsiteX20" fmla="*/ 589660 w 3751603"/>
              <a:gd name="connsiteY20" fmla="*/ 2811689 h 3862822"/>
              <a:gd name="connsiteX21" fmla="*/ 709301 w 3751603"/>
              <a:gd name="connsiteY21" fmla="*/ 2965513 h 3862822"/>
              <a:gd name="connsiteX22" fmla="*/ 794759 w 3751603"/>
              <a:gd name="connsiteY22" fmla="*/ 2931330 h 3862822"/>
              <a:gd name="connsiteX23" fmla="*/ 692209 w 3751603"/>
              <a:gd name="connsiteY23" fmla="*/ 2726231 h 3862822"/>
              <a:gd name="connsiteX24" fmla="*/ 666572 w 3751603"/>
              <a:gd name="connsiteY24" fmla="*/ 2700594 h 3862822"/>
              <a:gd name="connsiteX25" fmla="*/ 743484 w 3751603"/>
              <a:gd name="connsiteY25" fmla="*/ 2632227 h 3862822"/>
              <a:gd name="connsiteX26" fmla="*/ 922946 w 3751603"/>
              <a:gd name="connsiteY26" fmla="*/ 2589498 h 3862822"/>
              <a:gd name="connsiteX27" fmla="*/ 1410056 w 3751603"/>
              <a:gd name="connsiteY27" fmla="*/ 3179158 h 3862822"/>
              <a:gd name="connsiteX28" fmla="*/ 1401510 w 3751603"/>
              <a:gd name="connsiteY28" fmla="*/ 3281708 h 3862822"/>
              <a:gd name="connsiteX29" fmla="*/ 1213503 w 3751603"/>
              <a:gd name="connsiteY29" fmla="*/ 3315891 h 3862822"/>
              <a:gd name="connsiteX30" fmla="*/ 1110953 w 3751603"/>
              <a:gd name="connsiteY30" fmla="*/ 3256070 h 3862822"/>
              <a:gd name="connsiteX31" fmla="*/ 1051132 w 3751603"/>
              <a:gd name="connsiteY31" fmla="*/ 3256070 h 3862822"/>
              <a:gd name="connsiteX32" fmla="*/ 1008403 w 3751603"/>
              <a:gd name="connsiteY32" fmla="*/ 3392803 h 3862822"/>
              <a:gd name="connsiteX33" fmla="*/ 1897166 w 3751603"/>
              <a:gd name="connsiteY33" fmla="*/ 3862822 h 3862822"/>
              <a:gd name="connsiteX34" fmla="*/ 2127903 w 3751603"/>
              <a:gd name="connsiteY34" fmla="*/ 3794455 h 3862822"/>
              <a:gd name="connsiteX35" fmla="*/ 2384276 w 3751603"/>
              <a:gd name="connsiteY35" fmla="*/ 3743181 h 3862822"/>
              <a:gd name="connsiteX36" fmla="*/ 2008261 w 3751603"/>
              <a:gd name="connsiteY36" fmla="*/ 3708998 h 3862822"/>
              <a:gd name="connsiteX37" fmla="*/ 1956987 w 3751603"/>
              <a:gd name="connsiteY37" fmla="*/ 3700452 h 3862822"/>
              <a:gd name="connsiteX38" fmla="*/ 1931349 w 3751603"/>
              <a:gd name="connsiteY38" fmla="*/ 3572265 h 3862822"/>
              <a:gd name="connsiteX39" fmla="*/ 2247544 w 3751603"/>
              <a:gd name="connsiteY39" fmla="*/ 3520990 h 3862822"/>
              <a:gd name="connsiteX40" fmla="*/ 2871387 w 3751603"/>
              <a:gd name="connsiteY40" fmla="*/ 3555173 h 3862822"/>
              <a:gd name="connsiteX41" fmla="*/ 2811566 w 3751603"/>
              <a:gd name="connsiteY41" fmla="*/ 3512444 h 3862822"/>
              <a:gd name="connsiteX42" fmla="*/ 2837203 w 3751603"/>
              <a:gd name="connsiteY42" fmla="*/ 3444078 h 3862822"/>
              <a:gd name="connsiteX43" fmla="*/ 2794474 w 3751603"/>
              <a:gd name="connsiteY43" fmla="*/ 3401349 h 3862822"/>
              <a:gd name="connsiteX44" fmla="*/ 3076486 w 3751603"/>
              <a:gd name="connsiteY44" fmla="*/ 3085155 h 3862822"/>
              <a:gd name="connsiteX45" fmla="*/ 3537959 w 3751603"/>
              <a:gd name="connsiteY45" fmla="*/ 2982605 h 3862822"/>
              <a:gd name="connsiteX46" fmla="*/ 3572142 w 3751603"/>
              <a:gd name="connsiteY46" fmla="*/ 3025334 h 3862822"/>
              <a:gd name="connsiteX47" fmla="*/ 3367043 w 3751603"/>
              <a:gd name="connsiteY47" fmla="*/ 3247525 h 3862822"/>
              <a:gd name="connsiteX48" fmla="*/ 3751603 w 3751603"/>
              <a:gd name="connsiteY48" fmla="*/ 3187704 h 3862822"/>
              <a:gd name="connsiteX49" fmla="*/ 3529413 w 3751603"/>
              <a:gd name="connsiteY49" fmla="*/ 3102246 h 3862822"/>
              <a:gd name="connsiteX50" fmla="*/ 3563596 w 3751603"/>
              <a:gd name="connsiteY50" fmla="*/ 3033880 h 3862822"/>
              <a:gd name="connsiteX51" fmla="*/ 3537959 w 3751603"/>
              <a:gd name="connsiteY51" fmla="*/ 2999697 h 3862822"/>
              <a:gd name="connsiteX52" fmla="*/ 3349951 w 3751603"/>
              <a:gd name="connsiteY52" fmla="*/ 3016788 h 3862822"/>
              <a:gd name="connsiteX53" fmla="*/ 3127760 w 3751603"/>
              <a:gd name="connsiteY53" fmla="*/ 2905693 h 3862822"/>
              <a:gd name="connsiteX54" fmla="*/ 3136306 w 3751603"/>
              <a:gd name="connsiteY54" fmla="*/ 2786052 h 3862822"/>
              <a:gd name="connsiteX55" fmla="*/ 2649196 w 3751603"/>
              <a:gd name="connsiteY55" fmla="*/ 2204938 h 3862822"/>
              <a:gd name="connsiteX56" fmla="*/ 2238998 w 3751603"/>
              <a:gd name="connsiteY56" fmla="*/ 2290396 h 3862822"/>
              <a:gd name="connsiteX57" fmla="*/ 914400 w 3751603"/>
              <a:gd name="connsiteY57" fmla="*/ 2589498 h 3862822"/>
              <a:gd name="connsiteX58" fmla="*/ 897308 w 3751603"/>
              <a:gd name="connsiteY58" fmla="*/ 2606590 h 3862822"/>
              <a:gd name="connsiteX0" fmla="*/ 1350235 w 3751603"/>
              <a:gd name="connsiteY0" fmla="*/ 0 h 3862699"/>
              <a:gd name="connsiteX1" fmla="*/ 1136590 w 3751603"/>
              <a:gd name="connsiteY1" fmla="*/ 119641 h 3862699"/>
              <a:gd name="connsiteX2" fmla="*/ 752030 w 3751603"/>
              <a:gd name="connsiteY2" fmla="*/ 290557 h 3862699"/>
              <a:gd name="connsiteX3" fmla="*/ 666572 w 3751603"/>
              <a:gd name="connsiteY3" fmla="*/ 358923 h 3862699"/>
              <a:gd name="connsiteX4" fmla="*/ 495656 w 3751603"/>
              <a:gd name="connsiteY4" fmla="*/ 384561 h 3862699"/>
              <a:gd name="connsiteX5" fmla="*/ 170916 w 3751603"/>
              <a:gd name="connsiteY5" fmla="*/ 1145136 h 3862699"/>
              <a:gd name="connsiteX6" fmla="*/ 333286 w 3751603"/>
              <a:gd name="connsiteY6" fmla="*/ 1204957 h 3862699"/>
              <a:gd name="connsiteX7" fmla="*/ 401652 w 3751603"/>
              <a:gd name="connsiteY7" fmla="*/ 1068224 h 3862699"/>
              <a:gd name="connsiteX8" fmla="*/ 521293 w 3751603"/>
              <a:gd name="connsiteY8" fmla="*/ 1085316 h 3862699"/>
              <a:gd name="connsiteX9" fmla="*/ 658026 w 3751603"/>
              <a:gd name="connsiteY9" fmla="*/ 1051132 h 3862699"/>
              <a:gd name="connsiteX10" fmla="*/ 683663 w 3751603"/>
              <a:gd name="connsiteY10" fmla="*/ 1862983 h 3862699"/>
              <a:gd name="connsiteX11" fmla="*/ 495656 w 3751603"/>
              <a:gd name="connsiteY11" fmla="*/ 1888620 h 3862699"/>
              <a:gd name="connsiteX12" fmla="*/ 401652 w 3751603"/>
              <a:gd name="connsiteY12" fmla="*/ 1880075 h 3862699"/>
              <a:gd name="connsiteX13" fmla="*/ 384560 w 3751603"/>
              <a:gd name="connsiteY13" fmla="*/ 1768979 h 3862699"/>
              <a:gd name="connsiteX14" fmla="*/ 299103 w 3751603"/>
              <a:gd name="connsiteY14" fmla="*/ 1726250 h 3862699"/>
              <a:gd name="connsiteX15" fmla="*/ 230736 w 3751603"/>
              <a:gd name="connsiteY15" fmla="*/ 1760433 h 3862699"/>
              <a:gd name="connsiteX16" fmla="*/ 162370 w 3751603"/>
              <a:gd name="connsiteY16" fmla="*/ 1811708 h 3862699"/>
              <a:gd name="connsiteX17" fmla="*/ 0 w 3751603"/>
              <a:gd name="connsiteY17" fmla="*/ 1845891 h 3862699"/>
              <a:gd name="connsiteX18" fmla="*/ 239282 w 3751603"/>
              <a:gd name="connsiteY18" fmla="*/ 2546647 h 3862699"/>
              <a:gd name="connsiteX19" fmla="*/ 418744 w 3751603"/>
              <a:gd name="connsiteY19" fmla="*/ 2503918 h 3862699"/>
              <a:gd name="connsiteX20" fmla="*/ 538385 w 3751603"/>
              <a:gd name="connsiteY20" fmla="*/ 2828658 h 3862699"/>
              <a:gd name="connsiteX21" fmla="*/ 589660 w 3751603"/>
              <a:gd name="connsiteY21" fmla="*/ 2811566 h 3862699"/>
              <a:gd name="connsiteX22" fmla="*/ 709301 w 3751603"/>
              <a:gd name="connsiteY22" fmla="*/ 2965390 h 3862699"/>
              <a:gd name="connsiteX23" fmla="*/ 794759 w 3751603"/>
              <a:gd name="connsiteY23" fmla="*/ 2931207 h 3862699"/>
              <a:gd name="connsiteX24" fmla="*/ 692209 w 3751603"/>
              <a:gd name="connsiteY24" fmla="*/ 2726108 h 3862699"/>
              <a:gd name="connsiteX25" fmla="*/ 666572 w 3751603"/>
              <a:gd name="connsiteY25" fmla="*/ 2700471 h 3862699"/>
              <a:gd name="connsiteX26" fmla="*/ 743484 w 3751603"/>
              <a:gd name="connsiteY26" fmla="*/ 2632104 h 3862699"/>
              <a:gd name="connsiteX27" fmla="*/ 922946 w 3751603"/>
              <a:gd name="connsiteY27" fmla="*/ 2589375 h 3862699"/>
              <a:gd name="connsiteX28" fmla="*/ 1410056 w 3751603"/>
              <a:gd name="connsiteY28" fmla="*/ 3179035 h 3862699"/>
              <a:gd name="connsiteX29" fmla="*/ 1401510 w 3751603"/>
              <a:gd name="connsiteY29" fmla="*/ 3281585 h 3862699"/>
              <a:gd name="connsiteX30" fmla="*/ 1213503 w 3751603"/>
              <a:gd name="connsiteY30" fmla="*/ 3315768 h 3862699"/>
              <a:gd name="connsiteX31" fmla="*/ 1110953 w 3751603"/>
              <a:gd name="connsiteY31" fmla="*/ 3255947 h 3862699"/>
              <a:gd name="connsiteX32" fmla="*/ 1051132 w 3751603"/>
              <a:gd name="connsiteY32" fmla="*/ 3255947 h 3862699"/>
              <a:gd name="connsiteX33" fmla="*/ 1008403 w 3751603"/>
              <a:gd name="connsiteY33" fmla="*/ 3392680 h 3862699"/>
              <a:gd name="connsiteX34" fmla="*/ 1897166 w 3751603"/>
              <a:gd name="connsiteY34" fmla="*/ 3862699 h 3862699"/>
              <a:gd name="connsiteX35" fmla="*/ 2127903 w 3751603"/>
              <a:gd name="connsiteY35" fmla="*/ 3794332 h 3862699"/>
              <a:gd name="connsiteX36" fmla="*/ 2384276 w 3751603"/>
              <a:gd name="connsiteY36" fmla="*/ 3743058 h 3862699"/>
              <a:gd name="connsiteX37" fmla="*/ 2008261 w 3751603"/>
              <a:gd name="connsiteY37" fmla="*/ 3708875 h 3862699"/>
              <a:gd name="connsiteX38" fmla="*/ 1956987 w 3751603"/>
              <a:gd name="connsiteY38" fmla="*/ 3700329 h 3862699"/>
              <a:gd name="connsiteX39" fmla="*/ 1931349 w 3751603"/>
              <a:gd name="connsiteY39" fmla="*/ 3572142 h 3862699"/>
              <a:gd name="connsiteX40" fmla="*/ 2247544 w 3751603"/>
              <a:gd name="connsiteY40" fmla="*/ 3520867 h 3862699"/>
              <a:gd name="connsiteX41" fmla="*/ 2871387 w 3751603"/>
              <a:gd name="connsiteY41" fmla="*/ 3555050 h 3862699"/>
              <a:gd name="connsiteX42" fmla="*/ 2811566 w 3751603"/>
              <a:gd name="connsiteY42" fmla="*/ 3512321 h 3862699"/>
              <a:gd name="connsiteX43" fmla="*/ 2837203 w 3751603"/>
              <a:gd name="connsiteY43" fmla="*/ 3443955 h 3862699"/>
              <a:gd name="connsiteX44" fmla="*/ 2794474 w 3751603"/>
              <a:gd name="connsiteY44" fmla="*/ 3401226 h 3862699"/>
              <a:gd name="connsiteX45" fmla="*/ 3076486 w 3751603"/>
              <a:gd name="connsiteY45" fmla="*/ 3085032 h 3862699"/>
              <a:gd name="connsiteX46" fmla="*/ 3537959 w 3751603"/>
              <a:gd name="connsiteY46" fmla="*/ 2982482 h 3862699"/>
              <a:gd name="connsiteX47" fmla="*/ 3572142 w 3751603"/>
              <a:gd name="connsiteY47" fmla="*/ 3025211 h 3862699"/>
              <a:gd name="connsiteX48" fmla="*/ 3367043 w 3751603"/>
              <a:gd name="connsiteY48" fmla="*/ 3247402 h 3862699"/>
              <a:gd name="connsiteX49" fmla="*/ 3751603 w 3751603"/>
              <a:gd name="connsiteY49" fmla="*/ 3187581 h 3862699"/>
              <a:gd name="connsiteX50" fmla="*/ 3529413 w 3751603"/>
              <a:gd name="connsiteY50" fmla="*/ 3102123 h 3862699"/>
              <a:gd name="connsiteX51" fmla="*/ 3563596 w 3751603"/>
              <a:gd name="connsiteY51" fmla="*/ 3033757 h 3862699"/>
              <a:gd name="connsiteX52" fmla="*/ 3537959 w 3751603"/>
              <a:gd name="connsiteY52" fmla="*/ 2999574 h 3862699"/>
              <a:gd name="connsiteX53" fmla="*/ 3349951 w 3751603"/>
              <a:gd name="connsiteY53" fmla="*/ 3016665 h 3862699"/>
              <a:gd name="connsiteX54" fmla="*/ 3127760 w 3751603"/>
              <a:gd name="connsiteY54" fmla="*/ 2905570 h 3862699"/>
              <a:gd name="connsiteX55" fmla="*/ 3136306 w 3751603"/>
              <a:gd name="connsiteY55" fmla="*/ 2785929 h 3862699"/>
              <a:gd name="connsiteX56" fmla="*/ 2649196 w 3751603"/>
              <a:gd name="connsiteY56" fmla="*/ 2204815 h 3862699"/>
              <a:gd name="connsiteX57" fmla="*/ 2238998 w 3751603"/>
              <a:gd name="connsiteY57" fmla="*/ 2290273 h 3862699"/>
              <a:gd name="connsiteX58" fmla="*/ 914400 w 3751603"/>
              <a:gd name="connsiteY58" fmla="*/ 2589375 h 3862699"/>
              <a:gd name="connsiteX59" fmla="*/ 897308 w 3751603"/>
              <a:gd name="connsiteY59" fmla="*/ 2606467 h 3862699"/>
              <a:gd name="connsiteX0" fmla="*/ 1350235 w 3751603"/>
              <a:gd name="connsiteY0" fmla="*/ 0 h 3862699"/>
              <a:gd name="connsiteX1" fmla="*/ 854579 w 3751603"/>
              <a:gd name="connsiteY1" fmla="*/ 376015 h 3862699"/>
              <a:gd name="connsiteX2" fmla="*/ 752030 w 3751603"/>
              <a:gd name="connsiteY2" fmla="*/ 290557 h 3862699"/>
              <a:gd name="connsiteX3" fmla="*/ 666572 w 3751603"/>
              <a:gd name="connsiteY3" fmla="*/ 358923 h 3862699"/>
              <a:gd name="connsiteX4" fmla="*/ 495656 w 3751603"/>
              <a:gd name="connsiteY4" fmla="*/ 384561 h 3862699"/>
              <a:gd name="connsiteX5" fmla="*/ 170916 w 3751603"/>
              <a:gd name="connsiteY5" fmla="*/ 1145136 h 3862699"/>
              <a:gd name="connsiteX6" fmla="*/ 333286 w 3751603"/>
              <a:gd name="connsiteY6" fmla="*/ 1204957 h 3862699"/>
              <a:gd name="connsiteX7" fmla="*/ 401652 w 3751603"/>
              <a:gd name="connsiteY7" fmla="*/ 1068224 h 3862699"/>
              <a:gd name="connsiteX8" fmla="*/ 521293 w 3751603"/>
              <a:gd name="connsiteY8" fmla="*/ 1085316 h 3862699"/>
              <a:gd name="connsiteX9" fmla="*/ 658026 w 3751603"/>
              <a:gd name="connsiteY9" fmla="*/ 1051132 h 3862699"/>
              <a:gd name="connsiteX10" fmla="*/ 683663 w 3751603"/>
              <a:gd name="connsiteY10" fmla="*/ 1862983 h 3862699"/>
              <a:gd name="connsiteX11" fmla="*/ 495656 w 3751603"/>
              <a:gd name="connsiteY11" fmla="*/ 1888620 h 3862699"/>
              <a:gd name="connsiteX12" fmla="*/ 401652 w 3751603"/>
              <a:gd name="connsiteY12" fmla="*/ 1880075 h 3862699"/>
              <a:gd name="connsiteX13" fmla="*/ 384560 w 3751603"/>
              <a:gd name="connsiteY13" fmla="*/ 1768979 h 3862699"/>
              <a:gd name="connsiteX14" fmla="*/ 299103 w 3751603"/>
              <a:gd name="connsiteY14" fmla="*/ 1726250 h 3862699"/>
              <a:gd name="connsiteX15" fmla="*/ 230736 w 3751603"/>
              <a:gd name="connsiteY15" fmla="*/ 1760433 h 3862699"/>
              <a:gd name="connsiteX16" fmla="*/ 162370 w 3751603"/>
              <a:gd name="connsiteY16" fmla="*/ 1811708 h 3862699"/>
              <a:gd name="connsiteX17" fmla="*/ 0 w 3751603"/>
              <a:gd name="connsiteY17" fmla="*/ 1845891 h 3862699"/>
              <a:gd name="connsiteX18" fmla="*/ 239282 w 3751603"/>
              <a:gd name="connsiteY18" fmla="*/ 2546647 h 3862699"/>
              <a:gd name="connsiteX19" fmla="*/ 418744 w 3751603"/>
              <a:gd name="connsiteY19" fmla="*/ 2503918 h 3862699"/>
              <a:gd name="connsiteX20" fmla="*/ 538385 w 3751603"/>
              <a:gd name="connsiteY20" fmla="*/ 2828658 h 3862699"/>
              <a:gd name="connsiteX21" fmla="*/ 589660 w 3751603"/>
              <a:gd name="connsiteY21" fmla="*/ 2811566 h 3862699"/>
              <a:gd name="connsiteX22" fmla="*/ 709301 w 3751603"/>
              <a:gd name="connsiteY22" fmla="*/ 2965390 h 3862699"/>
              <a:gd name="connsiteX23" fmla="*/ 794759 w 3751603"/>
              <a:gd name="connsiteY23" fmla="*/ 2931207 h 3862699"/>
              <a:gd name="connsiteX24" fmla="*/ 692209 w 3751603"/>
              <a:gd name="connsiteY24" fmla="*/ 2726108 h 3862699"/>
              <a:gd name="connsiteX25" fmla="*/ 666572 w 3751603"/>
              <a:gd name="connsiteY25" fmla="*/ 2700471 h 3862699"/>
              <a:gd name="connsiteX26" fmla="*/ 743484 w 3751603"/>
              <a:gd name="connsiteY26" fmla="*/ 2632104 h 3862699"/>
              <a:gd name="connsiteX27" fmla="*/ 922946 w 3751603"/>
              <a:gd name="connsiteY27" fmla="*/ 2589375 h 3862699"/>
              <a:gd name="connsiteX28" fmla="*/ 1410056 w 3751603"/>
              <a:gd name="connsiteY28" fmla="*/ 3179035 h 3862699"/>
              <a:gd name="connsiteX29" fmla="*/ 1401510 w 3751603"/>
              <a:gd name="connsiteY29" fmla="*/ 3281585 h 3862699"/>
              <a:gd name="connsiteX30" fmla="*/ 1213503 w 3751603"/>
              <a:gd name="connsiteY30" fmla="*/ 3315768 h 3862699"/>
              <a:gd name="connsiteX31" fmla="*/ 1110953 w 3751603"/>
              <a:gd name="connsiteY31" fmla="*/ 3255947 h 3862699"/>
              <a:gd name="connsiteX32" fmla="*/ 1051132 w 3751603"/>
              <a:gd name="connsiteY32" fmla="*/ 3255947 h 3862699"/>
              <a:gd name="connsiteX33" fmla="*/ 1008403 w 3751603"/>
              <a:gd name="connsiteY33" fmla="*/ 3392680 h 3862699"/>
              <a:gd name="connsiteX34" fmla="*/ 1897166 w 3751603"/>
              <a:gd name="connsiteY34" fmla="*/ 3862699 h 3862699"/>
              <a:gd name="connsiteX35" fmla="*/ 2127903 w 3751603"/>
              <a:gd name="connsiteY35" fmla="*/ 3794332 h 3862699"/>
              <a:gd name="connsiteX36" fmla="*/ 2384276 w 3751603"/>
              <a:gd name="connsiteY36" fmla="*/ 3743058 h 3862699"/>
              <a:gd name="connsiteX37" fmla="*/ 2008261 w 3751603"/>
              <a:gd name="connsiteY37" fmla="*/ 3708875 h 3862699"/>
              <a:gd name="connsiteX38" fmla="*/ 1956987 w 3751603"/>
              <a:gd name="connsiteY38" fmla="*/ 3700329 h 3862699"/>
              <a:gd name="connsiteX39" fmla="*/ 1931349 w 3751603"/>
              <a:gd name="connsiteY39" fmla="*/ 3572142 h 3862699"/>
              <a:gd name="connsiteX40" fmla="*/ 2247544 w 3751603"/>
              <a:gd name="connsiteY40" fmla="*/ 3520867 h 3862699"/>
              <a:gd name="connsiteX41" fmla="*/ 2871387 w 3751603"/>
              <a:gd name="connsiteY41" fmla="*/ 3555050 h 3862699"/>
              <a:gd name="connsiteX42" fmla="*/ 2811566 w 3751603"/>
              <a:gd name="connsiteY42" fmla="*/ 3512321 h 3862699"/>
              <a:gd name="connsiteX43" fmla="*/ 2837203 w 3751603"/>
              <a:gd name="connsiteY43" fmla="*/ 3443955 h 3862699"/>
              <a:gd name="connsiteX44" fmla="*/ 2794474 w 3751603"/>
              <a:gd name="connsiteY44" fmla="*/ 3401226 h 3862699"/>
              <a:gd name="connsiteX45" fmla="*/ 3076486 w 3751603"/>
              <a:gd name="connsiteY45" fmla="*/ 3085032 h 3862699"/>
              <a:gd name="connsiteX46" fmla="*/ 3537959 w 3751603"/>
              <a:gd name="connsiteY46" fmla="*/ 2982482 h 3862699"/>
              <a:gd name="connsiteX47" fmla="*/ 3572142 w 3751603"/>
              <a:gd name="connsiteY47" fmla="*/ 3025211 h 3862699"/>
              <a:gd name="connsiteX48" fmla="*/ 3367043 w 3751603"/>
              <a:gd name="connsiteY48" fmla="*/ 3247402 h 3862699"/>
              <a:gd name="connsiteX49" fmla="*/ 3751603 w 3751603"/>
              <a:gd name="connsiteY49" fmla="*/ 3187581 h 3862699"/>
              <a:gd name="connsiteX50" fmla="*/ 3529413 w 3751603"/>
              <a:gd name="connsiteY50" fmla="*/ 3102123 h 3862699"/>
              <a:gd name="connsiteX51" fmla="*/ 3563596 w 3751603"/>
              <a:gd name="connsiteY51" fmla="*/ 3033757 h 3862699"/>
              <a:gd name="connsiteX52" fmla="*/ 3537959 w 3751603"/>
              <a:gd name="connsiteY52" fmla="*/ 2999574 h 3862699"/>
              <a:gd name="connsiteX53" fmla="*/ 3349951 w 3751603"/>
              <a:gd name="connsiteY53" fmla="*/ 3016665 h 3862699"/>
              <a:gd name="connsiteX54" fmla="*/ 3127760 w 3751603"/>
              <a:gd name="connsiteY54" fmla="*/ 2905570 h 3862699"/>
              <a:gd name="connsiteX55" fmla="*/ 3136306 w 3751603"/>
              <a:gd name="connsiteY55" fmla="*/ 2785929 h 3862699"/>
              <a:gd name="connsiteX56" fmla="*/ 2649196 w 3751603"/>
              <a:gd name="connsiteY56" fmla="*/ 2204815 h 3862699"/>
              <a:gd name="connsiteX57" fmla="*/ 2238998 w 3751603"/>
              <a:gd name="connsiteY57" fmla="*/ 2290273 h 3862699"/>
              <a:gd name="connsiteX58" fmla="*/ 914400 w 3751603"/>
              <a:gd name="connsiteY58" fmla="*/ 2589375 h 3862699"/>
              <a:gd name="connsiteX59" fmla="*/ 897308 w 3751603"/>
              <a:gd name="connsiteY59" fmla="*/ 2606467 h 3862699"/>
              <a:gd name="connsiteX0" fmla="*/ 1350235 w 3751603"/>
              <a:gd name="connsiteY0" fmla="*/ 0 h 3862699"/>
              <a:gd name="connsiteX1" fmla="*/ 1034041 w 3751603"/>
              <a:gd name="connsiteY1" fmla="*/ 230736 h 3862699"/>
              <a:gd name="connsiteX2" fmla="*/ 854579 w 3751603"/>
              <a:gd name="connsiteY2" fmla="*/ 376015 h 3862699"/>
              <a:gd name="connsiteX3" fmla="*/ 752030 w 3751603"/>
              <a:gd name="connsiteY3" fmla="*/ 290557 h 3862699"/>
              <a:gd name="connsiteX4" fmla="*/ 666572 w 3751603"/>
              <a:gd name="connsiteY4" fmla="*/ 358923 h 3862699"/>
              <a:gd name="connsiteX5" fmla="*/ 495656 w 3751603"/>
              <a:gd name="connsiteY5" fmla="*/ 384561 h 3862699"/>
              <a:gd name="connsiteX6" fmla="*/ 170916 w 3751603"/>
              <a:gd name="connsiteY6" fmla="*/ 1145136 h 3862699"/>
              <a:gd name="connsiteX7" fmla="*/ 333286 w 3751603"/>
              <a:gd name="connsiteY7" fmla="*/ 1204957 h 3862699"/>
              <a:gd name="connsiteX8" fmla="*/ 401652 w 3751603"/>
              <a:gd name="connsiteY8" fmla="*/ 1068224 h 3862699"/>
              <a:gd name="connsiteX9" fmla="*/ 521293 w 3751603"/>
              <a:gd name="connsiteY9" fmla="*/ 1085316 h 3862699"/>
              <a:gd name="connsiteX10" fmla="*/ 658026 w 3751603"/>
              <a:gd name="connsiteY10" fmla="*/ 1051132 h 3862699"/>
              <a:gd name="connsiteX11" fmla="*/ 683663 w 3751603"/>
              <a:gd name="connsiteY11" fmla="*/ 1862983 h 3862699"/>
              <a:gd name="connsiteX12" fmla="*/ 495656 w 3751603"/>
              <a:gd name="connsiteY12" fmla="*/ 1888620 h 3862699"/>
              <a:gd name="connsiteX13" fmla="*/ 401652 w 3751603"/>
              <a:gd name="connsiteY13" fmla="*/ 1880075 h 3862699"/>
              <a:gd name="connsiteX14" fmla="*/ 384560 w 3751603"/>
              <a:gd name="connsiteY14" fmla="*/ 1768979 h 3862699"/>
              <a:gd name="connsiteX15" fmla="*/ 299103 w 3751603"/>
              <a:gd name="connsiteY15" fmla="*/ 1726250 h 3862699"/>
              <a:gd name="connsiteX16" fmla="*/ 230736 w 3751603"/>
              <a:gd name="connsiteY16" fmla="*/ 1760433 h 3862699"/>
              <a:gd name="connsiteX17" fmla="*/ 162370 w 3751603"/>
              <a:gd name="connsiteY17" fmla="*/ 1811708 h 3862699"/>
              <a:gd name="connsiteX18" fmla="*/ 0 w 3751603"/>
              <a:gd name="connsiteY18" fmla="*/ 1845891 h 3862699"/>
              <a:gd name="connsiteX19" fmla="*/ 239282 w 3751603"/>
              <a:gd name="connsiteY19" fmla="*/ 2546647 h 3862699"/>
              <a:gd name="connsiteX20" fmla="*/ 418744 w 3751603"/>
              <a:gd name="connsiteY20" fmla="*/ 2503918 h 3862699"/>
              <a:gd name="connsiteX21" fmla="*/ 538385 w 3751603"/>
              <a:gd name="connsiteY21" fmla="*/ 2828658 h 3862699"/>
              <a:gd name="connsiteX22" fmla="*/ 589660 w 3751603"/>
              <a:gd name="connsiteY22" fmla="*/ 2811566 h 3862699"/>
              <a:gd name="connsiteX23" fmla="*/ 709301 w 3751603"/>
              <a:gd name="connsiteY23" fmla="*/ 2965390 h 3862699"/>
              <a:gd name="connsiteX24" fmla="*/ 794759 w 3751603"/>
              <a:gd name="connsiteY24" fmla="*/ 2931207 h 3862699"/>
              <a:gd name="connsiteX25" fmla="*/ 692209 w 3751603"/>
              <a:gd name="connsiteY25" fmla="*/ 2726108 h 3862699"/>
              <a:gd name="connsiteX26" fmla="*/ 666572 w 3751603"/>
              <a:gd name="connsiteY26" fmla="*/ 2700471 h 3862699"/>
              <a:gd name="connsiteX27" fmla="*/ 743484 w 3751603"/>
              <a:gd name="connsiteY27" fmla="*/ 2632104 h 3862699"/>
              <a:gd name="connsiteX28" fmla="*/ 922946 w 3751603"/>
              <a:gd name="connsiteY28" fmla="*/ 2589375 h 3862699"/>
              <a:gd name="connsiteX29" fmla="*/ 1410056 w 3751603"/>
              <a:gd name="connsiteY29" fmla="*/ 3179035 h 3862699"/>
              <a:gd name="connsiteX30" fmla="*/ 1401510 w 3751603"/>
              <a:gd name="connsiteY30" fmla="*/ 3281585 h 3862699"/>
              <a:gd name="connsiteX31" fmla="*/ 1213503 w 3751603"/>
              <a:gd name="connsiteY31" fmla="*/ 3315768 h 3862699"/>
              <a:gd name="connsiteX32" fmla="*/ 1110953 w 3751603"/>
              <a:gd name="connsiteY32" fmla="*/ 3255947 h 3862699"/>
              <a:gd name="connsiteX33" fmla="*/ 1051132 w 3751603"/>
              <a:gd name="connsiteY33" fmla="*/ 3255947 h 3862699"/>
              <a:gd name="connsiteX34" fmla="*/ 1008403 w 3751603"/>
              <a:gd name="connsiteY34" fmla="*/ 3392680 h 3862699"/>
              <a:gd name="connsiteX35" fmla="*/ 1897166 w 3751603"/>
              <a:gd name="connsiteY35" fmla="*/ 3862699 h 3862699"/>
              <a:gd name="connsiteX36" fmla="*/ 2127903 w 3751603"/>
              <a:gd name="connsiteY36" fmla="*/ 3794332 h 3862699"/>
              <a:gd name="connsiteX37" fmla="*/ 2384276 w 3751603"/>
              <a:gd name="connsiteY37" fmla="*/ 3743058 h 3862699"/>
              <a:gd name="connsiteX38" fmla="*/ 2008261 w 3751603"/>
              <a:gd name="connsiteY38" fmla="*/ 3708875 h 3862699"/>
              <a:gd name="connsiteX39" fmla="*/ 1956987 w 3751603"/>
              <a:gd name="connsiteY39" fmla="*/ 3700329 h 3862699"/>
              <a:gd name="connsiteX40" fmla="*/ 1931349 w 3751603"/>
              <a:gd name="connsiteY40" fmla="*/ 3572142 h 3862699"/>
              <a:gd name="connsiteX41" fmla="*/ 2247544 w 3751603"/>
              <a:gd name="connsiteY41" fmla="*/ 3520867 h 3862699"/>
              <a:gd name="connsiteX42" fmla="*/ 2871387 w 3751603"/>
              <a:gd name="connsiteY42" fmla="*/ 3555050 h 3862699"/>
              <a:gd name="connsiteX43" fmla="*/ 2811566 w 3751603"/>
              <a:gd name="connsiteY43" fmla="*/ 3512321 h 3862699"/>
              <a:gd name="connsiteX44" fmla="*/ 2837203 w 3751603"/>
              <a:gd name="connsiteY44" fmla="*/ 3443955 h 3862699"/>
              <a:gd name="connsiteX45" fmla="*/ 2794474 w 3751603"/>
              <a:gd name="connsiteY45" fmla="*/ 3401226 h 3862699"/>
              <a:gd name="connsiteX46" fmla="*/ 3076486 w 3751603"/>
              <a:gd name="connsiteY46" fmla="*/ 3085032 h 3862699"/>
              <a:gd name="connsiteX47" fmla="*/ 3537959 w 3751603"/>
              <a:gd name="connsiteY47" fmla="*/ 2982482 h 3862699"/>
              <a:gd name="connsiteX48" fmla="*/ 3572142 w 3751603"/>
              <a:gd name="connsiteY48" fmla="*/ 3025211 h 3862699"/>
              <a:gd name="connsiteX49" fmla="*/ 3367043 w 3751603"/>
              <a:gd name="connsiteY49" fmla="*/ 3247402 h 3862699"/>
              <a:gd name="connsiteX50" fmla="*/ 3751603 w 3751603"/>
              <a:gd name="connsiteY50" fmla="*/ 3187581 h 3862699"/>
              <a:gd name="connsiteX51" fmla="*/ 3529413 w 3751603"/>
              <a:gd name="connsiteY51" fmla="*/ 3102123 h 3862699"/>
              <a:gd name="connsiteX52" fmla="*/ 3563596 w 3751603"/>
              <a:gd name="connsiteY52" fmla="*/ 3033757 h 3862699"/>
              <a:gd name="connsiteX53" fmla="*/ 3537959 w 3751603"/>
              <a:gd name="connsiteY53" fmla="*/ 2999574 h 3862699"/>
              <a:gd name="connsiteX54" fmla="*/ 3349951 w 3751603"/>
              <a:gd name="connsiteY54" fmla="*/ 3016665 h 3862699"/>
              <a:gd name="connsiteX55" fmla="*/ 3127760 w 3751603"/>
              <a:gd name="connsiteY55" fmla="*/ 2905570 h 3862699"/>
              <a:gd name="connsiteX56" fmla="*/ 3136306 w 3751603"/>
              <a:gd name="connsiteY56" fmla="*/ 2785929 h 3862699"/>
              <a:gd name="connsiteX57" fmla="*/ 2649196 w 3751603"/>
              <a:gd name="connsiteY57" fmla="*/ 2204815 h 3862699"/>
              <a:gd name="connsiteX58" fmla="*/ 2238998 w 3751603"/>
              <a:gd name="connsiteY58" fmla="*/ 2290273 h 3862699"/>
              <a:gd name="connsiteX59" fmla="*/ 914400 w 3751603"/>
              <a:gd name="connsiteY59" fmla="*/ 2589375 h 3862699"/>
              <a:gd name="connsiteX60" fmla="*/ 897308 w 3751603"/>
              <a:gd name="connsiteY60" fmla="*/ 2606467 h 3862699"/>
              <a:gd name="connsiteX0" fmla="*/ 1350235 w 3751603"/>
              <a:gd name="connsiteY0" fmla="*/ 0 h 3862699"/>
              <a:gd name="connsiteX1" fmla="*/ 1076770 w 3751603"/>
              <a:gd name="connsiteY1" fmla="*/ 324740 h 3862699"/>
              <a:gd name="connsiteX2" fmla="*/ 854579 w 3751603"/>
              <a:gd name="connsiteY2" fmla="*/ 376015 h 3862699"/>
              <a:gd name="connsiteX3" fmla="*/ 752030 w 3751603"/>
              <a:gd name="connsiteY3" fmla="*/ 290557 h 3862699"/>
              <a:gd name="connsiteX4" fmla="*/ 666572 w 3751603"/>
              <a:gd name="connsiteY4" fmla="*/ 358923 h 3862699"/>
              <a:gd name="connsiteX5" fmla="*/ 495656 w 3751603"/>
              <a:gd name="connsiteY5" fmla="*/ 384561 h 3862699"/>
              <a:gd name="connsiteX6" fmla="*/ 170916 w 3751603"/>
              <a:gd name="connsiteY6" fmla="*/ 1145136 h 3862699"/>
              <a:gd name="connsiteX7" fmla="*/ 333286 w 3751603"/>
              <a:gd name="connsiteY7" fmla="*/ 1204957 h 3862699"/>
              <a:gd name="connsiteX8" fmla="*/ 401652 w 3751603"/>
              <a:gd name="connsiteY8" fmla="*/ 1068224 h 3862699"/>
              <a:gd name="connsiteX9" fmla="*/ 521293 w 3751603"/>
              <a:gd name="connsiteY9" fmla="*/ 1085316 h 3862699"/>
              <a:gd name="connsiteX10" fmla="*/ 658026 w 3751603"/>
              <a:gd name="connsiteY10" fmla="*/ 1051132 h 3862699"/>
              <a:gd name="connsiteX11" fmla="*/ 683663 w 3751603"/>
              <a:gd name="connsiteY11" fmla="*/ 1862983 h 3862699"/>
              <a:gd name="connsiteX12" fmla="*/ 495656 w 3751603"/>
              <a:gd name="connsiteY12" fmla="*/ 1888620 h 3862699"/>
              <a:gd name="connsiteX13" fmla="*/ 401652 w 3751603"/>
              <a:gd name="connsiteY13" fmla="*/ 1880075 h 3862699"/>
              <a:gd name="connsiteX14" fmla="*/ 384560 w 3751603"/>
              <a:gd name="connsiteY14" fmla="*/ 1768979 h 3862699"/>
              <a:gd name="connsiteX15" fmla="*/ 299103 w 3751603"/>
              <a:gd name="connsiteY15" fmla="*/ 1726250 h 3862699"/>
              <a:gd name="connsiteX16" fmla="*/ 230736 w 3751603"/>
              <a:gd name="connsiteY16" fmla="*/ 1760433 h 3862699"/>
              <a:gd name="connsiteX17" fmla="*/ 162370 w 3751603"/>
              <a:gd name="connsiteY17" fmla="*/ 1811708 h 3862699"/>
              <a:gd name="connsiteX18" fmla="*/ 0 w 3751603"/>
              <a:gd name="connsiteY18" fmla="*/ 1845891 h 3862699"/>
              <a:gd name="connsiteX19" fmla="*/ 239282 w 3751603"/>
              <a:gd name="connsiteY19" fmla="*/ 2546647 h 3862699"/>
              <a:gd name="connsiteX20" fmla="*/ 418744 w 3751603"/>
              <a:gd name="connsiteY20" fmla="*/ 2503918 h 3862699"/>
              <a:gd name="connsiteX21" fmla="*/ 538385 w 3751603"/>
              <a:gd name="connsiteY21" fmla="*/ 2828658 h 3862699"/>
              <a:gd name="connsiteX22" fmla="*/ 589660 w 3751603"/>
              <a:gd name="connsiteY22" fmla="*/ 2811566 h 3862699"/>
              <a:gd name="connsiteX23" fmla="*/ 709301 w 3751603"/>
              <a:gd name="connsiteY23" fmla="*/ 2965390 h 3862699"/>
              <a:gd name="connsiteX24" fmla="*/ 794759 w 3751603"/>
              <a:gd name="connsiteY24" fmla="*/ 2931207 h 3862699"/>
              <a:gd name="connsiteX25" fmla="*/ 692209 w 3751603"/>
              <a:gd name="connsiteY25" fmla="*/ 2726108 h 3862699"/>
              <a:gd name="connsiteX26" fmla="*/ 666572 w 3751603"/>
              <a:gd name="connsiteY26" fmla="*/ 2700471 h 3862699"/>
              <a:gd name="connsiteX27" fmla="*/ 743484 w 3751603"/>
              <a:gd name="connsiteY27" fmla="*/ 2632104 h 3862699"/>
              <a:gd name="connsiteX28" fmla="*/ 922946 w 3751603"/>
              <a:gd name="connsiteY28" fmla="*/ 2589375 h 3862699"/>
              <a:gd name="connsiteX29" fmla="*/ 1410056 w 3751603"/>
              <a:gd name="connsiteY29" fmla="*/ 3179035 h 3862699"/>
              <a:gd name="connsiteX30" fmla="*/ 1401510 w 3751603"/>
              <a:gd name="connsiteY30" fmla="*/ 3281585 h 3862699"/>
              <a:gd name="connsiteX31" fmla="*/ 1213503 w 3751603"/>
              <a:gd name="connsiteY31" fmla="*/ 3315768 h 3862699"/>
              <a:gd name="connsiteX32" fmla="*/ 1110953 w 3751603"/>
              <a:gd name="connsiteY32" fmla="*/ 3255947 h 3862699"/>
              <a:gd name="connsiteX33" fmla="*/ 1051132 w 3751603"/>
              <a:gd name="connsiteY33" fmla="*/ 3255947 h 3862699"/>
              <a:gd name="connsiteX34" fmla="*/ 1008403 w 3751603"/>
              <a:gd name="connsiteY34" fmla="*/ 3392680 h 3862699"/>
              <a:gd name="connsiteX35" fmla="*/ 1897166 w 3751603"/>
              <a:gd name="connsiteY35" fmla="*/ 3862699 h 3862699"/>
              <a:gd name="connsiteX36" fmla="*/ 2127903 w 3751603"/>
              <a:gd name="connsiteY36" fmla="*/ 3794332 h 3862699"/>
              <a:gd name="connsiteX37" fmla="*/ 2384276 w 3751603"/>
              <a:gd name="connsiteY37" fmla="*/ 3743058 h 3862699"/>
              <a:gd name="connsiteX38" fmla="*/ 2008261 w 3751603"/>
              <a:gd name="connsiteY38" fmla="*/ 3708875 h 3862699"/>
              <a:gd name="connsiteX39" fmla="*/ 1956987 w 3751603"/>
              <a:gd name="connsiteY39" fmla="*/ 3700329 h 3862699"/>
              <a:gd name="connsiteX40" fmla="*/ 1931349 w 3751603"/>
              <a:gd name="connsiteY40" fmla="*/ 3572142 h 3862699"/>
              <a:gd name="connsiteX41" fmla="*/ 2247544 w 3751603"/>
              <a:gd name="connsiteY41" fmla="*/ 3520867 h 3862699"/>
              <a:gd name="connsiteX42" fmla="*/ 2871387 w 3751603"/>
              <a:gd name="connsiteY42" fmla="*/ 3555050 h 3862699"/>
              <a:gd name="connsiteX43" fmla="*/ 2811566 w 3751603"/>
              <a:gd name="connsiteY43" fmla="*/ 3512321 h 3862699"/>
              <a:gd name="connsiteX44" fmla="*/ 2837203 w 3751603"/>
              <a:gd name="connsiteY44" fmla="*/ 3443955 h 3862699"/>
              <a:gd name="connsiteX45" fmla="*/ 2794474 w 3751603"/>
              <a:gd name="connsiteY45" fmla="*/ 3401226 h 3862699"/>
              <a:gd name="connsiteX46" fmla="*/ 3076486 w 3751603"/>
              <a:gd name="connsiteY46" fmla="*/ 3085032 h 3862699"/>
              <a:gd name="connsiteX47" fmla="*/ 3537959 w 3751603"/>
              <a:gd name="connsiteY47" fmla="*/ 2982482 h 3862699"/>
              <a:gd name="connsiteX48" fmla="*/ 3572142 w 3751603"/>
              <a:gd name="connsiteY48" fmla="*/ 3025211 h 3862699"/>
              <a:gd name="connsiteX49" fmla="*/ 3367043 w 3751603"/>
              <a:gd name="connsiteY49" fmla="*/ 3247402 h 3862699"/>
              <a:gd name="connsiteX50" fmla="*/ 3751603 w 3751603"/>
              <a:gd name="connsiteY50" fmla="*/ 3187581 h 3862699"/>
              <a:gd name="connsiteX51" fmla="*/ 3529413 w 3751603"/>
              <a:gd name="connsiteY51" fmla="*/ 3102123 h 3862699"/>
              <a:gd name="connsiteX52" fmla="*/ 3563596 w 3751603"/>
              <a:gd name="connsiteY52" fmla="*/ 3033757 h 3862699"/>
              <a:gd name="connsiteX53" fmla="*/ 3537959 w 3751603"/>
              <a:gd name="connsiteY53" fmla="*/ 2999574 h 3862699"/>
              <a:gd name="connsiteX54" fmla="*/ 3349951 w 3751603"/>
              <a:gd name="connsiteY54" fmla="*/ 3016665 h 3862699"/>
              <a:gd name="connsiteX55" fmla="*/ 3127760 w 3751603"/>
              <a:gd name="connsiteY55" fmla="*/ 2905570 h 3862699"/>
              <a:gd name="connsiteX56" fmla="*/ 3136306 w 3751603"/>
              <a:gd name="connsiteY56" fmla="*/ 2785929 h 3862699"/>
              <a:gd name="connsiteX57" fmla="*/ 2649196 w 3751603"/>
              <a:gd name="connsiteY57" fmla="*/ 2204815 h 3862699"/>
              <a:gd name="connsiteX58" fmla="*/ 2238998 w 3751603"/>
              <a:gd name="connsiteY58" fmla="*/ 2290273 h 3862699"/>
              <a:gd name="connsiteX59" fmla="*/ 914400 w 3751603"/>
              <a:gd name="connsiteY59" fmla="*/ 2589375 h 3862699"/>
              <a:gd name="connsiteX60" fmla="*/ 897308 w 3751603"/>
              <a:gd name="connsiteY60" fmla="*/ 2606467 h 3862699"/>
              <a:gd name="connsiteX0" fmla="*/ 1350235 w 3751603"/>
              <a:gd name="connsiteY0" fmla="*/ 0 h 3862699"/>
              <a:gd name="connsiteX1" fmla="*/ 1076770 w 3751603"/>
              <a:gd name="connsiteY1" fmla="*/ 324740 h 3862699"/>
              <a:gd name="connsiteX2" fmla="*/ 854579 w 3751603"/>
              <a:gd name="connsiteY2" fmla="*/ 376015 h 3862699"/>
              <a:gd name="connsiteX3" fmla="*/ 752030 w 3751603"/>
              <a:gd name="connsiteY3" fmla="*/ 290557 h 3862699"/>
              <a:gd name="connsiteX4" fmla="*/ 666572 w 3751603"/>
              <a:gd name="connsiteY4" fmla="*/ 358923 h 3862699"/>
              <a:gd name="connsiteX5" fmla="*/ 495656 w 3751603"/>
              <a:gd name="connsiteY5" fmla="*/ 384561 h 3862699"/>
              <a:gd name="connsiteX6" fmla="*/ 170916 w 3751603"/>
              <a:gd name="connsiteY6" fmla="*/ 1145136 h 3862699"/>
              <a:gd name="connsiteX7" fmla="*/ 333286 w 3751603"/>
              <a:gd name="connsiteY7" fmla="*/ 1204957 h 3862699"/>
              <a:gd name="connsiteX8" fmla="*/ 401652 w 3751603"/>
              <a:gd name="connsiteY8" fmla="*/ 1068224 h 3862699"/>
              <a:gd name="connsiteX9" fmla="*/ 521293 w 3751603"/>
              <a:gd name="connsiteY9" fmla="*/ 1085316 h 3862699"/>
              <a:gd name="connsiteX10" fmla="*/ 658026 w 3751603"/>
              <a:gd name="connsiteY10" fmla="*/ 1051132 h 3862699"/>
              <a:gd name="connsiteX11" fmla="*/ 683663 w 3751603"/>
              <a:gd name="connsiteY11" fmla="*/ 1862983 h 3862699"/>
              <a:gd name="connsiteX12" fmla="*/ 495656 w 3751603"/>
              <a:gd name="connsiteY12" fmla="*/ 1888620 h 3862699"/>
              <a:gd name="connsiteX13" fmla="*/ 401652 w 3751603"/>
              <a:gd name="connsiteY13" fmla="*/ 1880075 h 3862699"/>
              <a:gd name="connsiteX14" fmla="*/ 384560 w 3751603"/>
              <a:gd name="connsiteY14" fmla="*/ 1768979 h 3862699"/>
              <a:gd name="connsiteX15" fmla="*/ 299103 w 3751603"/>
              <a:gd name="connsiteY15" fmla="*/ 1726250 h 3862699"/>
              <a:gd name="connsiteX16" fmla="*/ 230736 w 3751603"/>
              <a:gd name="connsiteY16" fmla="*/ 1760433 h 3862699"/>
              <a:gd name="connsiteX17" fmla="*/ 162370 w 3751603"/>
              <a:gd name="connsiteY17" fmla="*/ 1811708 h 3862699"/>
              <a:gd name="connsiteX18" fmla="*/ 0 w 3751603"/>
              <a:gd name="connsiteY18" fmla="*/ 1845891 h 3862699"/>
              <a:gd name="connsiteX19" fmla="*/ 239282 w 3751603"/>
              <a:gd name="connsiteY19" fmla="*/ 2546647 h 3862699"/>
              <a:gd name="connsiteX20" fmla="*/ 418744 w 3751603"/>
              <a:gd name="connsiteY20" fmla="*/ 2503918 h 3862699"/>
              <a:gd name="connsiteX21" fmla="*/ 538385 w 3751603"/>
              <a:gd name="connsiteY21" fmla="*/ 2828658 h 3862699"/>
              <a:gd name="connsiteX22" fmla="*/ 589660 w 3751603"/>
              <a:gd name="connsiteY22" fmla="*/ 2811566 h 3862699"/>
              <a:gd name="connsiteX23" fmla="*/ 709301 w 3751603"/>
              <a:gd name="connsiteY23" fmla="*/ 2965390 h 3862699"/>
              <a:gd name="connsiteX24" fmla="*/ 794759 w 3751603"/>
              <a:gd name="connsiteY24" fmla="*/ 2931207 h 3862699"/>
              <a:gd name="connsiteX25" fmla="*/ 692209 w 3751603"/>
              <a:gd name="connsiteY25" fmla="*/ 2726108 h 3862699"/>
              <a:gd name="connsiteX26" fmla="*/ 666572 w 3751603"/>
              <a:gd name="connsiteY26" fmla="*/ 2700471 h 3862699"/>
              <a:gd name="connsiteX27" fmla="*/ 743484 w 3751603"/>
              <a:gd name="connsiteY27" fmla="*/ 2632104 h 3862699"/>
              <a:gd name="connsiteX28" fmla="*/ 922946 w 3751603"/>
              <a:gd name="connsiteY28" fmla="*/ 2589375 h 3862699"/>
              <a:gd name="connsiteX29" fmla="*/ 1410056 w 3751603"/>
              <a:gd name="connsiteY29" fmla="*/ 3179035 h 3862699"/>
              <a:gd name="connsiteX30" fmla="*/ 1401510 w 3751603"/>
              <a:gd name="connsiteY30" fmla="*/ 3281585 h 3862699"/>
              <a:gd name="connsiteX31" fmla="*/ 1213503 w 3751603"/>
              <a:gd name="connsiteY31" fmla="*/ 3315768 h 3862699"/>
              <a:gd name="connsiteX32" fmla="*/ 1110953 w 3751603"/>
              <a:gd name="connsiteY32" fmla="*/ 3255947 h 3862699"/>
              <a:gd name="connsiteX33" fmla="*/ 1051132 w 3751603"/>
              <a:gd name="connsiteY33" fmla="*/ 3255947 h 3862699"/>
              <a:gd name="connsiteX34" fmla="*/ 1008403 w 3751603"/>
              <a:gd name="connsiteY34" fmla="*/ 3392680 h 3862699"/>
              <a:gd name="connsiteX35" fmla="*/ 1897166 w 3751603"/>
              <a:gd name="connsiteY35" fmla="*/ 3862699 h 3862699"/>
              <a:gd name="connsiteX36" fmla="*/ 2127903 w 3751603"/>
              <a:gd name="connsiteY36" fmla="*/ 3794332 h 3862699"/>
              <a:gd name="connsiteX37" fmla="*/ 2384276 w 3751603"/>
              <a:gd name="connsiteY37" fmla="*/ 3743058 h 3862699"/>
              <a:gd name="connsiteX38" fmla="*/ 2008261 w 3751603"/>
              <a:gd name="connsiteY38" fmla="*/ 3708875 h 3862699"/>
              <a:gd name="connsiteX39" fmla="*/ 1956987 w 3751603"/>
              <a:gd name="connsiteY39" fmla="*/ 3700329 h 3862699"/>
              <a:gd name="connsiteX40" fmla="*/ 1931349 w 3751603"/>
              <a:gd name="connsiteY40" fmla="*/ 3572142 h 3862699"/>
              <a:gd name="connsiteX41" fmla="*/ 2247544 w 3751603"/>
              <a:gd name="connsiteY41" fmla="*/ 3520867 h 3862699"/>
              <a:gd name="connsiteX42" fmla="*/ 2871387 w 3751603"/>
              <a:gd name="connsiteY42" fmla="*/ 3555050 h 3862699"/>
              <a:gd name="connsiteX43" fmla="*/ 2811566 w 3751603"/>
              <a:gd name="connsiteY43" fmla="*/ 3512321 h 3862699"/>
              <a:gd name="connsiteX44" fmla="*/ 2837203 w 3751603"/>
              <a:gd name="connsiteY44" fmla="*/ 3443955 h 3862699"/>
              <a:gd name="connsiteX45" fmla="*/ 2794474 w 3751603"/>
              <a:gd name="connsiteY45" fmla="*/ 3401226 h 3862699"/>
              <a:gd name="connsiteX46" fmla="*/ 3076486 w 3751603"/>
              <a:gd name="connsiteY46" fmla="*/ 3085032 h 3862699"/>
              <a:gd name="connsiteX47" fmla="*/ 3537959 w 3751603"/>
              <a:gd name="connsiteY47" fmla="*/ 2982482 h 3862699"/>
              <a:gd name="connsiteX48" fmla="*/ 3572142 w 3751603"/>
              <a:gd name="connsiteY48" fmla="*/ 3025211 h 3862699"/>
              <a:gd name="connsiteX49" fmla="*/ 3367043 w 3751603"/>
              <a:gd name="connsiteY49" fmla="*/ 3247402 h 3862699"/>
              <a:gd name="connsiteX50" fmla="*/ 3751603 w 3751603"/>
              <a:gd name="connsiteY50" fmla="*/ 3187581 h 3862699"/>
              <a:gd name="connsiteX51" fmla="*/ 3529413 w 3751603"/>
              <a:gd name="connsiteY51" fmla="*/ 3102123 h 3862699"/>
              <a:gd name="connsiteX52" fmla="*/ 3563596 w 3751603"/>
              <a:gd name="connsiteY52" fmla="*/ 3033757 h 3862699"/>
              <a:gd name="connsiteX53" fmla="*/ 3537959 w 3751603"/>
              <a:gd name="connsiteY53" fmla="*/ 2999574 h 3862699"/>
              <a:gd name="connsiteX54" fmla="*/ 3349951 w 3751603"/>
              <a:gd name="connsiteY54" fmla="*/ 3016665 h 3862699"/>
              <a:gd name="connsiteX55" fmla="*/ 3127760 w 3751603"/>
              <a:gd name="connsiteY55" fmla="*/ 2905570 h 3862699"/>
              <a:gd name="connsiteX56" fmla="*/ 3136306 w 3751603"/>
              <a:gd name="connsiteY56" fmla="*/ 2785929 h 3862699"/>
              <a:gd name="connsiteX57" fmla="*/ 2649196 w 3751603"/>
              <a:gd name="connsiteY57" fmla="*/ 2204815 h 3862699"/>
              <a:gd name="connsiteX58" fmla="*/ 2238998 w 3751603"/>
              <a:gd name="connsiteY58" fmla="*/ 2290273 h 3862699"/>
              <a:gd name="connsiteX59" fmla="*/ 914400 w 3751603"/>
              <a:gd name="connsiteY59" fmla="*/ 2589375 h 3862699"/>
              <a:gd name="connsiteX60" fmla="*/ 897308 w 3751603"/>
              <a:gd name="connsiteY60" fmla="*/ 2606467 h 3862699"/>
              <a:gd name="connsiteX0" fmla="*/ 2657742 w 3751603"/>
              <a:gd name="connsiteY0" fmla="*/ 0 h 3888337"/>
              <a:gd name="connsiteX1" fmla="*/ 1076770 w 3751603"/>
              <a:gd name="connsiteY1" fmla="*/ 350378 h 3888337"/>
              <a:gd name="connsiteX2" fmla="*/ 854579 w 3751603"/>
              <a:gd name="connsiteY2" fmla="*/ 401653 h 3888337"/>
              <a:gd name="connsiteX3" fmla="*/ 752030 w 3751603"/>
              <a:gd name="connsiteY3" fmla="*/ 316195 h 3888337"/>
              <a:gd name="connsiteX4" fmla="*/ 666572 w 3751603"/>
              <a:gd name="connsiteY4" fmla="*/ 384561 h 3888337"/>
              <a:gd name="connsiteX5" fmla="*/ 495656 w 3751603"/>
              <a:gd name="connsiteY5" fmla="*/ 410199 h 3888337"/>
              <a:gd name="connsiteX6" fmla="*/ 170916 w 3751603"/>
              <a:gd name="connsiteY6" fmla="*/ 1170774 h 3888337"/>
              <a:gd name="connsiteX7" fmla="*/ 333286 w 3751603"/>
              <a:gd name="connsiteY7" fmla="*/ 1230595 h 3888337"/>
              <a:gd name="connsiteX8" fmla="*/ 401652 w 3751603"/>
              <a:gd name="connsiteY8" fmla="*/ 1093862 h 3888337"/>
              <a:gd name="connsiteX9" fmla="*/ 521293 w 3751603"/>
              <a:gd name="connsiteY9" fmla="*/ 1110954 h 3888337"/>
              <a:gd name="connsiteX10" fmla="*/ 658026 w 3751603"/>
              <a:gd name="connsiteY10" fmla="*/ 1076770 h 3888337"/>
              <a:gd name="connsiteX11" fmla="*/ 683663 w 3751603"/>
              <a:gd name="connsiteY11" fmla="*/ 1888621 h 3888337"/>
              <a:gd name="connsiteX12" fmla="*/ 495656 w 3751603"/>
              <a:gd name="connsiteY12" fmla="*/ 1914258 h 3888337"/>
              <a:gd name="connsiteX13" fmla="*/ 401652 w 3751603"/>
              <a:gd name="connsiteY13" fmla="*/ 1905713 h 3888337"/>
              <a:gd name="connsiteX14" fmla="*/ 384560 w 3751603"/>
              <a:gd name="connsiteY14" fmla="*/ 1794617 h 3888337"/>
              <a:gd name="connsiteX15" fmla="*/ 299103 w 3751603"/>
              <a:gd name="connsiteY15" fmla="*/ 1751888 h 3888337"/>
              <a:gd name="connsiteX16" fmla="*/ 230736 w 3751603"/>
              <a:gd name="connsiteY16" fmla="*/ 1786071 h 3888337"/>
              <a:gd name="connsiteX17" fmla="*/ 162370 w 3751603"/>
              <a:gd name="connsiteY17" fmla="*/ 1837346 h 3888337"/>
              <a:gd name="connsiteX18" fmla="*/ 0 w 3751603"/>
              <a:gd name="connsiteY18" fmla="*/ 1871529 h 3888337"/>
              <a:gd name="connsiteX19" fmla="*/ 239282 w 3751603"/>
              <a:gd name="connsiteY19" fmla="*/ 2572285 h 3888337"/>
              <a:gd name="connsiteX20" fmla="*/ 418744 w 3751603"/>
              <a:gd name="connsiteY20" fmla="*/ 2529556 h 3888337"/>
              <a:gd name="connsiteX21" fmla="*/ 538385 w 3751603"/>
              <a:gd name="connsiteY21" fmla="*/ 2854296 h 3888337"/>
              <a:gd name="connsiteX22" fmla="*/ 589660 w 3751603"/>
              <a:gd name="connsiteY22" fmla="*/ 2837204 h 3888337"/>
              <a:gd name="connsiteX23" fmla="*/ 709301 w 3751603"/>
              <a:gd name="connsiteY23" fmla="*/ 2991028 h 3888337"/>
              <a:gd name="connsiteX24" fmla="*/ 794759 w 3751603"/>
              <a:gd name="connsiteY24" fmla="*/ 2956845 h 3888337"/>
              <a:gd name="connsiteX25" fmla="*/ 692209 w 3751603"/>
              <a:gd name="connsiteY25" fmla="*/ 2751746 h 3888337"/>
              <a:gd name="connsiteX26" fmla="*/ 666572 w 3751603"/>
              <a:gd name="connsiteY26" fmla="*/ 2726109 h 3888337"/>
              <a:gd name="connsiteX27" fmla="*/ 743484 w 3751603"/>
              <a:gd name="connsiteY27" fmla="*/ 2657742 h 3888337"/>
              <a:gd name="connsiteX28" fmla="*/ 922946 w 3751603"/>
              <a:gd name="connsiteY28" fmla="*/ 2615013 h 3888337"/>
              <a:gd name="connsiteX29" fmla="*/ 1410056 w 3751603"/>
              <a:gd name="connsiteY29" fmla="*/ 3204673 h 3888337"/>
              <a:gd name="connsiteX30" fmla="*/ 1401510 w 3751603"/>
              <a:gd name="connsiteY30" fmla="*/ 3307223 h 3888337"/>
              <a:gd name="connsiteX31" fmla="*/ 1213503 w 3751603"/>
              <a:gd name="connsiteY31" fmla="*/ 3341406 h 3888337"/>
              <a:gd name="connsiteX32" fmla="*/ 1110953 w 3751603"/>
              <a:gd name="connsiteY32" fmla="*/ 3281585 h 3888337"/>
              <a:gd name="connsiteX33" fmla="*/ 1051132 w 3751603"/>
              <a:gd name="connsiteY33" fmla="*/ 3281585 h 3888337"/>
              <a:gd name="connsiteX34" fmla="*/ 1008403 w 3751603"/>
              <a:gd name="connsiteY34" fmla="*/ 3418318 h 3888337"/>
              <a:gd name="connsiteX35" fmla="*/ 1897166 w 3751603"/>
              <a:gd name="connsiteY35" fmla="*/ 3888337 h 3888337"/>
              <a:gd name="connsiteX36" fmla="*/ 2127903 w 3751603"/>
              <a:gd name="connsiteY36" fmla="*/ 3819970 h 3888337"/>
              <a:gd name="connsiteX37" fmla="*/ 2384276 w 3751603"/>
              <a:gd name="connsiteY37" fmla="*/ 3768696 h 3888337"/>
              <a:gd name="connsiteX38" fmla="*/ 2008261 w 3751603"/>
              <a:gd name="connsiteY38" fmla="*/ 3734513 h 3888337"/>
              <a:gd name="connsiteX39" fmla="*/ 1956987 w 3751603"/>
              <a:gd name="connsiteY39" fmla="*/ 3725967 h 3888337"/>
              <a:gd name="connsiteX40" fmla="*/ 1931349 w 3751603"/>
              <a:gd name="connsiteY40" fmla="*/ 3597780 h 3888337"/>
              <a:gd name="connsiteX41" fmla="*/ 2247544 w 3751603"/>
              <a:gd name="connsiteY41" fmla="*/ 3546505 h 3888337"/>
              <a:gd name="connsiteX42" fmla="*/ 2871387 w 3751603"/>
              <a:gd name="connsiteY42" fmla="*/ 3580688 h 3888337"/>
              <a:gd name="connsiteX43" fmla="*/ 2811566 w 3751603"/>
              <a:gd name="connsiteY43" fmla="*/ 3537959 h 3888337"/>
              <a:gd name="connsiteX44" fmla="*/ 2837203 w 3751603"/>
              <a:gd name="connsiteY44" fmla="*/ 3469593 h 3888337"/>
              <a:gd name="connsiteX45" fmla="*/ 2794474 w 3751603"/>
              <a:gd name="connsiteY45" fmla="*/ 3426864 h 3888337"/>
              <a:gd name="connsiteX46" fmla="*/ 3076486 w 3751603"/>
              <a:gd name="connsiteY46" fmla="*/ 3110670 h 3888337"/>
              <a:gd name="connsiteX47" fmla="*/ 3537959 w 3751603"/>
              <a:gd name="connsiteY47" fmla="*/ 3008120 h 3888337"/>
              <a:gd name="connsiteX48" fmla="*/ 3572142 w 3751603"/>
              <a:gd name="connsiteY48" fmla="*/ 3050849 h 3888337"/>
              <a:gd name="connsiteX49" fmla="*/ 3367043 w 3751603"/>
              <a:gd name="connsiteY49" fmla="*/ 3273040 h 3888337"/>
              <a:gd name="connsiteX50" fmla="*/ 3751603 w 3751603"/>
              <a:gd name="connsiteY50" fmla="*/ 3213219 h 3888337"/>
              <a:gd name="connsiteX51" fmla="*/ 3529413 w 3751603"/>
              <a:gd name="connsiteY51" fmla="*/ 3127761 h 3888337"/>
              <a:gd name="connsiteX52" fmla="*/ 3563596 w 3751603"/>
              <a:gd name="connsiteY52" fmla="*/ 3059395 h 3888337"/>
              <a:gd name="connsiteX53" fmla="*/ 3537959 w 3751603"/>
              <a:gd name="connsiteY53" fmla="*/ 3025212 h 3888337"/>
              <a:gd name="connsiteX54" fmla="*/ 3349951 w 3751603"/>
              <a:gd name="connsiteY54" fmla="*/ 3042303 h 3888337"/>
              <a:gd name="connsiteX55" fmla="*/ 3127760 w 3751603"/>
              <a:gd name="connsiteY55" fmla="*/ 2931208 h 3888337"/>
              <a:gd name="connsiteX56" fmla="*/ 3136306 w 3751603"/>
              <a:gd name="connsiteY56" fmla="*/ 2811567 h 3888337"/>
              <a:gd name="connsiteX57" fmla="*/ 2649196 w 3751603"/>
              <a:gd name="connsiteY57" fmla="*/ 2230453 h 3888337"/>
              <a:gd name="connsiteX58" fmla="*/ 2238998 w 3751603"/>
              <a:gd name="connsiteY58" fmla="*/ 2315911 h 3888337"/>
              <a:gd name="connsiteX59" fmla="*/ 914400 w 3751603"/>
              <a:gd name="connsiteY59" fmla="*/ 2615013 h 3888337"/>
              <a:gd name="connsiteX60" fmla="*/ 897308 w 3751603"/>
              <a:gd name="connsiteY60" fmla="*/ 2632105 h 3888337"/>
              <a:gd name="connsiteX0" fmla="*/ 2657742 w 3751603"/>
              <a:gd name="connsiteY0" fmla="*/ 0 h 3888337"/>
              <a:gd name="connsiteX1" fmla="*/ 1888620 w 3751603"/>
              <a:gd name="connsiteY1" fmla="*/ 145279 h 3888337"/>
              <a:gd name="connsiteX2" fmla="*/ 1076770 w 3751603"/>
              <a:gd name="connsiteY2" fmla="*/ 350378 h 3888337"/>
              <a:gd name="connsiteX3" fmla="*/ 854579 w 3751603"/>
              <a:gd name="connsiteY3" fmla="*/ 401653 h 3888337"/>
              <a:gd name="connsiteX4" fmla="*/ 752030 w 3751603"/>
              <a:gd name="connsiteY4" fmla="*/ 316195 h 3888337"/>
              <a:gd name="connsiteX5" fmla="*/ 666572 w 3751603"/>
              <a:gd name="connsiteY5" fmla="*/ 384561 h 3888337"/>
              <a:gd name="connsiteX6" fmla="*/ 495656 w 3751603"/>
              <a:gd name="connsiteY6" fmla="*/ 410199 h 3888337"/>
              <a:gd name="connsiteX7" fmla="*/ 170916 w 3751603"/>
              <a:gd name="connsiteY7" fmla="*/ 1170774 h 3888337"/>
              <a:gd name="connsiteX8" fmla="*/ 333286 w 3751603"/>
              <a:gd name="connsiteY8" fmla="*/ 1230595 h 3888337"/>
              <a:gd name="connsiteX9" fmla="*/ 401652 w 3751603"/>
              <a:gd name="connsiteY9" fmla="*/ 1093862 h 3888337"/>
              <a:gd name="connsiteX10" fmla="*/ 521293 w 3751603"/>
              <a:gd name="connsiteY10" fmla="*/ 1110954 h 3888337"/>
              <a:gd name="connsiteX11" fmla="*/ 658026 w 3751603"/>
              <a:gd name="connsiteY11" fmla="*/ 1076770 h 3888337"/>
              <a:gd name="connsiteX12" fmla="*/ 683663 w 3751603"/>
              <a:gd name="connsiteY12" fmla="*/ 1888621 h 3888337"/>
              <a:gd name="connsiteX13" fmla="*/ 495656 w 3751603"/>
              <a:gd name="connsiteY13" fmla="*/ 1914258 h 3888337"/>
              <a:gd name="connsiteX14" fmla="*/ 401652 w 3751603"/>
              <a:gd name="connsiteY14" fmla="*/ 1905713 h 3888337"/>
              <a:gd name="connsiteX15" fmla="*/ 384560 w 3751603"/>
              <a:gd name="connsiteY15" fmla="*/ 1794617 h 3888337"/>
              <a:gd name="connsiteX16" fmla="*/ 299103 w 3751603"/>
              <a:gd name="connsiteY16" fmla="*/ 1751888 h 3888337"/>
              <a:gd name="connsiteX17" fmla="*/ 230736 w 3751603"/>
              <a:gd name="connsiteY17" fmla="*/ 1786071 h 3888337"/>
              <a:gd name="connsiteX18" fmla="*/ 162370 w 3751603"/>
              <a:gd name="connsiteY18" fmla="*/ 1837346 h 3888337"/>
              <a:gd name="connsiteX19" fmla="*/ 0 w 3751603"/>
              <a:gd name="connsiteY19" fmla="*/ 1871529 h 3888337"/>
              <a:gd name="connsiteX20" fmla="*/ 239282 w 3751603"/>
              <a:gd name="connsiteY20" fmla="*/ 2572285 h 3888337"/>
              <a:gd name="connsiteX21" fmla="*/ 418744 w 3751603"/>
              <a:gd name="connsiteY21" fmla="*/ 2529556 h 3888337"/>
              <a:gd name="connsiteX22" fmla="*/ 538385 w 3751603"/>
              <a:gd name="connsiteY22" fmla="*/ 2854296 h 3888337"/>
              <a:gd name="connsiteX23" fmla="*/ 589660 w 3751603"/>
              <a:gd name="connsiteY23" fmla="*/ 2837204 h 3888337"/>
              <a:gd name="connsiteX24" fmla="*/ 709301 w 3751603"/>
              <a:gd name="connsiteY24" fmla="*/ 2991028 h 3888337"/>
              <a:gd name="connsiteX25" fmla="*/ 794759 w 3751603"/>
              <a:gd name="connsiteY25" fmla="*/ 2956845 h 3888337"/>
              <a:gd name="connsiteX26" fmla="*/ 692209 w 3751603"/>
              <a:gd name="connsiteY26" fmla="*/ 2751746 h 3888337"/>
              <a:gd name="connsiteX27" fmla="*/ 666572 w 3751603"/>
              <a:gd name="connsiteY27" fmla="*/ 2726109 h 3888337"/>
              <a:gd name="connsiteX28" fmla="*/ 743484 w 3751603"/>
              <a:gd name="connsiteY28" fmla="*/ 2657742 h 3888337"/>
              <a:gd name="connsiteX29" fmla="*/ 922946 w 3751603"/>
              <a:gd name="connsiteY29" fmla="*/ 2615013 h 3888337"/>
              <a:gd name="connsiteX30" fmla="*/ 1410056 w 3751603"/>
              <a:gd name="connsiteY30" fmla="*/ 3204673 h 3888337"/>
              <a:gd name="connsiteX31" fmla="*/ 1401510 w 3751603"/>
              <a:gd name="connsiteY31" fmla="*/ 3307223 h 3888337"/>
              <a:gd name="connsiteX32" fmla="*/ 1213503 w 3751603"/>
              <a:gd name="connsiteY32" fmla="*/ 3341406 h 3888337"/>
              <a:gd name="connsiteX33" fmla="*/ 1110953 w 3751603"/>
              <a:gd name="connsiteY33" fmla="*/ 3281585 h 3888337"/>
              <a:gd name="connsiteX34" fmla="*/ 1051132 w 3751603"/>
              <a:gd name="connsiteY34" fmla="*/ 3281585 h 3888337"/>
              <a:gd name="connsiteX35" fmla="*/ 1008403 w 3751603"/>
              <a:gd name="connsiteY35" fmla="*/ 3418318 h 3888337"/>
              <a:gd name="connsiteX36" fmla="*/ 1897166 w 3751603"/>
              <a:gd name="connsiteY36" fmla="*/ 3888337 h 3888337"/>
              <a:gd name="connsiteX37" fmla="*/ 2127903 w 3751603"/>
              <a:gd name="connsiteY37" fmla="*/ 3819970 h 3888337"/>
              <a:gd name="connsiteX38" fmla="*/ 2384276 w 3751603"/>
              <a:gd name="connsiteY38" fmla="*/ 3768696 h 3888337"/>
              <a:gd name="connsiteX39" fmla="*/ 2008261 w 3751603"/>
              <a:gd name="connsiteY39" fmla="*/ 3734513 h 3888337"/>
              <a:gd name="connsiteX40" fmla="*/ 1956987 w 3751603"/>
              <a:gd name="connsiteY40" fmla="*/ 3725967 h 3888337"/>
              <a:gd name="connsiteX41" fmla="*/ 1931349 w 3751603"/>
              <a:gd name="connsiteY41" fmla="*/ 3597780 h 3888337"/>
              <a:gd name="connsiteX42" fmla="*/ 2247544 w 3751603"/>
              <a:gd name="connsiteY42" fmla="*/ 3546505 h 3888337"/>
              <a:gd name="connsiteX43" fmla="*/ 2871387 w 3751603"/>
              <a:gd name="connsiteY43" fmla="*/ 3580688 h 3888337"/>
              <a:gd name="connsiteX44" fmla="*/ 2811566 w 3751603"/>
              <a:gd name="connsiteY44" fmla="*/ 3537959 h 3888337"/>
              <a:gd name="connsiteX45" fmla="*/ 2837203 w 3751603"/>
              <a:gd name="connsiteY45" fmla="*/ 3469593 h 3888337"/>
              <a:gd name="connsiteX46" fmla="*/ 2794474 w 3751603"/>
              <a:gd name="connsiteY46" fmla="*/ 3426864 h 3888337"/>
              <a:gd name="connsiteX47" fmla="*/ 3076486 w 3751603"/>
              <a:gd name="connsiteY47" fmla="*/ 3110670 h 3888337"/>
              <a:gd name="connsiteX48" fmla="*/ 3537959 w 3751603"/>
              <a:gd name="connsiteY48" fmla="*/ 3008120 h 3888337"/>
              <a:gd name="connsiteX49" fmla="*/ 3572142 w 3751603"/>
              <a:gd name="connsiteY49" fmla="*/ 3050849 h 3888337"/>
              <a:gd name="connsiteX50" fmla="*/ 3367043 w 3751603"/>
              <a:gd name="connsiteY50" fmla="*/ 3273040 h 3888337"/>
              <a:gd name="connsiteX51" fmla="*/ 3751603 w 3751603"/>
              <a:gd name="connsiteY51" fmla="*/ 3213219 h 3888337"/>
              <a:gd name="connsiteX52" fmla="*/ 3529413 w 3751603"/>
              <a:gd name="connsiteY52" fmla="*/ 3127761 h 3888337"/>
              <a:gd name="connsiteX53" fmla="*/ 3563596 w 3751603"/>
              <a:gd name="connsiteY53" fmla="*/ 3059395 h 3888337"/>
              <a:gd name="connsiteX54" fmla="*/ 3537959 w 3751603"/>
              <a:gd name="connsiteY54" fmla="*/ 3025212 h 3888337"/>
              <a:gd name="connsiteX55" fmla="*/ 3349951 w 3751603"/>
              <a:gd name="connsiteY55" fmla="*/ 3042303 h 3888337"/>
              <a:gd name="connsiteX56" fmla="*/ 3127760 w 3751603"/>
              <a:gd name="connsiteY56" fmla="*/ 2931208 h 3888337"/>
              <a:gd name="connsiteX57" fmla="*/ 3136306 w 3751603"/>
              <a:gd name="connsiteY57" fmla="*/ 2811567 h 3888337"/>
              <a:gd name="connsiteX58" fmla="*/ 2649196 w 3751603"/>
              <a:gd name="connsiteY58" fmla="*/ 2230453 h 3888337"/>
              <a:gd name="connsiteX59" fmla="*/ 2238998 w 3751603"/>
              <a:gd name="connsiteY59" fmla="*/ 2315911 h 3888337"/>
              <a:gd name="connsiteX60" fmla="*/ 914400 w 3751603"/>
              <a:gd name="connsiteY60" fmla="*/ 2615013 h 3888337"/>
              <a:gd name="connsiteX61" fmla="*/ 897308 w 3751603"/>
              <a:gd name="connsiteY61" fmla="*/ 2632105 h 3888337"/>
              <a:gd name="connsiteX0" fmla="*/ 2657742 w 3751603"/>
              <a:gd name="connsiteY0" fmla="*/ 1756 h 3890093"/>
              <a:gd name="connsiteX1" fmla="*/ 1367327 w 3751603"/>
              <a:gd name="connsiteY1" fmla="*/ 27394 h 3890093"/>
              <a:gd name="connsiteX2" fmla="*/ 1076770 w 3751603"/>
              <a:gd name="connsiteY2" fmla="*/ 352134 h 3890093"/>
              <a:gd name="connsiteX3" fmla="*/ 854579 w 3751603"/>
              <a:gd name="connsiteY3" fmla="*/ 403409 h 3890093"/>
              <a:gd name="connsiteX4" fmla="*/ 752030 w 3751603"/>
              <a:gd name="connsiteY4" fmla="*/ 317951 h 3890093"/>
              <a:gd name="connsiteX5" fmla="*/ 666572 w 3751603"/>
              <a:gd name="connsiteY5" fmla="*/ 386317 h 3890093"/>
              <a:gd name="connsiteX6" fmla="*/ 495656 w 3751603"/>
              <a:gd name="connsiteY6" fmla="*/ 411955 h 3890093"/>
              <a:gd name="connsiteX7" fmla="*/ 170916 w 3751603"/>
              <a:gd name="connsiteY7" fmla="*/ 1172530 h 3890093"/>
              <a:gd name="connsiteX8" fmla="*/ 333286 w 3751603"/>
              <a:gd name="connsiteY8" fmla="*/ 1232351 h 3890093"/>
              <a:gd name="connsiteX9" fmla="*/ 401652 w 3751603"/>
              <a:gd name="connsiteY9" fmla="*/ 1095618 h 3890093"/>
              <a:gd name="connsiteX10" fmla="*/ 521293 w 3751603"/>
              <a:gd name="connsiteY10" fmla="*/ 1112710 h 3890093"/>
              <a:gd name="connsiteX11" fmla="*/ 658026 w 3751603"/>
              <a:gd name="connsiteY11" fmla="*/ 1078526 h 3890093"/>
              <a:gd name="connsiteX12" fmla="*/ 683663 w 3751603"/>
              <a:gd name="connsiteY12" fmla="*/ 1890377 h 3890093"/>
              <a:gd name="connsiteX13" fmla="*/ 495656 w 3751603"/>
              <a:gd name="connsiteY13" fmla="*/ 1916014 h 3890093"/>
              <a:gd name="connsiteX14" fmla="*/ 401652 w 3751603"/>
              <a:gd name="connsiteY14" fmla="*/ 1907469 h 3890093"/>
              <a:gd name="connsiteX15" fmla="*/ 384560 w 3751603"/>
              <a:gd name="connsiteY15" fmla="*/ 1796373 h 3890093"/>
              <a:gd name="connsiteX16" fmla="*/ 299103 w 3751603"/>
              <a:gd name="connsiteY16" fmla="*/ 1753644 h 3890093"/>
              <a:gd name="connsiteX17" fmla="*/ 230736 w 3751603"/>
              <a:gd name="connsiteY17" fmla="*/ 1787827 h 3890093"/>
              <a:gd name="connsiteX18" fmla="*/ 162370 w 3751603"/>
              <a:gd name="connsiteY18" fmla="*/ 1839102 h 3890093"/>
              <a:gd name="connsiteX19" fmla="*/ 0 w 3751603"/>
              <a:gd name="connsiteY19" fmla="*/ 1873285 h 3890093"/>
              <a:gd name="connsiteX20" fmla="*/ 239282 w 3751603"/>
              <a:gd name="connsiteY20" fmla="*/ 2574041 h 3890093"/>
              <a:gd name="connsiteX21" fmla="*/ 418744 w 3751603"/>
              <a:gd name="connsiteY21" fmla="*/ 2531312 h 3890093"/>
              <a:gd name="connsiteX22" fmla="*/ 538385 w 3751603"/>
              <a:gd name="connsiteY22" fmla="*/ 2856052 h 3890093"/>
              <a:gd name="connsiteX23" fmla="*/ 589660 w 3751603"/>
              <a:gd name="connsiteY23" fmla="*/ 2838960 h 3890093"/>
              <a:gd name="connsiteX24" fmla="*/ 709301 w 3751603"/>
              <a:gd name="connsiteY24" fmla="*/ 2992784 h 3890093"/>
              <a:gd name="connsiteX25" fmla="*/ 794759 w 3751603"/>
              <a:gd name="connsiteY25" fmla="*/ 2958601 h 3890093"/>
              <a:gd name="connsiteX26" fmla="*/ 692209 w 3751603"/>
              <a:gd name="connsiteY26" fmla="*/ 2753502 h 3890093"/>
              <a:gd name="connsiteX27" fmla="*/ 666572 w 3751603"/>
              <a:gd name="connsiteY27" fmla="*/ 2727865 h 3890093"/>
              <a:gd name="connsiteX28" fmla="*/ 743484 w 3751603"/>
              <a:gd name="connsiteY28" fmla="*/ 2659498 h 3890093"/>
              <a:gd name="connsiteX29" fmla="*/ 922946 w 3751603"/>
              <a:gd name="connsiteY29" fmla="*/ 2616769 h 3890093"/>
              <a:gd name="connsiteX30" fmla="*/ 1410056 w 3751603"/>
              <a:gd name="connsiteY30" fmla="*/ 3206429 h 3890093"/>
              <a:gd name="connsiteX31" fmla="*/ 1401510 w 3751603"/>
              <a:gd name="connsiteY31" fmla="*/ 3308979 h 3890093"/>
              <a:gd name="connsiteX32" fmla="*/ 1213503 w 3751603"/>
              <a:gd name="connsiteY32" fmla="*/ 3343162 h 3890093"/>
              <a:gd name="connsiteX33" fmla="*/ 1110953 w 3751603"/>
              <a:gd name="connsiteY33" fmla="*/ 3283341 h 3890093"/>
              <a:gd name="connsiteX34" fmla="*/ 1051132 w 3751603"/>
              <a:gd name="connsiteY34" fmla="*/ 3283341 h 3890093"/>
              <a:gd name="connsiteX35" fmla="*/ 1008403 w 3751603"/>
              <a:gd name="connsiteY35" fmla="*/ 3420074 h 3890093"/>
              <a:gd name="connsiteX36" fmla="*/ 1897166 w 3751603"/>
              <a:gd name="connsiteY36" fmla="*/ 3890093 h 3890093"/>
              <a:gd name="connsiteX37" fmla="*/ 2127903 w 3751603"/>
              <a:gd name="connsiteY37" fmla="*/ 3821726 h 3890093"/>
              <a:gd name="connsiteX38" fmla="*/ 2384276 w 3751603"/>
              <a:gd name="connsiteY38" fmla="*/ 3770452 h 3890093"/>
              <a:gd name="connsiteX39" fmla="*/ 2008261 w 3751603"/>
              <a:gd name="connsiteY39" fmla="*/ 3736269 h 3890093"/>
              <a:gd name="connsiteX40" fmla="*/ 1956987 w 3751603"/>
              <a:gd name="connsiteY40" fmla="*/ 3727723 h 3890093"/>
              <a:gd name="connsiteX41" fmla="*/ 1931349 w 3751603"/>
              <a:gd name="connsiteY41" fmla="*/ 3599536 h 3890093"/>
              <a:gd name="connsiteX42" fmla="*/ 2247544 w 3751603"/>
              <a:gd name="connsiteY42" fmla="*/ 3548261 h 3890093"/>
              <a:gd name="connsiteX43" fmla="*/ 2871387 w 3751603"/>
              <a:gd name="connsiteY43" fmla="*/ 3582444 h 3890093"/>
              <a:gd name="connsiteX44" fmla="*/ 2811566 w 3751603"/>
              <a:gd name="connsiteY44" fmla="*/ 3539715 h 3890093"/>
              <a:gd name="connsiteX45" fmla="*/ 2837203 w 3751603"/>
              <a:gd name="connsiteY45" fmla="*/ 3471349 h 3890093"/>
              <a:gd name="connsiteX46" fmla="*/ 2794474 w 3751603"/>
              <a:gd name="connsiteY46" fmla="*/ 3428620 h 3890093"/>
              <a:gd name="connsiteX47" fmla="*/ 3076486 w 3751603"/>
              <a:gd name="connsiteY47" fmla="*/ 3112426 h 3890093"/>
              <a:gd name="connsiteX48" fmla="*/ 3537959 w 3751603"/>
              <a:gd name="connsiteY48" fmla="*/ 3009876 h 3890093"/>
              <a:gd name="connsiteX49" fmla="*/ 3572142 w 3751603"/>
              <a:gd name="connsiteY49" fmla="*/ 3052605 h 3890093"/>
              <a:gd name="connsiteX50" fmla="*/ 3367043 w 3751603"/>
              <a:gd name="connsiteY50" fmla="*/ 3274796 h 3890093"/>
              <a:gd name="connsiteX51" fmla="*/ 3751603 w 3751603"/>
              <a:gd name="connsiteY51" fmla="*/ 3214975 h 3890093"/>
              <a:gd name="connsiteX52" fmla="*/ 3529413 w 3751603"/>
              <a:gd name="connsiteY52" fmla="*/ 3129517 h 3890093"/>
              <a:gd name="connsiteX53" fmla="*/ 3563596 w 3751603"/>
              <a:gd name="connsiteY53" fmla="*/ 3061151 h 3890093"/>
              <a:gd name="connsiteX54" fmla="*/ 3537959 w 3751603"/>
              <a:gd name="connsiteY54" fmla="*/ 3026968 h 3890093"/>
              <a:gd name="connsiteX55" fmla="*/ 3349951 w 3751603"/>
              <a:gd name="connsiteY55" fmla="*/ 3044059 h 3890093"/>
              <a:gd name="connsiteX56" fmla="*/ 3127760 w 3751603"/>
              <a:gd name="connsiteY56" fmla="*/ 2932964 h 3890093"/>
              <a:gd name="connsiteX57" fmla="*/ 3136306 w 3751603"/>
              <a:gd name="connsiteY57" fmla="*/ 2813323 h 3890093"/>
              <a:gd name="connsiteX58" fmla="*/ 2649196 w 3751603"/>
              <a:gd name="connsiteY58" fmla="*/ 2232209 h 3890093"/>
              <a:gd name="connsiteX59" fmla="*/ 2238998 w 3751603"/>
              <a:gd name="connsiteY59" fmla="*/ 2317667 h 3890093"/>
              <a:gd name="connsiteX60" fmla="*/ 914400 w 3751603"/>
              <a:gd name="connsiteY60" fmla="*/ 2616769 h 3890093"/>
              <a:gd name="connsiteX61" fmla="*/ 897308 w 3751603"/>
              <a:gd name="connsiteY61" fmla="*/ 2633861 h 3890093"/>
              <a:gd name="connsiteX0" fmla="*/ 2657742 w 3751603"/>
              <a:gd name="connsiteY0" fmla="*/ 1756 h 3890093"/>
              <a:gd name="connsiteX1" fmla="*/ 1367327 w 3751603"/>
              <a:gd name="connsiteY1" fmla="*/ 27394 h 3890093"/>
              <a:gd name="connsiteX2" fmla="*/ 1076770 w 3751603"/>
              <a:gd name="connsiteY2" fmla="*/ 352134 h 3890093"/>
              <a:gd name="connsiteX3" fmla="*/ 854579 w 3751603"/>
              <a:gd name="connsiteY3" fmla="*/ 403409 h 3890093"/>
              <a:gd name="connsiteX4" fmla="*/ 752030 w 3751603"/>
              <a:gd name="connsiteY4" fmla="*/ 317951 h 3890093"/>
              <a:gd name="connsiteX5" fmla="*/ 666572 w 3751603"/>
              <a:gd name="connsiteY5" fmla="*/ 386317 h 3890093"/>
              <a:gd name="connsiteX6" fmla="*/ 495656 w 3751603"/>
              <a:gd name="connsiteY6" fmla="*/ 411955 h 3890093"/>
              <a:gd name="connsiteX7" fmla="*/ 170916 w 3751603"/>
              <a:gd name="connsiteY7" fmla="*/ 1172530 h 3890093"/>
              <a:gd name="connsiteX8" fmla="*/ 333286 w 3751603"/>
              <a:gd name="connsiteY8" fmla="*/ 1232351 h 3890093"/>
              <a:gd name="connsiteX9" fmla="*/ 401652 w 3751603"/>
              <a:gd name="connsiteY9" fmla="*/ 1095618 h 3890093"/>
              <a:gd name="connsiteX10" fmla="*/ 521293 w 3751603"/>
              <a:gd name="connsiteY10" fmla="*/ 1112710 h 3890093"/>
              <a:gd name="connsiteX11" fmla="*/ 658026 w 3751603"/>
              <a:gd name="connsiteY11" fmla="*/ 1078526 h 3890093"/>
              <a:gd name="connsiteX12" fmla="*/ 683663 w 3751603"/>
              <a:gd name="connsiteY12" fmla="*/ 1890377 h 3890093"/>
              <a:gd name="connsiteX13" fmla="*/ 495656 w 3751603"/>
              <a:gd name="connsiteY13" fmla="*/ 1916014 h 3890093"/>
              <a:gd name="connsiteX14" fmla="*/ 401652 w 3751603"/>
              <a:gd name="connsiteY14" fmla="*/ 1907469 h 3890093"/>
              <a:gd name="connsiteX15" fmla="*/ 384560 w 3751603"/>
              <a:gd name="connsiteY15" fmla="*/ 1796373 h 3890093"/>
              <a:gd name="connsiteX16" fmla="*/ 299103 w 3751603"/>
              <a:gd name="connsiteY16" fmla="*/ 1753644 h 3890093"/>
              <a:gd name="connsiteX17" fmla="*/ 230736 w 3751603"/>
              <a:gd name="connsiteY17" fmla="*/ 1787827 h 3890093"/>
              <a:gd name="connsiteX18" fmla="*/ 162370 w 3751603"/>
              <a:gd name="connsiteY18" fmla="*/ 1839102 h 3890093"/>
              <a:gd name="connsiteX19" fmla="*/ 0 w 3751603"/>
              <a:gd name="connsiteY19" fmla="*/ 1873285 h 3890093"/>
              <a:gd name="connsiteX20" fmla="*/ 239282 w 3751603"/>
              <a:gd name="connsiteY20" fmla="*/ 2574041 h 3890093"/>
              <a:gd name="connsiteX21" fmla="*/ 418744 w 3751603"/>
              <a:gd name="connsiteY21" fmla="*/ 2531312 h 3890093"/>
              <a:gd name="connsiteX22" fmla="*/ 538385 w 3751603"/>
              <a:gd name="connsiteY22" fmla="*/ 2856052 h 3890093"/>
              <a:gd name="connsiteX23" fmla="*/ 589660 w 3751603"/>
              <a:gd name="connsiteY23" fmla="*/ 2838960 h 3890093"/>
              <a:gd name="connsiteX24" fmla="*/ 709301 w 3751603"/>
              <a:gd name="connsiteY24" fmla="*/ 2992784 h 3890093"/>
              <a:gd name="connsiteX25" fmla="*/ 794759 w 3751603"/>
              <a:gd name="connsiteY25" fmla="*/ 2958601 h 3890093"/>
              <a:gd name="connsiteX26" fmla="*/ 692209 w 3751603"/>
              <a:gd name="connsiteY26" fmla="*/ 2753502 h 3890093"/>
              <a:gd name="connsiteX27" fmla="*/ 666572 w 3751603"/>
              <a:gd name="connsiteY27" fmla="*/ 2727865 h 3890093"/>
              <a:gd name="connsiteX28" fmla="*/ 743484 w 3751603"/>
              <a:gd name="connsiteY28" fmla="*/ 2659498 h 3890093"/>
              <a:gd name="connsiteX29" fmla="*/ 922946 w 3751603"/>
              <a:gd name="connsiteY29" fmla="*/ 2616769 h 3890093"/>
              <a:gd name="connsiteX30" fmla="*/ 1410056 w 3751603"/>
              <a:gd name="connsiteY30" fmla="*/ 3206429 h 3890093"/>
              <a:gd name="connsiteX31" fmla="*/ 1401510 w 3751603"/>
              <a:gd name="connsiteY31" fmla="*/ 3308979 h 3890093"/>
              <a:gd name="connsiteX32" fmla="*/ 1213503 w 3751603"/>
              <a:gd name="connsiteY32" fmla="*/ 3343162 h 3890093"/>
              <a:gd name="connsiteX33" fmla="*/ 1110953 w 3751603"/>
              <a:gd name="connsiteY33" fmla="*/ 3283341 h 3890093"/>
              <a:gd name="connsiteX34" fmla="*/ 1051132 w 3751603"/>
              <a:gd name="connsiteY34" fmla="*/ 3283341 h 3890093"/>
              <a:gd name="connsiteX35" fmla="*/ 1008403 w 3751603"/>
              <a:gd name="connsiteY35" fmla="*/ 3420074 h 3890093"/>
              <a:gd name="connsiteX36" fmla="*/ 1897166 w 3751603"/>
              <a:gd name="connsiteY36" fmla="*/ 3890093 h 3890093"/>
              <a:gd name="connsiteX37" fmla="*/ 2127903 w 3751603"/>
              <a:gd name="connsiteY37" fmla="*/ 3821726 h 3890093"/>
              <a:gd name="connsiteX38" fmla="*/ 2384276 w 3751603"/>
              <a:gd name="connsiteY38" fmla="*/ 3770452 h 3890093"/>
              <a:gd name="connsiteX39" fmla="*/ 2008261 w 3751603"/>
              <a:gd name="connsiteY39" fmla="*/ 3736269 h 3890093"/>
              <a:gd name="connsiteX40" fmla="*/ 1956987 w 3751603"/>
              <a:gd name="connsiteY40" fmla="*/ 3727723 h 3890093"/>
              <a:gd name="connsiteX41" fmla="*/ 1931349 w 3751603"/>
              <a:gd name="connsiteY41" fmla="*/ 3599536 h 3890093"/>
              <a:gd name="connsiteX42" fmla="*/ 2247544 w 3751603"/>
              <a:gd name="connsiteY42" fmla="*/ 3548261 h 3890093"/>
              <a:gd name="connsiteX43" fmla="*/ 2871387 w 3751603"/>
              <a:gd name="connsiteY43" fmla="*/ 3582444 h 3890093"/>
              <a:gd name="connsiteX44" fmla="*/ 2811566 w 3751603"/>
              <a:gd name="connsiteY44" fmla="*/ 3539715 h 3890093"/>
              <a:gd name="connsiteX45" fmla="*/ 2837203 w 3751603"/>
              <a:gd name="connsiteY45" fmla="*/ 3471349 h 3890093"/>
              <a:gd name="connsiteX46" fmla="*/ 2794474 w 3751603"/>
              <a:gd name="connsiteY46" fmla="*/ 3428620 h 3890093"/>
              <a:gd name="connsiteX47" fmla="*/ 3076486 w 3751603"/>
              <a:gd name="connsiteY47" fmla="*/ 3112426 h 3890093"/>
              <a:gd name="connsiteX48" fmla="*/ 3537959 w 3751603"/>
              <a:gd name="connsiteY48" fmla="*/ 3009876 h 3890093"/>
              <a:gd name="connsiteX49" fmla="*/ 3572142 w 3751603"/>
              <a:gd name="connsiteY49" fmla="*/ 3052605 h 3890093"/>
              <a:gd name="connsiteX50" fmla="*/ 3367043 w 3751603"/>
              <a:gd name="connsiteY50" fmla="*/ 3274796 h 3890093"/>
              <a:gd name="connsiteX51" fmla="*/ 3751603 w 3751603"/>
              <a:gd name="connsiteY51" fmla="*/ 3214975 h 3890093"/>
              <a:gd name="connsiteX52" fmla="*/ 3529413 w 3751603"/>
              <a:gd name="connsiteY52" fmla="*/ 3129517 h 3890093"/>
              <a:gd name="connsiteX53" fmla="*/ 3563596 w 3751603"/>
              <a:gd name="connsiteY53" fmla="*/ 3061151 h 3890093"/>
              <a:gd name="connsiteX54" fmla="*/ 3537959 w 3751603"/>
              <a:gd name="connsiteY54" fmla="*/ 3026968 h 3890093"/>
              <a:gd name="connsiteX55" fmla="*/ 3349951 w 3751603"/>
              <a:gd name="connsiteY55" fmla="*/ 3044059 h 3890093"/>
              <a:gd name="connsiteX56" fmla="*/ 3127760 w 3751603"/>
              <a:gd name="connsiteY56" fmla="*/ 2932964 h 3890093"/>
              <a:gd name="connsiteX57" fmla="*/ 3136306 w 3751603"/>
              <a:gd name="connsiteY57" fmla="*/ 2813323 h 3890093"/>
              <a:gd name="connsiteX58" fmla="*/ 2649196 w 3751603"/>
              <a:gd name="connsiteY58" fmla="*/ 2232209 h 3890093"/>
              <a:gd name="connsiteX59" fmla="*/ 2238998 w 3751603"/>
              <a:gd name="connsiteY59" fmla="*/ 2317667 h 3890093"/>
              <a:gd name="connsiteX60" fmla="*/ 914400 w 3751603"/>
              <a:gd name="connsiteY60" fmla="*/ 2616769 h 3890093"/>
              <a:gd name="connsiteX61" fmla="*/ 897308 w 3751603"/>
              <a:gd name="connsiteY61" fmla="*/ 2633861 h 3890093"/>
              <a:gd name="connsiteX0" fmla="*/ 2657742 w 3751603"/>
              <a:gd name="connsiteY0" fmla="*/ 0 h 3888337"/>
              <a:gd name="connsiteX1" fmla="*/ 1367327 w 3751603"/>
              <a:gd name="connsiteY1" fmla="*/ 25638 h 3888337"/>
              <a:gd name="connsiteX2" fmla="*/ 1076770 w 3751603"/>
              <a:gd name="connsiteY2" fmla="*/ 350378 h 3888337"/>
              <a:gd name="connsiteX3" fmla="*/ 854579 w 3751603"/>
              <a:gd name="connsiteY3" fmla="*/ 401653 h 3888337"/>
              <a:gd name="connsiteX4" fmla="*/ 752030 w 3751603"/>
              <a:gd name="connsiteY4" fmla="*/ 316195 h 3888337"/>
              <a:gd name="connsiteX5" fmla="*/ 666572 w 3751603"/>
              <a:gd name="connsiteY5" fmla="*/ 384561 h 3888337"/>
              <a:gd name="connsiteX6" fmla="*/ 495656 w 3751603"/>
              <a:gd name="connsiteY6" fmla="*/ 410199 h 3888337"/>
              <a:gd name="connsiteX7" fmla="*/ 170916 w 3751603"/>
              <a:gd name="connsiteY7" fmla="*/ 1170774 h 3888337"/>
              <a:gd name="connsiteX8" fmla="*/ 333286 w 3751603"/>
              <a:gd name="connsiteY8" fmla="*/ 1230595 h 3888337"/>
              <a:gd name="connsiteX9" fmla="*/ 401652 w 3751603"/>
              <a:gd name="connsiteY9" fmla="*/ 1093862 h 3888337"/>
              <a:gd name="connsiteX10" fmla="*/ 521293 w 3751603"/>
              <a:gd name="connsiteY10" fmla="*/ 1110954 h 3888337"/>
              <a:gd name="connsiteX11" fmla="*/ 658026 w 3751603"/>
              <a:gd name="connsiteY11" fmla="*/ 1076770 h 3888337"/>
              <a:gd name="connsiteX12" fmla="*/ 683663 w 3751603"/>
              <a:gd name="connsiteY12" fmla="*/ 1888621 h 3888337"/>
              <a:gd name="connsiteX13" fmla="*/ 495656 w 3751603"/>
              <a:gd name="connsiteY13" fmla="*/ 1914258 h 3888337"/>
              <a:gd name="connsiteX14" fmla="*/ 401652 w 3751603"/>
              <a:gd name="connsiteY14" fmla="*/ 1905713 h 3888337"/>
              <a:gd name="connsiteX15" fmla="*/ 384560 w 3751603"/>
              <a:gd name="connsiteY15" fmla="*/ 1794617 h 3888337"/>
              <a:gd name="connsiteX16" fmla="*/ 299103 w 3751603"/>
              <a:gd name="connsiteY16" fmla="*/ 1751888 h 3888337"/>
              <a:gd name="connsiteX17" fmla="*/ 230736 w 3751603"/>
              <a:gd name="connsiteY17" fmla="*/ 1786071 h 3888337"/>
              <a:gd name="connsiteX18" fmla="*/ 162370 w 3751603"/>
              <a:gd name="connsiteY18" fmla="*/ 1837346 h 3888337"/>
              <a:gd name="connsiteX19" fmla="*/ 0 w 3751603"/>
              <a:gd name="connsiteY19" fmla="*/ 1871529 h 3888337"/>
              <a:gd name="connsiteX20" fmla="*/ 239282 w 3751603"/>
              <a:gd name="connsiteY20" fmla="*/ 2572285 h 3888337"/>
              <a:gd name="connsiteX21" fmla="*/ 418744 w 3751603"/>
              <a:gd name="connsiteY21" fmla="*/ 2529556 h 3888337"/>
              <a:gd name="connsiteX22" fmla="*/ 538385 w 3751603"/>
              <a:gd name="connsiteY22" fmla="*/ 2854296 h 3888337"/>
              <a:gd name="connsiteX23" fmla="*/ 589660 w 3751603"/>
              <a:gd name="connsiteY23" fmla="*/ 2837204 h 3888337"/>
              <a:gd name="connsiteX24" fmla="*/ 709301 w 3751603"/>
              <a:gd name="connsiteY24" fmla="*/ 2991028 h 3888337"/>
              <a:gd name="connsiteX25" fmla="*/ 794759 w 3751603"/>
              <a:gd name="connsiteY25" fmla="*/ 2956845 h 3888337"/>
              <a:gd name="connsiteX26" fmla="*/ 692209 w 3751603"/>
              <a:gd name="connsiteY26" fmla="*/ 2751746 h 3888337"/>
              <a:gd name="connsiteX27" fmla="*/ 666572 w 3751603"/>
              <a:gd name="connsiteY27" fmla="*/ 2726109 h 3888337"/>
              <a:gd name="connsiteX28" fmla="*/ 743484 w 3751603"/>
              <a:gd name="connsiteY28" fmla="*/ 2657742 h 3888337"/>
              <a:gd name="connsiteX29" fmla="*/ 922946 w 3751603"/>
              <a:gd name="connsiteY29" fmla="*/ 2615013 h 3888337"/>
              <a:gd name="connsiteX30" fmla="*/ 1410056 w 3751603"/>
              <a:gd name="connsiteY30" fmla="*/ 3204673 h 3888337"/>
              <a:gd name="connsiteX31" fmla="*/ 1401510 w 3751603"/>
              <a:gd name="connsiteY31" fmla="*/ 3307223 h 3888337"/>
              <a:gd name="connsiteX32" fmla="*/ 1213503 w 3751603"/>
              <a:gd name="connsiteY32" fmla="*/ 3341406 h 3888337"/>
              <a:gd name="connsiteX33" fmla="*/ 1110953 w 3751603"/>
              <a:gd name="connsiteY33" fmla="*/ 3281585 h 3888337"/>
              <a:gd name="connsiteX34" fmla="*/ 1051132 w 3751603"/>
              <a:gd name="connsiteY34" fmla="*/ 3281585 h 3888337"/>
              <a:gd name="connsiteX35" fmla="*/ 1008403 w 3751603"/>
              <a:gd name="connsiteY35" fmla="*/ 3418318 h 3888337"/>
              <a:gd name="connsiteX36" fmla="*/ 1897166 w 3751603"/>
              <a:gd name="connsiteY36" fmla="*/ 3888337 h 3888337"/>
              <a:gd name="connsiteX37" fmla="*/ 2127903 w 3751603"/>
              <a:gd name="connsiteY37" fmla="*/ 3819970 h 3888337"/>
              <a:gd name="connsiteX38" fmla="*/ 2384276 w 3751603"/>
              <a:gd name="connsiteY38" fmla="*/ 3768696 h 3888337"/>
              <a:gd name="connsiteX39" fmla="*/ 2008261 w 3751603"/>
              <a:gd name="connsiteY39" fmla="*/ 3734513 h 3888337"/>
              <a:gd name="connsiteX40" fmla="*/ 1956987 w 3751603"/>
              <a:gd name="connsiteY40" fmla="*/ 3725967 h 3888337"/>
              <a:gd name="connsiteX41" fmla="*/ 1931349 w 3751603"/>
              <a:gd name="connsiteY41" fmla="*/ 3597780 h 3888337"/>
              <a:gd name="connsiteX42" fmla="*/ 2247544 w 3751603"/>
              <a:gd name="connsiteY42" fmla="*/ 3546505 h 3888337"/>
              <a:gd name="connsiteX43" fmla="*/ 2871387 w 3751603"/>
              <a:gd name="connsiteY43" fmla="*/ 3580688 h 3888337"/>
              <a:gd name="connsiteX44" fmla="*/ 2811566 w 3751603"/>
              <a:gd name="connsiteY44" fmla="*/ 3537959 h 3888337"/>
              <a:gd name="connsiteX45" fmla="*/ 2837203 w 3751603"/>
              <a:gd name="connsiteY45" fmla="*/ 3469593 h 3888337"/>
              <a:gd name="connsiteX46" fmla="*/ 2794474 w 3751603"/>
              <a:gd name="connsiteY46" fmla="*/ 3426864 h 3888337"/>
              <a:gd name="connsiteX47" fmla="*/ 3076486 w 3751603"/>
              <a:gd name="connsiteY47" fmla="*/ 3110670 h 3888337"/>
              <a:gd name="connsiteX48" fmla="*/ 3537959 w 3751603"/>
              <a:gd name="connsiteY48" fmla="*/ 3008120 h 3888337"/>
              <a:gd name="connsiteX49" fmla="*/ 3572142 w 3751603"/>
              <a:gd name="connsiteY49" fmla="*/ 3050849 h 3888337"/>
              <a:gd name="connsiteX50" fmla="*/ 3367043 w 3751603"/>
              <a:gd name="connsiteY50" fmla="*/ 3273040 h 3888337"/>
              <a:gd name="connsiteX51" fmla="*/ 3751603 w 3751603"/>
              <a:gd name="connsiteY51" fmla="*/ 3213219 h 3888337"/>
              <a:gd name="connsiteX52" fmla="*/ 3529413 w 3751603"/>
              <a:gd name="connsiteY52" fmla="*/ 3127761 h 3888337"/>
              <a:gd name="connsiteX53" fmla="*/ 3563596 w 3751603"/>
              <a:gd name="connsiteY53" fmla="*/ 3059395 h 3888337"/>
              <a:gd name="connsiteX54" fmla="*/ 3537959 w 3751603"/>
              <a:gd name="connsiteY54" fmla="*/ 3025212 h 3888337"/>
              <a:gd name="connsiteX55" fmla="*/ 3349951 w 3751603"/>
              <a:gd name="connsiteY55" fmla="*/ 3042303 h 3888337"/>
              <a:gd name="connsiteX56" fmla="*/ 3127760 w 3751603"/>
              <a:gd name="connsiteY56" fmla="*/ 2931208 h 3888337"/>
              <a:gd name="connsiteX57" fmla="*/ 3136306 w 3751603"/>
              <a:gd name="connsiteY57" fmla="*/ 2811567 h 3888337"/>
              <a:gd name="connsiteX58" fmla="*/ 2649196 w 3751603"/>
              <a:gd name="connsiteY58" fmla="*/ 2230453 h 3888337"/>
              <a:gd name="connsiteX59" fmla="*/ 2238998 w 3751603"/>
              <a:gd name="connsiteY59" fmla="*/ 2315911 h 3888337"/>
              <a:gd name="connsiteX60" fmla="*/ 914400 w 3751603"/>
              <a:gd name="connsiteY60" fmla="*/ 2615013 h 3888337"/>
              <a:gd name="connsiteX61" fmla="*/ 897308 w 3751603"/>
              <a:gd name="connsiteY61" fmla="*/ 2632105 h 3888337"/>
              <a:gd name="connsiteX0" fmla="*/ 2657742 w 3751603"/>
              <a:gd name="connsiteY0" fmla="*/ 0 h 3888337"/>
              <a:gd name="connsiteX1" fmla="*/ 1367327 w 3751603"/>
              <a:gd name="connsiteY1" fmla="*/ 25638 h 3888337"/>
              <a:gd name="connsiteX2" fmla="*/ 1076770 w 3751603"/>
              <a:gd name="connsiteY2" fmla="*/ 350378 h 3888337"/>
              <a:gd name="connsiteX3" fmla="*/ 854579 w 3751603"/>
              <a:gd name="connsiteY3" fmla="*/ 401653 h 3888337"/>
              <a:gd name="connsiteX4" fmla="*/ 752030 w 3751603"/>
              <a:gd name="connsiteY4" fmla="*/ 316195 h 3888337"/>
              <a:gd name="connsiteX5" fmla="*/ 666572 w 3751603"/>
              <a:gd name="connsiteY5" fmla="*/ 384561 h 3888337"/>
              <a:gd name="connsiteX6" fmla="*/ 495656 w 3751603"/>
              <a:gd name="connsiteY6" fmla="*/ 410199 h 3888337"/>
              <a:gd name="connsiteX7" fmla="*/ 170916 w 3751603"/>
              <a:gd name="connsiteY7" fmla="*/ 1170774 h 3888337"/>
              <a:gd name="connsiteX8" fmla="*/ 333286 w 3751603"/>
              <a:gd name="connsiteY8" fmla="*/ 1230595 h 3888337"/>
              <a:gd name="connsiteX9" fmla="*/ 401652 w 3751603"/>
              <a:gd name="connsiteY9" fmla="*/ 1093862 h 3888337"/>
              <a:gd name="connsiteX10" fmla="*/ 521293 w 3751603"/>
              <a:gd name="connsiteY10" fmla="*/ 1110954 h 3888337"/>
              <a:gd name="connsiteX11" fmla="*/ 658026 w 3751603"/>
              <a:gd name="connsiteY11" fmla="*/ 1076770 h 3888337"/>
              <a:gd name="connsiteX12" fmla="*/ 683663 w 3751603"/>
              <a:gd name="connsiteY12" fmla="*/ 1888621 h 3888337"/>
              <a:gd name="connsiteX13" fmla="*/ 495656 w 3751603"/>
              <a:gd name="connsiteY13" fmla="*/ 1914258 h 3888337"/>
              <a:gd name="connsiteX14" fmla="*/ 401652 w 3751603"/>
              <a:gd name="connsiteY14" fmla="*/ 1905713 h 3888337"/>
              <a:gd name="connsiteX15" fmla="*/ 384560 w 3751603"/>
              <a:gd name="connsiteY15" fmla="*/ 1794617 h 3888337"/>
              <a:gd name="connsiteX16" fmla="*/ 299103 w 3751603"/>
              <a:gd name="connsiteY16" fmla="*/ 1751888 h 3888337"/>
              <a:gd name="connsiteX17" fmla="*/ 230736 w 3751603"/>
              <a:gd name="connsiteY17" fmla="*/ 1786071 h 3888337"/>
              <a:gd name="connsiteX18" fmla="*/ 162370 w 3751603"/>
              <a:gd name="connsiteY18" fmla="*/ 1837346 h 3888337"/>
              <a:gd name="connsiteX19" fmla="*/ 0 w 3751603"/>
              <a:gd name="connsiteY19" fmla="*/ 1871529 h 3888337"/>
              <a:gd name="connsiteX20" fmla="*/ 239282 w 3751603"/>
              <a:gd name="connsiteY20" fmla="*/ 2572285 h 3888337"/>
              <a:gd name="connsiteX21" fmla="*/ 418744 w 3751603"/>
              <a:gd name="connsiteY21" fmla="*/ 2529556 h 3888337"/>
              <a:gd name="connsiteX22" fmla="*/ 538385 w 3751603"/>
              <a:gd name="connsiteY22" fmla="*/ 2854296 h 3888337"/>
              <a:gd name="connsiteX23" fmla="*/ 589660 w 3751603"/>
              <a:gd name="connsiteY23" fmla="*/ 2837204 h 3888337"/>
              <a:gd name="connsiteX24" fmla="*/ 709301 w 3751603"/>
              <a:gd name="connsiteY24" fmla="*/ 2991028 h 3888337"/>
              <a:gd name="connsiteX25" fmla="*/ 794759 w 3751603"/>
              <a:gd name="connsiteY25" fmla="*/ 2956845 h 3888337"/>
              <a:gd name="connsiteX26" fmla="*/ 692209 w 3751603"/>
              <a:gd name="connsiteY26" fmla="*/ 2751746 h 3888337"/>
              <a:gd name="connsiteX27" fmla="*/ 666572 w 3751603"/>
              <a:gd name="connsiteY27" fmla="*/ 2726109 h 3888337"/>
              <a:gd name="connsiteX28" fmla="*/ 743484 w 3751603"/>
              <a:gd name="connsiteY28" fmla="*/ 2657742 h 3888337"/>
              <a:gd name="connsiteX29" fmla="*/ 922946 w 3751603"/>
              <a:gd name="connsiteY29" fmla="*/ 2615013 h 3888337"/>
              <a:gd name="connsiteX30" fmla="*/ 1410056 w 3751603"/>
              <a:gd name="connsiteY30" fmla="*/ 3204673 h 3888337"/>
              <a:gd name="connsiteX31" fmla="*/ 1401510 w 3751603"/>
              <a:gd name="connsiteY31" fmla="*/ 3307223 h 3888337"/>
              <a:gd name="connsiteX32" fmla="*/ 1213503 w 3751603"/>
              <a:gd name="connsiteY32" fmla="*/ 3341406 h 3888337"/>
              <a:gd name="connsiteX33" fmla="*/ 1110953 w 3751603"/>
              <a:gd name="connsiteY33" fmla="*/ 3281585 h 3888337"/>
              <a:gd name="connsiteX34" fmla="*/ 1051132 w 3751603"/>
              <a:gd name="connsiteY34" fmla="*/ 3281585 h 3888337"/>
              <a:gd name="connsiteX35" fmla="*/ 1008403 w 3751603"/>
              <a:gd name="connsiteY35" fmla="*/ 3418318 h 3888337"/>
              <a:gd name="connsiteX36" fmla="*/ 1897166 w 3751603"/>
              <a:gd name="connsiteY36" fmla="*/ 3888337 h 3888337"/>
              <a:gd name="connsiteX37" fmla="*/ 2127903 w 3751603"/>
              <a:gd name="connsiteY37" fmla="*/ 3819970 h 3888337"/>
              <a:gd name="connsiteX38" fmla="*/ 2384276 w 3751603"/>
              <a:gd name="connsiteY38" fmla="*/ 3768696 h 3888337"/>
              <a:gd name="connsiteX39" fmla="*/ 2008261 w 3751603"/>
              <a:gd name="connsiteY39" fmla="*/ 3734513 h 3888337"/>
              <a:gd name="connsiteX40" fmla="*/ 1956987 w 3751603"/>
              <a:gd name="connsiteY40" fmla="*/ 3725967 h 3888337"/>
              <a:gd name="connsiteX41" fmla="*/ 1931349 w 3751603"/>
              <a:gd name="connsiteY41" fmla="*/ 3597780 h 3888337"/>
              <a:gd name="connsiteX42" fmla="*/ 2247544 w 3751603"/>
              <a:gd name="connsiteY42" fmla="*/ 3546505 h 3888337"/>
              <a:gd name="connsiteX43" fmla="*/ 2871387 w 3751603"/>
              <a:gd name="connsiteY43" fmla="*/ 3580688 h 3888337"/>
              <a:gd name="connsiteX44" fmla="*/ 2811566 w 3751603"/>
              <a:gd name="connsiteY44" fmla="*/ 3537959 h 3888337"/>
              <a:gd name="connsiteX45" fmla="*/ 2837203 w 3751603"/>
              <a:gd name="connsiteY45" fmla="*/ 3469593 h 3888337"/>
              <a:gd name="connsiteX46" fmla="*/ 2794474 w 3751603"/>
              <a:gd name="connsiteY46" fmla="*/ 3426864 h 3888337"/>
              <a:gd name="connsiteX47" fmla="*/ 3076486 w 3751603"/>
              <a:gd name="connsiteY47" fmla="*/ 3110670 h 3888337"/>
              <a:gd name="connsiteX48" fmla="*/ 3537959 w 3751603"/>
              <a:gd name="connsiteY48" fmla="*/ 3008120 h 3888337"/>
              <a:gd name="connsiteX49" fmla="*/ 3572142 w 3751603"/>
              <a:gd name="connsiteY49" fmla="*/ 3050849 h 3888337"/>
              <a:gd name="connsiteX50" fmla="*/ 3367043 w 3751603"/>
              <a:gd name="connsiteY50" fmla="*/ 3273040 h 3888337"/>
              <a:gd name="connsiteX51" fmla="*/ 3751603 w 3751603"/>
              <a:gd name="connsiteY51" fmla="*/ 3213219 h 3888337"/>
              <a:gd name="connsiteX52" fmla="*/ 3529413 w 3751603"/>
              <a:gd name="connsiteY52" fmla="*/ 3127761 h 3888337"/>
              <a:gd name="connsiteX53" fmla="*/ 3563596 w 3751603"/>
              <a:gd name="connsiteY53" fmla="*/ 3059395 h 3888337"/>
              <a:gd name="connsiteX54" fmla="*/ 3537959 w 3751603"/>
              <a:gd name="connsiteY54" fmla="*/ 3025212 h 3888337"/>
              <a:gd name="connsiteX55" fmla="*/ 3349951 w 3751603"/>
              <a:gd name="connsiteY55" fmla="*/ 3042303 h 3888337"/>
              <a:gd name="connsiteX56" fmla="*/ 3127760 w 3751603"/>
              <a:gd name="connsiteY56" fmla="*/ 2931208 h 3888337"/>
              <a:gd name="connsiteX57" fmla="*/ 3136306 w 3751603"/>
              <a:gd name="connsiteY57" fmla="*/ 2811567 h 3888337"/>
              <a:gd name="connsiteX58" fmla="*/ 2649196 w 3751603"/>
              <a:gd name="connsiteY58" fmla="*/ 2230453 h 3888337"/>
              <a:gd name="connsiteX59" fmla="*/ 2238998 w 3751603"/>
              <a:gd name="connsiteY59" fmla="*/ 2315911 h 3888337"/>
              <a:gd name="connsiteX60" fmla="*/ 914400 w 3751603"/>
              <a:gd name="connsiteY60" fmla="*/ 2615013 h 3888337"/>
              <a:gd name="connsiteX61" fmla="*/ 897308 w 3751603"/>
              <a:gd name="connsiteY61" fmla="*/ 2632105 h 3888337"/>
              <a:gd name="connsiteX0" fmla="*/ 2657742 w 3751603"/>
              <a:gd name="connsiteY0" fmla="*/ 0 h 3888337"/>
              <a:gd name="connsiteX1" fmla="*/ 1367327 w 3751603"/>
              <a:gd name="connsiteY1" fmla="*/ 25638 h 3888337"/>
              <a:gd name="connsiteX2" fmla="*/ 1076770 w 3751603"/>
              <a:gd name="connsiteY2" fmla="*/ 350378 h 3888337"/>
              <a:gd name="connsiteX3" fmla="*/ 854579 w 3751603"/>
              <a:gd name="connsiteY3" fmla="*/ 401653 h 3888337"/>
              <a:gd name="connsiteX4" fmla="*/ 752030 w 3751603"/>
              <a:gd name="connsiteY4" fmla="*/ 316195 h 3888337"/>
              <a:gd name="connsiteX5" fmla="*/ 666572 w 3751603"/>
              <a:gd name="connsiteY5" fmla="*/ 384561 h 3888337"/>
              <a:gd name="connsiteX6" fmla="*/ 495656 w 3751603"/>
              <a:gd name="connsiteY6" fmla="*/ 410199 h 3888337"/>
              <a:gd name="connsiteX7" fmla="*/ 170916 w 3751603"/>
              <a:gd name="connsiteY7" fmla="*/ 1170774 h 3888337"/>
              <a:gd name="connsiteX8" fmla="*/ 333286 w 3751603"/>
              <a:gd name="connsiteY8" fmla="*/ 1230595 h 3888337"/>
              <a:gd name="connsiteX9" fmla="*/ 401652 w 3751603"/>
              <a:gd name="connsiteY9" fmla="*/ 1093862 h 3888337"/>
              <a:gd name="connsiteX10" fmla="*/ 521293 w 3751603"/>
              <a:gd name="connsiteY10" fmla="*/ 1110954 h 3888337"/>
              <a:gd name="connsiteX11" fmla="*/ 658026 w 3751603"/>
              <a:gd name="connsiteY11" fmla="*/ 1076770 h 3888337"/>
              <a:gd name="connsiteX12" fmla="*/ 683663 w 3751603"/>
              <a:gd name="connsiteY12" fmla="*/ 1888621 h 3888337"/>
              <a:gd name="connsiteX13" fmla="*/ 495656 w 3751603"/>
              <a:gd name="connsiteY13" fmla="*/ 1914258 h 3888337"/>
              <a:gd name="connsiteX14" fmla="*/ 401652 w 3751603"/>
              <a:gd name="connsiteY14" fmla="*/ 1905713 h 3888337"/>
              <a:gd name="connsiteX15" fmla="*/ 384560 w 3751603"/>
              <a:gd name="connsiteY15" fmla="*/ 1794617 h 3888337"/>
              <a:gd name="connsiteX16" fmla="*/ 299103 w 3751603"/>
              <a:gd name="connsiteY16" fmla="*/ 1751888 h 3888337"/>
              <a:gd name="connsiteX17" fmla="*/ 230736 w 3751603"/>
              <a:gd name="connsiteY17" fmla="*/ 1786071 h 3888337"/>
              <a:gd name="connsiteX18" fmla="*/ 162370 w 3751603"/>
              <a:gd name="connsiteY18" fmla="*/ 1837346 h 3888337"/>
              <a:gd name="connsiteX19" fmla="*/ 0 w 3751603"/>
              <a:gd name="connsiteY19" fmla="*/ 1871529 h 3888337"/>
              <a:gd name="connsiteX20" fmla="*/ 239282 w 3751603"/>
              <a:gd name="connsiteY20" fmla="*/ 2572285 h 3888337"/>
              <a:gd name="connsiteX21" fmla="*/ 418744 w 3751603"/>
              <a:gd name="connsiteY21" fmla="*/ 2529556 h 3888337"/>
              <a:gd name="connsiteX22" fmla="*/ 538385 w 3751603"/>
              <a:gd name="connsiteY22" fmla="*/ 2854296 h 3888337"/>
              <a:gd name="connsiteX23" fmla="*/ 589660 w 3751603"/>
              <a:gd name="connsiteY23" fmla="*/ 2837204 h 3888337"/>
              <a:gd name="connsiteX24" fmla="*/ 709301 w 3751603"/>
              <a:gd name="connsiteY24" fmla="*/ 2991028 h 3888337"/>
              <a:gd name="connsiteX25" fmla="*/ 794759 w 3751603"/>
              <a:gd name="connsiteY25" fmla="*/ 2956845 h 3888337"/>
              <a:gd name="connsiteX26" fmla="*/ 692209 w 3751603"/>
              <a:gd name="connsiteY26" fmla="*/ 2751746 h 3888337"/>
              <a:gd name="connsiteX27" fmla="*/ 666572 w 3751603"/>
              <a:gd name="connsiteY27" fmla="*/ 2726109 h 3888337"/>
              <a:gd name="connsiteX28" fmla="*/ 743484 w 3751603"/>
              <a:gd name="connsiteY28" fmla="*/ 2657742 h 3888337"/>
              <a:gd name="connsiteX29" fmla="*/ 922946 w 3751603"/>
              <a:gd name="connsiteY29" fmla="*/ 2615013 h 3888337"/>
              <a:gd name="connsiteX30" fmla="*/ 1410056 w 3751603"/>
              <a:gd name="connsiteY30" fmla="*/ 3204673 h 3888337"/>
              <a:gd name="connsiteX31" fmla="*/ 1401510 w 3751603"/>
              <a:gd name="connsiteY31" fmla="*/ 3307223 h 3888337"/>
              <a:gd name="connsiteX32" fmla="*/ 1213503 w 3751603"/>
              <a:gd name="connsiteY32" fmla="*/ 3341406 h 3888337"/>
              <a:gd name="connsiteX33" fmla="*/ 1110953 w 3751603"/>
              <a:gd name="connsiteY33" fmla="*/ 3281585 h 3888337"/>
              <a:gd name="connsiteX34" fmla="*/ 1051132 w 3751603"/>
              <a:gd name="connsiteY34" fmla="*/ 3281585 h 3888337"/>
              <a:gd name="connsiteX35" fmla="*/ 1008403 w 3751603"/>
              <a:gd name="connsiteY35" fmla="*/ 3418318 h 3888337"/>
              <a:gd name="connsiteX36" fmla="*/ 1897166 w 3751603"/>
              <a:gd name="connsiteY36" fmla="*/ 3888337 h 3888337"/>
              <a:gd name="connsiteX37" fmla="*/ 2127903 w 3751603"/>
              <a:gd name="connsiteY37" fmla="*/ 3819970 h 3888337"/>
              <a:gd name="connsiteX38" fmla="*/ 2384276 w 3751603"/>
              <a:gd name="connsiteY38" fmla="*/ 3768696 h 3888337"/>
              <a:gd name="connsiteX39" fmla="*/ 2008261 w 3751603"/>
              <a:gd name="connsiteY39" fmla="*/ 3734513 h 3888337"/>
              <a:gd name="connsiteX40" fmla="*/ 1956987 w 3751603"/>
              <a:gd name="connsiteY40" fmla="*/ 3725967 h 3888337"/>
              <a:gd name="connsiteX41" fmla="*/ 1931349 w 3751603"/>
              <a:gd name="connsiteY41" fmla="*/ 3597780 h 3888337"/>
              <a:gd name="connsiteX42" fmla="*/ 2247544 w 3751603"/>
              <a:gd name="connsiteY42" fmla="*/ 3546505 h 3888337"/>
              <a:gd name="connsiteX43" fmla="*/ 2871387 w 3751603"/>
              <a:gd name="connsiteY43" fmla="*/ 3580688 h 3888337"/>
              <a:gd name="connsiteX44" fmla="*/ 2811566 w 3751603"/>
              <a:gd name="connsiteY44" fmla="*/ 3537959 h 3888337"/>
              <a:gd name="connsiteX45" fmla="*/ 2837203 w 3751603"/>
              <a:gd name="connsiteY45" fmla="*/ 3469593 h 3888337"/>
              <a:gd name="connsiteX46" fmla="*/ 2794474 w 3751603"/>
              <a:gd name="connsiteY46" fmla="*/ 3426864 h 3888337"/>
              <a:gd name="connsiteX47" fmla="*/ 3076486 w 3751603"/>
              <a:gd name="connsiteY47" fmla="*/ 3110670 h 3888337"/>
              <a:gd name="connsiteX48" fmla="*/ 3537959 w 3751603"/>
              <a:gd name="connsiteY48" fmla="*/ 3008120 h 3888337"/>
              <a:gd name="connsiteX49" fmla="*/ 3572142 w 3751603"/>
              <a:gd name="connsiteY49" fmla="*/ 3050849 h 3888337"/>
              <a:gd name="connsiteX50" fmla="*/ 3367043 w 3751603"/>
              <a:gd name="connsiteY50" fmla="*/ 3273040 h 3888337"/>
              <a:gd name="connsiteX51" fmla="*/ 3751603 w 3751603"/>
              <a:gd name="connsiteY51" fmla="*/ 3213219 h 3888337"/>
              <a:gd name="connsiteX52" fmla="*/ 3529413 w 3751603"/>
              <a:gd name="connsiteY52" fmla="*/ 3127761 h 3888337"/>
              <a:gd name="connsiteX53" fmla="*/ 3563596 w 3751603"/>
              <a:gd name="connsiteY53" fmla="*/ 3059395 h 3888337"/>
              <a:gd name="connsiteX54" fmla="*/ 3537959 w 3751603"/>
              <a:gd name="connsiteY54" fmla="*/ 3025212 h 3888337"/>
              <a:gd name="connsiteX55" fmla="*/ 3349951 w 3751603"/>
              <a:gd name="connsiteY55" fmla="*/ 3042303 h 3888337"/>
              <a:gd name="connsiteX56" fmla="*/ 3127760 w 3751603"/>
              <a:gd name="connsiteY56" fmla="*/ 2931208 h 3888337"/>
              <a:gd name="connsiteX57" fmla="*/ 3136306 w 3751603"/>
              <a:gd name="connsiteY57" fmla="*/ 2811567 h 3888337"/>
              <a:gd name="connsiteX58" fmla="*/ 2649196 w 3751603"/>
              <a:gd name="connsiteY58" fmla="*/ 2230453 h 3888337"/>
              <a:gd name="connsiteX59" fmla="*/ 2238998 w 3751603"/>
              <a:gd name="connsiteY59" fmla="*/ 2315911 h 3888337"/>
              <a:gd name="connsiteX60" fmla="*/ 914400 w 3751603"/>
              <a:gd name="connsiteY60" fmla="*/ 2615013 h 3888337"/>
              <a:gd name="connsiteX61" fmla="*/ 897308 w 3751603"/>
              <a:gd name="connsiteY61" fmla="*/ 2632105 h 3888337"/>
              <a:gd name="connsiteX0" fmla="*/ 2358639 w 3751603"/>
              <a:gd name="connsiteY0" fmla="*/ 667332 h 3863459"/>
              <a:gd name="connsiteX1" fmla="*/ 1367327 w 3751603"/>
              <a:gd name="connsiteY1" fmla="*/ 760 h 3863459"/>
              <a:gd name="connsiteX2" fmla="*/ 1076770 w 3751603"/>
              <a:gd name="connsiteY2" fmla="*/ 325500 h 3863459"/>
              <a:gd name="connsiteX3" fmla="*/ 854579 w 3751603"/>
              <a:gd name="connsiteY3" fmla="*/ 376775 h 3863459"/>
              <a:gd name="connsiteX4" fmla="*/ 752030 w 3751603"/>
              <a:gd name="connsiteY4" fmla="*/ 291317 h 3863459"/>
              <a:gd name="connsiteX5" fmla="*/ 666572 w 3751603"/>
              <a:gd name="connsiteY5" fmla="*/ 359683 h 3863459"/>
              <a:gd name="connsiteX6" fmla="*/ 495656 w 3751603"/>
              <a:gd name="connsiteY6" fmla="*/ 385321 h 3863459"/>
              <a:gd name="connsiteX7" fmla="*/ 170916 w 3751603"/>
              <a:gd name="connsiteY7" fmla="*/ 1145896 h 3863459"/>
              <a:gd name="connsiteX8" fmla="*/ 333286 w 3751603"/>
              <a:gd name="connsiteY8" fmla="*/ 1205717 h 3863459"/>
              <a:gd name="connsiteX9" fmla="*/ 401652 w 3751603"/>
              <a:gd name="connsiteY9" fmla="*/ 1068984 h 3863459"/>
              <a:gd name="connsiteX10" fmla="*/ 521293 w 3751603"/>
              <a:gd name="connsiteY10" fmla="*/ 1086076 h 3863459"/>
              <a:gd name="connsiteX11" fmla="*/ 658026 w 3751603"/>
              <a:gd name="connsiteY11" fmla="*/ 1051892 h 3863459"/>
              <a:gd name="connsiteX12" fmla="*/ 683663 w 3751603"/>
              <a:gd name="connsiteY12" fmla="*/ 1863743 h 3863459"/>
              <a:gd name="connsiteX13" fmla="*/ 495656 w 3751603"/>
              <a:gd name="connsiteY13" fmla="*/ 1889380 h 3863459"/>
              <a:gd name="connsiteX14" fmla="*/ 401652 w 3751603"/>
              <a:gd name="connsiteY14" fmla="*/ 1880835 h 3863459"/>
              <a:gd name="connsiteX15" fmla="*/ 384560 w 3751603"/>
              <a:gd name="connsiteY15" fmla="*/ 1769739 h 3863459"/>
              <a:gd name="connsiteX16" fmla="*/ 299103 w 3751603"/>
              <a:gd name="connsiteY16" fmla="*/ 1727010 h 3863459"/>
              <a:gd name="connsiteX17" fmla="*/ 230736 w 3751603"/>
              <a:gd name="connsiteY17" fmla="*/ 1761193 h 3863459"/>
              <a:gd name="connsiteX18" fmla="*/ 162370 w 3751603"/>
              <a:gd name="connsiteY18" fmla="*/ 1812468 h 3863459"/>
              <a:gd name="connsiteX19" fmla="*/ 0 w 3751603"/>
              <a:gd name="connsiteY19" fmla="*/ 1846651 h 3863459"/>
              <a:gd name="connsiteX20" fmla="*/ 239282 w 3751603"/>
              <a:gd name="connsiteY20" fmla="*/ 2547407 h 3863459"/>
              <a:gd name="connsiteX21" fmla="*/ 418744 w 3751603"/>
              <a:gd name="connsiteY21" fmla="*/ 2504678 h 3863459"/>
              <a:gd name="connsiteX22" fmla="*/ 538385 w 3751603"/>
              <a:gd name="connsiteY22" fmla="*/ 2829418 h 3863459"/>
              <a:gd name="connsiteX23" fmla="*/ 589660 w 3751603"/>
              <a:gd name="connsiteY23" fmla="*/ 2812326 h 3863459"/>
              <a:gd name="connsiteX24" fmla="*/ 709301 w 3751603"/>
              <a:gd name="connsiteY24" fmla="*/ 2966150 h 3863459"/>
              <a:gd name="connsiteX25" fmla="*/ 794759 w 3751603"/>
              <a:gd name="connsiteY25" fmla="*/ 2931967 h 3863459"/>
              <a:gd name="connsiteX26" fmla="*/ 692209 w 3751603"/>
              <a:gd name="connsiteY26" fmla="*/ 2726868 h 3863459"/>
              <a:gd name="connsiteX27" fmla="*/ 666572 w 3751603"/>
              <a:gd name="connsiteY27" fmla="*/ 2701231 h 3863459"/>
              <a:gd name="connsiteX28" fmla="*/ 743484 w 3751603"/>
              <a:gd name="connsiteY28" fmla="*/ 2632864 h 3863459"/>
              <a:gd name="connsiteX29" fmla="*/ 922946 w 3751603"/>
              <a:gd name="connsiteY29" fmla="*/ 2590135 h 3863459"/>
              <a:gd name="connsiteX30" fmla="*/ 1410056 w 3751603"/>
              <a:gd name="connsiteY30" fmla="*/ 3179795 h 3863459"/>
              <a:gd name="connsiteX31" fmla="*/ 1401510 w 3751603"/>
              <a:gd name="connsiteY31" fmla="*/ 3282345 h 3863459"/>
              <a:gd name="connsiteX32" fmla="*/ 1213503 w 3751603"/>
              <a:gd name="connsiteY32" fmla="*/ 3316528 h 3863459"/>
              <a:gd name="connsiteX33" fmla="*/ 1110953 w 3751603"/>
              <a:gd name="connsiteY33" fmla="*/ 3256707 h 3863459"/>
              <a:gd name="connsiteX34" fmla="*/ 1051132 w 3751603"/>
              <a:gd name="connsiteY34" fmla="*/ 3256707 h 3863459"/>
              <a:gd name="connsiteX35" fmla="*/ 1008403 w 3751603"/>
              <a:gd name="connsiteY35" fmla="*/ 3393440 h 3863459"/>
              <a:gd name="connsiteX36" fmla="*/ 1897166 w 3751603"/>
              <a:gd name="connsiteY36" fmla="*/ 3863459 h 3863459"/>
              <a:gd name="connsiteX37" fmla="*/ 2127903 w 3751603"/>
              <a:gd name="connsiteY37" fmla="*/ 3795092 h 3863459"/>
              <a:gd name="connsiteX38" fmla="*/ 2384276 w 3751603"/>
              <a:gd name="connsiteY38" fmla="*/ 3743818 h 3863459"/>
              <a:gd name="connsiteX39" fmla="*/ 2008261 w 3751603"/>
              <a:gd name="connsiteY39" fmla="*/ 3709635 h 3863459"/>
              <a:gd name="connsiteX40" fmla="*/ 1956987 w 3751603"/>
              <a:gd name="connsiteY40" fmla="*/ 3701089 h 3863459"/>
              <a:gd name="connsiteX41" fmla="*/ 1931349 w 3751603"/>
              <a:gd name="connsiteY41" fmla="*/ 3572902 h 3863459"/>
              <a:gd name="connsiteX42" fmla="*/ 2247544 w 3751603"/>
              <a:gd name="connsiteY42" fmla="*/ 3521627 h 3863459"/>
              <a:gd name="connsiteX43" fmla="*/ 2871387 w 3751603"/>
              <a:gd name="connsiteY43" fmla="*/ 3555810 h 3863459"/>
              <a:gd name="connsiteX44" fmla="*/ 2811566 w 3751603"/>
              <a:gd name="connsiteY44" fmla="*/ 3513081 h 3863459"/>
              <a:gd name="connsiteX45" fmla="*/ 2837203 w 3751603"/>
              <a:gd name="connsiteY45" fmla="*/ 3444715 h 3863459"/>
              <a:gd name="connsiteX46" fmla="*/ 2794474 w 3751603"/>
              <a:gd name="connsiteY46" fmla="*/ 3401986 h 3863459"/>
              <a:gd name="connsiteX47" fmla="*/ 3076486 w 3751603"/>
              <a:gd name="connsiteY47" fmla="*/ 3085792 h 3863459"/>
              <a:gd name="connsiteX48" fmla="*/ 3537959 w 3751603"/>
              <a:gd name="connsiteY48" fmla="*/ 2983242 h 3863459"/>
              <a:gd name="connsiteX49" fmla="*/ 3572142 w 3751603"/>
              <a:gd name="connsiteY49" fmla="*/ 3025971 h 3863459"/>
              <a:gd name="connsiteX50" fmla="*/ 3367043 w 3751603"/>
              <a:gd name="connsiteY50" fmla="*/ 3248162 h 3863459"/>
              <a:gd name="connsiteX51" fmla="*/ 3751603 w 3751603"/>
              <a:gd name="connsiteY51" fmla="*/ 3188341 h 3863459"/>
              <a:gd name="connsiteX52" fmla="*/ 3529413 w 3751603"/>
              <a:gd name="connsiteY52" fmla="*/ 3102883 h 3863459"/>
              <a:gd name="connsiteX53" fmla="*/ 3563596 w 3751603"/>
              <a:gd name="connsiteY53" fmla="*/ 3034517 h 3863459"/>
              <a:gd name="connsiteX54" fmla="*/ 3537959 w 3751603"/>
              <a:gd name="connsiteY54" fmla="*/ 3000334 h 3863459"/>
              <a:gd name="connsiteX55" fmla="*/ 3349951 w 3751603"/>
              <a:gd name="connsiteY55" fmla="*/ 3017425 h 3863459"/>
              <a:gd name="connsiteX56" fmla="*/ 3127760 w 3751603"/>
              <a:gd name="connsiteY56" fmla="*/ 2906330 h 3863459"/>
              <a:gd name="connsiteX57" fmla="*/ 3136306 w 3751603"/>
              <a:gd name="connsiteY57" fmla="*/ 2786689 h 3863459"/>
              <a:gd name="connsiteX58" fmla="*/ 2649196 w 3751603"/>
              <a:gd name="connsiteY58" fmla="*/ 2205575 h 3863459"/>
              <a:gd name="connsiteX59" fmla="*/ 2238998 w 3751603"/>
              <a:gd name="connsiteY59" fmla="*/ 2291033 h 3863459"/>
              <a:gd name="connsiteX60" fmla="*/ 914400 w 3751603"/>
              <a:gd name="connsiteY60" fmla="*/ 2590135 h 3863459"/>
              <a:gd name="connsiteX61" fmla="*/ 897308 w 3751603"/>
              <a:gd name="connsiteY61" fmla="*/ 2607227 h 3863459"/>
              <a:gd name="connsiteX0" fmla="*/ 2358639 w 3751603"/>
              <a:gd name="connsiteY0" fmla="*/ 667332 h 3863459"/>
              <a:gd name="connsiteX1" fmla="*/ 1982624 w 3751603"/>
              <a:gd name="connsiteY1" fmla="*/ 453687 h 3863459"/>
              <a:gd name="connsiteX2" fmla="*/ 1367327 w 3751603"/>
              <a:gd name="connsiteY2" fmla="*/ 760 h 3863459"/>
              <a:gd name="connsiteX3" fmla="*/ 1076770 w 3751603"/>
              <a:gd name="connsiteY3" fmla="*/ 325500 h 3863459"/>
              <a:gd name="connsiteX4" fmla="*/ 854579 w 3751603"/>
              <a:gd name="connsiteY4" fmla="*/ 376775 h 3863459"/>
              <a:gd name="connsiteX5" fmla="*/ 752030 w 3751603"/>
              <a:gd name="connsiteY5" fmla="*/ 291317 h 3863459"/>
              <a:gd name="connsiteX6" fmla="*/ 666572 w 3751603"/>
              <a:gd name="connsiteY6" fmla="*/ 359683 h 3863459"/>
              <a:gd name="connsiteX7" fmla="*/ 495656 w 3751603"/>
              <a:gd name="connsiteY7" fmla="*/ 385321 h 3863459"/>
              <a:gd name="connsiteX8" fmla="*/ 170916 w 3751603"/>
              <a:gd name="connsiteY8" fmla="*/ 1145896 h 3863459"/>
              <a:gd name="connsiteX9" fmla="*/ 333286 w 3751603"/>
              <a:gd name="connsiteY9" fmla="*/ 1205717 h 3863459"/>
              <a:gd name="connsiteX10" fmla="*/ 401652 w 3751603"/>
              <a:gd name="connsiteY10" fmla="*/ 1068984 h 3863459"/>
              <a:gd name="connsiteX11" fmla="*/ 521293 w 3751603"/>
              <a:gd name="connsiteY11" fmla="*/ 1086076 h 3863459"/>
              <a:gd name="connsiteX12" fmla="*/ 658026 w 3751603"/>
              <a:gd name="connsiteY12" fmla="*/ 1051892 h 3863459"/>
              <a:gd name="connsiteX13" fmla="*/ 683663 w 3751603"/>
              <a:gd name="connsiteY13" fmla="*/ 1863743 h 3863459"/>
              <a:gd name="connsiteX14" fmla="*/ 495656 w 3751603"/>
              <a:gd name="connsiteY14" fmla="*/ 1889380 h 3863459"/>
              <a:gd name="connsiteX15" fmla="*/ 401652 w 3751603"/>
              <a:gd name="connsiteY15" fmla="*/ 1880835 h 3863459"/>
              <a:gd name="connsiteX16" fmla="*/ 384560 w 3751603"/>
              <a:gd name="connsiteY16" fmla="*/ 1769739 h 3863459"/>
              <a:gd name="connsiteX17" fmla="*/ 299103 w 3751603"/>
              <a:gd name="connsiteY17" fmla="*/ 1727010 h 3863459"/>
              <a:gd name="connsiteX18" fmla="*/ 230736 w 3751603"/>
              <a:gd name="connsiteY18" fmla="*/ 1761193 h 3863459"/>
              <a:gd name="connsiteX19" fmla="*/ 162370 w 3751603"/>
              <a:gd name="connsiteY19" fmla="*/ 1812468 h 3863459"/>
              <a:gd name="connsiteX20" fmla="*/ 0 w 3751603"/>
              <a:gd name="connsiteY20" fmla="*/ 1846651 h 3863459"/>
              <a:gd name="connsiteX21" fmla="*/ 239282 w 3751603"/>
              <a:gd name="connsiteY21" fmla="*/ 2547407 h 3863459"/>
              <a:gd name="connsiteX22" fmla="*/ 418744 w 3751603"/>
              <a:gd name="connsiteY22" fmla="*/ 2504678 h 3863459"/>
              <a:gd name="connsiteX23" fmla="*/ 538385 w 3751603"/>
              <a:gd name="connsiteY23" fmla="*/ 2829418 h 3863459"/>
              <a:gd name="connsiteX24" fmla="*/ 589660 w 3751603"/>
              <a:gd name="connsiteY24" fmla="*/ 2812326 h 3863459"/>
              <a:gd name="connsiteX25" fmla="*/ 709301 w 3751603"/>
              <a:gd name="connsiteY25" fmla="*/ 2966150 h 3863459"/>
              <a:gd name="connsiteX26" fmla="*/ 794759 w 3751603"/>
              <a:gd name="connsiteY26" fmla="*/ 2931967 h 3863459"/>
              <a:gd name="connsiteX27" fmla="*/ 692209 w 3751603"/>
              <a:gd name="connsiteY27" fmla="*/ 2726868 h 3863459"/>
              <a:gd name="connsiteX28" fmla="*/ 666572 w 3751603"/>
              <a:gd name="connsiteY28" fmla="*/ 2701231 h 3863459"/>
              <a:gd name="connsiteX29" fmla="*/ 743484 w 3751603"/>
              <a:gd name="connsiteY29" fmla="*/ 2632864 h 3863459"/>
              <a:gd name="connsiteX30" fmla="*/ 922946 w 3751603"/>
              <a:gd name="connsiteY30" fmla="*/ 2590135 h 3863459"/>
              <a:gd name="connsiteX31" fmla="*/ 1410056 w 3751603"/>
              <a:gd name="connsiteY31" fmla="*/ 3179795 h 3863459"/>
              <a:gd name="connsiteX32" fmla="*/ 1401510 w 3751603"/>
              <a:gd name="connsiteY32" fmla="*/ 3282345 h 3863459"/>
              <a:gd name="connsiteX33" fmla="*/ 1213503 w 3751603"/>
              <a:gd name="connsiteY33" fmla="*/ 3316528 h 3863459"/>
              <a:gd name="connsiteX34" fmla="*/ 1110953 w 3751603"/>
              <a:gd name="connsiteY34" fmla="*/ 3256707 h 3863459"/>
              <a:gd name="connsiteX35" fmla="*/ 1051132 w 3751603"/>
              <a:gd name="connsiteY35" fmla="*/ 3256707 h 3863459"/>
              <a:gd name="connsiteX36" fmla="*/ 1008403 w 3751603"/>
              <a:gd name="connsiteY36" fmla="*/ 3393440 h 3863459"/>
              <a:gd name="connsiteX37" fmla="*/ 1897166 w 3751603"/>
              <a:gd name="connsiteY37" fmla="*/ 3863459 h 3863459"/>
              <a:gd name="connsiteX38" fmla="*/ 2127903 w 3751603"/>
              <a:gd name="connsiteY38" fmla="*/ 3795092 h 3863459"/>
              <a:gd name="connsiteX39" fmla="*/ 2384276 w 3751603"/>
              <a:gd name="connsiteY39" fmla="*/ 3743818 h 3863459"/>
              <a:gd name="connsiteX40" fmla="*/ 2008261 w 3751603"/>
              <a:gd name="connsiteY40" fmla="*/ 3709635 h 3863459"/>
              <a:gd name="connsiteX41" fmla="*/ 1956987 w 3751603"/>
              <a:gd name="connsiteY41" fmla="*/ 3701089 h 3863459"/>
              <a:gd name="connsiteX42" fmla="*/ 1931349 w 3751603"/>
              <a:gd name="connsiteY42" fmla="*/ 3572902 h 3863459"/>
              <a:gd name="connsiteX43" fmla="*/ 2247544 w 3751603"/>
              <a:gd name="connsiteY43" fmla="*/ 3521627 h 3863459"/>
              <a:gd name="connsiteX44" fmla="*/ 2871387 w 3751603"/>
              <a:gd name="connsiteY44" fmla="*/ 3555810 h 3863459"/>
              <a:gd name="connsiteX45" fmla="*/ 2811566 w 3751603"/>
              <a:gd name="connsiteY45" fmla="*/ 3513081 h 3863459"/>
              <a:gd name="connsiteX46" fmla="*/ 2837203 w 3751603"/>
              <a:gd name="connsiteY46" fmla="*/ 3444715 h 3863459"/>
              <a:gd name="connsiteX47" fmla="*/ 2794474 w 3751603"/>
              <a:gd name="connsiteY47" fmla="*/ 3401986 h 3863459"/>
              <a:gd name="connsiteX48" fmla="*/ 3076486 w 3751603"/>
              <a:gd name="connsiteY48" fmla="*/ 3085792 h 3863459"/>
              <a:gd name="connsiteX49" fmla="*/ 3537959 w 3751603"/>
              <a:gd name="connsiteY49" fmla="*/ 2983242 h 3863459"/>
              <a:gd name="connsiteX50" fmla="*/ 3572142 w 3751603"/>
              <a:gd name="connsiteY50" fmla="*/ 3025971 h 3863459"/>
              <a:gd name="connsiteX51" fmla="*/ 3367043 w 3751603"/>
              <a:gd name="connsiteY51" fmla="*/ 3248162 h 3863459"/>
              <a:gd name="connsiteX52" fmla="*/ 3751603 w 3751603"/>
              <a:gd name="connsiteY52" fmla="*/ 3188341 h 3863459"/>
              <a:gd name="connsiteX53" fmla="*/ 3529413 w 3751603"/>
              <a:gd name="connsiteY53" fmla="*/ 3102883 h 3863459"/>
              <a:gd name="connsiteX54" fmla="*/ 3563596 w 3751603"/>
              <a:gd name="connsiteY54" fmla="*/ 3034517 h 3863459"/>
              <a:gd name="connsiteX55" fmla="*/ 3537959 w 3751603"/>
              <a:gd name="connsiteY55" fmla="*/ 3000334 h 3863459"/>
              <a:gd name="connsiteX56" fmla="*/ 3349951 w 3751603"/>
              <a:gd name="connsiteY56" fmla="*/ 3017425 h 3863459"/>
              <a:gd name="connsiteX57" fmla="*/ 3127760 w 3751603"/>
              <a:gd name="connsiteY57" fmla="*/ 2906330 h 3863459"/>
              <a:gd name="connsiteX58" fmla="*/ 3136306 w 3751603"/>
              <a:gd name="connsiteY58" fmla="*/ 2786689 h 3863459"/>
              <a:gd name="connsiteX59" fmla="*/ 2649196 w 3751603"/>
              <a:gd name="connsiteY59" fmla="*/ 2205575 h 3863459"/>
              <a:gd name="connsiteX60" fmla="*/ 2238998 w 3751603"/>
              <a:gd name="connsiteY60" fmla="*/ 2291033 h 3863459"/>
              <a:gd name="connsiteX61" fmla="*/ 914400 w 3751603"/>
              <a:gd name="connsiteY61" fmla="*/ 2590135 h 3863459"/>
              <a:gd name="connsiteX62" fmla="*/ 897308 w 3751603"/>
              <a:gd name="connsiteY62" fmla="*/ 2607227 h 3863459"/>
              <a:gd name="connsiteX0" fmla="*/ 2358639 w 3751603"/>
              <a:gd name="connsiteY0" fmla="*/ 667332 h 3863459"/>
              <a:gd name="connsiteX1" fmla="*/ 1982624 w 3751603"/>
              <a:gd name="connsiteY1" fmla="*/ 453687 h 3863459"/>
              <a:gd name="connsiteX2" fmla="*/ 1367327 w 3751603"/>
              <a:gd name="connsiteY2" fmla="*/ 760 h 3863459"/>
              <a:gd name="connsiteX3" fmla="*/ 1076770 w 3751603"/>
              <a:gd name="connsiteY3" fmla="*/ 325500 h 3863459"/>
              <a:gd name="connsiteX4" fmla="*/ 854579 w 3751603"/>
              <a:gd name="connsiteY4" fmla="*/ 376775 h 3863459"/>
              <a:gd name="connsiteX5" fmla="*/ 752030 w 3751603"/>
              <a:gd name="connsiteY5" fmla="*/ 291317 h 3863459"/>
              <a:gd name="connsiteX6" fmla="*/ 666572 w 3751603"/>
              <a:gd name="connsiteY6" fmla="*/ 359683 h 3863459"/>
              <a:gd name="connsiteX7" fmla="*/ 495656 w 3751603"/>
              <a:gd name="connsiteY7" fmla="*/ 385321 h 3863459"/>
              <a:gd name="connsiteX8" fmla="*/ 170916 w 3751603"/>
              <a:gd name="connsiteY8" fmla="*/ 1145896 h 3863459"/>
              <a:gd name="connsiteX9" fmla="*/ 333286 w 3751603"/>
              <a:gd name="connsiteY9" fmla="*/ 1205717 h 3863459"/>
              <a:gd name="connsiteX10" fmla="*/ 401652 w 3751603"/>
              <a:gd name="connsiteY10" fmla="*/ 1068984 h 3863459"/>
              <a:gd name="connsiteX11" fmla="*/ 521293 w 3751603"/>
              <a:gd name="connsiteY11" fmla="*/ 1086076 h 3863459"/>
              <a:gd name="connsiteX12" fmla="*/ 658026 w 3751603"/>
              <a:gd name="connsiteY12" fmla="*/ 1051892 h 3863459"/>
              <a:gd name="connsiteX13" fmla="*/ 683663 w 3751603"/>
              <a:gd name="connsiteY13" fmla="*/ 1863743 h 3863459"/>
              <a:gd name="connsiteX14" fmla="*/ 495656 w 3751603"/>
              <a:gd name="connsiteY14" fmla="*/ 1889380 h 3863459"/>
              <a:gd name="connsiteX15" fmla="*/ 401652 w 3751603"/>
              <a:gd name="connsiteY15" fmla="*/ 1880835 h 3863459"/>
              <a:gd name="connsiteX16" fmla="*/ 384560 w 3751603"/>
              <a:gd name="connsiteY16" fmla="*/ 1769739 h 3863459"/>
              <a:gd name="connsiteX17" fmla="*/ 299103 w 3751603"/>
              <a:gd name="connsiteY17" fmla="*/ 1727010 h 3863459"/>
              <a:gd name="connsiteX18" fmla="*/ 230736 w 3751603"/>
              <a:gd name="connsiteY18" fmla="*/ 1761193 h 3863459"/>
              <a:gd name="connsiteX19" fmla="*/ 162370 w 3751603"/>
              <a:gd name="connsiteY19" fmla="*/ 1812468 h 3863459"/>
              <a:gd name="connsiteX20" fmla="*/ 0 w 3751603"/>
              <a:gd name="connsiteY20" fmla="*/ 1846651 h 3863459"/>
              <a:gd name="connsiteX21" fmla="*/ 239282 w 3751603"/>
              <a:gd name="connsiteY21" fmla="*/ 2547407 h 3863459"/>
              <a:gd name="connsiteX22" fmla="*/ 418744 w 3751603"/>
              <a:gd name="connsiteY22" fmla="*/ 2504678 h 3863459"/>
              <a:gd name="connsiteX23" fmla="*/ 538385 w 3751603"/>
              <a:gd name="connsiteY23" fmla="*/ 2829418 h 3863459"/>
              <a:gd name="connsiteX24" fmla="*/ 589660 w 3751603"/>
              <a:gd name="connsiteY24" fmla="*/ 2812326 h 3863459"/>
              <a:gd name="connsiteX25" fmla="*/ 709301 w 3751603"/>
              <a:gd name="connsiteY25" fmla="*/ 2966150 h 3863459"/>
              <a:gd name="connsiteX26" fmla="*/ 794759 w 3751603"/>
              <a:gd name="connsiteY26" fmla="*/ 2931967 h 3863459"/>
              <a:gd name="connsiteX27" fmla="*/ 692209 w 3751603"/>
              <a:gd name="connsiteY27" fmla="*/ 2726868 h 3863459"/>
              <a:gd name="connsiteX28" fmla="*/ 666572 w 3751603"/>
              <a:gd name="connsiteY28" fmla="*/ 2701231 h 3863459"/>
              <a:gd name="connsiteX29" fmla="*/ 743484 w 3751603"/>
              <a:gd name="connsiteY29" fmla="*/ 2632864 h 3863459"/>
              <a:gd name="connsiteX30" fmla="*/ 922946 w 3751603"/>
              <a:gd name="connsiteY30" fmla="*/ 2590135 h 3863459"/>
              <a:gd name="connsiteX31" fmla="*/ 1410056 w 3751603"/>
              <a:gd name="connsiteY31" fmla="*/ 3179795 h 3863459"/>
              <a:gd name="connsiteX32" fmla="*/ 1401510 w 3751603"/>
              <a:gd name="connsiteY32" fmla="*/ 3282345 h 3863459"/>
              <a:gd name="connsiteX33" fmla="*/ 1213503 w 3751603"/>
              <a:gd name="connsiteY33" fmla="*/ 3316528 h 3863459"/>
              <a:gd name="connsiteX34" fmla="*/ 1110953 w 3751603"/>
              <a:gd name="connsiteY34" fmla="*/ 3256707 h 3863459"/>
              <a:gd name="connsiteX35" fmla="*/ 1051132 w 3751603"/>
              <a:gd name="connsiteY35" fmla="*/ 3256707 h 3863459"/>
              <a:gd name="connsiteX36" fmla="*/ 1008403 w 3751603"/>
              <a:gd name="connsiteY36" fmla="*/ 3393440 h 3863459"/>
              <a:gd name="connsiteX37" fmla="*/ 1897166 w 3751603"/>
              <a:gd name="connsiteY37" fmla="*/ 3863459 h 3863459"/>
              <a:gd name="connsiteX38" fmla="*/ 2127903 w 3751603"/>
              <a:gd name="connsiteY38" fmla="*/ 3795092 h 3863459"/>
              <a:gd name="connsiteX39" fmla="*/ 2384276 w 3751603"/>
              <a:gd name="connsiteY39" fmla="*/ 3743818 h 3863459"/>
              <a:gd name="connsiteX40" fmla="*/ 2008261 w 3751603"/>
              <a:gd name="connsiteY40" fmla="*/ 3709635 h 3863459"/>
              <a:gd name="connsiteX41" fmla="*/ 1956987 w 3751603"/>
              <a:gd name="connsiteY41" fmla="*/ 3701089 h 3863459"/>
              <a:gd name="connsiteX42" fmla="*/ 1931349 w 3751603"/>
              <a:gd name="connsiteY42" fmla="*/ 3572902 h 3863459"/>
              <a:gd name="connsiteX43" fmla="*/ 2247544 w 3751603"/>
              <a:gd name="connsiteY43" fmla="*/ 3521627 h 3863459"/>
              <a:gd name="connsiteX44" fmla="*/ 2871387 w 3751603"/>
              <a:gd name="connsiteY44" fmla="*/ 3555810 h 3863459"/>
              <a:gd name="connsiteX45" fmla="*/ 2811566 w 3751603"/>
              <a:gd name="connsiteY45" fmla="*/ 3513081 h 3863459"/>
              <a:gd name="connsiteX46" fmla="*/ 2837203 w 3751603"/>
              <a:gd name="connsiteY46" fmla="*/ 3444715 h 3863459"/>
              <a:gd name="connsiteX47" fmla="*/ 2794474 w 3751603"/>
              <a:gd name="connsiteY47" fmla="*/ 3401986 h 3863459"/>
              <a:gd name="connsiteX48" fmla="*/ 3076486 w 3751603"/>
              <a:gd name="connsiteY48" fmla="*/ 3085792 h 3863459"/>
              <a:gd name="connsiteX49" fmla="*/ 3537959 w 3751603"/>
              <a:gd name="connsiteY49" fmla="*/ 2983242 h 3863459"/>
              <a:gd name="connsiteX50" fmla="*/ 3572142 w 3751603"/>
              <a:gd name="connsiteY50" fmla="*/ 3025971 h 3863459"/>
              <a:gd name="connsiteX51" fmla="*/ 3367043 w 3751603"/>
              <a:gd name="connsiteY51" fmla="*/ 3248162 h 3863459"/>
              <a:gd name="connsiteX52" fmla="*/ 3751603 w 3751603"/>
              <a:gd name="connsiteY52" fmla="*/ 3188341 h 3863459"/>
              <a:gd name="connsiteX53" fmla="*/ 3529413 w 3751603"/>
              <a:gd name="connsiteY53" fmla="*/ 3102883 h 3863459"/>
              <a:gd name="connsiteX54" fmla="*/ 3563596 w 3751603"/>
              <a:gd name="connsiteY54" fmla="*/ 3034517 h 3863459"/>
              <a:gd name="connsiteX55" fmla="*/ 3537959 w 3751603"/>
              <a:gd name="connsiteY55" fmla="*/ 3000334 h 3863459"/>
              <a:gd name="connsiteX56" fmla="*/ 3349951 w 3751603"/>
              <a:gd name="connsiteY56" fmla="*/ 3017425 h 3863459"/>
              <a:gd name="connsiteX57" fmla="*/ 3127760 w 3751603"/>
              <a:gd name="connsiteY57" fmla="*/ 2906330 h 3863459"/>
              <a:gd name="connsiteX58" fmla="*/ 3136306 w 3751603"/>
              <a:gd name="connsiteY58" fmla="*/ 2786689 h 3863459"/>
              <a:gd name="connsiteX59" fmla="*/ 2649196 w 3751603"/>
              <a:gd name="connsiteY59" fmla="*/ 2205575 h 3863459"/>
              <a:gd name="connsiteX60" fmla="*/ 2238998 w 3751603"/>
              <a:gd name="connsiteY60" fmla="*/ 2291033 h 3863459"/>
              <a:gd name="connsiteX61" fmla="*/ 914400 w 3751603"/>
              <a:gd name="connsiteY61" fmla="*/ 2590135 h 3863459"/>
              <a:gd name="connsiteX62" fmla="*/ 897308 w 3751603"/>
              <a:gd name="connsiteY62" fmla="*/ 2607227 h 3863459"/>
              <a:gd name="connsiteX0" fmla="*/ 2358639 w 3751603"/>
              <a:gd name="connsiteY0" fmla="*/ 667332 h 3863459"/>
              <a:gd name="connsiteX1" fmla="*/ 1982624 w 3751603"/>
              <a:gd name="connsiteY1" fmla="*/ 453687 h 3863459"/>
              <a:gd name="connsiteX2" fmla="*/ 1367327 w 3751603"/>
              <a:gd name="connsiteY2" fmla="*/ 760 h 3863459"/>
              <a:gd name="connsiteX3" fmla="*/ 1076770 w 3751603"/>
              <a:gd name="connsiteY3" fmla="*/ 325500 h 3863459"/>
              <a:gd name="connsiteX4" fmla="*/ 854579 w 3751603"/>
              <a:gd name="connsiteY4" fmla="*/ 376775 h 3863459"/>
              <a:gd name="connsiteX5" fmla="*/ 752030 w 3751603"/>
              <a:gd name="connsiteY5" fmla="*/ 291317 h 3863459"/>
              <a:gd name="connsiteX6" fmla="*/ 666572 w 3751603"/>
              <a:gd name="connsiteY6" fmla="*/ 359683 h 3863459"/>
              <a:gd name="connsiteX7" fmla="*/ 495656 w 3751603"/>
              <a:gd name="connsiteY7" fmla="*/ 385321 h 3863459"/>
              <a:gd name="connsiteX8" fmla="*/ 170916 w 3751603"/>
              <a:gd name="connsiteY8" fmla="*/ 1145896 h 3863459"/>
              <a:gd name="connsiteX9" fmla="*/ 333286 w 3751603"/>
              <a:gd name="connsiteY9" fmla="*/ 1205717 h 3863459"/>
              <a:gd name="connsiteX10" fmla="*/ 401652 w 3751603"/>
              <a:gd name="connsiteY10" fmla="*/ 1068984 h 3863459"/>
              <a:gd name="connsiteX11" fmla="*/ 521293 w 3751603"/>
              <a:gd name="connsiteY11" fmla="*/ 1086076 h 3863459"/>
              <a:gd name="connsiteX12" fmla="*/ 658026 w 3751603"/>
              <a:gd name="connsiteY12" fmla="*/ 1051892 h 3863459"/>
              <a:gd name="connsiteX13" fmla="*/ 683663 w 3751603"/>
              <a:gd name="connsiteY13" fmla="*/ 1863743 h 3863459"/>
              <a:gd name="connsiteX14" fmla="*/ 495656 w 3751603"/>
              <a:gd name="connsiteY14" fmla="*/ 1889380 h 3863459"/>
              <a:gd name="connsiteX15" fmla="*/ 401652 w 3751603"/>
              <a:gd name="connsiteY15" fmla="*/ 1880835 h 3863459"/>
              <a:gd name="connsiteX16" fmla="*/ 384560 w 3751603"/>
              <a:gd name="connsiteY16" fmla="*/ 1769739 h 3863459"/>
              <a:gd name="connsiteX17" fmla="*/ 299103 w 3751603"/>
              <a:gd name="connsiteY17" fmla="*/ 1727010 h 3863459"/>
              <a:gd name="connsiteX18" fmla="*/ 230736 w 3751603"/>
              <a:gd name="connsiteY18" fmla="*/ 1761193 h 3863459"/>
              <a:gd name="connsiteX19" fmla="*/ 162370 w 3751603"/>
              <a:gd name="connsiteY19" fmla="*/ 1812468 h 3863459"/>
              <a:gd name="connsiteX20" fmla="*/ 0 w 3751603"/>
              <a:gd name="connsiteY20" fmla="*/ 1846651 h 3863459"/>
              <a:gd name="connsiteX21" fmla="*/ 239282 w 3751603"/>
              <a:gd name="connsiteY21" fmla="*/ 2547407 h 3863459"/>
              <a:gd name="connsiteX22" fmla="*/ 418744 w 3751603"/>
              <a:gd name="connsiteY22" fmla="*/ 2504678 h 3863459"/>
              <a:gd name="connsiteX23" fmla="*/ 538385 w 3751603"/>
              <a:gd name="connsiteY23" fmla="*/ 2829418 h 3863459"/>
              <a:gd name="connsiteX24" fmla="*/ 589660 w 3751603"/>
              <a:gd name="connsiteY24" fmla="*/ 2812326 h 3863459"/>
              <a:gd name="connsiteX25" fmla="*/ 709301 w 3751603"/>
              <a:gd name="connsiteY25" fmla="*/ 2966150 h 3863459"/>
              <a:gd name="connsiteX26" fmla="*/ 794759 w 3751603"/>
              <a:gd name="connsiteY26" fmla="*/ 2931967 h 3863459"/>
              <a:gd name="connsiteX27" fmla="*/ 692209 w 3751603"/>
              <a:gd name="connsiteY27" fmla="*/ 2726868 h 3863459"/>
              <a:gd name="connsiteX28" fmla="*/ 666572 w 3751603"/>
              <a:gd name="connsiteY28" fmla="*/ 2701231 h 3863459"/>
              <a:gd name="connsiteX29" fmla="*/ 743484 w 3751603"/>
              <a:gd name="connsiteY29" fmla="*/ 2632864 h 3863459"/>
              <a:gd name="connsiteX30" fmla="*/ 922946 w 3751603"/>
              <a:gd name="connsiteY30" fmla="*/ 2590135 h 3863459"/>
              <a:gd name="connsiteX31" fmla="*/ 1410056 w 3751603"/>
              <a:gd name="connsiteY31" fmla="*/ 3179795 h 3863459"/>
              <a:gd name="connsiteX32" fmla="*/ 1401510 w 3751603"/>
              <a:gd name="connsiteY32" fmla="*/ 3282345 h 3863459"/>
              <a:gd name="connsiteX33" fmla="*/ 1213503 w 3751603"/>
              <a:gd name="connsiteY33" fmla="*/ 3316528 h 3863459"/>
              <a:gd name="connsiteX34" fmla="*/ 1110953 w 3751603"/>
              <a:gd name="connsiteY34" fmla="*/ 3256707 h 3863459"/>
              <a:gd name="connsiteX35" fmla="*/ 1051132 w 3751603"/>
              <a:gd name="connsiteY35" fmla="*/ 3256707 h 3863459"/>
              <a:gd name="connsiteX36" fmla="*/ 1008403 w 3751603"/>
              <a:gd name="connsiteY36" fmla="*/ 3393440 h 3863459"/>
              <a:gd name="connsiteX37" fmla="*/ 1897166 w 3751603"/>
              <a:gd name="connsiteY37" fmla="*/ 3863459 h 3863459"/>
              <a:gd name="connsiteX38" fmla="*/ 2127903 w 3751603"/>
              <a:gd name="connsiteY38" fmla="*/ 3795092 h 3863459"/>
              <a:gd name="connsiteX39" fmla="*/ 2384276 w 3751603"/>
              <a:gd name="connsiteY39" fmla="*/ 3743818 h 3863459"/>
              <a:gd name="connsiteX40" fmla="*/ 2008261 w 3751603"/>
              <a:gd name="connsiteY40" fmla="*/ 3709635 h 3863459"/>
              <a:gd name="connsiteX41" fmla="*/ 1956987 w 3751603"/>
              <a:gd name="connsiteY41" fmla="*/ 3701089 h 3863459"/>
              <a:gd name="connsiteX42" fmla="*/ 1931349 w 3751603"/>
              <a:gd name="connsiteY42" fmla="*/ 3572902 h 3863459"/>
              <a:gd name="connsiteX43" fmla="*/ 2247544 w 3751603"/>
              <a:gd name="connsiteY43" fmla="*/ 3521627 h 3863459"/>
              <a:gd name="connsiteX44" fmla="*/ 2871387 w 3751603"/>
              <a:gd name="connsiteY44" fmla="*/ 3555810 h 3863459"/>
              <a:gd name="connsiteX45" fmla="*/ 2811566 w 3751603"/>
              <a:gd name="connsiteY45" fmla="*/ 3513081 h 3863459"/>
              <a:gd name="connsiteX46" fmla="*/ 2837203 w 3751603"/>
              <a:gd name="connsiteY46" fmla="*/ 3444715 h 3863459"/>
              <a:gd name="connsiteX47" fmla="*/ 2794474 w 3751603"/>
              <a:gd name="connsiteY47" fmla="*/ 3401986 h 3863459"/>
              <a:gd name="connsiteX48" fmla="*/ 3076486 w 3751603"/>
              <a:gd name="connsiteY48" fmla="*/ 3085792 h 3863459"/>
              <a:gd name="connsiteX49" fmla="*/ 3537959 w 3751603"/>
              <a:gd name="connsiteY49" fmla="*/ 2983242 h 3863459"/>
              <a:gd name="connsiteX50" fmla="*/ 3572142 w 3751603"/>
              <a:gd name="connsiteY50" fmla="*/ 3025971 h 3863459"/>
              <a:gd name="connsiteX51" fmla="*/ 3367043 w 3751603"/>
              <a:gd name="connsiteY51" fmla="*/ 3248162 h 3863459"/>
              <a:gd name="connsiteX52" fmla="*/ 3751603 w 3751603"/>
              <a:gd name="connsiteY52" fmla="*/ 3188341 h 3863459"/>
              <a:gd name="connsiteX53" fmla="*/ 3529413 w 3751603"/>
              <a:gd name="connsiteY53" fmla="*/ 3102883 h 3863459"/>
              <a:gd name="connsiteX54" fmla="*/ 3563596 w 3751603"/>
              <a:gd name="connsiteY54" fmla="*/ 3034517 h 3863459"/>
              <a:gd name="connsiteX55" fmla="*/ 3537959 w 3751603"/>
              <a:gd name="connsiteY55" fmla="*/ 3000334 h 3863459"/>
              <a:gd name="connsiteX56" fmla="*/ 3349951 w 3751603"/>
              <a:gd name="connsiteY56" fmla="*/ 3017425 h 3863459"/>
              <a:gd name="connsiteX57" fmla="*/ 3127760 w 3751603"/>
              <a:gd name="connsiteY57" fmla="*/ 2906330 h 3863459"/>
              <a:gd name="connsiteX58" fmla="*/ 3136306 w 3751603"/>
              <a:gd name="connsiteY58" fmla="*/ 2786689 h 3863459"/>
              <a:gd name="connsiteX59" fmla="*/ 2649196 w 3751603"/>
              <a:gd name="connsiteY59" fmla="*/ 2205575 h 3863459"/>
              <a:gd name="connsiteX60" fmla="*/ 2238998 w 3751603"/>
              <a:gd name="connsiteY60" fmla="*/ 2291033 h 3863459"/>
              <a:gd name="connsiteX61" fmla="*/ 914400 w 3751603"/>
              <a:gd name="connsiteY61" fmla="*/ 2590135 h 3863459"/>
              <a:gd name="connsiteX62" fmla="*/ 897308 w 3751603"/>
              <a:gd name="connsiteY62" fmla="*/ 2607227 h 3863459"/>
              <a:gd name="connsiteX0" fmla="*/ 2358639 w 3751603"/>
              <a:gd name="connsiteY0" fmla="*/ 683664 h 3879791"/>
              <a:gd name="connsiteX1" fmla="*/ 2640650 w 3751603"/>
              <a:gd name="connsiteY1" fmla="*/ 0 h 3879791"/>
              <a:gd name="connsiteX2" fmla="*/ 1367327 w 3751603"/>
              <a:gd name="connsiteY2" fmla="*/ 17092 h 3879791"/>
              <a:gd name="connsiteX3" fmla="*/ 1076770 w 3751603"/>
              <a:gd name="connsiteY3" fmla="*/ 341832 h 3879791"/>
              <a:gd name="connsiteX4" fmla="*/ 854579 w 3751603"/>
              <a:gd name="connsiteY4" fmla="*/ 393107 h 3879791"/>
              <a:gd name="connsiteX5" fmla="*/ 752030 w 3751603"/>
              <a:gd name="connsiteY5" fmla="*/ 307649 h 3879791"/>
              <a:gd name="connsiteX6" fmla="*/ 666572 w 3751603"/>
              <a:gd name="connsiteY6" fmla="*/ 376015 h 3879791"/>
              <a:gd name="connsiteX7" fmla="*/ 495656 w 3751603"/>
              <a:gd name="connsiteY7" fmla="*/ 401653 h 3879791"/>
              <a:gd name="connsiteX8" fmla="*/ 170916 w 3751603"/>
              <a:gd name="connsiteY8" fmla="*/ 1162228 h 3879791"/>
              <a:gd name="connsiteX9" fmla="*/ 333286 w 3751603"/>
              <a:gd name="connsiteY9" fmla="*/ 1222049 h 3879791"/>
              <a:gd name="connsiteX10" fmla="*/ 401652 w 3751603"/>
              <a:gd name="connsiteY10" fmla="*/ 1085316 h 3879791"/>
              <a:gd name="connsiteX11" fmla="*/ 521293 w 3751603"/>
              <a:gd name="connsiteY11" fmla="*/ 1102408 h 3879791"/>
              <a:gd name="connsiteX12" fmla="*/ 658026 w 3751603"/>
              <a:gd name="connsiteY12" fmla="*/ 1068224 h 3879791"/>
              <a:gd name="connsiteX13" fmla="*/ 683663 w 3751603"/>
              <a:gd name="connsiteY13" fmla="*/ 1880075 h 3879791"/>
              <a:gd name="connsiteX14" fmla="*/ 495656 w 3751603"/>
              <a:gd name="connsiteY14" fmla="*/ 1905712 h 3879791"/>
              <a:gd name="connsiteX15" fmla="*/ 401652 w 3751603"/>
              <a:gd name="connsiteY15" fmla="*/ 1897167 h 3879791"/>
              <a:gd name="connsiteX16" fmla="*/ 384560 w 3751603"/>
              <a:gd name="connsiteY16" fmla="*/ 1786071 h 3879791"/>
              <a:gd name="connsiteX17" fmla="*/ 299103 w 3751603"/>
              <a:gd name="connsiteY17" fmla="*/ 1743342 h 3879791"/>
              <a:gd name="connsiteX18" fmla="*/ 230736 w 3751603"/>
              <a:gd name="connsiteY18" fmla="*/ 1777525 h 3879791"/>
              <a:gd name="connsiteX19" fmla="*/ 162370 w 3751603"/>
              <a:gd name="connsiteY19" fmla="*/ 1828800 h 3879791"/>
              <a:gd name="connsiteX20" fmla="*/ 0 w 3751603"/>
              <a:gd name="connsiteY20" fmla="*/ 1862983 h 3879791"/>
              <a:gd name="connsiteX21" fmla="*/ 239282 w 3751603"/>
              <a:gd name="connsiteY21" fmla="*/ 2563739 h 3879791"/>
              <a:gd name="connsiteX22" fmla="*/ 418744 w 3751603"/>
              <a:gd name="connsiteY22" fmla="*/ 2521010 h 3879791"/>
              <a:gd name="connsiteX23" fmla="*/ 538385 w 3751603"/>
              <a:gd name="connsiteY23" fmla="*/ 2845750 h 3879791"/>
              <a:gd name="connsiteX24" fmla="*/ 589660 w 3751603"/>
              <a:gd name="connsiteY24" fmla="*/ 2828658 h 3879791"/>
              <a:gd name="connsiteX25" fmla="*/ 709301 w 3751603"/>
              <a:gd name="connsiteY25" fmla="*/ 2982482 h 3879791"/>
              <a:gd name="connsiteX26" fmla="*/ 794759 w 3751603"/>
              <a:gd name="connsiteY26" fmla="*/ 2948299 h 3879791"/>
              <a:gd name="connsiteX27" fmla="*/ 692209 w 3751603"/>
              <a:gd name="connsiteY27" fmla="*/ 2743200 h 3879791"/>
              <a:gd name="connsiteX28" fmla="*/ 666572 w 3751603"/>
              <a:gd name="connsiteY28" fmla="*/ 2717563 h 3879791"/>
              <a:gd name="connsiteX29" fmla="*/ 743484 w 3751603"/>
              <a:gd name="connsiteY29" fmla="*/ 2649196 h 3879791"/>
              <a:gd name="connsiteX30" fmla="*/ 922946 w 3751603"/>
              <a:gd name="connsiteY30" fmla="*/ 2606467 h 3879791"/>
              <a:gd name="connsiteX31" fmla="*/ 1410056 w 3751603"/>
              <a:gd name="connsiteY31" fmla="*/ 3196127 h 3879791"/>
              <a:gd name="connsiteX32" fmla="*/ 1401510 w 3751603"/>
              <a:gd name="connsiteY32" fmla="*/ 3298677 h 3879791"/>
              <a:gd name="connsiteX33" fmla="*/ 1213503 w 3751603"/>
              <a:gd name="connsiteY33" fmla="*/ 3332860 h 3879791"/>
              <a:gd name="connsiteX34" fmla="*/ 1110953 w 3751603"/>
              <a:gd name="connsiteY34" fmla="*/ 3273039 h 3879791"/>
              <a:gd name="connsiteX35" fmla="*/ 1051132 w 3751603"/>
              <a:gd name="connsiteY35" fmla="*/ 3273039 h 3879791"/>
              <a:gd name="connsiteX36" fmla="*/ 1008403 w 3751603"/>
              <a:gd name="connsiteY36" fmla="*/ 3409772 h 3879791"/>
              <a:gd name="connsiteX37" fmla="*/ 1897166 w 3751603"/>
              <a:gd name="connsiteY37" fmla="*/ 3879791 h 3879791"/>
              <a:gd name="connsiteX38" fmla="*/ 2127903 w 3751603"/>
              <a:gd name="connsiteY38" fmla="*/ 3811424 h 3879791"/>
              <a:gd name="connsiteX39" fmla="*/ 2384276 w 3751603"/>
              <a:gd name="connsiteY39" fmla="*/ 3760150 h 3879791"/>
              <a:gd name="connsiteX40" fmla="*/ 2008261 w 3751603"/>
              <a:gd name="connsiteY40" fmla="*/ 3725967 h 3879791"/>
              <a:gd name="connsiteX41" fmla="*/ 1956987 w 3751603"/>
              <a:gd name="connsiteY41" fmla="*/ 3717421 h 3879791"/>
              <a:gd name="connsiteX42" fmla="*/ 1931349 w 3751603"/>
              <a:gd name="connsiteY42" fmla="*/ 3589234 h 3879791"/>
              <a:gd name="connsiteX43" fmla="*/ 2247544 w 3751603"/>
              <a:gd name="connsiteY43" fmla="*/ 3537959 h 3879791"/>
              <a:gd name="connsiteX44" fmla="*/ 2871387 w 3751603"/>
              <a:gd name="connsiteY44" fmla="*/ 3572142 h 3879791"/>
              <a:gd name="connsiteX45" fmla="*/ 2811566 w 3751603"/>
              <a:gd name="connsiteY45" fmla="*/ 3529413 h 3879791"/>
              <a:gd name="connsiteX46" fmla="*/ 2837203 w 3751603"/>
              <a:gd name="connsiteY46" fmla="*/ 3461047 h 3879791"/>
              <a:gd name="connsiteX47" fmla="*/ 2794474 w 3751603"/>
              <a:gd name="connsiteY47" fmla="*/ 3418318 h 3879791"/>
              <a:gd name="connsiteX48" fmla="*/ 3076486 w 3751603"/>
              <a:gd name="connsiteY48" fmla="*/ 3102124 h 3879791"/>
              <a:gd name="connsiteX49" fmla="*/ 3537959 w 3751603"/>
              <a:gd name="connsiteY49" fmla="*/ 2999574 h 3879791"/>
              <a:gd name="connsiteX50" fmla="*/ 3572142 w 3751603"/>
              <a:gd name="connsiteY50" fmla="*/ 3042303 h 3879791"/>
              <a:gd name="connsiteX51" fmla="*/ 3367043 w 3751603"/>
              <a:gd name="connsiteY51" fmla="*/ 3264494 h 3879791"/>
              <a:gd name="connsiteX52" fmla="*/ 3751603 w 3751603"/>
              <a:gd name="connsiteY52" fmla="*/ 3204673 h 3879791"/>
              <a:gd name="connsiteX53" fmla="*/ 3529413 w 3751603"/>
              <a:gd name="connsiteY53" fmla="*/ 3119215 h 3879791"/>
              <a:gd name="connsiteX54" fmla="*/ 3563596 w 3751603"/>
              <a:gd name="connsiteY54" fmla="*/ 3050849 h 3879791"/>
              <a:gd name="connsiteX55" fmla="*/ 3537959 w 3751603"/>
              <a:gd name="connsiteY55" fmla="*/ 3016666 h 3879791"/>
              <a:gd name="connsiteX56" fmla="*/ 3349951 w 3751603"/>
              <a:gd name="connsiteY56" fmla="*/ 3033757 h 3879791"/>
              <a:gd name="connsiteX57" fmla="*/ 3127760 w 3751603"/>
              <a:gd name="connsiteY57" fmla="*/ 2922662 h 3879791"/>
              <a:gd name="connsiteX58" fmla="*/ 3136306 w 3751603"/>
              <a:gd name="connsiteY58" fmla="*/ 2803021 h 3879791"/>
              <a:gd name="connsiteX59" fmla="*/ 2649196 w 3751603"/>
              <a:gd name="connsiteY59" fmla="*/ 2221907 h 3879791"/>
              <a:gd name="connsiteX60" fmla="*/ 2238998 w 3751603"/>
              <a:gd name="connsiteY60" fmla="*/ 2307365 h 3879791"/>
              <a:gd name="connsiteX61" fmla="*/ 914400 w 3751603"/>
              <a:gd name="connsiteY61" fmla="*/ 2606467 h 3879791"/>
              <a:gd name="connsiteX62" fmla="*/ 897308 w 3751603"/>
              <a:gd name="connsiteY62" fmla="*/ 2623559 h 3879791"/>
              <a:gd name="connsiteX0" fmla="*/ 2358639 w 3751603"/>
              <a:gd name="connsiteY0" fmla="*/ 683664 h 3879791"/>
              <a:gd name="connsiteX1" fmla="*/ 2640650 w 3751603"/>
              <a:gd name="connsiteY1" fmla="*/ 0 h 3879791"/>
              <a:gd name="connsiteX2" fmla="*/ 1367327 w 3751603"/>
              <a:gd name="connsiteY2" fmla="*/ 17092 h 3879791"/>
              <a:gd name="connsiteX3" fmla="*/ 1076770 w 3751603"/>
              <a:gd name="connsiteY3" fmla="*/ 341832 h 3879791"/>
              <a:gd name="connsiteX4" fmla="*/ 854579 w 3751603"/>
              <a:gd name="connsiteY4" fmla="*/ 393107 h 3879791"/>
              <a:gd name="connsiteX5" fmla="*/ 752030 w 3751603"/>
              <a:gd name="connsiteY5" fmla="*/ 307649 h 3879791"/>
              <a:gd name="connsiteX6" fmla="*/ 666572 w 3751603"/>
              <a:gd name="connsiteY6" fmla="*/ 376015 h 3879791"/>
              <a:gd name="connsiteX7" fmla="*/ 495656 w 3751603"/>
              <a:gd name="connsiteY7" fmla="*/ 401653 h 3879791"/>
              <a:gd name="connsiteX8" fmla="*/ 170916 w 3751603"/>
              <a:gd name="connsiteY8" fmla="*/ 1162228 h 3879791"/>
              <a:gd name="connsiteX9" fmla="*/ 333286 w 3751603"/>
              <a:gd name="connsiteY9" fmla="*/ 1222049 h 3879791"/>
              <a:gd name="connsiteX10" fmla="*/ 401652 w 3751603"/>
              <a:gd name="connsiteY10" fmla="*/ 1085316 h 3879791"/>
              <a:gd name="connsiteX11" fmla="*/ 521293 w 3751603"/>
              <a:gd name="connsiteY11" fmla="*/ 1102408 h 3879791"/>
              <a:gd name="connsiteX12" fmla="*/ 658026 w 3751603"/>
              <a:gd name="connsiteY12" fmla="*/ 1068224 h 3879791"/>
              <a:gd name="connsiteX13" fmla="*/ 683663 w 3751603"/>
              <a:gd name="connsiteY13" fmla="*/ 1880075 h 3879791"/>
              <a:gd name="connsiteX14" fmla="*/ 495656 w 3751603"/>
              <a:gd name="connsiteY14" fmla="*/ 1905712 h 3879791"/>
              <a:gd name="connsiteX15" fmla="*/ 401652 w 3751603"/>
              <a:gd name="connsiteY15" fmla="*/ 1897167 h 3879791"/>
              <a:gd name="connsiteX16" fmla="*/ 384560 w 3751603"/>
              <a:gd name="connsiteY16" fmla="*/ 1786071 h 3879791"/>
              <a:gd name="connsiteX17" fmla="*/ 299103 w 3751603"/>
              <a:gd name="connsiteY17" fmla="*/ 1743342 h 3879791"/>
              <a:gd name="connsiteX18" fmla="*/ 230736 w 3751603"/>
              <a:gd name="connsiteY18" fmla="*/ 1777525 h 3879791"/>
              <a:gd name="connsiteX19" fmla="*/ 162370 w 3751603"/>
              <a:gd name="connsiteY19" fmla="*/ 1828800 h 3879791"/>
              <a:gd name="connsiteX20" fmla="*/ 0 w 3751603"/>
              <a:gd name="connsiteY20" fmla="*/ 1862983 h 3879791"/>
              <a:gd name="connsiteX21" fmla="*/ 239282 w 3751603"/>
              <a:gd name="connsiteY21" fmla="*/ 2563739 h 3879791"/>
              <a:gd name="connsiteX22" fmla="*/ 418744 w 3751603"/>
              <a:gd name="connsiteY22" fmla="*/ 2521010 h 3879791"/>
              <a:gd name="connsiteX23" fmla="*/ 538385 w 3751603"/>
              <a:gd name="connsiteY23" fmla="*/ 2845750 h 3879791"/>
              <a:gd name="connsiteX24" fmla="*/ 589660 w 3751603"/>
              <a:gd name="connsiteY24" fmla="*/ 2828658 h 3879791"/>
              <a:gd name="connsiteX25" fmla="*/ 709301 w 3751603"/>
              <a:gd name="connsiteY25" fmla="*/ 2982482 h 3879791"/>
              <a:gd name="connsiteX26" fmla="*/ 794759 w 3751603"/>
              <a:gd name="connsiteY26" fmla="*/ 2948299 h 3879791"/>
              <a:gd name="connsiteX27" fmla="*/ 692209 w 3751603"/>
              <a:gd name="connsiteY27" fmla="*/ 2743200 h 3879791"/>
              <a:gd name="connsiteX28" fmla="*/ 666572 w 3751603"/>
              <a:gd name="connsiteY28" fmla="*/ 2717563 h 3879791"/>
              <a:gd name="connsiteX29" fmla="*/ 743484 w 3751603"/>
              <a:gd name="connsiteY29" fmla="*/ 2649196 h 3879791"/>
              <a:gd name="connsiteX30" fmla="*/ 922946 w 3751603"/>
              <a:gd name="connsiteY30" fmla="*/ 2606467 h 3879791"/>
              <a:gd name="connsiteX31" fmla="*/ 1410056 w 3751603"/>
              <a:gd name="connsiteY31" fmla="*/ 3196127 h 3879791"/>
              <a:gd name="connsiteX32" fmla="*/ 1401510 w 3751603"/>
              <a:gd name="connsiteY32" fmla="*/ 3298677 h 3879791"/>
              <a:gd name="connsiteX33" fmla="*/ 1213503 w 3751603"/>
              <a:gd name="connsiteY33" fmla="*/ 3332860 h 3879791"/>
              <a:gd name="connsiteX34" fmla="*/ 1110953 w 3751603"/>
              <a:gd name="connsiteY34" fmla="*/ 3273039 h 3879791"/>
              <a:gd name="connsiteX35" fmla="*/ 1051132 w 3751603"/>
              <a:gd name="connsiteY35" fmla="*/ 3273039 h 3879791"/>
              <a:gd name="connsiteX36" fmla="*/ 1008403 w 3751603"/>
              <a:gd name="connsiteY36" fmla="*/ 3409772 h 3879791"/>
              <a:gd name="connsiteX37" fmla="*/ 1897166 w 3751603"/>
              <a:gd name="connsiteY37" fmla="*/ 3879791 h 3879791"/>
              <a:gd name="connsiteX38" fmla="*/ 2127903 w 3751603"/>
              <a:gd name="connsiteY38" fmla="*/ 3811424 h 3879791"/>
              <a:gd name="connsiteX39" fmla="*/ 2384276 w 3751603"/>
              <a:gd name="connsiteY39" fmla="*/ 3760150 h 3879791"/>
              <a:gd name="connsiteX40" fmla="*/ 2008261 w 3751603"/>
              <a:gd name="connsiteY40" fmla="*/ 3725967 h 3879791"/>
              <a:gd name="connsiteX41" fmla="*/ 1956987 w 3751603"/>
              <a:gd name="connsiteY41" fmla="*/ 3717421 h 3879791"/>
              <a:gd name="connsiteX42" fmla="*/ 1931349 w 3751603"/>
              <a:gd name="connsiteY42" fmla="*/ 3589234 h 3879791"/>
              <a:gd name="connsiteX43" fmla="*/ 2247544 w 3751603"/>
              <a:gd name="connsiteY43" fmla="*/ 3537959 h 3879791"/>
              <a:gd name="connsiteX44" fmla="*/ 2871387 w 3751603"/>
              <a:gd name="connsiteY44" fmla="*/ 3572142 h 3879791"/>
              <a:gd name="connsiteX45" fmla="*/ 2811566 w 3751603"/>
              <a:gd name="connsiteY45" fmla="*/ 3529413 h 3879791"/>
              <a:gd name="connsiteX46" fmla="*/ 2837203 w 3751603"/>
              <a:gd name="connsiteY46" fmla="*/ 3461047 h 3879791"/>
              <a:gd name="connsiteX47" fmla="*/ 2794474 w 3751603"/>
              <a:gd name="connsiteY47" fmla="*/ 3418318 h 3879791"/>
              <a:gd name="connsiteX48" fmla="*/ 3076486 w 3751603"/>
              <a:gd name="connsiteY48" fmla="*/ 3102124 h 3879791"/>
              <a:gd name="connsiteX49" fmla="*/ 3537959 w 3751603"/>
              <a:gd name="connsiteY49" fmla="*/ 2999574 h 3879791"/>
              <a:gd name="connsiteX50" fmla="*/ 3572142 w 3751603"/>
              <a:gd name="connsiteY50" fmla="*/ 3042303 h 3879791"/>
              <a:gd name="connsiteX51" fmla="*/ 3367043 w 3751603"/>
              <a:gd name="connsiteY51" fmla="*/ 3264494 h 3879791"/>
              <a:gd name="connsiteX52" fmla="*/ 3751603 w 3751603"/>
              <a:gd name="connsiteY52" fmla="*/ 3204673 h 3879791"/>
              <a:gd name="connsiteX53" fmla="*/ 3529413 w 3751603"/>
              <a:gd name="connsiteY53" fmla="*/ 3119215 h 3879791"/>
              <a:gd name="connsiteX54" fmla="*/ 3563596 w 3751603"/>
              <a:gd name="connsiteY54" fmla="*/ 3050849 h 3879791"/>
              <a:gd name="connsiteX55" fmla="*/ 3537959 w 3751603"/>
              <a:gd name="connsiteY55" fmla="*/ 3016666 h 3879791"/>
              <a:gd name="connsiteX56" fmla="*/ 3349951 w 3751603"/>
              <a:gd name="connsiteY56" fmla="*/ 3033757 h 3879791"/>
              <a:gd name="connsiteX57" fmla="*/ 3127760 w 3751603"/>
              <a:gd name="connsiteY57" fmla="*/ 2922662 h 3879791"/>
              <a:gd name="connsiteX58" fmla="*/ 3136306 w 3751603"/>
              <a:gd name="connsiteY58" fmla="*/ 2803021 h 3879791"/>
              <a:gd name="connsiteX59" fmla="*/ 2649196 w 3751603"/>
              <a:gd name="connsiteY59" fmla="*/ 2221907 h 3879791"/>
              <a:gd name="connsiteX60" fmla="*/ 2238998 w 3751603"/>
              <a:gd name="connsiteY60" fmla="*/ 2307365 h 3879791"/>
              <a:gd name="connsiteX61" fmla="*/ 914400 w 3751603"/>
              <a:gd name="connsiteY61" fmla="*/ 2606467 h 3879791"/>
              <a:gd name="connsiteX62" fmla="*/ 897308 w 3751603"/>
              <a:gd name="connsiteY62" fmla="*/ 2623559 h 3879791"/>
              <a:gd name="connsiteX0" fmla="*/ 2401368 w 3751603"/>
              <a:gd name="connsiteY0" fmla="*/ 1495514 h 3879791"/>
              <a:gd name="connsiteX1" fmla="*/ 2640650 w 3751603"/>
              <a:gd name="connsiteY1" fmla="*/ 0 h 3879791"/>
              <a:gd name="connsiteX2" fmla="*/ 1367327 w 3751603"/>
              <a:gd name="connsiteY2" fmla="*/ 17092 h 3879791"/>
              <a:gd name="connsiteX3" fmla="*/ 1076770 w 3751603"/>
              <a:gd name="connsiteY3" fmla="*/ 341832 h 3879791"/>
              <a:gd name="connsiteX4" fmla="*/ 854579 w 3751603"/>
              <a:gd name="connsiteY4" fmla="*/ 393107 h 3879791"/>
              <a:gd name="connsiteX5" fmla="*/ 752030 w 3751603"/>
              <a:gd name="connsiteY5" fmla="*/ 307649 h 3879791"/>
              <a:gd name="connsiteX6" fmla="*/ 666572 w 3751603"/>
              <a:gd name="connsiteY6" fmla="*/ 376015 h 3879791"/>
              <a:gd name="connsiteX7" fmla="*/ 495656 w 3751603"/>
              <a:gd name="connsiteY7" fmla="*/ 401653 h 3879791"/>
              <a:gd name="connsiteX8" fmla="*/ 170916 w 3751603"/>
              <a:gd name="connsiteY8" fmla="*/ 1162228 h 3879791"/>
              <a:gd name="connsiteX9" fmla="*/ 333286 w 3751603"/>
              <a:gd name="connsiteY9" fmla="*/ 1222049 h 3879791"/>
              <a:gd name="connsiteX10" fmla="*/ 401652 w 3751603"/>
              <a:gd name="connsiteY10" fmla="*/ 1085316 h 3879791"/>
              <a:gd name="connsiteX11" fmla="*/ 521293 w 3751603"/>
              <a:gd name="connsiteY11" fmla="*/ 1102408 h 3879791"/>
              <a:gd name="connsiteX12" fmla="*/ 658026 w 3751603"/>
              <a:gd name="connsiteY12" fmla="*/ 1068224 h 3879791"/>
              <a:gd name="connsiteX13" fmla="*/ 683663 w 3751603"/>
              <a:gd name="connsiteY13" fmla="*/ 1880075 h 3879791"/>
              <a:gd name="connsiteX14" fmla="*/ 495656 w 3751603"/>
              <a:gd name="connsiteY14" fmla="*/ 1905712 h 3879791"/>
              <a:gd name="connsiteX15" fmla="*/ 401652 w 3751603"/>
              <a:gd name="connsiteY15" fmla="*/ 1897167 h 3879791"/>
              <a:gd name="connsiteX16" fmla="*/ 384560 w 3751603"/>
              <a:gd name="connsiteY16" fmla="*/ 1786071 h 3879791"/>
              <a:gd name="connsiteX17" fmla="*/ 299103 w 3751603"/>
              <a:gd name="connsiteY17" fmla="*/ 1743342 h 3879791"/>
              <a:gd name="connsiteX18" fmla="*/ 230736 w 3751603"/>
              <a:gd name="connsiteY18" fmla="*/ 1777525 h 3879791"/>
              <a:gd name="connsiteX19" fmla="*/ 162370 w 3751603"/>
              <a:gd name="connsiteY19" fmla="*/ 1828800 h 3879791"/>
              <a:gd name="connsiteX20" fmla="*/ 0 w 3751603"/>
              <a:gd name="connsiteY20" fmla="*/ 1862983 h 3879791"/>
              <a:gd name="connsiteX21" fmla="*/ 239282 w 3751603"/>
              <a:gd name="connsiteY21" fmla="*/ 2563739 h 3879791"/>
              <a:gd name="connsiteX22" fmla="*/ 418744 w 3751603"/>
              <a:gd name="connsiteY22" fmla="*/ 2521010 h 3879791"/>
              <a:gd name="connsiteX23" fmla="*/ 538385 w 3751603"/>
              <a:gd name="connsiteY23" fmla="*/ 2845750 h 3879791"/>
              <a:gd name="connsiteX24" fmla="*/ 589660 w 3751603"/>
              <a:gd name="connsiteY24" fmla="*/ 2828658 h 3879791"/>
              <a:gd name="connsiteX25" fmla="*/ 709301 w 3751603"/>
              <a:gd name="connsiteY25" fmla="*/ 2982482 h 3879791"/>
              <a:gd name="connsiteX26" fmla="*/ 794759 w 3751603"/>
              <a:gd name="connsiteY26" fmla="*/ 2948299 h 3879791"/>
              <a:gd name="connsiteX27" fmla="*/ 692209 w 3751603"/>
              <a:gd name="connsiteY27" fmla="*/ 2743200 h 3879791"/>
              <a:gd name="connsiteX28" fmla="*/ 666572 w 3751603"/>
              <a:gd name="connsiteY28" fmla="*/ 2717563 h 3879791"/>
              <a:gd name="connsiteX29" fmla="*/ 743484 w 3751603"/>
              <a:gd name="connsiteY29" fmla="*/ 2649196 h 3879791"/>
              <a:gd name="connsiteX30" fmla="*/ 922946 w 3751603"/>
              <a:gd name="connsiteY30" fmla="*/ 2606467 h 3879791"/>
              <a:gd name="connsiteX31" fmla="*/ 1410056 w 3751603"/>
              <a:gd name="connsiteY31" fmla="*/ 3196127 h 3879791"/>
              <a:gd name="connsiteX32" fmla="*/ 1401510 w 3751603"/>
              <a:gd name="connsiteY32" fmla="*/ 3298677 h 3879791"/>
              <a:gd name="connsiteX33" fmla="*/ 1213503 w 3751603"/>
              <a:gd name="connsiteY33" fmla="*/ 3332860 h 3879791"/>
              <a:gd name="connsiteX34" fmla="*/ 1110953 w 3751603"/>
              <a:gd name="connsiteY34" fmla="*/ 3273039 h 3879791"/>
              <a:gd name="connsiteX35" fmla="*/ 1051132 w 3751603"/>
              <a:gd name="connsiteY35" fmla="*/ 3273039 h 3879791"/>
              <a:gd name="connsiteX36" fmla="*/ 1008403 w 3751603"/>
              <a:gd name="connsiteY36" fmla="*/ 3409772 h 3879791"/>
              <a:gd name="connsiteX37" fmla="*/ 1897166 w 3751603"/>
              <a:gd name="connsiteY37" fmla="*/ 3879791 h 3879791"/>
              <a:gd name="connsiteX38" fmla="*/ 2127903 w 3751603"/>
              <a:gd name="connsiteY38" fmla="*/ 3811424 h 3879791"/>
              <a:gd name="connsiteX39" fmla="*/ 2384276 w 3751603"/>
              <a:gd name="connsiteY39" fmla="*/ 3760150 h 3879791"/>
              <a:gd name="connsiteX40" fmla="*/ 2008261 w 3751603"/>
              <a:gd name="connsiteY40" fmla="*/ 3725967 h 3879791"/>
              <a:gd name="connsiteX41" fmla="*/ 1956987 w 3751603"/>
              <a:gd name="connsiteY41" fmla="*/ 3717421 h 3879791"/>
              <a:gd name="connsiteX42" fmla="*/ 1931349 w 3751603"/>
              <a:gd name="connsiteY42" fmla="*/ 3589234 h 3879791"/>
              <a:gd name="connsiteX43" fmla="*/ 2247544 w 3751603"/>
              <a:gd name="connsiteY43" fmla="*/ 3537959 h 3879791"/>
              <a:gd name="connsiteX44" fmla="*/ 2871387 w 3751603"/>
              <a:gd name="connsiteY44" fmla="*/ 3572142 h 3879791"/>
              <a:gd name="connsiteX45" fmla="*/ 2811566 w 3751603"/>
              <a:gd name="connsiteY45" fmla="*/ 3529413 h 3879791"/>
              <a:gd name="connsiteX46" fmla="*/ 2837203 w 3751603"/>
              <a:gd name="connsiteY46" fmla="*/ 3461047 h 3879791"/>
              <a:gd name="connsiteX47" fmla="*/ 2794474 w 3751603"/>
              <a:gd name="connsiteY47" fmla="*/ 3418318 h 3879791"/>
              <a:gd name="connsiteX48" fmla="*/ 3076486 w 3751603"/>
              <a:gd name="connsiteY48" fmla="*/ 3102124 h 3879791"/>
              <a:gd name="connsiteX49" fmla="*/ 3537959 w 3751603"/>
              <a:gd name="connsiteY49" fmla="*/ 2999574 h 3879791"/>
              <a:gd name="connsiteX50" fmla="*/ 3572142 w 3751603"/>
              <a:gd name="connsiteY50" fmla="*/ 3042303 h 3879791"/>
              <a:gd name="connsiteX51" fmla="*/ 3367043 w 3751603"/>
              <a:gd name="connsiteY51" fmla="*/ 3264494 h 3879791"/>
              <a:gd name="connsiteX52" fmla="*/ 3751603 w 3751603"/>
              <a:gd name="connsiteY52" fmla="*/ 3204673 h 3879791"/>
              <a:gd name="connsiteX53" fmla="*/ 3529413 w 3751603"/>
              <a:gd name="connsiteY53" fmla="*/ 3119215 h 3879791"/>
              <a:gd name="connsiteX54" fmla="*/ 3563596 w 3751603"/>
              <a:gd name="connsiteY54" fmla="*/ 3050849 h 3879791"/>
              <a:gd name="connsiteX55" fmla="*/ 3537959 w 3751603"/>
              <a:gd name="connsiteY55" fmla="*/ 3016666 h 3879791"/>
              <a:gd name="connsiteX56" fmla="*/ 3349951 w 3751603"/>
              <a:gd name="connsiteY56" fmla="*/ 3033757 h 3879791"/>
              <a:gd name="connsiteX57" fmla="*/ 3127760 w 3751603"/>
              <a:gd name="connsiteY57" fmla="*/ 2922662 h 3879791"/>
              <a:gd name="connsiteX58" fmla="*/ 3136306 w 3751603"/>
              <a:gd name="connsiteY58" fmla="*/ 2803021 h 3879791"/>
              <a:gd name="connsiteX59" fmla="*/ 2649196 w 3751603"/>
              <a:gd name="connsiteY59" fmla="*/ 2221907 h 3879791"/>
              <a:gd name="connsiteX60" fmla="*/ 2238998 w 3751603"/>
              <a:gd name="connsiteY60" fmla="*/ 2307365 h 3879791"/>
              <a:gd name="connsiteX61" fmla="*/ 914400 w 3751603"/>
              <a:gd name="connsiteY61" fmla="*/ 2606467 h 3879791"/>
              <a:gd name="connsiteX62" fmla="*/ 897308 w 3751603"/>
              <a:gd name="connsiteY62" fmla="*/ 2623559 h 3879791"/>
              <a:gd name="connsiteX0" fmla="*/ 2401368 w 3751603"/>
              <a:gd name="connsiteY0" fmla="*/ 1495514 h 3879791"/>
              <a:gd name="connsiteX1" fmla="*/ 2521009 w 3751603"/>
              <a:gd name="connsiteY1" fmla="*/ 786213 h 3879791"/>
              <a:gd name="connsiteX2" fmla="*/ 2640650 w 3751603"/>
              <a:gd name="connsiteY2" fmla="*/ 0 h 3879791"/>
              <a:gd name="connsiteX3" fmla="*/ 1367327 w 3751603"/>
              <a:gd name="connsiteY3" fmla="*/ 17092 h 3879791"/>
              <a:gd name="connsiteX4" fmla="*/ 1076770 w 3751603"/>
              <a:gd name="connsiteY4" fmla="*/ 341832 h 3879791"/>
              <a:gd name="connsiteX5" fmla="*/ 854579 w 3751603"/>
              <a:gd name="connsiteY5" fmla="*/ 393107 h 3879791"/>
              <a:gd name="connsiteX6" fmla="*/ 752030 w 3751603"/>
              <a:gd name="connsiteY6" fmla="*/ 307649 h 3879791"/>
              <a:gd name="connsiteX7" fmla="*/ 666572 w 3751603"/>
              <a:gd name="connsiteY7" fmla="*/ 376015 h 3879791"/>
              <a:gd name="connsiteX8" fmla="*/ 495656 w 3751603"/>
              <a:gd name="connsiteY8" fmla="*/ 401653 h 3879791"/>
              <a:gd name="connsiteX9" fmla="*/ 170916 w 3751603"/>
              <a:gd name="connsiteY9" fmla="*/ 1162228 h 3879791"/>
              <a:gd name="connsiteX10" fmla="*/ 333286 w 3751603"/>
              <a:gd name="connsiteY10" fmla="*/ 1222049 h 3879791"/>
              <a:gd name="connsiteX11" fmla="*/ 401652 w 3751603"/>
              <a:gd name="connsiteY11" fmla="*/ 1085316 h 3879791"/>
              <a:gd name="connsiteX12" fmla="*/ 521293 w 3751603"/>
              <a:gd name="connsiteY12" fmla="*/ 1102408 h 3879791"/>
              <a:gd name="connsiteX13" fmla="*/ 658026 w 3751603"/>
              <a:gd name="connsiteY13" fmla="*/ 1068224 h 3879791"/>
              <a:gd name="connsiteX14" fmla="*/ 683663 w 3751603"/>
              <a:gd name="connsiteY14" fmla="*/ 1880075 h 3879791"/>
              <a:gd name="connsiteX15" fmla="*/ 495656 w 3751603"/>
              <a:gd name="connsiteY15" fmla="*/ 1905712 h 3879791"/>
              <a:gd name="connsiteX16" fmla="*/ 401652 w 3751603"/>
              <a:gd name="connsiteY16" fmla="*/ 1897167 h 3879791"/>
              <a:gd name="connsiteX17" fmla="*/ 384560 w 3751603"/>
              <a:gd name="connsiteY17" fmla="*/ 1786071 h 3879791"/>
              <a:gd name="connsiteX18" fmla="*/ 299103 w 3751603"/>
              <a:gd name="connsiteY18" fmla="*/ 1743342 h 3879791"/>
              <a:gd name="connsiteX19" fmla="*/ 230736 w 3751603"/>
              <a:gd name="connsiteY19" fmla="*/ 1777525 h 3879791"/>
              <a:gd name="connsiteX20" fmla="*/ 162370 w 3751603"/>
              <a:gd name="connsiteY20" fmla="*/ 1828800 h 3879791"/>
              <a:gd name="connsiteX21" fmla="*/ 0 w 3751603"/>
              <a:gd name="connsiteY21" fmla="*/ 1862983 h 3879791"/>
              <a:gd name="connsiteX22" fmla="*/ 239282 w 3751603"/>
              <a:gd name="connsiteY22" fmla="*/ 2563739 h 3879791"/>
              <a:gd name="connsiteX23" fmla="*/ 418744 w 3751603"/>
              <a:gd name="connsiteY23" fmla="*/ 2521010 h 3879791"/>
              <a:gd name="connsiteX24" fmla="*/ 538385 w 3751603"/>
              <a:gd name="connsiteY24" fmla="*/ 2845750 h 3879791"/>
              <a:gd name="connsiteX25" fmla="*/ 589660 w 3751603"/>
              <a:gd name="connsiteY25" fmla="*/ 2828658 h 3879791"/>
              <a:gd name="connsiteX26" fmla="*/ 709301 w 3751603"/>
              <a:gd name="connsiteY26" fmla="*/ 2982482 h 3879791"/>
              <a:gd name="connsiteX27" fmla="*/ 794759 w 3751603"/>
              <a:gd name="connsiteY27" fmla="*/ 2948299 h 3879791"/>
              <a:gd name="connsiteX28" fmla="*/ 692209 w 3751603"/>
              <a:gd name="connsiteY28" fmla="*/ 2743200 h 3879791"/>
              <a:gd name="connsiteX29" fmla="*/ 666572 w 3751603"/>
              <a:gd name="connsiteY29" fmla="*/ 2717563 h 3879791"/>
              <a:gd name="connsiteX30" fmla="*/ 743484 w 3751603"/>
              <a:gd name="connsiteY30" fmla="*/ 2649196 h 3879791"/>
              <a:gd name="connsiteX31" fmla="*/ 922946 w 3751603"/>
              <a:gd name="connsiteY31" fmla="*/ 2606467 h 3879791"/>
              <a:gd name="connsiteX32" fmla="*/ 1410056 w 3751603"/>
              <a:gd name="connsiteY32" fmla="*/ 3196127 h 3879791"/>
              <a:gd name="connsiteX33" fmla="*/ 1401510 w 3751603"/>
              <a:gd name="connsiteY33" fmla="*/ 3298677 h 3879791"/>
              <a:gd name="connsiteX34" fmla="*/ 1213503 w 3751603"/>
              <a:gd name="connsiteY34" fmla="*/ 3332860 h 3879791"/>
              <a:gd name="connsiteX35" fmla="*/ 1110953 w 3751603"/>
              <a:gd name="connsiteY35" fmla="*/ 3273039 h 3879791"/>
              <a:gd name="connsiteX36" fmla="*/ 1051132 w 3751603"/>
              <a:gd name="connsiteY36" fmla="*/ 3273039 h 3879791"/>
              <a:gd name="connsiteX37" fmla="*/ 1008403 w 3751603"/>
              <a:gd name="connsiteY37" fmla="*/ 3409772 h 3879791"/>
              <a:gd name="connsiteX38" fmla="*/ 1897166 w 3751603"/>
              <a:gd name="connsiteY38" fmla="*/ 3879791 h 3879791"/>
              <a:gd name="connsiteX39" fmla="*/ 2127903 w 3751603"/>
              <a:gd name="connsiteY39" fmla="*/ 3811424 h 3879791"/>
              <a:gd name="connsiteX40" fmla="*/ 2384276 w 3751603"/>
              <a:gd name="connsiteY40" fmla="*/ 3760150 h 3879791"/>
              <a:gd name="connsiteX41" fmla="*/ 2008261 w 3751603"/>
              <a:gd name="connsiteY41" fmla="*/ 3725967 h 3879791"/>
              <a:gd name="connsiteX42" fmla="*/ 1956987 w 3751603"/>
              <a:gd name="connsiteY42" fmla="*/ 3717421 h 3879791"/>
              <a:gd name="connsiteX43" fmla="*/ 1931349 w 3751603"/>
              <a:gd name="connsiteY43" fmla="*/ 3589234 h 3879791"/>
              <a:gd name="connsiteX44" fmla="*/ 2247544 w 3751603"/>
              <a:gd name="connsiteY44" fmla="*/ 3537959 h 3879791"/>
              <a:gd name="connsiteX45" fmla="*/ 2871387 w 3751603"/>
              <a:gd name="connsiteY45" fmla="*/ 3572142 h 3879791"/>
              <a:gd name="connsiteX46" fmla="*/ 2811566 w 3751603"/>
              <a:gd name="connsiteY46" fmla="*/ 3529413 h 3879791"/>
              <a:gd name="connsiteX47" fmla="*/ 2837203 w 3751603"/>
              <a:gd name="connsiteY47" fmla="*/ 3461047 h 3879791"/>
              <a:gd name="connsiteX48" fmla="*/ 2794474 w 3751603"/>
              <a:gd name="connsiteY48" fmla="*/ 3418318 h 3879791"/>
              <a:gd name="connsiteX49" fmla="*/ 3076486 w 3751603"/>
              <a:gd name="connsiteY49" fmla="*/ 3102124 h 3879791"/>
              <a:gd name="connsiteX50" fmla="*/ 3537959 w 3751603"/>
              <a:gd name="connsiteY50" fmla="*/ 2999574 h 3879791"/>
              <a:gd name="connsiteX51" fmla="*/ 3572142 w 3751603"/>
              <a:gd name="connsiteY51" fmla="*/ 3042303 h 3879791"/>
              <a:gd name="connsiteX52" fmla="*/ 3367043 w 3751603"/>
              <a:gd name="connsiteY52" fmla="*/ 3264494 h 3879791"/>
              <a:gd name="connsiteX53" fmla="*/ 3751603 w 3751603"/>
              <a:gd name="connsiteY53" fmla="*/ 3204673 h 3879791"/>
              <a:gd name="connsiteX54" fmla="*/ 3529413 w 3751603"/>
              <a:gd name="connsiteY54" fmla="*/ 3119215 h 3879791"/>
              <a:gd name="connsiteX55" fmla="*/ 3563596 w 3751603"/>
              <a:gd name="connsiteY55" fmla="*/ 3050849 h 3879791"/>
              <a:gd name="connsiteX56" fmla="*/ 3537959 w 3751603"/>
              <a:gd name="connsiteY56" fmla="*/ 3016666 h 3879791"/>
              <a:gd name="connsiteX57" fmla="*/ 3349951 w 3751603"/>
              <a:gd name="connsiteY57" fmla="*/ 3033757 h 3879791"/>
              <a:gd name="connsiteX58" fmla="*/ 3127760 w 3751603"/>
              <a:gd name="connsiteY58" fmla="*/ 2922662 h 3879791"/>
              <a:gd name="connsiteX59" fmla="*/ 3136306 w 3751603"/>
              <a:gd name="connsiteY59" fmla="*/ 2803021 h 3879791"/>
              <a:gd name="connsiteX60" fmla="*/ 2649196 w 3751603"/>
              <a:gd name="connsiteY60" fmla="*/ 2221907 h 3879791"/>
              <a:gd name="connsiteX61" fmla="*/ 2238998 w 3751603"/>
              <a:gd name="connsiteY61" fmla="*/ 2307365 h 3879791"/>
              <a:gd name="connsiteX62" fmla="*/ 914400 w 3751603"/>
              <a:gd name="connsiteY62" fmla="*/ 2606467 h 3879791"/>
              <a:gd name="connsiteX63" fmla="*/ 897308 w 3751603"/>
              <a:gd name="connsiteY63" fmla="*/ 2623559 h 3879791"/>
              <a:gd name="connsiteX0" fmla="*/ 2401368 w 3751603"/>
              <a:gd name="connsiteY0" fmla="*/ 1495514 h 3879791"/>
              <a:gd name="connsiteX1" fmla="*/ 2375731 w 3751603"/>
              <a:gd name="connsiteY1" fmla="*/ 709301 h 3879791"/>
              <a:gd name="connsiteX2" fmla="*/ 2640650 w 3751603"/>
              <a:gd name="connsiteY2" fmla="*/ 0 h 3879791"/>
              <a:gd name="connsiteX3" fmla="*/ 1367327 w 3751603"/>
              <a:gd name="connsiteY3" fmla="*/ 17092 h 3879791"/>
              <a:gd name="connsiteX4" fmla="*/ 1076770 w 3751603"/>
              <a:gd name="connsiteY4" fmla="*/ 341832 h 3879791"/>
              <a:gd name="connsiteX5" fmla="*/ 854579 w 3751603"/>
              <a:gd name="connsiteY5" fmla="*/ 393107 h 3879791"/>
              <a:gd name="connsiteX6" fmla="*/ 752030 w 3751603"/>
              <a:gd name="connsiteY6" fmla="*/ 307649 h 3879791"/>
              <a:gd name="connsiteX7" fmla="*/ 666572 w 3751603"/>
              <a:gd name="connsiteY7" fmla="*/ 376015 h 3879791"/>
              <a:gd name="connsiteX8" fmla="*/ 495656 w 3751603"/>
              <a:gd name="connsiteY8" fmla="*/ 401653 h 3879791"/>
              <a:gd name="connsiteX9" fmla="*/ 170916 w 3751603"/>
              <a:gd name="connsiteY9" fmla="*/ 1162228 h 3879791"/>
              <a:gd name="connsiteX10" fmla="*/ 333286 w 3751603"/>
              <a:gd name="connsiteY10" fmla="*/ 1222049 h 3879791"/>
              <a:gd name="connsiteX11" fmla="*/ 401652 w 3751603"/>
              <a:gd name="connsiteY11" fmla="*/ 1085316 h 3879791"/>
              <a:gd name="connsiteX12" fmla="*/ 521293 w 3751603"/>
              <a:gd name="connsiteY12" fmla="*/ 1102408 h 3879791"/>
              <a:gd name="connsiteX13" fmla="*/ 658026 w 3751603"/>
              <a:gd name="connsiteY13" fmla="*/ 1068224 h 3879791"/>
              <a:gd name="connsiteX14" fmla="*/ 683663 w 3751603"/>
              <a:gd name="connsiteY14" fmla="*/ 1880075 h 3879791"/>
              <a:gd name="connsiteX15" fmla="*/ 495656 w 3751603"/>
              <a:gd name="connsiteY15" fmla="*/ 1905712 h 3879791"/>
              <a:gd name="connsiteX16" fmla="*/ 401652 w 3751603"/>
              <a:gd name="connsiteY16" fmla="*/ 1897167 h 3879791"/>
              <a:gd name="connsiteX17" fmla="*/ 384560 w 3751603"/>
              <a:gd name="connsiteY17" fmla="*/ 1786071 h 3879791"/>
              <a:gd name="connsiteX18" fmla="*/ 299103 w 3751603"/>
              <a:gd name="connsiteY18" fmla="*/ 1743342 h 3879791"/>
              <a:gd name="connsiteX19" fmla="*/ 230736 w 3751603"/>
              <a:gd name="connsiteY19" fmla="*/ 1777525 h 3879791"/>
              <a:gd name="connsiteX20" fmla="*/ 162370 w 3751603"/>
              <a:gd name="connsiteY20" fmla="*/ 1828800 h 3879791"/>
              <a:gd name="connsiteX21" fmla="*/ 0 w 3751603"/>
              <a:gd name="connsiteY21" fmla="*/ 1862983 h 3879791"/>
              <a:gd name="connsiteX22" fmla="*/ 239282 w 3751603"/>
              <a:gd name="connsiteY22" fmla="*/ 2563739 h 3879791"/>
              <a:gd name="connsiteX23" fmla="*/ 418744 w 3751603"/>
              <a:gd name="connsiteY23" fmla="*/ 2521010 h 3879791"/>
              <a:gd name="connsiteX24" fmla="*/ 538385 w 3751603"/>
              <a:gd name="connsiteY24" fmla="*/ 2845750 h 3879791"/>
              <a:gd name="connsiteX25" fmla="*/ 589660 w 3751603"/>
              <a:gd name="connsiteY25" fmla="*/ 2828658 h 3879791"/>
              <a:gd name="connsiteX26" fmla="*/ 709301 w 3751603"/>
              <a:gd name="connsiteY26" fmla="*/ 2982482 h 3879791"/>
              <a:gd name="connsiteX27" fmla="*/ 794759 w 3751603"/>
              <a:gd name="connsiteY27" fmla="*/ 2948299 h 3879791"/>
              <a:gd name="connsiteX28" fmla="*/ 692209 w 3751603"/>
              <a:gd name="connsiteY28" fmla="*/ 2743200 h 3879791"/>
              <a:gd name="connsiteX29" fmla="*/ 666572 w 3751603"/>
              <a:gd name="connsiteY29" fmla="*/ 2717563 h 3879791"/>
              <a:gd name="connsiteX30" fmla="*/ 743484 w 3751603"/>
              <a:gd name="connsiteY30" fmla="*/ 2649196 h 3879791"/>
              <a:gd name="connsiteX31" fmla="*/ 922946 w 3751603"/>
              <a:gd name="connsiteY31" fmla="*/ 2606467 h 3879791"/>
              <a:gd name="connsiteX32" fmla="*/ 1410056 w 3751603"/>
              <a:gd name="connsiteY32" fmla="*/ 3196127 h 3879791"/>
              <a:gd name="connsiteX33" fmla="*/ 1401510 w 3751603"/>
              <a:gd name="connsiteY33" fmla="*/ 3298677 h 3879791"/>
              <a:gd name="connsiteX34" fmla="*/ 1213503 w 3751603"/>
              <a:gd name="connsiteY34" fmla="*/ 3332860 h 3879791"/>
              <a:gd name="connsiteX35" fmla="*/ 1110953 w 3751603"/>
              <a:gd name="connsiteY35" fmla="*/ 3273039 h 3879791"/>
              <a:gd name="connsiteX36" fmla="*/ 1051132 w 3751603"/>
              <a:gd name="connsiteY36" fmla="*/ 3273039 h 3879791"/>
              <a:gd name="connsiteX37" fmla="*/ 1008403 w 3751603"/>
              <a:gd name="connsiteY37" fmla="*/ 3409772 h 3879791"/>
              <a:gd name="connsiteX38" fmla="*/ 1897166 w 3751603"/>
              <a:gd name="connsiteY38" fmla="*/ 3879791 h 3879791"/>
              <a:gd name="connsiteX39" fmla="*/ 2127903 w 3751603"/>
              <a:gd name="connsiteY39" fmla="*/ 3811424 h 3879791"/>
              <a:gd name="connsiteX40" fmla="*/ 2384276 w 3751603"/>
              <a:gd name="connsiteY40" fmla="*/ 3760150 h 3879791"/>
              <a:gd name="connsiteX41" fmla="*/ 2008261 w 3751603"/>
              <a:gd name="connsiteY41" fmla="*/ 3725967 h 3879791"/>
              <a:gd name="connsiteX42" fmla="*/ 1956987 w 3751603"/>
              <a:gd name="connsiteY42" fmla="*/ 3717421 h 3879791"/>
              <a:gd name="connsiteX43" fmla="*/ 1931349 w 3751603"/>
              <a:gd name="connsiteY43" fmla="*/ 3589234 h 3879791"/>
              <a:gd name="connsiteX44" fmla="*/ 2247544 w 3751603"/>
              <a:gd name="connsiteY44" fmla="*/ 3537959 h 3879791"/>
              <a:gd name="connsiteX45" fmla="*/ 2871387 w 3751603"/>
              <a:gd name="connsiteY45" fmla="*/ 3572142 h 3879791"/>
              <a:gd name="connsiteX46" fmla="*/ 2811566 w 3751603"/>
              <a:gd name="connsiteY46" fmla="*/ 3529413 h 3879791"/>
              <a:gd name="connsiteX47" fmla="*/ 2837203 w 3751603"/>
              <a:gd name="connsiteY47" fmla="*/ 3461047 h 3879791"/>
              <a:gd name="connsiteX48" fmla="*/ 2794474 w 3751603"/>
              <a:gd name="connsiteY48" fmla="*/ 3418318 h 3879791"/>
              <a:gd name="connsiteX49" fmla="*/ 3076486 w 3751603"/>
              <a:gd name="connsiteY49" fmla="*/ 3102124 h 3879791"/>
              <a:gd name="connsiteX50" fmla="*/ 3537959 w 3751603"/>
              <a:gd name="connsiteY50" fmla="*/ 2999574 h 3879791"/>
              <a:gd name="connsiteX51" fmla="*/ 3572142 w 3751603"/>
              <a:gd name="connsiteY51" fmla="*/ 3042303 h 3879791"/>
              <a:gd name="connsiteX52" fmla="*/ 3367043 w 3751603"/>
              <a:gd name="connsiteY52" fmla="*/ 3264494 h 3879791"/>
              <a:gd name="connsiteX53" fmla="*/ 3751603 w 3751603"/>
              <a:gd name="connsiteY53" fmla="*/ 3204673 h 3879791"/>
              <a:gd name="connsiteX54" fmla="*/ 3529413 w 3751603"/>
              <a:gd name="connsiteY54" fmla="*/ 3119215 h 3879791"/>
              <a:gd name="connsiteX55" fmla="*/ 3563596 w 3751603"/>
              <a:gd name="connsiteY55" fmla="*/ 3050849 h 3879791"/>
              <a:gd name="connsiteX56" fmla="*/ 3537959 w 3751603"/>
              <a:gd name="connsiteY56" fmla="*/ 3016666 h 3879791"/>
              <a:gd name="connsiteX57" fmla="*/ 3349951 w 3751603"/>
              <a:gd name="connsiteY57" fmla="*/ 3033757 h 3879791"/>
              <a:gd name="connsiteX58" fmla="*/ 3127760 w 3751603"/>
              <a:gd name="connsiteY58" fmla="*/ 2922662 h 3879791"/>
              <a:gd name="connsiteX59" fmla="*/ 3136306 w 3751603"/>
              <a:gd name="connsiteY59" fmla="*/ 2803021 h 3879791"/>
              <a:gd name="connsiteX60" fmla="*/ 2649196 w 3751603"/>
              <a:gd name="connsiteY60" fmla="*/ 2221907 h 3879791"/>
              <a:gd name="connsiteX61" fmla="*/ 2238998 w 3751603"/>
              <a:gd name="connsiteY61" fmla="*/ 2307365 h 3879791"/>
              <a:gd name="connsiteX62" fmla="*/ 914400 w 3751603"/>
              <a:gd name="connsiteY62" fmla="*/ 2606467 h 3879791"/>
              <a:gd name="connsiteX63" fmla="*/ 897308 w 3751603"/>
              <a:gd name="connsiteY63" fmla="*/ 2623559 h 3879791"/>
              <a:gd name="connsiteX0" fmla="*/ 2401368 w 3751603"/>
              <a:gd name="connsiteY0" fmla="*/ 1495514 h 3879791"/>
              <a:gd name="connsiteX1" fmla="*/ 2375731 w 3751603"/>
              <a:gd name="connsiteY1" fmla="*/ 709301 h 3879791"/>
              <a:gd name="connsiteX2" fmla="*/ 2640650 w 3751603"/>
              <a:gd name="connsiteY2" fmla="*/ 0 h 3879791"/>
              <a:gd name="connsiteX3" fmla="*/ 1367327 w 3751603"/>
              <a:gd name="connsiteY3" fmla="*/ 17092 h 3879791"/>
              <a:gd name="connsiteX4" fmla="*/ 1076770 w 3751603"/>
              <a:gd name="connsiteY4" fmla="*/ 341832 h 3879791"/>
              <a:gd name="connsiteX5" fmla="*/ 854579 w 3751603"/>
              <a:gd name="connsiteY5" fmla="*/ 393107 h 3879791"/>
              <a:gd name="connsiteX6" fmla="*/ 752030 w 3751603"/>
              <a:gd name="connsiteY6" fmla="*/ 307649 h 3879791"/>
              <a:gd name="connsiteX7" fmla="*/ 666572 w 3751603"/>
              <a:gd name="connsiteY7" fmla="*/ 376015 h 3879791"/>
              <a:gd name="connsiteX8" fmla="*/ 495656 w 3751603"/>
              <a:gd name="connsiteY8" fmla="*/ 401653 h 3879791"/>
              <a:gd name="connsiteX9" fmla="*/ 170916 w 3751603"/>
              <a:gd name="connsiteY9" fmla="*/ 1162228 h 3879791"/>
              <a:gd name="connsiteX10" fmla="*/ 333286 w 3751603"/>
              <a:gd name="connsiteY10" fmla="*/ 1222049 h 3879791"/>
              <a:gd name="connsiteX11" fmla="*/ 401652 w 3751603"/>
              <a:gd name="connsiteY11" fmla="*/ 1085316 h 3879791"/>
              <a:gd name="connsiteX12" fmla="*/ 521293 w 3751603"/>
              <a:gd name="connsiteY12" fmla="*/ 1102408 h 3879791"/>
              <a:gd name="connsiteX13" fmla="*/ 658026 w 3751603"/>
              <a:gd name="connsiteY13" fmla="*/ 1068224 h 3879791"/>
              <a:gd name="connsiteX14" fmla="*/ 683663 w 3751603"/>
              <a:gd name="connsiteY14" fmla="*/ 1880075 h 3879791"/>
              <a:gd name="connsiteX15" fmla="*/ 495656 w 3751603"/>
              <a:gd name="connsiteY15" fmla="*/ 1905712 h 3879791"/>
              <a:gd name="connsiteX16" fmla="*/ 401652 w 3751603"/>
              <a:gd name="connsiteY16" fmla="*/ 1897167 h 3879791"/>
              <a:gd name="connsiteX17" fmla="*/ 384560 w 3751603"/>
              <a:gd name="connsiteY17" fmla="*/ 1786071 h 3879791"/>
              <a:gd name="connsiteX18" fmla="*/ 299103 w 3751603"/>
              <a:gd name="connsiteY18" fmla="*/ 1743342 h 3879791"/>
              <a:gd name="connsiteX19" fmla="*/ 230736 w 3751603"/>
              <a:gd name="connsiteY19" fmla="*/ 1777525 h 3879791"/>
              <a:gd name="connsiteX20" fmla="*/ 162370 w 3751603"/>
              <a:gd name="connsiteY20" fmla="*/ 1828800 h 3879791"/>
              <a:gd name="connsiteX21" fmla="*/ 0 w 3751603"/>
              <a:gd name="connsiteY21" fmla="*/ 1862983 h 3879791"/>
              <a:gd name="connsiteX22" fmla="*/ 239282 w 3751603"/>
              <a:gd name="connsiteY22" fmla="*/ 2563739 h 3879791"/>
              <a:gd name="connsiteX23" fmla="*/ 418744 w 3751603"/>
              <a:gd name="connsiteY23" fmla="*/ 2521010 h 3879791"/>
              <a:gd name="connsiteX24" fmla="*/ 538385 w 3751603"/>
              <a:gd name="connsiteY24" fmla="*/ 2845750 h 3879791"/>
              <a:gd name="connsiteX25" fmla="*/ 589660 w 3751603"/>
              <a:gd name="connsiteY25" fmla="*/ 2828658 h 3879791"/>
              <a:gd name="connsiteX26" fmla="*/ 709301 w 3751603"/>
              <a:gd name="connsiteY26" fmla="*/ 2982482 h 3879791"/>
              <a:gd name="connsiteX27" fmla="*/ 794759 w 3751603"/>
              <a:gd name="connsiteY27" fmla="*/ 2948299 h 3879791"/>
              <a:gd name="connsiteX28" fmla="*/ 692209 w 3751603"/>
              <a:gd name="connsiteY28" fmla="*/ 2743200 h 3879791"/>
              <a:gd name="connsiteX29" fmla="*/ 666572 w 3751603"/>
              <a:gd name="connsiteY29" fmla="*/ 2717563 h 3879791"/>
              <a:gd name="connsiteX30" fmla="*/ 743484 w 3751603"/>
              <a:gd name="connsiteY30" fmla="*/ 2649196 h 3879791"/>
              <a:gd name="connsiteX31" fmla="*/ 922946 w 3751603"/>
              <a:gd name="connsiteY31" fmla="*/ 2606467 h 3879791"/>
              <a:gd name="connsiteX32" fmla="*/ 1410056 w 3751603"/>
              <a:gd name="connsiteY32" fmla="*/ 3196127 h 3879791"/>
              <a:gd name="connsiteX33" fmla="*/ 1401510 w 3751603"/>
              <a:gd name="connsiteY33" fmla="*/ 3298677 h 3879791"/>
              <a:gd name="connsiteX34" fmla="*/ 1213503 w 3751603"/>
              <a:gd name="connsiteY34" fmla="*/ 3332860 h 3879791"/>
              <a:gd name="connsiteX35" fmla="*/ 1110953 w 3751603"/>
              <a:gd name="connsiteY35" fmla="*/ 3273039 h 3879791"/>
              <a:gd name="connsiteX36" fmla="*/ 1051132 w 3751603"/>
              <a:gd name="connsiteY36" fmla="*/ 3273039 h 3879791"/>
              <a:gd name="connsiteX37" fmla="*/ 1008403 w 3751603"/>
              <a:gd name="connsiteY37" fmla="*/ 3409772 h 3879791"/>
              <a:gd name="connsiteX38" fmla="*/ 1897166 w 3751603"/>
              <a:gd name="connsiteY38" fmla="*/ 3879791 h 3879791"/>
              <a:gd name="connsiteX39" fmla="*/ 2127903 w 3751603"/>
              <a:gd name="connsiteY39" fmla="*/ 3811424 h 3879791"/>
              <a:gd name="connsiteX40" fmla="*/ 2384276 w 3751603"/>
              <a:gd name="connsiteY40" fmla="*/ 3760150 h 3879791"/>
              <a:gd name="connsiteX41" fmla="*/ 2008261 w 3751603"/>
              <a:gd name="connsiteY41" fmla="*/ 3725967 h 3879791"/>
              <a:gd name="connsiteX42" fmla="*/ 1956987 w 3751603"/>
              <a:gd name="connsiteY42" fmla="*/ 3717421 h 3879791"/>
              <a:gd name="connsiteX43" fmla="*/ 1931349 w 3751603"/>
              <a:gd name="connsiteY43" fmla="*/ 3589234 h 3879791"/>
              <a:gd name="connsiteX44" fmla="*/ 2247544 w 3751603"/>
              <a:gd name="connsiteY44" fmla="*/ 3537959 h 3879791"/>
              <a:gd name="connsiteX45" fmla="*/ 2871387 w 3751603"/>
              <a:gd name="connsiteY45" fmla="*/ 3572142 h 3879791"/>
              <a:gd name="connsiteX46" fmla="*/ 2811566 w 3751603"/>
              <a:gd name="connsiteY46" fmla="*/ 3529413 h 3879791"/>
              <a:gd name="connsiteX47" fmla="*/ 2837203 w 3751603"/>
              <a:gd name="connsiteY47" fmla="*/ 3461047 h 3879791"/>
              <a:gd name="connsiteX48" fmla="*/ 2794474 w 3751603"/>
              <a:gd name="connsiteY48" fmla="*/ 3418318 h 3879791"/>
              <a:gd name="connsiteX49" fmla="*/ 3076486 w 3751603"/>
              <a:gd name="connsiteY49" fmla="*/ 3102124 h 3879791"/>
              <a:gd name="connsiteX50" fmla="*/ 3537959 w 3751603"/>
              <a:gd name="connsiteY50" fmla="*/ 2999574 h 3879791"/>
              <a:gd name="connsiteX51" fmla="*/ 3572142 w 3751603"/>
              <a:gd name="connsiteY51" fmla="*/ 3042303 h 3879791"/>
              <a:gd name="connsiteX52" fmla="*/ 3367043 w 3751603"/>
              <a:gd name="connsiteY52" fmla="*/ 3264494 h 3879791"/>
              <a:gd name="connsiteX53" fmla="*/ 3751603 w 3751603"/>
              <a:gd name="connsiteY53" fmla="*/ 3204673 h 3879791"/>
              <a:gd name="connsiteX54" fmla="*/ 3529413 w 3751603"/>
              <a:gd name="connsiteY54" fmla="*/ 3119215 h 3879791"/>
              <a:gd name="connsiteX55" fmla="*/ 3563596 w 3751603"/>
              <a:gd name="connsiteY55" fmla="*/ 3050849 h 3879791"/>
              <a:gd name="connsiteX56" fmla="*/ 3537959 w 3751603"/>
              <a:gd name="connsiteY56" fmla="*/ 3016666 h 3879791"/>
              <a:gd name="connsiteX57" fmla="*/ 3349951 w 3751603"/>
              <a:gd name="connsiteY57" fmla="*/ 3033757 h 3879791"/>
              <a:gd name="connsiteX58" fmla="*/ 3127760 w 3751603"/>
              <a:gd name="connsiteY58" fmla="*/ 2922662 h 3879791"/>
              <a:gd name="connsiteX59" fmla="*/ 3136306 w 3751603"/>
              <a:gd name="connsiteY59" fmla="*/ 2803021 h 3879791"/>
              <a:gd name="connsiteX60" fmla="*/ 2649196 w 3751603"/>
              <a:gd name="connsiteY60" fmla="*/ 2221907 h 3879791"/>
              <a:gd name="connsiteX61" fmla="*/ 2238998 w 3751603"/>
              <a:gd name="connsiteY61" fmla="*/ 2307365 h 3879791"/>
              <a:gd name="connsiteX62" fmla="*/ 914400 w 3751603"/>
              <a:gd name="connsiteY62" fmla="*/ 2606467 h 3879791"/>
              <a:gd name="connsiteX63" fmla="*/ 897308 w 3751603"/>
              <a:gd name="connsiteY63" fmla="*/ 2623559 h 3879791"/>
              <a:gd name="connsiteX0" fmla="*/ 2401368 w 3751603"/>
              <a:gd name="connsiteY0" fmla="*/ 1495514 h 3879791"/>
              <a:gd name="connsiteX1" fmla="*/ 2375731 w 3751603"/>
              <a:gd name="connsiteY1" fmla="*/ 709301 h 3879791"/>
              <a:gd name="connsiteX2" fmla="*/ 2640650 w 3751603"/>
              <a:gd name="connsiteY2" fmla="*/ 0 h 3879791"/>
              <a:gd name="connsiteX3" fmla="*/ 1367327 w 3751603"/>
              <a:gd name="connsiteY3" fmla="*/ 17092 h 3879791"/>
              <a:gd name="connsiteX4" fmla="*/ 1076770 w 3751603"/>
              <a:gd name="connsiteY4" fmla="*/ 341832 h 3879791"/>
              <a:gd name="connsiteX5" fmla="*/ 854579 w 3751603"/>
              <a:gd name="connsiteY5" fmla="*/ 393107 h 3879791"/>
              <a:gd name="connsiteX6" fmla="*/ 752030 w 3751603"/>
              <a:gd name="connsiteY6" fmla="*/ 307649 h 3879791"/>
              <a:gd name="connsiteX7" fmla="*/ 666572 w 3751603"/>
              <a:gd name="connsiteY7" fmla="*/ 376015 h 3879791"/>
              <a:gd name="connsiteX8" fmla="*/ 495656 w 3751603"/>
              <a:gd name="connsiteY8" fmla="*/ 401653 h 3879791"/>
              <a:gd name="connsiteX9" fmla="*/ 170916 w 3751603"/>
              <a:gd name="connsiteY9" fmla="*/ 1162228 h 3879791"/>
              <a:gd name="connsiteX10" fmla="*/ 333286 w 3751603"/>
              <a:gd name="connsiteY10" fmla="*/ 1222049 h 3879791"/>
              <a:gd name="connsiteX11" fmla="*/ 401652 w 3751603"/>
              <a:gd name="connsiteY11" fmla="*/ 1085316 h 3879791"/>
              <a:gd name="connsiteX12" fmla="*/ 521293 w 3751603"/>
              <a:gd name="connsiteY12" fmla="*/ 1102408 h 3879791"/>
              <a:gd name="connsiteX13" fmla="*/ 658026 w 3751603"/>
              <a:gd name="connsiteY13" fmla="*/ 1068224 h 3879791"/>
              <a:gd name="connsiteX14" fmla="*/ 683663 w 3751603"/>
              <a:gd name="connsiteY14" fmla="*/ 1880075 h 3879791"/>
              <a:gd name="connsiteX15" fmla="*/ 495656 w 3751603"/>
              <a:gd name="connsiteY15" fmla="*/ 1905712 h 3879791"/>
              <a:gd name="connsiteX16" fmla="*/ 401652 w 3751603"/>
              <a:gd name="connsiteY16" fmla="*/ 1897167 h 3879791"/>
              <a:gd name="connsiteX17" fmla="*/ 384560 w 3751603"/>
              <a:gd name="connsiteY17" fmla="*/ 1786071 h 3879791"/>
              <a:gd name="connsiteX18" fmla="*/ 299103 w 3751603"/>
              <a:gd name="connsiteY18" fmla="*/ 1743342 h 3879791"/>
              <a:gd name="connsiteX19" fmla="*/ 230736 w 3751603"/>
              <a:gd name="connsiteY19" fmla="*/ 1777525 h 3879791"/>
              <a:gd name="connsiteX20" fmla="*/ 162370 w 3751603"/>
              <a:gd name="connsiteY20" fmla="*/ 1828800 h 3879791"/>
              <a:gd name="connsiteX21" fmla="*/ 0 w 3751603"/>
              <a:gd name="connsiteY21" fmla="*/ 1862983 h 3879791"/>
              <a:gd name="connsiteX22" fmla="*/ 239282 w 3751603"/>
              <a:gd name="connsiteY22" fmla="*/ 2563739 h 3879791"/>
              <a:gd name="connsiteX23" fmla="*/ 418744 w 3751603"/>
              <a:gd name="connsiteY23" fmla="*/ 2521010 h 3879791"/>
              <a:gd name="connsiteX24" fmla="*/ 538385 w 3751603"/>
              <a:gd name="connsiteY24" fmla="*/ 2845750 h 3879791"/>
              <a:gd name="connsiteX25" fmla="*/ 589660 w 3751603"/>
              <a:gd name="connsiteY25" fmla="*/ 2828658 h 3879791"/>
              <a:gd name="connsiteX26" fmla="*/ 709301 w 3751603"/>
              <a:gd name="connsiteY26" fmla="*/ 2982482 h 3879791"/>
              <a:gd name="connsiteX27" fmla="*/ 794759 w 3751603"/>
              <a:gd name="connsiteY27" fmla="*/ 2948299 h 3879791"/>
              <a:gd name="connsiteX28" fmla="*/ 692209 w 3751603"/>
              <a:gd name="connsiteY28" fmla="*/ 2743200 h 3879791"/>
              <a:gd name="connsiteX29" fmla="*/ 666572 w 3751603"/>
              <a:gd name="connsiteY29" fmla="*/ 2717563 h 3879791"/>
              <a:gd name="connsiteX30" fmla="*/ 743484 w 3751603"/>
              <a:gd name="connsiteY30" fmla="*/ 2649196 h 3879791"/>
              <a:gd name="connsiteX31" fmla="*/ 922946 w 3751603"/>
              <a:gd name="connsiteY31" fmla="*/ 2606467 h 3879791"/>
              <a:gd name="connsiteX32" fmla="*/ 1410056 w 3751603"/>
              <a:gd name="connsiteY32" fmla="*/ 3196127 h 3879791"/>
              <a:gd name="connsiteX33" fmla="*/ 1401510 w 3751603"/>
              <a:gd name="connsiteY33" fmla="*/ 3298677 h 3879791"/>
              <a:gd name="connsiteX34" fmla="*/ 1213503 w 3751603"/>
              <a:gd name="connsiteY34" fmla="*/ 3332860 h 3879791"/>
              <a:gd name="connsiteX35" fmla="*/ 1110953 w 3751603"/>
              <a:gd name="connsiteY35" fmla="*/ 3273039 h 3879791"/>
              <a:gd name="connsiteX36" fmla="*/ 1051132 w 3751603"/>
              <a:gd name="connsiteY36" fmla="*/ 3273039 h 3879791"/>
              <a:gd name="connsiteX37" fmla="*/ 1008403 w 3751603"/>
              <a:gd name="connsiteY37" fmla="*/ 3409772 h 3879791"/>
              <a:gd name="connsiteX38" fmla="*/ 1897166 w 3751603"/>
              <a:gd name="connsiteY38" fmla="*/ 3879791 h 3879791"/>
              <a:gd name="connsiteX39" fmla="*/ 2127903 w 3751603"/>
              <a:gd name="connsiteY39" fmla="*/ 3811424 h 3879791"/>
              <a:gd name="connsiteX40" fmla="*/ 2384276 w 3751603"/>
              <a:gd name="connsiteY40" fmla="*/ 3760150 h 3879791"/>
              <a:gd name="connsiteX41" fmla="*/ 2008261 w 3751603"/>
              <a:gd name="connsiteY41" fmla="*/ 3725967 h 3879791"/>
              <a:gd name="connsiteX42" fmla="*/ 1956987 w 3751603"/>
              <a:gd name="connsiteY42" fmla="*/ 3717421 h 3879791"/>
              <a:gd name="connsiteX43" fmla="*/ 1931349 w 3751603"/>
              <a:gd name="connsiteY43" fmla="*/ 3589234 h 3879791"/>
              <a:gd name="connsiteX44" fmla="*/ 2247544 w 3751603"/>
              <a:gd name="connsiteY44" fmla="*/ 3537959 h 3879791"/>
              <a:gd name="connsiteX45" fmla="*/ 2871387 w 3751603"/>
              <a:gd name="connsiteY45" fmla="*/ 3572142 h 3879791"/>
              <a:gd name="connsiteX46" fmla="*/ 2811566 w 3751603"/>
              <a:gd name="connsiteY46" fmla="*/ 3529413 h 3879791"/>
              <a:gd name="connsiteX47" fmla="*/ 2837203 w 3751603"/>
              <a:gd name="connsiteY47" fmla="*/ 3461047 h 3879791"/>
              <a:gd name="connsiteX48" fmla="*/ 2794474 w 3751603"/>
              <a:gd name="connsiteY48" fmla="*/ 3418318 h 3879791"/>
              <a:gd name="connsiteX49" fmla="*/ 3076486 w 3751603"/>
              <a:gd name="connsiteY49" fmla="*/ 3102124 h 3879791"/>
              <a:gd name="connsiteX50" fmla="*/ 3537959 w 3751603"/>
              <a:gd name="connsiteY50" fmla="*/ 2999574 h 3879791"/>
              <a:gd name="connsiteX51" fmla="*/ 3572142 w 3751603"/>
              <a:gd name="connsiteY51" fmla="*/ 3042303 h 3879791"/>
              <a:gd name="connsiteX52" fmla="*/ 3367043 w 3751603"/>
              <a:gd name="connsiteY52" fmla="*/ 3264494 h 3879791"/>
              <a:gd name="connsiteX53" fmla="*/ 3751603 w 3751603"/>
              <a:gd name="connsiteY53" fmla="*/ 3204673 h 3879791"/>
              <a:gd name="connsiteX54" fmla="*/ 3529413 w 3751603"/>
              <a:gd name="connsiteY54" fmla="*/ 3119215 h 3879791"/>
              <a:gd name="connsiteX55" fmla="*/ 3563596 w 3751603"/>
              <a:gd name="connsiteY55" fmla="*/ 3050849 h 3879791"/>
              <a:gd name="connsiteX56" fmla="*/ 3537959 w 3751603"/>
              <a:gd name="connsiteY56" fmla="*/ 3016666 h 3879791"/>
              <a:gd name="connsiteX57" fmla="*/ 3349951 w 3751603"/>
              <a:gd name="connsiteY57" fmla="*/ 3033757 h 3879791"/>
              <a:gd name="connsiteX58" fmla="*/ 3127760 w 3751603"/>
              <a:gd name="connsiteY58" fmla="*/ 2922662 h 3879791"/>
              <a:gd name="connsiteX59" fmla="*/ 3136306 w 3751603"/>
              <a:gd name="connsiteY59" fmla="*/ 2803021 h 3879791"/>
              <a:gd name="connsiteX60" fmla="*/ 2649196 w 3751603"/>
              <a:gd name="connsiteY60" fmla="*/ 2221907 h 3879791"/>
              <a:gd name="connsiteX61" fmla="*/ 2238998 w 3751603"/>
              <a:gd name="connsiteY61" fmla="*/ 2307365 h 3879791"/>
              <a:gd name="connsiteX62" fmla="*/ 914400 w 3751603"/>
              <a:gd name="connsiteY62" fmla="*/ 2606467 h 3879791"/>
              <a:gd name="connsiteX63" fmla="*/ 897308 w 3751603"/>
              <a:gd name="connsiteY63" fmla="*/ 2623559 h 3879791"/>
              <a:gd name="connsiteX0" fmla="*/ 2401368 w 3751603"/>
              <a:gd name="connsiteY0" fmla="*/ 1495514 h 3879791"/>
              <a:gd name="connsiteX1" fmla="*/ 2375731 w 3751603"/>
              <a:gd name="connsiteY1" fmla="*/ 709301 h 3879791"/>
              <a:gd name="connsiteX2" fmla="*/ 2640650 w 3751603"/>
              <a:gd name="connsiteY2" fmla="*/ 0 h 3879791"/>
              <a:gd name="connsiteX3" fmla="*/ 1367327 w 3751603"/>
              <a:gd name="connsiteY3" fmla="*/ 17092 h 3879791"/>
              <a:gd name="connsiteX4" fmla="*/ 1076770 w 3751603"/>
              <a:gd name="connsiteY4" fmla="*/ 341832 h 3879791"/>
              <a:gd name="connsiteX5" fmla="*/ 854579 w 3751603"/>
              <a:gd name="connsiteY5" fmla="*/ 393107 h 3879791"/>
              <a:gd name="connsiteX6" fmla="*/ 752030 w 3751603"/>
              <a:gd name="connsiteY6" fmla="*/ 307649 h 3879791"/>
              <a:gd name="connsiteX7" fmla="*/ 666572 w 3751603"/>
              <a:gd name="connsiteY7" fmla="*/ 376015 h 3879791"/>
              <a:gd name="connsiteX8" fmla="*/ 495656 w 3751603"/>
              <a:gd name="connsiteY8" fmla="*/ 401653 h 3879791"/>
              <a:gd name="connsiteX9" fmla="*/ 170916 w 3751603"/>
              <a:gd name="connsiteY9" fmla="*/ 1162228 h 3879791"/>
              <a:gd name="connsiteX10" fmla="*/ 333286 w 3751603"/>
              <a:gd name="connsiteY10" fmla="*/ 1222049 h 3879791"/>
              <a:gd name="connsiteX11" fmla="*/ 401652 w 3751603"/>
              <a:gd name="connsiteY11" fmla="*/ 1085316 h 3879791"/>
              <a:gd name="connsiteX12" fmla="*/ 521293 w 3751603"/>
              <a:gd name="connsiteY12" fmla="*/ 1102408 h 3879791"/>
              <a:gd name="connsiteX13" fmla="*/ 658026 w 3751603"/>
              <a:gd name="connsiteY13" fmla="*/ 1068224 h 3879791"/>
              <a:gd name="connsiteX14" fmla="*/ 683663 w 3751603"/>
              <a:gd name="connsiteY14" fmla="*/ 1880075 h 3879791"/>
              <a:gd name="connsiteX15" fmla="*/ 495656 w 3751603"/>
              <a:gd name="connsiteY15" fmla="*/ 1905712 h 3879791"/>
              <a:gd name="connsiteX16" fmla="*/ 401652 w 3751603"/>
              <a:gd name="connsiteY16" fmla="*/ 1897167 h 3879791"/>
              <a:gd name="connsiteX17" fmla="*/ 384560 w 3751603"/>
              <a:gd name="connsiteY17" fmla="*/ 1786071 h 3879791"/>
              <a:gd name="connsiteX18" fmla="*/ 299103 w 3751603"/>
              <a:gd name="connsiteY18" fmla="*/ 1743342 h 3879791"/>
              <a:gd name="connsiteX19" fmla="*/ 230736 w 3751603"/>
              <a:gd name="connsiteY19" fmla="*/ 1777525 h 3879791"/>
              <a:gd name="connsiteX20" fmla="*/ 162370 w 3751603"/>
              <a:gd name="connsiteY20" fmla="*/ 1828800 h 3879791"/>
              <a:gd name="connsiteX21" fmla="*/ 0 w 3751603"/>
              <a:gd name="connsiteY21" fmla="*/ 1862983 h 3879791"/>
              <a:gd name="connsiteX22" fmla="*/ 239282 w 3751603"/>
              <a:gd name="connsiteY22" fmla="*/ 2563739 h 3879791"/>
              <a:gd name="connsiteX23" fmla="*/ 418744 w 3751603"/>
              <a:gd name="connsiteY23" fmla="*/ 2521010 h 3879791"/>
              <a:gd name="connsiteX24" fmla="*/ 538385 w 3751603"/>
              <a:gd name="connsiteY24" fmla="*/ 2845750 h 3879791"/>
              <a:gd name="connsiteX25" fmla="*/ 589660 w 3751603"/>
              <a:gd name="connsiteY25" fmla="*/ 2828658 h 3879791"/>
              <a:gd name="connsiteX26" fmla="*/ 709301 w 3751603"/>
              <a:gd name="connsiteY26" fmla="*/ 2982482 h 3879791"/>
              <a:gd name="connsiteX27" fmla="*/ 794759 w 3751603"/>
              <a:gd name="connsiteY27" fmla="*/ 2948299 h 3879791"/>
              <a:gd name="connsiteX28" fmla="*/ 692209 w 3751603"/>
              <a:gd name="connsiteY28" fmla="*/ 2743200 h 3879791"/>
              <a:gd name="connsiteX29" fmla="*/ 666572 w 3751603"/>
              <a:gd name="connsiteY29" fmla="*/ 2717563 h 3879791"/>
              <a:gd name="connsiteX30" fmla="*/ 743484 w 3751603"/>
              <a:gd name="connsiteY30" fmla="*/ 2649196 h 3879791"/>
              <a:gd name="connsiteX31" fmla="*/ 922946 w 3751603"/>
              <a:gd name="connsiteY31" fmla="*/ 2606467 h 3879791"/>
              <a:gd name="connsiteX32" fmla="*/ 1410056 w 3751603"/>
              <a:gd name="connsiteY32" fmla="*/ 3196127 h 3879791"/>
              <a:gd name="connsiteX33" fmla="*/ 1401510 w 3751603"/>
              <a:gd name="connsiteY33" fmla="*/ 3298677 h 3879791"/>
              <a:gd name="connsiteX34" fmla="*/ 1213503 w 3751603"/>
              <a:gd name="connsiteY34" fmla="*/ 3332860 h 3879791"/>
              <a:gd name="connsiteX35" fmla="*/ 1110953 w 3751603"/>
              <a:gd name="connsiteY35" fmla="*/ 3273039 h 3879791"/>
              <a:gd name="connsiteX36" fmla="*/ 1051132 w 3751603"/>
              <a:gd name="connsiteY36" fmla="*/ 3273039 h 3879791"/>
              <a:gd name="connsiteX37" fmla="*/ 1008403 w 3751603"/>
              <a:gd name="connsiteY37" fmla="*/ 3409772 h 3879791"/>
              <a:gd name="connsiteX38" fmla="*/ 1897166 w 3751603"/>
              <a:gd name="connsiteY38" fmla="*/ 3879791 h 3879791"/>
              <a:gd name="connsiteX39" fmla="*/ 2127903 w 3751603"/>
              <a:gd name="connsiteY39" fmla="*/ 3811424 h 3879791"/>
              <a:gd name="connsiteX40" fmla="*/ 2384276 w 3751603"/>
              <a:gd name="connsiteY40" fmla="*/ 3760150 h 3879791"/>
              <a:gd name="connsiteX41" fmla="*/ 2008261 w 3751603"/>
              <a:gd name="connsiteY41" fmla="*/ 3725967 h 3879791"/>
              <a:gd name="connsiteX42" fmla="*/ 1956987 w 3751603"/>
              <a:gd name="connsiteY42" fmla="*/ 3717421 h 3879791"/>
              <a:gd name="connsiteX43" fmla="*/ 1931349 w 3751603"/>
              <a:gd name="connsiteY43" fmla="*/ 3589234 h 3879791"/>
              <a:gd name="connsiteX44" fmla="*/ 2247544 w 3751603"/>
              <a:gd name="connsiteY44" fmla="*/ 3537959 h 3879791"/>
              <a:gd name="connsiteX45" fmla="*/ 2871387 w 3751603"/>
              <a:gd name="connsiteY45" fmla="*/ 3572142 h 3879791"/>
              <a:gd name="connsiteX46" fmla="*/ 2811566 w 3751603"/>
              <a:gd name="connsiteY46" fmla="*/ 3529413 h 3879791"/>
              <a:gd name="connsiteX47" fmla="*/ 2837203 w 3751603"/>
              <a:gd name="connsiteY47" fmla="*/ 3461047 h 3879791"/>
              <a:gd name="connsiteX48" fmla="*/ 2794474 w 3751603"/>
              <a:gd name="connsiteY48" fmla="*/ 3418318 h 3879791"/>
              <a:gd name="connsiteX49" fmla="*/ 3076486 w 3751603"/>
              <a:gd name="connsiteY49" fmla="*/ 3102124 h 3879791"/>
              <a:gd name="connsiteX50" fmla="*/ 3537959 w 3751603"/>
              <a:gd name="connsiteY50" fmla="*/ 2999574 h 3879791"/>
              <a:gd name="connsiteX51" fmla="*/ 3572142 w 3751603"/>
              <a:gd name="connsiteY51" fmla="*/ 3042303 h 3879791"/>
              <a:gd name="connsiteX52" fmla="*/ 3367043 w 3751603"/>
              <a:gd name="connsiteY52" fmla="*/ 3264494 h 3879791"/>
              <a:gd name="connsiteX53" fmla="*/ 3751603 w 3751603"/>
              <a:gd name="connsiteY53" fmla="*/ 3204673 h 3879791"/>
              <a:gd name="connsiteX54" fmla="*/ 3529413 w 3751603"/>
              <a:gd name="connsiteY54" fmla="*/ 3119215 h 3879791"/>
              <a:gd name="connsiteX55" fmla="*/ 3563596 w 3751603"/>
              <a:gd name="connsiteY55" fmla="*/ 3050849 h 3879791"/>
              <a:gd name="connsiteX56" fmla="*/ 3537959 w 3751603"/>
              <a:gd name="connsiteY56" fmla="*/ 3016666 h 3879791"/>
              <a:gd name="connsiteX57" fmla="*/ 3349951 w 3751603"/>
              <a:gd name="connsiteY57" fmla="*/ 3033757 h 3879791"/>
              <a:gd name="connsiteX58" fmla="*/ 3127760 w 3751603"/>
              <a:gd name="connsiteY58" fmla="*/ 2922662 h 3879791"/>
              <a:gd name="connsiteX59" fmla="*/ 3136306 w 3751603"/>
              <a:gd name="connsiteY59" fmla="*/ 2803021 h 3879791"/>
              <a:gd name="connsiteX60" fmla="*/ 2649196 w 3751603"/>
              <a:gd name="connsiteY60" fmla="*/ 2221907 h 3879791"/>
              <a:gd name="connsiteX61" fmla="*/ 2238998 w 3751603"/>
              <a:gd name="connsiteY61" fmla="*/ 2307365 h 3879791"/>
              <a:gd name="connsiteX62" fmla="*/ 914400 w 3751603"/>
              <a:gd name="connsiteY62" fmla="*/ 2606467 h 3879791"/>
              <a:gd name="connsiteX63" fmla="*/ 897308 w 3751603"/>
              <a:gd name="connsiteY63" fmla="*/ 2623559 h 3879791"/>
              <a:gd name="connsiteX0" fmla="*/ 2170631 w 3751603"/>
              <a:gd name="connsiteY0" fmla="*/ 1649338 h 3879791"/>
              <a:gd name="connsiteX1" fmla="*/ 2375731 w 3751603"/>
              <a:gd name="connsiteY1" fmla="*/ 709301 h 3879791"/>
              <a:gd name="connsiteX2" fmla="*/ 2640650 w 3751603"/>
              <a:gd name="connsiteY2" fmla="*/ 0 h 3879791"/>
              <a:gd name="connsiteX3" fmla="*/ 1367327 w 3751603"/>
              <a:gd name="connsiteY3" fmla="*/ 17092 h 3879791"/>
              <a:gd name="connsiteX4" fmla="*/ 1076770 w 3751603"/>
              <a:gd name="connsiteY4" fmla="*/ 341832 h 3879791"/>
              <a:gd name="connsiteX5" fmla="*/ 854579 w 3751603"/>
              <a:gd name="connsiteY5" fmla="*/ 393107 h 3879791"/>
              <a:gd name="connsiteX6" fmla="*/ 752030 w 3751603"/>
              <a:gd name="connsiteY6" fmla="*/ 307649 h 3879791"/>
              <a:gd name="connsiteX7" fmla="*/ 666572 w 3751603"/>
              <a:gd name="connsiteY7" fmla="*/ 376015 h 3879791"/>
              <a:gd name="connsiteX8" fmla="*/ 495656 w 3751603"/>
              <a:gd name="connsiteY8" fmla="*/ 401653 h 3879791"/>
              <a:gd name="connsiteX9" fmla="*/ 170916 w 3751603"/>
              <a:gd name="connsiteY9" fmla="*/ 1162228 h 3879791"/>
              <a:gd name="connsiteX10" fmla="*/ 333286 w 3751603"/>
              <a:gd name="connsiteY10" fmla="*/ 1222049 h 3879791"/>
              <a:gd name="connsiteX11" fmla="*/ 401652 w 3751603"/>
              <a:gd name="connsiteY11" fmla="*/ 1085316 h 3879791"/>
              <a:gd name="connsiteX12" fmla="*/ 521293 w 3751603"/>
              <a:gd name="connsiteY12" fmla="*/ 1102408 h 3879791"/>
              <a:gd name="connsiteX13" fmla="*/ 658026 w 3751603"/>
              <a:gd name="connsiteY13" fmla="*/ 1068224 h 3879791"/>
              <a:gd name="connsiteX14" fmla="*/ 683663 w 3751603"/>
              <a:gd name="connsiteY14" fmla="*/ 1880075 h 3879791"/>
              <a:gd name="connsiteX15" fmla="*/ 495656 w 3751603"/>
              <a:gd name="connsiteY15" fmla="*/ 1905712 h 3879791"/>
              <a:gd name="connsiteX16" fmla="*/ 401652 w 3751603"/>
              <a:gd name="connsiteY16" fmla="*/ 1897167 h 3879791"/>
              <a:gd name="connsiteX17" fmla="*/ 384560 w 3751603"/>
              <a:gd name="connsiteY17" fmla="*/ 1786071 h 3879791"/>
              <a:gd name="connsiteX18" fmla="*/ 299103 w 3751603"/>
              <a:gd name="connsiteY18" fmla="*/ 1743342 h 3879791"/>
              <a:gd name="connsiteX19" fmla="*/ 230736 w 3751603"/>
              <a:gd name="connsiteY19" fmla="*/ 1777525 h 3879791"/>
              <a:gd name="connsiteX20" fmla="*/ 162370 w 3751603"/>
              <a:gd name="connsiteY20" fmla="*/ 1828800 h 3879791"/>
              <a:gd name="connsiteX21" fmla="*/ 0 w 3751603"/>
              <a:gd name="connsiteY21" fmla="*/ 1862983 h 3879791"/>
              <a:gd name="connsiteX22" fmla="*/ 239282 w 3751603"/>
              <a:gd name="connsiteY22" fmla="*/ 2563739 h 3879791"/>
              <a:gd name="connsiteX23" fmla="*/ 418744 w 3751603"/>
              <a:gd name="connsiteY23" fmla="*/ 2521010 h 3879791"/>
              <a:gd name="connsiteX24" fmla="*/ 538385 w 3751603"/>
              <a:gd name="connsiteY24" fmla="*/ 2845750 h 3879791"/>
              <a:gd name="connsiteX25" fmla="*/ 589660 w 3751603"/>
              <a:gd name="connsiteY25" fmla="*/ 2828658 h 3879791"/>
              <a:gd name="connsiteX26" fmla="*/ 709301 w 3751603"/>
              <a:gd name="connsiteY26" fmla="*/ 2982482 h 3879791"/>
              <a:gd name="connsiteX27" fmla="*/ 794759 w 3751603"/>
              <a:gd name="connsiteY27" fmla="*/ 2948299 h 3879791"/>
              <a:gd name="connsiteX28" fmla="*/ 692209 w 3751603"/>
              <a:gd name="connsiteY28" fmla="*/ 2743200 h 3879791"/>
              <a:gd name="connsiteX29" fmla="*/ 666572 w 3751603"/>
              <a:gd name="connsiteY29" fmla="*/ 2717563 h 3879791"/>
              <a:gd name="connsiteX30" fmla="*/ 743484 w 3751603"/>
              <a:gd name="connsiteY30" fmla="*/ 2649196 h 3879791"/>
              <a:gd name="connsiteX31" fmla="*/ 922946 w 3751603"/>
              <a:gd name="connsiteY31" fmla="*/ 2606467 h 3879791"/>
              <a:gd name="connsiteX32" fmla="*/ 1410056 w 3751603"/>
              <a:gd name="connsiteY32" fmla="*/ 3196127 h 3879791"/>
              <a:gd name="connsiteX33" fmla="*/ 1401510 w 3751603"/>
              <a:gd name="connsiteY33" fmla="*/ 3298677 h 3879791"/>
              <a:gd name="connsiteX34" fmla="*/ 1213503 w 3751603"/>
              <a:gd name="connsiteY34" fmla="*/ 3332860 h 3879791"/>
              <a:gd name="connsiteX35" fmla="*/ 1110953 w 3751603"/>
              <a:gd name="connsiteY35" fmla="*/ 3273039 h 3879791"/>
              <a:gd name="connsiteX36" fmla="*/ 1051132 w 3751603"/>
              <a:gd name="connsiteY36" fmla="*/ 3273039 h 3879791"/>
              <a:gd name="connsiteX37" fmla="*/ 1008403 w 3751603"/>
              <a:gd name="connsiteY37" fmla="*/ 3409772 h 3879791"/>
              <a:gd name="connsiteX38" fmla="*/ 1897166 w 3751603"/>
              <a:gd name="connsiteY38" fmla="*/ 3879791 h 3879791"/>
              <a:gd name="connsiteX39" fmla="*/ 2127903 w 3751603"/>
              <a:gd name="connsiteY39" fmla="*/ 3811424 h 3879791"/>
              <a:gd name="connsiteX40" fmla="*/ 2384276 w 3751603"/>
              <a:gd name="connsiteY40" fmla="*/ 3760150 h 3879791"/>
              <a:gd name="connsiteX41" fmla="*/ 2008261 w 3751603"/>
              <a:gd name="connsiteY41" fmla="*/ 3725967 h 3879791"/>
              <a:gd name="connsiteX42" fmla="*/ 1956987 w 3751603"/>
              <a:gd name="connsiteY42" fmla="*/ 3717421 h 3879791"/>
              <a:gd name="connsiteX43" fmla="*/ 1931349 w 3751603"/>
              <a:gd name="connsiteY43" fmla="*/ 3589234 h 3879791"/>
              <a:gd name="connsiteX44" fmla="*/ 2247544 w 3751603"/>
              <a:gd name="connsiteY44" fmla="*/ 3537959 h 3879791"/>
              <a:gd name="connsiteX45" fmla="*/ 2871387 w 3751603"/>
              <a:gd name="connsiteY45" fmla="*/ 3572142 h 3879791"/>
              <a:gd name="connsiteX46" fmla="*/ 2811566 w 3751603"/>
              <a:gd name="connsiteY46" fmla="*/ 3529413 h 3879791"/>
              <a:gd name="connsiteX47" fmla="*/ 2837203 w 3751603"/>
              <a:gd name="connsiteY47" fmla="*/ 3461047 h 3879791"/>
              <a:gd name="connsiteX48" fmla="*/ 2794474 w 3751603"/>
              <a:gd name="connsiteY48" fmla="*/ 3418318 h 3879791"/>
              <a:gd name="connsiteX49" fmla="*/ 3076486 w 3751603"/>
              <a:gd name="connsiteY49" fmla="*/ 3102124 h 3879791"/>
              <a:gd name="connsiteX50" fmla="*/ 3537959 w 3751603"/>
              <a:gd name="connsiteY50" fmla="*/ 2999574 h 3879791"/>
              <a:gd name="connsiteX51" fmla="*/ 3572142 w 3751603"/>
              <a:gd name="connsiteY51" fmla="*/ 3042303 h 3879791"/>
              <a:gd name="connsiteX52" fmla="*/ 3367043 w 3751603"/>
              <a:gd name="connsiteY52" fmla="*/ 3264494 h 3879791"/>
              <a:gd name="connsiteX53" fmla="*/ 3751603 w 3751603"/>
              <a:gd name="connsiteY53" fmla="*/ 3204673 h 3879791"/>
              <a:gd name="connsiteX54" fmla="*/ 3529413 w 3751603"/>
              <a:gd name="connsiteY54" fmla="*/ 3119215 h 3879791"/>
              <a:gd name="connsiteX55" fmla="*/ 3563596 w 3751603"/>
              <a:gd name="connsiteY55" fmla="*/ 3050849 h 3879791"/>
              <a:gd name="connsiteX56" fmla="*/ 3537959 w 3751603"/>
              <a:gd name="connsiteY56" fmla="*/ 3016666 h 3879791"/>
              <a:gd name="connsiteX57" fmla="*/ 3349951 w 3751603"/>
              <a:gd name="connsiteY57" fmla="*/ 3033757 h 3879791"/>
              <a:gd name="connsiteX58" fmla="*/ 3127760 w 3751603"/>
              <a:gd name="connsiteY58" fmla="*/ 2922662 h 3879791"/>
              <a:gd name="connsiteX59" fmla="*/ 3136306 w 3751603"/>
              <a:gd name="connsiteY59" fmla="*/ 2803021 h 3879791"/>
              <a:gd name="connsiteX60" fmla="*/ 2649196 w 3751603"/>
              <a:gd name="connsiteY60" fmla="*/ 2221907 h 3879791"/>
              <a:gd name="connsiteX61" fmla="*/ 2238998 w 3751603"/>
              <a:gd name="connsiteY61" fmla="*/ 2307365 h 3879791"/>
              <a:gd name="connsiteX62" fmla="*/ 914400 w 3751603"/>
              <a:gd name="connsiteY62" fmla="*/ 2606467 h 3879791"/>
              <a:gd name="connsiteX63" fmla="*/ 897308 w 3751603"/>
              <a:gd name="connsiteY63" fmla="*/ 2623559 h 3879791"/>
              <a:gd name="connsiteX0" fmla="*/ 2170631 w 3751603"/>
              <a:gd name="connsiteY0" fmla="*/ 1649338 h 3879791"/>
              <a:gd name="connsiteX1" fmla="*/ 2247544 w 3751603"/>
              <a:gd name="connsiteY1" fmla="*/ 1264778 h 3879791"/>
              <a:gd name="connsiteX2" fmla="*/ 2375731 w 3751603"/>
              <a:gd name="connsiteY2" fmla="*/ 709301 h 3879791"/>
              <a:gd name="connsiteX3" fmla="*/ 2640650 w 3751603"/>
              <a:gd name="connsiteY3" fmla="*/ 0 h 3879791"/>
              <a:gd name="connsiteX4" fmla="*/ 1367327 w 3751603"/>
              <a:gd name="connsiteY4" fmla="*/ 17092 h 3879791"/>
              <a:gd name="connsiteX5" fmla="*/ 1076770 w 3751603"/>
              <a:gd name="connsiteY5" fmla="*/ 341832 h 3879791"/>
              <a:gd name="connsiteX6" fmla="*/ 854579 w 3751603"/>
              <a:gd name="connsiteY6" fmla="*/ 393107 h 3879791"/>
              <a:gd name="connsiteX7" fmla="*/ 752030 w 3751603"/>
              <a:gd name="connsiteY7" fmla="*/ 307649 h 3879791"/>
              <a:gd name="connsiteX8" fmla="*/ 666572 w 3751603"/>
              <a:gd name="connsiteY8" fmla="*/ 376015 h 3879791"/>
              <a:gd name="connsiteX9" fmla="*/ 495656 w 3751603"/>
              <a:gd name="connsiteY9" fmla="*/ 401653 h 3879791"/>
              <a:gd name="connsiteX10" fmla="*/ 170916 w 3751603"/>
              <a:gd name="connsiteY10" fmla="*/ 1162228 h 3879791"/>
              <a:gd name="connsiteX11" fmla="*/ 333286 w 3751603"/>
              <a:gd name="connsiteY11" fmla="*/ 1222049 h 3879791"/>
              <a:gd name="connsiteX12" fmla="*/ 401652 w 3751603"/>
              <a:gd name="connsiteY12" fmla="*/ 1085316 h 3879791"/>
              <a:gd name="connsiteX13" fmla="*/ 521293 w 3751603"/>
              <a:gd name="connsiteY13" fmla="*/ 1102408 h 3879791"/>
              <a:gd name="connsiteX14" fmla="*/ 658026 w 3751603"/>
              <a:gd name="connsiteY14" fmla="*/ 1068224 h 3879791"/>
              <a:gd name="connsiteX15" fmla="*/ 683663 w 3751603"/>
              <a:gd name="connsiteY15" fmla="*/ 1880075 h 3879791"/>
              <a:gd name="connsiteX16" fmla="*/ 495656 w 3751603"/>
              <a:gd name="connsiteY16" fmla="*/ 1905712 h 3879791"/>
              <a:gd name="connsiteX17" fmla="*/ 401652 w 3751603"/>
              <a:gd name="connsiteY17" fmla="*/ 1897167 h 3879791"/>
              <a:gd name="connsiteX18" fmla="*/ 384560 w 3751603"/>
              <a:gd name="connsiteY18" fmla="*/ 1786071 h 3879791"/>
              <a:gd name="connsiteX19" fmla="*/ 299103 w 3751603"/>
              <a:gd name="connsiteY19" fmla="*/ 1743342 h 3879791"/>
              <a:gd name="connsiteX20" fmla="*/ 230736 w 3751603"/>
              <a:gd name="connsiteY20" fmla="*/ 1777525 h 3879791"/>
              <a:gd name="connsiteX21" fmla="*/ 162370 w 3751603"/>
              <a:gd name="connsiteY21" fmla="*/ 1828800 h 3879791"/>
              <a:gd name="connsiteX22" fmla="*/ 0 w 3751603"/>
              <a:gd name="connsiteY22" fmla="*/ 1862983 h 3879791"/>
              <a:gd name="connsiteX23" fmla="*/ 239282 w 3751603"/>
              <a:gd name="connsiteY23" fmla="*/ 2563739 h 3879791"/>
              <a:gd name="connsiteX24" fmla="*/ 418744 w 3751603"/>
              <a:gd name="connsiteY24" fmla="*/ 2521010 h 3879791"/>
              <a:gd name="connsiteX25" fmla="*/ 538385 w 3751603"/>
              <a:gd name="connsiteY25" fmla="*/ 2845750 h 3879791"/>
              <a:gd name="connsiteX26" fmla="*/ 589660 w 3751603"/>
              <a:gd name="connsiteY26" fmla="*/ 2828658 h 3879791"/>
              <a:gd name="connsiteX27" fmla="*/ 709301 w 3751603"/>
              <a:gd name="connsiteY27" fmla="*/ 2982482 h 3879791"/>
              <a:gd name="connsiteX28" fmla="*/ 794759 w 3751603"/>
              <a:gd name="connsiteY28" fmla="*/ 2948299 h 3879791"/>
              <a:gd name="connsiteX29" fmla="*/ 692209 w 3751603"/>
              <a:gd name="connsiteY29" fmla="*/ 2743200 h 3879791"/>
              <a:gd name="connsiteX30" fmla="*/ 666572 w 3751603"/>
              <a:gd name="connsiteY30" fmla="*/ 2717563 h 3879791"/>
              <a:gd name="connsiteX31" fmla="*/ 743484 w 3751603"/>
              <a:gd name="connsiteY31" fmla="*/ 2649196 h 3879791"/>
              <a:gd name="connsiteX32" fmla="*/ 922946 w 3751603"/>
              <a:gd name="connsiteY32" fmla="*/ 2606467 h 3879791"/>
              <a:gd name="connsiteX33" fmla="*/ 1410056 w 3751603"/>
              <a:gd name="connsiteY33" fmla="*/ 3196127 h 3879791"/>
              <a:gd name="connsiteX34" fmla="*/ 1401510 w 3751603"/>
              <a:gd name="connsiteY34" fmla="*/ 3298677 h 3879791"/>
              <a:gd name="connsiteX35" fmla="*/ 1213503 w 3751603"/>
              <a:gd name="connsiteY35" fmla="*/ 3332860 h 3879791"/>
              <a:gd name="connsiteX36" fmla="*/ 1110953 w 3751603"/>
              <a:gd name="connsiteY36" fmla="*/ 3273039 h 3879791"/>
              <a:gd name="connsiteX37" fmla="*/ 1051132 w 3751603"/>
              <a:gd name="connsiteY37" fmla="*/ 3273039 h 3879791"/>
              <a:gd name="connsiteX38" fmla="*/ 1008403 w 3751603"/>
              <a:gd name="connsiteY38" fmla="*/ 3409772 h 3879791"/>
              <a:gd name="connsiteX39" fmla="*/ 1897166 w 3751603"/>
              <a:gd name="connsiteY39" fmla="*/ 3879791 h 3879791"/>
              <a:gd name="connsiteX40" fmla="*/ 2127903 w 3751603"/>
              <a:gd name="connsiteY40" fmla="*/ 3811424 h 3879791"/>
              <a:gd name="connsiteX41" fmla="*/ 2384276 w 3751603"/>
              <a:gd name="connsiteY41" fmla="*/ 3760150 h 3879791"/>
              <a:gd name="connsiteX42" fmla="*/ 2008261 w 3751603"/>
              <a:gd name="connsiteY42" fmla="*/ 3725967 h 3879791"/>
              <a:gd name="connsiteX43" fmla="*/ 1956987 w 3751603"/>
              <a:gd name="connsiteY43" fmla="*/ 3717421 h 3879791"/>
              <a:gd name="connsiteX44" fmla="*/ 1931349 w 3751603"/>
              <a:gd name="connsiteY44" fmla="*/ 3589234 h 3879791"/>
              <a:gd name="connsiteX45" fmla="*/ 2247544 w 3751603"/>
              <a:gd name="connsiteY45" fmla="*/ 3537959 h 3879791"/>
              <a:gd name="connsiteX46" fmla="*/ 2871387 w 3751603"/>
              <a:gd name="connsiteY46" fmla="*/ 3572142 h 3879791"/>
              <a:gd name="connsiteX47" fmla="*/ 2811566 w 3751603"/>
              <a:gd name="connsiteY47" fmla="*/ 3529413 h 3879791"/>
              <a:gd name="connsiteX48" fmla="*/ 2837203 w 3751603"/>
              <a:gd name="connsiteY48" fmla="*/ 3461047 h 3879791"/>
              <a:gd name="connsiteX49" fmla="*/ 2794474 w 3751603"/>
              <a:gd name="connsiteY49" fmla="*/ 3418318 h 3879791"/>
              <a:gd name="connsiteX50" fmla="*/ 3076486 w 3751603"/>
              <a:gd name="connsiteY50" fmla="*/ 3102124 h 3879791"/>
              <a:gd name="connsiteX51" fmla="*/ 3537959 w 3751603"/>
              <a:gd name="connsiteY51" fmla="*/ 2999574 h 3879791"/>
              <a:gd name="connsiteX52" fmla="*/ 3572142 w 3751603"/>
              <a:gd name="connsiteY52" fmla="*/ 3042303 h 3879791"/>
              <a:gd name="connsiteX53" fmla="*/ 3367043 w 3751603"/>
              <a:gd name="connsiteY53" fmla="*/ 3264494 h 3879791"/>
              <a:gd name="connsiteX54" fmla="*/ 3751603 w 3751603"/>
              <a:gd name="connsiteY54" fmla="*/ 3204673 h 3879791"/>
              <a:gd name="connsiteX55" fmla="*/ 3529413 w 3751603"/>
              <a:gd name="connsiteY55" fmla="*/ 3119215 h 3879791"/>
              <a:gd name="connsiteX56" fmla="*/ 3563596 w 3751603"/>
              <a:gd name="connsiteY56" fmla="*/ 3050849 h 3879791"/>
              <a:gd name="connsiteX57" fmla="*/ 3537959 w 3751603"/>
              <a:gd name="connsiteY57" fmla="*/ 3016666 h 3879791"/>
              <a:gd name="connsiteX58" fmla="*/ 3349951 w 3751603"/>
              <a:gd name="connsiteY58" fmla="*/ 3033757 h 3879791"/>
              <a:gd name="connsiteX59" fmla="*/ 3127760 w 3751603"/>
              <a:gd name="connsiteY59" fmla="*/ 2922662 h 3879791"/>
              <a:gd name="connsiteX60" fmla="*/ 3136306 w 3751603"/>
              <a:gd name="connsiteY60" fmla="*/ 2803021 h 3879791"/>
              <a:gd name="connsiteX61" fmla="*/ 2649196 w 3751603"/>
              <a:gd name="connsiteY61" fmla="*/ 2221907 h 3879791"/>
              <a:gd name="connsiteX62" fmla="*/ 2238998 w 3751603"/>
              <a:gd name="connsiteY62" fmla="*/ 2307365 h 3879791"/>
              <a:gd name="connsiteX63" fmla="*/ 914400 w 3751603"/>
              <a:gd name="connsiteY63" fmla="*/ 2606467 h 3879791"/>
              <a:gd name="connsiteX64" fmla="*/ 897308 w 3751603"/>
              <a:gd name="connsiteY64" fmla="*/ 2623559 h 3879791"/>
              <a:gd name="connsiteX0" fmla="*/ 2170631 w 3751603"/>
              <a:gd name="connsiteY0" fmla="*/ 1649338 h 3879791"/>
              <a:gd name="connsiteX1" fmla="*/ 2358640 w 3751603"/>
              <a:gd name="connsiteY1" fmla="*/ 1478423 h 3879791"/>
              <a:gd name="connsiteX2" fmla="*/ 2375731 w 3751603"/>
              <a:gd name="connsiteY2" fmla="*/ 709301 h 3879791"/>
              <a:gd name="connsiteX3" fmla="*/ 2640650 w 3751603"/>
              <a:gd name="connsiteY3" fmla="*/ 0 h 3879791"/>
              <a:gd name="connsiteX4" fmla="*/ 1367327 w 3751603"/>
              <a:gd name="connsiteY4" fmla="*/ 17092 h 3879791"/>
              <a:gd name="connsiteX5" fmla="*/ 1076770 w 3751603"/>
              <a:gd name="connsiteY5" fmla="*/ 341832 h 3879791"/>
              <a:gd name="connsiteX6" fmla="*/ 854579 w 3751603"/>
              <a:gd name="connsiteY6" fmla="*/ 393107 h 3879791"/>
              <a:gd name="connsiteX7" fmla="*/ 752030 w 3751603"/>
              <a:gd name="connsiteY7" fmla="*/ 307649 h 3879791"/>
              <a:gd name="connsiteX8" fmla="*/ 666572 w 3751603"/>
              <a:gd name="connsiteY8" fmla="*/ 376015 h 3879791"/>
              <a:gd name="connsiteX9" fmla="*/ 495656 w 3751603"/>
              <a:gd name="connsiteY9" fmla="*/ 401653 h 3879791"/>
              <a:gd name="connsiteX10" fmla="*/ 170916 w 3751603"/>
              <a:gd name="connsiteY10" fmla="*/ 1162228 h 3879791"/>
              <a:gd name="connsiteX11" fmla="*/ 333286 w 3751603"/>
              <a:gd name="connsiteY11" fmla="*/ 1222049 h 3879791"/>
              <a:gd name="connsiteX12" fmla="*/ 401652 w 3751603"/>
              <a:gd name="connsiteY12" fmla="*/ 1085316 h 3879791"/>
              <a:gd name="connsiteX13" fmla="*/ 521293 w 3751603"/>
              <a:gd name="connsiteY13" fmla="*/ 1102408 h 3879791"/>
              <a:gd name="connsiteX14" fmla="*/ 658026 w 3751603"/>
              <a:gd name="connsiteY14" fmla="*/ 1068224 h 3879791"/>
              <a:gd name="connsiteX15" fmla="*/ 683663 w 3751603"/>
              <a:gd name="connsiteY15" fmla="*/ 1880075 h 3879791"/>
              <a:gd name="connsiteX16" fmla="*/ 495656 w 3751603"/>
              <a:gd name="connsiteY16" fmla="*/ 1905712 h 3879791"/>
              <a:gd name="connsiteX17" fmla="*/ 401652 w 3751603"/>
              <a:gd name="connsiteY17" fmla="*/ 1897167 h 3879791"/>
              <a:gd name="connsiteX18" fmla="*/ 384560 w 3751603"/>
              <a:gd name="connsiteY18" fmla="*/ 1786071 h 3879791"/>
              <a:gd name="connsiteX19" fmla="*/ 299103 w 3751603"/>
              <a:gd name="connsiteY19" fmla="*/ 1743342 h 3879791"/>
              <a:gd name="connsiteX20" fmla="*/ 230736 w 3751603"/>
              <a:gd name="connsiteY20" fmla="*/ 1777525 h 3879791"/>
              <a:gd name="connsiteX21" fmla="*/ 162370 w 3751603"/>
              <a:gd name="connsiteY21" fmla="*/ 1828800 h 3879791"/>
              <a:gd name="connsiteX22" fmla="*/ 0 w 3751603"/>
              <a:gd name="connsiteY22" fmla="*/ 1862983 h 3879791"/>
              <a:gd name="connsiteX23" fmla="*/ 239282 w 3751603"/>
              <a:gd name="connsiteY23" fmla="*/ 2563739 h 3879791"/>
              <a:gd name="connsiteX24" fmla="*/ 418744 w 3751603"/>
              <a:gd name="connsiteY24" fmla="*/ 2521010 h 3879791"/>
              <a:gd name="connsiteX25" fmla="*/ 538385 w 3751603"/>
              <a:gd name="connsiteY25" fmla="*/ 2845750 h 3879791"/>
              <a:gd name="connsiteX26" fmla="*/ 589660 w 3751603"/>
              <a:gd name="connsiteY26" fmla="*/ 2828658 h 3879791"/>
              <a:gd name="connsiteX27" fmla="*/ 709301 w 3751603"/>
              <a:gd name="connsiteY27" fmla="*/ 2982482 h 3879791"/>
              <a:gd name="connsiteX28" fmla="*/ 794759 w 3751603"/>
              <a:gd name="connsiteY28" fmla="*/ 2948299 h 3879791"/>
              <a:gd name="connsiteX29" fmla="*/ 692209 w 3751603"/>
              <a:gd name="connsiteY29" fmla="*/ 2743200 h 3879791"/>
              <a:gd name="connsiteX30" fmla="*/ 666572 w 3751603"/>
              <a:gd name="connsiteY30" fmla="*/ 2717563 h 3879791"/>
              <a:gd name="connsiteX31" fmla="*/ 743484 w 3751603"/>
              <a:gd name="connsiteY31" fmla="*/ 2649196 h 3879791"/>
              <a:gd name="connsiteX32" fmla="*/ 922946 w 3751603"/>
              <a:gd name="connsiteY32" fmla="*/ 2606467 h 3879791"/>
              <a:gd name="connsiteX33" fmla="*/ 1410056 w 3751603"/>
              <a:gd name="connsiteY33" fmla="*/ 3196127 h 3879791"/>
              <a:gd name="connsiteX34" fmla="*/ 1401510 w 3751603"/>
              <a:gd name="connsiteY34" fmla="*/ 3298677 h 3879791"/>
              <a:gd name="connsiteX35" fmla="*/ 1213503 w 3751603"/>
              <a:gd name="connsiteY35" fmla="*/ 3332860 h 3879791"/>
              <a:gd name="connsiteX36" fmla="*/ 1110953 w 3751603"/>
              <a:gd name="connsiteY36" fmla="*/ 3273039 h 3879791"/>
              <a:gd name="connsiteX37" fmla="*/ 1051132 w 3751603"/>
              <a:gd name="connsiteY37" fmla="*/ 3273039 h 3879791"/>
              <a:gd name="connsiteX38" fmla="*/ 1008403 w 3751603"/>
              <a:gd name="connsiteY38" fmla="*/ 3409772 h 3879791"/>
              <a:gd name="connsiteX39" fmla="*/ 1897166 w 3751603"/>
              <a:gd name="connsiteY39" fmla="*/ 3879791 h 3879791"/>
              <a:gd name="connsiteX40" fmla="*/ 2127903 w 3751603"/>
              <a:gd name="connsiteY40" fmla="*/ 3811424 h 3879791"/>
              <a:gd name="connsiteX41" fmla="*/ 2384276 w 3751603"/>
              <a:gd name="connsiteY41" fmla="*/ 3760150 h 3879791"/>
              <a:gd name="connsiteX42" fmla="*/ 2008261 w 3751603"/>
              <a:gd name="connsiteY42" fmla="*/ 3725967 h 3879791"/>
              <a:gd name="connsiteX43" fmla="*/ 1956987 w 3751603"/>
              <a:gd name="connsiteY43" fmla="*/ 3717421 h 3879791"/>
              <a:gd name="connsiteX44" fmla="*/ 1931349 w 3751603"/>
              <a:gd name="connsiteY44" fmla="*/ 3589234 h 3879791"/>
              <a:gd name="connsiteX45" fmla="*/ 2247544 w 3751603"/>
              <a:gd name="connsiteY45" fmla="*/ 3537959 h 3879791"/>
              <a:gd name="connsiteX46" fmla="*/ 2871387 w 3751603"/>
              <a:gd name="connsiteY46" fmla="*/ 3572142 h 3879791"/>
              <a:gd name="connsiteX47" fmla="*/ 2811566 w 3751603"/>
              <a:gd name="connsiteY47" fmla="*/ 3529413 h 3879791"/>
              <a:gd name="connsiteX48" fmla="*/ 2837203 w 3751603"/>
              <a:gd name="connsiteY48" fmla="*/ 3461047 h 3879791"/>
              <a:gd name="connsiteX49" fmla="*/ 2794474 w 3751603"/>
              <a:gd name="connsiteY49" fmla="*/ 3418318 h 3879791"/>
              <a:gd name="connsiteX50" fmla="*/ 3076486 w 3751603"/>
              <a:gd name="connsiteY50" fmla="*/ 3102124 h 3879791"/>
              <a:gd name="connsiteX51" fmla="*/ 3537959 w 3751603"/>
              <a:gd name="connsiteY51" fmla="*/ 2999574 h 3879791"/>
              <a:gd name="connsiteX52" fmla="*/ 3572142 w 3751603"/>
              <a:gd name="connsiteY52" fmla="*/ 3042303 h 3879791"/>
              <a:gd name="connsiteX53" fmla="*/ 3367043 w 3751603"/>
              <a:gd name="connsiteY53" fmla="*/ 3264494 h 3879791"/>
              <a:gd name="connsiteX54" fmla="*/ 3751603 w 3751603"/>
              <a:gd name="connsiteY54" fmla="*/ 3204673 h 3879791"/>
              <a:gd name="connsiteX55" fmla="*/ 3529413 w 3751603"/>
              <a:gd name="connsiteY55" fmla="*/ 3119215 h 3879791"/>
              <a:gd name="connsiteX56" fmla="*/ 3563596 w 3751603"/>
              <a:gd name="connsiteY56" fmla="*/ 3050849 h 3879791"/>
              <a:gd name="connsiteX57" fmla="*/ 3537959 w 3751603"/>
              <a:gd name="connsiteY57" fmla="*/ 3016666 h 3879791"/>
              <a:gd name="connsiteX58" fmla="*/ 3349951 w 3751603"/>
              <a:gd name="connsiteY58" fmla="*/ 3033757 h 3879791"/>
              <a:gd name="connsiteX59" fmla="*/ 3127760 w 3751603"/>
              <a:gd name="connsiteY59" fmla="*/ 2922662 h 3879791"/>
              <a:gd name="connsiteX60" fmla="*/ 3136306 w 3751603"/>
              <a:gd name="connsiteY60" fmla="*/ 2803021 h 3879791"/>
              <a:gd name="connsiteX61" fmla="*/ 2649196 w 3751603"/>
              <a:gd name="connsiteY61" fmla="*/ 2221907 h 3879791"/>
              <a:gd name="connsiteX62" fmla="*/ 2238998 w 3751603"/>
              <a:gd name="connsiteY62" fmla="*/ 2307365 h 3879791"/>
              <a:gd name="connsiteX63" fmla="*/ 914400 w 3751603"/>
              <a:gd name="connsiteY63" fmla="*/ 2606467 h 3879791"/>
              <a:gd name="connsiteX64" fmla="*/ 897308 w 3751603"/>
              <a:gd name="connsiteY64" fmla="*/ 2623559 h 3879791"/>
              <a:gd name="connsiteX0" fmla="*/ 2170631 w 3751603"/>
              <a:gd name="connsiteY0" fmla="*/ 1649338 h 3879791"/>
              <a:gd name="connsiteX1" fmla="*/ 2358640 w 3751603"/>
              <a:gd name="connsiteY1" fmla="*/ 1478423 h 3879791"/>
              <a:gd name="connsiteX2" fmla="*/ 2375731 w 3751603"/>
              <a:gd name="connsiteY2" fmla="*/ 709301 h 3879791"/>
              <a:gd name="connsiteX3" fmla="*/ 2640650 w 3751603"/>
              <a:gd name="connsiteY3" fmla="*/ 0 h 3879791"/>
              <a:gd name="connsiteX4" fmla="*/ 1367327 w 3751603"/>
              <a:gd name="connsiteY4" fmla="*/ 17092 h 3879791"/>
              <a:gd name="connsiteX5" fmla="*/ 1076770 w 3751603"/>
              <a:gd name="connsiteY5" fmla="*/ 341832 h 3879791"/>
              <a:gd name="connsiteX6" fmla="*/ 854579 w 3751603"/>
              <a:gd name="connsiteY6" fmla="*/ 393107 h 3879791"/>
              <a:gd name="connsiteX7" fmla="*/ 752030 w 3751603"/>
              <a:gd name="connsiteY7" fmla="*/ 307649 h 3879791"/>
              <a:gd name="connsiteX8" fmla="*/ 666572 w 3751603"/>
              <a:gd name="connsiteY8" fmla="*/ 376015 h 3879791"/>
              <a:gd name="connsiteX9" fmla="*/ 495656 w 3751603"/>
              <a:gd name="connsiteY9" fmla="*/ 401653 h 3879791"/>
              <a:gd name="connsiteX10" fmla="*/ 170916 w 3751603"/>
              <a:gd name="connsiteY10" fmla="*/ 1162228 h 3879791"/>
              <a:gd name="connsiteX11" fmla="*/ 333286 w 3751603"/>
              <a:gd name="connsiteY11" fmla="*/ 1222049 h 3879791"/>
              <a:gd name="connsiteX12" fmla="*/ 401652 w 3751603"/>
              <a:gd name="connsiteY12" fmla="*/ 1085316 h 3879791"/>
              <a:gd name="connsiteX13" fmla="*/ 521293 w 3751603"/>
              <a:gd name="connsiteY13" fmla="*/ 1102408 h 3879791"/>
              <a:gd name="connsiteX14" fmla="*/ 658026 w 3751603"/>
              <a:gd name="connsiteY14" fmla="*/ 1068224 h 3879791"/>
              <a:gd name="connsiteX15" fmla="*/ 683663 w 3751603"/>
              <a:gd name="connsiteY15" fmla="*/ 1880075 h 3879791"/>
              <a:gd name="connsiteX16" fmla="*/ 495656 w 3751603"/>
              <a:gd name="connsiteY16" fmla="*/ 1905712 h 3879791"/>
              <a:gd name="connsiteX17" fmla="*/ 401652 w 3751603"/>
              <a:gd name="connsiteY17" fmla="*/ 1897167 h 3879791"/>
              <a:gd name="connsiteX18" fmla="*/ 384560 w 3751603"/>
              <a:gd name="connsiteY18" fmla="*/ 1786071 h 3879791"/>
              <a:gd name="connsiteX19" fmla="*/ 299103 w 3751603"/>
              <a:gd name="connsiteY19" fmla="*/ 1743342 h 3879791"/>
              <a:gd name="connsiteX20" fmla="*/ 230736 w 3751603"/>
              <a:gd name="connsiteY20" fmla="*/ 1777525 h 3879791"/>
              <a:gd name="connsiteX21" fmla="*/ 162370 w 3751603"/>
              <a:gd name="connsiteY21" fmla="*/ 1828800 h 3879791"/>
              <a:gd name="connsiteX22" fmla="*/ 0 w 3751603"/>
              <a:gd name="connsiteY22" fmla="*/ 1862983 h 3879791"/>
              <a:gd name="connsiteX23" fmla="*/ 239282 w 3751603"/>
              <a:gd name="connsiteY23" fmla="*/ 2563739 h 3879791"/>
              <a:gd name="connsiteX24" fmla="*/ 418744 w 3751603"/>
              <a:gd name="connsiteY24" fmla="*/ 2521010 h 3879791"/>
              <a:gd name="connsiteX25" fmla="*/ 538385 w 3751603"/>
              <a:gd name="connsiteY25" fmla="*/ 2845750 h 3879791"/>
              <a:gd name="connsiteX26" fmla="*/ 589660 w 3751603"/>
              <a:gd name="connsiteY26" fmla="*/ 2828658 h 3879791"/>
              <a:gd name="connsiteX27" fmla="*/ 709301 w 3751603"/>
              <a:gd name="connsiteY27" fmla="*/ 2982482 h 3879791"/>
              <a:gd name="connsiteX28" fmla="*/ 794759 w 3751603"/>
              <a:gd name="connsiteY28" fmla="*/ 2948299 h 3879791"/>
              <a:gd name="connsiteX29" fmla="*/ 692209 w 3751603"/>
              <a:gd name="connsiteY29" fmla="*/ 2743200 h 3879791"/>
              <a:gd name="connsiteX30" fmla="*/ 666572 w 3751603"/>
              <a:gd name="connsiteY30" fmla="*/ 2717563 h 3879791"/>
              <a:gd name="connsiteX31" fmla="*/ 743484 w 3751603"/>
              <a:gd name="connsiteY31" fmla="*/ 2649196 h 3879791"/>
              <a:gd name="connsiteX32" fmla="*/ 922946 w 3751603"/>
              <a:gd name="connsiteY32" fmla="*/ 2606467 h 3879791"/>
              <a:gd name="connsiteX33" fmla="*/ 1410056 w 3751603"/>
              <a:gd name="connsiteY33" fmla="*/ 3196127 h 3879791"/>
              <a:gd name="connsiteX34" fmla="*/ 1401510 w 3751603"/>
              <a:gd name="connsiteY34" fmla="*/ 3298677 h 3879791"/>
              <a:gd name="connsiteX35" fmla="*/ 1213503 w 3751603"/>
              <a:gd name="connsiteY35" fmla="*/ 3332860 h 3879791"/>
              <a:gd name="connsiteX36" fmla="*/ 1110953 w 3751603"/>
              <a:gd name="connsiteY36" fmla="*/ 3273039 h 3879791"/>
              <a:gd name="connsiteX37" fmla="*/ 1051132 w 3751603"/>
              <a:gd name="connsiteY37" fmla="*/ 3273039 h 3879791"/>
              <a:gd name="connsiteX38" fmla="*/ 1008403 w 3751603"/>
              <a:gd name="connsiteY38" fmla="*/ 3409772 h 3879791"/>
              <a:gd name="connsiteX39" fmla="*/ 1897166 w 3751603"/>
              <a:gd name="connsiteY39" fmla="*/ 3879791 h 3879791"/>
              <a:gd name="connsiteX40" fmla="*/ 2127903 w 3751603"/>
              <a:gd name="connsiteY40" fmla="*/ 3811424 h 3879791"/>
              <a:gd name="connsiteX41" fmla="*/ 2384276 w 3751603"/>
              <a:gd name="connsiteY41" fmla="*/ 3760150 h 3879791"/>
              <a:gd name="connsiteX42" fmla="*/ 2008261 w 3751603"/>
              <a:gd name="connsiteY42" fmla="*/ 3725967 h 3879791"/>
              <a:gd name="connsiteX43" fmla="*/ 1956987 w 3751603"/>
              <a:gd name="connsiteY43" fmla="*/ 3717421 h 3879791"/>
              <a:gd name="connsiteX44" fmla="*/ 1931349 w 3751603"/>
              <a:gd name="connsiteY44" fmla="*/ 3589234 h 3879791"/>
              <a:gd name="connsiteX45" fmla="*/ 2247544 w 3751603"/>
              <a:gd name="connsiteY45" fmla="*/ 3537959 h 3879791"/>
              <a:gd name="connsiteX46" fmla="*/ 2871387 w 3751603"/>
              <a:gd name="connsiteY46" fmla="*/ 3572142 h 3879791"/>
              <a:gd name="connsiteX47" fmla="*/ 2811566 w 3751603"/>
              <a:gd name="connsiteY47" fmla="*/ 3529413 h 3879791"/>
              <a:gd name="connsiteX48" fmla="*/ 2837203 w 3751603"/>
              <a:gd name="connsiteY48" fmla="*/ 3461047 h 3879791"/>
              <a:gd name="connsiteX49" fmla="*/ 2794474 w 3751603"/>
              <a:gd name="connsiteY49" fmla="*/ 3418318 h 3879791"/>
              <a:gd name="connsiteX50" fmla="*/ 3076486 w 3751603"/>
              <a:gd name="connsiteY50" fmla="*/ 3102124 h 3879791"/>
              <a:gd name="connsiteX51" fmla="*/ 3537959 w 3751603"/>
              <a:gd name="connsiteY51" fmla="*/ 2999574 h 3879791"/>
              <a:gd name="connsiteX52" fmla="*/ 3572142 w 3751603"/>
              <a:gd name="connsiteY52" fmla="*/ 3042303 h 3879791"/>
              <a:gd name="connsiteX53" fmla="*/ 3367043 w 3751603"/>
              <a:gd name="connsiteY53" fmla="*/ 3264494 h 3879791"/>
              <a:gd name="connsiteX54" fmla="*/ 3751603 w 3751603"/>
              <a:gd name="connsiteY54" fmla="*/ 3204673 h 3879791"/>
              <a:gd name="connsiteX55" fmla="*/ 3529413 w 3751603"/>
              <a:gd name="connsiteY55" fmla="*/ 3119215 h 3879791"/>
              <a:gd name="connsiteX56" fmla="*/ 3563596 w 3751603"/>
              <a:gd name="connsiteY56" fmla="*/ 3050849 h 3879791"/>
              <a:gd name="connsiteX57" fmla="*/ 3537959 w 3751603"/>
              <a:gd name="connsiteY57" fmla="*/ 3016666 h 3879791"/>
              <a:gd name="connsiteX58" fmla="*/ 3349951 w 3751603"/>
              <a:gd name="connsiteY58" fmla="*/ 3033757 h 3879791"/>
              <a:gd name="connsiteX59" fmla="*/ 3127760 w 3751603"/>
              <a:gd name="connsiteY59" fmla="*/ 2922662 h 3879791"/>
              <a:gd name="connsiteX60" fmla="*/ 3136306 w 3751603"/>
              <a:gd name="connsiteY60" fmla="*/ 2803021 h 3879791"/>
              <a:gd name="connsiteX61" fmla="*/ 2649196 w 3751603"/>
              <a:gd name="connsiteY61" fmla="*/ 2221907 h 3879791"/>
              <a:gd name="connsiteX62" fmla="*/ 2238998 w 3751603"/>
              <a:gd name="connsiteY62" fmla="*/ 2307365 h 3879791"/>
              <a:gd name="connsiteX63" fmla="*/ 914400 w 3751603"/>
              <a:gd name="connsiteY63" fmla="*/ 2606467 h 3879791"/>
              <a:gd name="connsiteX64" fmla="*/ 897308 w 3751603"/>
              <a:gd name="connsiteY64" fmla="*/ 2623559 h 3879791"/>
              <a:gd name="connsiteX0" fmla="*/ 2170631 w 3751603"/>
              <a:gd name="connsiteY0" fmla="*/ 1649338 h 3879791"/>
              <a:gd name="connsiteX1" fmla="*/ 2358640 w 3751603"/>
              <a:gd name="connsiteY1" fmla="*/ 1478423 h 3879791"/>
              <a:gd name="connsiteX2" fmla="*/ 2375731 w 3751603"/>
              <a:gd name="connsiteY2" fmla="*/ 709301 h 3879791"/>
              <a:gd name="connsiteX3" fmla="*/ 2640650 w 3751603"/>
              <a:gd name="connsiteY3" fmla="*/ 0 h 3879791"/>
              <a:gd name="connsiteX4" fmla="*/ 1367327 w 3751603"/>
              <a:gd name="connsiteY4" fmla="*/ 17092 h 3879791"/>
              <a:gd name="connsiteX5" fmla="*/ 1076770 w 3751603"/>
              <a:gd name="connsiteY5" fmla="*/ 341832 h 3879791"/>
              <a:gd name="connsiteX6" fmla="*/ 854579 w 3751603"/>
              <a:gd name="connsiteY6" fmla="*/ 393107 h 3879791"/>
              <a:gd name="connsiteX7" fmla="*/ 752030 w 3751603"/>
              <a:gd name="connsiteY7" fmla="*/ 307649 h 3879791"/>
              <a:gd name="connsiteX8" fmla="*/ 666572 w 3751603"/>
              <a:gd name="connsiteY8" fmla="*/ 376015 h 3879791"/>
              <a:gd name="connsiteX9" fmla="*/ 495656 w 3751603"/>
              <a:gd name="connsiteY9" fmla="*/ 401653 h 3879791"/>
              <a:gd name="connsiteX10" fmla="*/ 170916 w 3751603"/>
              <a:gd name="connsiteY10" fmla="*/ 1162228 h 3879791"/>
              <a:gd name="connsiteX11" fmla="*/ 333286 w 3751603"/>
              <a:gd name="connsiteY11" fmla="*/ 1222049 h 3879791"/>
              <a:gd name="connsiteX12" fmla="*/ 401652 w 3751603"/>
              <a:gd name="connsiteY12" fmla="*/ 1085316 h 3879791"/>
              <a:gd name="connsiteX13" fmla="*/ 521293 w 3751603"/>
              <a:gd name="connsiteY13" fmla="*/ 1102408 h 3879791"/>
              <a:gd name="connsiteX14" fmla="*/ 658026 w 3751603"/>
              <a:gd name="connsiteY14" fmla="*/ 1068224 h 3879791"/>
              <a:gd name="connsiteX15" fmla="*/ 683663 w 3751603"/>
              <a:gd name="connsiteY15" fmla="*/ 1880075 h 3879791"/>
              <a:gd name="connsiteX16" fmla="*/ 495656 w 3751603"/>
              <a:gd name="connsiteY16" fmla="*/ 1905712 h 3879791"/>
              <a:gd name="connsiteX17" fmla="*/ 401652 w 3751603"/>
              <a:gd name="connsiteY17" fmla="*/ 1897167 h 3879791"/>
              <a:gd name="connsiteX18" fmla="*/ 384560 w 3751603"/>
              <a:gd name="connsiteY18" fmla="*/ 1786071 h 3879791"/>
              <a:gd name="connsiteX19" fmla="*/ 299103 w 3751603"/>
              <a:gd name="connsiteY19" fmla="*/ 1743342 h 3879791"/>
              <a:gd name="connsiteX20" fmla="*/ 230736 w 3751603"/>
              <a:gd name="connsiteY20" fmla="*/ 1777525 h 3879791"/>
              <a:gd name="connsiteX21" fmla="*/ 162370 w 3751603"/>
              <a:gd name="connsiteY21" fmla="*/ 1828800 h 3879791"/>
              <a:gd name="connsiteX22" fmla="*/ 0 w 3751603"/>
              <a:gd name="connsiteY22" fmla="*/ 1862983 h 3879791"/>
              <a:gd name="connsiteX23" fmla="*/ 239282 w 3751603"/>
              <a:gd name="connsiteY23" fmla="*/ 2563739 h 3879791"/>
              <a:gd name="connsiteX24" fmla="*/ 418744 w 3751603"/>
              <a:gd name="connsiteY24" fmla="*/ 2521010 h 3879791"/>
              <a:gd name="connsiteX25" fmla="*/ 538385 w 3751603"/>
              <a:gd name="connsiteY25" fmla="*/ 2845750 h 3879791"/>
              <a:gd name="connsiteX26" fmla="*/ 589660 w 3751603"/>
              <a:gd name="connsiteY26" fmla="*/ 2828658 h 3879791"/>
              <a:gd name="connsiteX27" fmla="*/ 709301 w 3751603"/>
              <a:gd name="connsiteY27" fmla="*/ 2982482 h 3879791"/>
              <a:gd name="connsiteX28" fmla="*/ 794759 w 3751603"/>
              <a:gd name="connsiteY28" fmla="*/ 2948299 h 3879791"/>
              <a:gd name="connsiteX29" fmla="*/ 692209 w 3751603"/>
              <a:gd name="connsiteY29" fmla="*/ 2743200 h 3879791"/>
              <a:gd name="connsiteX30" fmla="*/ 666572 w 3751603"/>
              <a:gd name="connsiteY30" fmla="*/ 2717563 h 3879791"/>
              <a:gd name="connsiteX31" fmla="*/ 743484 w 3751603"/>
              <a:gd name="connsiteY31" fmla="*/ 2649196 h 3879791"/>
              <a:gd name="connsiteX32" fmla="*/ 922946 w 3751603"/>
              <a:gd name="connsiteY32" fmla="*/ 2606467 h 3879791"/>
              <a:gd name="connsiteX33" fmla="*/ 1410056 w 3751603"/>
              <a:gd name="connsiteY33" fmla="*/ 3196127 h 3879791"/>
              <a:gd name="connsiteX34" fmla="*/ 1401510 w 3751603"/>
              <a:gd name="connsiteY34" fmla="*/ 3298677 h 3879791"/>
              <a:gd name="connsiteX35" fmla="*/ 1213503 w 3751603"/>
              <a:gd name="connsiteY35" fmla="*/ 3332860 h 3879791"/>
              <a:gd name="connsiteX36" fmla="*/ 1110953 w 3751603"/>
              <a:gd name="connsiteY36" fmla="*/ 3273039 h 3879791"/>
              <a:gd name="connsiteX37" fmla="*/ 1051132 w 3751603"/>
              <a:gd name="connsiteY37" fmla="*/ 3273039 h 3879791"/>
              <a:gd name="connsiteX38" fmla="*/ 1008403 w 3751603"/>
              <a:gd name="connsiteY38" fmla="*/ 3409772 h 3879791"/>
              <a:gd name="connsiteX39" fmla="*/ 1897166 w 3751603"/>
              <a:gd name="connsiteY39" fmla="*/ 3879791 h 3879791"/>
              <a:gd name="connsiteX40" fmla="*/ 2127903 w 3751603"/>
              <a:gd name="connsiteY40" fmla="*/ 3811424 h 3879791"/>
              <a:gd name="connsiteX41" fmla="*/ 2384276 w 3751603"/>
              <a:gd name="connsiteY41" fmla="*/ 3760150 h 3879791"/>
              <a:gd name="connsiteX42" fmla="*/ 2008261 w 3751603"/>
              <a:gd name="connsiteY42" fmla="*/ 3725967 h 3879791"/>
              <a:gd name="connsiteX43" fmla="*/ 1956987 w 3751603"/>
              <a:gd name="connsiteY43" fmla="*/ 3717421 h 3879791"/>
              <a:gd name="connsiteX44" fmla="*/ 1931349 w 3751603"/>
              <a:gd name="connsiteY44" fmla="*/ 3589234 h 3879791"/>
              <a:gd name="connsiteX45" fmla="*/ 2247544 w 3751603"/>
              <a:gd name="connsiteY45" fmla="*/ 3537959 h 3879791"/>
              <a:gd name="connsiteX46" fmla="*/ 2871387 w 3751603"/>
              <a:gd name="connsiteY46" fmla="*/ 3572142 h 3879791"/>
              <a:gd name="connsiteX47" fmla="*/ 2811566 w 3751603"/>
              <a:gd name="connsiteY47" fmla="*/ 3529413 h 3879791"/>
              <a:gd name="connsiteX48" fmla="*/ 2837203 w 3751603"/>
              <a:gd name="connsiteY48" fmla="*/ 3461047 h 3879791"/>
              <a:gd name="connsiteX49" fmla="*/ 2794474 w 3751603"/>
              <a:gd name="connsiteY49" fmla="*/ 3418318 h 3879791"/>
              <a:gd name="connsiteX50" fmla="*/ 3076486 w 3751603"/>
              <a:gd name="connsiteY50" fmla="*/ 3102124 h 3879791"/>
              <a:gd name="connsiteX51" fmla="*/ 3537959 w 3751603"/>
              <a:gd name="connsiteY51" fmla="*/ 2999574 h 3879791"/>
              <a:gd name="connsiteX52" fmla="*/ 3572142 w 3751603"/>
              <a:gd name="connsiteY52" fmla="*/ 3042303 h 3879791"/>
              <a:gd name="connsiteX53" fmla="*/ 3367043 w 3751603"/>
              <a:gd name="connsiteY53" fmla="*/ 3264494 h 3879791"/>
              <a:gd name="connsiteX54" fmla="*/ 3751603 w 3751603"/>
              <a:gd name="connsiteY54" fmla="*/ 3204673 h 3879791"/>
              <a:gd name="connsiteX55" fmla="*/ 3529413 w 3751603"/>
              <a:gd name="connsiteY55" fmla="*/ 3119215 h 3879791"/>
              <a:gd name="connsiteX56" fmla="*/ 3563596 w 3751603"/>
              <a:gd name="connsiteY56" fmla="*/ 3050849 h 3879791"/>
              <a:gd name="connsiteX57" fmla="*/ 3537959 w 3751603"/>
              <a:gd name="connsiteY57" fmla="*/ 3016666 h 3879791"/>
              <a:gd name="connsiteX58" fmla="*/ 3349951 w 3751603"/>
              <a:gd name="connsiteY58" fmla="*/ 3033757 h 3879791"/>
              <a:gd name="connsiteX59" fmla="*/ 3127760 w 3751603"/>
              <a:gd name="connsiteY59" fmla="*/ 2922662 h 3879791"/>
              <a:gd name="connsiteX60" fmla="*/ 3136306 w 3751603"/>
              <a:gd name="connsiteY60" fmla="*/ 2803021 h 3879791"/>
              <a:gd name="connsiteX61" fmla="*/ 2649196 w 3751603"/>
              <a:gd name="connsiteY61" fmla="*/ 2221907 h 3879791"/>
              <a:gd name="connsiteX62" fmla="*/ 2238998 w 3751603"/>
              <a:gd name="connsiteY62" fmla="*/ 2307365 h 3879791"/>
              <a:gd name="connsiteX63" fmla="*/ 914400 w 3751603"/>
              <a:gd name="connsiteY63" fmla="*/ 2606467 h 3879791"/>
              <a:gd name="connsiteX64" fmla="*/ 897308 w 3751603"/>
              <a:gd name="connsiteY64" fmla="*/ 2623559 h 3879791"/>
              <a:gd name="connsiteX0" fmla="*/ 2179176 w 3751603"/>
              <a:gd name="connsiteY0" fmla="*/ 1555334 h 3879791"/>
              <a:gd name="connsiteX1" fmla="*/ 2358640 w 3751603"/>
              <a:gd name="connsiteY1" fmla="*/ 1478423 h 3879791"/>
              <a:gd name="connsiteX2" fmla="*/ 2375731 w 3751603"/>
              <a:gd name="connsiteY2" fmla="*/ 709301 h 3879791"/>
              <a:gd name="connsiteX3" fmla="*/ 2640650 w 3751603"/>
              <a:gd name="connsiteY3" fmla="*/ 0 h 3879791"/>
              <a:gd name="connsiteX4" fmla="*/ 1367327 w 3751603"/>
              <a:gd name="connsiteY4" fmla="*/ 17092 h 3879791"/>
              <a:gd name="connsiteX5" fmla="*/ 1076770 w 3751603"/>
              <a:gd name="connsiteY5" fmla="*/ 341832 h 3879791"/>
              <a:gd name="connsiteX6" fmla="*/ 854579 w 3751603"/>
              <a:gd name="connsiteY6" fmla="*/ 393107 h 3879791"/>
              <a:gd name="connsiteX7" fmla="*/ 752030 w 3751603"/>
              <a:gd name="connsiteY7" fmla="*/ 307649 h 3879791"/>
              <a:gd name="connsiteX8" fmla="*/ 666572 w 3751603"/>
              <a:gd name="connsiteY8" fmla="*/ 376015 h 3879791"/>
              <a:gd name="connsiteX9" fmla="*/ 495656 w 3751603"/>
              <a:gd name="connsiteY9" fmla="*/ 401653 h 3879791"/>
              <a:gd name="connsiteX10" fmla="*/ 170916 w 3751603"/>
              <a:gd name="connsiteY10" fmla="*/ 1162228 h 3879791"/>
              <a:gd name="connsiteX11" fmla="*/ 333286 w 3751603"/>
              <a:gd name="connsiteY11" fmla="*/ 1222049 h 3879791"/>
              <a:gd name="connsiteX12" fmla="*/ 401652 w 3751603"/>
              <a:gd name="connsiteY12" fmla="*/ 1085316 h 3879791"/>
              <a:gd name="connsiteX13" fmla="*/ 521293 w 3751603"/>
              <a:gd name="connsiteY13" fmla="*/ 1102408 h 3879791"/>
              <a:gd name="connsiteX14" fmla="*/ 658026 w 3751603"/>
              <a:gd name="connsiteY14" fmla="*/ 1068224 h 3879791"/>
              <a:gd name="connsiteX15" fmla="*/ 683663 w 3751603"/>
              <a:gd name="connsiteY15" fmla="*/ 1880075 h 3879791"/>
              <a:gd name="connsiteX16" fmla="*/ 495656 w 3751603"/>
              <a:gd name="connsiteY16" fmla="*/ 1905712 h 3879791"/>
              <a:gd name="connsiteX17" fmla="*/ 401652 w 3751603"/>
              <a:gd name="connsiteY17" fmla="*/ 1897167 h 3879791"/>
              <a:gd name="connsiteX18" fmla="*/ 384560 w 3751603"/>
              <a:gd name="connsiteY18" fmla="*/ 1786071 h 3879791"/>
              <a:gd name="connsiteX19" fmla="*/ 299103 w 3751603"/>
              <a:gd name="connsiteY19" fmla="*/ 1743342 h 3879791"/>
              <a:gd name="connsiteX20" fmla="*/ 230736 w 3751603"/>
              <a:gd name="connsiteY20" fmla="*/ 1777525 h 3879791"/>
              <a:gd name="connsiteX21" fmla="*/ 162370 w 3751603"/>
              <a:gd name="connsiteY21" fmla="*/ 1828800 h 3879791"/>
              <a:gd name="connsiteX22" fmla="*/ 0 w 3751603"/>
              <a:gd name="connsiteY22" fmla="*/ 1862983 h 3879791"/>
              <a:gd name="connsiteX23" fmla="*/ 239282 w 3751603"/>
              <a:gd name="connsiteY23" fmla="*/ 2563739 h 3879791"/>
              <a:gd name="connsiteX24" fmla="*/ 418744 w 3751603"/>
              <a:gd name="connsiteY24" fmla="*/ 2521010 h 3879791"/>
              <a:gd name="connsiteX25" fmla="*/ 538385 w 3751603"/>
              <a:gd name="connsiteY25" fmla="*/ 2845750 h 3879791"/>
              <a:gd name="connsiteX26" fmla="*/ 589660 w 3751603"/>
              <a:gd name="connsiteY26" fmla="*/ 2828658 h 3879791"/>
              <a:gd name="connsiteX27" fmla="*/ 709301 w 3751603"/>
              <a:gd name="connsiteY27" fmla="*/ 2982482 h 3879791"/>
              <a:gd name="connsiteX28" fmla="*/ 794759 w 3751603"/>
              <a:gd name="connsiteY28" fmla="*/ 2948299 h 3879791"/>
              <a:gd name="connsiteX29" fmla="*/ 692209 w 3751603"/>
              <a:gd name="connsiteY29" fmla="*/ 2743200 h 3879791"/>
              <a:gd name="connsiteX30" fmla="*/ 666572 w 3751603"/>
              <a:gd name="connsiteY30" fmla="*/ 2717563 h 3879791"/>
              <a:gd name="connsiteX31" fmla="*/ 743484 w 3751603"/>
              <a:gd name="connsiteY31" fmla="*/ 2649196 h 3879791"/>
              <a:gd name="connsiteX32" fmla="*/ 922946 w 3751603"/>
              <a:gd name="connsiteY32" fmla="*/ 2606467 h 3879791"/>
              <a:gd name="connsiteX33" fmla="*/ 1410056 w 3751603"/>
              <a:gd name="connsiteY33" fmla="*/ 3196127 h 3879791"/>
              <a:gd name="connsiteX34" fmla="*/ 1401510 w 3751603"/>
              <a:gd name="connsiteY34" fmla="*/ 3298677 h 3879791"/>
              <a:gd name="connsiteX35" fmla="*/ 1213503 w 3751603"/>
              <a:gd name="connsiteY35" fmla="*/ 3332860 h 3879791"/>
              <a:gd name="connsiteX36" fmla="*/ 1110953 w 3751603"/>
              <a:gd name="connsiteY36" fmla="*/ 3273039 h 3879791"/>
              <a:gd name="connsiteX37" fmla="*/ 1051132 w 3751603"/>
              <a:gd name="connsiteY37" fmla="*/ 3273039 h 3879791"/>
              <a:gd name="connsiteX38" fmla="*/ 1008403 w 3751603"/>
              <a:gd name="connsiteY38" fmla="*/ 3409772 h 3879791"/>
              <a:gd name="connsiteX39" fmla="*/ 1897166 w 3751603"/>
              <a:gd name="connsiteY39" fmla="*/ 3879791 h 3879791"/>
              <a:gd name="connsiteX40" fmla="*/ 2127903 w 3751603"/>
              <a:gd name="connsiteY40" fmla="*/ 3811424 h 3879791"/>
              <a:gd name="connsiteX41" fmla="*/ 2384276 w 3751603"/>
              <a:gd name="connsiteY41" fmla="*/ 3760150 h 3879791"/>
              <a:gd name="connsiteX42" fmla="*/ 2008261 w 3751603"/>
              <a:gd name="connsiteY42" fmla="*/ 3725967 h 3879791"/>
              <a:gd name="connsiteX43" fmla="*/ 1956987 w 3751603"/>
              <a:gd name="connsiteY43" fmla="*/ 3717421 h 3879791"/>
              <a:gd name="connsiteX44" fmla="*/ 1931349 w 3751603"/>
              <a:gd name="connsiteY44" fmla="*/ 3589234 h 3879791"/>
              <a:gd name="connsiteX45" fmla="*/ 2247544 w 3751603"/>
              <a:gd name="connsiteY45" fmla="*/ 3537959 h 3879791"/>
              <a:gd name="connsiteX46" fmla="*/ 2871387 w 3751603"/>
              <a:gd name="connsiteY46" fmla="*/ 3572142 h 3879791"/>
              <a:gd name="connsiteX47" fmla="*/ 2811566 w 3751603"/>
              <a:gd name="connsiteY47" fmla="*/ 3529413 h 3879791"/>
              <a:gd name="connsiteX48" fmla="*/ 2837203 w 3751603"/>
              <a:gd name="connsiteY48" fmla="*/ 3461047 h 3879791"/>
              <a:gd name="connsiteX49" fmla="*/ 2794474 w 3751603"/>
              <a:gd name="connsiteY49" fmla="*/ 3418318 h 3879791"/>
              <a:gd name="connsiteX50" fmla="*/ 3076486 w 3751603"/>
              <a:gd name="connsiteY50" fmla="*/ 3102124 h 3879791"/>
              <a:gd name="connsiteX51" fmla="*/ 3537959 w 3751603"/>
              <a:gd name="connsiteY51" fmla="*/ 2999574 h 3879791"/>
              <a:gd name="connsiteX52" fmla="*/ 3572142 w 3751603"/>
              <a:gd name="connsiteY52" fmla="*/ 3042303 h 3879791"/>
              <a:gd name="connsiteX53" fmla="*/ 3367043 w 3751603"/>
              <a:gd name="connsiteY53" fmla="*/ 3264494 h 3879791"/>
              <a:gd name="connsiteX54" fmla="*/ 3751603 w 3751603"/>
              <a:gd name="connsiteY54" fmla="*/ 3204673 h 3879791"/>
              <a:gd name="connsiteX55" fmla="*/ 3529413 w 3751603"/>
              <a:gd name="connsiteY55" fmla="*/ 3119215 h 3879791"/>
              <a:gd name="connsiteX56" fmla="*/ 3563596 w 3751603"/>
              <a:gd name="connsiteY56" fmla="*/ 3050849 h 3879791"/>
              <a:gd name="connsiteX57" fmla="*/ 3537959 w 3751603"/>
              <a:gd name="connsiteY57" fmla="*/ 3016666 h 3879791"/>
              <a:gd name="connsiteX58" fmla="*/ 3349951 w 3751603"/>
              <a:gd name="connsiteY58" fmla="*/ 3033757 h 3879791"/>
              <a:gd name="connsiteX59" fmla="*/ 3127760 w 3751603"/>
              <a:gd name="connsiteY59" fmla="*/ 2922662 h 3879791"/>
              <a:gd name="connsiteX60" fmla="*/ 3136306 w 3751603"/>
              <a:gd name="connsiteY60" fmla="*/ 2803021 h 3879791"/>
              <a:gd name="connsiteX61" fmla="*/ 2649196 w 3751603"/>
              <a:gd name="connsiteY61" fmla="*/ 2221907 h 3879791"/>
              <a:gd name="connsiteX62" fmla="*/ 2238998 w 3751603"/>
              <a:gd name="connsiteY62" fmla="*/ 2307365 h 3879791"/>
              <a:gd name="connsiteX63" fmla="*/ 914400 w 3751603"/>
              <a:gd name="connsiteY63" fmla="*/ 2606467 h 3879791"/>
              <a:gd name="connsiteX64" fmla="*/ 897308 w 3751603"/>
              <a:gd name="connsiteY64" fmla="*/ 2623559 h 3879791"/>
              <a:gd name="connsiteX0" fmla="*/ 2179176 w 3751603"/>
              <a:gd name="connsiteY0" fmla="*/ 1555334 h 3879791"/>
              <a:gd name="connsiteX1" fmla="*/ 2358640 w 3751603"/>
              <a:gd name="connsiteY1" fmla="*/ 1478423 h 3879791"/>
              <a:gd name="connsiteX2" fmla="*/ 2375731 w 3751603"/>
              <a:gd name="connsiteY2" fmla="*/ 709301 h 3879791"/>
              <a:gd name="connsiteX3" fmla="*/ 2640650 w 3751603"/>
              <a:gd name="connsiteY3" fmla="*/ 0 h 3879791"/>
              <a:gd name="connsiteX4" fmla="*/ 1367327 w 3751603"/>
              <a:gd name="connsiteY4" fmla="*/ 17092 h 3879791"/>
              <a:gd name="connsiteX5" fmla="*/ 1076770 w 3751603"/>
              <a:gd name="connsiteY5" fmla="*/ 341832 h 3879791"/>
              <a:gd name="connsiteX6" fmla="*/ 854579 w 3751603"/>
              <a:gd name="connsiteY6" fmla="*/ 393107 h 3879791"/>
              <a:gd name="connsiteX7" fmla="*/ 752030 w 3751603"/>
              <a:gd name="connsiteY7" fmla="*/ 307649 h 3879791"/>
              <a:gd name="connsiteX8" fmla="*/ 666572 w 3751603"/>
              <a:gd name="connsiteY8" fmla="*/ 376015 h 3879791"/>
              <a:gd name="connsiteX9" fmla="*/ 495656 w 3751603"/>
              <a:gd name="connsiteY9" fmla="*/ 401653 h 3879791"/>
              <a:gd name="connsiteX10" fmla="*/ 170916 w 3751603"/>
              <a:gd name="connsiteY10" fmla="*/ 1162228 h 3879791"/>
              <a:gd name="connsiteX11" fmla="*/ 333286 w 3751603"/>
              <a:gd name="connsiteY11" fmla="*/ 1222049 h 3879791"/>
              <a:gd name="connsiteX12" fmla="*/ 401652 w 3751603"/>
              <a:gd name="connsiteY12" fmla="*/ 1085316 h 3879791"/>
              <a:gd name="connsiteX13" fmla="*/ 521293 w 3751603"/>
              <a:gd name="connsiteY13" fmla="*/ 1102408 h 3879791"/>
              <a:gd name="connsiteX14" fmla="*/ 658026 w 3751603"/>
              <a:gd name="connsiteY14" fmla="*/ 1068224 h 3879791"/>
              <a:gd name="connsiteX15" fmla="*/ 683663 w 3751603"/>
              <a:gd name="connsiteY15" fmla="*/ 1880075 h 3879791"/>
              <a:gd name="connsiteX16" fmla="*/ 495656 w 3751603"/>
              <a:gd name="connsiteY16" fmla="*/ 1905712 h 3879791"/>
              <a:gd name="connsiteX17" fmla="*/ 401652 w 3751603"/>
              <a:gd name="connsiteY17" fmla="*/ 1897167 h 3879791"/>
              <a:gd name="connsiteX18" fmla="*/ 384560 w 3751603"/>
              <a:gd name="connsiteY18" fmla="*/ 1786071 h 3879791"/>
              <a:gd name="connsiteX19" fmla="*/ 299103 w 3751603"/>
              <a:gd name="connsiteY19" fmla="*/ 1743342 h 3879791"/>
              <a:gd name="connsiteX20" fmla="*/ 230736 w 3751603"/>
              <a:gd name="connsiteY20" fmla="*/ 1777525 h 3879791"/>
              <a:gd name="connsiteX21" fmla="*/ 162370 w 3751603"/>
              <a:gd name="connsiteY21" fmla="*/ 1828800 h 3879791"/>
              <a:gd name="connsiteX22" fmla="*/ 0 w 3751603"/>
              <a:gd name="connsiteY22" fmla="*/ 1862983 h 3879791"/>
              <a:gd name="connsiteX23" fmla="*/ 239282 w 3751603"/>
              <a:gd name="connsiteY23" fmla="*/ 2563739 h 3879791"/>
              <a:gd name="connsiteX24" fmla="*/ 418744 w 3751603"/>
              <a:gd name="connsiteY24" fmla="*/ 2521010 h 3879791"/>
              <a:gd name="connsiteX25" fmla="*/ 538385 w 3751603"/>
              <a:gd name="connsiteY25" fmla="*/ 2845750 h 3879791"/>
              <a:gd name="connsiteX26" fmla="*/ 589660 w 3751603"/>
              <a:gd name="connsiteY26" fmla="*/ 2828658 h 3879791"/>
              <a:gd name="connsiteX27" fmla="*/ 709301 w 3751603"/>
              <a:gd name="connsiteY27" fmla="*/ 2982482 h 3879791"/>
              <a:gd name="connsiteX28" fmla="*/ 794759 w 3751603"/>
              <a:gd name="connsiteY28" fmla="*/ 2948299 h 3879791"/>
              <a:gd name="connsiteX29" fmla="*/ 692209 w 3751603"/>
              <a:gd name="connsiteY29" fmla="*/ 2743200 h 3879791"/>
              <a:gd name="connsiteX30" fmla="*/ 666572 w 3751603"/>
              <a:gd name="connsiteY30" fmla="*/ 2717563 h 3879791"/>
              <a:gd name="connsiteX31" fmla="*/ 743484 w 3751603"/>
              <a:gd name="connsiteY31" fmla="*/ 2649196 h 3879791"/>
              <a:gd name="connsiteX32" fmla="*/ 922946 w 3751603"/>
              <a:gd name="connsiteY32" fmla="*/ 2606467 h 3879791"/>
              <a:gd name="connsiteX33" fmla="*/ 1410056 w 3751603"/>
              <a:gd name="connsiteY33" fmla="*/ 3196127 h 3879791"/>
              <a:gd name="connsiteX34" fmla="*/ 1401510 w 3751603"/>
              <a:gd name="connsiteY34" fmla="*/ 3298677 h 3879791"/>
              <a:gd name="connsiteX35" fmla="*/ 1213503 w 3751603"/>
              <a:gd name="connsiteY35" fmla="*/ 3332860 h 3879791"/>
              <a:gd name="connsiteX36" fmla="*/ 1110953 w 3751603"/>
              <a:gd name="connsiteY36" fmla="*/ 3273039 h 3879791"/>
              <a:gd name="connsiteX37" fmla="*/ 1051132 w 3751603"/>
              <a:gd name="connsiteY37" fmla="*/ 3273039 h 3879791"/>
              <a:gd name="connsiteX38" fmla="*/ 1008403 w 3751603"/>
              <a:gd name="connsiteY38" fmla="*/ 3409772 h 3879791"/>
              <a:gd name="connsiteX39" fmla="*/ 1897166 w 3751603"/>
              <a:gd name="connsiteY39" fmla="*/ 3879791 h 3879791"/>
              <a:gd name="connsiteX40" fmla="*/ 2127903 w 3751603"/>
              <a:gd name="connsiteY40" fmla="*/ 3811424 h 3879791"/>
              <a:gd name="connsiteX41" fmla="*/ 2384276 w 3751603"/>
              <a:gd name="connsiteY41" fmla="*/ 3760150 h 3879791"/>
              <a:gd name="connsiteX42" fmla="*/ 2008261 w 3751603"/>
              <a:gd name="connsiteY42" fmla="*/ 3725967 h 3879791"/>
              <a:gd name="connsiteX43" fmla="*/ 1956987 w 3751603"/>
              <a:gd name="connsiteY43" fmla="*/ 3717421 h 3879791"/>
              <a:gd name="connsiteX44" fmla="*/ 1931349 w 3751603"/>
              <a:gd name="connsiteY44" fmla="*/ 3589234 h 3879791"/>
              <a:gd name="connsiteX45" fmla="*/ 2247544 w 3751603"/>
              <a:gd name="connsiteY45" fmla="*/ 3537959 h 3879791"/>
              <a:gd name="connsiteX46" fmla="*/ 2871387 w 3751603"/>
              <a:gd name="connsiteY46" fmla="*/ 3572142 h 3879791"/>
              <a:gd name="connsiteX47" fmla="*/ 2811566 w 3751603"/>
              <a:gd name="connsiteY47" fmla="*/ 3529413 h 3879791"/>
              <a:gd name="connsiteX48" fmla="*/ 2837203 w 3751603"/>
              <a:gd name="connsiteY48" fmla="*/ 3461047 h 3879791"/>
              <a:gd name="connsiteX49" fmla="*/ 2794474 w 3751603"/>
              <a:gd name="connsiteY49" fmla="*/ 3418318 h 3879791"/>
              <a:gd name="connsiteX50" fmla="*/ 3076486 w 3751603"/>
              <a:gd name="connsiteY50" fmla="*/ 3102124 h 3879791"/>
              <a:gd name="connsiteX51" fmla="*/ 3537959 w 3751603"/>
              <a:gd name="connsiteY51" fmla="*/ 2999574 h 3879791"/>
              <a:gd name="connsiteX52" fmla="*/ 3572142 w 3751603"/>
              <a:gd name="connsiteY52" fmla="*/ 3042303 h 3879791"/>
              <a:gd name="connsiteX53" fmla="*/ 3367043 w 3751603"/>
              <a:gd name="connsiteY53" fmla="*/ 3264494 h 3879791"/>
              <a:gd name="connsiteX54" fmla="*/ 3751603 w 3751603"/>
              <a:gd name="connsiteY54" fmla="*/ 3204673 h 3879791"/>
              <a:gd name="connsiteX55" fmla="*/ 3529413 w 3751603"/>
              <a:gd name="connsiteY55" fmla="*/ 3119215 h 3879791"/>
              <a:gd name="connsiteX56" fmla="*/ 3563596 w 3751603"/>
              <a:gd name="connsiteY56" fmla="*/ 3050849 h 3879791"/>
              <a:gd name="connsiteX57" fmla="*/ 3537959 w 3751603"/>
              <a:gd name="connsiteY57" fmla="*/ 3016666 h 3879791"/>
              <a:gd name="connsiteX58" fmla="*/ 3349951 w 3751603"/>
              <a:gd name="connsiteY58" fmla="*/ 3033757 h 3879791"/>
              <a:gd name="connsiteX59" fmla="*/ 3127760 w 3751603"/>
              <a:gd name="connsiteY59" fmla="*/ 2922662 h 3879791"/>
              <a:gd name="connsiteX60" fmla="*/ 3136306 w 3751603"/>
              <a:gd name="connsiteY60" fmla="*/ 2803021 h 3879791"/>
              <a:gd name="connsiteX61" fmla="*/ 2649196 w 3751603"/>
              <a:gd name="connsiteY61" fmla="*/ 2221907 h 3879791"/>
              <a:gd name="connsiteX62" fmla="*/ 2238998 w 3751603"/>
              <a:gd name="connsiteY62" fmla="*/ 2307365 h 3879791"/>
              <a:gd name="connsiteX63" fmla="*/ 914400 w 3751603"/>
              <a:gd name="connsiteY63" fmla="*/ 2606467 h 3879791"/>
              <a:gd name="connsiteX64" fmla="*/ 897308 w 3751603"/>
              <a:gd name="connsiteY64" fmla="*/ 2623559 h 3879791"/>
              <a:gd name="connsiteX0" fmla="*/ 2256088 w 3751603"/>
              <a:gd name="connsiteY0" fmla="*/ 1811708 h 3879791"/>
              <a:gd name="connsiteX1" fmla="*/ 2358640 w 3751603"/>
              <a:gd name="connsiteY1" fmla="*/ 1478423 h 3879791"/>
              <a:gd name="connsiteX2" fmla="*/ 2375731 w 3751603"/>
              <a:gd name="connsiteY2" fmla="*/ 709301 h 3879791"/>
              <a:gd name="connsiteX3" fmla="*/ 2640650 w 3751603"/>
              <a:gd name="connsiteY3" fmla="*/ 0 h 3879791"/>
              <a:gd name="connsiteX4" fmla="*/ 1367327 w 3751603"/>
              <a:gd name="connsiteY4" fmla="*/ 17092 h 3879791"/>
              <a:gd name="connsiteX5" fmla="*/ 1076770 w 3751603"/>
              <a:gd name="connsiteY5" fmla="*/ 341832 h 3879791"/>
              <a:gd name="connsiteX6" fmla="*/ 854579 w 3751603"/>
              <a:gd name="connsiteY6" fmla="*/ 393107 h 3879791"/>
              <a:gd name="connsiteX7" fmla="*/ 752030 w 3751603"/>
              <a:gd name="connsiteY7" fmla="*/ 307649 h 3879791"/>
              <a:gd name="connsiteX8" fmla="*/ 666572 w 3751603"/>
              <a:gd name="connsiteY8" fmla="*/ 376015 h 3879791"/>
              <a:gd name="connsiteX9" fmla="*/ 495656 w 3751603"/>
              <a:gd name="connsiteY9" fmla="*/ 401653 h 3879791"/>
              <a:gd name="connsiteX10" fmla="*/ 170916 w 3751603"/>
              <a:gd name="connsiteY10" fmla="*/ 1162228 h 3879791"/>
              <a:gd name="connsiteX11" fmla="*/ 333286 w 3751603"/>
              <a:gd name="connsiteY11" fmla="*/ 1222049 h 3879791"/>
              <a:gd name="connsiteX12" fmla="*/ 401652 w 3751603"/>
              <a:gd name="connsiteY12" fmla="*/ 1085316 h 3879791"/>
              <a:gd name="connsiteX13" fmla="*/ 521293 w 3751603"/>
              <a:gd name="connsiteY13" fmla="*/ 1102408 h 3879791"/>
              <a:gd name="connsiteX14" fmla="*/ 658026 w 3751603"/>
              <a:gd name="connsiteY14" fmla="*/ 1068224 h 3879791"/>
              <a:gd name="connsiteX15" fmla="*/ 683663 w 3751603"/>
              <a:gd name="connsiteY15" fmla="*/ 1880075 h 3879791"/>
              <a:gd name="connsiteX16" fmla="*/ 495656 w 3751603"/>
              <a:gd name="connsiteY16" fmla="*/ 1905712 h 3879791"/>
              <a:gd name="connsiteX17" fmla="*/ 401652 w 3751603"/>
              <a:gd name="connsiteY17" fmla="*/ 1897167 h 3879791"/>
              <a:gd name="connsiteX18" fmla="*/ 384560 w 3751603"/>
              <a:gd name="connsiteY18" fmla="*/ 1786071 h 3879791"/>
              <a:gd name="connsiteX19" fmla="*/ 299103 w 3751603"/>
              <a:gd name="connsiteY19" fmla="*/ 1743342 h 3879791"/>
              <a:gd name="connsiteX20" fmla="*/ 230736 w 3751603"/>
              <a:gd name="connsiteY20" fmla="*/ 1777525 h 3879791"/>
              <a:gd name="connsiteX21" fmla="*/ 162370 w 3751603"/>
              <a:gd name="connsiteY21" fmla="*/ 1828800 h 3879791"/>
              <a:gd name="connsiteX22" fmla="*/ 0 w 3751603"/>
              <a:gd name="connsiteY22" fmla="*/ 1862983 h 3879791"/>
              <a:gd name="connsiteX23" fmla="*/ 239282 w 3751603"/>
              <a:gd name="connsiteY23" fmla="*/ 2563739 h 3879791"/>
              <a:gd name="connsiteX24" fmla="*/ 418744 w 3751603"/>
              <a:gd name="connsiteY24" fmla="*/ 2521010 h 3879791"/>
              <a:gd name="connsiteX25" fmla="*/ 538385 w 3751603"/>
              <a:gd name="connsiteY25" fmla="*/ 2845750 h 3879791"/>
              <a:gd name="connsiteX26" fmla="*/ 589660 w 3751603"/>
              <a:gd name="connsiteY26" fmla="*/ 2828658 h 3879791"/>
              <a:gd name="connsiteX27" fmla="*/ 709301 w 3751603"/>
              <a:gd name="connsiteY27" fmla="*/ 2982482 h 3879791"/>
              <a:gd name="connsiteX28" fmla="*/ 794759 w 3751603"/>
              <a:gd name="connsiteY28" fmla="*/ 2948299 h 3879791"/>
              <a:gd name="connsiteX29" fmla="*/ 692209 w 3751603"/>
              <a:gd name="connsiteY29" fmla="*/ 2743200 h 3879791"/>
              <a:gd name="connsiteX30" fmla="*/ 666572 w 3751603"/>
              <a:gd name="connsiteY30" fmla="*/ 2717563 h 3879791"/>
              <a:gd name="connsiteX31" fmla="*/ 743484 w 3751603"/>
              <a:gd name="connsiteY31" fmla="*/ 2649196 h 3879791"/>
              <a:gd name="connsiteX32" fmla="*/ 922946 w 3751603"/>
              <a:gd name="connsiteY32" fmla="*/ 2606467 h 3879791"/>
              <a:gd name="connsiteX33" fmla="*/ 1410056 w 3751603"/>
              <a:gd name="connsiteY33" fmla="*/ 3196127 h 3879791"/>
              <a:gd name="connsiteX34" fmla="*/ 1401510 w 3751603"/>
              <a:gd name="connsiteY34" fmla="*/ 3298677 h 3879791"/>
              <a:gd name="connsiteX35" fmla="*/ 1213503 w 3751603"/>
              <a:gd name="connsiteY35" fmla="*/ 3332860 h 3879791"/>
              <a:gd name="connsiteX36" fmla="*/ 1110953 w 3751603"/>
              <a:gd name="connsiteY36" fmla="*/ 3273039 h 3879791"/>
              <a:gd name="connsiteX37" fmla="*/ 1051132 w 3751603"/>
              <a:gd name="connsiteY37" fmla="*/ 3273039 h 3879791"/>
              <a:gd name="connsiteX38" fmla="*/ 1008403 w 3751603"/>
              <a:gd name="connsiteY38" fmla="*/ 3409772 h 3879791"/>
              <a:gd name="connsiteX39" fmla="*/ 1897166 w 3751603"/>
              <a:gd name="connsiteY39" fmla="*/ 3879791 h 3879791"/>
              <a:gd name="connsiteX40" fmla="*/ 2127903 w 3751603"/>
              <a:gd name="connsiteY40" fmla="*/ 3811424 h 3879791"/>
              <a:gd name="connsiteX41" fmla="*/ 2384276 w 3751603"/>
              <a:gd name="connsiteY41" fmla="*/ 3760150 h 3879791"/>
              <a:gd name="connsiteX42" fmla="*/ 2008261 w 3751603"/>
              <a:gd name="connsiteY42" fmla="*/ 3725967 h 3879791"/>
              <a:gd name="connsiteX43" fmla="*/ 1956987 w 3751603"/>
              <a:gd name="connsiteY43" fmla="*/ 3717421 h 3879791"/>
              <a:gd name="connsiteX44" fmla="*/ 1931349 w 3751603"/>
              <a:gd name="connsiteY44" fmla="*/ 3589234 h 3879791"/>
              <a:gd name="connsiteX45" fmla="*/ 2247544 w 3751603"/>
              <a:gd name="connsiteY45" fmla="*/ 3537959 h 3879791"/>
              <a:gd name="connsiteX46" fmla="*/ 2871387 w 3751603"/>
              <a:gd name="connsiteY46" fmla="*/ 3572142 h 3879791"/>
              <a:gd name="connsiteX47" fmla="*/ 2811566 w 3751603"/>
              <a:gd name="connsiteY47" fmla="*/ 3529413 h 3879791"/>
              <a:gd name="connsiteX48" fmla="*/ 2837203 w 3751603"/>
              <a:gd name="connsiteY48" fmla="*/ 3461047 h 3879791"/>
              <a:gd name="connsiteX49" fmla="*/ 2794474 w 3751603"/>
              <a:gd name="connsiteY49" fmla="*/ 3418318 h 3879791"/>
              <a:gd name="connsiteX50" fmla="*/ 3076486 w 3751603"/>
              <a:gd name="connsiteY50" fmla="*/ 3102124 h 3879791"/>
              <a:gd name="connsiteX51" fmla="*/ 3537959 w 3751603"/>
              <a:gd name="connsiteY51" fmla="*/ 2999574 h 3879791"/>
              <a:gd name="connsiteX52" fmla="*/ 3572142 w 3751603"/>
              <a:gd name="connsiteY52" fmla="*/ 3042303 h 3879791"/>
              <a:gd name="connsiteX53" fmla="*/ 3367043 w 3751603"/>
              <a:gd name="connsiteY53" fmla="*/ 3264494 h 3879791"/>
              <a:gd name="connsiteX54" fmla="*/ 3751603 w 3751603"/>
              <a:gd name="connsiteY54" fmla="*/ 3204673 h 3879791"/>
              <a:gd name="connsiteX55" fmla="*/ 3529413 w 3751603"/>
              <a:gd name="connsiteY55" fmla="*/ 3119215 h 3879791"/>
              <a:gd name="connsiteX56" fmla="*/ 3563596 w 3751603"/>
              <a:gd name="connsiteY56" fmla="*/ 3050849 h 3879791"/>
              <a:gd name="connsiteX57" fmla="*/ 3537959 w 3751603"/>
              <a:gd name="connsiteY57" fmla="*/ 3016666 h 3879791"/>
              <a:gd name="connsiteX58" fmla="*/ 3349951 w 3751603"/>
              <a:gd name="connsiteY58" fmla="*/ 3033757 h 3879791"/>
              <a:gd name="connsiteX59" fmla="*/ 3127760 w 3751603"/>
              <a:gd name="connsiteY59" fmla="*/ 2922662 h 3879791"/>
              <a:gd name="connsiteX60" fmla="*/ 3136306 w 3751603"/>
              <a:gd name="connsiteY60" fmla="*/ 2803021 h 3879791"/>
              <a:gd name="connsiteX61" fmla="*/ 2649196 w 3751603"/>
              <a:gd name="connsiteY61" fmla="*/ 2221907 h 3879791"/>
              <a:gd name="connsiteX62" fmla="*/ 2238998 w 3751603"/>
              <a:gd name="connsiteY62" fmla="*/ 2307365 h 3879791"/>
              <a:gd name="connsiteX63" fmla="*/ 914400 w 3751603"/>
              <a:gd name="connsiteY63" fmla="*/ 2606467 h 3879791"/>
              <a:gd name="connsiteX64" fmla="*/ 897308 w 3751603"/>
              <a:gd name="connsiteY64" fmla="*/ 2623559 h 3879791"/>
              <a:gd name="connsiteX0" fmla="*/ 2315909 w 3751603"/>
              <a:gd name="connsiteY0" fmla="*/ 2102265 h 3879791"/>
              <a:gd name="connsiteX1" fmla="*/ 2358640 w 3751603"/>
              <a:gd name="connsiteY1" fmla="*/ 1478423 h 3879791"/>
              <a:gd name="connsiteX2" fmla="*/ 2375731 w 3751603"/>
              <a:gd name="connsiteY2" fmla="*/ 709301 h 3879791"/>
              <a:gd name="connsiteX3" fmla="*/ 2640650 w 3751603"/>
              <a:gd name="connsiteY3" fmla="*/ 0 h 3879791"/>
              <a:gd name="connsiteX4" fmla="*/ 1367327 w 3751603"/>
              <a:gd name="connsiteY4" fmla="*/ 17092 h 3879791"/>
              <a:gd name="connsiteX5" fmla="*/ 1076770 w 3751603"/>
              <a:gd name="connsiteY5" fmla="*/ 341832 h 3879791"/>
              <a:gd name="connsiteX6" fmla="*/ 854579 w 3751603"/>
              <a:gd name="connsiteY6" fmla="*/ 393107 h 3879791"/>
              <a:gd name="connsiteX7" fmla="*/ 752030 w 3751603"/>
              <a:gd name="connsiteY7" fmla="*/ 307649 h 3879791"/>
              <a:gd name="connsiteX8" fmla="*/ 666572 w 3751603"/>
              <a:gd name="connsiteY8" fmla="*/ 376015 h 3879791"/>
              <a:gd name="connsiteX9" fmla="*/ 495656 w 3751603"/>
              <a:gd name="connsiteY9" fmla="*/ 401653 h 3879791"/>
              <a:gd name="connsiteX10" fmla="*/ 170916 w 3751603"/>
              <a:gd name="connsiteY10" fmla="*/ 1162228 h 3879791"/>
              <a:gd name="connsiteX11" fmla="*/ 333286 w 3751603"/>
              <a:gd name="connsiteY11" fmla="*/ 1222049 h 3879791"/>
              <a:gd name="connsiteX12" fmla="*/ 401652 w 3751603"/>
              <a:gd name="connsiteY12" fmla="*/ 1085316 h 3879791"/>
              <a:gd name="connsiteX13" fmla="*/ 521293 w 3751603"/>
              <a:gd name="connsiteY13" fmla="*/ 1102408 h 3879791"/>
              <a:gd name="connsiteX14" fmla="*/ 658026 w 3751603"/>
              <a:gd name="connsiteY14" fmla="*/ 1068224 h 3879791"/>
              <a:gd name="connsiteX15" fmla="*/ 683663 w 3751603"/>
              <a:gd name="connsiteY15" fmla="*/ 1880075 h 3879791"/>
              <a:gd name="connsiteX16" fmla="*/ 495656 w 3751603"/>
              <a:gd name="connsiteY16" fmla="*/ 1905712 h 3879791"/>
              <a:gd name="connsiteX17" fmla="*/ 401652 w 3751603"/>
              <a:gd name="connsiteY17" fmla="*/ 1897167 h 3879791"/>
              <a:gd name="connsiteX18" fmla="*/ 384560 w 3751603"/>
              <a:gd name="connsiteY18" fmla="*/ 1786071 h 3879791"/>
              <a:gd name="connsiteX19" fmla="*/ 299103 w 3751603"/>
              <a:gd name="connsiteY19" fmla="*/ 1743342 h 3879791"/>
              <a:gd name="connsiteX20" fmla="*/ 230736 w 3751603"/>
              <a:gd name="connsiteY20" fmla="*/ 1777525 h 3879791"/>
              <a:gd name="connsiteX21" fmla="*/ 162370 w 3751603"/>
              <a:gd name="connsiteY21" fmla="*/ 1828800 h 3879791"/>
              <a:gd name="connsiteX22" fmla="*/ 0 w 3751603"/>
              <a:gd name="connsiteY22" fmla="*/ 1862983 h 3879791"/>
              <a:gd name="connsiteX23" fmla="*/ 239282 w 3751603"/>
              <a:gd name="connsiteY23" fmla="*/ 2563739 h 3879791"/>
              <a:gd name="connsiteX24" fmla="*/ 418744 w 3751603"/>
              <a:gd name="connsiteY24" fmla="*/ 2521010 h 3879791"/>
              <a:gd name="connsiteX25" fmla="*/ 538385 w 3751603"/>
              <a:gd name="connsiteY25" fmla="*/ 2845750 h 3879791"/>
              <a:gd name="connsiteX26" fmla="*/ 589660 w 3751603"/>
              <a:gd name="connsiteY26" fmla="*/ 2828658 h 3879791"/>
              <a:gd name="connsiteX27" fmla="*/ 709301 w 3751603"/>
              <a:gd name="connsiteY27" fmla="*/ 2982482 h 3879791"/>
              <a:gd name="connsiteX28" fmla="*/ 794759 w 3751603"/>
              <a:gd name="connsiteY28" fmla="*/ 2948299 h 3879791"/>
              <a:gd name="connsiteX29" fmla="*/ 692209 w 3751603"/>
              <a:gd name="connsiteY29" fmla="*/ 2743200 h 3879791"/>
              <a:gd name="connsiteX30" fmla="*/ 666572 w 3751603"/>
              <a:gd name="connsiteY30" fmla="*/ 2717563 h 3879791"/>
              <a:gd name="connsiteX31" fmla="*/ 743484 w 3751603"/>
              <a:gd name="connsiteY31" fmla="*/ 2649196 h 3879791"/>
              <a:gd name="connsiteX32" fmla="*/ 922946 w 3751603"/>
              <a:gd name="connsiteY32" fmla="*/ 2606467 h 3879791"/>
              <a:gd name="connsiteX33" fmla="*/ 1410056 w 3751603"/>
              <a:gd name="connsiteY33" fmla="*/ 3196127 h 3879791"/>
              <a:gd name="connsiteX34" fmla="*/ 1401510 w 3751603"/>
              <a:gd name="connsiteY34" fmla="*/ 3298677 h 3879791"/>
              <a:gd name="connsiteX35" fmla="*/ 1213503 w 3751603"/>
              <a:gd name="connsiteY35" fmla="*/ 3332860 h 3879791"/>
              <a:gd name="connsiteX36" fmla="*/ 1110953 w 3751603"/>
              <a:gd name="connsiteY36" fmla="*/ 3273039 h 3879791"/>
              <a:gd name="connsiteX37" fmla="*/ 1051132 w 3751603"/>
              <a:gd name="connsiteY37" fmla="*/ 3273039 h 3879791"/>
              <a:gd name="connsiteX38" fmla="*/ 1008403 w 3751603"/>
              <a:gd name="connsiteY38" fmla="*/ 3409772 h 3879791"/>
              <a:gd name="connsiteX39" fmla="*/ 1897166 w 3751603"/>
              <a:gd name="connsiteY39" fmla="*/ 3879791 h 3879791"/>
              <a:gd name="connsiteX40" fmla="*/ 2127903 w 3751603"/>
              <a:gd name="connsiteY40" fmla="*/ 3811424 h 3879791"/>
              <a:gd name="connsiteX41" fmla="*/ 2384276 w 3751603"/>
              <a:gd name="connsiteY41" fmla="*/ 3760150 h 3879791"/>
              <a:gd name="connsiteX42" fmla="*/ 2008261 w 3751603"/>
              <a:gd name="connsiteY42" fmla="*/ 3725967 h 3879791"/>
              <a:gd name="connsiteX43" fmla="*/ 1956987 w 3751603"/>
              <a:gd name="connsiteY43" fmla="*/ 3717421 h 3879791"/>
              <a:gd name="connsiteX44" fmla="*/ 1931349 w 3751603"/>
              <a:gd name="connsiteY44" fmla="*/ 3589234 h 3879791"/>
              <a:gd name="connsiteX45" fmla="*/ 2247544 w 3751603"/>
              <a:gd name="connsiteY45" fmla="*/ 3537959 h 3879791"/>
              <a:gd name="connsiteX46" fmla="*/ 2871387 w 3751603"/>
              <a:gd name="connsiteY46" fmla="*/ 3572142 h 3879791"/>
              <a:gd name="connsiteX47" fmla="*/ 2811566 w 3751603"/>
              <a:gd name="connsiteY47" fmla="*/ 3529413 h 3879791"/>
              <a:gd name="connsiteX48" fmla="*/ 2837203 w 3751603"/>
              <a:gd name="connsiteY48" fmla="*/ 3461047 h 3879791"/>
              <a:gd name="connsiteX49" fmla="*/ 2794474 w 3751603"/>
              <a:gd name="connsiteY49" fmla="*/ 3418318 h 3879791"/>
              <a:gd name="connsiteX50" fmla="*/ 3076486 w 3751603"/>
              <a:gd name="connsiteY50" fmla="*/ 3102124 h 3879791"/>
              <a:gd name="connsiteX51" fmla="*/ 3537959 w 3751603"/>
              <a:gd name="connsiteY51" fmla="*/ 2999574 h 3879791"/>
              <a:gd name="connsiteX52" fmla="*/ 3572142 w 3751603"/>
              <a:gd name="connsiteY52" fmla="*/ 3042303 h 3879791"/>
              <a:gd name="connsiteX53" fmla="*/ 3367043 w 3751603"/>
              <a:gd name="connsiteY53" fmla="*/ 3264494 h 3879791"/>
              <a:gd name="connsiteX54" fmla="*/ 3751603 w 3751603"/>
              <a:gd name="connsiteY54" fmla="*/ 3204673 h 3879791"/>
              <a:gd name="connsiteX55" fmla="*/ 3529413 w 3751603"/>
              <a:gd name="connsiteY55" fmla="*/ 3119215 h 3879791"/>
              <a:gd name="connsiteX56" fmla="*/ 3563596 w 3751603"/>
              <a:gd name="connsiteY56" fmla="*/ 3050849 h 3879791"/>
              <a:gd name="connsiteX57" fmla="*/ 3537959 w 3751603"/>
              <a:gd name="connsiteY57" fmla="*/ 3016666 h 3879791"/>
              <a:gd name="connsiteX58" fmla="*/ 3349951 w 3751603"/>
              <a:gd name="connsiteY58" fmla="*/ 3033757 h 3879791"/>
              <a:gd name="connsiteX59" fmla="*/ 3127760 w 3751603"/>
              <a:gd name="connsiteY59" fmla="*/ 2922662 h 3879791"/>
              <a:gd name="connsiteX60" fmla="*/ 3136306 w 3751603"/>
              <a:gd name="connsiteY60" fmla="*/ 2803021 h 3879791"/>
              <a:gd name="connsiteX61" fmla="*/ 2649196 w 3751603"/>
              <a:gd name="connsiteY61" fmla="*/ 2221907 h 3879791"/>
              <a:gd name="connsiteX62" fmla="*/ 2238998 w 3751603"/>
              <a:gd name="connsiteY62" fmla="*/ 2307365 h 3879791"/>
              <a:gd name="connsiteX63" fmla="*/ 914400 w 3751603"/>
              <a:gd name="connsiteY63" fmla="*/ 2606467 h 3879791"/>
              <a:gd name="connsiteX64" fmla="*/ 897308 w 3751603"/>
              <a:gd name="connsiteY64" fmla="*/ 2623559 h 3879791"/>
              <a:gd name="connsiteX0" fmla="*/ 2315909 w 3751603"/>
              <a:gd name="connsiteY0" fmla="*/ 2102265 h 3879791"/>
              <a:gd name="connsiteX1" fmla="*/ 2358640 w 3751603"/>
              <a:gd name="connsiteY1" fmla="*/ 1478423 h 3879791"/>
              <a:gd name="connsiteX2" fmla="*/ 2375731 w 3751603"/>
              <a:gd name="connsiteY2" fmla="*/ 709301 h 3879791"/>
              <a:gd name="connsiteX3" fmla="*/ 2640650 w 3751603"/>
              <a:gd name="connsiteY3" fmla="*/ 0 h 3879791"/>
              <a:gd name="connsiteX4" fmla="*/ 1367327 w 3751603"/>
              <a:gd name="connsiteY4" fmla="*/ 17092 h 3879791"/>
              <a:gd name="connsiteX5" fmla="*/ 1076770 w 3751603"/>
              <a:gd name="connsiteY5" fmla="*/ 341832 h 3879791"/>
              <a:gd name="connsiteX6" fmla="*/ 854579 w 3751603"/>
              <a:gd name="connsiteY6" fmla="*/ 393107 h 3879791"/>
              <a:gd name="connsiteX7" fmla="*/ 752030 w 3751603"/>
              <a:gd name="connsiteY7" fmla="*/ 307649 h 3879791"/>
              <a:gd name="connsiteX8" fmla="*/ 666572 w 3751603"/>
              <a:gd name="connsiteY8" fmla="*/ 376015 h 3879791"/>
              <a:gd name="connsiteX9" fmla="*/ 495656 w 3751603"/>
              <a:gd name="connsiteY9" fmla="*/ 401653 h 3879791"/>
              <a:gd name="connsiteX10" fmla="*/ 170916 w 3751603"/>
              <a:gd name="connsiteY10" fmla="*/ 1162228 h 3879791"/>
              <a:gd name="connsiteX11" fmla="*/ 333286 w 3751603"/>
              <a:gd name="connsiteY11" fmla="*/ 1222049 h 3879791"/>
              <a:gd name="connsiteX12" fmla="*/ 401652 w 3751603"/>
              <a:gd name="connsiteY12" fmla="*/ 1085316 h 3879791"/>
              <a:gd name="connsiteX13" fmla="*/ 521293 w 3751603"/>
              <a:gd name="connsiteY13" fmla="*/ 1102408 h 3879791"/>
              <a:gd name="connsiteX14" fmla="*/ 658026 w 3751603"/>
              <a:gd name="connsiteY14" fmla="*/ 1068224 h 3879791"/>
              <a:gd name="connsiteX15" fmla="*/ 683663 w 3751603"/>
              <a:gd name="connsiteY15" fmla="*/ 1880075 h 3879791"/>
              <a:gd name="connsiteX16" fmla="*/ 495656 w 3751603"/>
              <a:gd name="connsiteY16" fmla="*/ 1905712 h 3879791"/>
              <a:gd name="connsiteX17" fmla="*/ 401652 w 3751603"/>
              <a:gd name="connsiteY17" fmla="*/ 1897167 h 3879791"/>
              <a:gd name="connsiteX18" fmla="*/ 384560 w 3751603"/>
              <a:gd name="connsiteY18" fmla="*/ 1786071 h 3879791"/>
              <a:gd name="connsiteX19" fmla="*/ 299103 w 3751603"/>
              <a:gd name="connsiteY19" fmla="*/ 1743342 h 3879791"/>
              <a:gd name="connsiteX20" fmla="*/ 230736 w 3751603"/>
              <a:gd name="connsiteY20" fmla="*/ 1777525 h 3879791"/>
              <a:gd name="connsiteX21" fmla="*/ 162370 w 3751603"/>
              <a:gd name="connsiteY21" fmla="*/ 1828800 h 3879791"/>
              <a:gd name="connsiteX22" fmla="*/ 0 w 3751603"/>
              <a:gd name="connsiteY22" fmla="*/ 1862983 h 3879791"/>
              <a:gd name="connsiteX23" fmla="*/ 239282 w 3751603"/>
              <a:gd name="connsiteY23" fmla="*/ 2563739 h 3879791"/>
              <a:gd name="connsiteX24" fmla="*/ 418744 w 3751603"/>
              <a:gd name="connsiteY24" fmla="*/ 2521010 h 3879791"/>
              <a:gd name="connsiteX25" fmla="*/ 538385 w 3751603"/>
              <a:gd name="connsiteY25" fmla="*/ 2845750 h 3879791"/>
              <a:gd name="connsiteX26" fmla="*/ 589660 w 3751603"/>
              <a:gd name="connsiteY26" fmla="*/ 2828658 h 3879791"/>
              <a:gd name="connsiteX27" fmla="*/ 709301 w 3751603"/>
              <a:gd name="connsiteY27" fmla="*/ 2982482 h 3879791"/>
              <a:gd name="connsiteX28" fmla="*/ 794759 w 3751603"/>
              <a:gd name="connsiteY28" fmla="*/ 2948299 h 3879791"/>
              <a:gd name="connsiteX29" fmla="*/ 692209 w 3751603"/>
              <a:gd name="connsiteY29" fmla="*/ 2743200 h 3879791"/>
              <a:gd name="connsiteX30" fmla="*/ 666572 w 3751603"/>
              <a:gd name="connsiteY30" fmla="*/ 2717563 h 3879791"/>
              <a:gd name="connsiteX31" fmla="*/ 743484 w 3751603"/>
              <a:gd name="connsiteY31" fmla="*/ 2649196 h 3879791"/>
              <a:gd name="connsiteX32" fmla="*/ 922946 w 3751603"/>
              <a:gd name="connsiteY32" fmla="*/ 2606467 h 3879791"/>
              <a:gd name="connsiteX33" fmla="*/ 1410056 w 3751603"/>
              <a:gd name="connsiteY33" fmla="*/ 3196127 h 3879791"/>
              <a:gd name="connsiteX34" fmla="*/ 1401510 w 3751603"/>
              <a:gd name="connsiteY34" fmla="*/ 3298677 h 3879791"/>
              <a:gd name="connsiteX35" fmla="*/ 1213503 w 3751603"/>
              <a:gd name="connsiteY35" fmla="*/ 3332860 h 3879791"/>
              <a:gd name="connsiteX36" fmla="*/ 1110953 w 3751603"/>
              <a:gd name="connsiteY36" fmla="*/ 3273039 h 3879791"/>
              <a:gd name="connsiteX37" fmla="*/ 1051132 w 3751603"/>
              <a:gd name="connsiteY37" fmla="*/ 3273039 h 3879791"/>
              <a:gd name="connsiteX38" fmla="*/ 1008403 w 3751603"/>
              <a:gd name="connsiteY38" fmla="*/ 3409772 h 3879791"/>
              <a:gd name="connsiteX39" fmla="*/ 1897166 w 3751603"/>
              <a:gd name="connsiteY39" fmla="*/ 3879791 h 3879791"/>
              <a:gd name="connsiteX40" fmla="*/ 2127903 w 3751603"/>
              <a:gd name="connsiteY40" fmla="*/ 3811424 h 3879791"/>
              <a:gd name="connsiteX41" fmla="*/ 2384276 w 3751603"/>
              <a:gd name="connsiteY41" fmla="*/ 3760150 h 3879791"/>
              <a:gd name="connsiteX42" fmla="*/ 2008261 w 3751603"/>
              <a:gd name="connsiteY42" fmla="*/ 3725967 h 3879791"/>
              <a:gd name="connsiteX43" fmla="*/ 1956987 w 3751603"/>
              <a:gd name="connsiteY43" fmla="*/ 3717421 h 3879791"/>
              <a:gd name="connsiteX44" fmla="*/ 1931349 w 3751603"/>
              <a:gd name="connsiteY44" fmla="*/ 3589234 h 3879791"/>
              <a:gd name="connsiteX45" fmla="*/ 2247544 w 3751603"/>
              <a:gd name="connsiteY45" fmla="*/ 3537959 h 3879791"/>
              <a:gd name="connsiteX46" fmla="*/ 2871387 w 3751603"/>
              <a:gd name="connsiteY46" fmla="*/ 3572142 h 3879791"/>
              <a:gd name="connsiteX47" fmla="*/ 2811566 w 3751603"/>
              <a:gd name="connsiteY47" fmla="*/ 3529413 h 3879791"/>
              <a:gd name="connsiteX48" fmla="*/ 2837203 w 3751603"/>
              <a:gd name="connsiteY48" fmla="*/ 3461047 h 3879791"/>
              <a:gd name="connsiteX49" fmla="*/ 2794474 w 3751603"/>
              <a:gd name="connsiteY49" fmla="*/ 3418318 h 3879791"/>
              <a:gd name="connsiteX50" fmla="*/ 3076486 w 3751603"/>
              <a:gd name="connsiteY50" fmla="*/ 3102124 h 3879791"/>
              <a:gd name="connsiteX51" fmla="*/ 3537959 w 3751603"/>
              <a:gd name="connsiteY51" fmla="*/ 2999574 h 3879791"/>
              <a:gd name="connsiteX52" fmla="*/ 3572142 w 3751603"/>
              <a:gd name="connsiteY52" fmla="*/ 3042303 h 3879791"/>
              <a:gd name="connsiteX53" fmla="*/ 3367043 w 3751603"/>
              <a:gd name="connsiteY53" fmla="*/ 3264494 h 3879791"/>
              <a:gd name="connsiteX54" fmla="*/ 3751603 w 3751603"/>
              <a:gd name="connsiteY54" fmla="*/ 3204673 h 3879791"/>
              <a:gd name="connsiteX55" fmla="*/ 3529413 w 3751603"/>
              <a:gd name="connsiteY55" fmla="*/ 3119215 h 3879791"/>
              <a:gd name="connsiteX56" fmla="*/ 3563596 w 3751603"/>
              <a:gd name="connsiteY56" fmla="*/ 3050849 h 3879791"/>
              <a:gd name="connsiteX57" fmla="*/ 3537959 w 3751603"/>
              <a:gd name="connsiteY57" fmla="*/ 3016666 h 3879791"/>
              <a:gd name="connsiteX58" fmla="*/ 3349951 w 3751603"/>
              <a:gd name="connsiteY58" fmla="*/ 3033757 h 3879791"/>
              <a:gd name="connsiteX59" fmla="*/ 3127760 w 3751603"/>
              <a:gd name="connsiteY59" fmla="*/ 2922662 h 3879791"/>
              <a:gd name="connsiteX60" fmla="*/ 3136306 w 3751603"/>
              <a:gd name="connsiteY60" fmla="*/ 2803021 h 3879791"/>
              <a:gd name="connsiteX61" fmla="*/ 2649196 w 3751603"/>
              <a:gd name="connsiteY61" fmla="*/ 2221907 h 3879791"/>
              <a:gd name="connsiteX62" fmla="*/ 2238998 w 3751603"/>
              <a:gd name="connsiteY62" fmla="*/ 2307365 h 3879791"/>
              <a:gd name="connsiteX63" fmla="*/ 914400 w 3751603"/>
              <a:gd name="connsiteY63" fmla="*/ 2606467 h 3879791"/>
              <a:gd name="connsiteX64" fmla="*/ 897308 w 3751603"/>
              <a:gd name="connsiteY64" fmla="*/ 2623559 h 3879791"/>
              <a:gd name="connsiteX0" fmla="*/ 2315909 w 3751603"/>
              <a:gd name="connsiteY0" fmla="*/ 2102265 h 3879791"/>
              <a:gd name="connsiteX1" fmla="*/ 2350093 w 3751603"/>
              <a:gd name="connsiteY1" fmla="*/ 1734796 h 3879791"/>
              <a:gd name="connsiteX2" fmla="*/ 2358640 w 3751603"/>
              <a:gd name="connsiteY2" fmla="*/ 1478423 h 3879791"/>
              <a:gd name="connsiteX3" fmla="*/ 2375731 w 3751603"/>
              <a:gd name="connsiteY3" fmla="*/ 709301 h 3879791"/>
              <a:gd name="connsiteX4" fmla="*/ 2640650 w 3751603"/>
              <a:gd name="connsiteY4" fmla="*/ 0 h 3879791"/>
              <a:gd name="connsiteX5" fmla="*/ 1367327 w 3751603"/>
              <a:gd name="connsiteY5" fmla="*/ 17092 h 3879791"/>
              <a:gd name="connsiteX6" fmla="*/ 1076770 w 3751603"/>
              <a:gd name="connsiteY6" fmla="*/ 341832 h 3879791"/>
              <a:gd name="connsiteX7" fmla="*/ 854579 w 3751603"/>
              <a:gd name="connsiteY7" fmla="*/ 393107 h 3879791"/>
              <a:gd name="connsiteX8" fmla="*/ 752030 w 3751603"/>
              <a:gd name="connsiteY8" fmla="*/ 307649 h 3879791"/>
              <a:gd name="connsiteX9" fmla="*/ 666572 w 3751603"/>
              <a:gd name="connsiteY9" fmla="*/ 376015 h 3879791"/>
              <a:gd name="connsiteX10" fmla="*/ 495656 w 3751603"/>
              <a:gd name="connsiteY10" fmla="*/ 401653 h 3879791"/>
              <a:gd name="connsiteX11" fmla="*/ 170916 w 3751603"/>
              <a:gd name="connsiteY11" fmla="*/ 1162228 h 3879791"/>
              <a:gd name="connsiteX12" fmla="*/ 333286 w 3751603"/>
              <a:gd name="connsiteY12" fmla="*/ 1222049 h 3879791"/>
              <a:gd name="connsiteX13" fmla="*/ 401652 w 3751603"/>
              <a:gd name="connsiteY13" fmla="*/ 1085316 h 3879791"/>
              <a:gd name="connsiteX14" fmla="*/ 521293 w 3751603"/>
              <a:gd name="connsiteY14" fmla="*/ 1102408 h 3879791"/>
              <a:gd name="connsiteX15" fmla="*/ 658026 w 3751603"/>
              <a:gd name="connsiteY15" fmla="*/ 1068224 h 3879791"/>
              <a:gd name="connsiteX16" fmla="*/ 683663 w 3751603"/>
              <a:gd name="connsiteY16" fmla="*/ 1880075 h 3879791"/>
              <a:gd name="connsiteX17" fmla="*/ 495656 w 3751603"/>
              <a:gd name="connsiteY17" fmla="*/ 1905712 h 3879791"/>
              <a:gd name="connsiteX18" fmla="*/ 401652 w 3751603"/>
              <a:gd name="connsiteY18" fmla="*/ 1897167 h 3879791"/>
              <a:gd name="connsiteX19" fmla="*/ 384560 w 3751603"/>
              <a:gd name="connsiteY19" fmla="*/ 1786071 h 3879791"/>
              <a:gd name="connsiteX20" fmla="*/ 299103 w 3751603"/>
              <a:gd name="connsiteY20" fmla="*/ 1743342 h 3879791"/>
              <a:gd name="connsiteX21" fmla="*/ 230736 w 3751603"/>
              <a:gd name="connsiteY21" fmla="*/ 1777525 h 3879791"/>
              <a:gd name="connsiteX22" fmla="*/ 162370 w 3751603"/>
              <a:gd name="connsiteY22" fmla="*/ 1828800 h 3879791"/>
              <a:gd name="connsiteX23" fmla="*/ 0 w 3751603"/>
              <a:gd name="connsiteY23" fmla="*/ 1862983 h 3879791"/>
              <a:gd name="connsiteX24" fmla="*/ 239282 w 3751603"/>
              <a:gd name="connsiteY24" fmla="*/ 2563739 h 3879791"/>
              <a:gd name="connsiteX25" fmla="*/ 418744 w 3751603"/>
              <a:gd name="connsiteY25" fmla="*/ 2521010 h 3879791"/>
              <a:gd name="connsiteX26" fmla="*/ 538385 w 3751603"/>
              <a:gd name="connsiteY26" fmla="*/ 2845750 h 3879791"/>
              <a:gd name="connsiteX27" fmla="*/ 589660 w 3751603"/>
              <a:gd name="connsiteY27" fmla="*/ 2828658 h 3879791"/>
              <a:gd name="connsiteX28" fmla="*/ 709301 w 3751603"/>
              <a:gd name="connsiteY28" fmla="*/ 2982482 h 3879791"/>
              <a:gd name="connsiteX29" fmla="*/ 794759 w 3751603"/>
              <a:gd name="connsiteY29" fmla="*/ 2948299 h 3879791"/>
              <a:gd name="connsiteX30" fmla="*/ 692209 w 3751603"/>
              <a:gd name="connsiteY30" fmla="*/ 2743200 h 3879791"/>
              <a:gd name="connsiteX31" fmla="*/ 666572 w 3751603"/>
              <a:gd name="connsiteY31" fmla="*/ 2717563 h 3879791"/>
              <a:gd name="connsiteX32" fmla="*/ 743484 w 3751603"/>
              <a:gd name="connsiteY32" fmla="*/ 2649196 h 3879791"/>
              <a:gd name="connsiteX33" fmla="*/ 922946 w 3751603"/>
              <a:gd name="connsiteY33" fmla="*/ 2606467 h 3879791"/>
              <a:gd name="connsiteX34" fmla="*/ 1410056 w 3751603"/>
              <a:gd name="connsiteY34" fmla="*/ 3196127 h 3879791"/>
              <a:gd name="connsiteX35" fmla="*/ 1401510 w 3751603"/>
              <a:gd name="connsiteY35" fmla="*/ 3298677 h 3879791"/>
              <a:gd name="connsiteX36" fmla="*/ 1213503 w 3751603"/>
              <a:gd name="connsiteY36" fmla="*/ 3332860 h 3879791"/>
              <a:gd name="connsiteX37" fmla="*/ 1110953 w 3751603"/>
              <a:gd name="connsiteY37" fmla="*/ 3273039 h 3879791"/>
              <a:gd name="connsiteX38" fmla="*/ 1051132 w 3751603"/>
              <a:gd name="connsiteY38" fmla="*/ 3273039 h 3879791"/>
              <a:gd name="connsiteX39" fmla="*/ 1008403 w 3751603"/>
              <a:gd name="connsiteY39" fmla="*/ 3409772 h 3879791"/>
              <a:gd name="connsiteX40" fmla="*/ 1897166 w 3751603"/>
              <a:gd name="connsiteY40" fmla="*/ 3879791 h 3879791"/>
              <a:gd name="connsiteX41" fmla="*/ 2127903 w 3751603"/>
              <a:gd name="connsiteY41" fmla="*/ 3811424 h 3879791"/>
              <a:gd name="connsiteX42" fmla="*/ 2384276 w 3751603"/>
              <a:gd name="connsiteY42" fmla="*/ 3760150 h 3879791"/>
              <a:gd name="connsiteX43" fmla="*/ 2008261 w 3751603"/>
              <a:gd name="connsiteY43" fmla="*/ 3725967 h 3879791"/>
              <a:gd name="connsiteX44" fmla="*/ 1956987 w 3751603"/>
              <a:gd name="connsiteY44" fmla="*/ 3717421 h 3879791"/>
              <a:gd name="connsiteX45" fmla="*/ 1931349 w 3751603"/>
              <a:gd name="connsiteY45" fmla="*/ 3589234 h 3879791"/>
              <a:gd name="connsiteX46" fmla="*/ 2247544 w 3751603"/>
              <a:gd name="connsiteY46" fmla="*/ 3537959 h 3879791"/>
              <a:gd name="connsiteX47" fmla="*/ 2871387 w 3751603"/>
              <a:gd name="connsiteY47" fmla="*/ 3572142 h 3879791"/>
              <a:gd name="connsiteX48" fmla="*/ 2811566 w 3751603"/>
              <a:gd name="connsiteY48" fmla="*/ 3529413 h 3879791"/>
              <a:gd name="connsiteX49" fmla="*/ 2837203 w 3751603"/>
              <a:gd name="connsiteY49" fmla="*/ 3461047 h 3879791"/>
              <a:gd name="connsiteX50" fmla="*/ 2794474 w 3751603"/>
              <a:gd name="connsiteY50" fmla="*/ 3418318 h 3879791"/>
              <a:gd name="connsiteX51" fmla="*/ 3076486 w 3751603"/>
              <a:gd name="connsiteY51" fmla="*/ 3102124 h 3879791"/>
              <a:gd name="connsiteX52" fmla="*/ 3537959 w 3751603"/>
              <a:gd name="connsiteY52" fmla="*/ 2999574 h 3879791"/>
              <a:gd name="connsiteX53" fmla="*/ 3572142 w 3751603"/>
              <a:gd name="connsiteY53" fmla="*/ 3042303 h 3879791"/>
              <a:gd name="connsiteX54" fmla="*/ 3367043 w 3751603"/>
              <a:gd name="connsiteY54" fmla="*/ 3264494 h 3879791"/>
              <a:gd name="connsiteX55" fmla="*/ 3751603 w 3751603"/>
              <a:gd name="connsiteY55" fmla="*/ 3204673 h 3879791"/>
              <a:gd name="connsiteX56" fmla="*/ 3529413 w 3751603"/>
              <a:gd name="connsiteY56" fmla="*/ 3119215 h 3879791"/>
              <a:gd name="connsiteX57" fmla="*/ 3563596 w 3751603"/>
              <a:gd name="connsiteY57" fmla="*/ 3050849 h 3879791"/>
              <a:gd name="connsiteX58" fmla="*/ 3537959 w 3751603"/>
              <a:gd name="connsiteY58" fmla="*/ 3016666 h 3879791"/>
              <a:gd name="connsiteX59" fmla="*/ 3349951 w 3751603"/>
              <a:gd name="connsiteY59" fmla="*/ 3033757 h 3879791"/>
              <a:gd name="connsiteX60" fmla="*/ 3127760 w 3751603"/>
              <a:gd name="connsiteY60" fmla="*/ 2922662 h 3879791"/>
              <a:gd name="connsiteX61" fmla="*/ 3136306 w 3751603"/>
              <a:gd name="connsiteY61" fmla="*/ 2803021 h 3879791"/>
              <a:gd name="connsiteX62" fmla="*/ 2649196 w 3751603"/>
              <a:gd name="connsiteY62" fmla="*/ 2221907 h 3879791"/>
              <a:gd name="connsiteX63" fmla="*/ 2238998 w 3751603"/>
              <a:gd name="connsiteY63" fmla="*/ 2307365 h 3879791"/>
              <a:gd name="connsiteX64" fmla="*/ 914400 w 3751603"/>
              <a:gd name="connsiteY64" fmla="*/ 2606467 h 3879791"/>
              <a:gd name="connsiteX65" fmla="*/ 897308 w 3751603"/>
              <a:gd name="connsiteY65" fmla="*/ 2623559 h 3879791"/>
              <a:gd name="connsiteX0" fmla="*/ 2315909 w 3751603"/>
              <a:gd name="connsiteY0" fmla="*/ 2102265 h 3879791"/>
              <a:gd name="connsiteX1" fmla="*/ 2162085 w 3751603"/>
              <a:gd name="connsiteY1" fmla="*/ 1546789 h 3879791"/>
              <a:gd name="connsiteX2" fmla="*/ 2358640 w 3751603"/>
              <a:gd name="connsiteY2" fmla="*/ 1478423 h 3879791"/>
              <a:gd name="connsiteX3" fmla="*/ 2375731 w 3751603"/>
              <a:gd name="connsiteY3" fmla="*/ 709301 h 3879791"/>
              <a:gd name="connsiteX4" fmla="*/ 2640650 w 3751603"/>
              <a:gd name="connsiteY4" fmla="*/ 0 h 3879791"/>
              <a:gd name="connsiteX5" fmla="*/ 1367327 w 3751603"/>
              <a:gd name="connsiteY5" fmla="*/ 17092 h 3879791"/>
              <a:gd name="connsiteX6" fmla="*/ 1076770 w 3751603"/>
              <a:gd name="connsiteY6" fmla="*/ 341832 h 3879791"/>
              <a:gd name="connsiteX7" fmla="*/ 854579 w 3751603"/>
              <a:gd name="connsiteY7" fmla="*/ 393107 h 3879791"/>
              <a:gd name="connsiteX8" fmla="*/ 752030 w 3751603"/>
              <a:gd name="connsiteY8" fmla="*/ 307649 h 3879791"/>
              <a:gd name="connsiteX9" fmla="*/ 666572 w 3751603"/>
              <a:gd name="connsiteY9" fmla="*/ 376015 h 3879791"/>
              <a:gd name="connsiteX10" fmla="*/ 495656 w 3751603"/>
              <a:gd name="connsiteY10" fmla="*/ 401653 h 3879791"/>
              <a:gd name="connsiteX11" fmla="*/ 170916 w 3751603"/>
              <a:gd name="connsiteY11" fmla="*/ 1162228 h 3879791"/>
              <a:gd name="connsiteX12" fmla="*/ 333286 w 3751603"/>
              <a:gd name="connsiteY12" fmla="*/ 1222049 h 3879791"/>
              <a:gd name="connsiteX13" fmla="*/ 401652 w 3751603"/>
              <a:gd name="connsiteY13" fmla="*/ 1085316 h 3879791"/>
              <a:gd name="connsiteX14" fmla="*/ 521293 w 3751603"/>
              <a:gd name="connsiteY14" fmla="*/ 1102408 h 3879791"/>
              <a:gd name="connsiteX15" fmla="*/ 658026 w 3751603"/>
              <a:gd name="connsiteY15" fmla="*/ 1068224 h 3879791"/>
              <a:gd name="connsiteX16" fmla="*/ 683663 w 3751603"/>
              <a:gd name="connsiteY16" fmla="*/ 1880075 h 3879791"/>
              <a:gd name="connsiteX17" fmla="*/ 495656 w 3751603"/>
              <a:gd name="connsiteY17" fmla="*/ 1905712 h 3879791"/>
              <a:gd name="connsiteX18" fmla="*/ 401652 w 3751603"/>
              <a:gd name="connsiteY18" fmla="*/ 1897167 h 3879791"/>
              <a:gd name="connsiteX19" fmla="*/ 384560 w 3751603"/>
              <a:gd name="connsiteY19" fmla="*/ 1786071 h 3879791"/>
              <a:gd name="connsiteX20" fmla="*/ 299103 w 3751603"/>
              <a:gd name="connsiteY20" fmla="*/ 1743342 h 3879791"/>
              <a:gd name="connsiteX21" fmla="*/ 230736 w 3751603"/>
              <a:gd name="connsiteY21" fmla="*/ 1777525 h 3879791"/>
              <a:gd name="connsiteX22" fmla="*/ 162370 w 3751603"/>
              <a:gd name="connsiteY22" fmla="*/ 1828800 h 3879791"/>
              <a:gd name="connsiteX23" fmla="*/ 0 w 3751603"/>
              <a:gd name="connsiteY23" fmla="*/ 1862983 h 3879791"/>
              <a:gd name="connsiteX24" fmla="*/ 239282 w 3751603"/>
              <a:gd name="connsiteY24" fmla="*/ 2563739 h 3879791"/>
              <a:gd name="connsiteX25" fmla="*/ 418744 w 3751603"/>
              <a:gd name="connsiteY25" fmla="*/ 2521010 h 3879791"/>
              <a:gd name="connsiteX26" fmla="*/ 538385 w 3751603"/>
              <a:gd name="connsiteY26" fmla="*/ 2845750 h 3879791"/>
              <a:gd name="connsiteX27" fmla="*/ 589660 w 3751603"/>
              <a:gd name="connsiteY27" fmla="*/ 2828658 h 3879791"/>
              <a:gd name="connsiteX28" fmla="*/ 709301 w 3751603"/>
              <a:gd name="connsiteY28" fmla="*/ 2982482 h 3879791"/>
              <a:gd name="connsiteX29" fmla="*/ 794759 w 3751603"/>
              <a:gd name="connsiteY29" fmla="*/ 2948299 h 3879791"/>
              <a:gd name="connsiteX30" fmla="*/ 692209 w 3751603"/>
              <a:gd name="connsiteY30" fmla="*/ 2743200 h 3879791"/>
              <a:gd name="connsiteX31" fmla="*/ 666572 w 3751603"/>
              <a:gd name="connsiteY31" fmla="*/ 2717563 h 3879791"/>
              <a:gd name="connsiteX32" fmla="*/ 743484 w 3751603"/>
              <a:gd name="connsiteY32" fmla="*/ 2649196 h 3879791"/>
              <a:gd name="connsiteX33" fmla="*/ 922946 w 3751603"/>
              <a:gd name="connsiteY33" fmla="*/ 2606467 h 3879791"/>
              <a:gd name="connsiteX34" fmla="*/ 1410056 w 3751603"/>
              <a:gd name="connsiteY34" fmla="*/ 3196127 h 3879791"/>
              <a:gd name="connsiteX35" fmla="*/ 1401510 w 3751603"/>
              <a:gd name="connsiteY35" fmla="*/ 3298677 h 3879791"/>
              <a:gd name="connsiteX36" fmla="*/ 1213503 w 3751603"/>
              <a:gd name="connsiteY36" fmla="*/ 3332860 h 3879791"/>
              <a:gd name="connsiteX37" fmla="*/ 1110953 w 3751603"/>
              <a:gd name="connsiteY37" fmla="*/ 3273039 h 3879791"/>
              <a:gd name="connsiteX38" fmla="*/ 1051132 w 3751603"/>
              <a:gd name="connsiteY38" fmla="*/ 3273039 h 3879791"/>
              <a:gd name="connsiteX39" fmla="*/ 1008403 w 3751603"/>
              <a:gd name="connsiteY39" fmla="*/ 3409772 h 3879791"/>
              <a:gd name="connsiteX40" fmla="*/ 1897166 w 3751603"/>
              <a:gd name="connsiteY40" fmla="*/ 3879791 h 3879791"/>
              <a:gd name="connsiteX41" fmla="*/ 2127903 w 3751603"/>
              <a:gd name="connsiteY41" fmla="*/ 3811424 h 3879791"/>
              <a:gd name="connsiteX42" fmla="*/ 2384276 w 3751603"/>
              <a:gd name="connsiteY42" fmla="*/ 3760150 h 3879791"/>
              <a:gd name="connsiteX43" fmla="*/ 2008261 w 3751603"/>
              <a:gd name="connsiteY43" fmla="*/ 3725967 h 3879791"/>
              <a:gd name="connsiteX44" fmla="*/ 1956987 w 3751603"/>
              <a:gd name="connsiteY44" fmla="*/ 3717421 h 3879791"/>
              <a:gd name="connsiteX45" fmla="*/ 1931349 w 3751603"/>
              <a:gd name="connsiteY45" fmla="*/ 3589234 h 3879791"/>
              <a:gd name="connsiteX46" fmla="*/ 2247544 w 3751603"/>
              <a:gd name="connsiteY46" fmla="*/ 3537959 h 3879791"/>
              <a:gd name="connsiteX47" fmla="*/ 2871387 w 3751603"/>
              <a:gd name="connsiteY47" fmla="*/ 3572142 h 3879791"/>
              <a:gd name="connsiteX48" fmla="*/ 2811566 w 3751603"/>
              <a:gd name="connsiteY48" fmla="*/ 3529413 h 3879791"/>
              <a:gd name="connsiteX49" fmla="*/ 2837203 w 3751603"/>
              <a:gd name="connsiteY49" fmla="*/ 3461047 h 3879791"/>
              <a:gd name="connsiteX50" fmla="*/ 2794474 w 3751603"/>
              <a:gd name="connsiteY50" fmla="*/ 3418318 h 3879791"/>
              <a:gd name="connsiteX51" fmla="*/ 3076486 w 3751603"/>
              <a:gd name="connsiteY51" fmla="*/ 3102124 h 3879791"/>
              <a:gd name="connsiteX52" fmla="*/ 3537959 w 3751603"/>
              <a:gd name="connsiteY52" fmla="*/ 2999574 h 3879791"/>
              <a:gd name="connsiteX53" fmla="*/ 3572142 w 3751603"/>
              <a:gd name="connsiteY53" fmla="*/ 3042303 h 3879791"/>
              <a:gd name="connsiteX54" fmla="*/ 3367043 w 3751603"/>
              <a:gd name="connsiteY54" fmla="*/ 3264494 h 3879791"/>
              <a:gd name="connsiteX55" fmla="*/ 3751603 w 3751603"/>
              <a:gd name="connsiteY55" fmla="*/ 3204673 h 3879791"/>
              <a:gd name="connsiteX56" fmla="*/ 3529413 w 3751603"/>
              <a:gd name="connsiteY56" fmla="*/ 3119215 h 3879791"/>
              <a:gd name="connsiteX57" fmla="*/ 3563596 w 3751603"/>
              <a:gd name="connsiteY57" fmla="*/ 3050849 h 3879791"/>
              <a:gd name="connsiteX58" fmla="*/ 3537959 w 3751603"/>
              <a:gd name="connsiteY58" fmla="*/ 3016666 h 3879791"/>
              <a:gd name="connsiteX59" fmla="*/ 3349951 w 3751603"/>
              <a:gd name="connsiteY59" fmla="*/ 3033757 h 3879791"/>
              <a:gd name="connsiteX60" fmla="*/ 3127760 w 3751603"/>
              <a:gd name="connsiteY60" fmla="*/ 2922662 h 3879791"/>
              <a:gd name="connsiteX61" fmla="*/ 3136306 w 3751603"/>
              <a:gd name="connsiteY61" fmla="*/ 2803021 h 3879791"/>
              <a:gd name="connsiteX62" fmla="*/ 2649196 w 3751603"/>
              <a:gd name="connsiteY62" fmla="*/ 2221907 h 3879791"/>
              <a:gd name="connsiteX63" fmla="*/ 2238998 w 3751603"/>
              <a:gd name="connsiteY63" fmla="*/ 2307365 h 3879791"/>
              <a:gd name="connsiteX64" fmla="*/ 914400 w 3751603"/>
              <a:gd name="connsiteY64" fmla="*/ 2606467 h 3879791"/>
              <a:gd name="connsiteX65" fmla="*/ 897308 w 3751603"/>
              <a:gd name="connsiteY65" fmla="*/ 2623559 h 3879791"/>
              <a:gd name="connsiteX0" fmla="*/ 2315909 w 3751603"/>
              <a:gd name="connsiteY0" fmla="*/ 2102265 h 3879791"/>
              <a:gd name="connsiteX1" fmla="*/ 2162085 w 3751603"/>
              <a:gd name="connsiteY1" fmla="*/ 1546789 h 3879791"/>
              <a:gd name="connsiteX2" fmla="*/ 2358640 w 3751603"/>
              <a:gd name="connsiteY2" fmla="*/ 1478423 h 3879791"/>
              <a:gd name="connsiteX3" fmla="*/ 2375731 w 3751603"/>
              <a:gd name="connsiteY3" fmla="*/ 709301 h 3879791"/>
              <a:gd name="connsiteX4" fmla="*/ 2640650 w 3751603"/>
              <a:gd name="connsiteY4" fmla="*/ 0 h 3879791"/>
              <a:gd name="connsiteX5" fmla="*/ 1367327 w 3751603"/>
              <a:gd name="connsiteY5" fmla="*/ 17092 h 3879791"/>
              <a:gd name="connsiteX6" fmla="*/ 1076770 w 3751603"/>
              <a:gd name="connsiteY6" fmla="*/ 341832 h 3879791"/>
              <a:gd name="connsiteX7" fmla="*/ 854579 w 3751603"/>
              <a:gd name="connsiteY7" fmla="*/ 393107 h 3879791"/>
              <a:gd name="connsiteX8" fmla="*/ 752030 w 3751603"/>
              <a:gd name="connsiteY8" fmla="*/ 307649 h 3879791"/>
              <a:gd name="connsiteX9" fmla="*/ 666572 w 3751603"/>
              <a:gd name="connsiteY9" fmla="*/ 376015 h 3879791"/>
              <a:gd name="connsiteX10" fmla="*/ 495656 w 3751603"/>
              <a:gd name="connsiteY10" fmla="*/ 401653 h 3879791"/>
              <a:gd name="connsiteX11" fmla="*/ 170916 w 3751603"/>
              <a:gd name="connsiteY11" fmla="*/ 1162228 h 3879791"/>
              <a:gd name="connsiteX12" fmla="*/ 333286 w 3751603"/>
              <a:gd name="connsiteY12" fmla="*/ 1222049 h 3879791"/>
              <a:gd name="connsiteX13" fmla="*/ 401652 w 3751603"/>
              <a:gd name="connsiteY13" fmla="*/ 1085316 h 3879791"/>
              <a:gd name="connsiteX14" fmla="*/ 521293 w 3751603"/>
              <a:gd name="connsiteY14" fmla="*/ 1102408 h 3879791"/>
              <a:gd name="connsiteX15" fmla="*/ 658026 w 3751603"/>
              <a:gd name="connsiteY15" fmla="*/ 1068224 h 3879791"/>
              <a:gd name="connsiteX16" fmla="*/ 683663 w 3751603"/>
              <a:gd name="connsiteY16" fmla="*/ 1880075 h 3879791"/>
              <a:gd name="connsiteX17" fmla="*/ 495656 w 3751603"/>
              <a:gd name="connsiteY17" fmla="*/ 1905712 h 3879791"/>
              <a:gd name="connsiteX18" fmla="*/ 401652 w 3751603"/>
              <a:gd name="connsiteY18" fmla="*/ 1897167 h 3879791"/>
              <a:gd name="connsiteX19" fmla="*/ 384560 w 3751603"/>
              <a:gd name="connsiteY19" fmla="*/ 1786071 h 3879791"/>
              <a:gd name="connsiteX20" fmla="*/ 299103 w 3751603"/>
              <a:gd name="connsiteY20" fmla="*/ 1743342 h 3879791"/>
              <a:gd name="connsiteX21" fmla="*/ 230736 w 3751603"/>
              <a:gd name="connsiteY21" fmla="*/ 1777525 h 3879791"/>
              <a:gd name="connsiteX22" fmla="*/ 162370 w 3751603"/>
              <a:gd name="connsiteY22" fmla="*/ 1828800 h 3879791"/>
              <a:gd name="connsiteX23" fmla="*/ 0 w 3751603"/>
              <a:gd name="connsiteY23" fmla="*/ 1862983 h 3879791"/>
              <a:gd name="connsiteX24" fmla="*/ 239282 w 3751603"/>
              <a:gd name="connsiteY24" fmla="*/ 2563739 h 3879791"/>
              <a:gd name="connsiteX25" fmla="*/ 418744 w 3751603"/>
              <a:gd name="connsiteY25" fmla="*/ 2521010 h 3879791"/>
              <a:gd name="connsiteX26" fmla="*/ 538385 w 3751603"/>
              <a:gd name="connsiteY26" fmla="*/ 2845750 h 3879791"/>
              <a:gd name="connsiteX27" fmla="*/ 589660 w 3751603"/>
              <a:gd name="connsiteY27" fmla="*/ 2828658 h 3879791"/>
              <a:gd name="connsiteX28" fmla="*/ 709301 w 3751603"/>
              <a:gd name="connsiteY28" fmla="*/ 2982482 h 3879791"/>
              <a:gd name="connsiteX29" fmla="*/ 794759 w 3751603"/>
              <a:gd name="connsiteY29" fmla="*/ 2948299 h 3879791"/>
              <a:gd name="connsiteX30" fmla="*/ 692209 w 3751603"/>
              <a:gd name="connsiteY30" fmla="*/ 2743200 h 3879791"/>
              <a:gd name="connsiteX31" fmla="*/ 666572 w 3751603"/>
              <a:gd name="connsiteY31" fmla="*/ 2717563 h 3879791"/>
              <a:gd name="connsiteX32" fmla="*/ 743484 w 3751603"/>
              <a:gd name="connsiteY32" fmla="*/ 2649196 h 3879791"/>
              <a:gd name="connsiteX33" fmla="*/ 922946 w 3751603"/>
              <a:gd name="connsiteY33" fmla="*/ 2606467 h 3879791"/>
              <a:gd name="connsiteX34" fmla="*/ 1410056 w 3751603"/>
              <a:gd name="connsiteY34" fmla="*/ 3196127 h 3879791"/>
              <a:gd name="connsiteX35" fmla="*/ 1401510 w 3751603"/>
              <a:gd name="connsiteY35" fmla="*/ 3298677 h 3879791"/>
              <a:gd name="connsiteX36" fmla="*/ 1213503 w 3751603"/>
              <a:gd name="connsiteY36" fmla="*/ 3332860 h 3879791"/>
              <a:gd name="connsiteX37" fmla="*/ 1110953 w 3751603"/>
              <a:gd name="connsiteY37" fmla="*/ 3273039 h 3879791"/>
              <a:gd name="connsiteX38" fmla="*/ 1051132 w 3751603"/>
              <a:gd name="connsiteY38" fmla="*/ 3273039 h 3879791"/>
              <a:gd name="connsiteX39" fmla="*/ 1008403 w 3751603"/>
              <a:gd name="connsiteY39" fmla="*/ 3409772 h 3879791"/>
              <a:gd name="connsiteX40" fmla="*/ 1897166 w 3751603"/>
              <a:gd name="connsiteY40" fmla="*/ 3879791 h 3879791"/>
              <a:gd name="connsiteX41" fmla="*/ 2127903 w 3751603"/>
              <a:gd name="connsiteY41" fmla="*/ 3811424 h 3879791"/>
              <a:gd name="connsiteX42" fmla="*/ 2384276 w 3751603"/>
              <a:gd name="connsiteY42" fmla="*/ 3760150 h 3879791"/>
              <a:gd name="connsiteX43" fmla="*/ 2008261 w 3751603"/>
              <a:gd name="connsiteY43" fmla="*/ 3725967 h 3879791"/>
              <a:gd name="connsiteX44" fmla="*/ 1956987 w 3751603"/>
              <a:gd name="connsiteY44" fmla="*/ 3717421 h 3879791"/>
              <a:gd name="connsiteX45" fmla="*/ 1931349 w 3751603"/>
              <a:gd name="connsiteY45" fmla="*/ 3589234 h 3879791"/>
              <a:gd name="connsiteX46" fmla="*/ 2247544 w 3751603"/>
              <a:gd name="connsiteY46" fmla="*/ 3537959 h 3879791"/>
              <a:gd name="connsiteX47" fmla="*/ 2871387 w 3751603"/>
              <a:gd name="connsiteY47" fmla="*/ 3572142 h 3879791"/>
              <a:gd name="connsiteX48" fmla="*/ 2811566 w 3751603"/>
              <a:gd name="connsiteY48" fmla="*/ 3529413 h 3879791"/>
              <a:gd name="connsiteX49" fmla="*/ 2837203 w 3751603"/>
              <a:gd name="connsiteY49" fmla="*/ 3461047 h 3879791"/>
              <a:gd name="connsiteX50" fmla="*/ 2794474 w 3751603"/>
              <a:gd name="connsiteY50" fmla="*/ 3418318 h 3879791"/>
              <a:gd name="connsiteX51" fmla="*/ 3076486 w 3751603"/>
              <a:gd name="connsiteY51" fmla="*/ 3102124 h 3879791"/>
              <a:gd name="connsiteX52" fmla="*/ 3537959 w 3751603"/>
              <a:gd name="connsiteY52" fmla="*/ 2999574 h 3879791"/>
              <a:gd name="connsiteX53" fmla="*/ 3572142 w 3751603"/>
              <a:gd name="connsiteY53" fmla="*/ 3042303 h 3879791"/>
              <a:gd name="connsiteX54" fmla="*/ 3367043 w 3751603"/>
              <a:gd name="connsiteY54" fmla="*/ 3264494 h 3879791"/>
              <a:gd name="connsiteX55" fmla="*/ 3751603 w 3751603"/>
              <a:gd name="connsiteY55" fmla="*/ 3204673 h 3879791"/>
              <a:gd name="connsiteX56" fmla="*/ 3529413 w 3751603"/>
              <a:gd name="connsiteY56" fmla="*/ 3119215 h 3879791"/>
              <a:gd name="connsiteX57" fmla="*/ 3563596 w 3751603"/>
              <a:gd name="connsiteY57" fmla="*/ 3050849 h 3879791"/>
              <a:gd name="connsiteX58" fmla="*/ 3537959 w 3751603"/>
              <a:gd name="connsiteY58" fmla="*/ 3016666 h 3879791"/>
              <a:gd name="connsiteX59" fmla="*/ 3349951 w 3751603"/>
              <a:gd name="connsiteY59" fmla="*/ 3033757 h 3879791"/>
              <a:gd name="connsiteX60" fmla="*/ 3127760 w 3751603"/>
              <a:gd name="connsiteY60" fmla="*/ 2922662 h 3879791"/>
              <a:gd name="connsiteX61" fmla="*/ 3136306 w 3751603"/>
              <a:gd name="connsiteY61" fmla="*/ 2803021 h 3879791"/>
              <a:gd name="connsiteX62" fmla="*/ 2649196 w 3751603"/>
              <a:gd name="connsiteY62" fmla="*/ 2221907 h 3879791"/>
              <a:gd name="connsiteX63" fmla="*/ 2238998 w 3751603"/>
              <a:gd name="connsiteY63" fmla="*/ 2307365 h 3879791"/>
              <a:gd name="connsiteX64" fmla="*/ 914400 w 3751603"/>
              <a:gd name="connsiteY64" fmla="*/ 2606467 h 3879791"/>
              <a:gd name="connsiteX65" fmla="*/ 897308 w 3751603"/>
              <a:gd name="connsiteY65" fmla="*/ 2623559 h 3879791"/>
              <a:gd name="connsiteX0" fmla="*/ 2315909 w 3751603"/>
              <a:gd name="connsiteY0" fmla="*/ 2102265 h 3879791"/>
              <a:gd name="connsiteX1" fmla="*/ 2162085 w 3751603"/>
              <a:gd name="connsiteY1" fmla="*/ 1546789 h 3879791"/>
              <a:gd name="connsiteX2" fmla="*/ 2358640 w 3751603"/>
              <a:gd name="connsiteY2" fmla="*/ 1478423 h 3879791"/>
              <a:gd name="connsiteX3" fmla="*/ 2375731 w 3751603"/>
              <a:gd name="connsiteY3" fmla="*/ 709301 h 3879791"/>
              <a:gd name="connsiteX4" fmla="*/ 2640650 w 3751603"/>
              <a:gd name="connsiteY4" fmla="*/ 0 h 3879791"/>
              <a:gd name="connsiteX5" fmla="*/ 1367327 w 3751603"/>
              <a:gd name="connsiteY5" fmla="*/ 17092 h 3879791"/>
              <a:gd name="connsiteX6" fmla="*/ 1076770 w 3751603"/>
              <a:gd name="connsiteY6" fmla="*/ 341832 h 3879791"/>
              <a:gd name="connsiteX7" fmla="*/ 854579 w 3751603"/>
              <a:gd name="connsiteY7" fmla="*/ 393107 h 3879791"/>
              <a:gd name="connsiteX8" fmla="*/ 752030 w 3751603"/>
              <a:gd name="connsiteY8" fmla="*/ 307649 h 3879791"/>
              <a:gd name="connsiteX9" fmla="*/ 666572 w 3751603"/>
              <a:gd name="connsiteY9" fmla="*/ 376015 h 3879791"/>
              <a:gd name="connsiteX10" fmla="*/ 495656 w 3751603"/>
              <a:gd name="connsiteY10" fmla="*/ 401653 h 3879791"/>
              <a:gd name="connsiteX11" fmla="*/ 170916 w 3751603"/>
              <a:gd name="connsiteY11" fmla="*/ 1162228 h 3879791"/>
              <a:gd name="connsiteX12" fmla="*/ 333286 w 3751603"/>
              <a:gd name="connsiteY12" fmla="*/ 1222049 h 3879791"/>
              <a:gd name="connsiteX13" fmla="*/ 401652 w 3751603"/>
              <a:gd name="connsiteY13" fmla="*/ 1085316 h 3879791"/>
              <a:gd name="connsiteX14" fmla="*/ 521293 w 3751603"/>
              <a:gd name="connsiteY14" fmla="*/ 1102408 h 3879791"/>
              <a:gd name="connsiteX15" fmla="*/ 658026 w 3751603"/>
              <a:gd name="connsiteY15" fmla="*/ 1068224 h 3879791"/>
              <a:gd name="connsiteX16" fmla="*/ 683663 w 3751603"/>
              <a:gd name="connsiteY16" fmla="*/ 1880075 h 3879791"/>
              <a:gd name="connsiteX17" fmla="*/ 495656 w 3751603"/>
              <a:gd name="connsiteY17" fmla="*/ 1905712 h 3879791"/>
              <a:gd name="connsiteX18" fmla="*/ 401652 w 3751603"/>
              <a:gd name="connsiteY18" fmla="*/ 1897167 h 3879791"/>
              <a:gd name="connsiteX19" fmla="*/ 384560 w 3751603"/>
              <a:gd name="connsiteY19" fmla="*/ 1786071 h 3879791"/>
              <a:gd name="connsiteX20" fmla="*/ 299103 w 3751603"/>
              <a:gd name="connsiteY20" fmla="*/ 1743342 h 3879791"/>
              <a:gd name="connsiteX21" fmla="*/ 230736 w 3751603"/>
              <a:gd name="connsiteY21" fmla="*/ 1777525 h 3879791"/>
              <a:gd name="connsiteX22" fmla="*/ 162370 w 3751603"/>
              <a:gd name="connsiteY22" fmla="*/ 1828800 h 3879791"/>
              <a:gd name="connsiteX23" fmla="*/ 0 w 3751603"/>
              <a:gd name="connsiteY23" fmla="*/ 1862983 h 3879791"/>
              <a:gd name="connsiteX24" fmla="*/ 239282 w 3751603"/>
              <a:gd name="connsiteY24" fmla="*/ 2563739 h 3879791"/>
              <a:gd name="connsiteX25" fmla="*/ 418744 w 3751603"/>
              <a:gd name="connsiteY25" fmla="*/ 2521010 h 3879791"/>
              <a:gd name="connsiteX26" fmla="*/ 538385 w 3751603"/>
              <a:gd name="connsiteY26" fmla="*/ 2845750 h 3879791"/>
              <a:gd name="connsiteX27" fmla="*/ 589660 w 3751603"/>
              <a:gd name="connsiteY27" fmla="*/ 2828658 h 3879791"/>
              <a:gd name="connsiteX28" fmla="*/ 709301 w 3751603"/>
              <a:gd name="connsiteY28" fmla="*/ 2982482 h 3879791"/>
              <a:gd name="connsiteX29" fmla="*/ 794759 w 3751603"/>
              <a:gd name="connsiteY29" fmla="*/ 2948299 h 3879791"/>
              <a:gd name="connsiteX30" fmla="*/ 692209 w 3751603"/>
              <a:gd name="connsiteY30" fmla="*/ 2743200 h 3879791"/>
              <a:gd name="connsiteX31" fmla="*/ 666572 w 3751603"/>
              <a:gd name="connsiteY31" fmla="*/ 2717563 h 3879791"/>
              <a:gd name="connsiteX32" fmla="*/ 743484 w 3751603"/>
              <a:gd name="connsiteY32" fmla="*/ 2649196 h 3879791"/>
              <a:gd name="connsiteX33" fmla="*/ 922946 w 3751603"/>
              <a:gd name="connsiteY33" fmla="*/ 2606467 h 3879791"/>
              <a:gd name="connsiteX34" fmla="*/ 1410056 w 3751603"/>
              <a:gd name="connsiteY34" fmla="*/ 3196127 h 3879791"/>
              <a:gd name="connsiteX35" fmla="*/ 1401510 w 3751603"/>
              <a:gd name="connsiteY35" fmla="*/ 3298677 h 3879791"/>
              <a:gd name="connsiteX36" fmla="*/ 1213503 w 3751603"/>
              <a:gd name="connsiteY36" fmla="*/ 3332860 h 3879791"/>
              <a:gd name="connsiteX37" fmla="*/ 1110953 w 3751603"/>
              <a:gd name="connsiteY37" fmla="*/ 3273039 h 3879791"/>
              <a:gd name="connsiteX38" fmla="*/ 1051132 w 3751603"/>
              <a:gd name="connsiteY38" fmla="*/ 3273039 h 3879791"/>
              <a:gd name="connsiteX39" fmla="*/ 1008403 w 3751603"/>
              <a:gd name="connsiteY39" fmla="*/ 3409772 h 3879791"/>
              <a:gd name="connsiteX40" fmla="*/ 1897166 w 3751603"/>
              <a:gd name="connsiteY40" fmla="*/ 3879791 h 3879791"/>
              <a:gd name="connsiteX41" fmla="*/ 2127903 w 3751603"/>
              <a:gd name="connsiteY41" fmla="*/ 3811424 h 3879791"/>
              <a:gd name="connsiteX42" fmla="*/ 2384276 w 3751603"/>
              <a:gd name="connsiteY42" fmla="*/ 3760150 h 3879791"/>
              <a:gd name="connsiteX43" fmla="*/ 2008261 w 3751603"/>
              <a:gd name="connsiteY43" fmla="*/ 3725967 h 3879791"/>
              <a:gd name="connsiteX44" fmla="*/ 1956987 w 3751603"/>
              <a:gd name="connsiteY44" fmla="*/ 3717421 h 3879791"/>
              <a:gd name="connsiteX45" fmla="*/ 1931349 w 3751603"/>
              <a:gd name="connsiteY45" fmla="*/ 3589234 h 3879791"/>
              <a:gd name="connsiteX46" fmla="*/ 2247544 w 3751603"/>
              <a:gd name="connsiteY46" fmla="*/ 3537959 h 3879791"/>
              <a:gd name="connsiteX47" fmla="*/ 2871387 w 3751603"/>
              <a:gd name="connsiteY47" fmla="*/ 3572142 h 3879791"/>
              <a:gd name="connsiteX48" fmla="*/ 2811566 w 3751603"/>
              <a:gd name="connsiteY48" fmla="*/ 3529413 h 3879791"/>
              <a:gd name="connsiteX49" fmla="*/ 2837203 w 3751603"/>
              <a:gd name="connsiteY49" fmla="*/ 3461047 h 3879791"/>
              <a:gd name="connsiteX50" fmla="*/ 2794474 w 3751603"/>
              <a:gd name="connsiteY50" fmla="*/ 3418318 h 3879791"/>
              <a:gd name="connsiteX51" fmla="*/ 3076486 w 3751603"/>
              <a:gd name="connsiteY51" fmla="*/ 3102124 h 3879791"/>
              <a:gd name="connsiteX52" fmla="*/ 3537959 w 3751603"/>
              <a:gd name="connsiteY52" fmla="*/ 2999574 h 3879791"/>
              <a:gd name="connsiteX53" fmla="*/ 3572142 w 3751603"/>
              <a:gd name="connsiteY53" fmla="*/ 3042303 h 3879791"/>
              <a:gd name="connsiteX54" fmla="*/ 3367043 w 3751603"/>
              <a:gd name="connsiteY54" fmla="*/ 3264494 h 3879791"/>
              <a:gd name="connsiteX55" fmla="*/ 3751603 w 3751603"/>
              <a:gd name="connsiteY55" fmla="*/ 3204673 h 3879791"/>
              <a:gd name="connsiteX56" fmla="*/ 3529413 w 3751603"/>
              <a:gd name="connsiteY56" fmla="*/ 3119215 h 3879791"/>
              <a:gd name="connsiteX57" fmla="*/ 3563596 w 3751603"/>
              <a:gd name="connsiteY57" fmla="*/ 3050849 h 3879791"/>
              <a:gd name="connsiteX58" fmla="*/ 3537959 w 3751603"/>
              <a:gd name="connsiteY58" fmla="*/ 3016666 h 3879791"/>
              <a:gd name="connsiteX59" fmla="*/ 3349951 w 3751603"/>
              <a:gd name="connsiteY59" fmla="*/ 3033757 h 3879791"/>
              <a:gd name="connsiteX60" fmla="*/ 3127760 w 3751603"/>
              <a:gd name="connsiteY60" fmla="*/ 2922662 h 3879791"/>
              <a:gd name="connsiteX61" fmla="*/ 3136306 w 3751603"/>
              <a:gd name="connsiteY61" fmla="*/ 2803021 h 3879791"/>
              <a:gd name="connsiteX62" fmla="*/ 2649196 w 3751603"/>
              <a:gd name="connsiteY62" fmla="*/ 2221907 h 3879791"/>
              <a:gd name="connsiteX63" fmla="*/ 2238998 w 3751603"/>
              <a:gd name="connsiteY63" fmla="*/ 2307365 h 3879791"/>
              <a:gd name="connsiteX64" fmla="*/ 914400 w 3751603"/>
              <a:gd name="connsiteY64" fmla="*/ 2606467 h 3879791"/>
              <a:gd name="connsiteX65" fmla="*/ 897308 w 3751603"/>
              <a:gd name="connsiteY65" fmla="*/ 2623559 h 3879791"/>
              <a:gd name="connsiteX0" fmla="*/ 2315909 w 3751603"/>
              <a:gd name="connsiteY0" fmla="*/ 2102265 h 3879791"/>
              <a:gd name="connsiteX1" fmla="*/ 2162085 w 3751603"/>
              <a:gd name="connsiteY1" fmla="*/ 1546789 h 3879791"/>
              <a:gd name="connsiteX2" fmla="*/ 2358640 w 3751603"/>
              <a:gd name="connsiteY2" fmla="*/ 1478423 h 3879791"/>
              <a:gd name="connsiteX3" fmla="*/ 2375731 w 3751603"/>
              <a:gd name="connsiteY3" fmla="*/ 709301 h 3879791"/>
              <a:gd name="connsiteX4" fmla="*/ 2640650 w 3751603"/>
              <a:gd name="connsiteY4" fmla="*/ 0 h 3879791"/>
              <a:gd name="connsiteX5" fmla="*/ 1367327 w 3751603"/>
              <a:gd name="connsiteY5" fmla="*/ 17092 h 3879791"/>
              <a:gd name="connsiteX6" fmla="*/ 1076770 w 3751603"/>
              <a:gd name="connsiteY6" fmla="*/ 341832 h 3879791"/>
              <a:gd name="connsiteX7" fmla="*/ 854579 w 3751603"/>
              <a:gd name="connsiteY7" fmla="*/ 393107 h 3879791"/>
              <a:gd name="connsiteX8" fmla="*/ 752030 w 3751603"/>
              <a:gd name="connsiteY8" fmla="*/ 307649 h 3879791"/>
              <a:gd name="connsiteX9" fmla="*/ 666572 w 3751603"/>
              <a:gd name="connsiteY9" fmla="*/ 376015 h 3879791"/>
              <a:gd name="connsiteX10" fmla="*/ 495656 w 3751603"/>
              <a:gd name="connsiteY10" fmla="*/ 401653 h 3879791"/>
              <a:gd name="connsiteX11" fmla="*/ 170916 w 3751603"/>
              <a:gd name="connsiteY11" fmla="*/ 1162228 h 3879791"/>
              <a:gd name="connsiteX12" fmla="*/ 333286 w 3751603"/>
              <a:gd name="connsiteY12" fmla="*/ 1222049 h 3879791"/>
              <a:gd name="connsiteX13" fmla="*/ 401652 w 3751603"/>
              <a:gd name="connsiteY13" fmla="*/ 1085316 h 3879791"/>
              <a:gd name="connsiteX14" fmla="*/ 521293 w 3751603"/>
              <a:gd name="connsiteY14" fmla="*/ 1102408 h 3879791"/>
              <a:gd name="connsiteX15" fmla="*/ 658026 w 3751603"/>
              <a:gd name="connsiteY15" fmla="*/ 1068224 h 3879791"/>
              <a:gd name="connsiteX16" fmla="*/ 683663 w 3751603"/>
              <a:gd name="connsiteY16" fmla="*/ 1880075 h 3879791"/>
              <a:gd name="connsiteX17" fmla="*/ 495656 w 3751603"/>
              <a:gd name="connsiteY17" fmla="*/ 1905712 h 3879791"/>
              <a:gd name="connsiteX18" fmla="*/ 401652 w 3751603"/>
              <a:gd name="connsiteY18" fmla="*/ 1897167 h 3879791"/>
              <a:gd name="connsiteX19" fmla="*/ 384560 w 3751603"/>
              <a:gd name="connsiteY19" fmla="*/ 1786071 h 3879791"/>
              <a:gd name="connsiteX20" fmla="*/ 299103 w 3751603"/>
              <a:gd name="connsiteY20" fmla="*/ 1743342 h 3879791"/>
              <a:gd name="connsiteX21" fmla="*/ 230736 w 3751603"/>
              <a:gd name="connsiteY21" fmla="*/ 1777525 h 3879791"/>
              <a:gd name="connsiteX22" fmla="*/ 162370 w 3751603"/>
              <a:gd name="connsiteY22" fmla="*/ 1828800 h 3879791"/>
              <a:gd name="connsiteX23" fmla="*/ 0 w 3751603"/>
              <a:gd name="connsiteY23" fmla="*/ 1862983 h 3879791"/>
              <a:gd name="connsiteX24" fmla="*/ 239282 w 3751603"/>
              <a:gd name="connsiteY24" fmla="*/ 2563739 h 3879791"/>
              <a:gd name="connsiteX25" fmla="*/ 418744 w 3751603"/>
              <a:gd name="connsiteY25" fmla="*/ 2521010 h 3879791"/>
              <a:gd name="connsiteX26" fmla="*/ 538385 w 3751603"/>
              <a:gd name="connsiteY26" fmla="*/ 2845750 h 3879791"/>
              <a:gd name="connsiteX27" fmla="*/ 589660 w 3751603"/>
              <a:gd name="connsiteY27" fmla="*/ 2828658 h 3879791"/>
              <a:gd name="connsiteX28" fmla="*/ 709301 w 3751603"/>
              <a:gd name="connsiteY28" fmla="*/ 2982482 h 3879791"/>
              <a:gd name="connsiteX29" fmla="*/ 794759 w 3751603"/>
              <a:gd name="connsiteY29" fmla="*/ 2948299 h 3879791"/>
              <a:gd name="connsiteX30" fmla="*/ 692209 w 3751603"/>
              <a:gd name="connsiteY30" fmla="*/ 2743200 h 3879791"/>
              <a:gd name="connsiteX31" fmla="*/ 666572 w 3751603"/>
              <a:gd name="connsiteY31" fmla="*/ 2717563 h 3879791"/>
              <a:gd name="connsiteX32" fmla="*/ 743484 w 3751603"/>
              <a:gd name="connsiteY32" fmla="*/ 2649196 h 3879791"/>
              <a:gd name="connsiteX33" fmla="*/ 922946 w 3751603"/>
              <a:gd name="connsiteY33" fmla="*/ 2606467 h 3879791"/>
              <a:gd name="connsiteX34" fmla="*/ 1410056 w 3751603"/>
              <a:gd name="connsiteY34" fmla="*/ 3196127 h 3879791"/>
              <a:gd name="connsiteX35" fmla="*/ 1401510 w 3751603"/>
              <a:gd name="connsiteY35" fmla="*/ 3298677 h 3879791"/>
              <a:gd name="connsiteX36" fmla="*/ 1213503 w 3751603"/>
              <a:gd name="connsiteY36" fmla="*/ 3332860 h 3879791"/>
              <a:gd name="connsiteX37" fmla="*/ 1110953 w 3751603"/>
              <a:gd name="connsiteY37" fmla="*/ 3273039 h 3879791"/>
              <a:gd name="connsiteX38" fmla="*/ 1051132 w 3751603"/>
              <a:gd name="connsiteY38" fmla="*/ 3273039 h 3879791"/>
              <a:gd name="connsiteX39" fmla="*/ 1008403 w 3751603"/>
              <a:gd name="connsiteY39" fmla="*/ 3409772 h 3879791"/>
              <a:gd name="connsiteX40" fmla="*/ 1897166 w 3751603"/>
              <a:gd name="connsiteY40" fmla="*/ 3879791 h 3879791"/>
              <a:gd name="connsiteX41" fmla="*/ 2127903 w 3751603"/>
              <a:gd name="connsiteY41" fmla="*/ 3811424 h 3879791"/>
              <a:gd name="connsiteX42" fmla="*/ 2384276 w 3751603"/>
              <a:gd name="connsiteY42" fmla="*/ 3760150 h 3879791"/>
              <a:gd name="connsiteX43" fmla="*/ 2008261 w 3751603"/>
              <a:gd name="connsiteY43" fmla="*/ 3725967 h 3879791"/>
              <a:gd name="connsiteX44" fmla="*/ 1956987 w 3751603"/>
              <a:gd name="connsiteY44" fmla="*/ 3717421 h 3879791"/>
              <a:gd name="connsiteX45" fmla="*/ 1931349 w 3751603"/>
              <a:gd name="connsiteY45" fmla="*/ 3589234 h 3879791"/>
              <a:gd name="connsiteX46" fmla="*/ 2247544 w 3751603"/>
              <a:gd name="connsiteY46" fmla="*/ 3537959 h 3879791"/>
              <a:gd name="connsiteX47" fmla="*/ 2871387 w 3751603"/>
              <a:gd name="connsiteY47" fmla="*/ 3572142 h 3879791"/>
              <a:gd name="connsiteX48" fmla="*/ 2811566 w 3751603"/>
              <a:gd name="connsiteY48" fmla="*/ 3529413 h 3879791"/>
              <a:gd name="connsiteX49" fmla="*/ 2837203 w 3751603"/>
              <a:gd name="connsiteY49" fmla="*/ 3461047 h 3879791"/>
              <a:gd name="connsiteX50" fmla="*/ 2794474 w 3751603"/>
              <a:gd name="connsiteY50" fmla="*/ 3418318 h 3879791"/>
              <a:gd name="connsiteX51" fmla="*/ 3076486 w 3751603"/>
              <a:gd name="connsiteY51" fmla="*/ 3102124 h 3879791"/>
              <a:gd name="connsiteX52" fmla="*/ 3537959 w 3751603"/>
              <a:gd name="connsiteY52" fmla="*/ 2999574 h 3879791"/>
              <a:gd name="connsiteX53" fmla="*/ 3572142 w 3751603"/>
              <a:gd name="connsiteY53" fmla="*/ 3042303 h 3879791"/>
              <a:gd name="connsiteX54" fmla="*/ 3367043 w 3751603"/>
              <a:gd name="connsiteY54" fmla="*/ 3264494 h 3879791"/>
              <a:gd name="connsiteX55" fmla="*/ 3751603 w 3751603"/>
              <a:gd name="connsiteY55" fmla="*/ 3204673 h 3879791"/>
              <a:gd name="connsiteX56" fmla="*/ 3529413 w 3751603"/>
              <a:gd name="connsiteY56" fmla="*/ 3119215 h 3879791"/>
              <a:gd name="connsiteX57" fmla="*/ 3563596 w 3751603"/>
              <a:gd name="connsiteY57" fmla="*/ 3050849 h 3879791"/>
              <a:gd name="connsiteX58" fmla="*/ 3537959 w 3751603"/>
              <a:gd name="connsiteY58" fmla="*/ 3016666 h 3879791"/>
              <a:gd name="connsiteX59" fmla="*/ 3349951 w 3751603"/>
              <a:gd name="connsiteY59" fmla="*/ 3033757 h 3879791"/>
              <a:gd name="connsiteX60" fmla="*/ 3127760 w 3751603"/>
              <a:gd name="connsiteY60" fmla="*/ 2922662 h 3879791"/>
              <a:gd name="connsiteX61" fmla="*/ 3136306 w 3751603"/>
              <a:gd name="connsiteY61" fmla="*/ 2803021 h 3879791"/>
              <a:gd name="connsiteX62" fmla="*/ 2649196 w 3751603"/>
              <a:gd name="connsiteY62" fmla="*/ 2221907 h 3879791"/>
              <a:gd name="connsiteX63" fmla="*/ 2238998 w 3751603"/>
              <a:gd name="connsiteY63" fmla="*/ 2307365 h 3879791"/>
              <a:gd name="connsiteX64" fmla="*/ 914400 w 3751603"/>
              <a:gd name="connsiteY64" fmla="*/ 2606467 h 3879791"/>
              <a:gd name="connsiteX65" fmla="*/ 897308 w 3751603"/>
              <a:gd name="connsiteY65" fmla="*/ 2623559 h 3879791"/>
              <a:gd name="connsiteX0" fmla="*/ 2315909 w 3751603"/>
              <a:gd name="connsiteY0" fmla="*/ 2102265 h 3879791"/>
              <a:gd name="connsiteX1" fmla="*/ 2162085 w 3751603"/>
              <a:gd name="connsiteY1" fmla="*/ 1546789 h 3879791"/>
              <a:gd name="connsiteX2" fmla="*/ 2341549 w 3751603"/>
              <a:gd name="connsiteY2" fmla="*/ 1512606 h 3879791"/>
              <a:gd name="connsiteX3" fmla="*/ 2375731 w 3751603"/>
              <a:gd name="connsiteY3" fmla="*/ 709301 h 3879791"/>
              <a:gd name="connsiteX4" fmla="*/ 2640650 w 3751603"/>
              <a:gd name="connsiteY4" fmla="*/ 0 h 3879791"/>
              <a:gd name="connsiteX5" fmla="*/ 1367327 w 3751603"/>
              <a:gd name="connsiteY5" fmla="*/ 17092 h 3879791"/>
              <a:gd name="connsiteX6" fmla="*/ 1076770 w 3751603"/>
              <a:gd name="connsiteY6" fmla="*/ 341832 h 3879791"/>
              <a:gd name="connsiteX7" fmla="*/ 854579 w 3751603"/>
              <a:gd name="connsiteY7" fmla="*/ 393107 h 3879791"/>
              <a:gd name="connsiteX8" fmla="*/ 752030 w 3751603"/>
              <a:gd name="connsiteY8" fmla="*/ 307649 h 3879791"/>
              <a:gd name="connsiteX9" fmla="*/ 666572 w 3751603"/>
              <a:gd name="connsiteY9" fmla="*/ 376015 h 3879791"/>
              <a:gd name="connsiteX10" fmla="*/ 495656 w 3751603"/>
              <a:gd name="connsiteY10" fmla="*/ 401653 h 3879791"/>
              <a:gd name="connsiteX11" fmla="*/ 170916 w 3751603"/>
              <a:gd name="connsiteY11" fmla="*/ 1162228 h 3879791"/>
              <a:gd name="connsiteX12" fmla="*/ 333286 w 3751603"/>
              <a:gd name="connsiteY12" fmla="*/ 1222049 h 3879791"/>
              <a:gd name="connsiteX13" fmla="*/ 401652 w 3751603"/>
              <a:gd name="connsiteY13" fmla="*/ 1085316 h 3879791"/>
              <a:gd name="connsiteX14" fmla="*/ 521293 w 3751603"/>
              <a:gd name="connsiteY14" fmla="*/ 1102408 h 3879791"/>
              <a:gd name="connsiteX15" fmla="*/ 658026 w 3751603"/>
              <a:gd name="connsiteY15" fmla="*/ 1068224 h 3879791"/>
              <a:gd name="connsiteX16" fmla="*/ 683663 w 3751603"/>
              <a:gd name="connsiteY16" fmla="*/ 1880075 h 3879791"/>
              <a:gd name="connsiteX17" fmla="*/ 495656 w 3751603"/>
              <a:gd name="connsiteY17" fmla="*/ 1905712 h 3879791"/>
              <a:gd name="connsiteX18" fmla="*/ 401652 w 3751603"/>
              <a:gd name="connsiteY18" fmla="*/ 1897167 h 3879791"/>
              <a:gd name="connsiteX19" fmla="*/ 384560 w 3751603"/>
              <a:gd name="connsiteY19" fmla="*/ 1786071 h 3879791"/>
              <a:gd name="connsiteX20" fmla="*/ 299103 w 3751603"/>
              <a:gd name="connsiteY20" fmla="*/ 1743342 h 3879791"/>
              <a:gd name="connsiteX21" fmla="*/ 230736 w 3751603"/>
              <a:gd name="connsiteY21" fmla="*/ 1777525 h 3879791"/>
              <a:gd name="connsiteX22" fmla="*/ 162370 w 3751603"/>
              <a:gd name="connsiteY22" fmla="*/ 1828800 h 3879791"/>
              <a:gd name="connsiteX23" fmla="*/ 0 w 3751603"/>
              <a:gd name="connsiteY23" fmla="*/ 1862983 h 3879791"/>
              <a:gd name="connsiteX24" fmla="*/ 239282 w 3751603"/>
              <a:gd name="connsiteY24" fmla="*/ 2563739 h 3879791"/>
              <a:gd name="connsiteX25" fmla="*/ 418744 w 3751603"/>
              <a:gd name="connsiteY25" fmla="*/ 2521010 h 3879791"/>
              <a:gd name="connsiteX26" fmla="*/ 538385 w 3751603"/>
              <a:gd name="connsiteY26" fmla="*/ 2845750 h 3879791"/>
              <a:gd name="connsiteX27" fmla="*/ 589660 w 3751603"/>
              <a:gd name="connsiteY27" fmla="*/ 2828658 h 3879791"/>
              <a:gd name="connsiteX28" fmla="*/ 709301 w 3751603"/>
              <a:gd name="connsiteY28" fmla="*/ 2982482 h 3879791"/>
              <a:gd name="connsiteX29" fmla="*/ 794759 w 3751603"/>
              <a:gd name="connsiteY29" fmla="*/ 2948299 h 3879791"/>
              <a:gd name="connsiteX30" fmla="*/ 692209 w 3751603"/>
              <a:gd name="connsiteY30" fmla="*/ 2743200 h 3879791"/>
              <a:gd name="connsiteX31" fmla="*/ 666572 w 3751603"/>
              <a:gd name="connsiteY31" fmla="*/ 2717563 h 3879791"/>
              <a:gd name="connsiteX32" fmla="*/ 743484 w 3751603"/>
              <a:gd name="connsiteY32" fmla="*/ 2649196 h 3879791"/>
              <a:gd name="connsiteX33" fmla="*/ 922946 w 3751603"/>
              <a:gd name="connsiteY33" fmla="*/ 2606467 h 3879791"/>
              <a:gd name="connsiteX34" fmla="*/ 1410056 w 3751603"/>
              <a:gd name="connsiteY34" fmla="*/ 3196127 h 3879791"/>
              <a:gd name="connsiteX35" fmla="*/ 1401510 w 3751603"/>
              <a:gd name="connsiteY35" fmla="*/ 3298677 h 3879791"/>
              <a:gd name="connsiteX36" fmla="*/ 1213503 w 3751603"/>
              <a:gd name="connsiteY36" fmla="*/ 3332860 h 3879791"/>
              <a:gd name="connsiteX37" fmla="*/ 1110953 w 3751603"/>
              <a:gd name="connsiteY37" fmla="*/ 3273039 h 3879791"/>
              <a:gd name="connsiteX38" fmla="*/ 1051132 w 3751603"/>
              <a:gd name="connsiteY38" fmla="*/ 3273039 h 3879791"/>
              <a:gd name="connsiteX39" fmla="*/ 1008403 w 3751603"/>
              <a:gd name="connsiteY39" fmla="*/ 3409772 h 3879791"/>
              <a:gd name="connsiteX40" fmla="*/ 1897166 w 3751603"/>
              <a:gd name="connsiteY40" fmla="*/ 3879791 h 3879791"/>
              <a:gd name="connsiteX41" fmla="*/ 2127903 w 3751603"/>
              <a:gd name="connsiteY41" fmla="*/ 3811424 h 3879791"/>
              <a:gd name="connsiteX42" fmla="*/ 2384276 w 3751603"/>
              <a:gd name="connsiteY42" fmla="*/ 3760150 h 3879791"/>
              <a:gd name="connsiteX43" fmla="*/ 2008261 w 3751603"/>
              <a:gd name="connsiteY43" fmla="*/ 3725967 h 3879791"/>
              <a:gd name="connsiteX44" fmla="*/ 1956987 w 3751603"/>
              <a:gd name="connsiteY44" fmla="*/ 3717421 h 3879791"/>
              <a:gd name="connsiteX45" fmla="*/ 1931349 w 3751603"/>
              <a:gd name="connsiteY45" fmla="*/ 3589234 h 3879791"/>
              <a:gd name="connsiteX46" fmla="*/ 2247544 w 3751603"/>
              <a:gd name="connsiteY46" fmla="*/ 3537959 h 3879791"/>
              <a:gd name="connsiteX47" fmla="*/ 2871387 w 3751603"/>
              <a:gd name="connsiteY47" fmla="*/ 3572142 h 3879791"/>
              <a:gd name="connsiteX48" fmla="*/ 2811566 w 3751603"/>
              <a:gd name="connsiteY48" fmla="*/ 3529413 h 3879791"/>
              <a:gd name="connsiteX49" fmla="*/ 2837203 w 3751603"/>
              <a:gd name="connsiteY49" fmla="*/ 3461047 h 3879791"/>
              <a:gd name="connsiteX50" fmla="*/ 2794474 w 3751603"/>
              <a:gd name="connsiteY50" fmla="*/ 3418318 h 3879791"/>
              <a:gd name="connsiteX51" fmla="*/ 3076486 w 3751603"/>
              <a:gd name="connsiteY51" fmla="*/ 3102124 h 3879791"/>
              <a:gd name="connsiteX52" fmla="*/ 3537959 w 3751603"/>
              <a:gd name="connsiteY52" fmla="*/ 2999574 h 3879791"/>
              <a:gd name="connsiteX53" fmla="*/ 3572142 w 3751603"/>
              <a:gd name="connsiteY53" fmla="*/ 3042303 h 3879791"/>
              <a:gd name="connsiteX54" fmla="*/ 3367043 w 3751603"/>
              <a:gd name="connsiteY54" fmla="*/ 3264494 h 3879791"/>
              <a:gd name="connsiteX55" fmla="*/ 3751603 w 3751603"/>
              <a:gd name="connsiteY55" fmla="*/ 3204673 h 3879791"/>
              <a:gd name="connsiteX56" fmla="*/ 3529413 w 3751603"/>
              <a:gd name="connsiteY56" fmla="*/ 3119215 h 3879791"/>
              <a:gd name="connsiteX57" fmla="*/ 3563596 w 3751603"/>
              <a:gd name="connsiteY57" fmla="*/ 3050849 h 3879791"/>
              <a:gd name="connsiteX58" fmla="*/ 3537959 w 3751603"/>
              <a:gd name="connsiteY58" fmla="*/ 3016666 h 3879791"/>
              <a:gd name="connsiteX59" fmla="*/ 3349951 w 3751603"/>
              <a:gd name="connsiteY59" fmla="*/ 3033757 h 3879791"/>
              <a:gd name="connsiteX60" fmla="*/ 3127760 w 3751603"/>
              <a:gd name="connsiteY60" fmla="*/ 2922662 h 3879791"/>
              <a:gd name="connsiteX61" fmla="*/ 3136306 w 3751603"/>
              <a:gd name="connsiteY61" fmla="*/ 2803021 h 3879791"/>
              <a:gd name="connsiteX62" fmla="*/ 2649196 w 3751603"/>
              <a:gd name="connsiteY62" fmla="*/ 2221907 h 3879791"/>
              <a:gd name="connsiteX63" fmla="*/ 2238998 w 3751603"/>
              <a:gd name="connsiteY63" fmla="*/ 2307365 h 3879791"/>
              <a:gd name="connsiteX64" fmla="*/ 914400 w 3751603"/>
              <a:gd name="connsiteY64" fmla="*/ 2606467 h 3879791"/>
              <a:gd name="connsiteX65" fmla="*/ 897308 w 3751603"/>
              <a:gd name="connsiteY65" fmla="*/ 2623559 h 3879791"/>
              <a:gd name="connsiteX0" fmla="*/ 2315909 w 3751603"/>
              <a:gd name="connsiteY0" fmla="*/ 2102265 h 3879791"/>
              <a:gd name="connsiteX1" fmla="*/ 2162085 w 3751603"/>
              <a:gd name="connsiteY1" fmla="*/ 1546789 h 3879791"/>
              <a:gd name="connsiteX2" fmla="*/ 2367187 w 3751603"/>
              <a:gd name="connsiteY2" fmla="*/ 1486969 h 3879791"/>
              <a:gd name="connsiteX3" fmla="*/ 2375731 w 3751603"/>
              <a:gd name="connsiteY3" fmla="*/ 709301 h 3879791"/>
              <a:gd name="connsiteX4" fmla="*/ 2640650 w 3751603"/>
              <a:gd name="connsiteY4" fmla="*/ 0 h 3879791"/>
              <a:gd name="connsiteX5" fmla="*/ 1367327 w 3751603"/>
              <a:gd name="connsiteY5" fmla="*/ 17092 h 3879791"/>
              <a:gd name="connsiteX6" fmla="*/ 1076770 w 3751603"/>
              <a:gd name="connsiteY6" fmla="*/ 341832 h 3879791"/>
              <a:gd name="connsiteX7" fmla="*/ 854579 w 3751603"/>
              <a:gd name="connsiteY7" fmla="*/ 393107 h 3879791"/>
              <a:gd name="connsiteX8" fmla="*/ 752030 w 3751603"/>
              <a:gd name="connsiteY8" fmla="*/ 307649 h 3879791"/>
              <a:gd name="connsiteX9" fmla="*/ 666572 w 3751603"/>
              <a:gd name="connsiteY9" fmla="*/ 376015 h 3879791"/>
              <a:gd name="connsiteX10" fmla="*/ 495656 w 3751603"/>
              <a:gd name="connsiteY10" fmla="*/ 401653 h 3879791"/>
              <a:gd name="connsiteX11" fmla="*/ 170916 w 3751603"/>
              <a:gd name="connsiteY11" fmla="*/ 1162228 h 3879791"/>
              <a:gd name="connsiteX12" fmla="*/ 333286 w 3751603"/>
              <a:gd name="connsiteY12" fmla="*/ 1222049 h 3879791"/>
              <a:gd name="connsiteX13" fmla="*/ 401652 w 3751603"/>
              <a:gd name="connsiteY13" fmla="*/ 1085316 h 3879791"/>
              <a:gd name="connsiteX14" fmla="*/ 521293 w 3751603"/>
              <a:gd name="connsiteY14" fmla="*/ 1102408 h 3879791"/>
              <a:gd name="connsiteX15" fmla="*/ 658026 w 3751603"/>
              <a:gd name="connsiteY15" fmla="*/ 1068224 h 3879791"/>
              <a:gd name="connsiteX16" fmla="*/ 683663 w 3751603"/>
              <a:gd name="connsiteY16" fmla="*/ 1880075 h 3879791"/>
              <a:gd name="connsiteX17" fmla="*/ 495656 w 3751603"/>
              <a:gd name="connsiteY17" fmla="*/ 1905712 h 3879791"/>
              <a:gd name="connsiteX18" fmla="*/ 401652 w 3751603"/>
              <a:gd name="connsiteY18" fmla="*/ 1897167 h 3879791"/>
              <a:gd name="connsiteX19" fmla="*/ 384560 w 3751603"/>
              <a:gd name="connsiteY19" fmla="*/ 1786071 h 3879791"/>
              <a:gd name="connsiteX20" fmla="*/ 299103 w 3751603"/>
              <a:gd name="connsiteY20" fmla="*/ 1743342 h 3879791"/>
              <a:gd name="connsiteX21" fmla="*/ 230736 w 3751603"/>
              <a:gd name="connsiteY21" fmla="*/ 1777525 h 3879791"/>
              <a:gd name="connsiteX22" fmla="*/ 162370 w 3751603"/>
              <a:gd name="connsiteY22" fmla="*/ 1828800 h 3879791"/>
              <a:gd name="connsiteX23" fmla="*/ 0 w 3751603"/>
              <a:gd name="connsiteY23" fmla="*/ 1862983 h 3879791"/>
              <a:gd name="connsiteX24" fmla="*/ 239282 w 3751603"/>
              <a:gd name="connsiteY24" fmla="*/ 2563739 h 3879791"/>
              <a:gd name="connsiteX25" fmla="*/ 418744 w 3751603"/>
              <a:gd name="connsiteY25" fmla="*/ 2521010 h 3879791"/>
              <a:gd name="connsiteX26" fmla="*/ 538385 w 3751603"/>
              <a:gd name="connsiteY26" fmla="*/ 2845750 h 3879791"/>
              <a:gd name="connsiteX27" fmla="*/ 589660 w 3751603"/>
              <a:gd name="connsiteY27" fmla="*/ 2828658 h 3879791"/>
              <a:gd name="connsiteX28" fmla="*/ 709301 w 3751603"/>
              <a:gd name="connsiteY28" fmla="*/ 2982482 h 3879791"/>
              <a:gd name="connsiteX29" fmla="*/ 794759 w 3751603"/>
              <a:gd name="connsiteY29" fmla="*/ 2948299 h 3879791"/>
              <a:gd name="connsiteX30" fmla="*/ 692209 w 3751603"/>
              <a:gd name="connsiteY30" fmla="*/ 2743200 h 3879791"/>
              <a:gd name="connsiteX31" fmla="*/ 666572 w 3751603"/>
              <a:gd name="connsiteY31" fmla="*/ 2717563 h 3879791"/>
              <a:gd name="connsiteX32" fmla="*/ 743484 w 3751603"/>
              <a:gd name="connsiteY32" fmla="*/ 2649196 h 3879791"/>
              <a:gd name="connsiteX33" fmla="*/ 922946 w 3751603"/>
              <a:gd name="connsiteY33" fmla="*/ 2606467 h 3879791"/>
              <a:gd name="connsiteX34" fmla="*/ 1410056 w 3751603"/>
              <a:gd name="connsiteY34" fmla="*/ 3196127 h 3879791"/>
              <a:gd name="connsiteX35" fmla="*/ 1401510 w 3751603"/>
              <a:gd name="connsiteY35" fmla="*/ 3298677 h 3879791"/>
              <a:gd name="connsiteX36" fmla="*/ 1213503 w 3751603"/>
              <a:gd name="connsiteY36" fmla="*/ 3332860 h 3879791"/>
              <a:gd name="connsiteX37" fmla="*/ 1110953 w 3751603"/>
              <a:gd name="connsiteY37" fmla="*/ 3273039 h 3879791"/>
              <a:gd name="connsiteX38" fmla="*/ 1051132 w 3751603"/>
              <a:gd name="connsiteY38" fmla="*/ 3273039 h 3879791"/>
              <a:gd name="connsiteX39" fmla="*/ 1008403 w 3751603"/>
              <a:gd name="connsiteY39" fmla="*/ 3409772 h 3879791"/>
              <a:gd name="connsiteX40" fmla="*/ 1897166 w 3751603"/>
              <a:gd name="connsiteY40" fmla="*/ 3879791 h 3879791"/>
              <a:gd name="connsiteX41" fmla="*/ 2127903 w 3751603"/>
              <a:gd name="connsiteY41" fmla="*/ 3811424 h 3879791"/>
              <a:gd name="connsiteX42" fmla="*/ 2384276 w 3751603"/>
              <a:gd name="connsiteY42" fmla="*/ 3760150 h 3879791"/>
              <a:gd name="connsiteX43" fmla="*/ 2008261 w 3751603"/>
              <a:gd name="connsiteY43" fmla="*/ 3725967 h 3879791"/>
              <a:gd name="connsiteX44" fmla="*/ 1956987 w 3751603"/>
              <a:gd name="connsiteY44" fmla="*/ 3717421 h 3879791"/>
              <a:gd name="connsiteX45" fmla="*/ 1931349 w 3751603"/>
              <a:gd name="connsiteY45" fmla="*/ 3589234 h 3879791"/>
              <a:gd name="connsiteX46" fmla="*/ 2247544 w 3751603"/>
              <a:gd name="connsiteY46" fmla="*/ 3537959 h 3879791"/>
              <a:gd name="connsiteX47" fmla="*/ 2871387 w 3751603"/>
              <a:gd name="connsiteY47" fmla="*/ 3572142 h 3879791"/>
              <a:gd name="connsiteX48" fmla="*/ 2811566 w 3751603"/>
              <a:gd name="connsiteY48" fmla="*/ 3529413 h 3879791"/>
              <a:gd name="connsiteX49" fmla="*/ 2837203 w 3751603"/>
              <a:gd name="connsiteY49" fmla="*/ 3461047 h 3879791"/>
              <a:gd name="connsiteX50" fmla="*/ 2794474 w 3751603"/>
              <a:gd name="connsiteY50" fmla="*/ 3418318 h 3879791"/>
              <a:gd name="connsiteX51" fmla="*/ 3076486 w 3751603"/>
              <a:gd name="connsiteY51" fmla="*/ 3102124 h 3879791"/>
              <a:gd name="connsiteX52" fmla="*/ 3537959 w 3751603"/>
              <a:gd name="connsiteY52" fmla="*/ 2999574 h 3879791"/>
              <a:gd name="connsiteX53" fmla="*/ 3572142 w 3751603"/>
              <a:gd name="connsiteY53" fmla="*/ 3042303 h 3879791"/>
              <a:gd name="connsiteX54" fmla="*/ 3367043 w 3751603"/>
              <a:gd name="connsiteY54" fmla="*/ 3264494 h 3879791"/>
              <a:gd name="connsiteX55" fmla="*/ 3751603 w 3751603"/>
              <a:gd name="connsiteY55" fmla="*/ 3204673 h 3879791"/>
              <a:gd name="connsiteX56" fmla="*/ 3529413 w 3751603"/>
              <a:gd name="connsiteY56" fmla="*/ 3119215 h 3879791"/>
              <a:gd name="connsiteX57" fmla="*/ 3563596 w 3751603"/>
              <a:gd name="connsiteY57" fmla="*/ 3050849 h 3879791"/>
              <a:gd name="connsiteX58" fmla="*/ 3537959 w 3751603"/>
              <a:gd name="connsiteY58" fmla="*/ 3016666 h 3879791"/>
              <a:gd name="connsiteX59" fmla="*/ 3349951 w 3751603"/>
              <a:gd name="connsiteY59" fmla="*/ 3033757 h 3879791"/>
              <a:gd name="connsiteX60" fmla="*/ 3127760 w 3751603"/>
              <a:gd name="connsiteY60" fmla="*/ 2922662 h 3879791"/>
              <a:gd name="connsiteX61" fmla="*/ 3136306 w 3751603"/>
              <a:gd name="connsiteY61" fmla="*/ 2803021 h 3879791"/>
              <a:gd name="connsiteX62" fmla="*/ 2649196 w 3751603"/>
              <a:gd name="connsiteY62" fmla="*/ 2221907 h 3879791"/>
              <a:gd name="connsiteX63" fmla="*/ 2238998 w 3751603"/>
              <a:gd name="connsiteY63" fmla="*/ 2307365 h 3879791"/>
              <a:gd name="connsiteX64" fmla="*/ 914400 w 3751603"/>
              <a:gd name="connsiteY64" fmla="*/ 2606467 h 3879791"/>
              <a:gd name="connsiteX65" fmla="*/ 897308 w 3751603"/>
              <a:gd name="connsiteY65" fmla="*/ 2623559 h 3879791"/>
              <a:gd name="connsiteX0" fmla="*/ 2315909 w 3751603"/>
              <a:gd name="connsiteY0" fmla="*/ 2102265 h 3879791"/>
              <a:gd name="connsiteX1" fmla="*/ 2204813 w 3751603"/>
              <a:gd name="connsiteY1" fmla="*/ 1580972 h 3879791"/>
              <a:gd name="connsiteX2" fmla="*/ 2367187 w 3751603"/>
              <a:gd name="connsiteY2" fmla="*/ 1486969 h 3879791"/>
              <a:gd name="connsiteX3" fmla="*/ 2375731 w 3751603"/>
              <a:gd name="connsiteY3" fmla="*/ 709301 h 3879791"/>
              <a:gd name="connsiteX4" fmla="*/ 2640650 w 3751603"/>
              <a:gd name="connsiteY4" fmla="*/ 0 h 3879791"/>
              <a:gd name="connsiteX5" fmla="*/ 1367327 w 3751603"/>
              <a:gd name="connsiteY5" fmla="*/ 17092 h 3879791"/>
              <a:gd name="connsiteX6" fmla="*/ 1076770 w 3751603"/>
              <a:gd name="connsiteY6" fmla="*/ 341832 h 3879791"/>
              <a:gd name="connsiteX7" fmla="*/ 854579 w 3751603"/>
              <a:gd name="connsiteY7" fmla="*/ 393107 h 3879791"/>
              <a:gd name="connsiteX8" fmla="*/ 752030 w 3751603"/>
              <a:gd name="connsiteY8" fmla="*/ 307649 h 3879791"/>
              <a:gd name="connsiteX9" fmla="*/ 666572 w 3751603"/>
              <a:gd name="connsiteY9" fmla="*/ 376015 h 3879791"/>
              <a:gd name="connsiteX10" fmla="*/ 495656 w 3751603"/>
              <a:gd name="connsiteY10" fmla="*/ 401653 h 3879791"/>
              <a:gd name="connsiteX11" fmla="*/ 170916 w 3751603"/>
              <a:gd name="connsiteY11" fmla="*/ 1162228 h 3879791"/>
              <a:gd name="connsiteX12" fmla="*/ 333286 w 3751603"/>
              <a:gd name="connsiteY12" fmla="*/ 1222049 h 3879791"/>
              <a:gd name="connsiteX13" fmla="*/ 401652 w 3751603"/>
              <a:gd name="connsiteY13" fmla="*/ 1085316 h 3879791"/>
              <a:gd name="connsiteX14" fmla="*/ 521293 w 3751603"/>
              <a:gd name="connsiteY14" fmla="*/ 1102408 h 3879791"/>
              <a:gd name="connsiteX15" fmla="*/ 658026 w 3751603"/>
              <a:gd name="connsiteY15" fmla="*/ 1068224 h 3879791"/>
              <a:gd name="connsiteX16" fmla="*/ 683663 w 3751603"/>
              <a:gd name="connsiteY16" fmla="*/ 1880075 h 3879791"/>
              <a:gd name="connsiteX17" fmla="*/ 495656 w 3751603"/>
              <a:gd name="connsiteY17" fmla="*/ 1905712 h 3879791"/>
              <a:gd name="connsiteX18" fmla="*/ 401652 w 3751603"/>
              <a:gd name="connsiteY18" fmla="*/ 1897167 h 3879791"/>
              <a:gd name="connsiteX19" fmla="*/ 384560 w 3751603"/>
              <a:gd name="connsiteY19" fmla="*/ 1786071 h 3879791"/>
              <a:gd name="connsiteX20" fmla="*/ 299103 w 3751603"/>
              <a:gd name="connsiteY20" fmla="*/ 1743342 h 3879791"/>
              <a:gd name="connsiteX21" fmla="*/ 230736 w 3751603"/>
              <a:gd name="connsiteY21" fmla="*/ 1777525 h 3879791"/>
              <a:gd name="connsiteX22" fmla="*/ 162370 w 3751603"/>
              <a:gd name="connsiteY22" fmla="*/ 1828800 h 3879791"/>
              <a:gd name="connsiteX23" fmla="*/ 0 w 3751603"/>
              <a:gd name="connsiteY23" fmla="*/ 1862983 h 3879791"/>
              <a:gd name="connsiteX24" fmla="*/ 239282 w 3751603"/>
              <a:gd name="connsiteY24" fmla="*/ 2563739 h 3879791"/>
              <a:gd name="connsiteX25" fmla="*/ 418744 w 3751603"/>
              <a:gd name="connsiteY25" fmla="*/ 2521010 h 3879791"/>
              <a:gd name="connsiteX26" fmla="*/ 538385 w 3751603"/>
              <a:gd name="connsiteY26" fmla="*/ 2845750 h 3879791"/>
              <a:gd name="connsiteX27" fmla="*/ 589660 w 3751603"/>
              <a:gd name="connsiteY27" fmla="*/ 2828658 h 3879791"/>
              <a:gd name="connsiteX28" fmla="*/ 709301 w 3751603"/>
              <a:gd name="connsiteY28" fmla="*/ 2982482 h 3879791"/>
              <a:gd name="connsiteX29" fmla="*/ 794759 w 3751603"/>
              <a:gd name="connsiteY29" fmla="*/ 2948299 h 3879791"/>
              <a:gd name="connsiteX30" fmla="*/ 692209 w 3751603"/>
              <a:gd name="connsiteY30" fmla="*/ 2743200 h 3879791"/>
              <a:gd name="connsiteX31" fmla="*/ 666572 w 3751603"/>
              <a:gd name="connsiteY31" fmla="*/ 2717563 h 3879791"/>
              <a:gd name="connsiteX32" fmla="*/ 743484 w 3751603"/>
              <a:gd name="connsiteY32" fmla="*/ 2649196 h 3879791"/>
              <a:gd name="connsiteX33" fmla="*/ 922946 w 3751603"/>
              <a:gd name="connsiteY33" fmla="*/ 2606467 h 3879791"/>
              <a:gd name="connsiteX34" fmla="*/ 1410056 w 3751603"/>
              <a:gd name="connsiteY34" fmla="*/ 3196127 h 3879791"/>
              <a:gd name="connsiteX35" fmla="*/ 1401510 w 3751603"/>
              <a:gd name="connsiteY35" fmla="*/ 3298677 h 3879791"/>
              <a:gd name="connsiteX36" fmla="*/ 1213503 w 3751603"/>
              <a:gd name="connsiteY36" fmla="*/ 3332860 h 3879791"/>
              <a:gd name="connsiteX37" fmla="*/ 1110953 w 3751603"/>
              <a:gd name="connsiteY37" fmla="*/ 3273039 h 3879791"/>
              <a:gd name="connsiteX38" fmla="*/ 1051132 w 3751603"/>
              <a:gd name="connsiteY38" fmla="*/ 3273039 h 3879791"/>
              <a:gd name="connsiteX39" fmla="*/ 1008403 w 3751603"/>
              <a:gd name="connsiteY39" fmla="*/ 3409772 h 3879791"/>
              <a:gd name="connsiteX40" fmla="*/ 1897166 w 3751603"/>
              <a:gd name="connsiteY40" fmla="*/ 3879791 h 3879791"/>
              <a:gd name="connsiteX41" fmla="*/ 2127903 w 3751603"/>
              <a:gd name="connsiteY41" fmla="*/ 3811424 h 3879791"/>
              <a:gd name="connsiteX42" fmla="*/ 2384276 w 3751603"/>
              <a:gd name="connsiteY42" fmla="*/ 3760150 h 3879791"/>
              <a:gd name="connsiteX43" fmla="*/ 2008261 w 3751603"/>
              <a:gd name="connsiteY43" fmla="*/ 3725967 h 3879791"/>
              <a:gd name="connsiteX44" fmla="*/ 1956987 w 3751603"/>
              <a:gd name="connsiteY44" fmla="*/ 3717421 h 3879791"/>
              <a:gd name="connsiteX45" fmla="*/ 1931349 w 3751603"/>
              <a:gd name="connsiteY45" fmla="*/ 3589234 h 3879791"/>
              <a:gd name="connsiteX46" fmla="*/ 2247544 w 3751603"/>
              <a:gd name="connsiteY46" fmla="*/ 3537959 h 3879791"/>
              <a:gd name="connsiteX47" fmla="*/ 2871387 w 3751603"/>
              <a:gd name="connsiteY47" fmla="*/ 3572142 h 3879791"/>
              <a:gd name="connsiteX48" fmla="*/ 2811566 w 3751603"/>
              <a:gd name="connsiteY48" fmla="*/ 3529413 h 3879791"/>
              <a:gd name="connsiteX49" fmla="*/ 2837203 w 3751603"/>
              <a:gd name="connsiteY49" fmla="*/ 3461047 h 3879791"/>
              <a:gd name="connsiteX50" fmla="*/ 2794474 w 3751603"/>
              <a:gd name="connsiteY50" fmla="*/ 3418318 h 3879791"/>
              <a:gd name="connsiteX51" fmla="*/ 3076486 w 3751603"/>
              <a:gd name="connsiteY51" fmla="*/ 3102124 h 3879791"/>
              <a:gd name="connsiteX52" fmla="*/ 3537959 w 3751603"/>
              <a:gd name="connsiteY52" fmla="*/ 2999574 h 3879791"/>
              <a:gd name="connsiteX53" fmla="*/ 3572142 w 3751603"/>
              <a:gd name="connsiteY53" fmla="*/ 3042303 h 3879791"/>
              <a:gd name="connsiteX54" fmla="*/ 3367043 w 3751603"/>
              <a:gd name="connsiteY54" fmla="*/ 3264494 h 3879791"/>
              <a:gd name="connsiteX55" fmla="*/ 3751603 w 3751603"/>
              <a:gd name="connsiteY55" fmla="*/ 3204673 h 3879791"/>
              <a:gd name="connsiteX56" fmla="*/ 3529413 w 3751603"/>
              <a:gd name="connsiteY56" fmla="*/ 3119215 h 3879791"/>
              <a:gd name="connsiteX57" fmla="*/ 3563596 w 3751603"/>
              <a:gd name="connsiteY57" fmla="*/ 3050849 h 3879791"/>
              <a:gd name="connsiteX58" fmla="*/ 3537959 w 3751603"/>
              <a:gd name="connsiteY58" fmla="*/ 3016666 h 3879791"/>
              <a:gd name="connsiteX59" fmla="*/ 3349951 w 3751603"/>
              <a:gd name="connsiteY59" fmla="*/ 3033757 h 3879791"/>
              <a:gd name="connsiteX60" fmla="*/ 3127760 w 3751603"/>
              <a:gd name="connsiteY60" fmla="*/ 2922662 h 3879791"/>
              <a:gd name="connsiteX61" fmla="*/ 3136306 w 3751603"/>
              <a:gd name="connsiteY61" fmla="*/ 2803021 h 3879791"/>
              <a:gd name="connsiteX62" fmla="*/ 2649196 w 3751603"/>
              <a:gd name="connsiteY62" fmla="*/ 2221907 h 3879791"/>
              <a:gd name="connsiteX63" fmla="*/ 2238998 w 3751603"/>
              <a:gd name="connsiteY63" fmla="*/ 2307365 h 3879791"/>
              <a:gd name="connsiteX64" fmla="*/ 914400 w 3751603"/>
              <a:gd name="connsiteY64" fmla="*/ 2606467 h 3879791"/>
              <a:gd name="connsiteX65" fmla="*/ 897308 w 3751603"/>
              <a:gd name="connsiteY65" fmla="*/ 2623559 h 3879791"/>
              <a:gd name="connsiteX0" fmla="*/ 2315909 w 3751603"/>
              <a:gd name="connsiteY0" fmla="*/ 2102265 h 3879791"/>
              <a:gd name="connsiteX1" fmla="*/ 2204813 w 3751603"/>
              <a:gd name="connsiteY1" fmla="*/ 1580972 h 3879791"/>
              <a:gd name="connsiteX2" fmla="*/ 2367187 w 3751603"/>
              <a:gd name="connsiteY2" fmla="*/ 1486969 h 3879791"/>
              <a:gd name="connsiteX3" fmla="*/ 2375731 w 3751603"/>
              <a:gd name="connsiteY3" fmla="*/ 709301 h 3879791"/>
              <a:gd name="connsiteX4" fmla="*/ 2640650 w 3751603"/>
              <a:gd name="connsiteY4" fmla="*/ 0 h 3879791"/>
              <a:gd name="connsiteX5" fmla="*/ 1367327 w 3751603"/>
              <a:gd name="connsiteY5" fmla="*/ 17092 h 3879791"/>
              <a:gd name="connsiteX6" fmla="*/ 1076770 w 3751603"/>
              <a:gd name="connsiteY6" fmla="*/ 341832 h 3879791"/>
              <a:gd name="connsiteX7" fmla="*/ 854579 w 3751603"/>
              <a:gd name="connsiteY7" fmla="*/ 393107 h 3879791"/>
              <a:gd name="connsiteX8" fmla="*/ 752030 w 3751603"/>
              <a:gd name="connsiteY8" fmla="*/ 307649 h 3879791"/>
              <a:gd name="connsiteX9" fmla="*/ 666572 w 3751603"/>
              <a:gd name="connsiteY9" fmla="*/ 376015 h 3879791"/>
              <a:gd name="connsiteX10" fmla="*/ 495656 w 3751603"/>
              <a:gd name="connsiteY10" fmla="*/ 401653 h 3879791"/>
              <a:gd name="connsiteX11" fmla="*/ 170916 w 3751603"/>
              <a:gd name="connsiteY11" fmla="*/ 1162228 h 3879791"/>
              <a:gd name="connsiteX12" fmla="*/ 333286 w 3751603"/>
              <a:gd name="connsiteY12" fmla="*/ 1222049 h 3879791"/>
              <a:gd name="connsiteX13" fmla="*/ 401652 w 3751603"/>
              <a:gd name="connsiteY13" fmla="*/ 1085316 h 3879791"/>
              <a:gd name="connsiteX14" fmla="*/ 521293 w 3751603"/>
              <a:gd name="connsiteY14" fmla="*/ 1102408 h 3879791"/>
              <a:gd name="connsiteX15" fmla="*/ 658026 w 3751603"/>
              <a:gd name="connsiteY15" fmla="*/ 1068224 h 3879791"/>
              <a:gd name="connsiteX16" fmla="*/ 683663 w 3751603"/>
              <a:gd name="connsiteY16" fmla="*/ 1880075 h 3879791"/>
              <a:gd name="connsiteX17" fmla="*/ 495656 w 3751603"/>
              <a:gd name="connsiteY17" fmla="*/ 1905712 h 3879791"/>
              <a:gd name="connsiteX18" fmla="*/ 401652 w 3751603"/>
              <a:gd name="connsiteY18" fmla="*/ 1897167 h 3879791"/>
              <a:gd name="connsiteX19" fmla="*/ 384560 w 3751603"/>
              <a:gd name="connsiteY19" fmla="*/ 1786071 h 3879791"/>
              <a:gd name="connsiteX20" fmla="*/ 299103 w 3751603"/>
              <a:gd name="connsiteY20" fmla="*/ 1743342 h 3879791"/>
              <a:gd name="connsiteX21" fmla="*/ 230736 w 3751603"/>
              <a:gd name="connsiteY21" fmla="*/ 1777525 h 3879791"/>
              <a:gd name="connsiteX22" fmla="*/ 162370 w 3751603"/>
              <a:gd name="connsiteY22" fmla="*/ 1828800 h 3879791"/>
              <a:gd name="connsiteX23" fmla="*/ 0 w 3751603"/>
              <a:gd name="connsiteY23" fmla="*/ 1862983 h 3879791"/>
              <a:gd name="connsiteX24" fmla="*/ 239282 w 3751603"/>
              <a:gd name="connsiteY24" fmla="*/ 2563739 h 3879791"/>
              <a:gd name="connsiteX25" fmla="*/ 418744 w 3751603"/>
              <a:gd name="connsiteY25" fmla="*/ 2521010 h 3879791"/>
              <a:gd name="connsiteX26" fmla="*/ 538385 w 3751603"/>
              <a:gd name="connsiteY26" fmla="*/ 2845750 h 3879791"/>
              <a:gd name="connsiteX27" fmla="*/ 589660 w 3751603"/>
              <a:gd name="connsiteY27" fmla="*/ 2828658 h 3879791"/>
              <a:gd name="connsiteX28" fmla="*/ 709301 w 3751603"/>
              <a:gd name="connsiteY28" fmla="*/ 2982482 h 3879791"/>
              <a:gd name="connsiteX29" fmla="*/ 794759 w 3751603"/>
              <a:gd name="connsiteY29" fmla="*/ 2948299 h 3879791"/>
              <a:gd name="connsiteX30" fmla="*/ 692209 w 3751603"/>
              <a:gd name="connsiteY30" fmla="*/ 2743200 h 3879791"/>
              <a:gd name="connsiteX31" fmla="*/ 666572 w 3751603"/>
              <a:gd name="connsiteY31" fmla="*/ 2717563 h 3879791"/>
              <a:gd name="connsiteX32" fmla="*/ 743484 w 3751603"/>
              <a:gd name="connsiteY32" fmla="*/ 2649196 h 3879791"/>
              <a:gd name="connsiteX33" fmla="*/ 922946 w 3751603"/>
              <a:gd name="connsiteY33" fmla="*/ 2606467 h 3879791"/>
              <a:gd name="connsiteX34" fmla="*/ 1410056 w 3751603"/>
              <a:gd name="connsiteY34" fmla="*/ 3196127 h 3879791"/>
              <a:gd name="connsiteX35" fmla="*/ 1401510 w 3751603"/>
              <a:gd name="connsiteY35" fmla="*/ 3298677 h 3879791"/>
              <a:gd name="connsiteX36" fmla="*/ 1213503 w 3751603"/>
              <a:gd name="connsiteY36" fmla="*/ 3332860 h 3879791"/>
              <a:gd name="connsiteX37" fmla="*/ 1110953 w 3751603"/>
              <a:gd name="connsiteY37" fmla="*/ 3273039 h 3879791"/>
              <a:gd name="connsiteX38" fmla="*/ 1051132 w 3751603"/>
              <a:gd name="connsiteY38" fmla="*/ 3273039 h 3879791"/>
              <a:gd name="connsiteX39" fmla="*/ 1008403 w 3751603"/>
              <a:gd name="connsiteY39" fmla="*/ 3409772 h 3879791"/>
              <a:gd name="connsiteX40" fmla="*/ 1897166 w 3751603"/>
              <a:gd name="connsiteY40" fmla="*/ 3879791 h 3879791"/>
              <a:gd name="connsiteX41" fmla="*/ 2127903 w 3751603"/>
              <a:gd name="connsiteY41" fmla="*/ 3811424 h 3879791"/>
              <a:gd name="connsiteX42" fmla="*/ 2384276 w 3751603"/>
              <a:gd name="connsiteY42" fmla="*/ 3760150 h 3879791"/>
              <a:gd name="connsiteX43" fmla="*/ 2008261 w 3751603"/>
              <a:gd name="connsiteY43" fmla="*/ 3725967 h 3879791"/>
              <a:gd name="connsiteX44" fmla="*/ 1956987 w 3751603"/>
              <a:gd name="connsiteY44" fmla="*/ 3717421 h 3879791"/>
              <a:gd name="connsiteX45" fmla="*/ 1931349 w 3751603"/>
              <a:gd name="connsiteY45" fmla="*/ 3589234 h 3879791"/>
              <a:gd name="connsiteX46" fmla="*/ 2247544 w 3751603"/>
              <a:gd name="connsiteY46" fmla="*/ 3537959 h 3879791"/>
              <a:gd name="connsiteX47" fmla="*/ 2871387 w 3751603"/>
              <a:gd name="connsiteY47" fmla="*/ 3572142 h 3879791"/>
              <a:gd name="connsiteX48" fmla="*/ 2811566 w 3751603"/>
              <a:gd name="connsiteY48" fmla="*/ 3529413 h 3879791"/>
              <a:gd name="connsiteX49" fmla="*/ 2837203 w 3751603"/>
              <a:gd name="connsiteY49" fmla="*/ 3461047 h 3879791"/>
              <a:gd name="connsiteX50" fmla="*/ 2794474 w 3751603"/>
              <a:gd name="connsiteY50" fmla="*/ 3418318 h 3879791"/>
              <a:gd name="connsiteX51" fmla="*/ 3076486 w 3751603"/>
              <a:gd name="connsiteY51" fmla="*/ 3102124 h 3879791"/>
              <a:gd name="connsiteX52" fmla="*/ 3537959 w 3751603"/>
              <a:gd name="connsiteY52" fmla="*/ 2999574 h 3879791"/>
              <a:gd name="connsiteX53" fmla="*/ 3572142 w 3751603"/>
              <a:gd name="connsiteY53" fmla="*/ 3042303 h 3879791"/>
              <a:gd name="connsiteX54" fmla="*/ 3367043 w 3751603"/>
              <a:gd name="connsiteY54" fmla="*/ 3264494 h 3879791"/>
              <a:gd name="connsiteX55" fmla="*/ 3751603 w 3751603"/>
              <a:gd name="connsiteY55" fmla="*/ 3204673 h 3879791"/>
              <a:gd name="connsiteX56" fmla="*/ 3529413 w 3751603"/>
              <a:gd name="connsiteY56" fmla="*/ 3119215 h 3879791"/>
              <a:gd name="connsiteX57" fmla="*/ 3563596 w 3751603"/>
              <a:gd name="connsiteY57" fmla="*/ 3050849 h 3879791"/>
              <a:gd name="connsiteX58" fmla="*/ 3537959 w 3751603"/>
              <a:gd name="connsiteY58" fmla="*/ 3016666 h 3879791"/>
              <a:gd name="connsiteX59" fmla="*/ 3349951 w 3751603"/>
              <a:gd name="connsiteY59" fmla="*/ 3033757 h 3879791"/>
              <a:gd name="connsiteX60" fmla="*/ 3127760 w 3751603"/>
              <a:gd name="connsiteY60" fmla="*/ 2922662 h 3879791"/>
              <a:gd name="connsiteX61" fmla="*/ 3136306 w 3751603"/>
              <a:gd name="connsiteY61" fmla="*/ 2803021 h 3879791"/>
              <a:gd name="connsiteX62" fmla="*/ 2649196 w 3751603"/>
              <a:gd name="connsiteY62" fmla="*/ 2221907 h 3879791"/>
              <a:gd name="connsiteX63" fmla="*/ 2238998 w 3751603"/>
              <a:gd name="connsiteY63" fmla="*/ 2307365 h 3879791"/>
              <a:gd name="connsiteX64" fmla="*/ 914400 w 3751603"/>
              <a:gd name="connsiteY64" fmla="*/ 2606467 h 3879791"/>
              <a:gd name="connsiteX65" fmla="*/ 897308 w 3751603"/>
              <a:gd name="connsiteY65" fmla="*/ 2623559 h 3879791"/>
              <a:gd name="connsiteX0" fmla="*/ 2315909 w 3751603"/>
              <a:gd name="connsiteY0" fmla="*/ 2102265 h 3879791"/>
              <a:gd name="connsiteX1" fmla="*/ 2204813 w 3751603"/>
              <a:gd name="connsiteY1" fmla="*/ 1555335 h 3879791"/>
              <a:gd name="connsiteX2" fmla="*/ 2367187 w 3751603"/>
              <a:gd name="connsiteY2" fmla="*/ 1486969 h 3879791"/>
              <a:gd name="connsiteX3" fmla="*/ 2375731 w 3751603"/>
              <a:gd name="connsiteY3" fmla="*/ 709301 h 3879791"/>
              <a:gd name="connsiteX4" fmla="*/ 2640650 w 3751603"/>
              <a:gd name="connsiteY4" fmla="*/ 0 h 3879791"/>
              <a:gd name="connsiteX5" fmla="*/ 1367327 w 3751603"/>
              <a:gd name="connsiteY5" fmla="*/ 17092 h 3879791"/>
              <a:gd name="connsiteX6" fmla="*/ 1076770 w 3751603"/>
              <a:gd name="connsiteY6" fmla="*/ 341832 h 3879791"/>
              <a:gd name="connsiteX7" fmla="*/ 854579 w 3751603"/>
              <a:gd name="connsiteY7" fmla="*/ 393107 h 3879791"/>
              <a:gd name="connsiteX8" fmla="*/ 752030 w 3751603"/>
              <a:gd name="connsiteY8" fmla="*/ 307649 h 3879791"/>
              <a:gd name="connsiteX9" fmla="*/ 666572 w 3751603"/>
              <a:gd name="connsiteY9" fmla="*/ 376015 h 3879791"/>
              <a:gd name="connsiteX10" fmla="*/ 495656 w 3751603"/>
              <a:gd name="connsiteY10" fmla="*/ 401653 h 3879791"/>
              <a:gd name="connsiteX11" fmla="*/ 170916 w 3751603"/>
              <a:gd name="connsiteY11" fmla="*/ 1162228 h 3879791"/>
              <a:gd name="connsiteX12" fmla="*/ 333286 w 3751603"/>
              <a:gd name="connsiteY12" fmla="*/ 1222049 h 3879791"/>
              <a:gd name="connsiteX13" fmla="*/ 401652 w 3751603"/>
              <a:gd name="connsiteY13" fmla="*/ 1085316 h 3879791"/>
              <a:gd name="connsiteX14" fmla="*/ 521293 w 3751603"/>
              <a:gd name="connsiteY14" fmla="*/ 1102408 h 3879791"/>
              <a:gd name="connsiteX15" fmla="*/ 658026 w 3751603"/>
              <a:gd name="connsiteY15" fmla="*/ 1068224 h 3879791"/>
              <a:gd name="connsiteX16" fmla="*/ 683663 w 3751603"/>
              <a:gd name="connsiteY16" fmla="*/ 1880075 h 3879791"/>
              <a:gd name="connsiteX17" fmla="*/ 495656 w 3751603"/>
              <a:gd name="connsiteY17" fmla="*/ 1905712 h 3879791"/>
              <a:gd name="connsiteX18" fmla="*/ 401652 w 3751603"/>
              <a:gd name="connsiteY18" fmla="*/ 1897167 h 3879791"/>
              <a:gd name="connsiteX19" fmla="*/ 384560 w 3751603"/>
              <a:gd name="connsiteY19" fmla="*/ 1786071 h 3879791"/>
              <a:gd name="connsiteX20" fmla="*/ 299103 w 3751603"/>
              <a:gd name="connsiteY20" fmla="*/ 1743342 h 3879791"/>
              <a:gd name="connsiteX21" fmla="*/ 230736 w 3751603"/>
              <a:gd name="connsiteY21" fmla="*/ 1777525 h 3879791"/>
              <a:gd name="connsiteX22" fmla="*/ 162370 w 3751603"/>
              <a:gd name="connsiteY22" fmla="*/ 1828800 h 3879791"/>
              <a:gd name="connsiteX23" fmla="*/ 0 w 3751603"/>
              <a:gd name="connsiteY23" fmla="*/ 1862983 h 3879791"/>
              <a:gd name="connsiteX24" fmla="*/ 239282 w 3751603"/>
              <a:gd name="connsiteY24" fmla="*/ 2563739 h 3879791"/>
              <a:gd name="connsiteX25" fmla="*/ 418744 w 3751603"/>
              <a:gd name="connsiteY25" fmla="*/ 2521010 h 3879791"/>
              <a:gd name="connsiteX26" fmla="*/ 538385 w 3751603"/>
              <a:gd name="connsiteY26" fmla="*/ 2845750 h 3879791"/>
              <a:gd name="connsiteX27" fmla="*/ 589660 w 3751603"/>
              <a:gd name="connsiteY27" fmla="*/ 2828658 h 3879791"/>
              <a:gd name="connsiteX28" fmla="*/ 709301 w 3751603"/>
              <a:gd name="connsiteY28" fmla="*/ 2982482 h 3879791"/>
              <a:gd name="connsiteX29" fmla="*/ 794759 w 3751603"/>
              <a:gd name="connsiteY29" fmla="*/ 2948299 h 3879791"/>
              <a:gd name="connsiteX30" fmla="*/ 692209 w 3751603"/>
              <a:gd name="connsiteY30" fmla="*/ 2743200 h 3879791"/>
              <a:gd name="connsiteX31" fmla="*/ 666572 w 3751603"/>
              <a:gd name="connsiteY31" fmla="*/ 2717563 h 3879791"/>
              <a:gd name="connsiteX32" fmla="*/ 743484 w 3751603"/>
              <a:gd name="connsiteY32" fmla="*/ 2649196 h 3879791"/>
              <a:gd name="connsiteX33" fmla="*/ 922946 w 3751603"/>
              <a:gd name="connsiteY33" fmla="*/ 2606467 h 3879791"/>
              <a:gd name="connsiteX34" fmla="*/ 1410056 w 3751603"/>
              <a:gd name="connsiteY34" fmla="*/ 3196127 h 3879791"/>
              <a:gd name="connsiteX35" fmla="*/ 1401510 w 3751603"/>
              <a:gd name="connsiteY35" fmla="*/ 3298677 h 3879791"/>
              <a:gd name="connsiteX36" fmla="*/ 1213503 w 3751603"/>
              <a:gd name="connsiteY36" fmla="*/ 3332860 h 3879791"/>
              <a:gd name="connsiteX37" fmla="*/ 1110953 w 3751603"/>
              <a:gd name="connsiteY37" fmla="*/ 3273039 h 3879791"/>
              <a:gd name="connsiteX38" fmla="*/ 1051132 w 3751603"/>
              <a:gd name="connsiteY38" fmla="*/ 3273039 h 3879791"/>
              <a:gd name="connsiteX39" fmla="*/ 1008403 w 3751603"/>
              <a:gd name="connsiteY39" fmla="*/ 3409772 h 3879791"/>
              <a:gd name="connsiteX40" fmla="*/ 1897166 w 3751603"/>
              <a:gd name="connsiteY40" fmla="*/ 3879791 h 3879791"/>
              <a:gd name="connsiteX41" fmla="*/ 2127903 w 3751603"/>
              <a:gd name="connsiteY41" fmla="*/ 3811424 h 3879791"/>
              <a:gd name="connsiteX42" fmla="*/ 2384276 w 3751603"/>
              <a:gd name="connsiteY42" fmla="*/ 3760150 h 3879791"/>
              <a:gd name="connsiteX43" fmla="*/ 2008261 w 3751603"/>
              <a:gd name="connsiteY43" fmla="*/ 3725967 h 3879791"/>
              <a:gd name="connsiteX44" fmla="*/ 1956987 w 3751603"/>
              <a:gd name="connsiteY44" fmla="*/ 3717421 h 3879791"/>
              <a:gd name="connsiteX45" fmla="*/ 1931349 w 3751603"/>
              <a:gd name="connsiteY45" fmla="*/ 3589234 h 3879791"/>
              <a:gd name="connsiteX46" fmla="*/ 2247544 w 3751603"/>
              <a:gd name="connsiteY46" fmla="*/ 3537959 h 3879791"/>
              <a:gd name="connsiteX47" fmla="*/ 2871387 w 3751603"/>
              <a:gd name="connsiteY47" fmla="*/ 3572142 h 3879791"/>
              <a:gd name="connsiteX48" fmla="*/ 2811566 w 3751603"/>
              <a:gd name="connsiteY48" fmla="*/ 3529413 h 3879791"/>
              <a:gd name="connsiteX49" fmla="*/ 2837203 w 3751603"/>
              <a:gd name="connsiteY49" fmla="*/ 3461047 h 3879791"/>
              <a:gd name="connsiteX50" fmla="*/ 2794474 w 3751603"/>
              <a:gd name="connsiteY50" fmla="*/ 3418318 h 3879791"/>
              <a:gd name="connsiteX51" fmla="*/ 3076486 w 3751603"/>
              <a:gd name="connsiteY51" fmla="*/ 3102124 h 3879791"/>
              <a:gd name="connsiteX52" fmla="*/ 3537959 w 3751603"/>
              <a:gd name="connsiteY52" fmla="*/ 2999574 h 3879791"/>
              <a:gd name="connsiteX53" fmla="*/ 3572142 w 3751603"/>
              <a:gd name="connsiteY53" fmla="*/ 3042303 h 3879791"/>
              <a:gd name="connsiteX54" fmla="*/ 3367043 w 3751603"/>
              <a:gd name="connsiteY54" fmla="*/ 3264494 h 3879791"/>
              <a:gd name="connsiteX55" fmla="*/ 3751603 w 3751603"/>
              <a:gd name="connsiteY55" fmla="*/ 3204673 h 3879791"/>
              <a:gd name="connsiteX56" fmla="*/ 3529413 w 3751603"/>
              <a:gd name="connsiteY56" fmla="*/ 3119215 h 3879791"/>
              <a:gd name="connsiteX57" fmla="*/ 3563596 w 3751603"/>
              <a:gd name="connsiteY57" fmla="*/ 3050849 h 3879791"/>
              <a:gd name="connsiteX58" fmla="*/ 3537959 w 3751603"/>
              <a:gd name="connsiteY58" fmla="*/ 3016666 h 3879791"/>
              <a:gd name="connsiteX59" fmla="*/ 3349951 w 3751603"/>
              <a:gd name="connsiteY59" fmla="*/ 3033757 h 3879791"/>
              <a:gd name="connsiteX60" fmla="*/ 3127760 w 3751603"/>
              <a:gd name="connsiteY60" fmla="*/ 2922662 h 3879791"/>
              <a:gd name="connsiteX61" fmla="*/ 3136306 w 3751603"/>
              <a:gd name="connsiteY61" fmla="*/ 2803021 h 3879791"/>
              <a:gd name="connsiteX62" fmla="*/ 2649196 w 3751603"/>
              <a:gd name="connsiteY62" fmla="*/ 2221907 h 3879791"/>
              <a:gd name="connsiteX63" fmla="*/ 2238998 w 3751603"/>
              <a:gd name="connsiteY63" fmla="*/ 2307365 h 3879791"/>
              <a:gd name="connsiteX64" fmla="*/ 914400 w 3751603"/>
              <a:gd name="connsiteY64" fmla="*/ 2606467 h 3879791"/>
              <a:gd name="connsiteX65" fmla="*/ 897308 w 3751603"/>
              <a:gd name="connsiteY65" fmla="*/ 2623559 h 3879791"/>
              <a:gd name="connsiteX0" fmla="*/ 1375872 w 3751603"/>
              <a:gd name="connsiteY0" fmla="*/ 2350093 h 3879791"/>
              <a:gd name="connsiteX1" fmla="*/ 2204813 w 3751603"/>
              <a:gd name="connsiteY1" fmla="*/ 1555335 h 3879791"/>
              <a:gd name="connsiteX2" fmla="*/ 2367187 w 3751603"/>
              <a:gd name="connsiteY2" fmla="*/ 1486969 h 3879791"/>
              <a:gd name="connsiteX3" fmla="*/ 2375731 w 3751603"/>
              <a:gd name="connsiteY3" fmla="*/ 709301 h 3879791"/>
              <a:gd name="connsiteX4" fmla="*/ 2640650 w 3751603"/>
              <a:gd name="connsiteY4" fmla="*/ 0 h 3879791"/>
              <a:gd name="connsiteX5" fmla="*/ 1367327 w 3751603"/>
              <a:gd name="connsiteY5" fmla="*/ 17092 h 3879791"/>
              <a:gd name="connsiteX6" fmla="*/ 1076770 w 3751603"/>
              <a:gd name="connsiteY6" fmla="*/ 341832 h 3879791"/>
              <a:gd name="connsiteX7" fmla="*/ 854579 w 3751603"/>
              <a:gd name="connsiteY7" fmla="*/ 393107 h 3879791"/>
              <a:gd name="connsiteX8" fmla="*/ 752030 w 3751603"/>
              <a:gd name="connsiteY8" fmla="*/ 307649 h 3879791"/>
              <a:gd name="connsiteX9" fmla="*/ 666572 w 3751603"/>
              <a:gd name="connsiteY9" fmla="*/ 376015 h 3879791"/>
              <a:gd name="connsiteX10" fmla="*/ 495656 w 3751603"/>
              <a:gd name="connsiteY10" fmla="*/ 401653 h 3879791"/>
              <a:gd name="connsiteX11" fmla="*/ 170916 w 3751603"/>
              <a:gd name="connsiteY11" fmla="*/ 1162228 h 3879791"/>
              <a:gd name="connsiteX12" fmla="*/ 333286 w 3751603"/>
              <a:gd name="connsiteY12" fmla="*/ 1222049 h 3879791"/>
              <a:gd name="connsiteX13" fmla="*/ 401652 w 3751603"/>
              <a:gd name="connsiteY13" fmla="*/ 1085316 h 3879791"/>
              <a:gd name="connsiteX14" fmla="*/ 521293 w 3751603"/>
              <a:gd name="connsiteY14" fmla="*/ 1102408 h 3879791"/>
              <a:gd name="connsiteX15" fmla="*/ 658026 w 3751603"/>
              <a:gd name="connsiteY15" fmla="*/ 1068224 h 3879791"/>
              <a:gd name="connsiteX16" fmla="*/ 683663 w 3751603"/>
              <a:gd name="connsiteY16" fmla="*/ 1880075 h 3879791"/>
              <a:gd name="connsiteX17" fmla="*/ 495656 w 3751603"/>
              <a:gd name="connsiteY17" fmla="*/ 1905712 h 3879791"/>
              <a:gd name="connsiteX18" fmla="*/ 401652 w 3751603"/>
              <a:gd name="connsiteY18" fmla="*/ 1897167 h 3879791"/>
              <a:gd name="connsiteX19" fmla="*/ 384560 w 3751603"/>
              <a:gd name="connsiteY19" fmla="*/ 1786071 h 3879791"/>
              <a:gd name="connsiteX20" fmla="*/ 299103 w 3751603"/>
              <a:gd name="connsiteY20" fmla="*/ 1743342 h 3879791"/>
              <a:gd name="connsiteX21" fmla="*/ 230736 w 3751603"/>
              <a:gd name="connsiteY21" fmla="*/ 1777525 h 3879791"/>
              <a:gd name="connsiteX22" fmla="*/ 162370 w 3751603"/>
              <a:gd name="connsiteY22" fmla="*/ 1828800 h 3879791"/>
              <a:gd name="connsiteX23" fmla="*/ 0 w 3751603"/>
              <a:gd name="connsiteY23" fmla="*/ 1862983 h 3879791"/>
              <a:gd name="connsiteX24" fmla="*/ 239282 w 3751603"/>
              <a:gd name="connsiteY24" fmla="*/ 2563739 h 3879791"/>
              <a:gd name="connsiteX25" fmla="*/ 418744 w 3751603"/>
              <a:gd name="connsiteY25" fmla="*/ 2521010 h 3879791"/>
              <a:gd name="connsiteX26" fmla="*/ 538385 w 3751603"/>
              <a:gd name="connsiteY26" fmla="*/ 2845750 h 3879791"/>
              <a:gd name="connsiteX27" fmla="*/ 589660 w 3751603"/>
              <a:gd name="connsiteY27" fmla="*/ 2828658 h 3879791"/>
              <a:gd name="connsiteX28" fmla="*/ 709301 w 3751603"/>
              <a:gd name="connsiteY28" fmla="*/ 2982482 h 3879791"/>
              <a:gd name="connsiteX29" fmla="*/ 794759 w 3751603"/>
              <a:gd name="connsiteY29" fmla="*/ 2948299 h 3879791"/>
              <a:gd name="connsiteX30" fmla="*/ 692209 w 3751603"/>
              <a:gd name="connsiteY30" fmla="*/ 2743200 h 3879791"/>
              <a:gd name="connsiteX31" fmla="*/ 666572 w 3751603"/>
              <a:gd name="connsiteY31" fmla="*/ 2717563 h 3879791"/>
              <a:gd name="connsiteX32" fmla="*/ 743484 w 3751603"/>
              <a:gd name="connsiteY32" fmla="*/ 2649196 h 3879791"/>
              <a:gd name="connsiteX33" fmla="*/ 922946 w 3751603"/>
              <a:gd name="connsiteY33" fmla="*/ 2606467 h 3879791"/>
              <a:gd name="connsiteX34" fmla="*/ 1410056 w 3751603"/>
              <a:gd name="connsiteY34" fmla="*/ 3196127 h 3879791"/>
              <a:gd name="connsiteX35" fmla="*/ 1401510 w 3751603"/>
              <a:gd name="connsiteY35" fmla="*/ 3298677 h 3879791"/>
              <a:gd name="connsiteX36" fmla="*/ 1213503 w 3751603"/>
              <a:gd name="connsiteY36" fmla="*/ 3332860 h 3879791"/>
              <a:gd name="connsiteX37" fmla="*/ 1110953 w 3751603"/>
              <a:gd name="connsiteY37" fmla="*/ 3273039 h 3879791"/>
              <a:gd name="connsiteX38" fmla="*/ 1051132 w 3751603"/>
              <a:gd name="connsiteY38" fmla="*/ 3273039 h 3879791"/>
              <a:gd name="connsiteX39" fmla="*/ 1008403 w 3751603"/>
              <a:gd name="connsiteY39" fmla="*/ 3409772 h 3879791"/>
              <a:gd name="connsiteX40" fmla="*/ 1897166 w 3751603"/>
              <a:gd name="connsiteY40" fmla="*/ 3879791 h 3879791"/>
              <a:gd name="connsiteX41" fmla="*/ 2127903 w 3751603"/>
              <a:gd name="connsiteY41" fmla="*/ 3811424 h 3879791"/>
              <a:gd name="connsiteX42" fmla="*/ 2384276 w 3751603"/>
              <a:gd name="connsiteY42" fmla="*/ 3760150 h 3879791"/>
              <a:gd name="connsiteX43" fmla="*/ 2008261 w 3751603"/>
              <a:gd name="connsiteY43" fmla="*/ 3725967 h 3879791"/>
              <a:gd name="connsiteX44" fmla="*/ 1956987 w 3751603"/>
              <a:gd name="connsiteY44" fmla="*/ 3717421 h 3879791"/>
              <a:gd name="connsiteX45" fmla="*/ 1931349 w 3751603"/>
              <a:gd name="connsiteY45" fmla="*/ 3589234 h 3879791"/>
              <a:gd name="connsiteX46" fmla="*/ 2247544 w 3751603"/>
              <a:gd name="connsiteY46" fmla="*/ 3537959 h 3879791"/>
              <a:gd name="connsiteX47" fmla="*/ 2871387 w 3751603"/>
              <a:gd name="connsiteY47" fmla="*/ 3572142 h 3879791"/>
              <a:gd name="connsiteX48" fmla="*/ 2811566 w 3751603"/>
              <a:gd name="connsiteY48" fmla="*/ 3529413 h 3879791"/>
              <a:gd name="connsiteX49" fmla="*/ 2837203 w 3751603"/>
              <a:gd name="connsiteY49" fmla="*/ 3461047 h 3879791"/>
              <a:gd name="connsiteX50" fmla="*/ 2794474 w 3751603"/>
              <a:gd name="connsiteY50" fmla="*/ 3418318 h 3879791"/>
              <a:gd name="connsiteX51" fmla="*/ 3076486 w 3751603"/>
              <a:gd name="connsiteY51" fmla="*/ 3102124 h 3879791"/>
              <a:gd name="connsiteX52" fmla="*/ 3537959 w 3751603"/>
              <a:gd name="connsiteY52" fmla="*/ 2999574 h 3879791"/>
              <a:gd name="connsiteX53" fmla="*/ 3572142 w 3751603"/>
              <a:gd name="connsiteY53" fmla="*/ 3042303 h 3879791"/>
              <a:gd name="connsiteX54" fmla="*/ 3367043 w 3751603"/>
              <a:gd name="connsiteY54" fmla="*/ 3264494 h 3879791"/>
              <a:gd name="connsiteX55" fmla="*/ 3751603 w 3751603"/>
              <a:gd name="connsiteY55" fmla="*/ 3204673 h 3879791"/>
              <a:gd name="connsiteX56" fmla="*/ 3529413 w 3751603"/>
              <a:gd name="connsiteY56" fmla="*/ 3119215 h 3879791"/>
              <a:gd name="connsiteX57" fmla="*/ 3563596 w 3751603"/>
              <a:gd name="connsiteY57" fmla="*/ 3050849 h 3879791"/>
              <a:gd name="connsiteX58" fmla="*/ 3537959 w 3751603"/>
              <a:gd name="connsiteY58" fmla="*/ 3016666 h 3879791"/>
              <a:gd name="connsiteX59" fmla="*/ 3349951 w 3751603"/>
              <a:gd name="connsiteY59" fmla="*/ 3033757 h 3879791"/>
              <a:gd name="connsiteX60" fmla="*/ 3127760 w 3751603"/>
              <a:gd name="connsiteY60" fmla="*/ 2922662 h 3879791"/>
              <a:gd name="connsiteX61" fmla="*/ 3136306 w 3751603"/>
              <a:gd name="connsiteY61" fmla="*/ 2803021 h 3879791"/>
              <a:gd name="connsiteX62" fmla="*/ 2649196 w 3751603"/>
              <a:gd name="connsiteY62" fmla="*/ 2221907 h 3879791"/>
              <a:gd name="connsiteX63" fmla="*/ 2238998 w 3751603"/>
              <a:gd name="connsiteY63" fmla="*/ 2307365 h 3879791"/>
              <a:gd name="connsiteX64" fmla="*/ 914400 w 3751603"/>
              <a:gd name="connsiteY64" fmla="*/ 2606467 h 3879791"/>
              <a:gd name="connsiteX65" fmla="*/ 897308 w 3751603"/>
              <a:gd name="connsiteY65" fmla="*/ 2623559 h 3879791"/>
              <a:gd name="connsiteX0" fmla="*/ 1375872 w 3751603"/>
              <a:gd name="connsiteY0" fmla="*/ 2350093 h 3879791"/>
              <a:gd name="connsiteX1" fmla="*/ 1683521 w 3751603"/>
              <a:gd name="connsiteY1" fmla="*/ 2050991 h 3879791"/>
              <a:gd name="connsiteX2" fmla="*/ 2204813 w 3751603"/>
              <a:gd name="connsiteY2" fmla="*/ 1555335 h 3879791"/>
              <a:gd name="connsiteX3" fmla="*/ 2367187 w 3751603"/>
              <a:gd name="connsiteY3" fmla="*/ 1486969 h 3879791"/>
              <a:gd name="connsiteX4" fmla="*/ 2375731 w 3751603"/>
              <a:gd name="connsiteY4" fmla="*/ 709301 h 3879791"/>
              <a:gd name="connsiteX5" fmla="*/ 2640650 w 3751603"/>
              <a:gd name="connsiteY5" fmla="*/ 0 h 3879791"/>
              <a:gd name="connsiteX6" fmla="*/ 1367327 w 3751603"/>
              <a:gd name="connsiteY6" fmla="*/ 17092 h 3879791"/>
              <a:gd name="connsiteX7" fmla="*/ 1076770 w 3751603"/>
              <a:gd name="connsiteY7" fmla="*/ 341832 h 3879791"/>
              <a:gd name="connsiteX8" fmla="*/ 854579 w 3751603"/>
              <a:gd name="connsiteY8" fmla="*/ 393107 h 3879791"/>
              <a:gd name="connsiteX9" fmla="*/ 752030 w 3751603"/>
              <a:gd name="connsiteY9" fmla="*/ 307649 h 3879791"/>
              <a:gd name="connsiteX10" fmla="*/ 666572 w 3751603"/>
              <a:gd name="connsiteY10" fmla="*/ 376015 h 3879791"/>
              <a:gd name="connsiteX11" fmla="*/ 495656 w 3751603"/>
              <a:gd name="connsiteY11" fmla="*/ 401653 h 3879791"/>
              <a:gd name="connsiteX12" fmla="*/ 170916 w 3751603"/>
              <a:gd name="connsiteY12" fmla="*/ 1162228 h 3879791"/>
              <a:gd name="connsiteX13" fmla="*/ 333286 w 3751603"/>
              <a:gd name="connsiteY13" fmla="*/ 1222049 h 3879791"/>
              <a:gd name="connsiteX14" fmla="*/ 401652 w 3751603"/>
              <a:gd name="connsiteY14" fmla="*/ 1085316 h 3879791"/>
              <a:gd name="connsiteX15" fmla="*/ 521293 w 3751603"/>
              <a:gd name="connsiteY15" fmla="*/ 1102408 h 3879791"/>
              <a:gd name="connsiteX16" fmla="*/ 658026 w 3751603"/>
              <a:gd name="connsiteY16" fmla="*/ 1068224 h 3879791"/>
              <a:gd name="connsiteX17" fmla="*/ 683663 w 3751603"/>
              <a:gd name="connsiteY17" fmla="*/ 1880075 h 3879791"/>
              <a:gd name="connsiteX18" fmla="*/ 495656 w 3751603"/>
              <a:gd name="connsiteY18" fmla="*/ 1905712 h 3879791"/>
              <a:gd name="connsiteX19" fmla="*/ 401652 w 3751603"/>
              <a:gd name="connsiteY19" fmla="*/ 1897167 h 3879791"/>
              <a:gd name="connsiteX20" fmla="*/ 384560 w 3751603"/>
              <a:gd name="connsiteY20" fmla="*/ 1786071 h 3879791"/>
              <a:gd name="connsiteX21" fmla="*/ 299103 w 3751603"/>
              <a:gd name="connsiteY21" fmla="*/ 1743342 h 3879791"/>
              <a:gd name="connsiteX22" fmla="*/ 230736 w 3751603"/>
              <a:gd name="connsiteY22" fmla="*/ 1777525 h 3879791"/>
              <a:gd name="connsiteX23" fmla="*/ 162370 w 3751603"/>
              <a:gd name="connsiteY23" fmla="*/ 1828800 h 3879791"/>
              <a:gd name="connsiteX24" fmla="*/ 0 w 3751603"/>
              <a:gd name="connsiteY24" fmla="*/ 1862983 h 3879791"/>
              <a:gd name="connsiteX25" fmla="*/ 239282 w 3751603"/>
              <a:gd name="connsiteY25" fmla="*/ 2563739 h 3879791"/>
              <a:gd name="connsiteX26" fmla="*/ 418744 w 3751603"/>
              <a:gd name="connsiteY26" fmla="*/ 2521010 h 3879791"/>
              <a:gd name="connsiteX27" fmla="*/ 538385 w 3751603"/>
              <a:gd name="connsiteY27" fmla="*/ 2845750 h 3879791"/>
              <a:gd name="connsiteX28" fmla="*/ 589660 w 3751603"/>
              <a:gd name="connsiteY28" fmla="*/ 2828658 h 3879791"/>
              <a:gd name="connsiteX29" fmla="*/ 709301 w 3751603"/>
              <a:gd name="connsiteY29" fmla="*/ 2982482 h 3879791"/>
              <a:gd name="connsiteX30" fmla="*/ 794759 w 3751603"/>
              <a:gd name="connsiteY30" fmla="*/ 2948299 h 3879791"/>
              <a:gd name="connsiteX31" fmla="*/ 692209 w 3751603"/>
              <a:gd name="connsiteY31" fmla="*/ 2743200 h 3879791"/>
              <a:gd name="connsiteX32" fmla="*/ 666572 w 3751603"/>
              <a:gd name="connsiteY32" fmla="*/ 2717563 h 3879791"/>
              <a:gd name="connsiteX33" fmla="*/ 743484 w 3751603"/>
              <a:gd name="connsiteY33" fmla="*/ 2649196 h 3879791"/>
              <a:gd name="connsiteX34" fmla="*/ 922946 w 3751603"/>
              <a:gd name="connsiteY34" fmla="*/ 2606467 h 3879791"/>
              <a:gd name="connsiteX35" fmla="*/ 1410056 w 3751603"/>
              <a:gd name="connsiteY35" fmla="*/ 3196127 h 3879791"/>
              <a:gd name="connsiteX36" fmla="*/ 1401510 w 3751603"/>
              <a:gd name="connsiteY36" fmla="*/ 3298677 h 3879791"/>
              <a:gd name="connsiteX37" fmla="*/ 1213503 w 3751603"/>
              <a:gd name="connsiteY37" fmla="*/ 3332860 h 3879791"/>
              <a:gd name="connsiteX38" fmla="*/ 1110953 w 3751603"/>
              <a:gd name="connsiteY38" fmla="*/ 3273039 h 3879791"/>
              <a:gd name="connsiteX39" fmla="*/ 1051132 w 3751603"/>
              <a:gd name="connsiteY39" fmla="*/ 3273039 h 3879791"/>
              <a:gd name="connsiteX40" fmla="*/ 1008403 w 3751603"/>
              <a:gd name="connsiteY40" fmla="*/ 3409772 h 3879791"/>
              <a:gd name="connsiteX41" fmla="*/ 1897166 w 3751603"/>
              <a:gd name="connsiteY41" fmla="*/ 3879791 h 3879791"/>
              <a:gd name="connsiteX42" fmla="*/ 2127903 w 3751603"/>
              <a:gd name="connsiteY42" fmla="*/ 3811424 h 3879791"/>
              <a:gd name="connsiteX43" fmla="*/ 2384276 w 3751603"/>
              <a:gd name="connsiteY43" fmla="*/ 3760150 h 3879791"/>
              <a:gd name="connsiteX44" fmla="*/ 2008261 w 3751603"/>
              <a:gd name="connsiteY44" fmla="*/ 3725967 h 3879791"/>
              <a:gd name="connsiteX45" fmla="*/ 1956987 w 3751603"/>
              <a:gd name="connsiteY45" fmla="*/ 3717421 h 3879791"/>
              <a:gd name="connsiteX46" fmla="*/ 1931349 w 3751603"/>
              <a:gd name="connsiteY46" fmla="*/ 3589234 h 3879791"/>
              <a:gd name="connsiteX47" fmla="*/ 2247544 w 3751603"/>
              <a:gd name="connsiteY47" fmla="*/ 3537959 h 3879791"/>
              <a:gd name="connsiteX48" fmla="*/ 2871387 w 3751603"/>
              <a:gd name="connsiteY48" fmla="*/ 3572142 h 3879791"/>
              <a:gd name="connsiteX49" fmla="*/ 2811566 w 3751603"/>
              <a:gd name="connsiteY49" fmla="*/ 3529413 h 3879791"/>
              <a:gd name="connsiteX50" fmla="*/ 2837203 w 3751603"/>
              <a:gd name="connsiteY50" fmla="*/ 3461047 h 3879791"/>
              <a:gd name="connsiteX51" fmla="*/ 2794474 w 3751603"/>
              <a:gd name="connsiteY51" fmla="*/ 3418318 h 3879791"/>
              <a:gd name="connsiteX52" fmla="*/ 3076486 w 3751603"/>
              <a:gd name="connsiteY52" fmla="*/ 3102124 h 3879791"/>
              <a:gd name="connsiteX53" fmla="*/ 3537959 w 3751603"/>
              <a:gd name="connsiteY53" fmla="*/ 2999574 h 3879791"/>
              <a:gd name="connsiteX54" fmla="*/ 3572142 w 3751603"/>
              <a:gd name="connsiteY54" fmla="*/ 3042303 h 3879791"/>
              <a:gd name="connsiteX55" fmla="*/ 3367043 w 3751603"/>
              <a:gd name="connsiteY55" fmla="*/ 3264494 h 3879791"/>
              <a:gd name="connsiteX56" fmla="*/ 3751603 w 3751603"/>
              <a:gd name="connsiteY56" fmla="*/ 3204673 h 3879791"/>
              <a:gd name="connsiteX57" fmla="*/ 3529413 w 3751603"/>
              <a:gd name="connsiteY57" fmla="*/ 3119215 h 3879791"/>
              <a:gd name="connsiteX58" fmla="*/ 3563596 w 3751603"/>
              <a:gd name="connsiteY58" fmla="*/ 3050849 h 3879791"/>
              <a:gd name="connsiteX59" fmla="*/ 3537959 w 3751603"/>
              <a:gd name="connsiteY59" fmla="*/ 3016666 h 3879791"/>
              <a:gd name="connsiteX60" fmla="*/ 3349951 w 3751603"/>
              <a:gd name="connsiteY60" fmla="*/ 3033757 h 3879791"/>
              <a:gd name="connsiteX61" fmla="*/ 3127760 w 3751603"/>
              <a:gd name="connsiteY61" fmla="*/ 2922662 h 3879791"/>
              <a:gd name="connsiteX62" fmla="*/ 3136306 w 3751603"/>
              <a:gd name="connsiteY62" fmla="*/ 2803021 h 3879791"/>
              <a:gd name="connsiteX63" fmla="*/ 2649196 w 3751603"/>
              <a:gd name="connsiteY63" fmla="*/ 2221907 h 3879791"/>
              <a:gd name="connsiteX64" fmla="*/ 2238998 w 3751603"/>
              <a:gd name="connsiteY64" fmla="*/ 2307365 h 3879791"/>
              <a:gd name="connsiteX65" fmla="*/ 914400 w 3751603"/>
              <a:gd name="connsiteY65" fmla="*/ 2606467 h 3879791"/>
              <a:gd name="connsiteX66" fmla="*/ 897308 w 3751603"/>
              <a:gd name="connsiteY66" fmla="*/ 2623559 h 3879791"/>
              <a:gd name="connsiteX0" fmla="*/ 1375872 w 3751603"/>
              <a:gd name="connsiteY0" fmla="*/ 2350093 h 3879791"/>
              <a:gd name="connsiteX1" fmla="*/ 2350093 w 3751603"/>
              <a:gd name="connsiteY1" fmla="*/ 2059537 h 3879791"/>
              <a:gd name="connsiteX2" fmla="*/ 2204813 w 3751603"/>
              <a:gd name="connsiteY2" fmla="*/ 1555335 h 3879791"/>
              <a:gd name="connsiteX3" fmla="*/ 2367187 w 3751603"/>
              <a:gd name="connsiteY3" fmla="*/ 1486969 h 3879791"/>
              <a:gd name="connsiteX4" fmla="*/ 2375731 w 3751603"/>
              <a:gd name="connsiteY4" fmla="*/ 709301 h 3879791"/>
              <a:gd name="connsiteX5" fmla="*/ 2640650 w 3751603"/>
              <a:gd name="connsiteY5" fmla="*/ 0 h 3879791"/>
              <a:gd name="connsiteX6" fmla="*/ 1367327 w 3751603"/>
              <a:gd name="connsiteY6" fmla="*/ 17092 h 3879791"/>
              <a:gd name="connsiteX7" fmla="*/ 1076770 w 3751603"/>
              <a:gd name="connsiteY7" fmla="*/ 341832 h 3879791"/>
              <a:gd name="connsiteX8" fmla="*/ 854579 w 3751603"/>
              <a:gd name="connsiteY8" fmla="*/ 393107 h 3879791"/>
              <a:gd name="connsiteX9" fmla="*/ 752030 w 3751603"/>
              <a:gd name="connsiteY9" fmla="*/ 307649 h 3879791"/>
              <a:gd name="connsiteX10" fmla="*/ 666572 w 3751603"/>
              <a:gd name="connsiteY10" fmla="*/ 376015 h 3879791"/>
              <a:gd name="connsiteX11" fmla="*/ 495656 w 3751603"/>
              <a:gd name="connsiteY11" fmla="*/ 401653 h 3879791"/>
              <a:gd name="connsiteX12" fmla="*/ 170916 w 3751603"/>
              <a:gd name="connsiteY12" fmla="*/ 1162228 h 3879791"/>
              <a:gd name="connsiteX13" fmla="*/ 333286 w 3751603"/>
              <a:gd name="connsiteY13" fmla="*/ 1222049 h 3879791"/>
              <a:gd name="connsiteX14" fmla="*/ 401652 w 3751603"/>
              <a:gd name="connsiteY14" fmla="*/ 1085316 h 3879791"/>
              <a:gd name="connsiteX15" fmla="*/ 521293 w 3751603"/>
              <a:gd name="connsiteY15" fmla="*/ 1102408 h 3879791"/>
              <a:gd name="connsiteX16" fmla="*/ 658026 w 3751603"/>
              <a:gd name="connsiteY16" fmla="*/ 1068224 h 3879791"/>
              <a:gd name="connsiteX17" fmla="*/ 683663 w 3751603"/>
              <a:gd name="connsiteY17" fmla="*/ 1880075 h 3879791"/>
              <a:gd name="connsiteX18" fmla="*/ 495656 w 3751603"/>
              <a:gd name="connsiteY18" fmla="*/ 1905712 h 3879791"/>
              <a:gd name="connsiteX19" fmla="*/ 401652 w 3751603"/>
              <a:gd name="connsiteY19" fmla="*/ 1897167 h 3879791"/>
              <a:gd name="connsiteX20" fmla="*/ 384560 w 3751603"/>
              <a:gd name="connsiteY20" fmla="*/ 1786071 h 3879791"/>
              <a:gd name="connsiteX21" fmla="*/ 299103 w 3751603"/>
              <a:gd name="connsiteY21" fmla="*/ 1743342 h 3879791"/>
              <a:gd name="connsiteX22" fmla="*/ 230736 w 3751603"/>
              <a:gd name="connsiteY22" fmla="*/ 1777525 h 3879791"/>
              <a:gd name="connsiteX23" fmla="*/ 162370 w 3751603"/>
              <a:gd name="connsiteY23" fmla="*/ 1828800 h 3879791"/>
              <a:gd name="connsiteX24" fmla="*/ 0 w 3751603"/>
              <a:gd name="connsiteY24" fmla="*/ 1862983 h 3879791"/>
              <a:gd name="connsiteX25" fmla="*/ 239282 w 3751603"/>
              <a:gd name="connsiteY25" fmla="*/ 2563739 h 3879791"/>
              <a:gd name="connsiteX26" fmla="*/ 418744 w 3751603"/>
              <a:gd name="connsiteY26" fmla="*/ 2521010 h 3879791"/>
              <a:gd name="connsiteX27" fmla="*/ 538385 w 3751603"/>
              <a:gd name="connsiteY27" fmla="*/ 2845750 h 3879791"/>
              <a:gd name="connsiteX28" fmla="*/ 589660 w 3751603"/>
              <a:gd name="connsiteY28" fmla="*/ 2828658 h 3879791"/>
              <a:gd name="connsiteX29" fmla="*/ 709301 w 3751603"/>
              <a:gd name="connsiteY29" fmla="*/ 2982482 h 3879791"/>
              <a:gd name="connsiteX30" fmla="*/ 794759 w 3751603"/>
              <a:gd name="connsiteY30" fmla="*/ 2948299 h 3879791"/>
              <a:gd name="connsiteX31" fmla="*/ 692209 w 3751603"/>
              <a:gd name="connsiteY31" fmla="*/ 2743200 h 3879791"/>
              <a:gd name="connsiteX32" fmla="*/ 666572 w 3751603"/>
              <a:gd name="connsiteY32" fmla="*/ 2717563 h 3879791"/>
              <a:gd name="connsiteX33" fmla="*/ 743484 w 3751603"/>
              <a:gd name="connsiteY33" fmla="*/ 2649196 h 3879791"/>
              <a:gd name="connsiteX34" fmla="*/ 922946 w 3751603"/>
              <a:gd name="connsiteY34" fmla="*/ 2606467 h 3879791"/>
              <a:gd name="connsiteX35" fmla="*/ 1410056 w 3751603"/>
              <a:gd name="connsiteY35" fmla="*/ 3196127 h 3879791"/>
              <a:gd name="connsiteX36" fmla="*/ 1401510 w 3751603"/>
              <a:gd name="connsiteY36" fmla="*/ 3298677 h 3879791"/>
              <a:gd name="connsiteX37" fmla="*/ 1213503 w 3751603"/>
              <a:gd name="connsiteY37" fmla="*/ 3332860 h 3879791"/>
              <a:gd name="connsiteX38" fmla="*/ 1110953 w 3751603"/>
              <a:gd name="connsiteY38" fmla="*/ 3273039 h 3879791"/>
              <a:gd name="connsiteX39" fmla="*/ 1051132 w 3751603"/>
              <a:gd name="connsiteY39" fmla="*/ 3273039 h 3879791"/>
              <a:gd name="connsiteX40" fmla="*/ 1008403 w 3751603"/>
              <a:gd name="connsiteY40" fmla="*/ 3409772 h 3879791"/>
              <a:gd name="connsiteX41" fmla="*/ 1897166 w 3751603"/>
              <a:gd name="connsiteY41" fmla="*/ 3879791 h 3879791"/>
              <a:gd name="connsiteX42" fmla="*/ 2127903 w 3751603"/>
              <a:gd name="connsiteY42" fmla="*/ 3811424 h 3879791"/>
              <a:gd name="connsiteX43" fmla="*/ 2384276 w 3751603"/>
              <a:gd name="connsiteY43" fmla="*/ 3760150 h 3879791"/>
              <a:gd name="connsiteX44" fmla="*/ 2008261 w 3751603"/>
              <a:gd name="connsiteY44" fmla="*/ 3725967 h 3879791"/>
              <a:gd name="connsiteX45" fmla="*/ 1956987 w 3751603"/>
              <a:gd name="connsiteY45" fmla="*/ 3717421 h 3879791"/>
              <a:gd name="connsiteX46" fmla="*/ 1931349 w 3751603"/>
              <a:gd name="connsiteY46" fmla="*/ 3589234 h 3879791"/>
              <a:gd name="connsiteX47" fmla="*/ 2247544 w 3751603"/>
              <a:gd name="connsiteY47" fmla="*/ 3537959 h 3879791"/>
              <a:gd name="connsiteX48" fmla="*/ 2871387 w 3751603"/>
              <a:gd name="connsiteY48" fmla="*/ 3572142 h 3879791"/>
              <a:gd name="connsiteX49" fmla="*/ 2811566 w 3751603"/>
              <a:gd name="connsiteY49" fmla="*/ 3529413 h 3879791"/>
              <a:gd name="connsiteX50" fmla="*/ 2837203 w 3751603"/>
              <a:gd name="connsiteY50" fmla="*/ 3461047 h 3879791"/>
              <a:gd name="connsiteX51" fmla="*/ 2794474 w 3751603"/>
              <a:gd name="connsiteY51" fmla="*/ 3418318 h 3879791"/>
              <a:gd name="connsiteX52" fmla="*/ 3076486 w 3751603"/>
              <a:gd name="connsiteY52" fmla="*/ 3102124 h 3879791"/>
              <a:gd name="connsiteX53" fmla="*/ 3537959 w 3751603"/>
              <a:gd name="connsiteY53" fmla="*/ 2999574 h 3879791"/>
              <a:gd name="connsiteX54" fmla="*/ 3572142 w 3751603"/>
              <a:gd name="connsiteY54" fmla="*/ 3042303 h 3879791"/>
              <a:gd name="connsiteX55" fmla="*/ 3367043 w 3751603"/>
              <a:gd name="connsiteY55" fmla="*/ 3264494 h 3879791"/>
              <a:gd name="connsiteX56" fmla="*/ 3751603 w 3751603"/>
              <a:gd name="connsiteY56" fmla="*/ 3204673 h 3879791"/>
              <a:gd name="connsiteX57" fmla="*/ 3529413 w 3751603"/>
              <a:gd name="connsiteY57" fmla="*/ 3119215 h 3879791"/>
              <a:gd name="connsiteX58" fmla="*/ 3563596 w 3751603"/>
              <a:gd name="connsiteY58" fmla="*/ 3050849 h 3879791"/>
              <a:gd name="connsiteX59" fmla="*/ 3537959 w 3751603"/>
              <a:gd name="connsiteY59" fmla="*/ 3016666 h 3879791"/>
              <a:gd name="connsiteX60" fmla="*/ 3349951 w 3751603"/>
              <a:gd name="connsiteY60" fmla="*/ 3033757 h 3879791"/>
              <a:gd name="connsiteX61" fmla="*/ 3127760 w 3751603"/>
              <a:gd name="connsiteY61" fmla="*/ 2922662 h 3879791"/>
              <a:gd name="connsiteX62" fmla="*/ 3136306 w 3751603"/>
              <a:gd name="connsiteY62" fmla="*/ 2803021 h 3879791"/>
              <a:gd name="connsiteX63" fmla="*/ 2649196 w 3751603"/>
              <a:gd name="connsiteY63" fmla="*/ 2221907 h 3879791"/>
              <a:gd name="connsiteX64" fmla="*/ 2238998 w 3751603"/>
              <a:gd name="connsiteY64" fmla="*/ 2307365 h 3879791"/>
              <a:gd name="connsiteX65" fmla="*/ 914400 w 3751603"/>
              <a:gd name="connsiteY65" fmla="*/ 2606467 h 3879791"/>
              <a:gd name="connsiteX66" fmla="*/ 897308 w 3751603"/>
              <a:gd name="connsiteY66" fmla="*/ 2623559 h 3879791"/>
              <a:gd name="connsiteX0" fmla="*/ 1375872 w 3751603"/>
              <a:gd name="connsiteY0" fmla="*/ 2350093 h 3879791"/>
              <a:gd name="connsiteX1" fmla="*/ 2350093 w 3751603"/>
              <a:gd name="connsiteY1" fmla="*/ 2059537 h 3879791"/>
              <a:gd name="connsiteX2" fmla="*/ 2204813 w 3751603"/>
              <a:gd name="connsiteY2" fmla="*/ 1555335 h 3879791"/>
              <a:gd name="connsiteX3" fmla="*/ 2367187 w 3751603"/>
              <a:gd name="connsiteY3" fmla="*/ 1486969 h 3879791"/>
              <a:gd name="connsiteX4" fmla="*/ 2375731 w 3751603"/>
              <a:gd name="connsiteY4" fmla="*/ 709301 h 3879791"/>
              <a:gd name="connsiteX5" fmla="*/ 2640650 w 3751603"/>
              <a:gd name="connsiteY5" fmla="*/ 0 h 3879791"/>
              <a:gd name="connsiteX6" fmla="*/ 1367327 w 3751603"/>
              <a:gd name="connsiteY6" fmla="*/ 17092 h 3879791"/>
              <a:gd name="connsiteX7" fmla="*/ 1076770 w 3751603"/>
              <a:gd name="connsiteY7" fmla="*/ 341832 h 3879791"/>
              <a:gd name="connsiteX8" fmla="*/ 854579 w 3751603"/>
              <a:gd name="connsiteY8" fmla="*/ 393107 h 3879791"/>
              <a:gd name="connsiteX9" fmla="*/ 752030 w 3751603"/>
              <a:gd name="connsiteY9" fmla="*/ 307649 h 3879791"/>
              <a:gd name="connsiteX10" fmla="*/ 666572 w 3751603"/>
              <a:gd name="connsiteY10" fmla="*/ 376015 h 3879791"/>
              <a:gd name="connsiteX11" fmla="*/ 495656 w 3751603"/>
              <a:gd name="connsiteY11" fmla="*/ 401653 h 3879791"/>
              <a:gd name="connsiteX12" fmla="*/ 170916 w 3751603"/>
              <a:gd name="connsiteY12" fmla="*/ 1162228 h 3879791"/>
              <a:gd name="connsiteX13" fmla="*/ 333286 w 3751603"/>
              <a:gd name="connsiteY13" fmla="*/ 1222049 h 3879791"/>
              <a:gd name="connsiteX14" fmla="*/ 401652 w 3751603"/>
              <a:gd name="connsiteY14" fmla="*/ 1085316 h 3879791"/>
              <a:gd name="connsiteX15" fmla="*/ 521293 w 3751603"/>
              <a:gd name="connsiteY15" fmla="*/ 1102408 h 3879791"/>
              <a:gd name="connsiteX16" fmla="*/ 658026 w 3751603"/>
              <a:gd name="connsiteY16" fmla="*/ 1068224 h 3879791"/>
              <a:gd name="connsiteX17" fmla="*/ 683663 w 3751603"/>
              <a:gd name="connsiteY17" fmla="*/ 1880075 h 3879791"/>
              <a:gd name="connsiteX18" fmla="*/ 495656 w 3751603"/>
              <a:gd name="connsiteY18" fmla="*/ 1905712 h 3879791"/>
              <a:gd name="connsiteX19" fmla="*/ 401652 w 3751603"/>
              <a:gd name="connsiteY19" fmla="*/ 1897167 h 3879791"/>
              <a:gd name="connsiteX20" fmla="*/ 384560 w 3751603"/>
              <a:gd name="connsiteY20" fmla="*/ 1786071 h 3879791"/>
              <a:gd name="connsiteX21" fmla="*/ 299103 w 3751603"/>
              <a:gd name="connsiteY21" fmla="*/ 1743342 h 3879791"/>
              <a:gd name="connsiteX22" fmla="*/ 230736 w 3751603"/>
              <a:gd name="connsiteY22" fmla="*/ 1777525 h 3879791"/>
              <a:gd name="connsiteX23" fmla="*/ 162370 w 3751603"/>
              <a:gd name="connsiteY23" fmla="*/ 1828800 h 3879791"/>
              <a:gd name="connsiteX24" fmla="*/ 0 w 3751603"/>
              <a:gd name="connsiteY24" fmla="*/ 1862983 h 3879791"/>
              <a:gd name="connsiteX25" fmla="*/ 239282 w 3751603"/>
              <a:gd name="connsiteY25" fmla="*/ 2563739 h 3879791"/>
              <a:gd name="connsiteX26" fmla="*/ 418744 w 3751603"/>
              <a:gd name="connsiteY26" fmla="*/ 2521010 h 3879791"/>
              <a:gd name="connsiteX27" fmla="*/ 538385 w 3751603"/>
              <a:gd name="connsiteY27" fmla="*/ 2845750 h 3879791"/>
              <a:gd name="connsiteX28" fmla="*/ 589660 w 3751603"/>
              <a:gd name="connsiteY28" fmla="*/ 2828658 h 3879791"/>
              <a:gd name="connsiteX29" fmla="*/ 709301 w 3751603"/>
              <a:gd name="connsiteY29" fmla="*/ 2982482 h 3879791"/>
              <a:gd name="connsiteX30" fmla="*/ 794759 w 3751603"/>
              <a:gd name="connsiteY30" fmla="*/ 2948299 h 3879791"/>
              <a:gd name="connsiteX31" fmla="*/ 692209 w 3751603"/>
              <a:gd name="connsiteY31" fmla="*/ 2743200 h 3879791"/>
              <a:gd name="connsiteX32" fmla="*/ 666572 w 3751603"/>
              <a:gd name="connsiteY32" fmla="*/ 2717563 h 3879791"/>
              <a:gd name="connsiteX33" fmla="*/ 743484 w 3751603"/>
              <a:gd name="connsiteY33" fmla="*/ 2649196 h 3879791"/>
              <a:gd name="connsiteX34" fmla="*/ 922946 w 3751603"/>
              <a:gd name="connsiteY34" fmla="*/ 2606467 h 3879791"/>
              <a:gd name="connsiteX35" fmla="*/ 1410056 w 3751603"/>
              <a:gd name="connsiteY35" fmla="*/ 3196127 h 3879791"/>
              <a:gd name="connsiteX36" fmla="*/ 1401510 w 3751603"/>
              <a:gd name="connsiteY36" fmla="*/ 3298677 h 3879791"/>
              <a:gd name="connsiteX37" fmla="*/ 1213503 w 3751603"/>
              <a:gd name="connsiteY37" fmla="*/ 3332860 h 3879791"/>
              <a:gd name="connsiteX38" fmla="*/ 1110953 w 3751603"/>
              <a:gd name="connsiteY38" fmla="*/ 3273039 h 3879791"/>
              <a:gd name="connsiteX39" fmla="*/ 1051132 w 3751603"/>
              <a:gd name="connsiteY39" fmla="*/ 3273039 h 3879791"/>
              <a:gd name="connsiteX40" fmla="*/ 1008403 w 3751603"/>
              <a:gd name="connsiteY40" fmla="*/ 3409772 h 3879791"/>
              <a:gd name="connsiteX41" fmla="*/ 1897166 w 3751603"/>
              <a:gd name="connsiteY41" fmla="*/ 3879791 h 3879791"/>
              <a:gd name="connsiteX42" fmla="*/ 2127903 w 3751603"/>
              <a:gd name="connsiteY42" fmla="*/ 3811424 h 3879791"/>
              <a:gd name="connsiteX43" fmla="*/ 2384276 w 3751603"/>
              <a:gd name="connsiteY43" fmla="*/ 3760150 h 3879791"/>
              <a:gd name="connsiteX44" fmla="*/ 2008261 w 3751603"/>
              <a:gd name="connsiteY44" fmla="*/ 3725967 h 3879791"/>
              <a:gd name="connsiteX45" fmla="*/ 1956987 w 3751603"/>
              <a:gd name="connsiteY45" fmla="*/ 3717421 h 3879791"/>
              <a:gd name="connsiteX46" fmla="*/ 1931349 w 3751603"/>
              <a:gd name="connsiteY46" fmla="*/ 3589234 h 3879791"/>
              <a:gd name="connsiteX47" fmla="*/ 2247544 w 3751603"/>
              <a:gd name="connsiteY47" fmla="*/ 3537959 h 3879791"/>
              <a:gd name="connsiteX48" fmla="*/ 2871387 w 3751603"/>
              <a:gd name="connsiteY48" fmla="*/ 3572142 h 3879791"/>
              <a:gd name="connsiteX49" fmla="*/ 2811566 w 3751603"/>
              <a:gd name="connsiteY49" fmla="*/ 3529413 h 3879791"/>
              <a:gd name="connsiteX50" fmla="*/ 2837203 w 3751603"/>
              <a:gd name="connsiteY50" fmla="*/ 3461047 h 3879791"/>
              <a:gd name="connsiteX51" fmla="*/ 2794474 w 3751603"/>
              <a:gd name="connsiteY51" fmla="*/ 3418318 h 3879791"/>
              <a:gd name="connsiteX52" fmla="*/ 3076486 w 3751603"/>
              <a:gd name="connsiteY52" fmla="*/ 3102124 h 3879791"/>
              <a:gd name="connsiteX53" fmla="*/ 3537959 w 3751603"/>
              <a:gd name="connsiteY53" fmla="*/ 2999574 h 3879791"/>
              <a:gd name="connsiteX54" fmla="*/ 3572142 w 3751603"/>
              <a:gd name="connsiteY54" fmla="*/ 3042303 h 3879791"/>
              <a:gd name="connsiteX55" fmla="*/ 3367043 w 3751603"/>
              <a:gd name="connsiteY55" fmla="*/ 3264494 h 3879791"/>
              <a:gd name="connsiteX56" fmla="*/ 3751603 w 3751603"/>
              <a:gd name="connsiteY56" fmla="*/ 3204673 h 3879791"/>
              <a:gd name="connsiteX57" fmla="*/ 3529413 w 3751603"/>
              <a:gd name="connsiteY57" fmla="*/ 3119215 h 3879791"/>
              <a:gd name="connsiteX58" fmla="*/ 3563596 w 3751603"/>
              <a:gd name="connsiteY58" fmla="*/ 3050849 h 3879791"/>
              <a:gd name="connsiteX59" fmla="*/ 3537959 w 3751603"/>
              <a:gd name="connsiteY59" fmla="*/ 3016666 h 3879791"/>
              <a:gd name="connsiteX60" fmla="*/ 3349951 w 3751603"/>
              <a:gd name="connsiteY60" fmla="*/ 3033757 h 3879791"/>
              <a:gd name="connsiteX61" fmla="*/ 3127760 w 3751603"/>
              <a:gd name="connsiteY61" fmla="*/ 2922662 h 3879791"/>
              <a:gd name="connsiteX62" fmla="*/ 3136306 w 3751603"/>
              <a:gd name="connsiteY62" fmla="*/ 2803021 h 3879791"/>
              <a:gd name="connsiteX63" fmla="*/ 2649196 w 3751603"/>
              <a:gd name="connsiteY63" fmla="*/ 2221907 h 3879791"/>
              <a:gd name="connsiteX64" fmla="*/ 2238998 w 3751603"/>
              <a:gd name="connsiteY64" fmla="*/ 2307365 h 3879791"/>
              <a:gd name="connsiteX65" fmla="*/ 914400 w 3751603"/>
              <a:gd name="connsiteY65" fmla="*/ 2606467 h 3879791"/>
              <a:gd name="connsiteX66" fmla="*/ 897308 w 3751603"/>
              <a:gd name="connsiteY66" fmla="*/ 2623559 h 3879791"/>
              <a:gd name="connsiteX0" fmla="*/ 1375872 w 3751603"/>
              <a:gd name="connsiteY0" fmla="*/ 2350093 h 3879791"/>
              <a:gd name="connsiteX1" fmla="*/ 2350093 w 3751603"/>
              <a:gd name="connsiteY1" fmla="*/ 2059537 h 3879791"/>
              <a:gd name="connsiteX2" fmla="*/ 2204813 w 3751603"/>
              <a:gd name="connsiteY2" fmla="*/ 1555335 h 3879791"/>
              <a:gd name="connsiteX3" fmla="*/ 2367187 w 3751603"/>
              <a:gd name="connsiteY3" fmla="*/ 1486969 h 3879791"/>
              <a:gd name="connsiteX4" fmla="*/ 2375731 w 3751603"/>
              <a:gd name="connsiteY4" fmla="*/ 709301 h 3879791"/>
              <a:gd name="connsiteX5" fmla="*/ 2640650 w 3751603"/>
              <a:gd name="connsiteY5" fmla="*/ 0 h 3879791"/>
              <a:gd name="connsiteX6" fmla="*/ 1367327 w 3751603"/>
              <a:gd name="connsiteY6" fmla="*/ 17092 h 3879791"/>
              <a:gd name="connsiteX7" fmla="*/ 1076770 w 3751603"/>
              <a:gd name="connsiteY7" fmla="*/ 341832 h 3879791"/>
              <a:gd name="connsiteX8" fmla="*/ 854579 w 3751603"/>
              <a:gd name="connsiteY8" fmla="*/ 393107 h 3879791"/>
              <a:gd name="connsiteX9" fmla="*/ 752030 w 3751603"/>
              <a:gd name="connsiteY9" fmla="*/ 307649 h 3879791"/>
              <a:gd name="connsiteX10" fmla="*/ 666572 w 3751603"/>
              <a:gd name="connsiteY10" fmla="*/ 376015 h 3879791"/>
              <a:gd name="connsiteX11" fmla="*/ 495656 w 3751603"/>
              <a:gd name="connsiteY11" fmla="*/ 401653 h 3879791"/>
              <a:gd name="connsiteX12" fmla="*/ 170916 w 3751603"/>
              <a:gd name="connsiteY12" fmla="*/ 1162228 h 3879791"/>
              <a:gd name="connsiteX13" fmla="*/ 333286 w 3751603"/>
              <a:gd name="connsiteY13" fmla="*/ 1222049 h 3879791"/>
              <a:gd name="connsiteX14" fmla="*/ 401652 w 3751603"/>
              <a:gd name="connsiteY14" fmla="*/ 1085316 h 3879791"/>
              <a:gd name="connsiteX15" fmla="*/ 521293 w 3751603"/>
              <a:gd name="connsiteY15" fmla="*/ 1102408 h 3879791"/>
              <a:gd name="connsiteX16" fmla="*/ 658026 w 3751603"/>
              <a:gd name="connsiteY16" fmla="*/ 1068224 h 3879791"/>
              <a:gd name="connsiteX17" fmla="*/ 683663 w 3751603"/>
              <a:gd name="connsiteY17" fmla="*/ 1880075 h 3879791"/>
              <a:gd name="connsiteX18" fmla="*/ 495656 w 3751603"/>
              <a:gd name="connsiteY18" fmla="*/ 1905712 h 3879791"/>
              <a:gd name="connsiteX19" fmla="*/ 401652 w 3751603"/>
              <a:gd name="connsiteY19" fmla="*/ 1897167 h 3879791"/>
              <a:gd name="connsiteX20" fmla="*/ 384560 w 3751603"/>
              <a:gd name="connsiteY20" fmla="*/ 1786071 h 3879791"/>
              <a:gd name="connsiteX21" fmla="*/ 299103 w 3751603"/>
              <a:gd name="connsiteY21" fmla="*/ 1743342 h 3879791"/>
              <a:gd name="connsiteX22" fmla="*/ 230736 w 3751603"/>
              <a:gd name="connsiteY22" fmla="*/ 1777525 h 3879791"/>
              <a:gd name="connsiteX23" fmla="*/ 162370 w 3751603"/>
              <a:gd name="connsiteY23" fmla="*/ 1828800 h 3879791"/>
              <a:gd name="connsiteX24" fmla="*/ 0 w 3751603"/>
              <a:gd name="connsiteY24" fmla="*/ 1862983 h 3879791"/>
              <a:gd name="connsiteX25" fmla="*/ 239282 w 3751603"/>
              <a:gd name="connsiteY25" fmla="*/ 2563739 h 3879791"/>
              <a:gd name="connsiteX26" fmla="*/ 418744 w 3751603"/>
              <a:gd name="connsiteY26" fmla="*/ 2521010 h 3879791"/>
              <a:gd name="connsiteX27" fmla="*/ 538385 w 3751603"/>
              <a:gd name="connsiteY27" fmla="*/ 2845750 h 3879791"/>
              <a:gd name="connsiteX28" fmla="*/ 589660 w 3751603"/>
              <a:gd name="connsiteY28" fmla="*/ 2828658 h 3879791"/>
              <a:gd name="connsiteX29" fmla="*/ 709301 w 3751603"/>
              <a:gd name="connsiteY29" fmla="*/ 2982482 h 3879791"/>
              <a:gd name="connsiteX30" fmla="*/ 794759 w 3751603"/>
              <a:gd name="connsiteY30" fmla="*/ 2948299 h 3879791"/>
              <a:gd name="connsiteX31" fmla="*/ 692209 w 3751603"/>
              <a:gd name="connsiteY31" fmla="*/ 2743200 h 3879791"/>
              <a:gd name="connsiteX32" fmla="*/ 666572 w 3751603"/>
              <a:gd name="connsiteY32" fmla="*/ 2717563 h 3879791"/>
              <a:gd name="connsiteX33" fmla="*/ 743484 w 3751603"/>
              <a:gd name="connsiteY33" fmla="*/ 2649196 h 3879791"/>
              <a:gd name="connsiteX34" fmla="*/ 922946 w 3751603"/>
              <a:gd name="connsiteY34" fmla="*/ 2606467 h 3879791"/>
              <a:gd name="connsiteX35" fmla="*/ 1410056 w 3751603"/>
              <a:gd name="connsiteY35" fmla="*/ 3196127 h 3879791"/>
              <a:gd name="connsiteX36" fmla="*/ 1401510 w 3751603"/>
              <a:gd name="connsiteY36" fmla="*/ 3298677 h 3879791"/>
              <a:gd name="connsiteX37" fmla="*/ 1213503 w 3751603"/>
              <a:gd name="connsiteY37" fmla="*/ 3332860 h 3879791"/>
              <a:gd name="connsiteX38" fmla="*/ 1110953 w 3751603"/>
              <a:gd name="connsiteY38" fmla="*/ 3273039 h 3879791"/>
              <a:gd name="connsiteX39" fmla="*/ 1051132 w 3751603"/>
              <a:gd name="connsiteY39" fmla="*/ 3273039 h 3879791"/>
              <a:gd name="connsiteX40" fmla="*/ 1008403 w 3751603"/>
              <a:gd name="connsiteY40" fmla="*/ 3409772 h 3879791"/>
              <a:gd name="connsiteX41" fmla="*/ 1897166 w 3751603"/>
              <a:gd name="connsiteY41" fmla="*/ 3879791 h 3879791"/>
              <a:gd name="connsiteX42" fmla="*/ 2127903 w 3751603"/>
              <a:gd name="connsiteY42" fmla="*/ 3811424 h 3879791"/>
              <a:gd name="connsiteX43" fmla="*/ 2384276 w 3751603"/>
              <a:gd name="connsiteY43" fmla="*/ 3760150 h 3879791"/>
              <a:gd name="connsiteX44" fmla="*/ 2008261 w 3751603"/>
              <a:gd name="connsiteY44" fmla="*/ 3725967 h 3879791"/>
              <a:gd name="connsiteX45" fmla="*/ 1956987 w 3751603"/>
              <a:gd name="connsiteY45" fmla="*/ 3717421 h 3879791"/>
              <a:gd name="connsiteX46" fmla="*/ 1931349 w 3751603"/>
              <a:gd name="connsiteY46" fmla="*/ 3589234 h 3879791"/>
              <a:gd name="connsiteX47" fmla="*/ 2247544 w 3751603"/>
              <a:gd name="connsiteY47" fmla="*/ 3537959 h 3879791"/>
              <a:gd name="connsiteX48" fmla="*/ 2871387 w 3751603"/>
              <a:gd name="connsiteY48" fmla="*/ 3572142 h 3879791"/>
              <a:gd name="connsiteX49" fmla="*/ 2811566 w 3751603"/>
              <a:gd name="connsiteY49" fmla="*/ 3529413 h 3879791"/>
              <a:gd name="connsiteX50" fmla="*/ 2837203 w 3751603"/>
              <a:gd name="connsiteY50" fmla="*/ 3461047 h 3879791"/>
              <a:gd name="connsiteX51" fmla="*/ 2794474 w 3751603"/>
              <a:gd name="connsiteY51" fmla="*/ 3418318 h 3879791"/>
              <a:gd name="connsiteX52" fmla="*/ 3076486 w 3751603"/>
              <a:gd name="connsiteY52" fmla="*/ 3102124 h 3879791"/>
              <a:gd name="connsiteX53" fmla="*/ 3537959 w 3751603"/>
              <a:gd name="connsiteY53" fmla="*/ 2999574 h 3879791"/>
              <a:gd name="connsiteX54" fmla="*/ 3572142 w 3751603"/>
              <a:gd name="connsiteY54" fmla="*/ 3042303 h 3879791"/>
              <a:gd name="connsiteX55" fmla="*/ 3367043 w 3751603"/>
              <a:gd name="connsiteY55" fmla="*/ 3264494 h 3879791"/>
              <a:gd name="connsiteX56" fmla="*/ 3751603 w 3751603"/>
              <a:gd name="connsiteY56" fmla="*/ 3204673 h 3879791"/>
              <a:gd name="connsiteX57" fmla="*/ 3529413 w 3751603"/>
              <a:gd name="connsiteY57" fmla="*/ 3119215 h 3879791"/>
              <a:gd name="connsiteX58" fmla="*/ 3563596 w 3751603"/>
              <a:gd name="connsiteY58" fmla="*/ 3050849 h 3879791"/>
              <a:gd name="connsiteX59" fmla="*/ 3537959 w 3751603"/>
              <a:gd name="connsiteY59" fmla="*/ 3016666 h 3879791"/>
              <a:gd name="connsiteX60" fmla="*/ 3349951 w 3751603"/>
              <a:gd name="connsiteY60" fmla="*/ 3033757 h 3879791"/>
              <a:gd name="connsiteX61" fmla="*/ 3127760 w 3751603"/>
              <a:gd name="connsiteY61" fmla="*/ 2922662 h 3879791"/>
              <a:gd name="connsiteX62" fmla="*/ 3136306 w 3751603"/>
              <a:gd name="connsiteY62" fmla="*/ 2803021 h 3879791"/>
              <a:gd name="connsiteX63" fmla="*/ 2649196 w 3751603"/>
              <a:gd name="connsiteY63" fmla="*/ 2221907 h 3879791"/>
              <a:gd name="connsiteX64" fmla="*/ 2238998 w 3751603"/>
              <a:gd name="connsiteY64" fmla="*/ 2307365 h 3879791"/>
              <a:gd name="connsiteX65" fmla="*/ 914400 w 3751603"/>
              <a:gd name="connsiteY65" fmla="*/ 2606467 h 3879791"/>
              <a:gd name="connsiteX66" fmla="*/ 897308 w 3751603"/>
              <a:gd name="connsiteY66" fmla="*/ 2623559 h 3879791"/>
              <a:gd name="connsiteX0" fmla="*/ 1375872 w 3751603"/>
              <a:gd name="connsiteY0" fmla="*/ 2350093 h 3879791"/>
              <a:gd name="connsiteX1" fmla="*/ 2350093 w 3751603"/>
              <a:gd name="connsiteY1" fmla="*/ 2059537 h 3879791"/>
              <a:gd name="connsiteX2" fmla="*/ 2204813 w 3751603"/>
              <a:gd name="connsiteY2" fmla="*/ 1555335 h 3879791"/>
              <a:gd name="connsiteX3" fmla="*/ 2367187 w 3751603"/>
              <a:gd name="connsiteY3" fmla="*/ 1486969 h 3879791"/>
              <a:gd name="connsiteX4" fmla="*/ 2375731 w 3751603"/>
              <a:gd name="connsiteY4" fmla="*/ 709301 h 3879791"/>
              <a:gd name="connsiteX5" fmla="*/ 2640650 w 3751603"/>
              <a:gd name="connsiteY5" fmla="*/ 0 h 3879791"/>
              <a:gd name="connsiteX6" fmla="*/ 1367327 w 3751603"/>
              <a:gd name="connsiteY6" fmla="*/ 17092 h 3879791"/>
              <a:gd name="connsiteX7" fmla="*/ 1076770 w 3751603"/>
              <a:gd name="connsiteY7" fmla="*/ 341832 h 3879791"/>
              <a:gd name="connsiteX8" fmla="*/ 854579 w 3751603"/>
              <a:gd name="connsiteY8" fmla="*/ 393107 h 3879791"/>
              <a:gd name="connsiteX9" fmla="*/ 752030 w 3751603"/>
              <a:gd name="connsiteY9" fmla="*/ 307649 h 3879791"/>
              <a:gd name="connsiteX10" fmla="*/ 666572 w 3751603"/>
              <a:gd name="connsiteY10" fmla="*/ 376015 h 3879791"/>
              <a:gd name="connsiteX11" fmla="*/ 495656 w 3751603"/>
              <a:gd name="connsiteY11" fmla="*/ 401653 h 3879791"/>
              <a:gd name="connsiteX12" fmla="*/ 170916 w 3751603"/>
              <a:gd name="connsiteY12" fmla="*/ 1162228 h 3879791"/>
              <a:gd name="connsiteX13" fmla="*/ 333286 w 3751603"/>
              <a:gd name="connsiteY13" fmla="*/ 1222049 h 3879791"/>
              <a:gd name="connsiteX14" fmla="*/ 401652 w 3751603"/>
              <a:gd name="connsiteY14" fmla="*/ 1085316 h 3879791"/>
              <a:gd name="connsiteX15" fmla="*/ 521293 w 3751603"/>
              <a:gd name="connsiteY15" fmla="*/ 1102408 h 3879791"/>
              <a:gd name="connsiteX16" fmla="*/ 658026 w 3751603"/>
              <a:gd name="connsiteY16" fmla="*/ 1068224 h 3879791"/>
              <a:gd name="connsiteX17" fmla="*/ 683663 w 3751603"/>
              <a:gd name="connsiteY17" fmla="*/ 1880075 h 3879791"/>
              <a:gd name="connsiteX18" fmla="*/ 495656 w 3751603"/>
              <a:gd name="connsiteY18" fmla="*/ 1905712 h 3879791"/>
              <a:gd name="connsiteX19" fmla="*/ 401652 w 3751603"/>
              <a:gd name="connsiteY19" fmla="*/ 1897167 h 3879791"/>
              <a:gd name="connsiteX20" fmla="*/ 384560 w 3751603"/>
              <a:gd name="connsiteY20" fmla="*/ 1786071 h 3879791"/>
              <a:gd name="connsiteX21" fmla="*/ 299103 w 3751603"/>
              <a:gd name="connsiteY21" fmla="*/ 1743342 h 3879791"/>
              <a:gd name="connsiteX22" fmla="*/ 230736 w 3751603"/>
              <a:gd name="connsiteY22" fmla="*/ 1777525 h 3879791"/>
              <a:gd name="connsiteX23" fmla="*/ 162370 w 3751603"/>
              <a:gd name="connsiteY23" fmla="*/ 1828800 h 3879791"/>
              <a:gd name="connsiteX24" fmla="*/ 0 w 3751603"/>
              <a:gd name="connsiteY24" fmla="*/ 1862983 h 3879791"/>
              <a:gd name="connsiteX25" fmla="*/ 239282 w 3751603"/>
              <a:gd name="connsiteY25" fmla="*/ 2563739 h 3879791"/>
              <a:gd name="connsiteX26" fmla="*/ 418744 w 3751603"/>
              <a:gd name="connsiteY26" fmla="*/ 2521010 h 3879791"/>
              <a:gd name="connsiteX27" fmla="*/ 538385 w 3751603"/>
              <a:gd name="connsiteY27" fmla="*/ 2845750 h 3879791"/>
              <a:gd name="connsiteX28" fmla="*/ 589660 w 3751603"/>
              <a:gd name="connsiteY28" fmla="*/ 2828658 h 3879791"/>
              <a:gd name="connsiteX29" fmla="*/ 709301 w 3751603"/>
              <a:gd name="connsiteY29" fmla="*/ 2982482 h 3879791"/>
              <a:gd name="connsiteX30" fmla="*/ 794759 w 3751603"/>
              <a:gd name="connsiteY30" fmla="*/ 2948299 h 3879791"/>
              <a:gd name="connsiteX31" fmla="*/ 692209 w 3751603"/>
              <a:gd name="connsiteY31" fmla="*/ 2743200 h 3879791"/>
              <a:gd name="connsiteX32" fmla="*/ 666572 w 3751603"/>
              <a:gd name="connsiteY32" fmla="*/ 2717563 h 3879791"/>
              <a:gd name="connsiteX33" fmla="*/ 743484 w 3751603"/>
              <a:gd name="connsiteY33" fmla="*/ 2649196 h 3879791"/>
              <a:gd name="connsiteX34" fmla="*/ 922946 w 3751603"/>
              <a:gd name="connsiteY34" fmla="*/ 2606467 h 3879791"/>
              <a:gd name="connsiteX35" fmla="*/ 1410056 w 3751603"/>
              <a:gd name="connsiteY35" fmla="*/ 3196127 h 3879791"/>
              <a:gd name="connsiteX36" fmla="*/ 1401510 w 3751603"/>
              <a:gd name="connsiteY36" fmla="*/ 3298677 h 3879791"/>
              <a:gd name="connsiteX37" fmla="*/ 1213503 w 3751603"/>
              <a:gd name="connsiteY37" fmla="*/ 3332860 h 3879791"/>
              <a:gd name="connsiteX38" fmla="*/ 1110953 w 3751603"/>
              <a:gd name="connsiteY38" fmla="*/ 3273039 h 3879791"/>
              <a:gd name="connsiteX39" fmla="*/ 1051132 w 3751603"/>
              <a:gd name="connsiteY39" fmla="*/ 3273039 h 3879791"/>
              <a:gd name="connsiteX40" fmla="*/ 1008403 w 3751603"/>
              <a:gd name="connsiteY40" fmla="*/ 3409772 h 3879791"/>
              <a:gd name="connsiteX41" fmla="*/ 1897166 w 3751603"/>
              <a:gd name="connsiteY41" fmla="*/ 3879791 h 3879791"/>
              <a:gd name="connsiteX42" fmla="*/ 2127903 w 3751603"/>
              <a:gd name="connsiteY42" fmla="*/ 3811424 h 3879791"/>
              <a:gd name="connsiteX43" fmla="*/ 2384276 w 3751603"/>
              <a:gd name="connsiteY43" fmla="*/ 3760150 h 3879791"/>
              <a:gd name="connsiteX44" fmla="*/ 2008261 w 3751603"/>
              <a:gd name="connsiteY44" fmla="*/ 3725967 h 3879791"/>
              <a:gd name="connsiteX45" fmla="*/ 1956987 w 3751603"/>
              <a:gd name="connsiteY45" fmla="*/ 3717421 h 3879791"/>
              <a:gd name="connsiteX46" fmla="*/ 1931349 w 3751603"/>
              <a:gd name="connsiteY46" fmla="*/ 3589234 h 3879791"/>
              <a:gd name="connsiteX47" fmla="*/ 2247544 w 3751603"/>
              <a:gd name="connsiteY47" fmla="*/ 3537959 h 3879791"/>
              <a:gd name="connsiteX48" fmla="*/ 2871387 w 3751603"/>
              <a:gd name="connsiteY48" fmla="*/ 3572142 h 3879791"/>
              <a:gd name="connsiteX49" fmla="*/ 2811566 w 3751603"/>
              <a:gd name="connsiteY49" fmla="*/ 3529413 h 3879791"/>
              <a:gd name="connsiteX50" fmla="*/ 2837203 w 3751603"/>
              <a:gd name="connsiteY50" fmla="*/ 3461047 h 3879791"/>
              <a:gd name="connsiteX51" fmla="*/ 2794474 w 3751603"/>
              <a:gd name="connsiteY51" fmla="*/ 3418318 h 3879791"/>
              <a:gd name="connsiteX52" fmla="*/ 3076486 w 3751603"/>
              <a:gd name="connsiteY52" fmla="*/ 3102124 h 3879791"/>
              <a:gd name="connsiteX53" fmla="*/ 3537959 w 3751603"/>
              <a:gd name="connsiteY53" fmla="*/ 2999574 h 3879791"/>
              <a:gd name="connsiteX54" fmla="*/ 3572142 w 3751603"/>
              <a:gd name="connsiteY54" fmla="*/ 3042303 h 3879791"/>
              <a:gd name="connsiteX55" fmla="*/ 3367043 w 3751603"/>
              <a:gd name="connsiteY55" fmla="*/ 3264494 h 3879791"/>
              <a:gd name="connsiteX56" fmla="*/ 3751603 w 3751603"/>
              <a:gd name="connsiteY56" fmla="*/ 3204673 h 3879791"/>
              <a:gd name="connsiteX57" fmla="*/ 3529413 w 3751603"/>
              <a:gd name="connsiteY57" fmla="*/ 3119215 h 3879791"/>
              <a:gd name="connsiteX58" fmla="*/ 3563596 w 3751603"/>
              <a:gd name="connsiteY58" fmla="*/ 3050849 h 3879791"/>
              <a:gd name="connsiteX59" fmla="*/ 3537959 w 3751603"/>
              <a:gd name="connsiteY59" fmla="*/ 3016666 h 3879791"/>
              <a:gd name="connsiteX60" fmla="*/ 3349951 w 3751603"/>
              <a:gd name="connsiteY60" fmla="*/ 3033757 h 3879791"/>
              <a:gd name="connsiteX61" fmla="*/ 3127760 w 3751603"/>
              <a:gd name="connsiteY61" fmla="*/ 2922662 h 3879791"/>
              <a:gd name="connsiteX62" fmla="*/ 3136306 w 3751603"/>
              <a:gd name="connsiteY62" fmla="*/ 2803021 h 3879791"/>
              <a:gd name="connsiteX63" fmla="*/ 2649196 w 3751603"/>
              <a:gd name="connsiteY63" fmla="*/ 2221907 h 3879791"/>
              <a:gd name="connsiteX64" fmla="*/ 2238998 w 3751603"/>
              <a:gd name="connsiteY64" fmla="*/ 2307365 h 3879791"/>
              <a:gd name="connsiteX65" fmla="*/ 914400 w 3751603"/>
              <a:gd name="connsiteY65" fmla="*/ 2606467 h 3879791"/>
              <a:gd name="connsiteX66" fmla="*/ 897308 w 3751603"/>
              <a:gd name="connsiteY66" fmla="*/ 2623559 h 3879791"/>
              <a:gd name="connsiteX0" fmla="*/ 1375872 w 3751603"/>
              <a:gd name="connsiteY0" fmla="*/ 2324455 h 3879791"/>
              <a:gd name="connsiteX1" fmla="*/ 2350093 w 3751603"/>
              <a:gd name="connsiteY1" fmla="*/ 2059537 h 3879791"/>
              <a:gd name="connsiteX2" fmla="*/ 2204813 w 3751603"/>
              <a:gd name="connsiteY2" fmla="*/ 1555335 h 3879791"/>
              <a:gd name="connsiteX3" fmla="*/ 2367187 w 3751603"/>
              <a:gd name="connsiteY3" fmla="*/ 1486969 h 3879791"/>
              <a:gd name="connsiteX4" fmla="*/ 2375731 w 3751603"/>
              <a:gd name="connsiteY4" fmla="*/ 709301 h 3879791"/>
              <a:gd name="connsiteX5" fmla="*/ 2640650 w 3751603"/>
              <a:gd name="connsiteY5" fmla="*/ 0 h 3879791"/>
              <a:gd name="connsiteX6" fmla="*/ 1367327 w 3751603"/>
              <a:gd name="connsiteY6" fmla="*/ 17092 h 3879791"/>
              <a:gd name="connsiteX7" fmla="*/ 1076770 w 3751603"/>
              <a:gd name="connsiteY7" fmla="*/ 341832 h 3879791"/>
              <a:gd name="connsiteX8" fmla="*/ 854579 w 3751603"/>
              <a:gd name="connsiteY8" fmla="*/ 393107 h 3879791"/>
              <a:gd name="connsiteX9" fmla="*/ 752030 w 3751603"/>
              <a:gd name="connsiteY9" fmla="*/ 307649 h 3879791"/>
              <a:gd name="connsiteX10" fmla="*/ 666572 w 3751603"/>
              <a:gd name="connsiteY10" fmla="*/ 376015 h 3879791"/>
              <a:gd name="connsiteX11" fmla="*/ 495656 w 3751603"/>
              <a:gd name="connsiteY11" fmla="*/ 401653 h 3879791"/>
              <a:gd name="connsiteX12" fmla="*/ 170916 w 3751603"/>
              <a:gd name="connsiteY12" fmla="*/ 1162228 h 3879791"/>
              <a:gd name="connsiteX13" fmla="*/ 333286 w 3751603"/>
              <a:gd name="connsiteY13" fmla="*/ 1222049 h 3879791"/>
              <a:gd name="connsiteX14" fmla="*/ 401652 w 3751603"/>
              <a:gd name="connsiteY14" fmla="*/ 1085316 h 3879791"/>
              <a:gd name="connsiteX15" fmla="*/ 521293 w 3751603"/>
              <a:gd name="connsiteY15" fmla="*/ 1102408 h 3879791"/>
              <a:gd name="connsiteX16" fmla="*/ 658026 w 3751603"/>
              <a:gd name="connsiteY16" fmla="*/ 1068224 h 3879791"/>
              <a:gd name="connsiteX17" fmla="*/ 683663 w 3751603"/>
              <a:gd name="connsiteY17" fmla="*/ 1880075 h 3879791"/>
              <a:gd name="connsiteX18" fmla="*/ 495656 w 3751603"/>
              <a:gd name="connsiteY18" fmla="*/ 1905712 h 3879791"/>
              <a:gd name="connsiteX19" fmla="*/ 401652 w 3751603"/>
              <a:gd name="connsiteY19" fmla="*/ 1897167 h 3879791"/>
              <a:gd name="connsiteX20" fmla="*/ 384560 w 3751603"/>
              <a:gd name="connsiteY20" fmla="*/ 1786071 h 3879791"/>
              <a:gd name="connsiteX21" fmla="*/ 299103 w 3751603"/>
              <a:gd name="connsiteY21" fmla="*/ 1743342 h 3879791"/>
              <a:gd name="connsiteX22" fmla="*/ 230736 w 3751603"/>
              <a:gd name="connsiteY22" fmla="*/ 1777525 h 3879791"/>
              <a:gd name="connsiteX23" fmla="*/ 162370 w 3751603"/>
              <a:gd name="connsiteY23" fmla="*/ 1828800 h 3879791"/>
              <a:gd name="connsiteX24" fmla="*/ 0 w 3751603"/>
              <a:gd name="connsiteY24" fmla="*/ 1862983 h 3879791"/>
              <a:gd name="connsiteX25" fmla="*/ 239282 w 3751603"/>
              <a:gd name="connsiteY25" fmla="*/ 2563739 h 3879791"/>
              <a:gd name="connsiteX26" fmla="*/ 418744 w 3751603"/>
              <a:gd name="connsiteY26" fmla="*/ 2521010 h 3879791"/>
              <a:gd name="connsiteX27" fmla="*/ 538385 w 3751603"/>
              <a:gd name="connsiteY27" fmla="*/ 2845750 h 3879791"/>
              <a:gd name="connsiteX28" fmla="*/ 589660 w 3751603"/>
              <a:gd name="connsiteY28" fmla="*/ 2828658 h 3879791"/>
              <a:gd name="connsiteX29" fmla="*/ 709301 w 3751603"/>
              <a:gd name="connsiteY29" fmla="*/ 2982482 h 3879791"/>
              <a:gd name="connsiteX30" fmla="*/ 794759 w 3751603"/>
              <a:gd name="connsiteY30" fmla="*/ 2948299 h 3879791"/>
              <a:gd name="connsiteX31" fmla="*/ 692209 w 3751603"/>
              <a:gd name="connsiteY31" fmla="*/ 2743200 h 3879791"/>
              <a:gd name="connsiteX32" fmla="*/ 666572 w 3751603"/>
              <a:gd name="connsiteY32" fmla="*/ 2717563 h 3879791"/>
              <a:gd name="connsiteX33" fmla="*/ 743484 w 3751603"/>
              <a:gd name="connsiteY33" fmla="*/ 2649196 h 3879791"/>
              <a:gd name="connsiteX34" fmla="*/ 922946 w 3751603"/>
              <a:gd name="connsiteY34" fmla="*/ 2606467 h 3879791"/>
              <a:gd name="connsiteX35" fmla="*/ 1410056 w 3751603"/>
              <a:gd name="connsiteY35" fmla="*/ 3196127 h 3879791"/>
              <a:gd name="connsiteX36" fmla="*/ 1401510 w 3751603"/>
              <a:gd name="connsiteY36" fmla="*/ 3298677 h 3879791"/>
              <a:gd name="connsiteX37" fmla="*/ 1213503 w 3751603"/>
              <a:gd name="connsiteY37" fmla="*/ 3332860 h 3879791"/>
              <a:gd name="connsiteX38" fmla="*/ 1110953 w 3751603"/>
              <a:gd name="connsiteY38" fmla="*/ 3273039 h 3879791"/>
              <a:gd name="connsiteX39" fmla="*/ 1051132 w 3751603"/>
              <a:gd name="connsiteY39" fmla="*/ 3273039 h 3879791"/>
              <a:gd name="connsiteX40" fmla="*/ 1008403 w 3751603"/>
              <a:gd name="connsiteY40" fmla="*/ 3409772 h 3879791"/>
              <a:gd name="connsiteX41" fmla="*/ 1897166 w 3751603"/>
              <a:gd name="connsiteY41" fmla="*/ 3879791 h 3879791"/>
              <a:gd name="connsiteX42" fmla="*/ 2127903 w 3751603"/>
              <a:gd name="connsiteY42" fmla="*/ 3811424 h 3879791"/>
              <a:gd name="connsiteX43" fmla="*/ 2384276 w 3751603"/>
              <a:gd name="connsiteY43" fmla="*/ 3760150 h 3879791"/>
              <a:gd name="connsiteX44" fmla="*/ 2008261 w 3751603"/>
              <a:gd name="connsiteY44" fmla="*/ 3725967 h 3879791"/>
              <a:gd name="connsiteX45" fmla="*/ 1956987 w 3751603"/>
              <a:gd name="connsiteY45" fmla="*/ 3717421 h 3879791"/>
              <a:gd name="connsiteX46" fmla="*/ 1931349 w 3751603"/>
              <a:gd name="connsiteY46" fmla="*/ 3589234 h 3879791"/>
              <a:gd name="connsiteX47" fmla="*/ 2247544 w 3751603"/>
              <a:gd name="connsiteY47" fmla="*/ 3537959 h 3879791"/>
              <a:gd name="connsiteX48" fmla="*/ 2871387 w 3751603"/>
              <a:gd name="connsiteY48" fmla="*/ 3572142 h 3879791"/>
              <a:gd name="connsiteX49" fmla="*/ 2811566 w 3751603"/>
              <a:gd name="connsiteY49" fmla="*/ 3529413 h 3879791"/>
              <a:gd name="connsiteX50" fmla="*/ 2837203 w 3751603"/>
              <a:gd name="connsiteY50" fmla="*/ 3461047 h 3879791"/>
              <a:gd name="connsiteX51" fmla="*/ 2794474 w 3751603"/>
              <a:gd name="connsiteY51" fmla="*/ 3418318 h 3879791"/>
              <a:gd name="connsiteX52" fmla="*/ 3076486 w 3751603"/>
              <a:gd name="connsiteY52" fmla="*/ 3102124 h 3879791"/>
              <a:gd name="connsiteX53" fmla="*/ 3537959 w 3751603"/>
              <a:gd name="connsiteY53" fmla="*/ 2999574 h 3879791"/>
              <a:gd name="connsiteX54" fmla="*/ 3572142 w 3751603"/>
              <a:gd name="connsiteY54" fmla="*/ 3042303 h 3879791"/>
              <a:gd name="connsiteX55" fmla="*/ 3367043 w 3751603"/>
              <a:gd name="connsiteY55" fmla="*/ 3264494 h 3879791"/>
              <a:gd name="connsiteX56" fmla="*/ 3751603 w 3751603"/>
              <a:gd name="connsiteY56" fmla="*/ 3204673 h 3879791"/>
              <a:gd name="connsiteX57" fmla="*/ 3529413 w 3751603"/>
              <a:gd name="connsiteY57" fmla="*/ 3119215 h 3879791"/>
              <a:gd name="connsiteX58" fmla="*/ 3563596 w 3751603"/>
              <a:gd name="connsiteY58" fmla="*/ 3050849 h 3879791"/>
              <a:gd name="connsiteX59" fmla="*/ 3537959 w 3751603"/>
              <a:gd name="connsiteY59" fmla="*/ 3016666 h 3879791"/>
              <a:gd name="connsiteX60" fmla="*/ 3349951 w 3751603"/>
              <a:gd name="connsiteY60" fmla="*/ 3033757 h 3879791"/>
              <a:gd name="connsiteX61" fmla="*/ 3127760 w 3751603"/>
              <a:gd name="connsiteY61" fmla="*/ 2922662 h 3879791"/>
              <a:gd name="connsiteX62" fmla="*/ 3136306 w 3751603"/>
              <a:gd name="connsiteY62" fmla="*/ 2803021 h 3879791"/>
              <a:gd name="connsiteX63" fmla="*/ 2649196 w 3751603"/>
              <a:gd name="connsiteY63" fmla="*/ 2221907 h 3879791"/>
              <a:gd name="connsiteX64" fmla="*/ 2238998 w 3751603"/>
              <a:gd name="connsiteY64" fmla="*/ 2307365 h 3879791"/>
              <a:gd name="connsiteX65" fmla="*/ 914400 w 3751603"/>
              <a:gd name="connsiteY65" fmla="*/ 2606467 h 3879791"/>
              <a:gd name="connsiteX66" fmla="*/ 897308 w 3751603"/>
              <a:gd name="connsiteY66" fmla="*/ 2623559 h 3879791"/>
              <a:gd name="connsiteX0" fmla="*/ 1110952 w 3751603"/>
              <a:gd name="connsiteY0" fmla="*/ 1837344 h 3879791"/>
              <a:gd name="connsiteX1" fmla="*/ 2350093 w 3751603"/>
              <a:gd name="connsiteY1" fmla="*/ 2059537 h 3879791"/>
              <a:gd name="connsiteX2" fmla="*/ 2204813 w 3751603"/>
              <a:gd name="connsiteY2" fmla="*/ 1555335 h 3879791"/>
              <a:gd name="connsiteX3" fmla="*/ 2367187 w 3751603"/>
              <a:gd name="connsiteY3" fmla="*/ 1486969 h 3879791"/>
              <a:gd name="connsiteX4" fmla="*/ 2375731 w 3751603"/>
              <a:gd name="connsiteY4" fmla="*/ 709301 h 3879791"/>
              <a:gd name="connsiteX5" fmla="*/ 2640650 w 3751603"/>
              <a:gd name="connsiteY5" fmla="*/ 0 h 3879791"/>
              <a:gd name="connsiteX6" fmla="*/ 1367327 w 3751603"/>
              <a:gd name="connsiteY6" fmla="*/ 17092 h 3879791"/>
              <a:gd name="connsiteX7" fmla="*/ 1076770 w 3751603"/>
              <a:gd name="connsiteY7" fmla="*/ 341832 h 3879791"/>
              <a:gd name="connsiteX8" fmla="*/ 854579 w 3751603"/>
              <a:gd name="connsiteY8" fmla="*/ 393107 h 3879791"/>
              <a:gd name="connsiteX9" fmla="*/ 752030 w 3751603"/>
              <a:gd name="connsiteY9" fmla="*/ 307649 h 3879791"/>
              <a:gd name="connsiteX10" fmla="*/ 666572 w 3751603"/>
              <a:gd name="connsiteY10" fmla="*/ 376015 h 3879791"/>
              <a:gd name="connsiteX11" fmla="*/ 495656 w 3751603"/>
              <a:gd name="connsiteY11" fmla="*/ 401653 h 3879791"/>
              <a:gd name="connsiteX12" fmla="*/ 170916 w 3751603"/>
              <a:gd name="connsiteY12" fmla="*/ 1162228 h 3879791"/>
              <a:gd name="connsiteX13" fmla="*/ 333286 w 3751603"/>
              <a:gd name="connsiteY13" fmla="*/ 1222049 h 3879791"/>
              <a:gd name="connsiteX14" fmla="*/ 401652 w 3751603"/>
              <a:gd name="connsiteY14" fmla="*/ 1085316 h 3879791"/>
              <a:gd name="connsiteX15" fmla="*/ 521293 w 3751603"/>
              <a:gd name="connsiteY15" fmla="*/ 1102408 h 3879791"/>
              <a:gd name="connsiteX16" fmla="*/ 658026 w 3751603"/>
              <a:gd name="connsiteY16" fmla="*/ 1068224 h 3879791"/>
              <a:gd name="connsiteX17" fmla="*/ 683663 w 3751603"/>
              <a:gd name="connsiteY17" fmla="*/ 1880075 h 3879791"/>
              <a:gd name="connsiteX18" fmla="*/ 495656 w 3751603"/>
              <a:gd name="connsiteY18" fmla="*/ 1905712 h 3879791"/>
              <a:gd name="connsiteX19" fmla="*/ 401652 w 3751603"/>
              <a:gd name="connsiteY19" fmla="*/ 1897167 h 3879791"/>
              <a:gd name="connsiteX20" fmla="*/ 384560 w 3751603"/>
              <a:gd name="connsiteY20" fmla="*/ 1786071 h 3879791"/>
              <a:gd name="connsiteX21" fmla="*/ 299103 w 3751603"/>
              <a:gd name="connsiteY21" fmla="*/ 1743342 h 3879791"/>
              <a:gd name="connsiteX22" fmla="*/ 230736 w 3751603"/>
              <a:gd name="connsiteY22" fmla="*/ 1777525 h 3879791"/>
              <a:gd name="connsiteX23" fmla="*/ 162370 w 3751603"/>
              <a:gd name="connsiteY23" fmla="*/ 1828800 h 3879791"/>
              <a:gd name="connsiteX24" fmla="*/ 0 w 3751603"/>
              <a:gd name="connsiteY24" fmla="*/ 1862983 h 3879791"/>
              <a:gd name="connsiteX25" fmla="*/ 239282 w 3751603"/>
              <a:gd name="connsiteY25" fmla="*/ 2563739 h 3879791"/>
              <a:gd name="connsiteX26" fmla="*/ 418744 w 3751603"/>
              <a:gd name="connsiteY26" fmla="*/ 2521010 h 3879791"/>
              <a:gd name="connsiteX27" fmla="*/ 538385 w 3751603"/>
              <a:gd name="connsiteY27" fmla="*/ 2845750 h 3879791"/>
              <a:gd name="connsiteX28" fmla="*/ 589660 w 3751603"/>
              <a:gd name="connsiteY28" fmla="*/ 2828658 h 3879791"/>
              <a:gd name="connsiteX29" fmla="*/ 709301 w 3751603"/>
              <a:gd name="connsiteY29" fmla="*/ 2982482 h 3879791"/>
              <a:gd name="connsiteX30" fmla="*/ 794759 w 3751603"/>
              <a:gd name="connsiteY30" fmla="*/ 2948299 h 3879791"/>
              <a:gd name="connsiteX31" fmla="*/ 692209 w 3751603"/>
              <a:gd name="connsiteY31" fmla="*/ 2743200 h 3879791"/>
              <a:gd name="connsiteX32" fmla="*/ 666572 w 3751603"/>
              <a:gd name="connsiteY32" fmla="*/ 2717563 h 3879791"/>
              <a:gd name="connsiteX33" fmla="*/ 743484 w 3751603"/>
              <a:gd name="connsiteY33" fmla="*/ 2649196 h 3879791"/>
              <a:gd name="connsiteX34" fmla="*/ 922946 w 3751603"/>
              <a:gd name="connsiteY34" fmla="*/ 2606467 h 3879791"/>
              <a:gd name="connsiteX35" fmla="*/ 1410056 w 3751603"/>
              <a:gd name="connsiteY35" fmla="*/ 3196127 h 3879791"/>
              <a:gd name="connsiteX36" fmla="*/ 1401510 w 3751603"/>
              <a:gd name="connsiteY36" fmla="*/ 3298677 h 3879791"/>
              <a:gd name="connsiteX37" fmla="*/ 1213503 w 3751603"/>
              <a:gd name="connsiteY37" fmla="*/ 3332860 h 3879791"/>
              <a:gd name="connsiteX38" fmla="*/ 1110953 w 3751603"/>
              <a:gd name="connsiteY38" fmla="*/ 3273039 h 3879791"/>
              <a:gd name="connsiteX39" fmla="*/ 1051132 w 3751603"/>
              <a:gd name="connsiteY39" fmla="*/ 3273039 h 3879791"/>
              <a:gd name="connsiteX40" fmla="*/ 1008403 w 3751603"/>
              <a:gd name="connsiteY40" fmla="*/ 3409772 h 3879791"/>
              <a:gd name="connsiteX41" fmla="*/ 1897166 w 3751603"/>
              <a:gd name="connsiteY41" fmla="*/ 3879791 h 3879791"/>
              <a:gd name="connsiteX42" fmla="*/ 2127903 w 3751603"/>
              <a:gd name="connsiteY42" fmla="*/ 3811424 h 3879791"/>
              <a:gd name="connsiteX43" fmla="*/ 2384276 w 3751603"/>
              <a:gd name="connsiteY43" fmla="*/ 3760150 h 3879791"/>
              <a:gd name="connsiteX44" fmla="*/ 2008261 w 3751603"/>
              <a:gd name="connsiteY44" fmla="*/ 3725967 h 3879791"/>
              <a:gd name="connsiteX45" fmla="*/ 1956987 w 3751603"/>
              <a:gd name="connsiteY45" fmla="*/ 3717421 h 3879791"/>
              <a:gd name="connsiteX46" fmla="*/ 1931349 w 3751603"/>
              <a:gd name="connsiteY46" fmla="*/ 3589234 h 3879791"/>
              <a:gd name="connsiteX47" fmla="*/ 2247544 w 3751603"/>
              <a:gd name="connsiteY47" fmla="*/ 3537959 h 3879791"/>
              <a:gd name="connsiteX48" fmla="*/ 2871387 w 3751603"/>
              <a:gd name="connsiteY48" fmla="*/ 3572142 h 3879791"/>
              <a:gd name="connsiteX49" fmla="*/ 2811566 w 3751603"/>
              <a:gd name="connsiteY49" fmla="*/ 3529413 h 3879791"/>
              <a:gd name="connsiteX50" fmla="*/ 2837203 w 3751603"/>
              <a:gd name="connsiteY50" fmla="*/ 3461047 h 3879791"/>
              <a:gd name="connsiteX51" fmla="*/ 2794474 w 3751603"/>
              <a:gd name="connsiteY51" fmla="*/ 3418318 h 3879791"/>
              <a:gd name="connsiteX52" fmla="*/ 3076486 w 3751603"/>
              <a:gd name="connsiteY52" fmla="*/ 3102124 h 3879791"/>
              <a:gd name="connsiteX53" fmla="*/ 3537959 w 3751603"/>
              <a:gd name="connsiteY53" fmla="*/ 2999574 h 3879791"/>
              <a:gd name="connsiteX54" fmla="*/ 3572142 w 3751603"/>
              <a:gd name="connsiteY54" fmla="*/ 3042303 h 3879791"/>
              <a:gd name="connsiteX55" fmla="*/ 3367043 w 3751603"/>
              <a:gd name="connsiteY55" fmla="*/ 3264494 h 3879791"/>
              <a:gd name="connsiteX56" fmla="*/ 3751603 w 3751603"/>
              <a:gd name="connsiteY56" fmla="*/ 3204673 h 3879791"/>
              <a:gd name="connsiteX57" fmla="*/ 3529413 w 3751603"/>
              <a:gd name="connsiteY57" fmla="*/ 3119215 h 3879791"/>
              <a:gd name="connsiteX58" fmla="*/ 3563596 w 3751603"/>
              <a:gd name="connsiteY58" fmla="*/ 3050849 h 3879791"/>
              <a:gd name="connsiteX59" fmla="*/ 3537959 w 3751603"/>
              <a:gd name="connsiteY59" fmla="*/ 3016666 h 3879791"/>
              <a:gd name="connsiteX60" fmla="*/ 3349951 w 3751603"/>
              <a:gd name="connsiteY60" fmla="*/ 3033757 h 3879791"/>
              <a:gd name="connsiteX61" fmla="*/ 3127760 w 3751603"/>
              <a:gd name="connsiteY61" fmla="*/ 2922662 h 3879791"/>
              <a:gd name="connsiteX62" fmla="*/ 3136306 w 3751603"/>
              <a:gd name="connsiteY62" fmla="*/ 2803021 h 3879791"/>
              <a:gd name="connsiteX63" fmla="*/ 2649196 w 3751603"/>
              <a:gd name="connsiteY63" fmla="*/ 2221907 h 3879791"/>
              <a:gd name="connsiteX64" fmla="*/ 2238998 w 3751603"/>
              <a:gd name="connsiteY64" fmla="*/ 2307365 h 3879791"/>
              <a:gd name="connsiteX65" fmla="*/ 914400 w 3751603"/>
              <a:gd name="connsiteY65" fmla="*/ 2606467 h 3879791"/>
              <a:gd name="connsiteX66" fmla="*/ 897308 w 3751603"/>
              <a:gd name="connsiteY66" fmla="*/ 2623559 h 3879791"/>
              <a:gd name="connsiteX0" fmla="*/ 1110952 w 3751603"/>
              <a:gd name="connsiteY0" fmla="*/ 1837344 h 3879791"/>
              <a:gd name="connsiteX1" fmla="*/ 1683521 w 3751603"/>
              <a:gd name="connsiteY1" fmla="*/ 1939896 h 3879791"/>
              <a:gd name="connsiteX2" fmla="*/ 2350093 w 3751603"/>
              <a:gd name="connsiteY2" fmla="*/ 2059537 h 3879791"/>
              <a:gd name="connsiteX3" fmla="*/ 2204813 w 3751603"/>
              <a:gd name="connsiteY3" fmla="*/ 1555335 h 3879791"/>
              <a:gd name="connsiteX4" fmla="*/ 2367187 w 3751603"/>
              <a:gd name="connsiteY4" fmla="*/ 1486969 h 3879791"/>
              <a:gd name="connsiteX5" fmla="*/ 2375731 w 3751603"/>
              <a:gd name="connsiteY5" fmla="*/ 709301 h 3879791"/>
              <a:gd name="connsiteX6" fmla="*/ 2640650 w 3751603"/>
              <a:gd name="connsiteY6" fmla="*/ 0 h 3879791"/>
              <a:gd name="connsiteX7" fmla="*/ 1367327 w 3751603"/>
              <a:gd name="connsiteY7" fmla="*/ 17092 h 3879791"/>
              <a:gd name="connsiteX8" fmla="*/ 1076770 w 3751603"/>
              <a:gd name="connsiteY8" fmla="*/ 341832 h 3879791"/>
              <a:gd name="connsiteX9" fmla="*/ 854579 w 3751603"/>
              <a:gd name="connsiteY9" fmla="*/ 393107 h 3879791"/>
              <a:gd name="connsiteX10" fmla="*/ 752030 w 3751603"/>
              <a:gd name="connsiteY10" fmla="*/ 307649 h 3879791"/>
              <a:gd name="connsiteX11" fmla="*/ 666572 w 3751603"/>
              <a:gd name="connsiteY11" fmla="*/ 376015 h 3879791"/>
              <a:gd name="connsiteX12" fmla="*/ 495656 w 3751603"/>
              <a:gd name="connsiteY12" fmla="*/ 401653 h 3879791"/>
              <a:gd name="connsiteX13" fmla="*/ 170916 w 3751603"/>
              <a:gd name="connsiteY13" fmla="*/ 1162228 h 3879791"/>
              <a:gd name="connsiteX14" fmla="*/ 333286 w 3751603"/>
              <a:gd name="connsiteY14" fmla="*/ 1222049 h 3879791"/>
              <a:gd name="connsiteX15" fmla="*/ 401652 w 3751603"/>
              <a:gd name="connsiteY15" fmla="*/ 1085316 h 3879791"/>
              <a:gd name="connsiteX16" fmla="*/ 521293 w 3751603"/>
              <a:gd name="connsiteY16" fmla="*/ 1102408 h 3879791"/>
              <a:gd name="connsiteX17" fmla="*/ 658026 w 3751603"/>
              <a:gd name="connsiteY17" fmla="*/ 1068224 h 3879791"/>
              <a:gd name="connsiteX18" fmla="*/ 683663 w 3751603"/>
              <a:gd name="connsiteY18" fmla="*/ 1880075 h 3879791"/>
              <a:gd name="connsiteX19" fmla="*/ 495656 w 3751603"/>
              <a:gd name="connsiteY19" fmla="*/ 1905712 h 3879791"/>
              <a:gd name="connsiteX20" fmla="*/ 401652 w 3751603"/>
              <a:gd name="connsiteY20" fmla="*/ 1897167 h 3879791"/>
              <a:gd name="connsiteX21" fmla="*/ 384560 w 3751603"/>
              <a:gd name="connsiteY21" fmla="*/ 1786071 h 3879791"/>
              <a:gd name="connsiteX22" fmla="*/ 299103 w 3751603"/>
              <a:gd name="connsiteY22" fmla="*/ 1743342 h 3879791"/>
              <a:gd name="connsiteX23" fmla="*/ 230736 w 3751603"/>
              <a:gd name="connsiteY23" fmla="*/ 1777525 h 3879791"/>
              <a:gd name="connsiteX24" fmla="*/ 162370 w 3751603"/>
              <a:gd name="connsiteY24" fmla="*/ 1828800 h 3879791"/>
              <a:gd name="connsiteX25" fmla="*/ 0 w 3751603"/>
              <a:gd name="connsiteY25" fmla="*/ 1862983 h 3879791"/>
              <a:gd name="connsiteX26" fmla="*/ 239282 w 3751603"/>
              <a:gd name="connsiteY26" fmla="*/ 2563739 h 3879791"/>
              <a:gd name="connsiteX27" fmla="*/ 418744 w 3751603"/>
              <a:gd name="connsiteY27" fmla="*/ 2521010 h 3879791"/>
              <a:gd name="connsiteX28" fmla="*/ 538385 w 3751603"/>
              <a:gd name="connsiteY28" fmla="*/ 2845750 h 3879791"/>
              <a:gd name="connsiteX29" fmla="*/ 589660 w 3751603"/>
              <a:gd name="connsiteY29" fmla="*/ 2828658 h 3879791"/>
              <a:gd name="connsiteX30" fmla="*/ 709301 w 3751603"/>
              <a:gd name="connsiteY30" fmla="*/ 2982482 h 3879791"/>
              <a:gd name="connsiteX31" fmla="*/ 794759 w 3751603"/>
              <a:gd name="connsiteY31" fmla="*/ 2948299 h 3879791"/>
              <a:gd name="connsiteX32" fmla="*/ 692209 w 3751603"/>
              <a:gd name="connsiteY32" fmla="*/ 2743200 h 3879791"/>
              <a:gd name="connsiteX33" fmla="*/ 666572 w 3751603"/>
              <a:gd name="connsiteY33" fmla="*/ 2717563 h 3879791"/>
              <a:gd name="connsiteX34" fmla="*/ 743484 w 3751603"/>
              <a:gd name="connsiteY34" fmla="*/ 2649196 h 3879791"/>
              <a:gd name="connsiteX35" fmla="*/ 922946 w 3751603"/>
              <a:gd name="connsiteY35" fmla="*/ 2606467 h 3879791"/>
              <a:gd name="connsiteX36" fmla="*/ 1410056 w 3751603"/>
              <a:gd name="connsiteY36" fmla="*/ 3196127 h 3879791"/>
              <a:gd name="connsiteX37" fmla="*/ 1401510 w 3751603"/>
              <a:gd name="connsiteY37" fmla="*/ 3298677 h 3879791"/>
              <a:gd name="connsiteX38" fmla="*/ 1213503 w 3751603"/>
              <a:gd name="connsiteY38" fmla="*/ 3332860 h 3879791"/>
              <a:gd name="connsiteX39" fmla="*/ 1110953 w 3751603"/>
              <a:gd name="connsiteY39" fmla="*/ 3273039 h 3879791"/>
              <a:gd name="connsiteX40" fmla="*/ 1051132 w 3751603"/>
              <a:gd name="connsiteY40" fmla="*/ 3273039 h 3879791"/>
              <a:gd name="connsiteX41" fmla="*/ 1008403 w 3751603"/>
              <a:gd name="connsiteY41" fmla="*/ 3409772 h 3879791"/>
              <a:gd name="connsiteX42" fmla="*/ 1897166 w 3751603"/>
              <a:gd name="connsiteY42" fmla="*/ 3879791 h 3879791"/>
              <a:gd name="connsiteX43" fmla="*/ 2127903 w 3751603"/>
              <a:gd name="connsiteY43" fmla="*/ 3811424 h 3879791"/>
              <a:gd name="connsiteX44" fmla="*/ 2384276 w 3751603"/>
              <a:gd name="connsiteY44" fmla="*/ 3760150 h 3879791"/>
              <a:gd name="connsiteX45" fmla="*/ 2008261 w 3751603"/>
              <a:gd name="connsiteY45" fmla="*/ 3725967 h 3879791"/>
              <a:gd name="connsiteX46" fmla="*/ 1956987 w 3751603"/>
              <a:gd name="connsiteY46" fmla="*/ 3717421 h 3879791"/>
              <a:gd name="connsiteX47" fmla="*/ 1931349 w 3751603"/>
              <a:gd name="connsiteY47" fmla="*/ 3589234 h 3879791"/>
              <a:gd name="connsiteX48" fmla="*/ 2247544 w 3751603"/>
              <a:gd name="connsiteY48" fmla="*/ 3537959 h 3879791"/>
              <a:gd name="connsiteX49" fmla="*/ 2871387 w 3751603"/>
              <a:gd name="connsiteY49" fmla="*/ 3572142 h 3879791"/>
              <a:gd name="connsiteX50" fmla="*/ 2811566 w 3751603"/>
              <a:gd name="connsiteY50" fmla="*/ 3529413 h 3879791"/>
              <a:gd name="connsiteX51" fmla="*/ 2837203 w 3751603"/>
              <a:gd name="connsiteY51" fmla="*/ 3461047 h 3879791"/>
              <a:gd name="connsiteX52" fmla="*/ 2794474 w 3751603"/>
              <a:gd name="connsiteY52" fmla="*/ 3418318 h 3879791"/>
              <a:gd name="connsiteX53" fmla="*/ 3076486 w 3751603"/>
              <a:gd name="connsiteY53" fmla="*/ 3102124 h 3879791"/>
              <a:gd name="connsiteX54" fmla="*/ 3537959 w 3751603"/>
              <a:gd name="connsiteY54" fmla="*/ 2999574 h 3879791"/>
              <a:gd name="connsiteX55" fmla="*/ 3572142 w 3751603"/>
              <a:gd name="connsiteY55" fmla="*/ 3042303 h 3879791"/>
              <a:gd name="connsiteX56" fmla="*/ 3367043 w 3751603"/>
              <a:gd name="connsiteY56" fmla="*/ 3264494 h 3879791"/>
              <a:gd name="connsiteX57" fmla="*/ 3751603 w 3751603"/>
              <a:gd name="connsiteY57" fmla="*/ 3204673 h 3879791"/>
              <a:gd name="connsiteX58" fmla="*/ 3529413 w 3751603"/>
              <a:gd name="connsiteY58" fmla="*/ 3119215 h 3879791"/>
              <a:gd name="connsiteX59" fmla="*/ 3563596 w 3751603"/>
              <a:gd name="connsiteY59" fmla="*/ 3050849 h 3879791"/>
              <a:gd name="connsiteX60" fmla="*/ 3537959 w 3751603"/>
              <a:gd name="connsiteY60" fmla="*/ 3016666 h 3879791"/>
              <a:gd name="connsiteX61" fmla="*/ 3349951 w 3751603"/>
              <a:gd name="connsiteY61" fmla="*/ 3033757 h 3879791"/>
              <a:gd name="connsiteX62" fmla="*/ 3127760 w 3751603"/>
              <a:gd name="connsiteY62" fmla="*/ 2922662 h 3879791"/>
              <a:gd name="connsiteX63" fmla="*/ 3136306 w 3751603"/>
              <a:gd name="connsiteY63" fmla="*/ 2803021 h 3879791"/>
              <a:gd name="connsiteX64" fmla="*/ 2649196 w 3751603"/>
              <a:gd name="connsiteY64" fmla="*/ 2221907 h 3879791"/>
              <a:gd name="connsiteX65" fmla="*/ 2238998 w 3751603"/>
              <a:gd name="connsiteY65" fmla="*/ 2307365 h 3879791"/>
              <a:gd name="connsiteX66" fmla="*/ 914400 w 3751603"/>
              <a:gd name="connsiteY66" fmla="*/ 2606467 h 3879791"/>
              <a:gd name="connsiteX67" fmla="*/ 897308 w 3751603"/>
              <a:gd name="connsiteY67" fmla="*/ 2623559 h 3879791"/>
              <a:gd name="connsiteX0" fmla="*/ 1110952 w 3751603"/>
              <a:gd name="connsiteY0" fmla="*/ 1837344 h 3879791"/>
              <a:gd name="connsiteX1" fmla="*/ 1358781 w 3751603"/>
              <a:gd name="connsiteY1" fmla="*/ 2298820 h 3879791"/>
              <a:gd name="connsiteX2" fmla="*/ 2350093 w 3751603"/>
              <a:gd name="connsiteY2" fmla="*/ 2059537 h 3879791"/>
              <a:gd name="connsiteX3" fmla="*/ 2204813 w 3751603"/>
              <a:gd name="connsiteY3" fmla="*/ 1555335 h 3879791"/>
              <a:gd name="connsiteX4" fmla="*/ 2367187 w 3751603"/>
              <a:gd name="connsiteY4" fmla="*/ 1486969 h 3879791"/>
              <a:gd name="connsiteX5" fmla="*/ 2375731 w 3751603"/>
              <a:gd name="connsiteY5" fmla="*/ 709301 h 3879791"/>
              <a:gd name="connsiteX6" fmla="*/ 2640650 w 3751603"/>
              <a:gd name="connsiteY6" fmla="*/ 0 h 3879791"/>
              <a:gd name="connsiteX7" fmla="*/ 1367327 w 3751603"/>
              <a:gd name="connsiteY7" fmla="*/ 17092 h 3879791"/>
              <a:gd name="connsiteX8" fmla="*/ 1076770 w 3751603"/>
              <a:gd name="connsiteY8" fmla="*/ 341832 h 3879791"/>
              <a:gd name="connsiteX9" fmla="*/ 854579 w 3751603"/>
              <a:gd name="connsiteY9" fmla="*/ 393107 h 3879791"/>
              <a:gd name="connsiteX10" fmla="*/ 752030 w 3751603"/>
              <a:gd name="connsiteY10" fmla="*/ 307649 h 3879791"/>
              <a:gd name="connsiteX11" fmla="*/ 666572 w 3751603"/>
              <a:gd name="connsiteY11" fmla="*/ 376015 h 3879791"/>
              <a:gd name="connsiteX12" fmla="*/ 495656 w 3751603"/>
              <a:gd name="connsiteY12" fmla="*/ 401653 h 3879791"/>
              <a:gd name="connsiteX13" fmla="*/ 170916 w 3751603"/>
              <a:gd name="connsiteY13" fmla="*/ 1162228 h 3879791"/>
              <a:gd name="connsiteX14" fmla="*/ 333286 w 3751603"/>
              <a:gd name="connsiteY14" fmla="*/ 1222049 h 3879791"/>
              <a:gd name="connsiteX15" fmla="*/ 401652 w 3751603"/>
              <a:gd name="connsiteY15" fmla="*/ 1085316 h 3879791"/>
              <a:gd name="connsiteX16" fmla="*/ 521293 w 3751603"/>
              <a:gd name="connsiteY16" fmla="*/ 1102408 h 3879791"/>
              <a:gd name="connsiteX17" fmla="*/ 658026 w 3751603"/>
              <a:gd name="connsiteY17" fmla="*/ 1068224 h 3879791"/>
              <a:gd name="connsiteX18" fmla="*/ 683663 w 3751603"/>
              <a:gd name="connsiteY18" fmla="*/ 1880075 h 3879791"/>
              <a:gd name="connsiteX19" fmla="*/ 495656 w 3751603"/>
              <a:gd name="connsiteY19" fmla="*/ 1905712 h 3879791"/>
              <a:gd name="connsiteX20" fmla="*/ 401652 w 3751603"/>
              <a:gd name="connsiteY20" fmla="*/ 1897167 h 3879791"/>
              <a:gd name="connsiteX21" fmla="*/ 384560 w 3751603"/>
              <a:gd name="connsiteY21" fmla="*/ 1786071 h 3879791"/>
              <a:gd name="connsiteX22" fmla="*/ 299103 w 3751603"/>
              <a:gd name="connsiteY22" fmla="*/ 1743342 h 3879791"/>
              <a:gd name="connsiteX23" fmla="*/ 230736 w 3751603"/>
              <a:gd name="connsiteY23" fmla="*/ 1777525 h 3879791"/>
              <a:gd name="connsiteX24" fmla="*/ 162370 w 3751603"/>
              <a:gd name="connsiteY24" fmla="*/ 1828800 h 3879791"/>
              <a:gd name="connsiteX25" fmla="*/ 0 w 3751603"/>
              <a:gd name="connsiteY25" fmla="*/ 1862983 h 3879791"/>
              <a:gd name="connsiteX26" fmla="*/ 239282 w 3751603"/>
              <a:gd name="connsiteY26" fmla="*/ 2563739 h 3879791"/>
              <a:gd name="connsiteX27" fmla="*/ 418744 w 3751603"/>
              <a:gd name="connsiteY27" fmla="*/ 2521010 h 3879791"/>
              <a:gd name="connsiteX28" fmla="*/ 538385 w 3751603"/>
              <a:gd name="connsiteY28" fmla="*/ 2845750 h 3879791"/>
              <a:gd name="connsiteX29" fmla="*/ 589660 w 3751603"/>
              <a:gd name="connsiteY29" fmla="*/ 2828658 h 3879791"/>
              <a:gd name="connsiteX30" fmla="*/ 709301 w 3751603"/>
              <a:gd name="connsiteY30" fmla="*/ 2982482 h 3879791"/>
              <a:gd name="connsiteX31" fmla="*/ 794759 w 3751603"/>
              <a:gd name="connsiteY31" fmla="*/ 2948299 h 3879791"/>
              <a:gd name="connsiteX32" fmla="*/ 692209 w 3751603"/>
              <a:gd name="connsiteY32" fmla="*/ 2743200 h 3879791"/>
              <a:gd name="connsiteX33" fmla="*/ 666572 w 3751603"/>
              <a:gd name="connsiteY33" fmla="*/ 2717563 h 3879791"/>
              <a:gd name="connsiteX34" fmla="*/ 743484 w 3751603"/>
              <a:gd name="connsiteY34" fmla="*/ 2649196 h 3879791"/>
              <a:gd name="connsiteX35" fmla="*/ 922946 w 3751603"/>
              <a:gd name="connsiteY35" fmla="*/ 2606467 h 3879791"/>
              <a:gd name="connsiteX36" fmla="*/ 1410056 w 3751603"/>
              <a:gd name="connsiteY36" fmla="*/ 3196127 h 3879791"/>
              <a:gd name="connsiteX37" fmla="*/ 1401510 w 3751603"/>
              <a:gd name="connsiteY37" fmla="*/ 3298677 h 3879791"/>
              <a:gd name="connsiteX38" fmla="*/ 1213503 w 3751603"/>
              <a:gd name="connsiteY38" fmla="*/ 3332860 h 3879791"/>
              <a:gd name="connsiteX39" fmla="*/ 1110953 w 3751603"/>
              <a:gd name="connsiteY39" fmla="*/ 3273039 h 3879791"/>
              <a:gd name="connsiteX40" fmla="*/ 1051132 w 3751603"/>
              <a:gd name="connsiteY40" fmla="*/ 3273039 h 3879791"/>
              <a:gd name="connsiteX41" fmla="*/ 1008403 w 3751603"/>
              <a:gd name="connsiteY41" fmla="*/ 3409772 h 3879791"/>
              <a:gd name="connsiteX42" fmla="*/ 1897166 w 3751603"/>
              <a:gd name="connsiteY42" fmla="*/ 3879791 h 3879791"/>
              <a:gd name="connsiteX43" fmla="*/ 2127903 w 3751603"/>
              <a:gd name="connsiteY43" fmla="*/ 3811424 h 3879791"/>
              <a:gd name="connsiteX44" fmla="*/ 2384276 w 3751603"/>
              <a:gd name="connsiteY44" fmla="*/ 3760150 h 3879791"/>
              <a:gd name="connsiteX45" fmla="*/ 2008261 w 3751603"/>
              <a:gd name="connsiteY45" fmla="*/ 3725967 h 3879791"/>
              <a:gd name="connsiteX46" fmla="*/ 1956987 w 3751603"/>
              <a:gd name="connsiteY46" fmla="*/ 3717421 h 3879791"/>
              <a:gd name="connsiteX47" fmla="*/ 1931349 w 3751603"/>
              <a:gd name="connsiteY47" fmla="*/ 3589234 h 3879791"/>
              <a:gd name="connsiteX48" fmla="*/ 2247544 w 3751603"/>
              <a:gd name="connsiteY48" fmla="*/ 3537959 h 3879791"/>
              <a:gd name="connsiteX49" fmla="*/ 2871387 w 3751603"/>
              <a:gd name="connsiteY49" fmla="*/ 3572142 h 3879791"/>
              <a:gd name="connsiteX50" fmla="*/ 2811566 w 3751603"/>
              <a:gd name="connsiteY50" fmla="*/ 3529413 h 3879791"/>
              <a:gd name="connsiteX51" fmla="*/ 2837203 w 3751603"/>
              <a:gd name="connsiteY51" fmla="*/ 3461047 h 3879791"/>
              <a:gd name="connsiteX52" fmla="*/ 2794474 w 3751603"/>
              <a:gd name="connsiteY52" fmla="*/ 3418318 h 3879791"/>
              <a:gd name="connsiteX53" fmla="*/ 3076486 w 3751603"/>
              <a:gd name="connsiteY53" fmla="*/ 3102124 h 3879791"/>
              <a:gd name="connsiteX54" fmla="*/ 3537959 w 3751603"/>
              <a:gd name="connsiteY54" fmla="*/ 2999574 h 3879791"/>
              <a:gd name="connsiteX55" fmla="*/ 3572142 w 3751603"/>
              <a:gd name="connsiteY55" fmla="*/ 3042303 h 3879791"/>
              <a:gd name="connsiteX56" fmla="*/ 3367043 w 3751603"/>
              <a:gd name="connsiteY56" fmla="*/ 3264494 h 3879791"/>
              <a:gd name="connsiteX57" fmla="*/ 3751603 w 3751603"/>
              <a:gd name="connsiteY57" fmla="*/ 3204673 h 3879791"/>
              <a:gd name="connsiteX58" fmla="*/ 3529413 w 3751603"/>
              <a:gd name="connsiteY58" fmla="*/ 3119215 h 3879791"/>
              <a:gd name="connsiteX59" fmla="*/ 3563596 w 3751603"/>
              <a:gd name="connsiteY59" fmla="*/ 3050849 h 3879791"/>
              <a:gd name="connsiteX60" fmla="*/ 3537959 w 3751603"/>
              <a:gd name="connsiteY60" fmla="*/ 3016666 h 3879791"/>
              <a:gd name="connsiteX61" fmla="*/ 3349951 w 3751603"/>
              <a:gd name="connsiteY61" fmla="*/ 3033757 h 3879791"/>
              <a:gd name="connsiteX62" fmla="*/ 3127760 w 3751603"/>
              <a:gd name="connsiteY62" fmla="*/ 2922662 h 3879791"/>
              <a:gd name="connsiteX63" fmla="*/ 3136306 w 3751603"/>
              <a:gd name="connsiteY63" fmla="*/ 2803021 h 3879791"/>
              <a:gd name="connsiteX64" fmla="*/ 2649196 w 3751603"/>
              <a:gd name="connsiteY64" fmla="*/ 2221907 h 3879791"/>
              <a:gd name="connsiteX65" fmla="*/ 2238998 w 3751603"/>
              <a:gd name="connsiteY65" fmla="*/ 2307365 h 3879791"/>
              <a:gd name="connsiteX66" fmla="*/ 914400 w 3751603"/>
              <a:gd name="connsiteY66" fmla="*/ 2606467 h 3879791"/>
              <a:gd name="connsiteX67" fmla="*/ 897308 w 3751603"/>
              <a:gd name="connsiteY67" fmla="*/ 2623559 h 3879791"/>
              <a:gd name="connsiteX0" fmla="*/ 1110952 w 3751603"/>
              <a:gd name="connsiteY0" fmla="*/ 1837344 h 3879791"/>
              <a:gd name="connsiteX1" fmla="*/ 1358781 w 3751603"/>
              <a:gd name="connsiteY1" fmla="*/ 2298820 h 3879791"/>
              <a:gd name="connsiteX2" fmla="*/ 2350093 w 3751603"/>
              <a:gd name="connsiteY2" fmla="*/ 2059537 h 3879791"/>
              <a:gd name="connsiteX3" fmla="*/ 2204813 w 3751603"/>
              <a:gd name="connsiteY3" fmla="*/ 1555335 h 3879791"/>
              <a:gd name="connsiteX4" fmla="*/ 2367187 w 3751603"/>
              <a:gd name="connsiteY4" fmla="*/ 1486969 h 3879791"/>
              <a:gd name="connsiteX5" fmla="*/ 2375731 w 3751603"/>
              <a:gd name="connsiteY5" fmla="*/ 709301 h 3879791"/>
              <a:gd name="connsiteX6" fmla="*/ 2640650 w 3751603"/>
              <a:gd name="connsiteY6" fmla="*/ 0 h 3879791"/>
              <a:gd name="connsiteX7" fmla="*/ 1367327 w 3751603"/>
              <a:gd name="connsiteY7" fmla="*/ 17092 h 3879791"/>
              <a:gd name="connsiteX8" fmla="*/ 1076770 w 3751603"/>
              <a:gd name="connsiteY8" fmla="*/ 341832 h 3879791"/>
              <a:gd name="connsiteX9" fmla="*/ 854579 w 3751603"/>
              <a:gd name="connsiteY9" fmla="*/ 393107 h 3879791"/>
              <a:gd name="connsiteX10" fmla="*/ 752030 w 3751603"/>
              <a:gd name="connsiteY10" fmla="*/ 307649 h 3879791"/>
              <a:gd name="connsiteX11" fmla="*/ 666572 w 3751603"/>
              <a:gd name="connsiteY11" fmla="*/ 376015 h 3879791"/>
              <a:gd name="connsiteX12" fmla="*/ 495656 w 3751603"/>
              <a:gd name="connsiteY12" fmla="*/ 401653 h 3879791"/>
              <a:gd name="connsiteX13" fmla="*/ 170916 w 3751603"/>
              <a:gd name="connsiteY13" fmla="*/ 1162228 h 3879791"/>
              <a:gd name="connsiteX14" fmla="*/ 333286 w 3751603"/>
              <a:gd name="connsiteY14" fmla="*/ 1222049 h 3879791"/>
              <a:gd name="connsiteX15" fmla="*/ 401652 w 3751603"/>
              <a:gd name="connsiteY15" fmla="*/ 1085316 h 3879791"/>
              <a:gd name="connsiteX16" fmla="*/ 521293 w 3751603"/>
              <a:gd name="connsiteY16" fmla="*/ 1102408 h 3879791"/>
              <a:gd name="connsiteX17" fmla="*/ 658026 w 3751603"/>
              <a:gd name="connsiteY17" fmla="*/ 1068224 h 3879791"/>
              <a:gd name="connsiteX18" fmla="*/ 683663 w 3751603"/>
              <a:gd name="connsiteY18" fmla="*/ 1880075 h 3879791"/>
              <a:gd name="connsiteX19" fmla="*/ 495656 w 3751603"/>
              <a:gd name="connsiteY19" fmla="*/ 1905712 h 3879791"/>
              <a:gd name="connsiteX20" fmla="*/ 401652 w 3751603"/>
              <a:gd name="connsiteY20" fmla="*/ 1897167 h 3879791"/>
              <a:gd name="connsiteX21" fmla="*/ 384560 w 3751603"/>
              <a:gd name="connsiteY21" fmla="*/ 1786071 h 3879791"/>
              <a:gd name="connsiteX22" fmla="*/ 299103 w 3751603"/>
              <a:gd name="connsiteY22" fmla="*/ 1743342 h 3879791"/>
              <a:gd name="connsiteX23" fmla="*/ 230736 w 3751603"/>
              <a:gd name="connsiteY23" fmla="*/ 1777525 h 3879791"/>
              <a:gd name="connsiteX24" fmla="*/ 162370 w 3751603"/>
              <a:gd name="connsiteY24" fmla="*/ 1828800 h 3879791"/>
              <a:gd name="connsiteX25" fmla="*/ 0 w 3751603"/>
              <a:gd name="connsiteY25" fmla="*/ 1862983 h 3879791"/>
              <a:gd name="connsiteX26" fmla="*/ 239282 w 3751603"/>
              <a:gd name="connsiteY26" fmla="*/ 2563739 h 3879791"/>
              <a:gd name="connsiteX27" fmla="*/ 418744 w 3751603"/>
              <a:gd name="connsiteY27" fmla="*/ 2521010 h 3879791"/>
              <a:gd name="connsiteX28" fmla="*/ 538385 w 3751603"/>
              <a:gd name="connsiteY28" fmla="*/ 2845750 h 3879791"/>
              <a:gd name="connsiteX29" fmla="*/ 589660 w 3751603"/>
              <a:gd name="connsiteY29" fmla="*/ 2828658 h 3879791"/>
              <a:gd name="connsiteX30" fmla="*/ 709301 w 3751603"/>
              <a:gd name="connsiteY30" fmla="*/ 2982482 h 3879791"/>
              <a:gd name="connsiteX31" fmla="*/ 794759 w 3751603"/>
              <a:gd name="connsiteY31" fmla="*/ 2948299 h 3879791"/>
              <a:gd name="connsiteX32" fmla="*/ 692209 w 3751603"/>
              <a:gd name="connsiteY32" fmla="*/ 2743200 h 3879791"/>
              <a:gd name="connsiteX33" fmla="*/ 666572 w 3751603"/>
              <a:gd name="connsiteY33" fmla="*/ 2717563 h 3879791"/>
              <a:gd name="connsiteX34" fmla="*/ 743484 w 3751603"/>
              <a:gd name="connsiteY34" fmla="*/ 2649196 h 3879791"/>
              <a:gd name="connsiteX35" fmla="*/ 922946 w 3751603"/>
              <a:gd name="connsiteY35" fmla="*/ 2606467 h 3879791"/>
              <a:gd name="connsiteX36" fmla="*/ 1410056 w 3751603"/>
              <a:gd name="connsiteY36" fmla="*/ 3196127 h 3879791"/>
              <a:gd name="connsiteX37" fmla="*/ 1401510 w 3751603"/>
              <a:gd name="connsiteY37" fmla="*/ 3298677 h 3879791"/>
              <a:gd name="connsiteX38" fmla="*/ 1213503 w 3751603"/>
              <a:gd name="connsiteY38" fmla="*/ 3332860 h 3879791"/>
              <a:gd name="connsiteX39" fmla="*/ 1110953 w 3751603"/>
              <a:gd name="connsiteY39" fmla="*/ 3273039 h 3879791"/>
              <a:gd name="connsiteX40" fmla="*/ 1051132 w 3751603"/>
              <a:gd name="connsiteY40" fmla="*/ 3273039 h 3879791"/>
              <a:gd name="connsiteX41" fmla="*/ 1008403 w 3751603"/>
              <a:gd name="connsiteY41" fmla="*/ 3409772 h 3879791"/>
              <a:gd name="connsiteX42" fmla="*/ 1897166 w 3751603"/>
              <a:gd name="connsiteY42" fmla="*/ 3879791 h 3879791"/>
              <a:gd name="connsiteX43" fmla="*/ 2127903 w 3751603"/>
              <a:gd name="connsiteY43" fmla="*/ 3811424 h 3879791"/>
              <a:gd name="connsiteX44" fmla="*/ 2384276 w 3751603"/>
              <a:gd name="connsiteY44" fmla="*/ 3760150 h 3879791"/>
              <a:gd name="connsiteX45" fmla="*/ 2008261 w 3751603"/>
              <a:gd name="connsiteY45" fmla="*/ 3725967 h 3879791"/>
              <a:gd name="connsiteX46" fmla="*/ 1956987 w 3751603"/>
              <a:gd name="connsiteY46" fmla="*/ 3717421 h 3879791"/>
              <a:gd name="connsiteX47" fmla="*/ 1931349 w 3751603"/>
              <a:gd name="connsiteY47" fmla="*/ 3589234 h 3879791"/>
              <a:gd name="connsiteX48" fmla="*/ 2247544 w 3751603"/>
              <a:gd name="connsiteY48" fmla="*/ 3537959 h 3879791"/>
              <a:gd name="connsiteX49" fmla="*/ 2871387 w 3751603"/>
              <a:gd name="connsiteY49" fmla="*/ 3572142 h 3879791"/>
              <a:gd name="connsiteX50" fmla="*/ 2811566 w 3751603"/>
              <a:gd name="connsiteY50" fmla="*/ 3529413 h 3879791"/>
              <a:gd name="connsiteX51" fmla="*/ 2837203 w 3751603"/>
              <a:gd name="connsiteY51" fmla="*/ 3461047 h 3879791"/>
              <a:gd name="connsiteX52" fmla="*/ 2794474 w 3751603"/>
              <a:gd name="connsiteY52" fmla="*/ 3418318 h 3879791"/>
              <a:gd name="connsiteX53" fmla="*/ 3076486 w 3751603"/>
              <a:gd name="connsiteY53" fmla="*/ 3102124 h 3879791"/>
              <a:gd name="connsiteX54" fmla="*/ 3537959 w 3751603"/>
              <a:gd name="connsiteY54" fmla="*/ 2999574 h 3879791"/>
              <a:gd name="connsiteX55" fmla="*/ 3572142 w 3751603"/>
              <a:gd name="connsiteY55" fmla="*/ 3042303 h 3879791"/>
              <a:gd name="connsiteX56" fmla="*/ 3367043 w 3751603"/>
              <a:gd name="connsiteY56" fmla="*/ 3264494 h 3879791"/>
              <a:gd name="connsiteX57" fmla="*/ 3751603 w 3751603"/>
              <a:gd name="connsiteY57" fmla="*/ 3204673 h 3879791"/>
              <a:gd name="connsiteX58" fmla="*/ 3529413 w 3751603"/>
              <a:gd name="connsiteY58" fmla="*/ 3119215 h 3879791"/>
              <a:gd name="connsiteX59" fmla="*/ 3563596 w 3751603"/>
              <a:gd name="connsiteY59" fmla="*/ 3050849 h 3879791"/>
              <a:gd name="connsiteX60" fmla="*/ 3537959 w 3751603"/>
              <a:gd name="connsiteY60" fmla="*/ 3016666 h 3879791"/>
              <a:gd name="connsiteX61" fmla="*/ 3349951 w 3751603"/>
              <a:gd name="connsiteY61" fmla="*/ 3033757 h 3879791"/>
              <a:gd name="connsiteX62" fmla="*/ 3127760 w 3751603"/>
              <a:gd name="connsiteY62" fmla="*/ 2922662 h 3879791"/>
              <a:gd name="connsiteX63" fmla="*/ 3136306 w 3751603"/>
              <a:gd name="connsiteY63" fmla="*/ 2803021 h 3879791"/>
              <a:gd name="connsiteX64" fmla="*/ 2649196 w 3751603"/>
              <a:gd name="connsiteY64" fmla="*/ 2221907 h 3879791"/>
              <a:gd name="connsiteX65" fmla="*/ 2238998 w 3751603"/>
              <a:gd name="connsiteY65" fmla="*/ 2307365 h 3879791"/>
              <a:gd name="connsiteX66" fmla="*/ 914400 w 3751603"/>
              <a:gd name="connsiteY66" fmla="*/ 2606467 h 3879791"/>
              <a:gd name="connsiteX67" fmla="*/ 897308 w 3751603"/>
              <a:gd name="connsiteY67" fmla="*/ 2623559 h 3879791"/>
              <a:gd name="connsiteX0" fmla="*/ 1110952 w 3751603"/>
              <a:gd name="connsiteY0" fmla="*/ 1837344 h 3879791"/>
              <a:gd name="connsiteX1" fmla="*/ 1358781 w 3751603"/>
              <a:gd name="connsiteY1" fmla="*/ 2298820 h 3879791"/>
              <a:gd name="connsiteX2" fmla="*/ 2350093 w 3751603"/>
              <a:gd name="connsiteY2" fmla="*/ 2059537 h 3879791"/>
              <a:gd name="connsiteX3" fmla="*/ 2204813 w 3751603"/>
              <a:gd name="connsiteY3" fmla="*/ 1555335 h 3879791"/>
              <a:gd name="connsiteX4" fmla="*/ 2367187 w 3751603"/>
              <a:gd name="connsiteY4" fmla="*/ 1486969 h 3879791"/>
              <a:gd name="connsiteX5" fmla="*/ 2375731 w 3751603"/>
              <a:gd name="connsiteY5" fmla="*/ 709301 h 3879791"/>
              <a:gd name="connsiteX6" fmla="*/ 2640650 w 3751603"/>
              <a:gd name="connsiteY6" fmla="*/ 0 h 3879791"/>
              <a:gd name="connsiteX7" fmla="*/ 1367327 w 3751603"/>
              <a:gd name="connsiteY7" fmla="*/ 17092 h 3879791"/>
              <a:gd name="connsiteX8" fmla="*/ 1076770 w 3751603"/>
              <a:gd name="connsiteY8" fmla="*/ 341832 h 3879791"/>
              <a:gd name="connsiteX9" fmla="*/ 854579 w 3751603"/>
              <a:gd name="connsiteY9" fmla="*/ 393107 h 3879791"/>
              <a:gd name="connsiteX10" fmla="*/ 752030 w 3751603"/>
              <a:gd name="connsiteY10" fmla="*/ 307649 h 3879791"/>
              <a:gd name="connsiteX11" fmla="*/ 666572 w 3751603"/>
              <a:gd name="connsiteY11" fmla="*/ 376015 h 3879791"/>
              <a:gd name="connsiteX12" fmla="*/ 495656 w 3751603"/>
              <a:gd name="connsiteY12" fmla="*/ 401653 h 3879791"/>
              <a:gd name="connsiteX13" fmla="*/ 170916 w 3751603"/>
              <a:gd name="connsiteY13" fmla="*/ 1162228 h 3879791"/>
              <a:gd name="connsiteX14" fmla="*/ 333286 w 3751603"/>
              <a:gd name="connsiteY14" fmla="*/ 1222049 h 3879791"/>
              <a:gd name="connsiteX15" fmla="*/ 401652 w 3751603"/>
              <a:gd name="connsiteY15" fmla="*/ 1085316 h 3879791"/>
              <a:gd name="connsiteX16" fmla="*/ 521293 w 3751603"/>
              <a:gd name="connsiteY16" fmla="*/ 1102408 h 3879791"/>
              <a:gd name="connsiteX17" fmla="*/ 658026 w 3751603"/>
              <a:gd name="connsiteY17" fmla="*/ 1068224 h 3879791"/>
              <a:gd name="connsiteX18" fmla="*/ 683663 w 3751603"/>
              <a:gd name="connsiteY18" fmla="*/ 1880075 h 3879791"/>
              <a:gd name="connsiteX19" fmla="*/ 495656 w 3751603"/>
              <a:gd name="connsiteY19" fmla="*/ 1905712 h 3879791"/>
              <a:gd name="connsiteX20" fmla="*/ 401652 w 3751603"/>
              <a:gd name="connsiteY20" fmla="*/ 1897167 h 3879791"/>
              <a:gd name="connsiteX21" fmla="*/ 384560 w 3751603"/>
              <a:gd name="connsiteY21" fmla="*/ 1786071 h 3879791"/>
              <a:gd name="connsiteX22" fmla="*/ 299103 w 3751603"/>
              <a:gd name="connsiteY22" fmla="*/ 1743342 h 3879791"/>
              <a:gd name="connsiteX23" fmla="*/ 230736 w 3751603"/>
              <a:gd name="connsiteY23" fmla="*/ 1777525 h 3879791"/>
              <a:gd name="connsiteX24" fmla="*/ 162370 w 3751603"/>
              <a:gd name="connsiteY24" fmla="*/ 1828800 h 3879791"/>
              <a:gd name="connsiteX25" fmla="*/ 0 w 3751603"/>
              <a:gd name="connsiteY25" fmla="*/ 1862983 h 3879791"/>
              <a:gd name="connsiteX26" fmla="*/ 239282 w 3751603"/>
              <a:gd name="connsiteY26" fmla="*/ 2563739 h 3879791"/>
              <a:gd name="connsiteX27" fmla="*/ 418744 w 3751603"/>
              <a:gd name="connsiteY27" fmla="*/ 2521010 h 3879791"/>
              <a:gd name="connsiteX28" fmla="*/ 538385 w 3751603"/>
              <a:gd name="connsiteY28" fmla="*/ 2845750 h 3879791"/>
              <a:gd name="connsiteX29" fmla="*/ 589660 w 3751603"/>
              <a:gd name="connsiteY29" fmla="*/ 2828658 h 3879791"/>
              <a:gd name="connsiteX30" fmla="*/ 709301 w 3751603"/>
              <a:gd name="connsiteY30" fmla="*/ 2982482 h 3879791"/>
              <a:gd name="connsiteX31" fmla="*/ 794759 w 3751603"/>
              <a:gd name="connsiteY31" fmla="*/ 2948299 h 3879791"/>
              <a:gd name="connsiteX32" fmla="*/ 692209 w 3751603"/>
              <a:gd name="connsiteY32" fmla="*/ 2743200 h 3879791"/>
              <a:gd name="connsiteX33" fmla="*/ 666572 w 3751603"/>
              <a:gd name="connsiteY33" fmla="*/ 2717563 h 3879791"/>
              <a:gd name="connsiteX34" fmla="*/ 743484 w 3751603"/>
              <a:gd name="connsiteY34" fmla="*/ 2649196 h 3879791"/>
              <a:gd name="connsiteX35" fmla="*/ 922946 w 3751603"/>
              <a:gd name="connsiteY35" fmla="*/ 2606467 h 3879791"/>
              <a:gd name="connsiteX36" fmla="*/ 1410056 w 3751603"/>
              <a:gd name="connsiteY36" fmla="*/ 3196127 h 3879791"/>
              <a:gd name="connsiteX37" fmla="*/ 1401510 w 3751603"/>
              <a:gd name="connsiteY37" fmla="*/ 3298677 h 3879791"/>
              <a:gd name="connsiteX38" fmla="*/ 1213503 w 3751603"/>
              <a:gd name="connsiteY38" fmla="*/ 3332860 h 3879791"/>
              <a:gd name="connsiteX39" fmla="*/ 1110953 w 3751603"/>
              <a:gd name="connsiteY39" fmla="*/ 3273039 h 3879791"/>
              <a:gd name="connsiteX40" fmla="*/ 1051132 w 3751603"/>
              <a:gd name="connsiteY40" fmla="*/ 3273039 h 3879791"/>
              <a:gd name="connsiteX41" fmla="*/ 1008403 w 3751603"/>
              <a:gd name="connsiteY41" fmla="*/ 3409772 h 3879791"/>
              <a:gd name="connsiteX42" fmla="*/ 1897166 w 3751603"/>
              <a:gd name="connsiteY42" fmla="*/ 3879791 h 3879791"/>
              <a:gd name="connsiteX43" fmla="*/ 2127903 w 3751603"/>
              <a:gd name="connsiteY43" fmla="*/ 3811424 h 3879791"/>
              <a:gd name="connsiteX44" fmla="*/ 2384276 w 3751603"/>
              <a:gd name="connsiteY44" fmla="*/ 3760150 h 3879791"/>
              <a:gd name="connsiteX45" fmla="*/ 2008261 w 3751603"/>
              <a:gd name="connsiteY45" fmla="*/ 3725967 h 3879791"/>
              <a:gd name="connsiteX46" fmla="*/ 1956987 w 3751603"/>
              <a:gd name="connsiteY46" fmla="*/ 3717421 h 3879791"/>
              <a:gd name="connsiteX47" fmla="*/ 1931349 w 3751603"/>
              <a:gd name="connsiteY47" fmla="*/ 3589234 h 3879791"/>
              <a:gd name="connsiteX48" fmla="*/ 2247544 w 3751603"/>
              <a:gd name="connsiteY48" fmla="*/ 3537959 h 3879791"/>
              <a:gd name="connsiteX49" fmla="*/ 2871387 w 3751603"/>
              <a:gd name="connsiteY49" fmla="*/ 3572142 h 3879791"/>
              <a:gd name="connsiteX50" fmla="*/ 2811566 w 3751603"/>
              <a:gd name="connsiteY50" fmla="*/ 3529413 h 3879791"/>
              <a:gd name="connsiteX51" fmla="*/ 2837203 w 3751603"/>
              <a:gd name="connsiteY51" fmla="*/ 3461047 h 3879791"/>
              <a:gd name="connsiteX52" fmla="*/ 2794474 w 3751603"/>
              <a:gd name="connsiteY52" fmla="*/ 3418318 h 3879791"/>
              <a:gd name="connsiteX53" fmla="*/ 3076486 w 3751603"/>
              <a:gd name="connsiteY53" fmla="*/ 3102124 h 3879791"/>
              <a:gd name="connsiteX54" fmla="*/ 3537959 w 3751603"/>
              <a:gd name="connsiteY54" fmla="*/ 2999574 h 3879791"/>
              <a:gd name="connsiteX55" fmla="*/ 3572142 w 3751603"/>
              <a:gd name="connsiteY55" fmla="*/ 3042303 h 3879791"/>
              <a:gd name="connsiteX56" fmla="*/ 3367043 w 3751603"/>
              <a:gd name="connsiteY56" fmla="*/ 3264494 h 3879791"/>
              <a:gd name="connsiteX57" fmla="*/ 3751603 w 3751603"/>
              <a:gd name="connsiteY57" fmla="*/ 3204673 h 3879791"/>
              <a:gd name="connsiteX58" fmla="*/ 3529413 w 3751603"/>
              <a:gd name="connsiteY58" fmla="*/ 3119215 h 3879791"/>
              <a:gd name="connsiteX59" fmla="*/ 3563596 w 3751603"/>
              <a:gd name="connsiteY59" fmla="*/ 3050849 h 3879791"/>
              <a:gd name="connsiteX60" fmla="*/ 3537959 w 3751603"/>
              <a:gd name="connsiteY60" fmla="*/ 3016666 h 3879791"/>
              <a:gd name="connsiteX61" fmla="*/ 3349951 w 3751603"/>
              <a:gd name="connsiteY61" fmla="*/ 3033757 h 3879791"/>
              <a:gd name="connsiteX62" fmla="*/ 3127760 w 3751603"/>
              <a:gd name="connsiteY62" fmla="*/ 2922662 h 3879791"/>
              <a:gd name="connsiteX63" fmla="*/ 3136306 w 3751603"/>
              <a:gd name="connsiteY63" fmla="*/ 2803021 h 3879791"/>
              <a:gd name="connsiteX64" fmla="*/ 2649196 w 3751603"/>
              <a:gd name="connsiteY64" fmla="*/ 2221907 h 3879791"/>
              <a:gd name="connsiteX65" fmla="*/ 2238998 w 3751603"/>
              <a:gd name="connsiteY65" fmla="*/ 2307365 h 3879791"/>
              <a:gd name="connsiteX66" fmla="*/ 914400 w 3751603"/>
              <a:gd name="connsiteY66" fmla="*/ 2606467 h 3879791"/>
              <a:gd name="connsiteX67" fmla="*/ 897308 w 3751603"/>
              <a:gd name="connsiteY67" fmla="*/ 2623559 h 3879791"/>
              <a:gd name="connsiteX0" fmla="*/ 1162227 w 3751603"/>
              <a:gd name="connsiteY0" fmla="*/ 1786069 h 3879791"/>
              <a:gd name="connsiteX1" fmla="*/ 1358781 w 3751603"/>
              <a:gd name="connsiteY1" fmla="*/ 2298820 h 3879791"/>
              <a:gd name="connsiteX2" fmla="*/ 2350093 w 3751603"/>
              <a:gd name="connsiteY2" fmla="*/ 2059537 h 3879791"/>
              <a:gd name="connsiteX3" fmla="*/ 2204813 w 3751603"/>
              <a:gd name="connsiteY3" fmla="*/ 1555335 h 3879791"/>
              <a:gd name="connsiteX4" fmla="*/ 2367187 w 3751603"/>
              <a:gd name="connsiteY4" fmla="*/ 1486969 h 3879791"/>
              <a:gd name="connsiteX5" fmla="*/ 2375731 w 3751603"/>
              <a:gd name="connsiteY5" fmla="*/ 709301 h 3879791"/>
              <a:gd name="connsiteX6" fmla="*/ 2640650 w 3751603"/>
              <a:gd name="connsiteY6" fmla="*/ 0 h 3879791"/>
              <a:gd name="connsiteX7" fmla="*/ 1367327 w 3751603"/>
              <a:gd name="connsiteY7" fmla="*/ 17092 h 3879791"/>
              <a:gd name="connsiteX8" fmla="*/ 1076770 w 3751603"/>
              <a:gd name="connsiteY8" fmla="*/ 341832 h 3879791"/>
              <a:gd name="connsiteX9" fmla="*/ 854579 w 3751603"/>
              <a:gd name="connsiteY9" fmla="*/ 393107 h 3879791"/>
              <a:gd name="connsiteX10" fmla="*/ 752030 w 3751603"/>
              <a:gd name="connsiteY10" fmla="*/ 307649 h 3879791"/>
              <a:gd name="connsiteX11" fmla="*/ 666572 w 3751603"/>
              <a:gd name="connsiteY11" fmla="*/ 376015 h 3879791"/>
              <a:gd name="connsiteX12" fmla="*/ 495656 w 3751603"/>
              <a:gd name="connsiteY12" fmla="*/ 401653 h 3879791"/>
              <a:gd name="connsiteX13" fmla="*/ 170916 w 3751603"/>
              <a:gd name="connsiteY13" fmla="*/ 1162228 h 3879791"/>
              <a:gd name="connsiteX14" fmla="*/ 333286 w 3751603"/>
              <a:gd name="connsiteY14" fmla="*/ 1222049 h 3879791"/>
              <a:gd name="connsiteX15" fmla="*/ 401652 w 3751603"/>
              <a:gd name="connsiteY15" fmla="*/ 1085316 h 3879791"/>
              <a:gd name="connsiteX16" fmla="*/ 521293 w 3751603"/>
              <a:gd name="connsiteY16" fmla="*/ 1102408 h 3879791"/>
              <a:gd name="connsiteX17" fmla="*/ 658026 w 3751603"/>
              <a:gd name="connsiteY17" fmla="*/ 1068224 h 3879791"/>
              <a:gd name="connsiteX18" fmla="*/ 683663 w 3751603"/>
              <a:gd name="connsiteY18" fmla="*/ 1880075 h 3879791"/>
              <a:gd name="connsiteX19" fmla="*/ 495656 w 3751603"/>
              <a:gd name="connsiteY19" fmla="*/ 1905712 h 3879791"/>
              <a:gd name="connsiteX20" fmla="*/ 401652 w 3751603"/>
              <a:gd name="connsiteY20" fmla="*/ 1897167 h 3879791"/>
              <a:gd name="connsiteX21" fmla="*/ 384560 w 3751603"/>
              <a:gd name="connsiteY21" fmla="*/ 1786071 h 3879791"/>
              <a:gd name="connsiteX22" fmla="*/ 299103 w 3751603"/>
              <a:gd name="connsiteY22" fmla="*/ 1743342 h 3879791"/>
              <a:gd name="connsiteX23" fmla="*/ 230736 w 3751603"/>
              <a:gd name="connsiteY23" fmla="*/ 1777525 h 3879791"/>
              <a:gd name="connsiteX24" fmla="*/ 162370 w 3751603"/>
              <a:gd name="connsiteY24" fmla="*/ 1828800 h 3879791"/>
              <a:gd name="connsiteX25" fmla="*/ 0 w 3751603"/>
              <a:gd name="connsiteY25" fmla="*/ 1862983 h 3879791"/>
              <a:gd name="connsiteX26" fmla="*/ 239282 w 3751603"/>
              <a:gd name="connsiteY26" fmla="*/ 2563739 h 3879791"/>
              <a:gd name="connsiteX27" fmla="*/ 418744 w 3751603"/>
              <a:gd name="connsiteY27" fmla="*/ 2521010 h 3879791"/>
              <a:gd name="connsiteX28" fmla="*/ 538385 w 3751603"/>
              <a:gd name="connsiteY28" fmla="*/ 2845750 h 3879791"/>
              <a:gd name="connsiteX29" fmla="*/ 589660 w 3751603"/>
              <a:gd name="connsiteY29" fmla="*/ 2828658 h 3879791"/>
              <a:gd name="connsiteX30" fmla="*/ 709301 w 3751603"/>
              <a:gd name="connsiteY30" fmla="*/ 2982482 h 3879791"/>
              <a:gd name="connsiteX31" fmla="*/ 794759 w 3751603"/>
              <a:gd name="connsiteY31" fmla="*/ 2948299 h 3879791"/>
              <a:gd name="connsiteX32" fmla="*/ 692209 w 3751603"/>
              <a:gd name="connsiteY32" fmla="*/ 2743200 h 3879791"/>
              <a:gd name="connsiteX33" fmla="*/ 666572 w 3751603"/>
              <a:gd name="connsiteY33" fmla="*/ 2717563 h 3879791"/>
              <a:gd name="connsiteX34" fmla="*/ 743484 w 3751603"/>
              <a:gd name="connsiteY34" fmla="*/ 2649196 h 3879791"/>
              <a:gd name="connsiteX35" fmla="*/ 922946 w 3751603"/>
              <a:gd name="connsiteY35" fmla="*/ 2606467 h 3879791"/>
              <a:gd name="connsiteX36" fmla="*/ 1410056 w 3751603"/>
              <a:gd name="connsiteY36" fmla="*/ 3196127 h 3879791"/>
              <a:gd name="connsiteX37" fmla="*/ 1401510 w 3751603"/>
              <a:gd name="connsiteY37" fmla="*/ 3298677 h 3879791"/>
              <a:gd name="connsiteX38" fmla="*/ 1213503 w 3751603"/>
              <a:gd name="connsiteY38" fmla="*/ 3332860 h 3879791"/>
              <a:gd name="connsiteX39" fmla="*/ 1110953 w 3751603"/>
              <a:gd name="connsiteY39" fmla="*/ 3273039 h 3879791"/>
              <a:gd name="connsiteX40" fmla="*/ 1051132 w 3751603"/>
              <a:gd name="connsiteY40" fmla="*/ 3273039 h 3879791"/>
              <a:gd name="connsiteX41" fmla="*/ 1008403 w 3751603"/>
              <a:gd name="connsiteY41" fmla="*/ 3409772 h 3879791"/>
              <a:gd name="connsiteX42" fmla="*/ 1897166 w 3751603"/>
              <a:gd name="connsiteY42" fmla="*/ 3879791 h 3879791"/>
              <a:gd name="connsiteX43" fmla="*/ 2127903 w 3751603"/>
              <a:gd name="connsiteY43" fmla="*/ 3811424 h 3879791"/>
              <a:gd name="connsiteX44" fmla="*/ 2384276 w 3751603"/>
              <a:gd name="connsiteY44" fmla="*/ 3760150 h 3879791"/>
              <a:gd name="connsiteX45" fmla="*/ 2008261 w 3751603"/>
              <a:gd name="connsiteY45" fmla="*/ 3725967 h 3879791"/>
              <a:gd name="connsiteX46" fmla="*/ 1956987 w 3751603"/>
              <a:gd name="connsiteY46" fmla="*/ 3717421 h 3879791"/>
              <a:gd name="connsiteX47" fmla="*/ 1931349 w 3751603"/>
              <a:gd name="connsiteY47" fmla="*/ 3589234 h 3879791"/>
              <a:gd name="connsiteX48" fmla="*/ 2247544 w 3751603"/>
              <a:gd name="connsiteY48" fmla="*/ 3537959 h 3879791"/>
              <a:gd name="connsiteX49" fmla="*/ 2871387 w 3751603"/>
              <a:gd name="connsiteY49" fmla="*/ 3572142 h 3879791"/>
              <a:gd name="connsiteX50" fmla="*/ 2811566 w 3751603"/>
              <a:gd name="connsiteY50" fmla="*/ 3529413 h 3879791"/>
              <a:gd name="connsiteX51" fmla="*/ 2837203 w 3751603"/>
              <a:gd name="connsiteY51" fmla="*/ 3461047 h 3879791"/>
              <a:gd name="connsiteX52" fmla="*/ 2794474 w 3751603"/>
              <a:gd name="connsiteY52" fmla="*/ 3418318 h 3879791"/>
              <a:gd name="connsiteX53" fmla="*/ 3076486 w 3751603"/>
              <a:gd name="connsiteY53" fmla="*/ 3102124 h 3879791"/>
              <a:gd name="connsiteX54" fmla="*/ 3537959 w 3751603"/>
              <a:gd name="connsiteY54" fmla="*/ 2999574 h 3879791"/>
              <a:gd name="connsiteX55" fmla="*/ 3572142 w 3751603"/>
              <a:gd name="connsiteY55" fmla="*/ 3042303 h 3879791"/>
              <a:gd name="connsiteX56" fmla="*/ 3367043 w 3751603"/>
              <a:gd name="connsiteY56" fmla="*/ 3264494 h 3879791"/>
              <a:gd name="connsiteX57" fmla="*/ 3751603 w 3751603"/>
              <a:gd name="connsiteY57" fmla="*/ 3204673 h 3879791"/>
              <a:gd name="connsiteX58" fmla="*/ 3529413 w 3751603"/>
              <a:gd name="connsiteY58" fmla="*/ 3119215 h 3879791"/>
              <a:gd name="connsiteX59" fmla="*/ 3563596 w 3751603"/>
              <a:gd name="connsiteY59" fmla="*/ 3050849 h 3879791"/>
              <a:gd name="connsiteX60" fmla="*/ 3537959 w 3751603"/>
              <a:gd name="connsiteY60" fmla="*/ 3016666 h 3879791"/>
              <a:gd name="connsiteX61" fmla="*/ 3349951 w 3751603"/>
              <a:gd name="connsiteY61" fmla="*/ 3033757 h 3879791"/>
              <a:gd name="connsiteX62" fmla="*/ 3127760 w 3751603"/>
              <a:gd name="connsiteY62" fmla="*/ 2922662 h 3879791"/>
              <a:gd name="connsiteX63" fmla="*/ 3136306 w 3751603"/>
              <a:gd name="connsiteY63" fmla="*/ 2803021 h 3879791"/>
              <a:gd name="connsiteX64" fmla="*/ 2649196 w 3751603"/>
              <a:gd name="connsiteY64" fmla="*/ 2221907 h 3879791"/>
              <a:gd name="connsiteX65" fmla="*/ 2238998 w 3751603"/>
              <a:gd name="connsiteY65" fmla="*/ 2307365 h 3879791"/>
              <a:gd name="connsiteX66" fmla="*/ 914400 w 3751603"/>
              <a:gd name="connsiteY66" fmla="*/ 2606467 h 3879791"/>
              <a:gd name="connsiteX67" fmla="*/ 897308 w 3751603"/>
              <a:gd name="connsiteY67" fmla="*/ 2623559 h 3879791"/>
              <a:gd name="connsiteX0" fmla="*/ 1162227 w 3751603"/>
              <a:gd name="connsiteY0" fmla="*/ 1786069 h 3879791"/>
              <a:gd name="connsiteX1" fmla="*/ 1358781 w 3751603"/>
              <a:gd name="connsiteY1" fmla="*/ 2298820 h 3879791"/>
              <a:gd name="connsiteX2" fmla="*/ 2350093 w 3751603"/>
              <a:gd name="connsiteY2" fmla="*/ 2059537 h 3879791"/>
              <a:gd name="connsiteX3" fmla="*/ 2204813 w 3751603"/>
              <a:gd name="connsiteY3" fmla="*/ 1555335 h 3879791"/>
              <a:gd name="connsiteX4" fmla="*/ 2367187 w 3751603"/>
              <a:gd name="connsiteY4" fmla="*/ 1486969 h 3879791"/>
              <a:gd name="connsiteX5" fmla="*/ 2375731 w 3751603"/>
              <a:gd name="connsiteY5" fmla="*/ 709301 h 3879791"/>
              <a:gd name="connsiteX6" fmla="*/ 2640650 w 3751603"/>
              <a:gd name="connsiteY6" fmla="*/ 0 h 3879791"/>
              <a:gd name="connsiteX7" fmla="*/ 1367327 w 3751603"/>
              <a:gd name="connsiteY7" fmla="*/ 17092 h 3879791"/>
              <a:gd name="connsiteX8" fmla="*/ 1076770 w 3751603"/>
              <a:gd name="connsiteY8" fmla="*/ 341832 h 3879791"/>
              <a:gd name="connsiteX9" fmla="*/ 854579 w 3751603"/>
              <a:gd name="connsiteY9" fmla="*/ 393107 h 3879791"/>
              <a:gd name="connsiteX10" fmla="*/ 752030 w 3751603"/>
              <a:gd name="connsiteY10" fmla="*/ 307649 h 3879791"/>
              <a:gd name="connsiteX11" fmla="*/ 666572 w 3751603"/>
              <a:gd name="connsiteY11" fmla="*/ 376015 h 3879791"/>
              <a:gd name="connsiteX12" fmla="*/ 495656 w 3751603"/>
              <a:gd name="connsiteY12" fmla="*/ 401653 h 3879791"/>
              <a:gd name="connsiteX13" fmla="*/ 170916 w 3751603"/>
              <a:gd name="connsiteY13" fmla="*/ 1162228 h 3879791"/>
              <a:gd name="connsiteX14" fmla="*/ 333286 w 3751603"/>
              <a:gd name="connsiteY14" fmla="*/ 1222049 h 3879791"/>
              <a:gd name="connsiteX15" fmla="*/ 401652 w 3751603"/>
              <a:gd name="connsiteY15" fmla="*/ 1085316 h 3879791"/>
              <a:gd name="connsiteX16" fmla="*/ 521293 w 3751603"/>
              <a:gd name="connsiteY16" fmla="*/ 1102408 h 3879791"/>
              <a:gd name="connsiteX17" fmla="*/ 658026 w 3751603"/>
              <a:gd name="connsiteY17" fmla="*/ 1068224 h 3879791"/>
              <a:gd name="connsiteX18" fmla="*/ 683663 w 3751603"/>
              <a:gd name="connsiteY18" fmla="*/ 1880075 h 3879791"/>
              <a:gd name="connsiteX19" fmla="*/ 495656 w 3751603"/>
              <a:gd name="connsiteY19" fmla="*/ 1905712 h 3879791"/>
              <a:gd name="connsiteX20" fmla="*/ 401652 w 3751603"/>
              <a:gd name="connsiteY20" fmla="*/ 1897167 h 3879791"/>
              <a:gd name="connsiteX21" fmla="*/ 384560 w 3751603"/>
              <a:gd name="connsiteY21" fmla="*/ 1786071 h 3879791"/>
              <a:gd name="connsiteX22" fmla="*/ 299103 w 3751603"/>
              <a:gd name="connsiteY22" fmla="*/ 1743342 h 3879791"/>
              <a:gd name="connsiteX23" fmla="*/ 230736 w 3751603"/>
              <a:gd name="connsiteY23" fmla="*/ 1777525 h 3879791"/>
              <a:gd name="connsiteX24" fmla="*/ 162370 w 3751603"/>
              <a:gd name="connsiteY24" fmla="*/ 1828800 h 3879791"/>
              <a:gd name="connsiteX25" fmla="*/ 0 w 3751603"/>
              <a:gd name="connsiteY25" fmla="*/ 1862983 h 3879791"/>
              <a:gd name="connsiteX26" fmla="*/ 239282 w 3751603"/>
              <a:gd name="connsiteY26" fmla="*/ 2563739 h 3879791"/>
              <a:gd name="connsiteX27" fmla="*/ 418744 w 3751603"/>
              <a:gd name="connsiteY27" fmla="*/ 2521010 h 3879791"/>
              <a:gd name="connsiteX28" fmla="*/ 538385 w 3751603"/>
              <a:gd name="connsiteY28" fmla="*/ 2845750 h 3879791"/>
              <a:gd name="connsiteX29" fmla="*/ 589660 w 3751603"/>
              <a:gd name="connsiteY29" fmla="*/ 2828658 h 3879791"/>
              <a:gd name="connsiteX30" fmla="*/ 709301 w 3751603"/>
              <a:gd name="connsiteY30" fmla="*/ 2982482 h 3879791"/>
              <a:gd name="connsiteX31" fmla="*/ 794759 w 3751603"/>
              <a:gd name="connsiteY31" fmla="*/ 2948299 h 3879791"/>
              <a:gd name="connsiteX32" fmla="*/ 692209 w 3751603"/>
              <a:gd name="connsiteY32" fmla="*/ 2743200 h 3879791"/>
              <a:gd name="connsiteX33" fmla="*/ 666572 w 3751603"/>
              <a:gd name="connsiteY33" fmla="*/ 2717563 h 3879791"/>
              <a:gd name="connsiteX34" fmla="*/ 743484 w 3751603"/>
              <a:gd name="connsiteY34" fmla="*/ 2649196 h 3879791"/>
              <a:gd name="connsiteX35" fmla="*/ 922946 w 3751603"/>
              <a:gd name="connsiteY35" fmla="*/ 2606467 h 3879791"/>
              <a:gd name="connsiteX36" fmla="*/ 1410056 w 3751603"/>
              <a:gd name="connsiteY36" fmla="*/ 3196127 h 3879791"/>
              <a:gd name="connsiteX37" fmla="*/ 1401510 w 3751603"/>
              <a:gd name="connsiteY37" fmla="*/ 3298677 h 3879791"/>
              <a:gd name="connsiteX38" fmla="*/ 1213503 w 3751603"/>
              <a:gd name="connsiteY38" fmla="*/ 3332860 h 3879791"/>
              <a:gd name="connsiteX39" fmla="*/ 1110953 w 3751603"/>
              <a:gd name="connsiteY39" fmla="*/ 3273039 h 3879791"/>
              <a:gd name="connsiteX40" fmla="*/ 1051132 w 3751603"/>
              <a:gd name="connsiteY40" fmla="*/ 3273039 h 3879791"/>
              <a:gd name="connsiteX41" fmla="*/ 1008403 w 3751603"/>
              <a:gd name="connsiteY41" fmla="*/ 3409772 h 3879791"/>
              <a:gd name="connsiteX42" fmla="*/ 1897166 w 3751603"/>
              <a:gd name="connsiteY42" fmla="*/ 3879791 h 3879791"/>
              <a:gd name="connsiteX43" fmla="*/ 2127903 w 3751603"/>
              <a:gd name="connsiteY43" fmla="*/ 3811424 h 3879791"/>
              <a:gd name="connsiteX44" fmla="*/ 2384276 w 3751603"/>
              <a:gd name="connsiteY44" fmla="*/ 3760150 h 3879791"/>
              <a:gd name="connsiteX45" fmla="*/ 2008261 w 3751603"/>
              <a:gd name="connsiteY45" fmla="*/ 3725967 h 3879791"/>
              <a:gd name="connsiteX46" fmla="*/ 1956987 w 3751603"/>
              <a:gd name="connsiteY46" fmla="*/ 3717421 h 3879791"/>
              <a:gd name="connsiteX47" fmla="*/ 1931349 w 3751603"/>
              <a:gd name="connsiteY47" fmla="*/ 3589234 h 3879791"/>
              <a:gd name="connsiteX48" fmla="*/ 2247544 w 3751603"/>
              <a:gd name="connsiteY48" fmla="*/ 3537959 h 3879791"/>
              <a:gd name="connsiteX49" fmla="*/ 2871387 w 3751603"/>
              <a:gd name="connsiteY49" fmla="*/ 3572142 h 3879791"/>
              <a:gd name="connsiteX50" fmla="*/ 2811566 w 3751603"/>
              <a:gd name="connsiteY50" fmla="*/ 3529413 h 3879791"/>
              <a:gd name="connsiteX51" fmla="*/ 2837203 w 3751603"/>
              <a:gd name="connsiteY51" fmla="*/ 3461047 h 3879791"/>
              <a:gd name="connsiteX52" fmla="*/ 2794474 w 3751603"/>
              <a:gd name="connsiteY52" fmla="*/ 3418318 h 3879791"/>
              <a:gd name="connsiteX53" fmla="*/ 3076486 w 3751603"/>
              <a:gd name="connsiteY53" fmla="*/ 3102124 h 3879791"/>
              <a:gd name="connsiteX54" fmla="*/ 3537959 w 3751603"/>
              <a:gd name="connsiteY54" fmla="*/ 2999574 h 3879791"/>
              <a:gd name="connsiteX55" fmla="*/ 3572142 w 3751603"/>
              <a:gd name="connsiteY55" fmla="*/ 3042303 h 3879791"/>
              <a:gd name="connsiteX56" fmla="*/ 3367043 w 3751603"/>
              <a:gd name="connsiteY56" fmla="*/ 3264494 h 3879791"/>
              <a:gd name="connsiteX57" fmla="*/ 3751603 w 3751603"/>
              <a:gd name="connsiteY57" fmla="*/ 3204673 h 3879791"/>
              <a:gd name="connsiteX58" fmla="*/ 3529413 w 3751603"/>
              <a:gd name="connsiteY58" fmla="*/ 3119215 h 3879791"/>
              <a:gd name="connsiteX59" fmla="*/ 3563596 w 3751603"/>
              <a:gd name="connsiteY59" fmla="*/ 3050849 h 3879791"/>
              <a:gd name="connsiteX60" fmla="*/ 3537959 w 3751603"/>
              <a:gd name="connsiteY60" fmla="*/ 3016666 h 3879791"/>
              <a:gd name="connsiteX61" fmla="*/ 3349951 w 3751603"/>
              <a:gd name="connsiteY61" fmla="*/ 3033757 h 3879791"/>
              <a:gd name="connsiteX62" fmla="*/ 3127760 w 3751603"/>
              <a:gd name="connsiteY62" fmla="*/ 2922662 h 3879791"/>
              <a:gd name="connsiteX63" fmla="*/ 3136306 w 3751603"/>
              <a:gd name="connsiteY63" fmla="*/ 2803021 h 3879791"/>
              <a:gd name="connsiteX64" fmla="*/ 2649196 w 3751603"/>
              <a:gd name="connsiteY64" fmla="*/ 2221907 h 3879791"/>
              <a:gd name="connsiteX65" fmla="*/ 2238998 w 3751603"/>
              <a:gd name="connsiteY65" fmla="*/ 2307365 h 3879791"/>
              <a:gd name="connsiteX66" fmla="*/ 914400 w 3751603"/>
              <a:gd name="connsiteY66" fmla="*/ 2606467 h 3879791"/>
              <a:gd name="connsiteX67" fmla="*/ 897308 w 3751603"/>
              <a:gd name="connsiteY67" fmla="*/ 2623559 h 3879791"/>
              <a:gd name="connsiteX0" fmla="*/ 1187864 w 3751603"/>
              <a:gd name="connsiteY0" fmla="*/ 1786069 h 3879791"/>
              <a:gd name="connsiteX1" fmla="*/ 1358781 w 3751603"/>
              <a:gd name="connsiteY1" fmla="*/ 2298820 h 3879791"/>
              <a:gd name="connsiteX2" fmla="*/ 2350093 w 3751603"/>
              <a:gd name="connsiteY2" fmla="*/ 2059537 h 3879791"/>
              <a:gd name="connsiteX3" fmla="*/ 2204813 w 3751603"/>
              <a:gd name="connsiteY3" fmla="*/ 1555335 h 3879791"/>
              <a:gd name="connsiteX4" fmla="*/ 2367187 w 3751603"/>
              <a:gd name="connsiteY4" fmla="*/ 1486969 h 3879791"/>
              <a:gd name="connsiteX5" fmla="*/ 2375731 w 3751603"/>
              <a:gd name="connsiteY5" fmla="*/ 709301 h 3879791"/>
              <a:gd name="connsiteX6" fmla="*/ 2640650 w 3751603"/>
              <a:gd name="connsiteY6" fmla="*/ 0 h 3879791"/>
              <a:gd name="connsiteX7" fmla="*/ 1367327 w 3751603"/>
              <a:gd name="connsiteY7" fmla="*/ 17092 h 3879791"/>
              <a:gd name="connsiteX8" fmla="*/ 1076770 w 3751603"/>
              <a:gd name="connsiteY8" fmla="*/ 341832 h 3879791"/>
              <a:gd name="connsiteX9" fmla="*/ 854579 w 3751603"/>
              <a:gd name="connsiteY9" fmla="*/ 393107 h 3879791"/>
              <a:gd name="connsiteX10" fmla="*/ 752030 w 3751603"/>
              <a:gd name="connsiteY10" fmla="*/ 307649 h 3879791"/>
              <a:gd name="connsiteX11" fmla="*/ 666572 w 3751603"/>
              <a:gd name="connsiteY11" fmla="*/ 376015 h 3879791"/>
              <a:gd name="connsiteX12" fmla="*/ 495656 w 3751603"/>
              <a:gd name="connsiteY12" fmla="*/ 401653 h 3879791"/>
              <a:gd name="connsiteX13" fmla="*/ 170916 w 3751603"/>
              <a:gd name="connsiteY13" fmla="*/ 1162228 h 3879791"/>
              <a:gd name="connsiteX14" fmla="*/ 333286 w 3751603"/>
              <a:gd name="connsiteY14" fmla="*/ 1222049 h 3879791"/>
              <a:gd name="connsiteX15" fmla="*/ 401652 w 3751603"/>
              <a:gd name="connsiteY15" fmla="*/ 1085316 h 3879791"/>
              <a:gd name="connsiteX16" fmla="*/ 521293 w 3751603"/>
              <a:gd name="connsiteY16" fmla="*/ 1102408 h 3879791"/>
              <a:gd name="connsiteX17" fmla="*/ 658026 w 3751603"/>
              <a:gd name="connsiteY17" fmla="*/ 1068224 h 3879791"/>
              <a:gd name="connsiteX18" fmla="*/ 683663 w 3751603"/>
              <a:gd name="connsiteY18" fmla="*/ 1880075 h 3879791"/>
              <a:gd name="connsiteX19" fmla="*/ 495656 w 3751603"/>
              <a:gd name="connsiteY19" fmla="*/ 1905712 h 3879791"/>
              <a:gd name="connsiteX20" fmla="*/ 401652 w 3751603"/>
              <a:gd name="connsiteY20" fmla="*/ 1897167 h 3879791"/>
              <a:gd name="connsiteX21" fmla="*/ 384560 w 3751603"/>
              <a:gd name="connsiteY21" fmla="*/ 1786071 h 3879791"/>
              <a:gd name="connsiteX22" fmla="*/ 299103 w 3751603"/>
              <a:gd name="connsiteY22" fmla="*/ 1743342 h 3879791"/>
              <a:gd name="connsiteX23" fmla="*/ 230736 w 3751603"/>
              <a:gd name="connsiteY23" fmla="*/ 1777525 h 3879791"/>
              <a:gd name="connsiteX24" fmla="*/ 162370 w 3751603"/>
              <a:gd name="connsiteY24" fmla="*/ 1828800 h 3879791"/>
              <a:gd name="connsiteX25" fmla="*/ 0 w 3751603"/>
              <a:gd name="connsiteY25" fmla="*/ 1862983 h 3879791"/>
              <a:gd name="connsiteX26" fmla="*/ 239282 w 3751603"/>
              <a:gd name="connsiteY26" fmla="*/ 2563739 h 3879791"/>
              <a:gd name="connsiteX27" fmla="*/ 418744 w 3751603"/>
              <a:gd name="connsiteY27" fmla="*/ 2521010 h 3879791"/>
              <a:gd name="connsiteX28" fmla="*/ 538385 w 3751603"/>
              <a:gd name="connsiteY28" fmla="*/ 2845750 h 3879791"/>
              <a:gd name="connsiteX29" fmla="*/ 589660 w 3751603"/>
              <a:gd name="connsiteY29" fmla="*/ 2828658 h 3879791"/>
              <a:gd name="connsiteX30" fmla="*/ 709301 w 3751603"/>
              <a:gd name="connsiteY30" fmla="*/ 2982482 h 3879791"/>
              <a:gd name="connsiteX31" fmla="*/ 794759 w 3751603"/>
              <a:gd name="connsiteY31" fmla="*/ 2948299 h 3879791"/>
              <a:gd name="connsiteX32" fmla="*/ 692209 w 3751603"/>
              <a:gd name="connsiteY32" fmla="*/ 2743200 h 3879791"/>
              <a:gd name="connsiteX33" fmla="*/ 666572 w 3751603"/>
              <a:gd name="connsiteY33" fmla="*/ 2717563 h 3879791"/>
              <a:gd name="connsiteX34" fmla="*/ 743484 w 3751603"/>
              <a:gd name="connsiteY34" fmla="*/ 2649196 h 3879791"/>
              <a:gd name="connsiteX35" fmla="*/ 922946 w 3751603"/>
              <a:gd name="connsiteY35" fmla="*/ 2606467 h 3879791"/>
              <a:gd name="connsiteX36" fmla="*/ 1410056 w 3751603"/>
              <a:gd name="connsiteY36" fmla="*/ 3196127 h 3879791"/>
              <a:gd name="connsiteX37" fmla="*/ 1401510 w 3751603"/>
              <a:gd name="connsiteY37" fmla="*/ 3298677 h 3879791"/>
              <a:gd name="connsiteX38" fmla="*/ 1213503 w 3751603"/>
              <a:gd name="connsiteY38" fmla="*/ 3332860 h 3879791"/>
              <a:gd name="connsiteX39" fmla="*/ 1110953 w 3751603"/>
              <a:gd name="connsiteY39" fmla="*/ 3273039 h 3879791"/>
              <a:gd name="connsiteX40" fmla="*/ 1051132 w 3751603"/>
              <a:gd name="connsiteY40" fmla="*/ 3273039 h 3879791"/>
              <a:gd name="connsiteX41" fmla="*/ 1008403 w 3751603"/>
              <a:gd name="connsiteY41" fmla="*/ 3409772 h 3879791"/>
              <a:gd name="connsiteX42" fmla="*/ 1897166 w 3751603"/>
              <a:gd name="connsiteY42" fmla="*/ 3879791 h 3879791"/>
              <a:gd name="connsiteX43" fmla="*/ 2127903 w 3751603"/>
              <a:gd name="connsiteY43" fmla="*/ 3811424 h 3879791"/>
              <a:gd name="connsiteX44" fmla="*/ 2384276 w 3751603"/>
              <a:gd name="connsiteY44" fmla="*/ 3760150 h 3879791"/>
              <a:gd name="connsiteX45" fmla="*/ 2008261 w 3751603"/>
              <a:gd name="connsiteY45" fmla="*/ 3725967 h 3879791"/>
              <a:gd name="connsiteX46" fmla="*/ 1956987 w 3751603"/>
              <a:gd name="connsiteY46" fmla="*/ 3717421 h 3879791"/>
              <a:gd name="connsiteX47" fmla="*/ 1931349 w 3751603"/>
              <a:gd name="connsiteY47" fmla="*/ 3589234 h 3879791"/>
              <a:gd name="connsiteX48" fmla="*/ 2247544 w 3751603"/>
              <a:gd name="connsiteY48" fmla="*/ 3537959 h 3879791"/>
              <a:gd name="connsiteX49" fmla="*/ 2871387 w 3751603"/>
              <a:gd name="connsiteY49" fmla="*/ 3572142 h 3879791"/>
              <a:gd name="connsiteX50" fmla="*/ 2811566 w 3751603"/>
              <a:gd name="connsiteY50" fmla="*/ 3529413 h 3879791"/>
              <a:gd name="connsiteX51" fmla="*/ 2837203 w 3751603"/>
              <a:gd name="connsiteY51" fmla="*/ 3461047 h 3879791"/>
              <a:gd name="connsiteX52" fmla="*/ 2794474 w 3751603"/>
              <a:gd name="connsiteY52" fmla="*/ 3418318 h 3879791"/>
              <a:gd name="connsiteX53" fmla="*/ 3076486 w 3751603"/>
              <a:gd name="connsiteY53" fmla="*/ 3102124 h 3879791"/>
              <a:gd name="connsiteX54" fmla="*/ 3537959 w 3751603"/>
              <a:gd name="connsiteY54" fmla="*/ 2999574 h 3879791"/>
              <a:gd name="connsiteX55" fmla="*/ 3572142 w 3751603"/>
              <a:gd name="connsiteY55" fmla="*/ 3042303 h 3879791"/>
              <a:gd name="connsiteX56" fmla="*/ 3367043 w 3751603"/>
              <a:gd name="connsiteY56" fmla="*/ 3264494 h 3879791"/>
              <a:gd name="connsiteX57" fmla="*/ 3751603 w 3751603"/>
              <a:gd name="connsiteY57" fmla="*/ 3204673 h 3879791"/>
              <a:gd name="connsiteX58" fmla="*/ 3529413 w 3751603"/>
              <a:gd name="connsiteY58" fmla="*/ 3119215 h 3879791"/>
              <a:gd name="connsiteX59" fmla="*/ 3563596 w 3751603"/>
              <a:gd name="connsiteY59" fmla="*/ 3050849 h 3879791"/>
              <a:gd name="connsiteX60" fmla="*/ 3537959 w 3751603"/>
              <a:gd name="connsiteY60" fmla="*/ 3016666 h 3879791"/>
              <a:gd name="connsiteX61" fmla="*/ 3349951 w 3751603"/>
              <a:gd name="connsiteY61" fmla="*/ 3033757 h 3879791"/>
              <a:gd name="connsiteX62" fmla="*/ 3127760 w 3751603"/>
              <a:gd name="connsiteY62" fmla="*/ 2922662 h 3879791"/>
              <a:gd name="connsiteX63" fmla="*/ 3136306 w 3751603"/>
              <a:gd name="connsiteY63" fmla="*/ 2803021 h 3879791"/>
              <a:gd name="connsiteX64" fmla="*/ 2649196 w 3751603"/>
              <a:gd name="connsiteY64" fmla="*/ 2221907 h 3879791"/>
              <a:gd name="connsiteX65" fmla="*/ 2238998 w 3751603"/>
              <a:gd name="connsiteY65" fmla="*/ 2307365 h 3879791"/>
              <a:gd name="connsiteX66" fmla="*/ 914400 w 3751603"/>
              <a:gd name="connsiteY66" fmla="*/ 2606467 h 3879791"/>
              <a:gd name="connsiteX67" fmla="*/ 897308 w 3751603"/>
              <a:gd name="connsiteY67" fmla="*/ 2623559 h 3879791"/>
              <a:gd name="connsiteX0" fmla="*/ 1187864 w 3751603"/>
              <a:gd name="connsiteY0" fmla="*/ 1786069 h 3879791"/>
              <a:gd name="connsiteX1" fmla="*/ 1358781 w 3751603"/>
              <a:gd name="connsiteY1" fmla="*/ 2298820 h 3879791"/>
              <a:gd name="connsiteX2" fmla="*/ 2350093 w 3751603"/>
              <a:gd name="connsiteY2" fmla="*/ 2059537 h 3879791"/>
              <a:gd name="connsiteX3" fmla="*/ 2204813 w 3751603"/>
              <a:gd name="connsiteY3" fmla="*/ 1555335 h 3879791"/>
              <a:gd name="connsiteX4" fmla="*/ 2367187 w 3751603"/>
              <a:gd name="connsiteY4" fmla="*/ 1486969 h 3879791"/>
              <a:gd name="connsiteX5" fmla="*/ 2375731 w 3751603"/>
              <a:gd name="connsiteY5" fmla="*/ 709301 h 3879791"/>
              <a:gd name="connsiteX6" fmla="*/ 2640650 w 3751603"/>
              <a:gd name="connsiteY6" fmla="*/ 0 h 3879791"/>
              <a:gd name="connsiteX7" fmla="*/ 1367327 w 3751603"/>
              <a:gd name="connsiteY7" fmla="*/ 17092 h 3879791"/>
              <a:gd name="connsiteX8" fmla="*/ 1076770 w 3751603"/>
              <a:gd name="connsiteY8" fmla="*/ 341832 h 3879791"/>
              <a:gd name="connsiteX9" fmla="*/ 854579 w 3751603"/>
              <a:gd name="connsiteY9" fmla="*/ 393107 h 3879791"/>
              <a:gd name="connsiteX10" fmla="*/ 752030 w 3751603"/>
              <a:gd name="connsiteY10" fmla="*/ 307649 h 3879791"/>
              <a:gd name="connsiteX11" fmla="*/ 666572 w 3751603"/>
              <a:gd name="connsiteY11" fmla="*/ 376015 h 3879791"/>
              <a:gd name="connsiteX12" fmla="*/ 495656 w 3751603"/>
              <a:gd name="connsiteY12" fmla="*/ 401653 h 3879791"/>
              <a:gd name="connsiteX13" fmla="*/ 170916 w 3751603"/>
              <a:gd name="connsiteY13" fmla="*/ 1162228 h 3879791"/>
              <a:gd name="connsiteX14" fmla="*/ 333286 w 3751603"/>
              <a:gd name="connsiteY14" fmla="*/ 1222049 h 3879791"/>
              <a:gd name="connsiteX15" fmla="*/ 401652 w 3751603"/>
              <a:gd name="connsiteY15" fmla="*/ 1085316 h 3879791"/>
              <a:gd name="connsiteX16" fmla="*/ 521293 w 3751603"/>
              <a:gd name="connsiteY16" fmla="*/ 1102408 h 3879791"/>
              <a:gd name="connsiteX17" fmla="*/ 658026 w 3751603"/>
              <a:gd name="connsiteY17" fmla="*/ 1068224 h 3879791"/>
              <a:gd name="connsiteX18" fmla="*/ 683663 w 3751603"/>
              <a:gd name="connsiteY18" fmla="*/ 1880075 h 3879791"/>
              <a:gd name="connsiteX19" fmla="*/ 495656 w 3751603"/>
              <a:gd name="connsiteY19" fmla="*/ 1905712 h 3879791"/>
              <a:gd name="connsiteX20" fmla="*/ 401652 w 3751603"/>
              <a:gd name="connsiteY20" fmla="*/ 1897167 h 3879791"/>
              <a:gd name="connsiteX21" fmla="*/ 384560 w 3751603"/>
              <a:gd name="connsiteY21" fmla="*/ 1786071 h 3879791"/>
              <a:gd name="connsiteX22" fmla="*/ 299103 w 3751603"/>
              <a:gd name="connsiteY22" fmla="*/ 1743342 h 3879791"/>
              <a:gd name="connsiteX23" fmla="*/ 230736 w 3751603"/>
              <a:gd name="connsiteY23" fmla="*/ 1777525 h 3879791"/>
              <a:gd name="connsiteX24" fmla="*/ 162370 w 3751603"/>
              <a:gd name="connsiteY24" fmla="*/ 1828800 h 3879791"/>
              <a:gd name="connsiteX25" fmla="*/ 0 w 3751603"/>
              <a:gd name="connsiteY25" fmla="*/ 1862983 h 3879791"/>
              <a:gd name="connsiteX26" fmla="*/ 239282 w 3751603"/>
              <a:gd name="connsiteY26" fmla="*/ 2563739 h 3879791"/>
              <a:gd name="connsiteX27" fmla="*/ 418744 w 3751603"/>
              <a:gd name="connsiteY27" fmla="*/ 2521010 h 3879791"/>
              <a:gd name="connsiteX28" fmla="*/ 538385 w 3751603"/>
              <a:gd name="connsiteY28" fmla="*/ 2845750 h 3879791"/>
              <a:gd name="connsiteX29" fmla="*/ 589660 w 3751603"/>
              <a:gd name="connsiteY29" fmla="*/ 2828658 h 3879791"/>
              <a:gd name="connsiteX30" fmla="*/ 709301 w 3751603"/>
              <a:gd name="connsiteY30" fmla="*/ 2982482 h 3879791"/>
              <a:gd name="connsiteX31" fmla="*/ 794759 w 3751603"/>
              <a:gd name="connsiteY31" fmla="*/ 2948299 h 3879791"/>
              <a:gd name="connsiteX32" fmla="*/ 692209 w 3751603"/>
              <a:gd name="connsiteY32" fmla="*/ 2743200 h 3879791"/>
              <a:gd name="connsiteX33" fmla="*/ 666572 w 3751603"/>
              <a:gd name="connsiteY33" fmla="*/ 2717563 h 3879791"/>
              <a:gd name="connsiteX34" fmla="*/ 743484 w 3751603"/>
              <a:gd name="connsiteY34" fmla="*/ 2649196 h 3879791"/>
              <a:gd name="connsiteX35" fmla="*/ 922946 w 3751603"/>
              <a:gd name="connsiteY35" fmla="*/ 2606467 h 3879791"/>
              <a:gd name="connsiteX36" fmla="*/ 1410056 w 3751603"/>
              <a:gd name="connsiteY36" fmla="*/ 3196127 h 3879791"/>
              <a:gd name="connsiteX37" fmla="*/ 1401510 w 3751603"/>
              <a:gd name="connsiteY37" fmla="*/ 3298677 h 3879791"/>
              <a:gd name="connsiteX38" fmla="*/ 1213503 w 3751603"/>
              <a:gd name="connsiteY38" fmla="*/ 3332860 h 3879791"/>
              <a:gd name="connsiteX39" fmla="*/ 1110953 w 3751603"/>
              <a:gd name="connsiteY39" fmla="*/ 3273039 h 3879791"/>
              <a:gd name="connsiteX40" fmla="*/ 1051132 w 3751603"/>
              <a:gd name="connsiteY40" fmla="*/ 3273039 h 3879791"/>
              <a:gd name="connsiteX41" fmla="*/ 1008403 w 3751603"/>
              <a:gd name="connsiteY41" fmla="*/ 3409772 h 3879791"/>
              <a:gd name="connsiteX42" fmla="*/ 1897166 w 3751603"/>
              <a:gd name="connsiteY42" fmla="*/ 3879791 h 3879791"/>
              <a:gd name="connsiteX43" fmla="*/ 2127903 w 3751603"/>
              <a:gd name="connsiteY43" fmla="*/ 3811424 h 3879791"/>
              <a:gd name="connsiteX44" fmla="*/ 2384276 w 3751603"/>
              <a:gd name="connsiteY44" fmla="*/ 3760150 h 3879791"/>
              <a:gd name="connsiteX45" fmla="*/ 2008261 w 3751603"/>
              <a:gd name="connsiteY45" fmla="*/ 3725967 h 3879791"/>
              <a:gd name="connsiteX46" fmla="*/ 1956987 w 3751603"/>
              <a:gd name="connsiteY46" fmla="*/ 3717421 h 3879791"/>
              <a:gd name="connsiteX47" fmla="*/ 1931349 w 3751603"/>
              <a:gd name="connsiteY47" fmla="*/ 3589234 h 3879791"/>
              <a:gd name="connsiteX48" fmla="*/ 2247544 w 3751603"/>
              <a:gd name="connsiteY48" fmla="*/ 3537959 h 3879791"/>
              <a:gd name="connsiteX49" fmla="*/ 2871387 w 3751603"/>
              <a:gd name="connsiteY49" fmla="*/ 3572142 h 3879791"/>
              <a:gd name="connsiteX50" fmla="*/ 2811566 w 3751603"/>
              <a:gd name="connsiteY50" fmla="*/ 3529413 h 3879791"/>
              <a:gd name="connsiteX51" fmla="*/ 2837203 w 3751603"/>
              <a:gd name="connsiteY51" fmla="*/ 3461047 h 3879791"/>
              <a:gd name="connsiteX52" fmla="*/ 2794474 w 3751603"/>
              <a:gd name="connsiteY52" fmla="*/ 3418318 h 3879791"/>
              <a:gd name="connsiteX53" fmla="*/ 3076486 w 3751603"/>
              <a:gd name="connsiteY53" fmla="*/ 3102124 h 3879791"/>
              <a:gd name="connsiteX54" fmla="*/ 3537959 w 3751603"/>
              <a:gd name="connsiteY54" fmla="*/ 2999574 h 3879791"/>
              <a:gd name="connsiteX55" fmla="*/ 3572142 w 3751603"/>
              <a:gd name="connsiteY55" fmla="*/ 3042303 h 3879791"/>
              <a:gd name="connsiteX56" fmla="*/ 3367043 w 3751603"/>
              <a:gd name="connsiteY56" fmla="*/ 3264494 h 3879791"/>
              <a:gd name="connsiteX57" fmla="*/ 3751603 w 3751603"/>
              <a:gd name="connsiteY57" fmla="*/ 3204673 h 3879791"/>
              <a:gd name="connsiteX58" fmla="*/ 3529413 w 3751603"/>
              <a:gd name="connsiteY58" fmla="*/ 3119215 h 3879791"/>
              <a:gd name="connsiteX59" fmla="*/ 3563596 w 3751603"/>
              <a:gd name="connsiteY59" fmla="*/ 3050849 h 3879791"/>
              <a:gd name="connsiteX60" fmla="*/ 3537959 w 3751603"/>
              <a:gd name="connsiteY60" fmla="*/ 3016666 h 3879791"/>
              <a:gd name="connsiteX61" fmla="*/ 3349951 w 3751603"/>
              <a:gd name="connsiteY61" fmla="*/ 3033757 h 3879791"/>
              <a:gd name="connsiteX62" fmla="*/ 3127760 w 3751603"/>
              <a:gd name="connsiteY62" fmla="*/ 2922662 h 3879791"/>
              <a:gd name="connsiteX63" fmla="*/ 3136306 w 3751603"/>
              <a:gd name="connsiteY63" fmla="*/ 2803021 h 3879791"/>
              <a:gd name="connsiteX64" fmla="*/ 2649196 w 3751603"/>
              <a:gd name="connsiteY64" fmla="*/ 2221907 h 3879791"/>
              <a:gd name="connsiteX65" fmla="*/ 2238998 w 3751603"/>
              <a:gd name="connsiteY65" fmla="*/ 2307365 h 3879791"/>
              <a:gd name="connsiteX66" fmla="*/ 914400 w 3751603"/>
              <a:gd name="connsiteY66" fmla="*/ 2606467 h 3879791"/>
              <a:gd name="connsiteX67" fmla="*/ 897308 w 3751603"/>
              <a:gd name="connsiteY67" fmla="*/ 2623559 h 3879791"/>
              <a:gd name="connsiteX0" fmla="*/ 1110952 w 3751603"/>
              <a:gd name="connsiteY0" fmla="*/ 1803161 h 3879791"/>
              <a:gd name="connsiteX1" fmla="*/ 1358781 w 3751603"/>
              <a:gd name="connsiteY1" fmla="*/ 2298820 h 3879791"/>
              <a:gd name="connsiteX2" fmla="*/ 2350093 w 3751603"/>
              <a:gd name="connsiteY2" fmla="*/ 2059537 h 3879791"/>
              <a:gd name="connsiteX3" fmla="*/ 2204813 w 3751603"/>
              <a:gd name="connsiteY3" fmla="*/ 1555335 h 3879791"/>
              <a:gd name="connsiteX4" fmla="*/ 2367187 w 3751603"/>
              <a:gd name="connsiteY4" fmla="*/ 1486969 h 3879791"/>
              <a:gd name="connsiteX5" fmla="*/ 2375731 w 3751603"/>
              <a:gd name="connsiteY5" fmla="*/ 709301 h 3879791"/>
              <a:gd name="connsiteX6" fmla="*/ 2640650 w 3751603"/>
              <a:gd name="connsiteY6" fmla="*/ 0 h 3879791"/>
              <a:gd name="connsiteX7" fmla="*/ 1367327 w 3751603"/>
              <a:gd name="connsiteY7" fmla="*/ 17092 h 3879791"/>
              <a:gd name="connsiteX8" fmla="*/ 1076770 w 3751603"/>
              <a:gd name="connsiteY8" fmla="*/ 341832 h 3879791"/>
              <a:gd name="connsiteX9" fmla="*/ 854579 w 3751603"/>
              <a:gd name="connsiteY9" fmla="*/ 393107 h 3879791"/>
              <a:gd name="connsiteX10" fmla="*/ 752030 w 3751603"/>
              <a:gd name="connsiteY10" fmla="*/ 307649 h 3879791"/>
              <a:gd name="connsiteX11" fmla="*/ 666572 w 3751603"/>
              <a:gd name="connsiteY11" fmla="*/ 376015 h 3879791"/>
              <a:gd name="connsiteX12" fmla="*/ 495656 w 3751603"/>
              <a:gd name="connsiteY12" fmla="*/ 401653 h 3879791"/>
              <a:gd name="connsiteX13" fmla="*/ 170916 w 3751603"/>
              <a:gd name="connsiteY13" fmla="*/ 1162228 h 3879791"/>
              <a:gd name="connsiteX14" fmla="*/ 333286 w 3751603"/>
              <a:gd name="connsiteY14" fmla="*/ 1222049 h 3879791"/>
              <a:gd name="connsiteX15" fmla="*/ 401652 w 3751603"/>
              <a:gd name="connsiteY15" fmla="*/ 1085316 h 3879791"/>
              <a:gd name="connsiteX16" fmla="*/ 521293 w 3751603"/>
              <a:gd name="connsiteY16" fmla="*/ 1102408 h 3879791"/>
              <a:gd name="connsiteX17" fmla="*/ 658026 w 3751603"/>
              <a:gd name="connsiteY17" fmla="*/ 1068224 h 3879791"/>
              <a:gd name="connsiteX18" fmla="*/ 683663 w 3751603"/>
              <a:gd name="connsiteY18" fmla="*/ 1880075 h 3879791"/>
              <a:gd name="connsiteX19" fmla="*/ 495656 w 3751603"/>
              <a:gd name="connsiteY19" fmla="*/ 1905712 h 3879791"/>
              <a:gd name="connsiteX20" fmla="*/ 401652 w 3751603"/>
              <a:gd name="connsiteY20" fmla="*/ 1897167 h 3879791"/>
              <a:gd name="connsiteX21" fmla="*/ 384560 w 3751603"/>
              <a:gd name="connsiteY21" fmla="*/ 1786071 h 3879791"/>
              <a:gd name="connsiteX22" fmla="*/ 299103 w 3751603"/>
              <a:gd name="connsiteY22" fmla="*/ 1743342 h 3879791"/>
              <a:gd name="connsiteX23" fmla="*/ 230736 w 3751603"/>
              <a:gd name="connsiteY23" fmla="*/ 1777525 h 3879791"/>
              <a:gd name="connsiteX24" fmla="*/ 162370 w 3751603"/>
              <a:gd name="connsiteY24" fmla="*/ 1828800 h 3879791"/>
              <a:gd name="connsiteX25" fmla="*/ 0 w 3751603"/>
              <a:gd name="connsiteY25" fmla="*/ 1862983 h 3879791"/>
              <a:gd name="connsiteX26" fmla="*/ 239282 w 3751603"/>
              <a:gd name="connsiteY26" fmla="*/ 2563739 h 3879791"/>
              <a:gd name="connsiteX27" fmla="*/ 418744 w 3751603"/>
              <a:gd name="connsiteY27" fmla="*/ 2521010 h 3879791"/>
              <a:gd name="connsiteX28" fmla="*/ 538385 w 3751603"/>
              <a:gd name="connsiteY28" fmla="*/ 2845750 h 3879791"/>
              <a:gd name="connsiteX29" fmla="*/ 589660 w 3751603"/>
              <a:gd name="connsiteY29" fmla="*/ 2828658 h 3879791"/>
              <a:gd name="connsiteX30" fmla="*/ 709301 w 3751603"/>
              <a:gd name="connsiteY30" fmla="*/ 2982482 h 3879791"/>
              <a:gd name="connsiteX31" fmla="*/ 794759 w 3751603"/>
              <a:gd name="connsiteY31" fmla="*/ 2948299 h 3879791"/>
              <a:gd name="connsiteX32" fmla="*/ 692209 w 3751603"/>
              <a:gd name="connsiteY32" fmla="*/ 2743200 h 3879791"/>
              <a:gd name="connsiteX33" fmla="*/ 666572 w 3751603"/>
              <a:gd name="connsiteY33" fmla="*/ 2717563 h 3879791"/>
              <a:gd name="connsiteX34" fmla="*/ 743484 w 3751603"/>
              <a:gd name="connsiteY34" fmla="*/ 2649196 h 3879791"/>
              <a:gd name="connsiteX35" fmla="*/ 922946 w 3751603"/>
              <a:gd name="connsiteY35" fmla="*/ 2606467 h 3879791"/>
              <a:gd name="connsiteX36" fmla="*/ 1410056 w 3751603"/>
              <a:gd name="connsiteY36" fmla="*/ 3196127 h 3879791"/>
              <a:gd name="connsiteX37" fmla="*/ 1401510 w 3751603"/>
              <a:gd name="connsiteY37" fmla="*/ 3298677 h 3879791"/>
              <a:gd name="connsiteX38" fmla="*/ 1213503 w 3751603"/>
              <a:gd name="connsiteY38" fmla="*/ 3332860 h 3879791"/>
              <a:gd name="connsiteX39" fmla="*/ 1110953 w 3751603"/>
              <a:gd name="connsiteY39" fmla="*/ 3273039 h 3879791"/>
              <a:gd name="connsiteX40" fmla="*/ 1051132 w 3751603"/>
              <a:gd name="connsiteY40" fmla="*/ 3273039 h 3879791"/>
              <a:gd name="connsiteX41" fmla="*/ 1008403 w 3751603"/>
              <a:gd name="connsiteY41" fmla="*/ 3409772 h 3879791"/>
              <a:gd name="connsiteX42" fmla="*/ 1897166 w 3751603"/>
              <a:gd name="connsiteY42" fmla="*/ 3879791 h 3879791"/>
              <a:gd name="connsiteX43" fmla="*/ 2127903 w 3751603"/>
              <a:gd name="connsiteY43" fmla="*/ 3811424 h 3879791"/>
              <a:gd name="connsiteX44" fmla="*/ 2384276 w 3751603"/>
              <a:gd name="connsiteY44" fmla="*/ 3760150 h 3879791"/>
              <a:gd name="connsiteX45" fmla="*/ 2008261 w 3751603"/>
              <a:gd name="connsiteY45" fmla="*/ 3725967 h 3879791"/>
              <a:gd name="connsiteX46" fmla="*/ 1956987 w 3751603"/>
              <a:gd name="connsiteY46" fmla="*/ 3717421 h 3879791"/>
              <a:gd name="connsiteX47" fmla="*/ 1931349 w 3751603"/>
              <a:gd name="connsiteY47" fmla="*/ 3589234 h 3879791"/>
              <a:gd name="connsiteX48" fmla="*/ 2247544 w 3751603"/>
              <a:gd name="connsiteY48" fmla="*/ 3537959 h 3879791"/>
              <a:gd name="connsiteX49" fmla="*/ 2871387 w 3751603"/>
              <a:gd name="connsiteY49" fmla="*/ 3572142 h 3879791"/>
              <a:gd name="connsiteX50" fmla="*/ 2811566 w 3751603"/>
              <a:gd name="connsiteY50" fmla="*/ 3529413 h 3879791"/>
              <a:gd name="connsiteX51" fmla="*/ 2837203 w 3751603"/>
              <a:gd name="connsiteY51" fmla="*/ 3461047 h 3879791"/>
              <a:gd name="connsiteX52" fmla="*/ 2794474 w 3751603"/>
              <a:gd name="connsiteY52" fmla="*/ 3418318 h 3879791"/>
              <a:gd name="connsiteX53" fmla="*/ 3076486 w 3751603"/>
              <a:gd name="connsiteY53" fmla="*/ 3102124 h 3879791"/>
              <a:gd name="connsiteX54" fmla="*/ 3537959 w 3751603"/>
              <a:gd name="connsiteY54" fmla="*/ 2999574 h 3879791"/>
              <a:gd name="connsiteX55" fmla="*/ 3572142 w 3751603"/>
              <a:gd name="connsiteY55" fmla="*/ 3042303 h 3879791"/>
              <a:gd name="connsiteX56" fmla="*/ 3367043 w 3751603"/>
              <a:gd name="connsiteY56" fmla="*/ 3264494 h 3879791"/>
              <a:gd name="connsiteX57" fmla="*/ 3751603 w 3751603"/>
              <a:gd name="connsiteY57" fmla="*/ 3204673 h 3879791"/>
              <a:gd name="connsiteX58" fmla="*/ 3529413 w 3751603"/>
              <a:gd name="connsiteY58" fmla="*/ 3119215 h 3879791"/>
              <a:gd name="connsiteX59" fmla="*/ 3563596 w 3751603"/>
              <a:gd name="connsiteY59" fmla="*/ 3050849 h 3879791"/>
              <a:gd name="connsiteX60" fmla="*/ 3537959 w 3751603"/>
              <a:gd name="connsiteY60" fmla="*/ 3016666 h 3879791"/>
              <a:gd name="connsiteX61" fmla="*/ 3349951 w 3751603"/>
              <a:gd name="connsiteY61" fmla="*/ 3033757 h 3879791"/>
              <a:gd name="connsiteX62" fmla="*/ 3127760 w 3751603"/>
              <a:gd name="connsiteY62" fmla="*/ 2922662 h 3879791"/>
              <a:gd name="connsiteX63" fmla="*/ 3136306 w 3751603"/>
              <a:gd name="connsiteY63" fmla="*/ 2803021 h 3879791"/>
              <a:gd name="connsiteX64" fmla="*/ 2649196 w 3751603"/>
              <a:gd name="connsiteY64" fmla="*/ 2221907 h 3879791"/>
              <a:gd name="connsiteX65" fmla="*/ 2238998 w 3751603"/>
              <a:gd name="connsiteY65" fmla="*/ 2307365 h 3879791"/>
              <a:gd name="connsiteX66" fmla="*/ 914400 w 3751603"/>
              <a:gd name="connsiteY66" fmla="*/ 2606467 h 3879791"/>
              <a:gd name="connsiteX67" fmla="*/ 897308 w 3751603"/>
              <a:gd name="connsiteY67" fmla="*/ 2623559 h 3879791"/>
              <a:gd name="connsiteX0" fmla="*/ 1110952 w 3751603"/>
              <a:gd name="connsiteY0" fmla="*/ 1803161 h 3879791"/>
              <a:gd name="connsiteX1" fmla="*/ 1170774 w 3751603"/>
              <a:gd name="connsiteY1" fmla="*/ 1974079 h 3879791"/>
              <a:gd name="connsiteX2" fmla="*/ 1358781 w 3751603"/>
              <a:gd name="connsiteY2" fmla="*/ 2298820 h 3879791"/>
              <a:gd name="connsiteX3" fmla="*/ 2350093 w 3751603"/>
              <a:gd name="connsiteY3" fmla="*/ 2059537 h 3879791"/>
              <a:gd name="connsiteX4" fmla="*/ 2204813 w 3751603"/>
              <a:gd name="connsiteY4" fmla="*/ 1555335 h 3879791"/>
              <a:gd name="connsiteX5" fmla="*/ 2367187 w 3751603"/>
              <a:gd name="connsiteY5" fmla="*/ 1486969 h 3879791"/>
              <a:gd name="connsiteX6" fmla="*/ 2375731 w 3751603"/>
              <a:gd name="connsiteY6" fmla="*/ 709301 h 3879791"/>
              <a:gd name="connsiteX7" fmla="*/ 2640650 w 3751603"/>
              <a:gd name="connsiteY7" fmla="*/ 0 h 3879791"/>
              <a:gd name="connsiteX8" fmla="*/ 1367327 w 3751603"/>
              <a:gd name="connsiteY8" fmla="*/ 17092 h 3879791"/>
              <a:gd name="connsiteX9" fmla="*/ 1076770 w 3751603"/>
              <a:gd name="connsiteY9" fmla="*/ 341832 h 3879791"/>
              <a:gd name="connsiteX10" fmla="*/ 854579 w 3751603"/>
              <a:gd name="connsiteY10" fmla="*/ 393107 h 3879791"/>
              <a:gd name="connsiteX11" fmla="*/ 752030 w 3751603"/>
              <a:gd name="connsiteY11" fmla="*/ 307649 h 3879791"/>
              <a:gd name="connsiteX12" fmla="*/ 666572 w 3751603"/>
              <a:gd name="connsiteY12" fmla="*/ 376015 h 3879791"/>
              <a:gd name="connsiteX13" fmla="*/ 495656 w 3751603"/>
              <a:gd name="connsiteY13" fmla="*/ 401653 h 3879791"/>
              <a:gd name="connsiteX14" fmla="*/ 170916 w 3751603"/>
              <a:gd name="connsiteY14" fmla="*/ 1162228 h 3879791"/>
              <a:gd name="connsiteX15" fmla="*/ 333286 w 3751603"/>
              <a:gd name="connsiteY15" fmla="*/ 1222049 h 3879791"/>
              <a:gd name="connsiteX16" fmla="*/ 401652 w 3751603"/>
              <a:gd name="connsiteY16" fmla="*/ 1085316 h 3879791"/>
              <a:gd name="connsiteX17" fmla="*/ 521293 w 3751603"/>
              <a:gd name="connsiteY17" fmla="*/ 1102408 h 3879791"/>
              <a:gd name="connsiteX18" fmla="*/ 658026 w 3751603"/>
              <a:gd name="connsiteY18" fmla="*/ 1068224 h 3879791"/>
              <a:gd name="connsiteX19" fmla="*/ 683663 w 3751603"/>
              <a:gd name="connsiteY19" fmla="*/ 1880075 h 3879791"/>
              <a:gd name="connsiteX20" fmla="*/ 495656 w 3751603"/>
              <a:gd name="connsiteY20" fmla="*/ 1905712 h 3879791"/>
              <a:gd name="connsiteX21" fmla="*/ 401652 w 3751603"/>
              <a:gd name="connsiteY21" fmla="*/ 1897167 h 3879791"/>
              <a:gd name="connsiteX22" fmla="*/ 384560 w 3751603"/>
              <a:gd name="connsiteY22" fmla="*/ 1786071 h 3879791"/>
              <a:gd name="connsiteX23" fmla="*/ 299103 w 3751603"/>
              <a:gd name="connsiteY23" fmla="*/ 1743342 h 3879791"/>
              <a:gd name="connsiteX24" fmla="*/ 230736 w 3751603"/>
              <a:gd name="connsiteY24" fmla="*/ 1777525 h 3879791"/>
              <a:gd name="connsiteX25" fmla="*/ 162370 w 3751603"/>
              <a:gd name="connsiteY25" fmla="*/ 1828800 h 3879791"/>
              <a:gd name="connsiteX26" fmla="*/ 0 w 3751603"/>
              <a:gd name="connsiteY26" fmla="*/ 1862983 h 3879791"/>
              <a:gd name="connsiteX27" fmla="*/ 239282 w 3751603"/>
              <a:gd name="connsiteY27" fmla="*/ 2563739 h 3879791"/>
              <a:gd name="connsiteX28" fmla="*/ 418744 w 3751603"/>
              <a:gd name="connsiteY28" fmla="*/ 2521010 h 3879791"/>
              <a:gd name="connsiteX29" fmla="*/ 538385 w 3751603"/>
              <a:gd name="connsiteY29" fmla="*/ 2845750 h 3879791"/>
              <a:gd name="connsiteX30" fmla="*/ 589660 w 3751603"/>
              <a:gd name="connsiteY30" fmla="*/ 2828658 h 3879791"/>
              <a:gd name="connsiteX31" fmla="*/ 709301 w 3751603"/>
              <a:gd name="connsiteY31" fmla="*/ 2982482 h 3879791"/>
              <a:gd name="connsiteX32" fmla="*/ 794759 w 3751603"/>
              <a:gd name="connsiteY32" fmla="*/ 2948299 h 3879791"/>
              <a:gd name="connsiteX33" fmla="*/ 692209 w 3751603"/>
              <a:gd name="connsiteY33" fmla="*/ 2743200 h 3879791"/>
              <a:gd name="connsiteX34" fmla="*/ 666572 w 3751603"/>
              <a:gd name="connsiteY34" fmla="*/ 2717563 h 3879791"/>
              <a:gd name="connsiteX35" fmla="*/ 743484 w 3751603"/>
              <a:gd name="connsiteY35" fmla="*/ 2649196 h 3879791"/>
              <a:gd name="connsiteX36" fmla="*/ 922946 w 3751603"/>
              <a:gd name="connsiteY36" fmla="*/ 2606467 h 3879791"/>
              <a:gd name="connsiteX37" fmla="*/ 1410056 w 3751603"/>
              <a:gd name="connsiteY37" fmla="*/ 3196127 h 3879791"/>
              <a:gd name="connsiteX38" fmla="*/ 1401510 w 3751603"/>
              <a:gd name="connsiteY38" fmla="*/ 3298677 h 3879791"/>
              <a:gd name="connsiteX39" fmla="*/ 1213503 w 3751603"/>
              <a:gd name="connsiteY39" fmla="*/ 3332860 h 3879791"/>
              <a:gd name="connsiteX40" fmla="*/ 1110953 w 3751603"/>
              <a:gd name="connsiteY40" fmla="*/ 3273039 h 3879791"/>
              <a:gd name="connsiteX41" fmla="*/ 1051132 w 3751603"/>
              <a:gd name="connsiteY41" fmla="*/ 3273039 h 3879791"/>
              <a:gd name="connsiteX42" fmla="*/ 1008403 w 3751603"/>
              <a:gd name="connsiteY42" fmla="*/ 3409772 h 3879791"/>
              <a:gd name="connsiteX43" fmla="*/ 1897166 w 3751603"/>
              <a:gd name="connsiteY43" fmla="*/ 3879791 h 3879791"/>
              <a:gd name="connsiteX44" fmla="*/ 2127903 w 3751603"/>
              <a:gd name="connsiteY44" fmla="*/ 3811424 h 3879791"/>
              <a:gd name="connsiteX45" fmla="*/ 2384276 w 3751603"/>
              <a:gd name="connsiteY45" fmla="*/ 3760150 h 3879791"/>
              <a:gd name="connsiteX46" fmla="*/ 2008261 w 3751603"/>
              <a:gd name="connsiteY46" fmla="*/ 3725967 h 3879791"/>
              <a:gd name="connsiteX47" fmla="*/ 1956987 w 3751603"/>
              <a:gd name="connsiteY47" fmla="*/ 3717421 h 3879791"/>
              <a:gd name="connsiteX48" fmla="*/ 1931349 w 3751603"/>
              <a:gd name="connsiteY48" fmla="*/ 3589234 h 3879791"/>
              <a:gd name="connsiteX49" fmla="*/ 2247544 w 3751603"/>
              <a:gd name="connsiteY49" fmla="*/ 3537959 h 3879791"/>
              <a:gd name="connsiteX50" fmla="*/ 2871387 w 3751603"/>
              <a:gd name="connsiteY50" fmla="*/ 3572142 h 3879791"/>
              <a:gd name="connsiteX51" fmla="*/ 2811566 w 3751603"/>
              <a:gd name="connsiteY51" fmla="*/ 3529413 h 3879791"/>
              <a:gd name="connsiteX52" fmla="*/ 2837203 w 3751603"/>
              <a:gd name="connsiteY52" fmla="*/ 3461047 h 3879791"/>
              <a:gd name="connsiteX53" fmla="*/ 2794474 w 3751603"/>
              <a:gd name="connsiteY53" fmla="*/ 3418318 h 3879791"/>
              <a:gd name="connsiteX54" fmla="*/ 3076486 w 3751603"/>
              <a:gd name="connsiteY54" fmla="*/ 3102124 h 3879791"/>
              <a:gd name="connsiteX55" fmla="*/ 3537959 w 3751603"/>
              <a:gd name="connsiteY55" fmla="*/ 2999574 h 3879791"/>
              <a:gd name="connsiteX56" fmla="*/ 3572142 w 3751603"/>
              <a:gd name="connsiteY56" fmla="*/ 3042303 h 3879791"/>
              <a:gd name="connsiteX57" fmla="*/ 3367043 w 3751603"/>
              <a:gd name="connsiteY57" fmla="*/ 3264494 h 3879791"/>
              <a:gd name="connsiteX58" fmla="*/ 3751603 w 3751603"/>
              <a:gd name="connsiteY58" fmla="*/ 3204673 h 3879791"/>
              <a:gd name="connsiteX59" fmla="*/ 3529413 w 3751603"/>
              <a:gd name="connsiteY59" fmla="*/ 3119215 h 3879791"/>
              <a:gd name="connsiteX60" fmla="*/ 3563596 w 3751603"/>
              <a:gd name="connsiteY60" fmla="*/ 3050849 h 3879791"/>
              <a:gd name="connsiteX61" fmla="*/ 3537959 w 3751603"/>
              <a:gd name="connsiteY61" fmla="*/ 3016666 h 3879791"/>
              <a:gd name="connsiteX62" fmla="*/ 3349951 w 3751603"/>
              <a:gd name="connsiteY62" fmla="*/ 3033757 h 3879791"/>
              <a:gd name="connsiteX63" fmla="*/ 3127760 w 3751603"/>
              <a:gd name="connsiteY63" fmla="*/ 2922662 h 3879791"/>
              <a:gd name="connsiteX64" fmla="*/ 3136306 w 3751603"/>
              <a:gd name="connsiteY64" fmla="*/ 2803021 h 3879791"/>
              <a:gd name="connsiteX65" fmla="*/ 2649196 w 3751603"/>
              <a:gd name="connsiteY65" fmla="*/ 2221907 h 3879791"/>
              <a:gd name="connsiteX66" fmla="*/ 2238998 w 3751603"/>
              <a:gd name="connsiteY66" fmla="*/ 2307365 h 3879791"/>
              <a:gd name="connsiteX67" fmla="*/ 914400 w 3751603"/>
              <a:gd name="connsiteY67" fmla="*/ 2606467 h 3879791"/>
              <a:gd name="connsiteX68" fmla="*/ 897308 w 3751603"/>
              <a:gd name="connsiteY68" fmla="*/ 2623559 h 3879791"/>
              <a:gd name="connsiteX0" fmla="*/ 1110952 w 3751603"/>
              <a:gd name="connsiteY0" fmla="*/ 1803161 h 3879791"/>
              <a:gd name="connsiteX1" fmla="*/ 1179319 w 3751603"/>
              <a:gd name="connsiteY1" fmla="*/ 1786072 h 3879791"/>
              <a:gd name="connsiteX2" fmla="*/ 1358781 w 3751603"/>
              <a:gd name="connsiteY2" fmla="*/ 2298820 h 3879791"/>
              <a:gd name="connsiteX3" fmla="*/ 2350093 w 3751603"/>
              <a:gd name="connsiteY3" fmla="*/ 2059537 h 3879791"/>
              <a:gd name="connsiteX4" fmla="*/ 2204813 w 3751603"/>
              <a:gd name="connsiteY4" fmla="*/ 1555335 h 3879791"/>
              <a:gd name="connsiteX5" fmla="*/ 2367187 w 3751603"/>
              <a:gd name="connsiteY5" fmla="*/ 1486969 h 3879791"/>
              <a:gd name="connsiteX6" fmla="*/ 2375731 w 3751603"/>
              <a:gd name="connsiteY6" fmla="*/ 709301 h 3879791"/>
              <a:gd name="connsiteX7" fmla="*/ 2640650 w 3751603"/>
              <a:gd name="connsiteY7" fmla="*/ 0 h 3879791"/>
              <a:gd name="connsiteX8" fmla="*/ 1367327 w 3751603"/>
              <a:gd name="connsiteY8" fmla="*/ 17092 h 3879791"/>
              <a:gd name="connsiteX9" fmla="*/ 1076770 w 3751603"/>
              <a:gd name="connsiteY9" fmla="*/ 341832 h 3879791"/>
              <a:gd name="connsiteX10" fmla="*/ 854579 w 3751603"/>
              <a:gd name="connsiteY10" fmla="*/ 393107 h 3879791"/>
              <a:gd name="connsiteX11" fmla="*/ 752030 w 3751603"/>
              <a:gd name="connsiteY11" fmla="*/ 307649 h 3879791"/>
              <a:gd name="connsiteX12" fmla="*/ 666572 w 3751603"/>
              <a:gd name="connsiteY12" fmla="*/ 376015 h 3879791"/>
              <a:gd name="connsiteX13" fmla="*/ 495656 w 3751603"/>
              <a:gd name="connsiteY13" fmla="*/ 401653 h 3879791"/>
              <a:gd name="connsiteX14" fmla="*/ 170916 w 3751603"/>
              <a:gd name="connsiteY14" fmla="*/ 1162228 h 3879791"/>
              <a:gd name="connsiteX15" fmla="*/ 333286 w 3751603"/>
              <a:gd name="connsiteY15" fmla="*/ 1222049 h 3879791"/>
              <a:gd name="connsiteX16" fmla="*/ 401652 w 3751603"/>
              <a:gd name="connsiteY16" fmla="*/ 1085316 h 3879791"/>
              <a:gd name="connsiteX17" fmla="*/ 521293 w 3751603"/>
              <a:gd name="connsiteY17" fmla="*/ 1102408 h 3879791"/>
              <a:gd name="connsiteX18" fmla="*/ 658026 w 3751603"/>
              <a:gd name="connsiteY18" fmla="*/ 1068224 h 3879791"/>
              <a:gd name="connsiteX19" fmla="*/ 683663 w 3751603"/>
              <a:gd name="connsiteY19" fmla="*/ 1880075 h 3879791"/>
              <a:gd name="connsiteX20" fmla="*/ 495656 w 3751603"/>
              <a:gd name="connsiteY20" fmla="*/ 1905712 h 3879791"/>
              <a:gd name="connsiteX21" fmla="*/ 401652 w 3751603"/>
              <a:gd name="connsiteY21" fmla="*/ 1897167 h 3879791"/>
              <a:gd name="connsiteX22" fmla="*/ 384560 w 3751603"/>
              <a:gd name="connsiteY22" fmla="*/ 1786071 h 3879791"/>
              <a:gd name="connsiteX23" fmla="*/ 299103 w 3751603"/>
              <a:gd name="connsiteY23" fmla="*/ 1743342 h 3879791"/>
              <a:gd name="connsiteX24" fmla="*/ 230736 w 3751603"/>
              <a:gd name="connsiteY24" fmla="*/ 1777525 h 3879791"/>
              <a:gd name="connsiteX25" fmla="*/ 162370 w 3751603"/>
              <a:gd name="connsiteY25" fmla="*/ 1828800 h 3879791"/>
              <a:gd name="connsiteX26" fmla="*/ 0 w 3751603"/>
              <a:gd name="connsiteY26" fmla="*/ 1862983 h 3879791"/>
              <a:gd name="connsiteX27" fmla="*/ 239282 w 3751603"/>
              <a:gd name="connsiteY27" fmla="*/ 2563739 h 3879791"/>
              <a:gd name="connsiteX28" fmla="*/ 418744 w 3751603"/>
              <a:gd name="connsiteY28" fmla="*/ 2521010 h 3879791"/>
              <a:gd name="connsiteX29" fmla="*/ 538385 w 3751603"/>
              <a:gd name="connsiteY29" fmla="*/ 2845750 h 3879791"/>
              <a:gd name="connsiteX30" fmla="*/ 589660 w 3751603"/>
              <a:gd name="connsiteY30" fmla="*/ 2828658 h 3879791"/>
              <a:gd name="connsiteX31" fmla="*/ 709301 w 3751603"/>
              <a:gd name="connsiteY31" fmla="*/ 2982482 h 3879791"/>
              <a:gd name="connsiteX32" fmla="*/ 794759 w 3751603"/>
              <a:gd name="connsiteY32" fmla="*/ 2948299 h 3879791"/>
              <a:gd name="connsiteX33" fmla="*/ 692209 w 3751603"/>
              <a:gd name="connsiteY33" fmla="*/ 2743200 h 3879791"/>
              <a:gd name="connsiteX34" fmla="*/ 666572 w 3751603"/>
              <a:gd name="connsiteY34" fmla="*/ 2717563 h 3879791"/>
              <a:gd name="connsiteX35" fmla="*/ 743484 w 3751603"/>
              <a:gd name="connsiteY35" fmla="*/ 2649196 h 3879791"/>
              <a:gd name="connsiteX36" fmla="*/ 922946 w 3751603"/>
              <a:gd name="connsiteY36" fmla="*/ 2606467 h 3879791"/>
              <a:gd name="connsiteX37" fmla="*/ 1410056 w 3751603"/>
              <a:gd name="connsiteY37" fmla="*/ 3196127 h 3879791"/>
              <a:gd name="connsiteX38" fmla="*/ 1401510 w 3751603"/>
              <a:gd name="connsiteY38" fmla="*/ 3298677 h 3879791"/>
              <a:gd name="connsiteX39" fmla="*/ 1213503 w 3751603"/>
              <a:gd name="connsiteY39" fmla="*/ 3332860 h 3879791"/>
              <a:gd name="connsiteX40" fmla="*/ 1110953 w 3751603"/>
              <a:gd name="connsiteY40" fmla="*/ 3273039 h 3879791"/>
              <a:gd name="connsiteX41" fmla="*/ 1051132 w 3751603"/>
              <a:gd name="connsiteY41" fmla="*/ 3273039 h 3879791"/>
              <a:gd name="connsiteX42" fmla="*/ 1008403 w 3751603"/>
              <a:gd name="connsiteY42" fmla="*/ 3409772 h 3879791"/>
              <a:gd name="connsiteX43" fmla="*/ 1897166 w 3751603"/>
              <a:gd name="connsiteY43" fmla="*/ 3879791 h 3879791"/>
              <a:gd name="connsiteX44" fmla="*/ 2127903 w 3751603"/>
              <a:gd name="connsiteY44" fmla="*/ 3811424 h 3879791"/>
              <a:gd name="connsiteX45" fmla="*/ 2384276 w 3751603"/>
              <a:gd name="connsiteY45" fmla="*/ 3760150 h 3879791"/>
              <a:gd name="connsiteX46" fmla="*/ 2008261 w 3751603"/>
              <a:gd name="connsiteY46" fmla="*/ 3725967 h 3879791"/>
              <a:gd name="connsiteX47" fmla="*/ 1956987 w 3751603"/>
              <a:gd name="connsiteY47" fmla="*/ 3717421 h 3879791"/>
              <a:gd name="connsiteX48" fmla="*/ 1931349 w 3751603"/>
              <a:gd name="connsiteY48" fmla="*/ 3589234 h 3879791"/>
              <a:gd name="connsiteX49" fmla="*/ 2247544 w 3751603"/>
              <a:gd name="connsiteY49" fmla="*/ 3537959 h 3879791"/>
              <a:gd name="connsiteX50" fmla="*/ 2871387 w 3751603"/>
              <a:gd name="connsiteY50" fmla="*/ 3572142 h 3879791"/>
              <a:gd name="connsiteX51" fmla="*/ 2811566 w 3751603"/>
              <a:gd name="connsiteY51" fmla="*/ 3529413 h 3879791"/>
              <a:gd name="connsiteX52" fmla="*/ 2837203 w 3751603"/>
              <a:gd name="connsiteY52" fmla="*/ 3461047 h 3879791"/>
              <a:gd name="connsiteX53" fmla="*/ 2794474 w 3751603"/>
              <a:gd name="connsiteY53" fmla="*/ 3418318 h 3879791"/>
              <a:gd name="connsiteX54" fmla="*/ 3076486 w 3751603"/>
              <a:gd name="connsiteY54" fmla="*/ 3102124 h 3879791"/>
              <a:gd name="connsiteX55" fmla="*/ 3537959 w 3751603"/>
              <a:gd name="connsiteY55" fmla="*/ 2999574 h 3879791"/>
              <a:gd name="connsiteX56" fmla="*/ 3572142 w 3751603"/>
              <a:gd name="connsiteY56" fmla="*/ 3042303 h 3879791"/>
              <a:gd name="connsiteX57" fmla="*/ 3367043 w 3751603"/>
              <a:gd name="connsiteY57" fmla="*/ 3264494 h 3879791"/>
              <a:gd name="connsiteX58" fmla="*/ 3751603 w 3751603"/>
              <a:gd name="connsiteY58" fmla="*/ 3204673 h 3879791"/>
              <a:gd name="connsiteX59" fmla="*/ 3529413 w 3751603"/>
              <a:gd name="connsiteY59" fmla="*/ 3119215 h 3879791"/>
              <a:gd name="connsiteX60" fmla="*/ 3563596 w 3751603"/>
              <a:gd name="connsiteY60" fmla="*/ 3050849 h 3879791"/>
              <a:gd name="connsiteX61" fmla="*/ 3537959 w 3751603"/>
              <a:gd name="connsiteY61" fmla="*/ 3016666 h 3879791"/>
              <a:gd name="connsiteX62" fmla="*/ 3349951 w 3751603"/>
              <a:gd name="connsiteY62" fmla="*/ 3033757 h 3879791"/>
              <a:gd name="connsiteX63" fmla="*/ 3127760 w 3751603"/>
              <a:gd name="connsiteY63" fmla="*/ 2922662 h 3879791"/>
              <a:gd name="connsiteX64" fmla="*/ 3136306 w 3751603"/>
              <a:gd name="connsiteY64" fmla="*/ 2803021 h 3879791"/>
              <a:gd name="connsiteX65" fmla="*/ 2649196 w 3751603"/>
              <a:gd name="connsiteY65" fmla="*/ 2221907 h 3879791"/>
              <a:gd name="connsiteX66" fmla="*/ 2238998 w 3751603"/>
              <a:gd name="connsiteY66" fmla="*/ 2307365 h 3879791"/>
              <a:gd name="connsiteX67" fmla="*/ 914400 w 3751603"/>
              <a:gd name="connsiteY67" fmla="*/ 2606467 h 3879791"/>
              <a:gd name="connsiteX68" fmla="*/ 897308 w 3751603"/>
              <a:gd name="connsiteY68" fmla="*/ 2623559 h 3879791"/>
              <a:gd name="connsiteX0" fmla="*/ 1110952 w 3751603"/>
              <a:gd name="connsiteY0" fmla="*/ 1803161 h 3879791"/>
              <a:gd name="connsiteX1" fmla="*/ 1179319 w 3751603"/>
              <a:gd name="connsiteY1" fmla="*/ 1786072 h 3879791"/>
              <a:gd name="connsiteX2" fmla="*/ 1358781 w 3751603"/>
              <a:gd name="connsiteY2" fmla="*/ 2298820 h 3879791"/>
              <a:gd name="connsiteX3" fmla="*/ 2350093 w 3751603"/>
              <a:gd name="connsiteY3" fmla="*/ 2059537 h 3879791"/>
              <a:gd name="connsiteX4" fmla="*/ 2204813 w 3751603"/>
              <a:gd name="connsiteY4" fmla="*/ 1555335 h 3879791"/>
              <a:gd name="connsiteX5" fmla="*/ 2367187 w 3751603"/>
              <a:gd name="connsiteY5" fmla="*/ 1486969 h 3879791"/>
              <a:gd name="connsiteX6" fmla="*/ 2375731 w 3751603"/>
              <a:gd name="connsiteY6" fmla="*/ 709301 h 3879791"/>
              <a:gd name="connsiteX7" fmla="*/ 2640650 w 3751603"/>
              <a:gd name="connsiteY7" fmla="*/ 0 h 3879791"/>
              <a:gd name="connsiteX8" fmla="*/ 1367327 w 3751603"/>
              <a:gd name="connsiteY8" fmla="*/ 17092 h 3879791"/>
              <a:gd name="connsiteX9" fmla="*/ 1076770 w 3751603"/>
              <a:gd name="connsiteY9" fmla="*/ 341832 h 3879791"/>
              <a:gd name="connsiteX10" fmla="*/ 854579 w 3751603"/>
              <a:gd name="connsiteY10" fmla="*/ 393107 h 3879791"/>
              <a:gd name="connsiteX11" fmla="*/ 752030 w 3751603"/>
              <a:gd name="connsiteY11" fmla="*/ 307649 h 3879791"/>
              <a:gd name="connsiteX12" fmla="*/ 666572 w 3751603"/>
              <a:gd name="connsiteY12" fmla="*/ 376015 h 3879791"/>
              <a:gd name="connsiteX13" fmla="*/ 495656 w 3751603"/>
              <a:gd name="connsiteY13" fmla="*/ 401653 h 3879791"/>
              <a:gd name="connsiteX14" fmla="*/ 170916 w 3751603"/>
              <a:gd name="connsiteY14" fmla="*/ 1162228 h 3879791"/>
              <a:gd name="connsiteX15" fmla="*/ 333286 w 3751603"/>
              <a:gd name="connsiteY15" fmla="*/ 1222049 h 3879791"/>
              <a:gd name="connsiteX16" fmla="*/ 401652 w 3751603"/>
              <a:gd name="connsiteY16" fmla="*/ 1085316 h 3879791"/>
              <a:gd name="connsiteX17" fmla="*/ 521293 w 3751603"/>
              <a:gd name="connsiteY17" fmla="*/ 1102408 h 3879791"/>
              <a:gd name="connsiteX18" fmla="*/ 658026 w 3751603"/>
              <a:gd name="connsiteY18" fmla="*/ 1068224 h 3879791"/>
              <a:gd name="connsiteX19" fmla="*/ 683663 w 3751603"/>
              <a:gd name="connsiteY19" fmla="*/ 1880075 h 3879791"/>
              <a:gd name="connsiteX20" fmla="*/ 495656 w 3751603"/>
              <a:gd name="connsiteY20" fmla="*/ 1905712 h 3879791"/>
              <a:gd name="connsiteX21" fmla="*/ 401652 w 3751603"/>
              <a:gd name="connsiteY21" fmla="*/ 1897167 h 3879791"/>
              <a:gd name="connsiteX22" fmla="*/ 384560 w 3751603"/>
              <a:gd name="connsiteY22" fmla="*/ 1786071 h 3879791"/>
              <a:gd name="connsiteX23" fmla="*/ 299103 w 3751603"/>
              <a:gd name="connsiteY23" fmla="*/ 1743342 h 3879791"/>
              <a:gd name="connsiteX24" fmla="*/ 230736 w 3751603"/>
              <a:gd name="connsiteY24" fmla="*/ 1777525 h 3879791"/>
              <a:gd name="connsiteX25" fmla="*/ 162370 w 3751603"/>
              <a:gd name="connsiteY25" fmla="*/ 1828800 h 3879791"/>
              <a:gd name="connsiteX26" fmla="*/ 0 w 3751603"/>
              <a:gd name="connsiteY26" fmla="*/ 1862983 h 3879791"/>
              <a:gd name="connsiteX27" fmla="*/ 239282 w 3751603"/>
              <a:gd name="connsiteY27" fmla="*/ 2563739 h 3879791"/>
              <a:gd name="connsiteX28" fmla="*/ 418744 w 3751603"/>
              <a:gd name="connsiteY28" fmla="*/ 2521010 h 3879791"/>
              <a:gd name="connsiteX29" fmla="*/ 538385 w 3751603"/>
              <a:gd name="connsiteY29" fmla="*/ 2845750 h 3879791"/>
              <a:gd name="connsiteX30" fmla="*/ 589660 w 3751603"/>
              <a:gd name="connsiteY30" fmla="*/ 2828658 h 3879791"/>
              <a:gd name="connsiteX31" fmla="*/ 709301 w 3751603"/>
              <a:gd name="connsiteY31" fmla="*/ 2982482 h 3879791"/>
              <a:gd name="connsiteX32" fmla="*/ 794759 w 3751603"/>
              <a:gd name="connsiteY32" fmla="*/ 2948299 h 3879791"/>
              <a:gd name="connsiteX33" fmla="*/ 692209 w 3751603"/>
              <a:gd name="connsiteY33" fmla="*/ 2743200 h 3879791"/>
              <a:gd name="connsiteX34" fmla="*/ 666572 w 3751603"/>
              <a:gd name="connsiteY34" fmla="*/ 2717563 h 3879791"/>
              <a:gd name="connsiteX35" fmla="*/ 743484 w 3751603"/>
              <a:gd name="connsiteY35" fmla="*/ 2649196 h 3879791"/>
              <a:gd name="connsiteX36" fmla="*/ 922946 w 3751603"/>
              <a:gd name="connsiteY36" fmla="*/ 2606467 h 3879791"/>
              <a:gd name="connsiteX37" fmla="*/ 1410056 w 3751603"/>
              <a:gd name="connsiteY37" fmla="*/ 3196127 h 3879791"/>
              <a:gd name="connsiteX38" fmla="*/ 1401510 w 3751603"/>
              <a:gd name="connsiteY38" fmla="*/ 3298677 h 3879791"/>
              <a:gd name="connsiteX39" fmla="*/ 1213503 w 3751603"/>
              <a:gd name="connsiteY39" fmla="*/ 3332860 h 3879791"/>
              <a:gd name="connsiteX40" fmla="*/ 1110953 w 3751603"/>
              <a:gd name="connsiteY40" fmla="*/ 3273039 h 3879791"/>
              <a:gd name="connsiteX41" fmla="*/ 1051132 w 3751603"/>
              <a:gd name="connsiteY41" fmla="*/ 3273039 h 3879791"/>
              <a:gd name="connsiteX42" fmla="*/ 1008403 w 3751603"/>
              <a:gd name="connsiteY42" fmla="*/ 3409772 h 3879791"/>
              <a:gd name="connsiteX43" fmla="*/ 1897166 w 3751603"/>
              <a:gd name="connsiteY43" fmla="*/ 3879791 h 3879791"/>
              <a:gd name="connsiteX44" fmla="*/ 2127903 w 3751603"/>
              <a:gd name="connsiteY44" fmla="*/ 3811424 h 3879791"/>
              <a:gd name="connsiteX45" fmla="*/ 2384276 w 3751603"/>
              <a:gd name="connsiteY45" fmla="*/ 3760150 h 3879791"/>
              <a:gd name="connsiteX46" fmla="*/ 2008261 w 3751603"/>
              <a:gd name="connsiteY46" fmla="*/ 3725967 h 3879791"/>
              <a:gd name="connsiteX47" fmla="*/ 1956987 w 3751603"/>
              <a:gd name="connsiteY47" fmla="*/ 3717421 h 3879791"/>
              <a:gd name="connsiteX48" fmla="*/ 1931349 w 3751603"/>
              <a:gd name="connsiteY48" fmla="*/ 3589234 h 3879791"/>
              <a:gd name="connsiteX49" fmla="*/ 2247544 w 3751603"/>
              <a:gd name="connsiteY49" fmla="*/ 3537959 h 3879791"/>
              <a:gd name="connsiteX50" fmla="*/ 2871387 w 3751603"/>
              <a:gd name="connsiteY50" fmla="*/ 3572142 h 3879791"/>
              <a:gd name="connsiteX51" fmla="*/ 2811566 w 3751603"/>
              <a:gd name="connsiteY51" fmla="*/ 3529413 h 3879791"/>
              <a:gd name="connsiteX52" fmla="*/ 2837203 w 3751603"/>
              <a:gd name="connsiteY52" fmla="*/ 3461047 h 3879791"/>
              <a:gd name="connsiteX53" fmla="*/ 2794474 w 3751603"/>
              <a:gd name="connsiteY53" fmla="*/ 3418318 h 3879791"/>
              <a:gd name="connsiteX54" fmla="*/ 3076486 w 3751603"/>
              <a:gd name="connsiteY54" fmla="*/ 3102124 h 3879791"/>
              <a:gd name="connsiteX55" fmla="*/ 3537959 w 3751603"/>
              <a:gd name="connsiteY55" fmla="*/ 2999574 h 3879791"/>
              <a:gd name="connsiteX56" fmla="*/ 3572142 w 3751603"/>
              <a:gd name="connsiteY56" fmla="*/ 3042303 h 3879791"/>
              <a:gd name="connsiteX57" fmla="*/ 3367043 w 3751603"/>
              <a:gd name="connsiteY57" fmla="*/ 3264494 h 3879791"/>
              <a:gd name="connsiteX58" fmla="*/ 3751603 w 3751603"/>
              <a:gd name="connsiteY58" fmla="*/ 3204673 h 3879791"/>
              <a:gd name="connsiteX59" fmla="*/ 3529413 w 3751603"/>
              <a:gd name="connsiteY59" fmla="*/ 3119215 h 3879791"/>
              <a:gd name="connsiteX60" fmla="*/ 3563596 w 3751603"/>
              <a:gd name="connsiteY60" fmla="*/ 3050849 h 3879791"/>
              <a:gd name="connsiteX61" fmla="*/ 3537959 w 3751603"/>
              <a:gd name="connsiteY61" fmla="*/ 3016666 h 3879791"/>
              <a:gd name="connsiteX62" fmla="*/ 3349951 w 3751603"/>
              <a:gd name="connsiteY62" fmla="*/ 3033757 h 3879791"/>
              <a:gd name="connsiteX63" fmla="*/ 3127760 w 3751603"/>
              <a:gd name="connsiteY63" fmla="*/ 2922662 h 3879791"/>
              <a:gd name="connsiteX64" fmla="*/ 3136306 w 3751603"/>
              <a:gd name="connsiteY64" fmla="*/ 2803021 h 3879791"/>
              <a:gd name="connsiteX65" fmla="*/ 2649196 w 3751603"/>
              <a:gd name="connsiteY65" fmla="*/ 2221907 h 3879791"/>
              <a:gd name="connsiteX66" fmla="*/ 2238998 w 3751603"/>
              <a:gd name="connsiteY66" fmla="*/ 2307365 h 3879791"/>
              <a:gd name="connsiteX67" fmla="*/ 914400 w 3751603"/>
              <a:gd name="connsiteY67" fmla="*/ 2606467 h 3879791"/>
              <a:gd name="connsiteX68" fmla="*/ 897308 w 3751603"/>
              <a:gd name="connsiteY68" fmla="*/ 2623559 h 3879791"/>
              <a:gd name="connsiteX0" fmla="*/ 1110952 w 3751603"/>
              <a:gd name="connsiteY0" fmla="*/ 1803161 h 3879791"/>
              <a:gd name="connsiteX1" fmla="*/ 1179319 w 3751603"/>
              <a:gd name="connsiteY1" fmla="*/ 1786072 h 3879791"/>
              <a:gd name="connsiteX2" fmla="*/ 1358781 w 3751603"/>
              <a:gd name="connsiteY2" fmla="*/ 2298820 h 3879791"/>
              <a:gd name="connsiteX3" fmla="*/ 2350093 w 3751603"/>
              <a:gd name="connsiteY3" fmla="*/ 2059537 h 3879791"/>
              <a:gd name="connsiteX4" fmla="*/ 2204813 w 3751603"/>
              <a:gd name="connsiteY4" fmla="*/ 1555335 h 3879791"/>
              <a:gd name="connsiteX5" fmla="*/ 2367187 w 3751603"/>
              <a:gd name="connsiteY5" fmla="*/ 1486969 h 3879791"/>
              <a:gd name="connsiteX6" fmla="*/ 2375731 w 3751603"/>
              <a:gd name="connsiteY6" fmla="*/ 709301 h 3879791"/>
              <a:gd name="connsiteX7" fmla="*/ 2640650 w 3751603"/>
              <a:gd name="connsiteY7" fmla="*/ 0 h 3879791"/>
              <a:gd name="connsiteX8" fmla="*/ 1367327 w 3751603"/>
              <a:gd name="connsiteY8" fmla="*/ 17092 h 3879791"/>
              <a:gd name="connsiteX9" fmla="*/ 1076770 w 3751603"/>
              <a:gd name="connsiteY9" fmla="*/ 341832 h 3879791"/>
              <a:gd name="connsiteX10" fmla="*/ 854579 w 3751603"/>
              <a:gd name="connsiteY10" fmla="*/ 393107 h 3879791"/>
              <a:gd name="connsiteX11" fmla="*/ 752030 w 3751603"/>
              <a:gd name="connsiteY11" fmla="*/ 307649 h 3879791"/>
              <a:gd name="connsiteX12" fmla="*/ 666572 w 3751603"/>
              <a:gd name="connsiteY12" fmla="*/ 376015 h 3879791"/>
              <a:gd name="connsiteX13" fmla="*/ 495656 w 3751603"/>
              <a:gd name="connsiteY13" fmla="*/ 401653 h 3879791"/>
              <a:gd name="connsiteX14" fmla="*/ 170916 w 3751603"/>
              <a:gd name="connsiteY14" fmla="*/ 1162228 h 3879791"/>
              <a:gd name="connsiteX15" fmla="*/ 333286 w 3751603"/>
              <a:gd name="connsiteY15" fmla="*/ 1222049 h 3879791"/>
              <a:gd name="connsiteX16" fmla="*/ 401652 w 3751603"/>
              <a:gd name="connsiteY16" fmla="*/ 1085316 h 3879791"/>
              <a:gd name="connsiteX17" fmla="*/ 521293 w 3751603"/>
              <a:gd name="connsiteY17" fmla="*/ 1102408 h 3879791"/>
              <a:gd name="connsiteX18" fmla="*/ 658026 w 3751603"/>
              <a:gd name="connsiteY18" fmla="*/ 1068224 h 3879791"/>
              <a:gd name="connsiteX19" fmla="*/ 683663 w 3751603"/>
              <a:gd name="connsiteY19" fmla="*/ 1880075 h 3879791"/>
              <a:gd name="connsiteX20" fmla="*/ 495656 w 3751603"/>
              <a:gd name="connsiteY20" fmla="*/ 1905712 h 3879791"/>
              <a:gd name="connsiteX21" fmla="*/ 401652 w 3751603"/>
              <a:gd name="connsiteY21" fmla="*/ 1897167 h 3879791"/>
              <a:gd name="connsiteX22" fmla="*/ 384560 w 3751603"/>
              <a:gd name="connsiteY22" fmla="*/ 1786071 h 3879791"/>
              <a:gd name="connsiteX23" fmla="*/ 299103 w 3751603"/>
              <a:gd name="connsiteY23" fmla="*/ 1743342 h 3879791"/>
              <a:gd name="connsiteX24" fmla="*/ 230736 w 3751603"/>
              <a:gd name="connsiteY24" fmla="*/ 1777525 h 3879791"/>
              <a:gd name="connsiteX25" fmla="*/ 162370 w 3751603"/>
              <a:gd name="connsiteY25" fmla="*/ 1828800 h 3879791"/>
              <a:gd name="connsiteX26" fmla="*/ 0 w 3751603"/>
              <a:gd name="connsiteY26" fmla="*/ 1862983 h 3879791"/>
              <a:gd name="connsiteX27" fmla="*/ 239282 w 3751603"/>
              <a:gd name="connsiteY27" fmla="*/ 2563739 h 3879791"/>
              <a:gd name="connsiteX28" fmla="*/ 418744 w 3751603"/>
              <a:gd name="connsiteY28" fmla="*/ 2521010 h 3879791"/>
              <a:gd name="connsiteX29" fmla="*/ 538385 w 3751603"/>
              <a:gd name="connsiteY29" fmla="*/ 2845750 h 3879791"/>
              <a:gd name="connsiteX30" fmla="*/ 589660 w 3751603"/>
              <a:gd name="connsiteY30" fmla="*/ 2828658 h 3879791"/>
              <a:gd name="connsiteX31" fmla="*/ 709301 w 3751603"/>
              <a:gd name="connsiteY31" fmla="*/ 2982482 h 3879791"/>
              <a:gd name="connsiteX32" fmla="*/ 794759 w 3751603"/>
              <a:gd name="connsiteY32" fmla="*/ 2948299 h 3879791"/>
              <a:gd name="connsiteX33" fmla="*/ 692209 w 3751603"/>
              <a:gd name="connsiteY33" fmla="*/ 2743200 h 3879791"/>
              <a:gd name="connsiteX34" fmla="*/ 666572 w 3751603"/>
              <a:gd name="connsiteY34" fmla="*/ 2717563 h 3879791"/>
              <a:gd name="connsiteX35" fmla="*/ 743484 w 3751603"/>
              <a:gd name="connsiteY35" fmla="*/ 2649196 h 3879791"/>
              <a:gd name="connsiteX36" fmla="*/ 922946 w 3751603"/>
              <a:gd name="connsiteY36" fmla="*/ 2606467 h 3879791"/>
              <a:gd name="connsiteX37" fmla="*/ 1410056 w 3751603"/>
              <a:gd name="connsiteY37" fmla="*/ 3196127 h 3879791"/>
              <a:gd name="connsiteX38" fmla="*/ 1401510 w 3751603"/>
              <a:gd name="connsiteY38" fmla="*/ 3298677 h 3879791"/>
              <a:gd name="connsiteX39" fmla="*/ 1213503 w 3751603"/>
              <a:gd name="connsiteY39" fmla="*/ 3332860 h 3879791"/>
              <a:gd name="connsiteX40" fmla="*/ 1110953 w 3751603"/>
              <a:gd name="connsiteY40" fmla="*/ 3273039 h 3879791"/>
              <a:gd name="connsiteX41" fmla="*/ 1051132 w 3751603"/>
              <a:gd name="connsiteY41" fmla="*/ 3273039 h 3879791"/>
              <a:gd name="connsiteX42" fmla="*/ 1008403 w 3751603"/>
              <a:gd name="connsiteY42" fmla="*/ 3409772 h 3879791"/>
              <a:gd name="connsiteX43" fmla="*/ 1897166 w 3751603"/>
              <a:gd name="connsiteY43" fmla="*/ 3879791 h 3879791"/>
              <a:gd name="connsiteX44" fmla="*/ 2127903 w 3751603"/>
              <a:gd name="connsiteY44" fmla="*/ 3811424 h 3879791"/>
              <a:gd name="connsiteX45" fmla="*/ 2384276 w 3751603"/>
              <a:gd name="connsiteY45" fmla="*/ 3760150 h 3879791"/>
              <a:gd name="connsiteX46" fmla="*/ 2008261 w 3751603"/>
              <a:gd name="connsiteY46" fmla="*/ 3725967 h 3879791"/>
              <a:gd name="connsiteX47" fmla="*/ 1956987 w 3751603"/>
              <a:gd name="connsiteY47" fmla="*/ 3717421 h 3879791"/>
              <a:gd name="connsiteX48" fmla="*/ 1931349 w 3751603"/>
              <a:gd name="connsiteY48" fmla="*/ 3589234 h 3879791"/>
              <a:gd name="connsiteX49" fmla="*/ 2247544 w 3751603"/>
              <a:gd name="connsiteY49" fmla="*/ 3537959 h 3879791"/>
              <a:gd name="connsiteX50" fmla="*/ 2871387 w 3751603"/>
              <a:gd name="connsiteY50" fmla="*/ 3572142 h 3879791"/>
              <a:gd name="connsiteX51" fmla="*/ 2811566 w 3751603"/>
              <a:gd name="connsiteY51" fmla="*/ 3529413 h 3879791"/>
              <a:gd name="connsiteX52" fmla="*/ 2837203 w 3751603"/>
              <a:gd name="connsiteY52" fmla="*/ 3461047 h 3879791"/>
              <a:gd name="connsiteX53" fmla="*/ 2794474 w 3751603"/>
              <a:gd name="connsiteY53" fmla="*/ 3418318 h 3879791"/>
              <a:gd name="connsiteX54" fmla="*/ 3076486 w 3751603"/>
              <a:gd name="connsiteY54" fmla="*/ 3102124 h 3879791"/>
              <a:gd name="connsiteX55" fmla="*/ 3537959 w 3751603"/>
              <a:gd name="connsiteY55" fmla="*/ 2999574 h 3879791"/>
              <a:gd name="connsiteX56" fmla="*/ 3572142 w 3751603"/>
              <a:gd name="connsiteY56" fmla="*/ 3042303 h 3879791"/>
              <a:gd name="connsiteX57" fmla="*/ 3367043 w 3751603"/>
              <a:gd name="connsiteY57" fmla="*/ 3264494 h 3879791"/>
              <a:gd name="connsiteX58" fmla="*/ 3751603 w 3751603"/>
              <a:gd name="connsiteY58" fmla="*/ 3204673 h 3879791"/>
              <a:gd name="connsiteX59" fmla="*/ 3529413 w 3751603"/>
              <a:gd name="connsiteY59" fmla="*/ 3119215 h 3879791"/>
              <a:gd name="connsiteX60" fmla="*/ 3563596 w 3751603"/>
              <a:gd name="connsiteY60" fmla="*/ 3050849 h 3879791"/>
              <a:gd name="connsiteX61" fmla="*/ 3537959 w 3751603"/>
              <a:gd name="connsiteY61" fmla="*/ 3016666 h 3879791"/>
              <a:gd name="connsiteX62" fmla="*/ 3349951 w 3751603"/>
              <a:gd name="connsiteY62" fmla="*/ 3033757 h 3879791"/>
              <a:gd name="connsiteX63" fmla="*/ 3127760 w 3751603"/>
              <a:gd name="connsiteY63" fmla="*/ 2922662 h 3879791"/>
              <a:gd name="connsiteX64" fmla="*/ 3136306 w 3751603"/>
              <a:gd name="connsiteY64" fmla="*/ 2803021 h 3879791"/>
              <a:gd name="connsiteX65" fmla="*/ 2649196 w 3751603"/>
              <a:gd name="connsiteY65" fmla="*/ 2221907 h 3879791"/>
              <a:gd name="connsiteX66" fmla="*/ 2238998 w 3751603"/>
              <a:gd name="connsiteY66" fmla="*/ 2307365 h 3879791"/>
              <a:gd name="connsiteX67" fmla="*/ 914400 w 3751603"/>
              <a:gd name="connsiteY67" fmla="*/ 2606467 h 3879791"/>
              <a:gd name="connsiteX68" fmla="*/ 897308 w 3751603"/>
              <a:gd name="connsiteY68" fmla="*/ 2623559 h 3879791"/>
              <a:gd name="connsiteX0" fmla="*/ 1110952 w 3751603"/>
              <a:gd name="connsiteY0" fmla="*/ 1803161 h 3879791"/>
              <a:gd name="connsiteX1" fmla="*/ 1179319 w 3751603"/>
              <a:gd name="connsiteY1" fmla="*/ 1786072 h 3879791"/>
              <a:gd name="connsiteX2" fmla="*/ 1358781 w 3751603"/>
              <a:gd name="connsiteY2" fmla="*/ 2298820 h 3879791"/>
              <a:gd name="connsiteX3" fmla="*/ 2350093 w 3751603"/>
              <a:gd name="connsiteY3" fmla="*/ 2059537 h 3879791"/>
              <a:gd name="connsiteX4" fmla="*/ 2204813 w 3751603"/>
              <a:gd name="connsiteY4" fmla="*/ 1555335 h 3879791"/>
              <a:gd name="connsiteX5" fmla="*/ 2367187 w 3751603"/>
              <a:gd name="connsiteY5" fmla="*/ 1486969 h 3879791"/>
              <a:gd name="connsiteX6" fmla="*/ 2375731 w 3751603"/>
              <a:gd name="connsiteY6" fmla="*/ 709301 h 3879791"/>
              <a:gd name="connsiteX7" fmla="*/ 2640650 w 3751603"/>
              <a:gd name="connsiteY7" fmla="*/ 0 h 3879791"/>
              <a:gd name="connsiteX8" fmla="*/ 1367327 w 3751603"/>
              <a:gd name="connsiteY8" fmla="*/ 17092 h 3879791"/>
              <a:gd name="connsiteX9" fmla="*/ 1076770 w 3751603"/>
              <a:gd name="connsiteY9" fmla="*/ 341832 h 3879791"/>
              <a:gd name="connsiteX10" fmla="*/ 854579 w 3751603"/>
              <a:gd name="connsiteY10" fmla="*/ 393107 h 3879791"/>
              <a:gd name="connsiteX11" fmla="*/ 752030 w 3751603"/>
              <a:gd name="connsiteY11" fmla="*/ 307649 h 3879791"/>
              <a:gd name="connsiteX12" fmla="*/ 666572 w 3751603"/>
              <a:gd name="connsiteY12" fmla="*/ 376015 h 3879791"/>
              <a:gd name="connsiteX13" fmla="*/ 495656 w 3751603"/>
              <a:gd name="connsiteY13" fmla="*/ 401653 h 3879791"/>
              <a:gd name="connsiteX14" fmla="*/ 170916 w 3751603"/>
              <a:gd name="connsiteY14" fmla="*/ 1162228 h 3879791"/>
              <a:gd name="connsiteX15" fmla="*/ 333286 w 3751603"/>
              <a:gd name="connsiteY15" fmla="*/ 1222049 h 3879791"/>
              <a:gd name="connsiteX16" fmla="*/ 401652 w 3751603"/>
              <a:gd name="connsiteY16" fmla="*/ 1085316 h 3879791"/>
              <a:gd name="connsiteX17" fmla="*/ 521293 w 3751603"/>
              <a:gd name="connsiteY17" fmla="*/ 1102408 h 3879791"/>
              <a:gd name="connsiteX18" fmla="*/ 658026 w 3751603"/>
              <a:gd name="connsiteY18" fmla="*/ 1068224 h 3879791"/>
              <a:gd name="connsiteX19" fmla="*/ 683663 w 3751603"/>
              <a:gd name="connsiteY19" fmla="*/ 1880075 h 3879791"/>
              <a:gd name="connsiteX20" fmla="*/ 495656 w 3751603"/>
              <a:gd name="connsiteY20" fmla="*/ 1905712 h 3879791"/>
              <a:gd name="connsiteX21" fmla="*/ 401652 w 3751603"/>
              <a:gd name="connsiteY21" fmla="*/ 1897167 h 3879791"/>
              <a:gd name="connsiteX22" fmla="*/ 384560 w 3751603"/>
              <a:gd name="connsiteY22" fmla="*/ 1786071 h 3879791"/>
              <a:gd name="connsiteX23" fmla="*/ 299103 w 3751603"/>
              <a:gd name="connsiteY23" fmla="*/ 1743342 h 3879791"/>
              <a:gd name="connsiteX24" fmla="*/ 230736 w 3751603"/>
              <a:gd name="connsiteY24" fmla="*/ 1777525 h 3879791"/>
              <a:gd name="connsiteX25" fmla="*/ 162370 w 3751603"/>
              <a:gd name="connsiteY25" fmla="*/ 1828800 h 3879791"/>
              <a:gd name="connsiteX26" fmla="*/ 0 w 3751603"/>
              <a:gd name="connsiteY26" fmla="*/ 1862983 h 3879791"/>
              <a:gd name="connsiteX27" fmla="*/ 239282 w 3751603"/>
              <a:gd name="connsiteY27" fmla="*/ 2563739 h 3879791"/>
              <a:gd name="connsiteX28" fmla="*/ 418744 w 3751603"/>
              <a:gd name="connsiteY28" fmla="*/ 2521010 h 3879791"/>
              <a:gd name="connsiteX29" fmla="*/ 538385 w 3751603"/>
              <a:gd name="connsiteY29" fmla="*/ 2845750 h 3879791"/>
              <a:gd name="connsiteX30" fmla="*/ 589660 w 3751603"/>
              <a:gd name="connsiteY30" fmla="*/ 2828658 h 3879791"/>
              <a:gd name="connsiteX31" fmla="*/ 709301 w 3751603"/>
              <a:gd name="connsiteY31" fmla="*/ 2982482 h 3879791"/>
              <a:gd name="connsiteX32" fmla="*/ 794759 w 3751603"/>
              <a:gd name="connsiteY32" fmla="*/ 2948299 h 3879791"/>
              <a:gd name="connsiteX33" fmla="*/ 692209 w 3751603"/>
              <a:gd name="connsiteY33" fmla="*/ 2743200 h 3879791"/>
              <a:gd name="connsiteX34" fmla="*/ 666572 w 3751603"/>
              <a:gd name="connsiteY34" fmla="*/ 2717563 h 3879791"/>
              <a:gd name="connsiteX35" fmla="*/ 743484 w 3751603"/>
              <a:gd name="connsiteY35" fmla="*/ 2649196 h 3879791"/>
              <a:gd name="connsiteX36" fmla="*/ 922946 w 3751603"/>
              <a:gd name="connsiteY36" fmla="*/ 2606467 h 3879791"/>
              <a:gd name="connsiteX37" fmla="*/ 1410056 w 3751603"/>
              <a:gd name="connsiteY37" fmla="*/ 3196127 h 3879791"/>
              <a:gd name="connsiteX38" fmla="*/ 1401510 w 3751603"/>
              <a:gd name="connsiteY38" fmla="*/ 3298677 h 3879791"/>
              <a:gd name="connsiteX39" fmla="*/ 1213503 w 3751603"/>
              <a:gd name="connsiteY39" fmla="*/ 3332860 h 3879791"/>
              <a:gd name="connsiteX40" fmla="*/ 1110953 w 3751603"/>
              <a:gd name="connsiteY40" fmla="*/ 3273039 h 3879791"/>
              <a:gd name="connsiteX41" fmla="*/ 1051132 w 3751603"/>
              <a:gd name="connsiteY41" fmla="*/ 3273039 h 3879791"/>
              <a:gd name="connsiteX42" fmla="*/ 1008403 w 3751603"/>
              <a:gd name="connsiteY42" fmla="*/ 3409772 h 3879791"/>
              <a:gd name="connsiteX43" fmla="*/ 1897166 w 3751603"/>
              <a:gd name="connsiteY43" fmla="*/ 3879791 h 3879791"/>
              <a:gd name="connsiteX44" fmla="*/ 2127903 w 3751603"/>
              <a:gd name="connsiteY44" fmla="*/ 3811424 h 3879791"/>
              <a:gd name="connsiteX45" fmla="*/ 2384276 w 3751603"/>
              <a:gd name="connsiteY45" fmla="*/ 3760150 h 3879791"/>
              <a:gd name="connsiteX46" fmla="*/ 2008261 w 3751603"/>
              <a:gd name="connsiteY46" fmla="*/ 3725967 h 3879791"/>
              <a:gd name="connsiteX47" fmla="*/ 1956987 w 3751603"/>
              <a:gd name="connsiteY47" fmla="*/ 3717421 h 3879791"/>
              <a:gd name="connsiteX48" fmla="*/ 1931349 w 3751603"/>
              <a:gd name="connsiteY48" fmla="*/ 3589234 h 3879791"/>
              <a:gd name="connsiteX49" fmla="*/ 2247544 w 3751603"/>
              <a:gd name="connsiteY49" fmla="*/ 3537959 h 3879791"/>
              <a:gd name="connsiteX50" fmla="*/ 2871387 w 3751603"/>
              <a:gd name="connsiteY50" fmla="*/ 3572142 h 3879791"/>
              <a:gd name="connsiteX51" fmla="*/ 2811566 w 3751603"/>
              <a:gd name="connsiteY51" fmla="*/ 3529413 h 3879791"/>
              <a:gd name="connsiteX52" fmla="*/ 2837203 w 3751603"/>
              <a:gd name="connsiteY52" fmla="*/ 3461047 h 3879791"/>
              <a:gd name="connsiteX53" fmla="*/ 2794474 w 3751603"/>
              <a:gd name="connsiteY53" fmla="*/ 3418318 h 3879791"/>
              <a:gd name="connsiteX54" fmla="*/ 3076486 w 3751603"/>
              <a:gd name="connsiteY54" fmla="*/ 3102124 h 3879791"/>
              <a:gd name="connsiteX55" fmla="*/ 3537959 w 3751603"/>
              <a:gd name="connsiteY55" fmla="*/ 2999574 h 3879791"/>
              <a:gd name="connsiteX56" fmla="*/ 3572142 w 3751603"/>
              <a:gd name="connsiteY56" fmla="*/ 3042303 h 3879791"/>
              <a:gd name="connsiteX57" fmla="*/ 3367043 w 3751603"/>
              <a:gd name="connsiteY57" fmla="*/ 3264494 h 3879791"/>
              <a:gd name="connsiteX58" fmla="*/ 3751603 w 3751603"/>
              <a:gd name="connsiteY58" fmla="*/ 3204673 h 3879791"/>
              <a:gd name="connsiteX59" fmla="*/ 3529413 w 3751603"/>
              <a:gd name="connsiteY59" fmla="*/ 3119215 h 3879791"/>
              <a:gd name="connsiteX60" fmla="*/ 3563596 w 3751603"/>
              <a:gd name="connsiteY60" fmla="*/ 3050849 h 3879791"/>
              <a:gd name="connsiteX61" fmla="*/ 3537959 w 3751603"/>
              <a:gd name="connsiteY61" fmla="*/ 3016666 h 3879791"/>
              <a:gd name="connsiteX62" fmla="*/ 3349951 w 3751603"/>
              <a:gd name="connsiteY62" fmla="*/ 3033757 h 3879791"/>
              <a:gd name="connsiteX63" fmla="*/ 3127760 w 3751603"/>
              <a:gd name="connsiteY63" fmla="*/ 2922662 h 3879791"/>
              <a:gd name="connsiteX64" fmla="*/ 3136306 w 3751603"/>
              <a:gd name="connsiteY64" fmla="*/ 2803021 h 3879791"/>
              <a:gd name="connsiteX65" fmla="*/ 2649196 w 3751603"/>
              <a:gd name="connsiteY65" fmla="*/ 2221907 h 3879791"/>
              <a:gd name="connsiteX66" fmla="*/ 2238998 w 3751603"/>
              <a:gd name="connsiteY66" fmla="*/ 2307365 h 3879791"/>
              <a:gd name="connsiteX67" fmla="*/ 914400 w 3751603"/>
              <a:gd name="connsiteY67" fmla="*/ 2606467 h 3879791"/>
              <a:gd name="connsiteX68" fmla="*/ 897308 w 3751603"/>
              <a:gd name="connsiteY68" fmla="*/ 2623559 h 3879791"/>
              <a:gd name="connsiteX0" fmla="*/ 1222048 w 3751603"/>
              <a:gd name="connsiteY0" fmla="*/ 2298817 h 3879791"/>
              <a:gd name="connsiteX1" fmla="*/ 1179319 w 3751603"/>
              <a:gd name="connsiteY1" fmla="*/ 1786072 h 3879791"/>
              <a:gd name="connsiteX2" fmla="*/ 1358781 w 3751603"/>
              <a:gd name="connsiteY2" fmla="*/ 2298820 h 3879791"/>
              <a:gd name="connsiteX3" fmla="*/ 2350093 w 3751603"/>
              <a:gd name="connsiteY3" fmla="*/ 2059537 h 3879791"/>
              <a:gd name="connsiteX4" fmla="*/ 2204813 w 3751603"/>
              <a:gd name="connsiteY4" fmla="*/ 1555335 h 3879791"/>
              <a:gd name="connsiteX5" fmla="*/ 2367187 w 3751603"/>
              <a:gd name="connsiteY5" fmla="*/ 1486969 h 3879791"/>
              <a:gd name="connsiteX6" fmla="*/ 2375731 w 3751603"/>
              <a:gd name="connsiteY6" fmla="*/ 709301 h 3879791"/>
              <a:gd name="connsiteX7" fmla="*/ 2640650 w 3751603"/>
              <a:gd name="connsiteY7" fmla="*/ 0 h 3879791"/>
              <a:gd name="connsiteX8" fmla="*/ 1367327 w 3751603"/>
              <a:gd name="connsiteY8" fmla="*/ 17092 h 3879791"/>
              <a:gd name="connsiteX9" fmla="*/ 1076770 w 3751603"/>
              <a:gd name="connsiteY9" fmla="*/ 341832 h 3879791"/>
              <a:gd name="connsiteX10" fmla="*/ 854579 w 3751603"/>
              <a:gd name="connsiteY10" fmla="*/ 393107 h 3879791"/>
              <a:gd name="connsiteX11" fmla="*/ 752030 w 3751603"/>
              <a:gd name="connsiteY11" fmla="*/ 307649 h 3879791"/>
              <a:gd name="connsiteX12" fmla="*/ 666572 w 3751603"/>
              <a:gd name="connsiteY12" fmla="*/ 376015 h 3879791"/>
              <a:gd name="connsiteX13" fmla="*/ 495656 w 3751603"/>
              <a:gd name="connsiteY13" fmla="*/ 401653 h 3879791"/>
              <a:gd name="connsiteX14" fmla="*/ 170916 w 3751603"/>
              <a:gd name="connsiteY14" fmla="*/ 1162228 h 3879791"/>
              <a:gd name="connsiteX15" fmla="*/ 333286 w 3751603"/>
              <a:gd name="connsiteY15" fmla="*/ 1222049 h 3879791"/>
              <a:gd name="connsiteX16" fmla="*/ 401652 w 3751603"/>
              <a:gd name="connsiteY16" fmla="*/ 1085316 h 3879791"/>
              <a:gd name="connsiteX17" fmla="*/ 521293 w 3751603"/>
              <a:gd name="connsiteY17" fmla="*/ 1102408 h 3879791"/>
              <a:gd name="connsiteX18" fmla="*/ 658026 w 3751603"/>
              <a:gd name="connsiteY18" fmla="*/ 1068224 h 3879791"/>
              <a:gd name="connsiteX19" fmla="*/ 683663 w 3751603"/>
              <a:gd name="connsiteY19" fmla="*/ 1880075 h 3879791"/>
              <a:gd name="connsiteX20" fmla="*/ 495656 w 3751603"/>
              <a:gd name="connsiteY20" fmla="*/ 1905712 h 3879791"/>
              <a:gd name="connsiteX21" fmla="*/ 401652 w 3751603"/>
              <a:gd name="connsiteY21" fmla="*/ 1897167 h 3879791"/>
              <a:gd name="connsiteX22" fmla="*/ 384560 w 3751603"/>
              <a:gd name="connsiteY22" fmla="*/ 1786071 h 3879791"/>
              <a:gd name="connsiteX23" fmla="*/ 299103 w 3751603"/>
              <a:gd name="connsiteY23" fmla="*/ 1743342 h 3879791"/>
              <a:gd name="connsiteX24" fmla="*/ 230736 w 3751603"/>
              <a:gd name="connsiteY24" fmla="*/ 1777525 h 3879791"/>
              <a:gd name="connsiteX25" fmla="*/ 162370 w 3751603"/>
              <a:gd name="connsiteY25" fmla="*/ 1828800 h 3879791"/>
              <a:gd name="connsiteX26" fmla="*/ 0 w 3751603"/>
              <a:gd name="connsiteY26" fmla="*/ 1862983 h 3879791"/>
              <a:gd name="connsiteX27" fmla="*/ 239282 w 3751603"/>
              <a:gd name="connsiteY27" fmla="*/ 2563739 h 3879791"/>
              <a:gd name="connsiteX28" fmla="*/ 418744 w 3751603"/>
              <a:gd name="connsiteY28" fmla="*/ 2521010 h 3879791"/>
              <a:gd name="connsiteX29" fmla="*/ 538385 w 3751603"/>
              <a:gd name="connsiteY29" fmla="*/ 2845750 h 3879791"/>
              <a:gd name="connsiteX30" fmla="*/ 589660 w 3751603"/>
              <a:gd name="connsiteY30" fmla="*/ 2828658 h 3879791"/>
              <a:gd name="connsiteX31" fmla="*/ 709301 w 3751603"/>
              <a:gd name="connsiteY31" fmla="*/ 2982482 h 3879791"/>
              <a:gd name="connsiteX32" fmla="*/ 794759 w 3751603"/>
              <a:gd name="connsiteY32" fmla="*/ 2948299 h 3879791"/>
              <a:gd name="connsiteX33" fmla="*/ 692209 w 3751603"/>
              <a:gd name="connsiteY33" fmla="*/ 2743200 h 3879791"/>
              <a:gd name="connsiteX34" fmla="*/ 666572 w 3751603"/>
              <a:gd name="connsiteY34" fmla="*/ 2717563 h 3879791"/>
              <a:gd name="connsiteX35" fmla="*/ 743484 w 3751603"/>
              <a:gd name="connsiteY35" fmla="*/ 2649196 h 3879791"/>
              <a:gd name="connsiteX36" fmla="*/ 922946 w 3751603"/>
              <a:gd name="connsiteY36" fmla="*/ 2606467 h 3879791"/>
              <a:gd name="connsiteX37" fmla="*/ 1410056 w 3751603"/>
              <a:gd name="connsiteY37" fmla="*/ 3196127 h 3879791"/>
              <a:gd name="connsiteX38" fmla="*/ 1401510 w 3751603"/>
              <a:gd name="connsiteY38" fmla="*/ 3298677 h 3879791"/>
              <a:gd name="connsiteX39" fmla="*/ 1213503 w 3751603"/>
              <a:gd name="connsiteY39" fmla="*/ 3332860 h 3879791"/>
              <a:gd name="connsiteX40" fmla="*/ 1110953 w 3751603"/>
              <a:gd name="connsiteY40" fmla="*/ 3273039 h 3879791"/>
              <a:gd name="connsiteX41" fmla="*/ 1051132 w 3751603"/>
              <a:gd name="connsiteY41" fmla="*/ 3273039 h 3879791"/>
              <a:gd name="connsiteX42" fmla="*/ 1008403 w 3751603"/>
              <a:gd name="connsiteY42" fmla="*/ 3409772 h 3879791"/>
              <a:gd name="connsiteX43" fmla="*/ 1897166 w 3751603"/>
              <a:gd name="connsiteY43" fmla="*/ 3879791 h 3879791"/>
              <a:gd name="connsiteX44" fmla="*/ 2127903 w 3751603"/>
              <a:gd name="connsiteY44" fmla="*/ 3811424 h 3879791"/>
              <a:gd name="connsiteX45" fmla="*/ 2384276 w 3751603"/>
              <a:gd name="connsiteY45" fmla="*/ 3760150 h 3879791"/>
              <a:gd name="connsiteX46" fmla="*/ 2008261 w 3751603"/>
              <a:gd name="connsiteY46" fmla="*/ 3725967 h 3879791"/>
              <a:gd name="connsiteX47" fmla="*/ 1956987 w 3751603"/>
              <a:gd name="connsiteY47" fmla="*/ 3717421 h 3879791"/>
              <a:gd name="connsiteX48" fmla="*/ 1931349 w 3751603"/>
              <a:gd name="connsiteY48" fmla="*/ 3589234 h 3879791"/>
              <a:gd name="connsiteX49" fmla="*/ 2247544 w 3751603"/>
              <a:gd name="connsiteY49" fmla="*/ 3537959 h 3879791"/>
              <a:gd name="connsiteX50" fmla="*/ 2871387 w 3751603"/>
              <a:gd name="connsiteY50" fmla="*/ 3572142 h 3879791"/>
              <a:gd name="connsiteX51" fmla="*/ 2811566 w 3751603"/>
              <a:gd name="connsiteY51" fmla="*/ 3529413 h 3879791"/>
              <a:gd name="connsiteX52" fmla="*/ 2837203 w 3751603"/>
              <a:gd name="connsiteY52" fmla="*/ 3461047 h 3879791"/>
              <a:gd name="connsiteX53" fmla="*/ 2794474 w 3751603"/>
              <a:gd name="connsiteY53" fmla="*/ 3418318 h 3879791"/>
              <a:gd name="connsiteX54" fmla="*/ 3076486 w 3751603"/>
              <a:gd name="connsiteY54" fmla="*/ 3102124 h 3879791"/>
              <a:gd name="connsiteX55" fmla="*/ 3537959 w 3751603"/>
              <a:gd name="connsiteY55" fmla="*/ 2999574 h 3879791"/>
              <a:gd name="connsiteX56" fmla="*/ 3572142 w 3751603"/>
              <a:gd name="connsiteY56" fmla="*/ 3042303 h 3879791"/>
              <a:gd name="connsiteX57" fmla="*/ 3367043 w 3751603"/>
              <a:gd name="connsiteY57" fmla="*/ 3264494 h 3879791"/>
              <a:gd name="connsiteX58" fmla="*/ 3751603 w 3751603"/>
              <a:gd name="connsiteY58" fmla="*/ 3204673 h 3879791"/>
              <a:gd name="connsiteX59" fmla="*/ 3529413 w 3751603"/>
              <a:gd name="connsiteY59" fmla="*/ 3119215 h 3879791"/>
              <a:gd name="connsiteX60" fmla="*/ 3563596 w 3751603"/>
              <a:gd name="connsiteY60" fmla="*/ 3050849 h 3879791"/>
              <a:gd name="connsiteX61" fmla="*/ 3537959 w 3751603"/>
              <a:gd name="connsiteY61" fmla="*/ 3016666 h 3879791"/>
              <a:gd name="connsiteX62" fmla="*/ 3349951 w 3751603"/>
              <a:gd name="connsiteY62" fmla="*/ 3033757 h 3879791"/>
              <a:gd name="connsiteX63" fmla="*/ 3127760 w 3751603"/>
              <a:gd name="connsiteY63" fmla="*/ 2922662 h 3879791"/>
              <a:gd name="connsiteX64" fmla="*/ 3136306 w 3751603"/>
              <a:gd name="connsiteY64" fmla="*/ 2803021 h 3879791"/>
              <a:gd name="connsiteX65" fmla="*/ 2649196 w 3751603"/>
              <a:gd name="connsiteY65" fmla="*/ 2221907 h 3879791"/>
              <a:gd name="connsiteX66" fmla="*/ 2238998 w 3751603"/>
              <a:gd name="connsiteY66" fmla="*/ 2307365 h 3879791"/>
              <a:gd name="connsiteX67" fmla="*/ 914400 w 3751603"/>
              <a:gd name="connsiteY67" fmla="*/ 2606467 h 3879791"/>
              <a:gd name="connsiteX68" fmla="*/ 897308 w 3751603"/>
              <a:gd name="connsiteY68" fmla="*/ 2623559 h 3879791"/>
              <a:gd name="connsiteX0" fmla="*/ 1222048 w 3751603"/>
              <a:gd name="connsiteY0" fmla="*/ 2298817 h 3879791"/>
              <a:gd name="connsiteX1" fmla="*/ 1196411 w 3751603"/>
              <a:gd name="connsiteY1" fmla="*/ 2102266 h 3879791"/>
              <a:gd name="connsiteX2" fmla="*/ 1179319 w 3751603"/>
              <a:gd name="connsiteY2" fmla="*/ 1786072 h 3879791"/>
              <a:gd name="connsiteX3" fmla="*/ 1358781 w 3751603"/>
              <a:gd name="connsiteY3" fmla="*/ 2298820 h 3879791"/>
              <a:gd name="connsiteX4" fmla="*/ 2350093 w 3751603"/>
              <a:gd name="connsiteY4" fmla="*/ 2059537 h 3879791"/>
              <a:gd name="connsiteX5" fmla="*/ 2204813 w 3751603"/>
              <a:gd name="connsiteY5" fmla="*/ 1555335 h 3879791"/>
              <a:gd name="connsiteX6" fmla="*/ 2367187 w 3751603"/>
              <a:gd name="connsiteY6" fmla="*/ 1486969 h 3879791"/>
              <a:gd name="connsiteX7" fmla="*/ 2375731 w 3751603"/>
              <a:gd name="connsiteY7" fmla="*/ 709301 h 3879791"/>
              <a:gd name="connsiteX8" fmla="*/ 2640650 w 3751603"/>
              <a:gd name="connsiteY8" fmla="*/ 0 h 3879791"/>
              <a:gd name="connsiteX9" fmla="*/ 1367327 w 3751603"/>
              <a:gd name="connsiteY9" fmla="*/ 17092 h 3879791"/>
              <a:gd name="connsiteX10" fmla="*/ 1076770 w 3751603"/>
              <a:gd name="connsiteY10" fmla="*/ 341832 h 3879791"/>
              <a:gd name="connsiteX11" fmla="*/ 854579 w 3751603"/>
              <a:gd name="connsiteY11" fmla="*/ 393107 h 3879791"/>
              <a:gd name="connsiteX12" fmla="*/ 752030 w 3751603"/>
              <a:gd name="connsiteY12" fmla="*/ 307649 h 3879791"/>
              <a:gd name="connsiteX13" fmla="*/ 666572 w 3751603"/>
              <a:gd name="connsiteY13" fmla="*/ 376015 h 3879791"/>
              <a:gd name="connsiteX14" fmla="*/ 495656 w 3751603"/>
              <a:gd name="connsiteY14" fmla="*/ 401653 h 3879791"/>
              <a:gd name="connsiteX15" fmla="*/ 170916 w 3751603"/>
              <a:gd name="connsiteY15" fmla="*/ 1162228 h 3879791"/>
              <a:gd name="connsiteX16" fmla="*/ 333286 w 3751603"/>
              <a:gd name="connsiteY16" fmla="*/ 1222049 h 3879791"/>
              <a:gd name="connsiteX17" fmla="*/ 401652 w 3751603"/>
              <a:gd name="connsiteY17" fmla="*/ 1085316 h 3879791"/>
              <a:gd name="connsiteX18" fmla="*/ 521293 w 3751603"/>
              <a:gd name="connsiteY18" fmla="*/ 1102408 h 3879791"/>
              <a:gd name="connsiteX19" fmla="*/ 658026 w 3751603"/>
              <a:gd name="connsiteY19" fmla="*/ 1068224 h 3879791"/>
              <a:gd name="connsiteX20" fmla="*/ 683663 w 3751603"/>
              <a:gd name="connsiteY20" fmla="*/ 1880075 h 3879791"/>
              <a:gd name="connsiteX21" fmla="*/ 495656 w 3751603"/>
              <a:gd name="connsiteY21" fmla="*/ 1905712 h 3879791"/>
              <a:gd name="connsiteX22" fmla="*/ 401652 w 3751603"/>
              <a:gd name="connsiteY22" fmla="*/ 1897167 h 3879791"/>
              <a:gd name="connsiteX23" fmla="*/ 384560 w 3751603"/>
              <a:gd name="connsiteY23" fmla="*/ 1786071 h 3879791"/>
              <a:gd name="connsiteX24" fmla="*/ 299103 w 3751603"/>
              <a:gd name="connsiteY24" fmla="*/ 1743342 h 3879791"/>
              <a:gd name="connsiteX25" fmla="*/ 230736 w 3751603"/>
              <a:gd name="connsiteY25" fmla="*/ 1777525 h 3879791"/>
              <a:gd name="connsiteX26" fmla="*/ 162370 w 3751603"/>
              <a:gd name="connsiteY26" fmla="*/ 1828800 h 3879791"/>
              <a:gd name="connsiteX27" fmla="*/ 0 w 3751603"/>
              <a:gd name="connsiteY27" fmla="*/ 1862983 h 3879791"/>
              <a:gd name="connsiteX28" fmla="*/ 239282 w 3751603"/>
              <a:gd name="connsiteY28" fmla="*/ 2563739 h 3879791"/>
              <a:gd name="connsiteX29" fmla="*/ 418744 w 3751603"/>
              <a:gd name="connsiteY29" fmla="*/ 2521010 h 3879791"/>
              <a:gd name="connsiteX30" fmla="*/ 538385 w 3751603"/>
              <a:gd name="connsiteY30" fmla="*/ 2845750 h 3879791"/>
              <a:gd name="connsiteX31" fmla="*/ 589660 w 3751603"/>
              <a:gd name="connsiteY31" fmla="*/ 2828658 h 3879791"/>
              <a:gd name="connsiteX32" fmla="*/ 709301 w 3751603"/>
              <a:gd name="connsiteY32" fmla="*/ 2982482 h 3879791"/>
              <a:gd name="connsiteX33" fmla="*/ 794759 w 3751603"/>
              <a:gd name="connsiteY33" fmla="*/ 2948299 h 3879791"/>
              <a:gd name="connsiteX34" fmla="*/ 692209 w 3751603"/>
              <a:gd name="connsiteY34" fmla="*/ 2743200 h 3879791"/>
              <a:gd name="connsiteX35" fmla="*/ 666572 w 3751603"/>
              <a:gd name="connsiteY35" fmla="*/ 2717563 h 3879791"/>
              <a:gd name="connsiteX36" fmla="*/ 743484 w 3751603"/>
              <a:gd name="connsiteY36" fmla="*/ 2649196 h 3879791"/>
              <a:gd name="connsiteX37" fmla="*/ 922946 w 3751603"/>
              <a:gd name="connsiteY37" fmla="*/ 2606467 h 3879791"/>
              <a:gd name="connsiteX38" fmla="*/ 1410056 w 3751603"/>
              <a:gd name="connsiteY38" fmla="*/ 3196127 h 3879791"/>
              <a:gd name="connsiteX39" fmla="*/ 1401510 w 3751603"/>
              <a:gd name="connsiteY39" fmla="*/ 3298677 h 3879791"/>
              <a:gd name="connsiteX40" fmla="*/ 1213503 w 3751603"/>
              <a:gd name="connsiteY40" fmla="*/ 3332860 h 3879791"/>
              <a:gd name="connsiteX41" fmla="*/ 1110953 w 3751603"/>
              <a:gd name="connsiteY41" fmla="*/ 3273039 h 3879791"/>
              <a:gd name="connsiteX42" fmla="*/ 1051132 w 3751603"/>
              <a:gd name="connsiteY42" fmla="*/ 3273039 h 3879791"/>
              <a:gd name="connsiteX43" fmla="*/ 1008403 w 3751603"/>
              <a:gd name="connsiteY43" fmla="*/ 3409772 h 3879791"/>
              <a:gd name="connsiteX44" fmla="*/ 1897166 w 3751603"/>
              <a:gd name="connsiteY44" fmla="*/ 3879791 h 3879791"/>
              <a:gd name="connsiteX45" fmla="*/ 2127903 w 3751603"/>
              <a:gd name="connsiteY45" fmla="*/ 3811424 h 3879791"/>
              <a:gd name="connsiteX46" fmla="*/ 2384276 w 3751603"/>
              <a:gd name="connsiteY46" fmla="*/ 3760150 h 3879791"/>
              <a:gd name="connsiteX47" fmla="*/ 2008261 w 3751603"/>
              <a:gd name="connsiteY47" fmla="*/ 3725967 h 3879791"/>
              <a:gd name="connsiteX48" fmla="*/ 1956987 w 3751603"/>
              <a:gd name="connsiteY48" fmla="*/ 3717421 h 3879791"/>
              <a:gd name="connsiteX49" fmla="*/ 1931349 w 3751603"/>
              <a:gd name="connsiteY49" fmla="*/ 3589234 h 3879791"/>
              <a:gd name="connsiteX50" fmla="*/ 2247544 w 3751603"/>
              <a:gd name="connsiteY50" fmla="*/ 3537959 h 3879791"/>
              <a:gd name="connsiteX51" fmla="*/ 2871387 w 3751603"/>
              <a:gd name="connsiteY51" fmla="*/ 3572142 h 3879791"/>
              <a:gd name="connsiteX52" fmla="*/ 2811566 w 3751603"/>
              <a:gd name="connsiteY52" fmla="*/ 3529413 h 3879791"/>
              <a:gd name="connsiteX53" fmla="*/ 2837203 w 3751603"/>
              <a:gd name="connsiteY53" fmla="*/ 3461047 h 3879791"/>
              <a:gd name="connsiteX54" fmla="*/ 2794474 w 3751603"/>
              <a:gd name="connsiteY54" fmla="*/ 3418318 h 3879791"/>
              <a:gd name="connsiteX55" fmla="*/ 3076486 w 3751603"/>
              <a:gd name="connsiteY55" fmla="*/ 3102124 h 3879791"/>
              <a:gd name="connsiteX56" fmla="*/ 3537959 w 3751603"/>
              <a:gd name="connsiteY56" fmla="*/ 2999574 h 3879791"/>
              <a:gd name="connsiteX57" fmla="*/ 3572142 w 3751603"/>
              <a:gd name="connsiteY57" fmla="*/ 3042303 h 3879791"/>
              <a:gd name="connsiteX58" fmla="*/ 3367043 w 3751603"/>
              <a:gd name="connsiteY58" fmla="*/ 3264494 h 3879791"/>
              <a:gd name="connsiteX59" fmla="*/ 3751603 w 3751603"/>
              <a:gd name="connsiteY59" fmla="*/ 3204673 h 3879791"/>
              <a:gd name="connsiteX60" fmla="*/ 3529413 w 3751603"/>
              <a:gd name="connsiteY60" fmla="*/ 3119215 h 3879791"/>
              <a:gd name="connsiteX61" fmla="*/ 3563596 w 3751603"/>
              <a:gd name="connsiteY61" fmla="*/ 3050849 h 3879791"/>
              <a:gd name="connsiteX62" fmla="*/ 3537959 w 3751603"/>
              <a:gd name="connsiteY62" fmla="*/ 3016666 h 3879791"/>
              <a:gd name="connsiteX63" fmla="*/ 3349951 w 3751603"/>
              <a:gd name="connsiteY63" fmla="*/ 3033757 h 3879791"/>
              <a:gd name="connsiteX64" fmla="*/ 3127760 w 3751603"/>
              <a:gd name="connsiteY64" fmla="*/ 2922662 h 3879791"/>
              <a:gd name="connsiteX65" fmla="*/ 3136306 w 3751603"/>
              <a:gd name="connsiteY65" fmla="*/ 2803021 h 3879791"/>
              <a:gd name="connsiteX66" fmla="*/ 2649196 w 3751603"/>
              <a:gd name="connsiteY66" fmla="*/ 2221907 h 3879791"/>
              <a:gd name="connsiteX67" fmla="*/ 2238998 w 3751603"/>
              <a:gd name="connsiteY67" fmla="*/ 2307365 h 3879791"/>
              <a:gd name="connsiteX68" fmla="*/ 914400 w 3751603"/>
              <a:gd name="connsiteY68" fmla="*/ 2606467 h 3879791"/>
              <a:gd name="connsiteX69" fmla="*/ 897308 w 3751603"/>
              <a:gd name="connsiteY69" fmla="*/ 2623559 h 3879791"/>
              <a:gd name="connsiteX0" fmla="*/ 1222048 w 3751603"/>
              <a:gd name="connsiteY0" fmla="*/ 2298817 h 3879791"/>
              <a:gd name="connsiteX1" fmla="*/ 1051133 w 3751603"/>
              <a:gd name="connsiteY1" fmla="*/ 1811709 h 3879791"/>
              <a:gd name="connsiteX2" fmla="*/ 1179319 w 3751603"/>
              <a:gd name="connsiteY2" fmla="*/ 1786072 h 3879791"/>
              <a:gd name="connsiteX3" fmla="*/ 1358781 w 3751603"/>
              <a:gd name="connsiteY3" fmla="*/ 2298820 h 3879791"/>
              <a:gd name="connsiteX4" fmla="*/ 2350093 w 3751603"/>
              <a:gd name="connsiteY4" fmla="*/ 2059537 h 3879791"/>
              <a:gd name="connsiteX5" fmla="*/ 2204813 w 3751603"/>
              <a:gd name="connsiteY5" fmla="*/ 1555335 h 3879791"/>
              <a:gd name="connsiteX6" fmla="*/ 2367187 w 3751603"/>
              <a:gd name="connsiteY6" fmla="*/ 1486969 h 3879791"/>
              <a:gd name="connsiteX7" fmla="*/ 2375731 w 3751603"/>
              <a:gd name="connsiteY7" fmla="*/ 709301 h 3879791"/>
              <a:gd name="connsiteX8" fmla="*/ 2640650 w 3751603"/>
              <a:gd name="connsiteY8" fmla="*/ 0 h 3879791"/>
              <a:gd name="connsiteX9" fmla="*/ 1367327 w 3751603"/>
              <a:gd name="connsiteY9" fmla="*/ 17092 h 3879791"/>
              <a:gd name="connsiteX10" fmla="*/ 1076770 w 3751603"/>
              <a:gd name="connsiteY10" fmla="*/ 341832 h 3879791"/>
              <a:gd name="connsiteX11" fmla="*/ 854579 w 3751603"/>
              <a:gd name="connsiteY11" fmla="*/ 393107 h 3879791"/>
              <a:gd name="connsiteX12" fmla="*/ 752030 w 3751603"/>
              <a:gd name="connsiteY12" fmla="*/ 307649 h 3879791"/>
              <a:gd name="connsiteX13" fmla="*/ 666572 w 3751603"/>
              <a:gd name="connsiteY13" fmla="*/ 376015 h 3879791"/>
              <a:gd name="connsiteX14" fmla="*/ 495656 w 3751603"/>
              <a:gd name="connsiteY14" fmla="*/ 401653 h 3879791"/>
              <a:gd name="connsiteX15" fmla="*/ 170916 w 3751603"/>
              <a:gd name="connsiteY15" fmla="*/ 1162228 h 3879791"/>
              <a:gd name="connsiteX16" fmla="*/ 333286 w 3751603"/>
              <a:gd name="connsiteY16" fmla="*/ 1222049 h 3879791"/>
              <a:gd name="connsiteX17" fmla="*/ 401652 w 3751603"/>
              <a:gd name="connsiteY17" fmla="*/ 1085316 h 3879791"/>
              <a:gd name="connsiteX18" fmla="*/ 521293 w 3751603"/>
              <a:gd name="connsiteY18" fmla="*/ 1102408 h 3879791"/>
              <a:gd name="connsiteX19" fmla="*/ 658026 w 3751603"/>
              <a:gd name="connsiteY19" fmla="*/ 1068224 h 3879791"/>
              <a:gd name="connsiteX20" fmla="*/ 683663 w 3751603"/>
              <a:gd name="connsiteY20" fmla="*/ 1880075 h 3879791"/>
              <a:gd name="connsiteX21" fmla="*/ 495656 w 3751603"/>
              <a:gd name="connsiteY21" fmla="*/ 1905712 h 3879791"/>
              <a:gd name="connsiteX22" fmla="*/ 401652 w 3751603"/>
              <a:gd name="connsiteY22" fmla="*/ 1897167 h 3879791"/>
              <a:gd name="connsiteX23" fmla="*/ 384560 w 3751603"/>
              <a:gd name="connsiteY23" fmla="*/ 1786071 h 3879791"/>
              <a:gd name="connsiteX24" fmla="*/ 299103 w 3751603"/>
              <a:gd name="connsiteY24" fmla="*/ 1743342 h 3879791"/>
              <a:gd name="connsiteX25" fmla="*/ 230736 w 3751603"/>
              <a:gd name="connsiteY25" fmla="*/ 1777525 h 3879791"/>
              <a:gd name="connsiteX26" fmla="*/ 162370 w 3751603"/>
              <a:gd name="connsiteY26" fmla="*/ 1828800 h 3879791"/>
              <a:gd name="connsiteX27" fmla="*/ 0 w 3751603"/>
              <a:gd name="connsiteY27" fmla="*/ 1862983 h 3879791"/>
              <a:gd name="connsiteX28" fmla="*/ 239282 w 3751603"/>
              <a:gd name="connsiteY28" fmla="*/ 2563739 h 3879791"/>
              <a:gd name="connsiteX29" fmla="*/ 418744 w 3751603"/>
              <a:gd name="connsiteY29" fmla="*/ 2521010 h 3879791"/>
              <a:gd name="connsiteX30" fmla="*/ 538385 w 3751603"/>
              <a:gd name="connsiteY30" fmla="*/ 2845750 h 3879791"/>
              <a:gd name="connsiteX31" fmla="*/ 589660 w 3751603"/>
              <a:gd name="connsiteY31" fmla="*/ 2828658 h 3879791"/>
              <a:gd name="connsiteX32" fmla="*/ 709301 w 3751603"/>
              <a:gd name="connsiteY32" fmla="*/ 2982482 h 3879791"/>
              <a:gd name="connsiteX33" fmla="*/ 794759 w 3751603"/>
              <a:gd name="connsiteY33" fmla="*/ 2948299 h 3879791"/>
              <a:gd name="connsiteX34" fmla="*/ 692209 w 3751603"/>
              <a:gd name="connsiteY34" fmla="*/ 2743200 h 3879791"/>
              <a:gd name="connsiteX35" fmla="*/ 666572 w 3751603"/>
              <a:gd name="connsiteY35" fmla="*/ 2717563 h 3879791"/>
              <a:gd name="connsiteX36" fmla="*/ 743484 w 3751603"/>
              <a:gd name="connsiteY36" fmla="*/ 2649196 h 3879791"/>
              <a:gd name="connsiteX37" fmla="*/ 922946 w 3751603"/>
              <a:gd name="connsiteY37" fmla="*/ 2606467 h 3879791"/>
              <a:gd name="connsiteX38" fmla="*/ 1410056 w 3751603"/>
              <a:gd name="connsiteY38" fmla="*/ 3196127 h 3879791"/>
              <a:gd name="connsiteX39" fmla="*/ 1401510 w 3751603"/>
              <a:gd name="connsiteY39" fmla="*/ 3298677 h 3879791"/>
              <a:gd name="connsiteX40" fmla="*/ 1213503 w 3751603"/>
              <a:gd name="connsiteY40" fmla="*/ 3332860 h 3879791"/>
              <a:gd name="connsiteX41" fmla="*/ 1110953 w 3751603"/>
              <a:gd name="connsiteY41" fmla="*/ 3273039 h 3879791"/>
              <a:gd name="connsiteX42" fmla="*/ 1051132 w 3751603"/>
              <a:gd name="connsiteY42" fmla="*/ 3273039 h 3879791"/>
              <a:gd name="connsiteX43" fmla="*/ 1008403 w 3751603"/>
              <a:gd name="connsiteY43" fmla="*/ 3409772 h 3879791"/>
              <a:gd name="connsiteX44" fmla="*/ 1897166 w 3751603"/>
              <a:gd name="connsiteY44" fmla="*/ 3879791 h 3879791"/>
              <a:gd name="connsiteX45" fmla="*/ 2127903 w 3751603"/>
              <a:gd name="connsiteY45" fmla="*/ 3811424 h 3879791"/>
              <a:gd name="connsiteX46" fmla="*/ 2384276 w 3751603"/>
              <a:gd name="connsiteY46" fmla="*/ 3760150 h 3879791"/>
              <a:gd name="connsiteX47" fmla="*/ 2008261 w 3751603"/>
              <a:gd name="connsiteY47" fmla="*/ 3725967 h 3879791"/>
              <a:gd name="connsiteX48" fmla="*/ 1956987 w 3751603"/>
              <a:gd name="connsiteY48" fmla="*/ 3717421 h 3879791"/>
              <a:gd name="connsiteX49" fmla="*/ 1931349 w 3751603"/>
              <a:gd name="connsiteY49" fmla="*/ 3589234 h 3879791"/>
              <a:gd name="connsiteX50" fmla="*/ 2247544 w 3751603"/>
              <a:gd name="connsiteY50" fmla="*/ 3537959 h 3879791"/>
              <a:gd name="connsiteX51" fmla="*/ 2871387 w 3751603"/>
              <a:gd name="connsiteY51" fmla="*/ 3572142 h 3879791"/>
              <a:gd name="connsiteX52" fmla="*/ 2811566 w 3751603"/>
              <a:gd name="connsiteY52" fmla="*/ 3529413 h 3879791"/>
              <a:gd name="connsiteX53" fmla="*/ 2837203 w 3751603"/>
              <a:gd name="connsiteY53" fmla="*/ 3461047 h 3879791"/>
              <a:gd name="connsiteX54" fmla="*/ 2794474 w 3751603"/>
              <a:gd name="connsiteY54" fmla="*/ 3418318 h 3879791"/>
              <a:gd name="connsiteX55" fmla="*/ 3076486 w 3751603"/>
              <a:gd name="connsiteY55" fmla="*/ 3102124 h 3879791"/>
              <a:gd name="connsiteX56" fmla="*/ 3537959 w 3751603"/>
              <a:gd name="connsiteY56" fmla="*/ 2999574 h 3879791"/>
              <a:gd name="connsiteX57" fmla="*/ 3572142 w 3751603"/>
              <a:gd name="connsiteY57" fmla="*/ 3042303 h 3879791"/>
              <a:gd name="connsiteX58" fmla="*/ 3367043 w 3751603"/>
              <a:gd name="connsiteY58" fmla="*/ 3264494 h 3879791"/>
              <a:gd name="connsiteX59" fmla="*/ 3751603 w 3751603"/>
              <a:gd name="connsiteY59" fmla="*/ 3204673 h 3879791"/>
              <a:gd name="connsiteX60" fmla="*/ 3529413 w 3751603"/>
              <a:gd name="connsiteY60" fmla="*/ 3119215 h 3879791"/>
              <a:gd name="connsiteX61" fmla="*/ 3563596 w 3751603"/>
              <a:gd name="connsiteY61" fmla="*/ 3050849 h 3879791"/>
              <a:gd name="connsiteX62" fmla="*/ 3537959 w 3751603"/>
              <a:gd name="connsiteY62" fmla="*/ 3016666 h 3879791"/>
              <a:gd name="connsiteX63" fmla="*/ 3349951 w 3751603"/>
              <a:gd name="connsiteY63" fmla="*/ 3033757 h 3879791"/>
              <a:gd name="connsiteX64" fmla="*/ 3127760 w 3751603"/>
              <a:gd name="connsiteY64" fmla="*/ 2922662 h 3879791"/>
              <a:gd name="connsiteX65" fmla="*/ 3136306 w 3751603"/>
              <a:gd name="connsiteY65" fmla="*/ 2803021 h 3879791"/>
              <a:gd name="connsiteX66" fmla="*/ 2649196 w 3751603"/>
              <a:gd name="connsiteY66" fmla="*/ 2221907 h 3879791"/>
              <a:gd name="connsiteX67" fmla="*/ 2238998 w 3751603"/>
              <a:gd name="connsiteY67" fmla="*/ 2307365 h 3879791"/>
              <a:gd name="connsiteX68" fmla="*/ 914400 w 3751603"/>
              <a:gd name="connsiteY68" fmla="*/ 2606467 h 3879791"/>
              <a:gd name="connsiteX69" fmla="*/ 897308 w 3751603"/>
              <a:gd name="connsiteY69" fmla="*/ 2623559 h 3879791"/>
              <a:gd name="connsiteX0" fmla="*/ 1222048 w 3751603"/>
              <a:gd name="connsiteY0" fmla="*/ 2298817 h 3879791"/>
              <a:gd name="connsiteX1" fmla="*/ 1051133 w 3751603"/>
              <a:gd name="connsiteY1" fmla="*/ 1811709 h 3879791"/>
              <a:gd name="connsiteX2" fmla="*/ 1179319 w 3751603"/>
              <a:gd name="connsiteY2" fmla="*/ 1786072 h 3879791"/>
              <a:gd name="connsiteX3" fmla="*/ 1358781 w 3751603"/>
              <a:gd name="connsiteY3" fmla="*/ 2298820 h 3879791"/>
              <a:gd name="connsiteX4" fmla="*/ 2350093 w 3751603"/>
              <a:gd name="connsiteY4" fmla="*/ 2059537 h 3879791"/>
              <a:gd name="connsiteX5" fmla="*/ 2204813 w 3751603"/>
              <a:gd name="connsiteY5" fmla="*/ 1555335 h 3879791"/>
              <a:gd name="connsiteX6" fmla="*/ 2367187 w 3751603"/>
              <a:gd name="connsiteY6" fmla="*/ 1486969 h 3879791"/>
              <a:gd name="connsiteX7" fmla="*/ 2375731 w 3751603"/>
              <a:gd name="connsiteY7" fmla="*/ 709301 h 3879791"/>
              <a:gd name="connsiteX8" fmla="*/ 2640650 w 3751603"/>
              <a:gd name="connsiteY8" fmla="*/ 0 h 3879791"/>
              <a:gd name="connsiteX9" fmla="*/ 1367327 w 3751603"/>
              <a:gd name="connsiteY9" fmla="*/ 17092 h 3879791"/>
              <a:gd name="connsiteX10" fmla="*/ 1076770 w 3751603"/>
              <a:gd name="connsiteY10" fmla="*/ 341832 h 3879791"/>
              <a:gd name="connsiteX11" fmla="*/ 854579 w 3751603"/>
              <a:gd name="connsiteY11" fmla="*/ 393107 h 3879791"/>
              <a:gd name="connsiteX12" fmla="*/ 752030 w 3751603"/>
              <a:gd name="connsiteY12" fmla="*/ 307649 h 3879791"/>
              <a:gd name="connsiteX13" fmla="*/ 666572 w 3751603"/>
              <a:gd name="connsiteY13" fmla="*/ 376015 h 3879791"/>
              <a:gd name="connsiteX14" fmla="*/ 495656 w 3751603"/>
              <a:gd name="connsiteY14" fmla="*/ 401653 h 3879791"/>
              <a:gd name="connsiteX15" fmla="*/ 170916 w 3751603"/>
              <a:gd name="connsiteY15" fmla="*/ 1162228 h 3879791"/>
              <a:gd name="connsiteX16" fmla="*/ 333286 w 3751603"/>
              <a:gd name="connsiteY16" fmla="*/ 1222049 h 3879791"/>
              <a:gd name="connsiteX17" fmla="*/ 401652 w 3751603"/>
              <a:gd name="connsiteY17" fmla="*/ 1085316 h 3879791"/>
              <a:gd name="connsiteX18" fmla="*/ 521293 w 3751603"/>
              <a:gd name="connsiteY18" fmla="*/ 1102408 h 3879791"/>
              <a:gd name="connsiteX19" fmla="*/ 658026 w 3751603"/>
              <a:gd name="connsiteY19" fmla="*/ 1068224 h 3879791"/>
              <a:gd name="connsiteX20" fmla="*/ 683663 w 3751603"/>
              <a:gd name="connsiteY20" fmla="*/ 1880075 h 3879791"/>
              <a:gd name="connsiteX21" fmla="*/ 495656 w 3751603"/>
              <a:gd name="connsiteY21" fmla="*/ 1905712 h 3879791"/>
              <a:gd name="connsiteX22" fmla="*/ 401652 w 3751603"/>
              <a:gd name="connsiteY22" fmla="*/ 1897167 h 3879791"/>
              <a:gd name="connsiteX23" fmla="*/ 384560 w 3751603"/>
              <a:gd name="connsiteY23" fmla="*/ 1786071 h 3879791"/>
              <a:gd name="connsiteX24" fmla="*/ 299103 w 3751603"/>
              <a:gd name="connsiteY24" fmla="*/ 1743342 h 3879791"/>
              <a:gd name="connsiteX25" fmla="*/ 230736 w 3751603"/>
              <a:gd name="connsiteY25" fmla="*/ 1777525 h 3879791"/>
              <a:gd name="connsiteX26" fmla="*/ 162370 w 3751603"/>
              <a:gd name="connsiteY26" fmla="*/ 1828800 h 3879791"/>
              <a:gd name="connsiteX27" fmla="*/ 0 w 3751603"/>
              <a:gd name="connsiteY27" fmla="*/ 1862983 h 3879791"/>
              <a:gd name="connsiteX28" fmla="*/ 239282 w 3751603"/>
              <a:gd name="connsiteY28" fmla="*/ 2563739 h 3879791"/>
              <a:gd name="connsiteX29" fmla="*/ 418744 w 3751603"/>
              <a:gd name="connsiteY29" fmla="*/ 2521010 h 3879791"/>
              <a:gd name="connsiteX30" fmla="*/ 538385 w 3751603"/>
              <a:gd name="connsiteY30" fmla="*/ 2845750 h 3879791"/>
              <a:gd name="connsiteX31" fmla="*/ 589660 w 3751603"/>
              <a:gd name="connsiteY31" fmla="*/ 2828658 h 3879791"/>
              <a:gd name="connsiteX32" fmla="*/ 709301 w 3751603"/>
              <a:gd name="connsiteY32" fmla="*/ 2982482 h 3879791"/>
              <a:gd name="connsiteX33" fmla="*/ 794759 w 3751603"/>
              <a:gd name="connsiteY33" fmla="*/ 2948299 h 3879791"/>
              <a:gd name="connsiteX34" fmla="*/ 692209 w 3751603"/>
              <a:gd name="connsiteY34" fmla="*/ 2743200 h 3879791"/>
              <a:gd name="connsiteX35" fmla="*/ 666572 w 3751603"/>
              <a:gd name="connsiteY35" fmla="*/ 2717563 h 3879791"/>
              <a:gd name="connsiteX36" fmla="*/ 743484 w 3751603"/>
              <a:gd name="connsiteY36" fmla="*/ 2649196 h 3879791"/>
              <a:gd name="connsiteX37" fmla="*/ 922946 w 3751603"/>
              <a:gd name="connsiteY37" fmla="*/ 2606467 h 3879791"/>
              <a:gd name="connsiteX38" fmla="*/ 1410056 w 3751603"/>
              <a:gd name="connsiteY38" fmla="*/ 3196127 h 3879791"/>
              <a:gd name="connsiteX39" fmla="*/ 1401510 w 3751603"/>
              <a:gd name="connsiteY39" fmla="*/ 3298677 h 3879791"/>
              <a:gd name="connsiteX40" fmla="*/ 1213503 w 3751603"/>
              <a:gd name="connsiteY40" fmla="*/ 3332860 h 3879791"/>
              <a:gd name="connsiteX41" fmla="*/ 1110953 w 3751603"/>
              <a:gd name="connsiteY41" fmla="*/ 3273039 h 3879791"/>
              <a:gd name="connsiteX42" fmla="*/ 1051132 w 3751603"/>
              <a:gd name="connsiteY42" fmla="*/ 3273039 h 3879791"/>
              <a:gd name="connsiteX43" fmla="*/ 1008403 w 3751603"/>
              <a:gd name="connsiteY43" fmla="*/ 3409772 h 3879791"/>
              <a:gd name="connsiteX44" fmla="*/ 1897166 w 3751603"/>
              <a:gd name="connsiteY44" fmla="*/ 3879791 h 3879791"/>
              <a:gd name="connsiteX45" fmla="*/ 2127903 w 3751603"/>
              <a:gd name="connsiteY45" fmla="*/ 3811424 h 3879791"/>
              <a:gd name="connsiteX46" fmla="*/ 2384276 w 3751603"/>
              <a:gd name="connsiteY46" fmla="*/ 3760150 h 3879791"/>
              <a:gd name="connsiteX47" fmla="*/ 2008261 w 3751603"/>
              <a:gd name="connsiteY47" fmla="*/ 3725967 h 3879791"/>
              <a:gd name="connsiteX48" fmla="*/ 1956987 w 3751603"/>
              <a:gd name="connsiteY48" fmla="*/ 3717421 h 3879791"/>
              <a:gd name="connsiteX49" fmla="*/ 1931349 w 3751603"/>
              <a:gd name="connsiteY49" fmla="*/ 3589234 h 3879791"/>
              <a:gd name="connsiteX50" fmla="*/ 2247544 w 3751603"/>
              <a:gd name="connsiteY50" fmla="*/ 3537959 h 3879791"/>
              <a:gd name="connsiteX51" fmla="*/ 2871387 w 3751603"/>
              <a:gd name="connsiteY51" fmla="*/ 3572142 h 3879791"/>
              <a:gd name="connsiteX52" fmla="*/ 2811566 w 3751603"/>
              <a:gd name="connsiteY52" fmla="*/ 3529413 h 3879791"/>
              <a:gd name="connsiteX53" fmla="*/ 2837203 w 3751603"/>
              <a:gd name="connsiteY53" fmla="*/ 3461047 h 3879791"/>
              <a:gd name="connsiteX54" fmla="*/ 2794474 w 3751603"/>
              <a:gd name="connsiteY54" fmla="*/ 3418318 h 3879791"/>
              <a:gd name="connsiteX55" fmla="*/ 3076486 w 3751603"/>
              <a:gd name="connsiteY55" fmla="*/ 3102124 h 3879791"/>
              <a:gd name="connsiteX56" fmla="*/ 3537959 w 3751603"/>
              <a:gd name="connsiteY56" fmla="*/ 2999574 h 3879791"/>
              <a:gd name="connsiteX57" fmla="*/ 3572142 w 3751603"/>
              <a:gd name="connsiteY57" fmla="*/ 3042303 h 3879791"/>
              <a:gd name="connsiteX58" fmla="*/ 3367043 w 3751603"/>
              <a:gd name="connsiteY58" fmla="*/ 3264494 h 3879791"/>
              <a:gd name="connsiteX59" fmla="*/ 3751603 w 3751603"/>
              <a:gd name="connsiteY59" fmla="*/ 3204673 h 3879791"/>
              <a:gd name="connsiteX60" fmla="*/ 3529413 w 3751603"/>
              <a:gd name="connsiteY60" fmla="*/ 3119215 h 3879791"/>
              <a:gd name="connsiteX61" fmla="*/ 3563596 w 3751603"/>
              <a:gd name="connsiteY61" fmla="*/ 3050849 h 3879791"/>
              <a:gd name="connsiteX62" fmla="*/ 3537959 w 3751603"/>
              <a:gd name="connsiteY62" fmla="*/ 3016666 h 3879791"/>
              <a:gd name="connsiteX63" fmla="*/ 3349951 w 3751603"/>
              <a:gd name="connsiteY63" fmla="*/ 3033757 h 3879791"/>
              <a:gd name="connsiteX64" fmla="*/ 3127760 w 3751603"/>
              <a:gd name="connsiteY64" fmla="*/ 2922662 h 3879791"/>
              <a:gd name="connsiteX65" fmla="*/ 3136306 w 3751603"/>
              <a:gd name="connsiteY65" fmla="*/ 2803021 h 3879791"/>
              <a:gd name="connsiteX66" fmla="*/ 2649196 w 3751603"/>
              <a:gd name="connsiteY66" fmla="*/ 2221907 h 3879791"/>
              <a:gd name="connsiteX67" fmla="*/ 2238998 w 3751603"/>
              <a:gd name="connsiteY67" fmla="*/ 2307365 h 3879791"/>
              <a:gd name="connsiteX68" fmla="*/ 914400 w 3751603"/>
              <a:gd name="connsiteY68" fmla="*/ 2606467 h 3879791"/>
              <a:gd name="connsiteX69" fmla="*/ 897308 w 3751603"/>
              <a:gd name="connsiteY69" fmla="*/ 2623559 h 3879791"/>
              <a:gd name="connsiteX0" fmla="*/ 1222048 w 3751603"/>
              <a:gd name="connsiteY0" fmla="*/ 2298817 h 3879791"/>
              <a:gd name="connsiteX1" fmla="*/ 1051133 w 3751603"/>
              <a:gd name="connsiteY1" fmla="*/ 1811709 h 3879791"/>
              <a:gd name="connsiteX2" fmla="*/ 1179319 w 3751603"/>
              <a:gd name="connsiteY2" fmla="*/ 1786072 h 3879791"/>
              <a:gd name="connsiteX3" fmla="*/ 1358781 w 3751603"/>
              <a:gd name="connsiteY3" fmla="*/ 2298820 h 3879791"/>
              <a:gd name="connsiteX4" fmla="*/ 2350093 w 3751603"/>
              <a:gd name="connsiteY4" fmla="*/ 2059537 h 3879791"/>
              <a:gd name="connsiteX5" fmla="*/ 2204813 w 3751603"/>
              <a:gd name="connsiteY5" fmla="*/ 1555335 h 3879791"/>
              <a:gd name="connsiteX6" fmla="*/ 2367187 w 3751603"/>
              <a:gd name="connsiteY6" fmla="*/ 1486969 h 3879791"/>
              <a:gd name="connsiteX7" fmla="*/ 2375731 w 3751603"/>
              <a:gd name="connsiteY7" fmla="*/ 709301 h 3879791"/>
              <a:gd name="connsiteX8" fmla="*/ 2640650 w 3751603"/>
              <a:gd name="connsiteY8" fmla="*/ 0 h 3879791"/>
              <a:gd name="connsiteX9" fmla="*/ 1367327 w 3751603"/>
              <a:gd name="connsiteY9" fmla="*/ 17092 h 3879791"/>
              <a:gd name="connsiteX10" fmla="*/ 1076770 w 3751603"/>
              <a:gd name="connsiteY10" fmla="*/ 341832 h 3879791"/>
              <a:gd name="connsiteX11" fmla="*/ 854579 w 3751603"/>
              <a:gd name="connsiteY11" fmla="*/ 393107 h 3879791"/>
              <a:gd name="connsiteX12" fmla="*/ 752030 w 3751603"/>
              <a:gd name="connsiteY12" fmla="*/ 307649 h 3879791"/>
              <a:gd name="connsiteX13" fmla="*/ 666572 w 3751603"/>
              <a:gd name="connsiteY13" fmla="*/ 376015 h 3879791"/>
              <a:gd name="connsiteX14" fmla="*/ 495656 w 3751603"/>
              <a:gd name="connsiteY14" fmla="*/ 401653 h 3879791"/>
              <a:gd name="connsiteX15" fmla="*/ 170916 w 3751603"/>
              <a:gd name="connsiteY15" fmla="*/ 1162228 h 3879791"/>
              <a:gd name="connsiteX16" fmla="*/ 333286 w 3751603"/>
              <a:gd name="connsiteY16" fmla="*/ 1222049 h 3879791"/>
              <a:gd name="connsiteX17" fmla="*/ 401652 w 3751603"/>
              <a:gd name="connsiteY17" fmla="*/ 1085316 h 3879791"/>
              <a:gd name="connsiteX18" fmla="*/ 521293 w 3751603"/>
              <a:gd name="connsiteY18" fmla="*/ 1102408 h 3879791"/>
              <a:gd name="connsiteX19" fmla="*/ 658026 w 3751603"/>
              <a:gd name="connsiteY19" fmla="*/ 1068224 h 3879791"/>
              <a:gd name="connsiteX20" fmla="*/ 683663 w 3751603"/>
              <a:gd name="connsiteY20" fmla="*/ 1880075 h 3879791"/>
              <a:gd name="connsiteX21" fmla="*/ 495656 w 3751603"/>
              <a:gd name="connsiteY21" fmla="*/ 1905712 h 3879791"/>
              <a:gd name="connsiteX22" fmla="*/ 401652 w 3751603"/>
              <a:gd name="connsiteY22" fmla="*/ 1897167 h 3879791"/>
              <a:gd name="connsiteX23" fmla="*/ 384560 w 3751603"/>
              <a:gd name="connsiteY23" fmla="*/ 1786071 h 3879791"/>
              <a:gd name="connsiteX24" fmla="*/ 299103 w 3751603"/>
              <a:gd name="connsiteY24" fmla="*/ 1743342 h 3879791"/>
              <a:gd name="connsiteX25" fmla="*/ 230736 w 3751603"/>
              <a:gd name="connsiteY25" fmla="*/ 1777525 h 3879791"/>
              <a:gd name="connsiteX26" fmla="*/ 162370 w 3751603"/>
              <a:gd name="connsiteY26" fmla="*/ 1828800 h 3879791"/>
              <a:gd name="connsiteX27" fmla="*/ 0 w 3751603"/>
              <a:gd name="connsiteY27" fmla="*/ 1862983 h 3879791"/>
              <a:gd name="connsiteX28" fmla="*/ 239282 w 3751603"/>
              <a:gd name="connsiteY28" fmla="*/ 2563739 h 3879791"/>
              <a:gd name="connsiteX29" fmla="*/ 418744 w 3751603"/>
              <a:gd name="connsiteY29" fmla="*/ 2521010 h 3879791"/>
              <a:gd name="connsiteX30" fmla="*/ 538385 w 3751603"/>
              <a:gd name="connsiteY30" fmla="*/ 2845750 h 3879791"/>
              <a:gd name="connsiteX31" fmla="*/ 589660 w 3751603"/>
              <a:gd name="connsiteY31" fmla="*/ 2828658 h 3879791"/>
              <a:gd name="connsiteX32" fmla="*/ 709301 w 3751603"/>
              <a:gd name="connsiteY32" fmla="*/ 2982482 h 3879791"/>
              <a:gd name="connsiteX33" fmla="*/ 794759 w 3751603"/>
              <a:gd name="connsiteY33" fmla="*/ 2948299 h 3879791"/>
              <a:gd name="connsiteX34" fmla="*/ 692209 w 3751603"/>
              <a:gd name="connsiteY34" fmla="*/ 2743200 h 3879791"/>
              <a:gd name="connsiteX35" fmla="*/ 666572 w 3751603"/>
              <a:gd name="connsiteY35" fmla="*/ 2717563 h 3879791"/>
              <a:gd name="connsiteX36" fmla="*/ 743484 w 3751603"/>
              <a:gd name="connsiteY36" fmla="*/ 2649196 h 3879791"/>
              <a:gd name="connsiteX37" fmla="*/ 922946 w 3751603"/>
              <a:gd name="connsiteY37" fmla="*/ 2606467 h 3879791"/>
              <a:gd name="connsiteX38" fmla="*/ 1410056 w 3751603"/>
              <a:gd name="connsiteY38" fmla="*/ 3196127 h 3879791"/>
              <a:gd name="connsiteX39" fmla="*/ 1401510 w 3751603"/>
              <a:gd name="connsiteY39" fmla="*/ 3298677 h 3879791"/>
              <a:gd name="connsiteX40" fmla="*/ 1213503 w 3751603"/>
              <a:gd name="connsiteY40" fmla="*/ 3332860 h 3879791"/>
              <a:gd name="connsiteX41" fmla="*/ 1110953 w 3751603"/>
              <a:gd name="connsiteY41" fmla="*/ 3273039 h 3879791"/>
              <a:gd name="connsiteX42" fmla="*/ 1051132 w 3751603"/>
              <a:gd name="connsiteY42" fmla="*/ 3273039 h 3879791"/>
              <a:gd name="connsiteX43" fmla="*/ 1008403 w 3751603"/>
              <a:gd name="connsiteY43" fmla="*/ 3409772 h 3879791"/>
              <a:gd name="connsiteX44" fmla="*/ 1897166 w 3751603"/>
              <a:gd name="connsiteY44" fmla="*/ 3879791 h 3879791"/>
              <a:gd name="connsiteX45" fmla="*/ 2127903 w 3751603"/>
              <a:gd name="connsiteY45" fmla="*/ 3811424 h 3879791"/>
              <a:gd name="connsiteX46" fmla="*/ 2384276 w 3751603"/>
              <a:gd name="connsiteY46" fmla="*/ 3760150 h 3879791"/>
              <a:gd name="connsiteX47" fmla="*/ 2008261 w 3751603"/>
              <a:gd name="connsiteY47" fmla="*/ 3725967 h 3879791"/>
              <a:gd name="connsiteX48" fmla="*/ 1956987 w 3751603"/>
              <a:gd name="connsiteY48" fmla="*/ 3717421 h 3879791"/>
              <a:gd name="connsiteX49" fmla="*/ 1931349 w 3751603"/>
              <a:gd name="connsiteY49" fmla="*/ 3589234 h 3879791"/>
              <a:gd name="connsiteX50" fmla="*/ 2247544 w 3751603"/>
              <a:gd name="connsiteY50" fmla="*/ 3537959 h 3879791"/>
              <a:gd name="connsiteX51" fmla="*/ 2871387 w 3751603"/>
              <a:gd name="connsiteY51" fmla="*/ 3572142 h 3879791"/>
              <a:gd name="connsiteX52" fmla="*/ 2811566 w 3751603"/>
              <a:gd name="connsiteY52" fmla="*/ 3529413 h 3879791"/>
              <a:gd name="connsiteX53" fmla="*/ 2837203 w 3751603"/>
              <a:gd name="connsiteY53" fmla="*/ 3461047 h 3879791"/>
              <a:gd name="connsiteX54" fmla="*/ 2794474 w 3751603"/>
              <a:gd name="connsiteY54" fmla="*/ 3418318 h 3879791"/>
              <a:gd name="connsiteX55" fmla="*/ 3076486 w 3751603"/>
              <a:gd name="connsiteY55" fmla="*/ 3102124 h 3879791"/>
              <a:gd name="connsiteX56" fmla="*/ 3537959 w 3751603"/>
              <a:gd name="connsiteY56" fmla="*/ 2999574 h 3879791"/>
              <a:gd name="connsiteX57" fmla="*/ 3572142 w 3751603"/>
              <a:gd name="connsiteY57" fmla="*/ 3042303 h 3879791"/>
              <a:gd name="connsiteX58" fmla="*/ 3367043 w 3751603"/>
              <a:gd name="connsiteY58" fmla="*/ 3264494 h 3879791"/>
              <a:gd name="connsiteX59" fmla="*/ 3751603 w 3751603"/>
              <a:gd name="connsiteY59" fmla="*/ 3204673 h 3879791"/>
              <a:gd name="connsiteX60" fmla="*/ 3529413 w 3751603"/>
              <a:gd name="connsiteY60" fmla="*/ 3119215 h 3879791"/>
              <a:gd name="connsiteX61" fmla="*/ 3563596 w 3751603"/>
              <a:gd name="connsiteY61" fmla="*/ 3050849 h 3879791"/>
              <a:gd name="connsiteX62" fmla="*/ 3537959 w 3751603"/>
              <a:gd name="connsiteY62" fmla="*/ 3016666 h 3879791"/>
              <a:gd name="connsiteX63" fmla="*/ 3349951 w 3751603"/>
              <a:gd name="connsiteY63" fmla="*/ 3033757 h 3879791"/>
              <a:gd name="connsiteX64" fmla="*/ 3127760 w 3751603"/>
              <a:gd name="connsiteY64" fmla="*/ 2922662 h 3879791"/>
              <a:gd name="connsiteX65" fmla="*/ 3136306 w 3751603"/>
              <a:gd name="connsiteY65" fmla="*/ 2803021 h 3879791"/>
              <a:gd name="connsiteX66" fmla="*/ 2649196 w 3751603"/>
              <a:gd name="connsiteY66" fmla="*/ 2221907 h 3879791"/>
              <a:gd name="connsiteX67" fmla="*/ 2238998 w 3751603"/>
              <a:gd name="connsiteY67" fmla="*/ 2307365 h 3879791"/>
              <a:gd name="connsiteX68" fmla="*/ 914400 w 3751603"/>
              <a:gd name="connsiteY68" fmla="*/ 2606467 h 3879791"/>
              <a:gd name="connsiteX69" fmla="*/ 897308 w 3751603"/>
              <a:gd name="connsiteY69" fmla="*/ 2623559 h 3879791"/>
              <a:gd name="connsiteX0" fmla="*/ 1222048 w 3751603"/>
              <a:gd name="connsiteY0" fmla="*/ 2298817 h 3879791"/>
              <a:gd name="connsiteX1" fmla="*/ 1051133 w 3751603"/>
              <a:gd name="connsiteY1" fmla="*/ 1845892 h 3879791"/>
              <a:gd name="connsiteX2" fmla="*/ 1179319 w 3751603"/>
              <a:gd name="connsiteY2" fmla="*/ 1786072 h 3879791"/>
              <a:gd name="connsiteX3" fmla="*/ 1358781 w 3751603"/>
              <a:gd name="connsiteY3" fmla="*/ 2298820 h 3879791"/>
              <a:gd name="connsiteX4" fmla="*/ 2350093 w 3751603"/>
              <a:gd name="connsiteY4" fmla="*/ 2059537 h 3879791"/>
              <a:gd name="connsiteX5" fmla="*/ 2204813 w 3751603"/>
              <a:gd name="connsiteY5" fmla="*/ 1555335 h 3879791"/>
              <a:gd name="connsiteX6" fmla="*/ 2367187 w 3751603"/>
              <a:gd name="connsiteY6" fmla="*/ 1486969 h 3879791"/>
              <a:gd name="connsiteX7" fmla="*/ 2375731 w 3751603"/>
              <a:gd name="connsiteY7" fmla="*/ 709301 h 3879791"/>
              <a:gd name="connsiteX8" fmla="*/ 2640650 w 3751603"/>
              <a:gd name="connsiteY8" fmla="*/ 0 h 3879791"/>
              <a:gd name="connsiteX9" fmla="*/ 1367327 w 3751603"/>
              <a:gd name="connsiteY9" fmla="*/ 17092 h 3879791"/>
              <a:gd name="connsiteX10" fmla="*/ 1076770 w 3751603"/>
              <a:gd name="connsiteY10" fmla="*/ 341832 h 3879791"/>
              <a:gd name="connsiteX11" fmla="*/ 854579 w 3751603"/>
              <a:gd name="connsiteY11" fmla="*/ 393107 h 3879791"/>
              <a:gd name="connsiteX12" fmla="*/ 752030 w 3751603"/>
              <a:gd name="connsiteY12" fmla="*/ 307649 h 3879791"/>
              <a:gd name="connsiteX13" fmla="*/ 666572 w 3751603"/>
              <a:gd name="connsiteY13" fmla="*/ 376015 h 3879791"/>
              <a:gd name="connsiteX14" fmla="*/ 495656 w 3751603"/>
              <a:gd name="connsiteY14" fmla="*/ 401653 h 3879791"/>
              <a:gd name="connsiteX15" fmla="*/ 170916 w 3751603"/>
              <a:gd name="connsiteY15" fmla="*/ 1162228 h 3879791"/>
              <a:gd name="connsiteX16" fmla="*/ 333286 w 3751603"/>
              <a:gd name="connsiteY16" fmla="*/ 1222049 h 3879791"/>
              <a:gd name="connsiteX17" fmla="*/ 401652 w 3751603"/>
              <a:gd name="connsiteY17" fmla="*/ 1085316 h 3879791"/>
              <a:gd name="connsiteX18" fmla="*/ 521293 w 3751603"/>
              <a:gd name="connsiteY18" fmla="*/ 1102408 h 3879791"/>
              <a:gd name="connsiteX19" fmla="*/ 658026 w 3751603"/>
              <a:gd name="connsiteY19" fmla="*/ 1068224 h 3879791"/>
              <a:gd name="connsiteX20" fmla="*/ 683663 w 3751603"/>
              <a:gd name="connsiteY20" fmla="*/ 1880075 h 3879791"/>
              <a:gd name="connsiteX21" fmla="*/ 495656 w 3751603"/>
              <a:gd name="connsiteY21" fmla="*/ 1905712 h 3879791"/>
              <a:gd name="connsiteX22" fmla="*/ 401652 w 3751603"/>
              <a:gd name="connsiteY22" fmla="*/ 1897167 h 3879791"/>
              <a:gd name="connsiteX23" fmla="*/ 384560 w 3751603"/>
              <a:gd name="connsiteY23" fmla="*/ 1786071 h 3879791"/>
              <a:gd name="connsiteX24" fmla="*/ 299103 w 3751603"/>
              <a:gd name="connsiteY24" fmla="*/ 1743342 h 3879791"/>
              <a:gd name="connsiteX25" fmla="*/ 230736 w 3751603"/>
              <a:gd name="connsiteY25" fmla="*/ 1777525 h 3879791"/>
              <a:gd name="connsiteX26" fmla="*/ 162370 w 3751603"/>
              <a:gd name="connsiteY26" fmla="*/ 1828800 h 3879791"/>
              <a:gd name="connsiteX27" fmla="*/ 0 w 3751603"/>
              <a:gd name="connsiteY27" fmla="*/ 1862983 h 3879791"/>
              <a:gd name="connsiteX28" fmla="*/ 239282 w 3751603"/>
              <a:gd name="connsiteY28" fmla="*/ 2563739 h 3879791"/>
              <a:gd name="connsiteX29" fmla="*/ 418744 w 3751603"/>
              <a:gd name="connsiteY29" fmla="*/ 2521010 h 3879791"/>
              <a:gd name="connsiteX30" fmla="*/ 538385 w 3751603"/>
              <a:gd name="connsiteY30" fmla="*/ 2845750 h 3879791"/>
              <a:gd name="connsiteX31" fmla="*/ 589660 w 3751603"/>
              <a:gd name="connsiteY31" fmla="*/ 2828658 h 3879791"/>
              <a:gd name="connsiteX32" fmla="*/ 709301 w 3751603"/>
              <a:gd name="connsiteY32" fmla="*/ 2982482 h 3879791"/>
              <a:gd name="connsiteX33" fmla="*/ 794759 w 3751603"/>
              <a:gd name="connsiteY33" fmla="*/ 2948299 h 3879791"/>
              <a:gd name="connsiteX34" fmla="*/ 692209 w 3751603"/>
              <a:gd name="connsiteY34" fmla="*/ 2743200 h 3879791"/>
              <a:gd name="connsiteX35" fmla="*/ 666572 w 3751603"/>
              <a:gd name="connsiteY35" fmla="*/ 2717563 h 3879791"/>
              <a:gd name="connsiteX36" fmla="*/ 743484 w 3751603"/>
              <a:gd name="connsiteY36" fmla="*/ 2649196 h 3879791"/>
              <a:gd name="connsiteX37" fmla="*/ 922946 w 3751603"/>
              <a:gd name="connsiteY37" fmla="*/ 2606467 h 3879791"/>
              <a:gd name="connsiteX38" fmla="*/ 1410056 w 3751603"/>
              <a:gd name="connsiteY38" fmla="*/ 3196127 h 3879791"/>
              <a:gd name="connsiteX39" fmla="*/ 1401510 w 3751603"/>
              <a:gd name="connsiteY39" fmla="*/ 3298677 h 3879791"/>
              <a:gd name="connsiteX40" fmla="*/ 1213503 w 3751603"/>
              <a:gd name="connsiteY40" fmla="*/ 3332860 h 3879791"/>
              <a:gd name="connsiteX41" fmla="*/ 1110953 w 3751603"/>
              <a:gd name="connsiteY41" fmla="*/ 3273039 h 3879791"/>
              <a:gd name="connsiteX42" fmla="*/ 1051132 w 3751603"/>
              <a:gd name="connsiteY42" fmla="*/ 3273039 h 3879791"/>
              <a:gd name="connsiteX43" fmla="*/ 1008403 w 3751603"/>
              <a:gd name="connsiteY43" fmla="*/ 3409772 h 3879791"/>
              <a:gd name="connsiteX44" fmla="*/ 1897166 w 3751603"/>
              <a:gd name="connsiteY44" fmla="*/ 3879791 h 3879791"/>
              <a:gd name="connsiteX45" fmla="*/ 2127903 w 3751603"/>
              <a:gd name="connsiteY45" fmla="*/ 3811424 h 3879791"/>
              <a:gd name="connsiteX46" fmla="*/ 2384276 w 3751603"/>
              <a:gd name="connsiteY46" fmla="*/ 3760150 h 3879791"/>
              <a:gd name="connsiteX47" fmla="*/ 2008261 w 3751603"/>
              <a:gd name="connsiteY47" fmla="*/ 3725967 h 3879791"/>
              <a:gd name="connsiteX48" fmla="*/ 1956987 w 3751603"/>
              <a:gd name="connsiteY48" fmla="*/ 3717421 h 3879791"/>
              <a:gd name="connsiteX49" fmla="*/ 1931349 w 3751603"/>
              <a:gd name="connsiteY49" fmla="*/ 3589234 h 3879791"/>
              <a:gd name="connsiteX50" fmla="*/ 2247544 w 3751603"/>
              <a:gd name="connsiteY50" fmla="*/ 3537959 h 3879791"/>
              <a:gd name="connsiteX51" fmla="*/ 2871387 w 3751603"/>
              <a:gd name="connsiteY51" fmla="*/ 3572142 h 3879791"/>
              <a:gd name="connsiteX52" fmla="*/ 2811566 w 3751603"/>
              <a:gd name="connsiteY52" fmla="*/ 3529413 h 3879791"/>
              <a:gd name="connsiteX53" fmla="*/ 2837203 w 3751603"/>
              <a:gd name="connsiteY53" fmla="*/ 3461047 h 3879791"/>
              <a:gd name="connsiteX54" fmla="*/ 2794474 w 3751603"/>
              <a:gd name="connsiteY54" fmla="*/ 3418318 h 3879791"/>
              <a:gd name="connsiteX55" fmla="*/ 3076486 w 3751603"/>
              <a:gd name="connsiteY55" fmla="*/ 3102124 h 3879791"/>
              <a:gd name="connsiteX56" fmla="*/ 3537959 w 3751603"/>
              <a:gd name="connsiteY56" fmla="*/ 2999574 h 3879791"/>
              <a:gd name="connsiteX57" fmla="*/ 3572142 w 3751603"/>
              <a:gd name="connsiteY57" fmla="*/ 3042303 h 3879791"/>
              <a:gd name="connsiteX58" fmla="*/ 3367043 w 3751603"/>
              <a:gd name="connsiteY58" fmla="*/ 3264494 h 3879791"/>
              <a:gd name="connsiteX59" fmla="*/ 3751603 w 3751603"/>
              <a:gd name="connsiteY59" fmla="*/ 3204673 h 3879791"/>
              <a:gd name="connsiteX60" fmla="*/ 3529413 w 3751603"/>
              <a:gd name="connsiteY60" fmla="*/ 3119215 h 3879791"/>
              <a:gd name="connsiteX61" fmla="*/ 3563596 w 3751603"/>
              <a:gd name="connsiteY61" fmla="*/ 3050849 h 3879791"/>
              <a:gd name="connsiteX62" fmla="*/ 3537959 w 3751603"/>
              <a:gd name="connsiteY62" fmla="*/ 3016666 h 3879791"/>
              <a:gd name="connsiteX63" fmla="*/ 3349951 w 3751603"/>
              <a:gd name="connsiteY63" fmla="*/ 3033757 h 3879791"/>
              <a:gd name="connsiteX64" fmla="*/ 3127760 w 3751603"/>
              <a:gd name="connsiteY64" fmla="*/ 2922662 h 3879791"/>
              <a:gd name="connsiteX65" fmla="*/ 3136306 w 3751603"/>
              <a:gd name="connsiteY65" fmla="*/ 2803021 h 3879791"/>
              <a:gd name="connsiteX66" fmla="*/ 2649196 w 3751603"/>
              <a:gd name="connsiteY66" fmla="*/ 2221907 h 3879791"/>
              <a:gd name="connsiteX67" fmla="*/ 2238998 w 3751603"/>
              <a:gd name="connsiteY67" fmla="*/ 2307365 h 3879791"/>
              <a:gd name="connsiteX68" fmla="*/ 914400 w 3751603"/>
              <a:gd name="connsiteY68" fmla="*/ 2606467 h 3879791"/>
              <a:gd name="connsiteX69" fmla="*/ 897308 w 3751603"/>
              <a:gd name="connsiteY69" fmla="*/ 2623559 h 3879791"/>
              <a:gd name="connsiteX0" fmla="*/ 1222048 w 3751603"/>
              <a:gd name="connsiteY0" fmla="*/ 2298817 h 3879791"/>
              <a:gd name="connsiteX1" fmla="*/ 1068224 w 3751603"/>
              <a:gd name="connsiteY1" fmla="*/ 1820254 h 3879791"/>
              <a:gd name="connsiteX2" fmla="*/ 1179319 w 3751603"/>
              <a:gd name="connsiteY2" fmla="*/ 1786072 h 3879791"/>
              <a:gd name="connsiteX3" fmla="*/ 1358781 w 3751603"/>
              <a:gd name="connsiteY3" fmla="*/ 2298820 h 3879791"/>
              <a:gd name="connsiteX4" fmla="*/ 2350093 w 3751603"/>
              <a:gd name="connsiteY4" fmla="*/ 2059537 h 3879791"/>
              <a:gd name="connsiteX5" fmla="*/ 2204813 w 3751603"/>
              <a:gd name="connsiteY5" fmla="*/ 1555335 h 3879791"/>
              <a:gd name="connsiteX6" fmla="*/ 2367187 w 3751603"/>
              <a:gd name="connsiteY6" fmla="*/ 1486969 h 3879791"/>
              <a:gd name="connsiteX7" fmla="*/ 2375731 w 3751603"/>
              <a:gd name="connsiteY7" fmla="*/ 709301 h 3879791"/>
              <a:gd name="connsiteX8" fmla="*/ 2640650 w 3751603"/>
              <a:gd name="connsiteY8" fmla="*/ 0 h 3879791"/>
              <a:gd name="connsiteX9" fmla="*/ 1367327 w 3751603"/>
              <a:gd name="connsiteY9" fmla="*/ 17092 h 3879791"/>
              <a:gd name="connsiteX10" fmla="*/ 1076770 w 3751603"/>
              <a:gd name="connsiteY10" fmla="*/ 341832 h 3879791"/>
              <a:gd name="connsiteX11" fmla="*/ 854579 w 3751603"/>
              <a:gd name="connsiteY11" fmla="*/ 393107 h 3879791"/>
              <a:gd name="connsiteX12" fmla="*/ 752030 w 3751603"/>
              <a:gd name="connsiteY12" fmla="*/ 307649 h 3879791"/>
              <a:gd name="connsiteX13" fmla="*/ 666572 w 3751603"/>
              <a:gd name="connsiteY13" fmla="*/ 376015 h 3879791"/>
              <a:gd name="connsiteX14" fmla="*/ 495656 w 3751603"/>
              <a:gd name="connsiteY14" fmla="*/ 401653 h 3879791"/>
              <a:gd name="connsiteX15" fmla="*/ 170916 w 3751603"/>
              <a:gd name="connsiteY15" fmla="*/ 1162228 h 3879791"/>
              <a:gd name="connsiteX16" fmla="*/ 333286 w 3751603"/>
              <a:gd name="connsiteY16" fmla="*/ 1222049 h 3879791"/>
              <a:gd name="connsiteX17" fmla="*/ 401652 w 3751603"/>
              <a:gd name="connsiteY17" fmla="*/ 1085316 h 3879791"/>
              <a:gd name="connsiteX18" fmla="*/ 521293 w 3751603"/>
              <a:gd name="connsiteY18" fmla="*/ 1102408 h 3879791"/>
              <a:gd name="connsiteX19" fmla="*/ 658026 w 3751603"/>
              <a:gd name="connsiteY19" fmla="*/ 1068224 h 3879791"/>
              <a:gd name="connsiteX20" fmla="*/ 683663 w 3751603"/>
              <a:gd name="connsiteY20" fmla="*/ 1880075 h 3879791"/>
              <a:gd name="connsiteX21" fmla="*/ 495656 w 3751603"/>
              <a:gd name="connsiteY21" fmla="*/ 1905712 h 3879791"/>
              <a:gd name="connsiteX22" fmla="*/ 401652 w 3751603"/>
              <a:gd name="connsiteY22" fmla="*/ 1897167 h 3879791"/>
              <a:gd name="connsiteX23" fmla="*/ 384560 w 3751603"/>
              <a:gd name="connsiteY23" fmla="*/ 1786071 h 3879791"/>
              <a:gd name="connsiteX24" fmla="*/ 299103 w 3751603"/>
              <a:gd name="connsiteY24" fmla="*/ 1743342 h 3879791"/>
              <a:gd name="connsiteX25" fmla="*/ 230736 w 3751603"/>
              <a:gd name="connsiteY25" fmla="*/ 1777525 h 3879791"/>
              <a:gd name="connsiteX26" fmla="*/ 162370 w 3751603"/>
              <a:gd name="connsiteY26" fmla="*/ 1828800 h 3879791"/>
              <a:gd name="connsiteX27" fmla="*/ 0 w 3751603"/>
              <a:gd name="connsiteY27" fmla="*/ 1862983 h 3879791"/>
              <a:gd name="connsiteX28" fmla="*/ 239282 w 3751603"/>
              <a:gd name="connsiteY28" fmla="*/ 2563739 h 3879791"/>
              <a:gd name="connsiteX29" fmla="*/ 418744 w 3751603"/>
              <a:gd name="connsiteY29" fmla="*/ 2521010 h 3879791"/>
              <a:gd name="connsiteX30" fmla="*/ 538385 w 3751603"/>
              <a:gd name="connsiteY30" fmla="*/ 2845750 h 3879791"/>
              <a:gd name="connsiteX31" fmla="*/ 589660 w 3751603"/>
              <a:gd name="connsiteY31" fmla="*/ 2828658 h 3879791"/>
              <a:gd name="connsiteX32" fmla="*/ 709301 w 3751603"/>
              <a:gd name="connsiteY32" fmla="*/ 2982482 h 3879791"/>
              <a:gd name="connsiteX33" fmla="*/ 794759 w 3751603"/>
              <a:gd name="connsiteY33" fmla="*/ 2948299 h 3879791"/>
              <a:gd name="connsiteX34" fmla="*/ 692209 w 3751603"/>
              <a:gd name="connsiteY34" fmla="*/ 2743200 h 3879791"/>
              <a:gd name="connsiteX35" fmla="*/ 666572 w 3751603"/>
              <a:gd name="connsiteY35" fmla="*/ 2717563 h 3879791"/>
              <a:gd name="connsiteX36" fmla="*/ 743484 w 3751603"/>
              <a:gd name="connsiteY36" fmla="*/ 2649196 h 3879791"/>
              <a:gd name="connsiteX37" fmla="*/ 922946 w 3751603"/>
              <a:gd name="connsiteY37" fmla="*/ 2606467 h 3879791"/>
              <a:gd name="connsiteX38" fmla="*/ 1410056 w 3751603"/>
              <a:gd name="connsiteY38" fmla="*/ 3196127 h 3879791"/>
              <a:gd name="connsiteX39" fmla="*/ 1401510 w 3751603"/>
              <a:gd name="connsiteY39" fmla="*/ 3298677 h 3879791"/>
              <a:gd name="connsiteX40" fmla="*/ 1213503 w 3751603"/>
              <a:gd name="connsiteY40" fmla="*/ 3332860 h 3879791"/>
              <a:gd name="connsiteX41" fmla="*/ 1110953 w 3751603"/>
              <a:gd name="connsiteY41" fmla="*/ 3273039 h 3879791"/>
              <a:gd name="connsiteX42" fmla="*/ 1051132 w 3751603"/>
              <a:gd name="connsiteY42" fmla="*/ 3273039 h 3879791"/>
              <a:gd name="connsiteX43" fmla="*/ 1008403 w 3751603"/>
              <a:gd name="connsiteY43" fmla="*/ 3409772 h 3879791"/>
              <a:gd name="connsiteX44" fmla="*/ 1897166 w 3751603"/>
              <a:gd name="connsiteY44" fmla="*/ 3879791 h 3879791"/>
              <a:gd name="connsiteX45" fmla="*/ 2127903 w 3751603"/>
              <a:gd name="connsiteY45" fmla="*/ 3811424 h 3879791"/>
              <a:gd name="connsiteX46" fmla="*/ 2384276 w 3751603"/>
              <a:gd name="connsiteY46" fmla="*/ 3760150 h 3879791"/>
              <a:gd name="connsiteX47" fmla="*/ 2008261 w 3751603"/>
              <a:gd name="connsiteY47" fmla="*/ 3725967 h 3879791"/>
              <a:gd name="connsiteX48" fmla="*/ 1956987 w 3751603"/>
              <a:gd name="connsiteY48" fmla="*/ 3717421 h 3879791"/>
              <a:gd name="connsiteX49" fmla="*/ 1931349 w 3751603"/>
              <a:gd name="connsiteY49" fmla="*/ 3589234 h 3879791"/>
              <a:gd name="connsiteX50" fmla="*/ 2247544 w 3751603"/>
              <a:gd name="connsiteY50" fmla="*/ 3537959 h 3879791"/>
              <a:gd name="connsiteX51" fmla="*/ 2871387 w 3751603"/>
              <a:gd name="connsiteY51" fmla="*/ 3572142 h 3879791"/>
              <a:gd name="connsiteX52" fmla="*/ 2811566 w 3751603"/>
              <a:gd name="connsiteY52" fmla="*/ 3529413 h 3879791"/>
              <a:gd name="connsiteX53" fmla="*/ 2837203 w 3751603"/>
              <a:gd name="connsiteY53" fmla="*/ 3461047 h 3879791"/>
              <a:gd name="connsiteX54" fmla="*/ 2794474 w 3751603"/>
              <a:gd name="connsiteY54" fmla="*/ 3418318 h 3879791"/>
              <a:gd name="connsiteX55" fmla="*/ 3076486 w 3751603"/>
              <a:gd name="connsiteY55" fmla="*/ 3102124 h 3879791"/>
              <a:gd name="connsiteX56" fmla="*/ 3537959 w 3751603"/>
              <a:gd name="connsiteY56" fmla="*/ 2999574 h 3879791"/>
              <a:gd name="connsiteX57" fmla="*/ 3572142 w 3751603"/>
              <a:gd name="connsiteY57" fmla="*/ 3042303 h 3879791"/>
              <a:gd name="connsiteX58" fmla="*/ 3367043 w 3751603"/>
              <a:gd name="connsiteY58" fmla="*/ 3264494 h 3879791"/>
              <a:gd name="connsiteX59" fmla="*/ 3751603 w 3751603"/>
              <a:gd name="connsiteY59" fmla="*/ 3204673 h 3879791"/>
              <a:gd name="connsiteX60" fmla="*/ 3529413 w 3751603"/>
              <a:gd name="connsiteY60" fmla="*/ 3119215 h 3879791"/>
              <a:gd name="connsiteX61" fmla="*/ 3563596 w 3751603"/>
              <a:gd name="connsiteY61" fmla="*/ 3050849 h 3879791"/>
              <a:gd name="connsiteX62" fmla="*/ 3537959 w 3751603"/>
              <a:gd name="connsiteY62" fmla="*/ 3016666 h 3879791"/>
              <a:gd name="connsiteX63" fmla="*/ 3349951 w 3751603"/>
              <a:gd name="connsiteY63" fmla="*/ 3033757 h 3879791"/>
              <a:gd name="connsiteX64" fmla="*/ 3127760 w 3751603"/>
              <a:gd name="connsiteY64" fmla="*/ 2922662 h 3879791"/>
              <a:gd name="connsiteX65" fmla="*/ 3136306 w 3751603"/>
              <a:gd name="connsiteY65" fmla="*/ 2803021 h 3879791"/>
              <a:gd name="connsiteX66" fmla="*/ 2649196 w 3751603"/>
              <a:gd name="connsiteY66" fmla="*/ 2221907 h 3879791"/>
              <a:gd name="connsiteX67" fmla="*/ 2238998 w 3751603"/>
              <a:gd name="connsiteY67" fmla="*/ 2307365 h 3879791"/>
              <a:gd name="connsiteX68" fmla="*/ 914400 w 3751603"/>
              <a:gd name="connsiteY68" fmla="*/ 2606467 h 3879791"/>
              <a:gd name="connsiteX69" fmla="*/ 897308 w 3751603"/>
              <a:gd name="connsiteY69" fmla="*/ 2623559 h 3879791"/>
              <a:gd name="connsiteX0" fmla="*/ 435835 w 3751603"/>
              <a:gd name="connsiteY0" fmla="*/ 2529554 h 3879791"/>
              <a:gd name="connsiteX1" fmla="*/ 1068224 w 3751603"/>
              <a:gd name="connsiteY1" fmla="*/ 1820254 h 3879791"/>
              <a:gd name="connsiteX2" fmla="*/ 1179319 w 3751603"/>
              <a:gd name="connsiteY2" fmla="*/ 1786072 h 3879791"/>
              <a:gd name="connsiteX3" fmla="*/ 1358781 w 3751603"/>
              <a:gd name="connsiteY3" fmla="*/ 2298820 h 3879791"/>
              <a:gd name="connsiteX4" fmla="*/ 2350093 w 3751603"/>
              <a:gd name="connsiteY4" fmla="*/ 2059537 h 3879791"/>
              <a:gd name="connsiteX5" fmla="*/ 2204813 w 3751603"/>
              <a:gd name="connsiteY5" fmla="*/ 1555335 h 3879791"/>
              <a:gd name="connsiteX6" fmla="*/ 2367187 w 3751603"/>
              <a:gd name="connsiteY6" fmla="*/ 1486969 h 3879791"/>
              <a:gd name="connsiteX7" fmla="*/ 2375731 w 3751603"/>
              <a:gd name="connsiteY7" fmla="*/ 709301 h 3879791"/>
              <a:gd name="connsiteX8" fmla="*/ 2640650 w 3751603"/>
              <a:gd name="connsiteY8" fmla="*/ 0 h 3879791"/>
              <a:gd name="connsiteX9" fmla="*/ 1367327 w 3751603"/>
              <a:gd name="connsiteY9" fmla="*/ 17092 h 3879791"/>
              <a:gd name="connsiteX10" fmla="*/ 1076770 w 3751603"/>
              <a:gd name="connsiteY10" fmla="*/ 341832 h 3879791"/>
              <a:gd name="connsiteX11" fmla="*/ 854579 w 3751603"/>
              <a:gd name="connsiteY11" fmla="*/ 393107 h 3879791"/>
              <a:gd name="connsiteX12" fmla="*/ 752030 w 3751603"/>
              <a:gd name="connsiteY12" fmla="*/ 307649 h 3879791"/>
              <a:gd name="connsiteX13" fmla="*/ 666572 w 3751603"/>
              <a:gd name="connsiteY13" fmla="*/ 376015 h 3879791"/>
              <a:gd name="connsiteX14" fmla="*/ 495656 w 3751603"/>
              <a:gd name="connsiteY14" fmla="*/ 401653 h 3879791"/>
              <a:gd name="connsiteX15" fmla="*/ 170916 w 3751603"/>
              <a:gd name="connsiteY15" fmla="*/ 1162228 h 3879791"/>
              <a:gd name="connsiteX16" fmla="*/ 333286 w 3751603"/>
              <a:gd name="connsiteY16" fmla="*/ 1222049 h 3879791"/>
              <a:gd name="connsiteX17" fmla="*/ 401652 w 3751603"/>
              <a:gd name="connsiteY17" fmla="*/ 1085316 h 3879791"/>
              <a:gd name="connsiteX18" fmla="*/ 521293 w 3751603"/>
              <a:gd name="connsiteY18" fmla="*/ 1102408 h 3879791"/>
              <a:gd name="connsiteX19" fmla="*/ 658026 w 3751603"/>
              <a:gd name="connsiteY19" fmla="*/ 1068224 h 3879791"/>
              <a:gd name="connsiteX20" fmla="*/ 683663 w 3751603"/>
              <a:gd name="connsiteY20" fmla="*/ 1880075 h 3879791"/>
              <a:gd name="connsiteX21" fmla="*/ 495656 w 3751603"/>
              <a:gd name="connsiteY21" fmla="*/ 1905712 h 3879791"/>
              <a:gd name="connsiteX22" fmla="*/ 401652 w 3751603"/>
              <a:gd name="connsiteY22" fmla="*/ 1897167 h 3879791"/>
              <a:gd name="connsiteX23" fmla="*/ 384560 w 3751603"/>
              <a:gd name="connsiteY23" fmla="*/ 1786071 h 3879791"/>
              <a:gd name="connsiteX24" fmla="*/ 299103 w 3751603"/>
              <a:gd name="connsiteY24" fmla="*/ 1743342 h 3879791"/>
              <a:gd name="connsiteX25" fmla="*/ 230736 w 3751603"/>
              <a:gd name="connsiteY25" fmla="*/ 1777525 h 3879791"/>
              <a:gd name="connsiteX26" fmla="*/ 162370 w 3751603"/>
              <a:gd name="connsiteY26" fmla="*/ 1828800 h 3879791"/>
              <a:gd name="connsiteX27" fmla="*/ 0 w 3751603"/>
              <a:gd name="connsiteY27" fmla="*/ 1862983 h 3879791"/>
              <a:gd name="connsiteX28" fmla="*/ 239282 w 3751603"/>
              <a:gd name="connsiteY28" fmla="*/ 2563739 h 3879791"/>
              <a:gd name="connsiteX29" fmla="*/ 418744 w 3751603"/>
              <a:gd name="connsiteY29" fmla="*/ 2521010 h 3879791"/>
              <a:gd name="connsiteX30" fmla="*/ 538385 w 3751603"/>
              <a:gd name="connsiteY30" fmla="*/ 2845750 h 3879791"/>
              <a:gd name="connsiteX31" fmla="*/ 589660 w 3751603"/>
              <a:gd name="connsiteY31" fmla="*/ 2828658 h 3879791"/>
              <a:gd name="connsiteX32" fmla="*/ 709301 w 3751603"/>
              <a:gd name="connsiteY32" fmla="*/ 2982482 h 3879791"/>
              <a:gd name="connsiteX33" fmla="*/ 794759 w 3751603"/>
              <a:gd name="connsiteY33" fmla="*/ 2948299 h 3879791"/>
              <a:gd name="connsiteX34" fmla="*/ 692209 w 3751603"/>
              <a:gd name="connsiteY34" fmla="*/ 2743200 h 3879791"/>
              <a:gd name="connsiteX35" fmla="*/ 666572 w 3751603"/>
              <a:gd name="connsiteY35" fmla="*/ 2717563 h 3879791"/>
              <a:gd name="connsiteX36" fmla="*/ 743484 w 3751603"/>
              <a:gd name="connsiteY36" fmla="*/ 2649196 h 3879791"/>
              <a:gd name="connsiteX37" fmla="*/ 922946 w 3751603"/>
              <a:gd name="connsiteY37" fmla="*/ 2606467 h 3879791"/>
              <a:gd name="connsiteX38" fmla="*/ 1410056 w 3751603"/>
              <a:gd name="connsiteY38" fmla="*/ 3196127 h 3879791"/>
              <a:gd name="connsiteX39" fmla="*/ 1401510 w 3751603"/>
              <a:gd name="connsiteY39" fmla="*/ 3298677 h 3879791"/>
              <a:gd name="connsiteX40" fmla="*/ 1213503 w 3751603"/>
              <a:gd name="connsiteY40" fmla="*/ 3332860 h 3879791"/>
              <a:gd name="connsiteX41" fmla="*/ 1110953 w 3751603"/>
              <a:gd name="connsiteY41" fmla="*/ 3273039 h 3879791"/>
              <a:gd name="connsiteX42" fmla="*/ 1051132 w 3751603"/>
              <a:gd name="connsiteY42" fmla="*/ 3273039 h 3879791"/>
              <a:gd name="connsiteX43" fmla="*/ 1008403 w 3751603"/>
              <a:gd name="connsiteY43" fmla="*/ 3409772 h 3879791"/>
              <a:gd name="connsiteX44" fmla="*/ 1897166 w 3751603"/>
              <a:gd name="connsiteY44" fmla="*/ 3879791 h 3879791"/>
              <a:gd name="connsiteX45" fmla="*/ 2127903 w 3751603"/>
              <a:gd name="connsiteY45" fmla="*/ 3811424 h 3879791"/>
              <a:gd name="connsiteX46" fmla="*/ 2384276 w 3751603"/>
              <a:gd name="connsiteY46" fmla="*/ 3760150 h 3879791"/>
              <a:gd name="connsiteX47" fmla="*/ 2008261 w 3751603"/>
              <a:gd name="connsiteY47" fmla="*/ 3725967 h 3879791"/>
              <a:gd name="connsiteX48" fmla="*/ 1956987 w 3751603"/>
              <a:gd name="connsiteY48" fmla="*/ 3717421 h 3879791"/>
              <a:gd name="connsiteX49" fmla="*/ 1931349 w 3751603"/>
              <a:gd name="connsiteY49" fmla="*/ 3589234 h 3879791"/>
              <a:gd name="connsiteX50" fmla="*/ 2247544 w 3751603"/>
              <a:gd name="connsiteY50" fmla="*/ 3537959 h 3879791"/>
              <a:gd name="connsiteX51" fmla="*/ 2871387 w 3751603"/>
              <a:gd name="connsiteY51" fmla="*/ 3572142 h 3879791"/>
              <a:gd name="connsiteX52" fmla="*/ 2811566 w 3751603"/>
              <a:gd name="connsiteY52" fmla="*/ 3529413 h 3879791"/>
              <a:gd name="connsiteX53" fmla="*/ 2837203 w 3751603"/>
              <a:gd name="connsiteY53" fmla="*/ 3461047 h 3879791"/>
              <a:gd name="connsiteX54" fmla="*/ 2794474 w 3751603"/>
              <a:gd name="connsiteY54" fmla="*/ 3418318 h 3879791"/>
              <a:gd name="connsiteX55" fmla="*/ 3076486 w 3751603"/>
              <a:gd name="connsiteY55" fmla="*/ 3102124 h 3879791"/>
              <a:gd name="connsiteX56" fmla="*/ 3537959 w 3751603"/>
              <a:gd name="connsiteY56" fmla="*/ 2999574 h 3879791"/>
              <a:gd name="connsiteX57" fmla="*/ 3572142 w 3751603"/>
              <a:gd name="connsiteY57" fmla="*/ 3042303 h 3879791"/>
              <a:gd name="connsiteX58" fmla="*/ 3367043 w 3751603"/>
              <a:gd name="connsiteY58" fmla="*/ 3264494 h 3879791"/>
              <a:gd name="connsiteX59" fmla="*/ 3751603 w 3751603"/>
              <a:gd name="connsiteY59" fmla="*/ 3204673 h 3879791"/>
              <a:gd name="connsiteX60" fmla="*/ 3529413 w 3751603"/>
              <a:gd name="connsiteY60" fmla="*/ 3119215 h 3879791"/>
              <a:gd name="connsiteX61" fmla="*/ 3563596 w 3751603"/>
              <a:gd name="connsiteY61" fmla="*/ 3050849 h 3879791"/>
              <a:gd name="connsiteX62" fmla="*/ 3537959 w 3751603"/>
              <a:gd name="connsiteY62" fmla="*/ 3016666 h 3879791"/>
              <a:gd name="connsiteX63" fmla="*/ 3349951 w 3751603"/>
              <a:gd name="connsiteY63" fmla="*/ 3033757 h 3879791"/>
              <a:gd name="connsiteX64" fmla="*/ 3127760 w 3751603"/>
              <a:gd name="connsiteY64" fmla="*/ 2922662 h 3879791"/>
              <a:gd name="connsiteX65" fmla="*/ 3136306 w 3751603"/>
              <a:gd name="connsiteY65" fmla="*/ 2803021 h 3879791"/>
              <a:gd name="connsiteX66" fmla="*/ 2649196 w 3751603"/>
              <a:gd name="connsiteY66" fmla="*/ 2221907 h 3879791"/>
              <a:gd name="connsiteX67" fmla="*/ 2238998 w 3751603"/>
              <a:gd name="connsiteY67" fmla="*/ 2307365 h 3879791"/>
              <a:gd name="connsiteX68" fmla="*/ 914400 w 3751603"/>
              <a:gd name="connsiteY68" fmla="*/ 2606467 h 3879791"/>
              <a:gd name="connsiteX69" fmla="*/ 897308 w 3751603"/>
              <a:gd name="connsiteY69" fmla="*/ 2623559 h 3879791"/>
              <a:gd name="connsiteX0" fmla="*/ 435835 w 3751603"/>
              <a:gd name="connsiteY0" fmla="*/ 2529554 h 3879791"/>
              <a:gd name="connsiteX1" fmla="*/ 743484 w 3751603"/>
              <a:gd name="connsiteY1" fmla="*/ 2179178 h 3879791"/>
              <a:gd name="connsiteX2" fmla="*/ 1068224 w 3751603"/>
              <a:gd name="connsiteY2" fmla="*/ 1820254 h 3879791"/>
              <a:gd name="connsiteX3" fmla="*/ 1179319 w 3751603"/>
              <a:gd name="connsiteY3" fmla="*/ 1786072 h 3879791"/>
              <a:gd name="connsiteX4" fmla="*/ 1358781 w 3751603"/>
              <a:gd name="connsiteY4" fmla="*/ 2298820 h 3879791"/>
              <a:gd name="connsiteX5" fmla="*/ 2350093 w 3751603"/>
              <a:gd name="connsiteY5" fmla="*/ 2059537 h 3879791"/>
              <a:gd name="connsiteX6" fmla="*/ 2204813 w 3751603"/>
              <a:gd name="connsiteY6" fmla="*/ 1555335 h 3879791"/>
              <a:gd name="connsiteX7" fmla="*/ 2367187 w 3751603"/>
              <a:gd name="connsiteY7" fmla="*/ 1486969 h 3879791"/>
              <a:gd name="connsiteX8" fmla="*/ 2375731 w 3751603"/>
              <a:gd name="connsiteY8" fmla="*/ 709301 h 3879791"/>
              <a:gd name="connsiteX9" fmla="*/ 2640650 w 3751603"/>
              <a:gd name="connsiteY9" fmla="*/ 0 h 3879791"/>
              <a:gd name="connsiteX10" fmla="*/ 1367327 w 3751603"/>
              <a:gd name="connsiteY10" fmla="*/ 17092 h 3879791"/>
              <a:gd name="connsiteX11" fmla="*/ 1076770 w 3751603"/>
              <a:gd name="connsiteY11" fmla="*/ 341832 h 3879791"/>
              <a:gd name="connsiteX12" fmla="*/ 854579 w 3751603"/>
              <a:gd name="connsiteY12" fmla="*/ 393107 h 3879791"/>
              <a:gd name="connsiteX13" fmla="*/ 752030 w 3751603"/>
              <a:gd name="connsiteY13" fmla="*/ 307649 h 3879791"/>
              <a:gd name="connsiteX14" fmla="*/ 666572 w 3751603"/>
              <a:gd name="connsiteY14" fmla="*/ 376015 h 3879791"/>
              <a:gd name="connsiteX15" fmla="*/ 495656 w 3751603"/>
              <a:gd name="connsiteY15" fmla="*/ 401653 h 3879791"/>
              <a:gd name="connsiteX16" fmla="*/ 170916 w 3751603"/>
              <a:gd name="connsiteY16" fmla="*/ 1162228 h 3879791"/>
              <a:gd name="connsiteX17" fmla="*/ 333286 w 3751603"/>
              <a:gd name="connsiteY17" fmla="*/ 1222049 h 3879791"/>
              <a:gd name="connsiteX18" fmla="*/ 401652 w 3751603"/>
              <a:gd name="connsiteY18" fmla="*/ 1085316 h 3879791"/>
              <a:gd name="connsiteX19" fmla="*/ 521293 w 3751603"/>
              <a:gd name="connsiteY19" fmla="*/ 1102408 h 3879791"/>
              <a:gd name="connsiteX20" fmla="*/ 658026 w 3751603"/>
              <a:gd name="connsiteY20" fmla="*/ 1068224 h 3879791"/>
              <a:gd name="connsiteX21" fmla="*/ 683663 w 3751603"/>
              <a:gd name="connsiteY21" fmla="*/ 1880075 h 3879791"/>
              <a:gd name="connsiteX22" fmla="*/ 495656 w 3751603"/>
              <a:gd name="connsiteY22" fmla="*/ 1905712 h 3879791"/>
              <a:gd name="connsiteX23" fmla="*/ 401652 w 3751603"/>
              <a:gd name="connsiteY23" fmla="*/ 1897167 h 3879791"/>
              <a:gd name="connsiteX24" fmla="*/ 384560 w 3751603"/>
              <a:gd name="connsiteY24" fmla="*/ 1786071 h 3879791"/>
              <a:gd name="connsiteX25" fmla="*/ 299103 w 3751603"/>
              <a:gd name="connsiteY25" fmla="*/ 1743342 h 3879791"/>
              <a:gd name="connsiteX26" fmla="*/ 230736 w 3751603"/>
              <a:gd name="connsiteY26" fmla="*/ 1777525 h 3879791"/>
              <a:gd name="connsiteX27" fmla="*/ 162370 w 3751603"/>
              <a:gd name="connsiteY27" fmla="*/ 1828800 h 3879791"/>
              <a:gd name="connsiteX28" fmla="*/ 0 w 3751603"/>
              <a:gd name="connsiteY28" fmla="*/ 1862983 h 3879791"/>
              <a:gd name="connsiteX29" fmla="*/ 239282 w 3751603"/>
              <a:gd name="connsiteY29" fmla="*/ 2563739 h 3879791"/>
              <a:gd name="connsiteX30" fmla="*/ 418744 w 3751603"/>
              <a:gd name="connsiteY30" fmla="*/ 2521010 h 3879791"/>
              <a:gd name="connsiteX31" fmla="*/ 538385 w 3751603"/>
              <a:gd name="connsiteY31" fmla="*/ 2845750 h 3879791"/>
              <a:gd name="connsiteX32" fmla="*/ 589660 w 3751603"/>
              <a:gd name="connsiteY32" fmla="*/ 2828658 h 3879791"/>
              <a:gd name="connsiteX33" fmla="*/ 709301 w 3751603"/>
              <a:gd name="connsiteY33" fmla="*/ 2982482 h 3879791"/>
              <a:gd name="connsiteX34" fmla="*/ 794759 w 3751603"/>
              <a:gd name="connsiteY34" fmla="*/ 2948299 h 3879791"/>
              <a:gd name="connsiteX35" fmla="*/ 692209 w 3751603"/>
              <a:gd name="connsiteY35" fmla="*/ 2743200 h 3879791"/>
              <a:gd name="connsiteX36" fmla="*/ 666572 w 3751603"/>
              <a:gd name="connsiteY36" fmla="*/ 2717563 h 3879791"/>
              <a:gd name="connsiteX37" fmla="*/ 743484 w 3751603"/>
              <a:gd name="connsiteY37" fmla="*/ 2649196 h 3879791"/>
              <a:gd name="connsiteX38" fmla="*/ 922946 w 3751603"/>
              <a:gd name="connsiteY38" fmla="*/ 2606467 h 3879791"/>
              <a:gd name="connsiteX39" fmla="*/ 1410056 w 3751603"/>
              <a:gd name="connsiteY39" fmla="*/ 3196127 h 3879791"/>
              <a:gd name="connsiteX40" fmla="*/ 1401510 w 3751603"/>
              <a:gd name="connsiteY40" fmla="*/ 3298677 h 3879791"/>
              <a:gd name="connsiteX41" fmla="*/ 1213503 w 3751603"/>
              <a:gd name="connsiteY41" fmla="*/ 3332860 h 3879791"/>
              <a:gd name="connsiteX42" fmla="*/ 1110953 w 3751603"/>
              <a:gd name="connsiteY42" fmla="*/ 3273039 h 3879791"/>
              <a:gd name="connsiteX43" fmla="*/ 1051132 w 3751603"/>
              <a:gd name="connsiteY43" fmla="*/ 3273039 h 3879791"/>
              <a:gd name="connsiteX44" fmla="*/ 1008403 w 3751603"/>
              <a:gd name="connsiteY44" fmla="*/ 3409772 h 3879791"/>
              <a:gd name="connsiteX45" fmla="*/ 1897166 w 3751603"/>
              <a:gd name="connsiteY45" fmla="*/ 3879791 h 3879791"/>
              <a:gd name="connsiteX46" fmla="*/ 2127903 w 3751603"/>
              <a:gd name="connsiteY46" fmla="*/ 3811424 h 3879791"/>
              <a:gd name="connsiteX47" fmla="*/ 2384276 w 3751603"/>
              <a:gd name="connsiteY47" fmla="*/ 3760150 h 3879791"/>
              <a:gd name="connsiteX48" fmla="*/ 2008261 w 3751603"/>
              <a:gd name="connsiteY48" fmla="*/ 3725967 h 3879791"/>
              <a:gd name="connsiteX49" fmla="*/ 1956987 w 3751603"/>
              <a:gd name="connsiteY49" fmla="*/ 3717421 h 3879791"/>
              <a:gd name="connsiteX50" fmla="*/ 1931349 w 3751603"/>
              <a:gd name="connsiteY50" fmla="*/ 3589234 h 3879791"/>
              <a:gd name="connsiteX51" fmla="*/ 2247544 w 3751603"/>
              <a:gd name="connsiteY51" fmla="*/ 3537959 h 3879791"/>
              <a:gd name="connsiteX52" fmla="*/ 2871387 w 3751603"/>
              <a:gd name="connsiteY52" fmla="*/ 3572142 h 3879791"/>
              <a:gd name="connsiteX53" fmla="*/ 2811566 w 3751603"/>
              <a:gd name="connsiteY53" fmla="*/ 3529413 h 3879791"/>
              <a:gd name="connsiteX54" fmla="*/ 2837203 w 3751603"/>
              <a:gd name="connsiteY54" fmla="*/ 3461047 h 3879791"/>
              <a:gd name="connsiteX55" fmla="*/ 2794474 w 3751603"/>
              <a:gd name="connsiteY55" fmla="*/ 3418318 h 3879791"/>
              <a:gd name="connsiteX56" fmla="*/ 3076486 w 3751603"/>
              <a:gd name="connsiteY56" fmla="*/ 3102124 h 3879791"/>
              <a:gd name="connsiteX57" fmla="*/ 3537959 w 3751603"/>
              <a:gd name="connsiteY57" fmla="*/ 2999574 h 3879791"/>
              <a:gd name="connsiteX58" fmla="*/ 3572142 w 3751603"/>
              <a:gd name="connsiteY58" fmla="*/ 3042303 h 3879791"/>
              <a:gd name="connsiteX59" fmla="*/ 3367043 w 3751603"/>
              <a:gd name="connsiteY59" fmla="*/ 3264494 h 3879791"/>
              <a:gd name="connsiteX60" fmla="*/ 3751603 w 3751603"/>
              <a:gd name="connsiteY60" fmla="*/ 3204673 h 3879791"/>
              <a:gd name="connsiteX61" fmla="*/ 3529413 w 3751603"/>
              <a:gd name="connsiteY61" fmla="*/ 3119215 h 3879791"/>
              <a:gd name="connsiteX62" fmla="*/ 3563596 w 3751603"/>
              <a:gd name="connsiteY62" fmla="*/ 3050849 h 3879791"/>
              <a:gd name="connsiteX63" fmla="*/ 3537959 w 3751603"/>
              <a:gd name="connsiteY63" fmla="*/ 3016666 h 3879791"/>
              <a:gd name="connsiteX64" fmla="*/ 3349951 w 3751603"/>
              <a:gd name="connsiteY64" fmla="*/ 3033757 h 3879791"/>
              <a:gd name="connsiteX65" fmla="*/ 3127760 w 3751603"/>
              <a:gd name="connsiteY65" fmla="*/ 2922662 h 3879791"/>
              <a:gd name="connsiteX66" fmla="*/ 3136306 w 3751603"/>
              <a:gd name="connsiteY66" fmla="*/ 2803021 h 3879791"/>
              <a:gd name="connsiteX67" fmla="*/ 2649196 w 3751603"/>
              <a:gd name="connsiteY67" fmla="*/ 2221907 h 3879791"/>
              <a:gd name="connsiteX68" fmla="*/ 2238998 w 3751603"/>
              <a:gd name="connsiteY68" fmla="*/ 2307365 h 3879791"/>
              <a:gd name="connsiteX69" fmla="*/ 914400 w 3751603"/>
              <a:gd name="connsiteY69" fmla="*/ 2606467 h 3879791"/>
              <a:gd name="connsiteX70" fmla="*/ 897308 w 3751603"/>
              <a:gd name="connsiteY70" fmla="*/ 2623559 h 3879791"/>
              <a:gd name="connsiteX0" fmla="*/ 435835 w 3751603"/>
              <a:gd name="connsiteY0" fmla="*/ 2529554 h 3879791"/>
              <a:gd name="connsiteX1" fmla="*/ 1213503 w 3751603"/>
              <a:gd name="connsiteY1" fmla="*/ 2324456 h 3879791"/>
              <a:gd name="connsiteX2" fmla="*/ 1068224 w 3751603"/>
              <a:gd name="connsiteY2" fmla="*/ 1820254 h 3879791"/>
              <a:gd name="connsiteX3" fmla="*/ 1179319 w 3751603"/>
              <a:gd name="connsiteY3" fmla="*/ 1786072 h 3879791"/>
              <a:gd name="connsiteX4" fmla="*/ 1358781 w 3751603"/>
              <a:gd name="connsiteY4" fmla="*/ 2298820 h 3879791"/>
              <a:gd name="connsiteX5" fmla="*/ 2350093 w 3751603"/>
              <a:gd name="connsiteY5" fmla="*/ 2059537 h 3879791"/>
              <a:gd name="connsiteX6" fmla="*/ 2204813 w 3751603"/>
              <a:gd name="connsiteY6" fmla="*/ 1555335 h 3879791"/>
              <a:gd name="connsiteX7" fmla="*/ 2367187 w 3751603"/>
              <a:gd name="connsiteY7" fmla="*/ 1486969 h 3879791"/>
              <a:gd name="connsiteX8" fmla="*/ 2375731 w 3751603"/>
              <a:gd name="connsiteY8" fmla="*/ 709301 h 3879791"/>
              <a:gd name="connsiteX9" fmla="*/ 2640650 w 3751603"/>
              <a:gd name="connsiteY9" fmla="*/ 0 h 3879791"/>
              <a:gd name="connsiteX10" fmla="*/ 1367327 w 3751603"/>
              <a:gd name="connsiteY10" fmla="*/ 17092 h 3879791"/>
              <a:gd name="connsiteX11" fmla="*/ 1076770 w 3751603"/>
              <a:gd name="connsiteY11" fmla="*/ 341832 h 3879791"/>
              <a:gd name="connsiteX12" fmla="*/ 854579 w 3751603"/>
              <a:gd name="connsiteY12" fmla="*/ 393107 h 3879791"/>
              <a:gd name="connsiteX13" fmla="*/ 752030 w 3751603"/>
              <a:gd name="connsiteY13" fmla="*/ 307649 h 3879791"/>
              <a:gd name="connsiteX14" fmla="*/ 666572 w 3751603"/>
              <a:gd name="connsiteY14" fmla="*/ 376015 h 3879791"/>
              <a:gd name="connsiteX15" fmla="*/ 495656 w 3751603"/>
              <a:gd name="connsiteY15" fmla="*/ 401653 h 3879791"/>
              <a:gd name="connsiteX16" fmla="*/ 170916 w 3751603"/>
              <a:gd name="connsiteY16" fmla="*/ 1162228 h 3879791"/>
              <a:gd name="connsiteX17" fmla="*/ 333286 w 3751603"/>
              <a:gd name="connsiteY17" fmla="*/ 1222049 h 3879791"/>
              <a:gd name="connsiteX18" fmla="*/ 401652 w 3751603"/>
              <a:gd name="connsiteY18" fmla="*/ 1085316 h 3879791"/>
              <a:gd name="connsiteX19" fmla="*/ 521293 w 3751603"/>
              <a:gd name="connsiteY19" fmla="*/ 1102408 h 3879791"/>
              <a:gd name="connsiteX20" fmla="*/ 658026 w 3751603"/>
              <a:gd name="connsiteY20" fmla="*/ 1068224 h 3879791"/>
              <a:gd name="connsiteX21" fmla="*/ 683663 w 3751603"/>
              <a:gd name="connsiteY21" fmla="*/ 1880075 h 3879791"/>
              <a:gd name="connsiteX22" fmla="*/ 495656 w 3751603"/>
              <a:gd name="connsiteY22" fmla="*/ 1905712 h 3879791"/>
              <a:gd name="connsiteX23" fmla="*/ 401652 w 3751603"/>
              <a:gd name="connsiteY23" fmla="*/ 1897167 h 3879791"/>
              <a:gd name="connsiteX24" fmla="*/ 384560 w 3751603"/>
              <a:gd name="connsiteY24" fmla="*/ 1786071 h 3879791"/>
              <a:gd name="connsiteX25" fmla="*/ 299103 w 3751603"/>
              <a:gd name="connsiteY25" fmla="*/ 1743342 h 3879791"/>
              <a:gd name="connsiteX26" fmla="*/ 230736 w 3751603"/>
              <a:gd name="connsiteY26" fmla="*/ 1777525 h 3879791"/>
              <a:gd name="connsiteX27" fmla="*/ 162370 w 3751603"/>
              <a:gd name="connsiteY27" fmla="*/ 1828800 h 3879791"/>
              <a:gd name="connsiteX28" fmla="*/ 0 w 3751603"/>
              <a:gd name="connsiteY28" fmla="*/ 1862983 h 3879791"/>
              <a:gd name="connsiteX29" fmla="*/ 239282 w 3751603"/>
              <a:gd name="connsiteY29" fmla="*/ 2563739 h 3879791"/>
              <a:gd name="connsiteX30" fmla="*/ 418744 w 3751603"/>
              <a:gd name="connsiteY30" fmla="*/ 2521010 h 3879791"/>
              <a:gd name="connsiteX31" fmla="*/ 538385 w 3751603"/>
              <a:gd name="connsiteY31" fmla="*/ 2845750 h 3879791"/>
              <a:gd name="connsiteX32" fmla="*/ 589660 w 3751603"/>
              <a:gd name="connsiteY32" fmla="*/ 2828658 h 3879791"/>
              <a:gd name="connsiteX33" fmla="*/ 709301 w 3751603"/>
              <a:gd name="connsiteY33" fmla="*/ 2982482 h 3879791"/>
              <a:gd name="connsiteX34" fmla="*/ 794759 w 3751603"/>
              <a:gd name="connsiteY34" fmla="*/ 2948299 h 3879791"/>
              <a:gd name="connsiteX35" fmla="*/ 692209 w 3751603"/>
              <a:gd name="connsiteY35" fmla="*/ 2743200 h 3879791"/>
              <a:gd name="connsiteX36" fmla="*/ 666572 w 3751603"/>
              <a:gd name="connsiteY36" fmla="*/ 2717563 h 3879791"/>
              <a:gd name="connsiteX37" fmla="*/ 743484 w 3751603"/>
              <a:gd name="connsiteY37" fmla="*/ 2649196 h 3879791"/>
              <a:gd name="connsiteX38" fmla="*/ 922946 w 3751603"/>
              <a:gd name="connsiteY38" fmla="*/ 2606467 h 3879791"/>
              <a:gd name="connsiteX39" fmla="*/ 1410056 w 3751603"/>
              <a:gd name="connsiteY39" fmla="*/ 3196127 h 3879791"/>
              <a:gd name="connsiteX40" fmla="*/ 1401510 w 3751603"/>
              <a:gd name="connsiteY40" fmla="*/ 3298677 h 3879791"/>
              <a:gd name="connsiteX41" fmla="*/ 1213503 w 3751603"/>
              <a:gd name="connsiteY41" fmla="*/ 3332860 h 3879791"/>
              <a:gd name="connsiteX42" fmla="*/ 1110953 w 3751603"/>
              <a:gd name="connsiteY42" fmla="*/ 3273039 h 3879791"/>
              <a:gd name="connsiteX43" fmla="*/ 1051132 w 3751603"/>
              <a:gd name="connsiteY43" fmla="*/ 3273039 h 3879791"/>
              <a:gd name="connsiteX44" fmla="*/ 1008403 w 3751603"/>
              <a:gd name="connsiteY44" fmla="*/ 3409772 h 3879791"/>
              <a:gd name="connsiteX45" fmla="*/ 1897166 w 3751603"/>
              <a:gd name="connsiteY45" fmla="*/ 3879791 h 3879791"/>
              <a:gd name="connsiteX46" fmla="*/ 2127903 w 3751603"/>
              <a:gd name="connsiteY46" fmla="*/ 3811424 h 3879791"/>
              <a:gd name="connsiteX47" fmla="*/ 2384276 w 3751603"/>
              <a:gd name="connsiteY47" fmla="*/ 3760150 h 3879791"/>
              <a:gd name="connsiteX48" fmla="*/ 2008261 w 3751603"/>
              <a:gd name="connsiteY48" fmla="*/ 3725967 h 3879791"/>
              <a:gd name="connsiteX49" fmla="*/ 1956987 w 3751603"/>
              <a:gd name="connsiteY49" fmla="*/ 3717421 h 3879791"/>
              <a:gd name="connsiteX50" fmla="*/ 1931349 w 3751603"/>
              <a:gd name="connsiteY50" fmla="*/ 3589234 h 3879791"/>
              <a:gd name="connsiteX51" fmla="*/ 2247544 w 3751603"/>
              <a:gd name="connsiteY51" fmla="*/ 3537959 h 3879791"/>
              <a:gd name="connsiteX52" fmla="*/ 2871387 w 3751603"/>
              <a:gd name="connsiteY52" fmla="*/ 3572142 h 3879791"/>
              <a:gd name="connsiteX53" fmla="*/ 2811566 w 3751603"/>
              <a:gd name="connsiteY53" fmla="*/ 3529413 h 3879791"/>
              <a:gd name="connsiteX54" fmla="*/ 2837203 w 3751603"/>
              <a:gd name="connsiteY54" fmla="*/ 3461047 h 3879791"/>
              <a:gd name="connsiteX55" fmla="*/ 2794474 w 3751603"/>
              <a:gd name="connsiteY55" fmla="*/ 3418318 h 3879791"/>
              <a:gd name="connsiteX56" fmla="*/ 3076486 w 3751603"/>
              <a:gd name="connsiteY56" fmla="*/ 3102124 h 3879791"/>
              <a:gd name="connsiteX57" fmla="*/ 3537959 w 3751603"/>
              <a:gd name="connsiteY57" fmla="*/ 2999574 h 3879791"/>
              <a:gd name="connsiteX58" fmla="*/ 3572142 w 3751603"/>
              <a:gd name="connsiteY58" fmla="*/ 3042303 h 3879791"/>
              <a:gd name="connsiteX59" fmla="*/ 3367043 w 3751603"/>
              <a:gd name="connsiteY59" fmla="*/ 3264494 h 3879791"/>
              <a:gd name="connsiteX60" fmla="*/ 3751603 w 3751603"/>
              <a:gd name="connsiteY60" fmla="*/ 3204673 h 3879791"/>
              <a:gd name="connsiteX61" fmla="*/ 3529413 w 3751603"/>
              <a:gd name="connsiteY61" fmla="*/ 3119215 h 3879791"/>
              <a:gd name="connsiteX62" fmla="*/ 3563596 w 3751603"/>
              <a:gd name="connsiteY62" fmla="*/ 3050849 h 3879791"/>
              <a:gd name="connsiteX63" fmla="*/ 3537959 w 3751603"/>
              <a:gd name="connsiteY63" fmla="*/ 3016666 h 3879791"/>
              <a:gd name="connsiteX64" fmla="*/ 3349951 w 3751603"/>
              <a:gd name="connsiteY64" fmla="*/ 3033757 h 3879791"/>
              <a:gd name="connsiteX65" fmla="*/ 3127760 w 3751603"/>
              <a:gd name="connsiteY65" fmla="*/ 2922662 h 3879791"/>
              <a:gd name="connsiteX66" fmla="*/ 3136306 w 3751603"/>
              <a:gd name="connsiteY66" fmla="*/ 2803021 h 3879791"/>
              <a:gd name="connsiteX67" fmla="*/ 2649196 w 3751603"/>
              <a:gd name="connsiteY67" fmla="*/ 2221907 h 3879791"/>
              <a:gd name="connsiteX68" fmla="*/ 2238998 w 3751603"/>
              <a:gd name="connsiteY68" fmla="*/ 2307365 h 3879791"/>
              <a:gd name="connsiteX69" fmla="*/ 914400 w 3751603"/>
              <a:gd name="connsiteY69" fmla="*/ 2606467 h 3879791"/>
              <a:gd name="connsiteX70" fmla="*/ 897308 w 3751603"/>
              <a:gd name="connsiteY70" fmla="*/ 2623559 h 3879791"/>
              <a:gd name="connsiteX0" fmla="*/ 435835 w 3751603"/>
              <a:gd name="connsiteY0" fmla="*/ 2529554 h 3879791"/>
              <a:gd name="connsiteX1" fmla="*/ 1213503 w 3751603"/>
              <a:gd name="connsiteY1" fmla="*/ 2324456 h 3879791"/>
              <a:gd name="connsiteX2" fmla="*/ 1068224 w 3751603"/>
              <a:gd name="connsiteY2" fmla="*/ 1820254 h 3879791"/>
              <a:gd name="connsiteX3" fmla="*/ 1179319 w 3751603"/>
              <a:gd name="connsiteY3" fmla="*/ 1786072 h 3879791"/>
              <a:gd name="connsiteX4" fmla="*/ 1358781 w 3751603"/>
              <a:gd name="connsiteY4" fmla="*/ 2298820 h 3879791"/>
              <a:gd name="connsiteX5" fmla="*/ 2350093 w 3751603"/>
              <a:gd name="connsiteY5" fmla="*/ 2059537 h 3879791"/>
              <a:gd name="connsiteX6" fmla="*/ 2204813 w 3751603"/>
              <a:gd name="connsiteY6" fmla="*/ 1555335 h 3879791"/>
              <a:gd name="connsiteX7" fmla="*/ 2367187 w 3751603"/>
              <a:gd name="connsiteY7" fmla="*/ 1486969 h 3879791"/>
              <a:gd name="connsiteX8" fmla="*/ 2375731 w 3751603"/>
              <a:gd name="connsiteY8" fmla="*/ 709301 h 3879791"/>
              <a:gd name="connsiteX9" fmla="*/ 2640650 w 3751603"/>
              <a:gd name="connsiteY9" fmla="*/ 0 h 3879791"/>
              <a:gd name="connsiteX10" fmla="*/ 1367327 w 3751603"/>
              <a:gd name="connsiteY10" fmla="*/ 17092 h 3879791"/>
              <a:gd name="connsiteX11" fmla="*/ 1076770 w 3751603"/>
              <a:gd name="connsiteY11" fmla="*/ 341832 h 3879791"/>
              <a:gd name="connsiteX12" fmla="*/ 854579 w 3751603"/>
              <a:gd name="connsiteY12" fmla="*/ 393107 h 3879791"/>
              <a:gd name="connsiteX13" fmla="*/ 752030 w 3751603"/>
              <a:gd name="connsiteY13" fmla="*/ 307649 h 3879791"/>
              <a:gd name="connsiteX14" fmla="*/ 666572 w 3751603"/>
              <a:gd name="connsiteY14" fmla="*/ 376015 h 3879791"/>
              <a:gd name="connsiteX15" fmla="*/ 495656 w 3751603"/>
              <a:gd name="connsiteY15" fmla="*/ 401653 h 3879791"/>
              <a:gd name="connsiteX16" fmla="*/ 170916 w 3751603"/>
              <a:gd name="connsiteY16" fmla="*/ 1162228 h 3879791"/>
              <a:gd name="connsiteX17" fmla="*/ 333286 w 3751603"/>
              <a:gd name="connsiteY17" fmla="*/ 1222049 h 3879791"/>
              <a:gd name="connsiteX18" fmla="*/ 401652 w 3751603"/>
              <a:gd name="connsiteY18" fmla="*/ 1085316 h 3879791"/>
              <a:gd name="connsiteX19" fmla="*/ 521293 w 3751603"/>
              <a:gd name="connsiteY19" fmla="*/ 1102408 h 3879791"/>
              <a:gd name="connsiteX20" fmla="*/ 658026 w 3751603"/>
              <a:gd name="connsiteY20" fmla="*/ 1068224 h 3879791"/>
              <a:gd name="connsiteX21" fmla="*/ 683663 w 3751603"/>
              <a:gd name="connsiteY21" fmla="*/ 1880075 h 3879791"/>
              <a:gd name="connsiteX22" fmla="*/ 495656 w 3751603"/>
              <a:gd name="connsiteY22" fmla="*/ 1905712 h 3879791"/>
              <a:gd name="connsiteX23" fmla="*/ 401652 w 3751603"/>
              <a:gd name="connsiteY23" fmla="*/ 1897167 h 3879791"/>
              <a:gd name="connsiteX24" fmla="*/ 384560 w 3751603"/>
              <a:gd name="connsiteY24" fmla="*/ 1786071 h 3879791"/>
              <a:gd name="connsiteX25" fmla="*/ 299103 w 3751603"/>
              <a:gd name="connsiteY25" fmla="*/ 1743342 h 3879791"/>
              <a:gd name="connsiteX26" fmla="*/ 230736 w 3751603"/>
              <a:gd name="connsiteY26" fmla="*/ 1777525 h 3879791"/>
              <a:gd name="connsiteX27" fmla="*/ 162370 w 3751603"/>
              <a:gd name="connsiteY27" fmla="*/ 1828800 h 3879791"/>
              <a:gd name="connsiteX28" fmla="*/ 0 w 3751603"/>
              <a:gd name="connsiteY28" fmla="*/ 1862983 h 3879791"/>
              <a:gd name="connsiteX29" fmla="*/ 239282 w 3751603"/>
              <a:gd name="connsiteY29" fmla="*/ 2563739 h 3879791"/>
              <a:gd name="connsiteX30" fmla="*/ 418744 w 3751603"/>
              <a:gd name="connsiteY30" fmla="*/ 2521010 h 3879791"/>
              <a:gd name="connsiteX31" fmla="*/ 538385 w 3751603"/>
              <a:gd name="connsiteY31" fmla="*/ 2845750 h 3879791"/>
              <a:gd name="connsiteX32" fmla="*/ 589660 w 3751603"/>
              <a:gd name="connsiteY32" fmla="*/ 2828658 h 3879791"/>
              <a:gd name="connsiteX33" fmla="*/ 709301 w 3751603"/>
              <a:gd name="connsiteY33" fmla="*/ 2982482 h 3879791"/>
              <a:gd name="connsiteX34" fmla="*/ 794759 w 3751603"/>
              <a:gd name="connsiteY34" fmla="*/ 2948299 h 3879791"/>
              <a:gd name="connsiteX35" fmla="*/ 692209 w 3751603"/>
              <a:gd name="connsiteY35" fmla="*/ 2743200 h 3879791"/>
              <a:gd name="connsiteX36" fmla="*/ 666572 w 3751603"/>
              <a:gd name="connsiteY36" fmla="*/ 2717563 h 3879791"/>
              <a:gd name="connsiteX37" fmla="*/ 743484 w 3751603"/>
              <a:gd name="connsiteY37" fmla="*/ 2649196 h 3879791"/>
              <a:gd name="connsiteX38" fmla="*/ 922946 w 3751603"/>
              <a:gd name="connsiteY38" fmla="*/ 2606467 h 3879791"/>
              <a:gd name="connsiteX39" fmla="*/ 1410056 w 3751603"/>
              <a:gd name="connsiteY39" fmla="*/ 3196127 h 3879791"/>
              <a:gd name="connsiteX40" fmla="*/ 1401510 w 3751603"/>
              <a:gd name="connsiteY40" fmla="*/ 3298677 h 3879791"/>
              <a:gd name="connsiteX41" fmla="*/ 1213503 w 3751603"/>
              <a:gd name="connsiteY41" fmla="*/ 3332860 h 3879791"/>
              <a:gd name="connsiteX42" fmla="*/ 1110953 w 3751603"/>
              <a:gd name="connsiteY42" fmla="*/ 3273039 h 3879791"/>
              <a:gd name="connsiteX43" fmla="*/ 1051132 w 3751603"/>
              <a:gd name="connsiteY43" fmla="*/ 3273039 h 3879791"/>
              <a:gd name="connsiteX44" fmla="*/ 1008403 w 3751603"/>
              <a:gd name="connsiteY44" fmla="*/ 3409772 h 3879791"/>
              <a:gd name="connsiteX45" fmla="*/ 1897166 w 3751603"/>
              <a:gd name="connsiteY45" fmla="*/ 3879791 h 3879791"/>
              <a:gd name="connsiteX46" fmla="*/ 2127903 w 3751603"/>
              <a:gd name="connsiteY46" fmla="*/ 3811424 h 3879791"/>
              <a:gd name="connsiteX47" fmla="*/ 2384276 w 3751603"/>
              <a:gd name="connsiteY47" fmla="*/ 3760150 h 3879791"/>
              <a:gd name="connsiteX48" fmla="*/ 2008261 w 3751603"/>
              <a:gd name="connsiteY48" fmla="*/ 3725967 h 3879791"/>
              <a:gd name="connsiteX49" fmla="*/ 1956987 w 3751603"/>
              <a:gd name="connsiteY49" fmla="*/ 3717421 h 3879791"/>
              <a:gd name="connsiteX50" fmla="*/ 1931349 w 3751603"/>
              <a:gd name="connsiteY50" fmla="*/ 3589234 h 3879791"/>
              <a:gd name="connsiteX51" fmla="*/ 2247544 w 3751603"/>
              <a:gd name="connsiteY51" fmla="*/ 3537959 h 3879791"/>
              <a:gd name="connsiteX52" fmla="*/ 2871387 w 3751603"/>
              <a:gd name="connsiteY52" fmla="*/ 3572142 h 3879791"/>
              <a:gd name="connsiteX53" fmla="*/ 2811566 w 3751603"/>
              <a:gd name="connsiteY53" fmla="*/ 3529413 h 3879791"/>
              <a:gd name="connsiteX54" fmla="*/ 2837203 w 3751603"/>
              <a:gd name="connsiteY54" fmla="*/ 3461047 h 3879791"/>
              <a:gd name="connsiteX55" fmla="*/ 2794474 w 3751603"/>
              <a:gd name="connsiteY55" fmla="*/ 3418318 h 3879791"/>
              <a:gd name="connsiteX56" fmla="*/ 3076486 w 3751603"/>
              <a:gd name="connsiteY56" fmla="*/ 3102124 h 3879791"/>
              <a:gd name="connsiteX57" fmla="*/ 3537959 w 3751603"/>
              <a:gd name="connsiteY57" fmla="*/ 2999574 h 3879791"/>
              <a:gd name="connsiteX58" fmla="*/ 3572142 w 3751603"/>
              <a:gd name="connsiteY58" fmla="*/ 3042303 h 3879791"/>
              <a:gd name="connsiteX59" fmla="*/ 3367043 w 3751603"/>
              <a:gd name="connsiteY59" fmla="*/ 3264494 h 3879791"/>
              <a:gd name="connsiteX60" fmla="*/ 3751603 w 3751603"/>
              <a:gd name="connsiteY60" fmla="*/ 3204673 h 3879791"/>
              <a:gd name="connsiteX61" fmla="*/ 3529413 w 3751603"/>
              <a:gd name="connsiteY61" fmla="*/ 3119215 h 3879791"/>
              <a:gd name="connsiteX62" fmla="*/ 3563596 w 3751603"/>
              <a:gd name="connsiteY62" fmla="*/ 3050849 h 3879791"/>
              <a:gd name="connsiteX63" fmla="*/ 3537959 w 3751603"/>
              <a:gd name="connsiteY63" fmla="*/ 3016666 h 3879791"/>
              <a:gd name="connsiteX64" fmla="*/ 3349951 w 3751603"/>
              <a:gd name="connsiteY64" fmla="*/ 3033757 h 3879791"/>
              <a:gd name="connsiteX65" fmla="*/ 3127760 w 3751603"/>
              <a:gd name="connsiteY65" fmla="*/ 2922662 h 3879791"/>
              <a:gd name="connsiteX66" fmla="*/ 3136306 w 3751603"/>
              <a:gd name="connsiteY66" fmla="*/ 2803021 h 3879791"/>
              <a:gd name="connsiteX67" fmla="*/ 2649196 w 3751603"/>
              <a:gd name="connsiteY67" fmla="*/ 2221907 h 3879791"/>
              <a:gd name="connsiteX68" fmla="*/ 2238998 w 3751603"/>
              <a:gd name="connsiteY68" fmla="*/ 2307365 h 3879791"/>
              <a:gd name="connsiteX69" fmla="*/ 914400 w 3751603"/>
              <a:gd name="connsiteY69" fmla="*/ 2606467 h 3879791"/>
              <a:gd name="connsiteX70" fmla="*/ 897308 w 3751603"/>
              <a:gd name="connsiteY70" fmla="*/ 2623559 h 3879791"/>
              <a:gd name="connsiteX0" fmla="*/ 435835 w 3751603"/>
              <a:gd name="connsiteY0" fmla="*/ 2529554 h 3879791"/>
              <a:gd name="connsiteX1" fmla="*/ 1213503 w 3751603"/>
              <a:gd name="connsiteY1" fmla="*/ 2324456 h 3879791"/>
              <a:gd name="connsiteX2" fmla="*/ 1068224 w 3751603"/>
              <a:gd name="connsiteY2" fmla="*/ 1820254 h 3879791"/>
              <a:gd name="connsiteX3" fmla="*/ 1179319 w 3751603"/>
              <a:gd name="connsiteY3" fmla="*/ 1786072 h 3879791"/>
              <a:gd name="connsiteX4" fmla="*/ 1358781 w 3751603"/>
              <a:gd name="connsiteY4" fmla="*/ 2298820 h 3879791"/>
              <a:gd name="connsiteX5" fmla="*/ 2350093 w 3751603"/>
              <a:gd name="connsiteY5" fmla="*/ 2059537 h 3879791"/>
              <a:gd name="connsiteX6" fmla="*/ 2204813 w 3751603"/>
              <a:gd name="connsiteY6" fmla="*/ 1555335 h 3879791"/>
              <a:gd name="connsiteX7" fmla="*/ 2367187 w 3751603"/>
              <a:gd name="connsiteY7" fmla="*/ 1486969 h 3879791"/>
              <a:gd name="connsiteX8" fmla="*/ 2375731 w 3751603"/>
              <a:gd name="connsiteY8" fmla="*/ 709301 h 3879791"/>
              <a:gd name="connsiteX9" fmla="*/ 2640650 w 3751603"/>
              <a:gd name="connsiteY9" fmla="*/ 0 h 3879791"/>
              <a:gd name="connsiteX10" fmla="*/ 1367327 w 3751603"/>
              <a:gd name="connsiteY10" fmla="*/ 17092 h 3879791"/>
              <a:gd name="connsiteX11" fmla="*/ 1076770 w 3751603"/>
              <a:gd name="connsiteY11" fmla="*/ 341832 h 3879791"/>
              <a:gd name="connsiteX12" fmla="*/ 854579 w 3751603"/>
              <a:gd name="connsiteY12" fmla="*/ 393107 h 3879791"/>
              <a:gd name="connsiteX13" fmla="*/ 752030 w 3751603"/>
              <a:gd name="connsiteY13" fmla="*/ 307649 h 3879791"/>
              <a:gd name="connsiteX14" fmla="*/ 666572 w 3751603"/>
              <a:gd name="connsiteY14" fmla="*/ 376015 h 3879791"/>
              <a:gd name="connsiteX15" fmla="*/ 495656 w 3751603"/>
              <a:gd name="connsiteY15" fmla="*/ 401653 h 3879791"/>
              <a:gd name="connsiteX16" fmla="*/ 170916 w 3751603"/>
              <a:gd name="connsiteY16" fmla="*/ 1162228 h 3879791"/>
              <a:gd name="connsiteX17" fmla="*/ 333286 w 3751603"/>
              <a:gd name="connsiteY17" fmla="*/ 1222049 h 3879791"/>
              <a:gd name="connsiteX18" fmla="*/ 401652 w 3751603"/>
              <a:gd name="connsiteY18" fmla="*/ 1085316 h 3879791"/>
              <a:gd name="connsiteX19" fmla="*/ 521293 w 3751603"/>
              <a:gd name="connsiteY19" fmla="*/ 1102408 h 3879791"/>
              <a:gd name="connsiteX20" fmla="*/ 658026 w 3751603"/>
              <a:gd name="connsiteY20" fmla="*/ 1068224 h 3879791"/>
              <a:gd name="connsiteX21" fmla="*/ 683663 w 3751603"/>
              <a:gd name="connsiteY21" fmla="*/ 1880075 h 3879791"/>
              <a:gd name="connsiteX22" fmla="*/ 495656 w 3751603"/>
              <a:gd name="connsiteY22" fmla="*/ 1905712 h 3879791"/>
              <a:gd name="connsiteX23" fmla="*/ 401652 w 3751603"/>
              <a:gd name="connsiteY23" fmla="*/ 1897167 h 3879791"/>
              <a:gd name="connsiteX24" fmla="*/ 384560 w 3751603"/>
              <a:gd name="connsiteY24" fmla="*/ 1786071 h 3879791"/>
              <a:gd name="connsiteX25" fmla="*/ 299103 w 3751603"/>
              <a:gd name="connsiteY25" fmla="*/ 1743342 h 3879791"/>
              <a:gd name="connsiteX26" fmla="*/ 230736 w 3751603"/>
              <a:gd name="connsiteY26" fmla="*/ 1777525 h 3879791"/>
              <a:gd name="connsiteX27" fmla="*/ 162370 w 3751603"/>
              <a:gd name="connsiteY27" fmla="*/ 1828800 h 3879791"/>
              <a:gd name="connsiteX28" fmla="*/ 0 w 3751603"/>
              <a:gd name="connsiteY28" fmla="*/ 1862983 h 3879791"/>
              <a:gd name="connsiteX29" fmla="*/ 239282 w 3751603"/>
              <a:gd name="connsiteY29" fmla="*/ 2563739 h 3879791"/>
              <a:gd name="connsiteX30" fmla="*/ 418744 w 3751603"/>
              <a:gd name="connsiteY30" fmla="*/ 2521010 h 3879791"/>
              <a:gd name="connsiteX31" fmla="*/ 538385 w 3751603"/>
              <a:gd name="connsiteY31" fmla="*/ 2845750 h 3879791"/>
              <a:gd name="connsiteX32" fmla="*/ 589660 w 3751603"/>
              <a:gd name="connsiteY32" fmla="*/ 2828658 h 3879791"/>
              <a:gd name="connsiteX33" fmla="*/ 709301 w 3751603"/>
              <a:gd name="connsiteY33" fmla="*/ 2982482 h 3879791"/>
              <a:gd name="connsiteX34" fmla="*/ 794759 w 3751603"/>
              <a:gd name="connsiteY34" fmla="*/ 2948299 h 3879791"/>
              <a:gd name="connsiteX35" fmla="*/ 692209 w 3751603"/>
              <a:gd name="connsiteY35" fmla="*/ 2743200 h 3879791"/>
              <a:gd name="connsiteX36" fmla="*/ 666572 w 3751603"/>
              <a:gd name="connsiteY36" fmla="*/ 2717563 h 3879791"/>
              <a:gd name="connsiteX37" fmla="*/ 743484 w 3751603"/>
              <a:gd name="connsiteY37" fmla="*/ 2649196 h 3879791"/>
              <a:gd name="connsiteX38" fmla="*/ 922946 w 3751603"/>
              <a:gd name="connsiteY38" fmla="*/ 2606467 h 3879791"/>
              <a:gd name="connsiteX39" fmla="*/ 1410056 w 3751603"/>
              <a:gd name="connsiteY39" fmla="*/ 3196127 h 3879791"/>
              <a:gd name="connsiteX40" fmla="*/ 1401510 w 3751603"/>
              <a:gd name="connsiteY40" fmla="*/ 3298677 h 3879791"/>
              <a:gd name="connsiteX41" fmla="*/ 1213503 w 3751603"/>
              <a:gd name="connsiteY41" fmla="*/ 3332860 h 3879791"/>
              <a:gd name="connsiteX42" fmla="*/ 1110953 w 3751603"/>
              <a:gd name="connsiteY42" fmla="*/ 3273039 h 3879791"/>
              <a:gd name="connsiteX43" fmla="*/ 1051132 w 3751603"/>
              <a:gd name="connsiteY43" fmla="*/ 3273039 h 3879791"/>
              <a:gd name="connsiteX44" fmla="*/ 1008403 w 3751603"/>
              <a:gd name="connsiteY44" fmla="*/ 3409772 h 3879791"/>
              <a:gd name="connsiteX45" fmla="*/ 1897166 w 3751603"/>
              <a:gd name="connsiteY45" fmla="*/ 3879791 h 3879791"/>
              <a:gd name="connsiteX46" fmla="*/ 2127903 w 3751603"/>
              <a:gd name="connsiteY46" fmla="*/ 3811424 h 3879791"/>
              <a:gd name="connsiteX47" fmla="*/ 2384276 w 3751603"/>
              <a:gd name="connsiteY47" fmla="*/ 3760150 h 3879791"/>
              <a:gd name="connsiteX48" fmla="*/ 2008261 w 3751603"/>
              <a:gd name="connsiteY48" fmla="*/ 3725967 h 3879791"/>
              <a:gd name="connsiteX49" fmla="*/ 1956987 w 3751603"/>
              <a:gd name="connsiteY49" fmla="*/ 3717421 h 3879791"/>
              <a:gd name="connsiteX50" fmla="*/ 1931349 w 3751603"/>
              <a:gd name="connsiteY50" fmla="*/ 3589234 h 3879791"/>
              <a:gd name="connsiteX51" fmla="*/ 2247544 w 3751603"/>
              <a:gd name="connsiteY51" fmla="*/ 3537959 h 3879791"/>
              <a:gd name="connsiteX52" fmla="*/ 2871387 w 3751603"/>
              <a:gd name="connsiteY52" fmla="*/ 3572142 h 3879791"/>
              <a:gd name="connsiteX53" fmla="*/ 2811566 w 3751603"/>
              <a:gd name="connsiteY53" fmla="*/ 3529413 h 3879791"/>
              <a:gd name="connsiteX54" fmla="*/ 2837203 w 3751603"/>
              <a:gd name="connsiteY54" fmla="*/ 3461047 h 3879791"/>
              <a:gd name="connsiteX55" fmla="*/ 2794474 w 3751603"/>
              <a:gd name="connsiteY55" fmla="*/ 3418318 h 3879791"/>
              <a:gd name="connsiteX56" fmla="*/ 3076486 w 3751603"/>
              <a:gd name="connsiteY56" fmla="*/ 3102124 h 3879791"/>
              <a:gd name="connsiteX57" fmla="*/ 3537959 w 3751603"/>
              <a:gd name="connsiteY57" fmla="*/ 2999574 h 3879791"/>
              <a:gd name="connsiteX58" fmla="*/ 3572142 w 3751603"/>
              <a:gd name="connsiteY58" fmla="*/ 3042303 h 3879791"/>
              <a:gd name="connsiteX59" fmla="*/ 3367043 w 3751603"/>
              <a:gd name="connsiteY59" fmla="*/ 3264494 h 3879791"/>
              <a:gd name="connsiteX60" fmla="*/ 3751603 w 3751603"/>
              <a:gd name="connsiteY60" fmla="*/ 3204673 h 3879791"/>
              <a:gd name="connsiteX61" fmla="*/ 3529413 w 3751603"/>
              <a:gd name="connsiteY61" fmla="*/ 3119215 h 3879791"/>
              <a:gd name="connsiteX62" fmla="*/ 3563596 w 3751603"/>
              <a:gd name="connsiteY62" fmla="*/ 3050849 h 3879791"/>
              <a:gd name="connsiteX63" fmla="*/ 3537959 w 3751603"/>
              <a:gd name="connsiteY63" fmla="*/ 3016666 h 3879791"/>
              <a:gd name="connsiteX64" fmla="*/ 3349951 w 3751603"/>
              <a:gd name="connsiteY64" fmla="*/ 3033757 h 3879791"/>
              <a:gd name="connsiteX65" fmla="*/ 3127760 w 3751603"/>
              <a:gd name="connsiteY65" fmla="*/ 2922662 h 3879791"/>
              <a:gd name="connsiteX66" fmla="*/ 3136306 w 3751603"/>
              <a:gd name="connsiteY66" fmla="*/ 2803021 h 3879791"/>
              <a:gd name="connsiteX67" fmla="*/ 2649196 w 3751603"/>
              <a:gd name="connsiteY67" fmla="*/ 2221907 h 3879791"/>
              <a:gd name="connsiteX68" fmla="*/ 2238998 w 3751603"/>
              <a:gd name="connsiteY68" fmla="*/ 2307365 h 3879791"/>
              <a:gd name="connsiteX69" fmla="*/ 914400 w 3751603"/>
              <a:gd name="connsiteY69" fmla="*/ 2606467 h 3879791"/>
              <a:gd name="connsiteX70" fmla="*/ 897308 w 3751603"/>
              <a:gd name="connsiteY70" fmla="*/ 2623559 h 3879791"/>
              <a:gd name="connsiteX0" fmla="*/ 435835 w 3751603"/>
              <a:gd name="connsiteY0" fmla="*/ 2529554 h 3879791"/>
              <a:gd name="connsiteX1" fmla="*/ 1213503 w 3751603"/>
              <a:gd name="connsiteY1" fmla="*/ 2324456 h 3879791"/>
              <a:gd name="connsiteX2" fmla="*/ 1068224 w 3751603"/>
              <a:gd name="connsiteY2" fmla="*/ 1820254 h 3879791"/>
              <a:gd name="connsiteX3" fmla="*/ 1179319 w 3751603"/>
              <a:gd name="connsiteY3" fmla="*/ 1786072 h 3879791"/>
              <a:gd name="connsiteX4" fmla="*/ 1358781 w 3751603"/>
              <a:gd name="connsiteY4" fmla="*/ 2298820 h 3879791"/>
              <a:gd name="connsiteX5" fmla="*/ 2350093 w 3751603"/>
              <a:gd name="connsiteY5" fmla="*/ 2059537 h 3879791"/>
              <a:gd name="connsiteX6" fmla="*/ 2204813 w 3751603"/>
              <a:gd name="connsiteY6" fmla="*/ 1555335 h 3879791"/>
              <a:gd name="connsiteX7" fmla="*/ 2367187 w 3751603"/>
              <a:gd name="connsiteY7" fmla="*/ 1486969 h 3879791"/>
              <a:gd name="connsiteX8" fmla="*/ 2375731 w 3751603"/>
              <a:gd name="connsiteY8" fmla="*/ 709301 h 3879791"/>
              <a:gd name="connsiteX9" fmla="*/ 2640650 w 3751603"/>
              <a:gd name="connsiteY9" fmla="*/ 0 h 3879791"/>
              <a:gd name="connsiteX10" fmla="*/ 1367327 w 3751603"/>
              <a:gd name="connsiteY10" fmla="*/ 17092 h 3879791"/>
              <a:gd name="connsiteX11" fmla="*/ 1076770 w 3751603"/>
              <a:gd name="connsiteY11" fmla="*/ 341832 h 3879791"/>
              <a:gd name="connsiteX12" fmla="*/ 854579 w 3751603"/>
              <a:gd name="connsiteY12" fmla="*/ 393107 h 3879791"/>
              <a:gd name="connsiteX13" fmla="*/ 752030 w 3751603"/>
              <a:gd name="connsiteY13" fmla="*/ 307649 h 3879791"/>
              <a:gd name="connsiteX14" fmla="*/ 666572 w 3751603"/>
              <a:gd name="connsiteY14" fmla="*/ 376015 h 3879791"/>
              <a:gd name="connsiteX15" fmla="*/ 495656 w 3751603"/>
              <a:gd name="connsiteY15" fmla="*/ 401653 h 3879791"/>
              <a:gd name="connsiteX16" fmla="*/ 170916 w 3751603"/>
              <a:gd name="connsiteY16" fmla="*/ 1162228 h 3879791"/>
              <a:gd name="connsiteX17" fmla="*/ 333286 w 3751603"/>
              <a:gd name="connsiteY17" fmla="*/ 1222049 h 3879791"/>
              <a:gd name="connsiteX18" fmla="*/ 401652 w 3751603"/>
              <a:gd name="connsiteY18" fmla="*/ 1085316 h 3879791"/>
              <a:gd name="connsiteX19" fmla="*/ 521293 w 3751603"/>
              <a:gd name="connsiteY19" fmla="*/ 1102408 h 3879791"/>
              <a:gd name="connsiteX20" fmla="*/ 658026 w 3751603"/>
              <a:gd name="connsiteY20" fmla="*/ 1068224 h 3879791"/>
              <a:gd name="connsiteX21" fmla="*/ 683663 w 3751603"/>
              <a:gd name="connsiteY21" fmla="*/ 1880075 h 3879791"/>
              <a:gd name="connsiteX22" fmla="*/ 495656 w 3751603"/>
              <a:gd name="connsiteY22" fmla="*/ 1905712 h 3879791"/>
              <a:gd name="connsiteX23" fmla="*/ 401652 w 3751603"/>
              <a:gd name="connsiteY23" fmla="*/ 1897167 h 3879791"/>
              <a:gd name="connsiteX24" fmla="*/ 384560 w 3751603"/>
              <a:gd name="connsiteY24" fmla="*/ 1786071 h 3879791"/>
              <a:gd name="connsiteX25" fmla="*/ 299103 w 3751603"/>
              <a:gd name="connsiteY25" fmla="*/ 1743342 h 3879791"/>
              <a:gd name="connsiteX26" fmla="*/ 230736 w 3751603"/>
              <a:gd name="connsiteY26" fmla="*/ 1777525 h 3879791"/>
              <a:gd name="connsiteX27" fmla="*/ 162370 w 3751603"/>
              <a:gd name="connsiteY27" fmla="*/ 1828800 h 3879791"/>
              <a:gd name="connsiteX28" fmla="*/ 0 w 3751603"/>
              <a:gd name="connsiteY28" fmla="*/ 1862983 h 3879791"/>
              <a:gd name="connsiteX29" fmla="*/ 239282 w 3751603"/>
              <a:gd name="connsiteY29" fmla="*/ 2563739 h 3879791"/>
              <a:gd name="connsiteX30" fmla="*/ 418744 w 3751603"/>
              <a:gd name="connsiteY30" fmla="*/ 2521010 h 3879791"/>
              <a:gd name="connsiteX31" fmla="*/ 538385 w 3751603"/>
              <a:gd name="connsiteY31" fmla="*/ 2845750 h 3879791"/>
              <a:gd name="connsiteX32" fmla="*/ 589660 w 3751603"/>
              <a:gd name="connsiteY32" fmla="*/ 2828658 h 3879791"/>
              <a:gd name="connsiteX33" fmla="*/ 709301 w 3751603"/>
              <a:gd name="connsiteY33" fmla="*/ 2982482 h 3879791"/>
              <a:gd name="connsiteX34" fmla="*/ 794759 w 3751603"/>
              <a:gd name="connsiteY34" fmla="*/ 2948299 h 3879791"/>
              <a:gd name="connsiteX35" fmla="*/ 692209 w 3751603"/>
              <a:gd name="connsiteY35" fmla="*/ 2743200 h 3879791"/>
              <a:gd name="connsiteX36" fmla="*/ 666572 w 3751603"/>
              <a:gd name="connsiteY36" fmla="*/ 2717563 h 3879791"/>
              <a:gd name="connsiteX37" fmla="*/ 743484 w 3751603"/>
              <a:gd name="connsiteY37" fmla="*/ 2649196 h 3879791"/>
              <a:gd name="connsiteX38" fmla="*/ 922946 w 3751603"/>
              <a:gd name="connsiteY38" fmla="*/ 2606467 h 3879791"/>
              <a:gd name="connsiteX39" fmla="*/ 1410056 w 3751603"/>
              <a:gd name="connsiteY39" fmla="*/ 3196127 h 3879791"/>
              <a:gd name="connsiteX40" fmla="*/ 1401510 w 3751603"/>
              <a:gd name="connsiteY40" fmla="*/ 3298677 h 3879791"/>
              <a:gd name="connsiteX41" fmla="*/ 1213503 w 3751603"/>
              <a:gd name="connsiteY41" fmla="*/ 3332860 h 3879791"/>
              <a:gd name="connsiteX42" fmla="*/ 1110953 w 3751603"/>
              <a:gd name="connsiteY42" fmla="*/ 3273039 h 3879791"/>
              <a:gd name="connsiteX43" fmla="*/ 1051132 w 3751603"/>
              <a:gd name="connsiteY43" fmla="*/ 3273039 h 3879791"/>
              <a:gd name="connsiteX44" fmla="*/ 1008403 w 3751603"/>
              <a:gd name="connsiteY44" fmla="*/ 3409772 h 3879791"/>
              <a:gd name="connsiteX45" fmla="*/ 1897166 w 3751603"/>
              <a:gd name="connsiteY45" fmla="*/ 3879791 h 3879791"/>
              <a:gd name="connsiteX46" fmla="*/ 2127903 w 3751603"/>
              <a:gd name="connsiteY46" fmla="*/ 3811424 h 3879791"/>
              <a:gd name="connsiteX47" fmla="*/ 2384276 w 3751603"/>
              <a:gd name="connsiteY47" fmla="*/ 3760150 h 3879791"/>
              <a:gd name="connsiteX48" fmla="*/ 2008261 w 3751603"/>
              <a:gd name="connsiteY48" fmla="*/ 3725967 h 3879791"/>
              <a:gd name="connsiteX49" fmla="*/ 1956987 w 3751603"/>
              <a:gd name="connsiteY49" fmla="*/ 3717421 h 3879791"/>
              <a:gd name="connsiteX50" fmla="*/ 1931349 w 3751603"/>
              <a:gd name="connsiteY50" fmla="*/ 3589234 h 3879791"/>
              <a:gd name="connsiteX51" fmla="*/ 2247544 w 3751603"/>
              <a:gd name="connsiteY51" fmla="*/ 3537959 h 3879791"/>
              <a:gd name="connsiteX52" fmla="*/ 2871387 w 3751603"/>
              <a:gd name="connsiteY52" fmla="*/ 3572142 h 3879791"/>
              <a:gd name="connsiteX53" fmla="*/ 2811566 w 3751603"/>
              <a:gd name="connsiteY53" fmla="*/ 3529413 h 3879791"/>
              <a:gd name="connsiteX54" fmla="*/ 2837203 w 3751603"/>
              <a:gd name="connsiteY54" fmla="*/ 3461047 h 3879791"/>
              <a:gd name="connsiteX55" fmla="*/ 2794474 w 3751603"/>
              <a:gd name="connsiteY55" fmla="*/ 3418318 h 3879791"/>
              <a:gd name="connsiteX56" fmla="*/ 3076486 w 3751603"/>
              <a:gd name="connsiteY56" fmla="*/ 3102124 h 3879791"/>
              <a:gd name="connsiteX57" fmla="*/ 3537959 w 3751603"/>
              <a:gd name="connsiteY57" fmla="*/ 2999574 h 3879791"/>
              <a:gd name="connsiteX58" fmla="*/ 3572142 w 3751603"/>
              <a:gd name="connsiteY58" fmla="*/ 3042303 h 3879791"/>
              <a:gd name="connsiteX59" fmla="*/ 3367043 w 3751603"/>
              <a:gd name="connsiteY59" fmla="*/ 3264494 h 3879791"/>
              <a:gd name="connsiteX60" fmla="*/ 3751603 w 3751603"/>
              <a:gd name="connsiteY60" fmla="*/ 3204673 h 3879791"/>
              <a:gd name="connsiteX61" fmla="*/ 3529413 w 3751603"/>
              <a:gd name="connsiteY61" fmla="*/ 3119215 h 3879791"/>
              <a:gd name="connsiteX62" fmla="*/ 3563596 w 3751603"/>
              <a:gd name="connsiteY62" fmla="*/ 3050849 h 3879791"/>
              <a:gd name="connsiteX63" fmla="*/ 3537959 w 3751603"/>
              <a:gd name="connsiteY63" fmla="*/ 3016666 h 3879791"/>
              <a:gd name="connsiteX64" fmla="*/ 3349951 w 3751603"/>
              <a:gd name="connsiteY64" fmla="*/ 3033757 h 3879791"/>
              <a:gd name="connsiteX65" fmla="*/ 3127760 w 3751603"/>
              <a:gd name="connsiteY65" fmla="*/ 2922662 h 3879791"/>
              <a:gd name="connsiteX66" fmla="*/ 3136306 w 3751603"/>
              <a:gd name="connsiteY66" fmla="*/ 2803021 h 3879791"/>
              <a:gd name="connsiteX67" fmla="*/ 2649196 w 3751603"/>
              <a:gd name="connsiteY67" fmla="*/ 2221907 h 3879791"/>
              <a:gd name="connsiteX68" fmla="*/ 2238998 w 3751603"/>
              <a:gd name="connsiteY68" fmla="*/ 2307365 h 3879791"/>
              <a:gd name="connsiteX69" fmla="*/ 914400 w 3751603"/>
              <a:gd name="connsiteY69" fmla="*/ 2606467 h 3879791"/>
              <a:gd name="connsiteX70" fmla="*/ 897308 w 3751603"/>
              <a:gd name="connsiteY70" fmla="*/ 2623559 h 3879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751603" h="3879791">
                <a:moveTo>
                  <a:pt x="435835" y="2529554"/>
                </a:moveTo>
                <a:cubicBezTo>
                  <a:pt x="695058" y="2461188"/>
                  <a:pt x="1185017" y="2307364"/>
                  <a:pt x="1213503" y="2324456"/>
                </a:cubicBezTo>
                <a:cubicBezTo>
                  <a:pt x="1233443" y="2300243"/>
                  <a:pt x="1063951" y="1843043"/>
                  <a:pt x="1068224" y="1820254"/>
                </a:cubicBezTo>
                <a:cubicBezTo>
                  <a:pt x="1061102" y="1777525"/>
                  <a:pt x="1152257" y="1753313"/>
                  <a:pt x="1179319" y="1786072"/>
                </a:cubicBezTo>
                <a:cubicBezTo>
                  <a:pt x="1169349" y="1800316"/>
                  <a:pt x="1367327" y="2310215"/>
                  <a:pt x="1358781" y="2298820"/>
                </a:cubicBezTo>
                <a:cubicBezTo>
                  <a:pt x="1385843" y="2310215"/>
                  <a:pt x="2357215" y="2063809"/>
                  <a:pt x="2350093" y="2059537"/>
                </a:cubicBezTo>
                <a:cubicBezTo>
                  <a:pt x="2360063" y="2029626"/>
                  <a:pt x="2167781" y="1589518"/>
                  <a:pt x="2204813" y="1555335"/>
                </a:cubicBezTo>
                <a:cubicBezTo>
                  <a:pt x="2203390" y="1528273"/>
                  <a:pt x="2371460" y="1529698"/>
                  <a:pt x="2367187" y="1486969"/>
                </a:cubicBezTo>
                <a:cubicBezTo>
                  <a:pt x="2384279" y="1449937"/>
                  <a:pt x="2361488" y="740635"/>
                  <a:pt x="2375731" y="709301"/>
                </a:cubicBezTo>
                <a:cubicBezTo>
                  <a:pt x="2355791" y="673694"/>
                  <a:pt x="2636376" y="25638"/>
                  <a:pt x="2640650" y="0"/>
                </a:cubicBezTo>
                <a:cubicBezTo>
                  <a:pt x="2603618" y="0"/>
                  <a:pt x="1518303" y="38457"/>
                  <a:pt x="1367327" y="17092"/>
                </a:cubicBezTo>
                <a:cubicBezTo>
                  <a:pt x="1343114" y="-1425"/>
                  <a:pt x="1095285" y="324741"/>
                  <a:pt x="1076770" y="341832"/>
                </a:cubicBezTo>
                <a:cubicBezTo>
                  <a:pt x="1088165" y="378864"/>
                  <a:pt x="901581" y="383137"/>
                  <a:pt x="854579" y="393107"/>
                </a:cubicBezTo>
                <a:cubicBezTo>
                  <a:pt x="807577" y="403077"/>
                  <a:pt x="830366" y="267769"/>
                  <a:pt x="752030" y="307649"/>
                </a:cubicBezTo>
                <a:cubicBezTo>
                  <a:pt x="673694" y="347529"/>
                  <a:pt x="709301" y="370318"/>
                  <a:pt x="666572" y="376015"/>
                </a:cubicBezTo>
                <a:lnTo>
                  <a:pt x="495656" y="401653"/>
                </a:lnTo>
                <a:lnTo>
                  <a:pt x="170916" y="1162228"/>
                </a:lnTo>
                <a:lnTo>
                  <a:pt x="333286" y="1222049"/>
                </a:lnTo>
                <a:lnTo>
                  <a:pt x="401652" y="1085316"/>
                </a:lnTo>
                <a:lnTo>
                  <a:pt x="521293" y="1102408"/>
                </a:lnTo>
                <a:lnTo>
                  <a:pt x="658026" y="1068224"/>
                </a:lnTo>
                <a:lnTo>
                  <a:pt x="683663" y="1880075"/>
                </a:lnTo>
                <a:lnTo>
                  <a:pt x="495656" y="1905712"/>
                </a:lnTo>
                <a:lnTo>
                  <a:pt x="401652" y="1897167"/>
                </a:lnTo>
                <a:lnTo>
                  <a:pt x="384560" y="1786071"/>
                </a:lnTo>
                <a:lnTo>
                  <a:pt x="299103" y="1743342"/>
                </a:lnTo>
                <a:lnTo>
                  <a:pt x="230736" y="1777525"/>
                </a:lnTo>
                <a:lnTo>
                  <a:pt x="162370" y="1828800"/>
                </a:lnTo>
                <a:lnTo>
                  <a:pt x="0" y="1862983"/>
                </a:lnTo>
                <a:lnTo>
                  <a:pt x="239282" y="2563739"/>
                </a:lnTo>
                <a:lnTo>
                  <a:pt x="418744" y="2521010"/>
                </a:lnTo>
                <a:lnTo>
                  <a:pt x="538385" y="2845750"/>
                </a:lnTo>
                <a:lnTo>
                  <a:pt x="589660" y="2828658"/>
                </a:lnTo>
                <a:lnTo>
                  <a:pt x="709301" y="2982482"/>
                </a:lnTo>
                <a:lnTo>
                  <a:pt x="794759" y="2948299"/>
                </a:lnTo>
                <a:lnTo>
                  <a:pt x="692209" y="2743200"/>
                </a:lnTo>
                <a:lnTo>
                  <a:pt x="666572" y="2717563"/>
                </a:lnTo>
                <a:lnTo>
                  <a:pt x="743484" y="2649196"/>
                </a:lnTo>
                <a:lnTo>
                  <a:pt x="922946" y="2606467"/>
                </a:lnTo>
                <a:lnTo>
                  <a:pt x="1410056" y="3196127"/>
                </a:lnTo>
                <a:lnTo>
                  <a:pt x="1401510" y="3298677"/>
                </a:lnTo>
                <a:lnTo>
                  <a:pt x="1213503" y="3332860"/>
                </a:lnTo>
                <a:lnTo>
                  <a:pt x="1110953" y="3273039"/>
                </a:lnTo>
                <a:lnTo>
                  <a:pt x="1051132" y="3273039"/>
                </a:lnTo>
                <a:lnTo>
                  <a:pt x="1008403" y="3409772"/>
                </a:lnTo>
                <a:lnTo>
                  <a:pt x="1897166" y="3879791"/>
                </a:lnTo>
                <a:lnTo>
                  <a:pt x="2127903" y="3811424"/>
                </a:lnTo>
                <a:lnTo>
                  <a:pt x="2384276" y="3760150"/>
                </a:lnTo>
                <a:lnTo>
                  <a:pt x="2008261" y="3725967"/>
                </a:lnTo>
                <a:lnTo>
                  <a:pt x="1956987" y="3717421"/>
                </a:lnTo>
                <a:lnTo>
                  <a:pt x="1931349" y="3589234"/>
                </a:lnTo>
                <a:lnTo>
                  <a:pt x="2247544" y="3537959"/>
                </a:lnTo>
                <a:lnTo>
                  <a:pt x="2871387" y="3572142"/>
                </a:lnTo>
                <a:lnTo>
                  <a:pt x="2811566" y="3529413"/>
                </a:lnTo>
                <a:lnTo>
                  <a:pt x="2837203" y="3461047"/>
                </a:lnTo>
                <a:lnTo>
                  <a:pt x="2794474" y="3418318"/>
                </a:lnTo>
                <a:lnTo>
                  <a:pt x="3076486" y="3102124"/>
                </a:lnTo>
                <a:lnTo>
                  <a:pt x="3537959" y="2999574"/>
                </a:lnTo>
                <a:lnTo>
                  <a:pt x="3572142" y="3042303"/>
                </a:lnTo>
                <a:lnTo>
                  <a:pt x="3367043" y="3264494"/>
                </a:lnTo>
                <a:lnTo>
                  <a:pt x="3751603" y="3204673"/>
                </a:lnTo>
                <a:lnTo>
                  <a:pt x="3529413" y="3119215"/>
                </a:lnTo>
                <a:lnTo>
                  <a:pt x="3563596" y="3050849"/>
                </a:lnTo>
                <a:lnTo>
                  <a:pt x="3537959" y="3016666"/>
                </a:lnTo>
                <a:lnTo>
                  <a:pt x="3349951" y="3033757"/>
                </a:lnTo>
                <a:lnTo>
                  <a:pt x="3127760" y="2922662"/>
                </a:lnTo>
                <a:lnTo>
                  <a:pt x="3136306" y="2803021"/>
                </a:lnTo>
                <a:lnTo>
                  <a:pt x="2649196" y="2221907"/>
                </a:lnTo>
                <a:lnTo>
                  <a:pt x="2238998" y="2307365"/>
                </a:lnTo>
                <a:lnTo>
                  <a:pt x="914400" y="2606467"/>
                </a:lnTo>
                <a:lnTo>
                  <a:pt x="897308" y="2623559"/>
                </a:lnTo>
              </a:path>
            </a:pathLst>
          </a:custGeom>
          <a:solidFill>
            <a:srgbClr val="FFC000">
              <a:alpha val="37000"/>
            </a:srgbClr>
          </a:solidFill>
          <a:ln>
            <a:solidFill>
              <a:srgbClr val="FFFF00">
                <a:alpha val="1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13387" y="2083958"/>
            <a:ext cx="3147156" cy="46735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FFC000"/>
              </a:buClr>
              <a:buNone/>
            </a:pPr>
            <a:r>
              <a:rPr lang="en-US" b="1" dirty="0" smtClean="0">
                <a:solidFill>
                  <a:srgbClr val="FFFF00"/>
                </a:solidFill>
              </a:rPr>
              <a:t>270 Barrel Inner  </a:t>
            </a:r>
            <a:r>
              <a:rPr lang="en-US" dirty="0" smtClean="0"/>
              <a:t>RPC triplet </a:t>
            </a:r>
            <a:r>
              <a:rPr lang="en-US" dirty="0" smtClean="0"/>
              <a:t>UNITS to be installed in the INNER LAYER</a:t>
            </a:r>
          </a:p>
          <a:p>
            <a:pPr>
              <a:buClr>
                <a:srgbClr val="FFC000"/>
              </a:buClr>
            </a:pPr>
            <a:r>
              <a:rPr lang="en-US" dirty="0"/>
              <a:t>3</a:t>
            </a:r>
            <a:r>
              <a:rPr lang="en-US" dirty="0" smtClean="0"/>
              <a:t> independent layers measuring eta and phi coordinates </a:t>
            </a:r>
          </a:p>
          <a:p>
            <a:pPr>
              <a:buClr>
                <a:srgbClr val="FFC000"/>
              </a:buClr>
            </a:pPr>
            <a:r>
              <a:rPr lang="en-US" dirty="0" smtClean="0"/>
              <a:t>Total surface </a:t>
            </a:r>
            <a:r>
              <a:rPr lang="en-US" b="1" dirty="0" smtClean="0">
                <a:solidFill>
                  <a:srgbClr val="FFFF00"/>
                </a:solidFill>
              </a:rPr>
              <a:t>1400</a:t>
            </a:r>
            <a:r>
              <a:rPr lang="en-US" dirty="0" smtClean="0"/>
              <a:t> m</a:t>
            </a:r>
            <a:r>
              <a:rPr lang="en-US" baseline="30000" dirty="0" smtClean="0"/>
              <a:t>2</a:t>
            </a:r>
          </a:p>
          <a:p>
            <a:pPr>
              <a:buClr>
                <a:srgbClr val="FFC000"/>
              </a:buClr>
            </a:pPr>
            <a:r>
              <a:rPr lang="en-US" b="1" dirty="0" smtClean="0">
                <a:solidFill>
                  <a:srgbClr val="FFFF00"/>
                </a:solidFill>
              </a:rPr>
              <a:t>115000</a:t>
            </a:r>
            <a:r>
              <a:rPr lang="en-US" dirty="0" smtClean="0"/>
              <a:t> FE channels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415849" y="4420742"/>
            <a:ext cx="2159896" cy="1754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BIS78 (Barrel Inner Smaller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16 chambers to be installed in 2020 as the BI pilot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799" y="642594"/>
            <a:ext cx="10674883" cy="13716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costruzione</a:t>
            </a:r>
            <a:r>
              <a:rPr lang="en-US" sz="3600" dirty="0" smtClean="0"/>
              <a:t> e test </a:t>
            </a:r>
            <a:r>
              <a:rPr lang="en-US" sz="3600" dirty="0" err="1" smtClean="0"/>
              <a:t>camere</a:t>
            </a:r>
            <a:r>
              <a:rPr lang="en-US" sz="3600" dirty="0" smtClean="0"/>
              <a:t> al </a:t>
            </a:r>
            <a:r>
              <a:rPr lang="en-US" sz="3600" dirty="0" smtClean="0"/>
              <a:t>CERN – RM2, BO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7365" y="2103438"/>
            <a:ext cx="8097270" cy="39322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40029" y="6233532"/>
            <a:ext cx="370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scattate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29 </a:t>
            </a:r>
            <a:r>
              <a:rPr lang="en-US" dirty="0" err="1" smtClean="0"/>
              <a:t>gennaio</a:t>
            </a:r>
            <a:r>
              <a:rPr lang="en-US" dirty="0" smtClean="0"/>
              <a:t>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4" y="817122"/>
            <a:ext cx="12058796" cy="58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630"/>
            <a:ext cx="12192000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18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406400"/>
            <a:ext cx="10058400" cy="60582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Italia (RM2, BO, CS): BIL </a:t>
            </a:r>
            <a:r>
              <a:rPr lang="en-US" dirty="0"/>
              <a:t>units: 116 (i.e. 348 </a:t>
            </a:r>
            <a:r>
              <a:rPr lang="en-US" dirty="0" err="1"/>
              <a:t>singlets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max </a:t>
            </a:r>
            <a:r>
              <a:rPr lang="en-US" dirty="0"/>
              <a:t>singlet dimensions: 2750 x 640 </a:t>
            </a:r>
            <a:r>
              <a:rPr lang="en-US" dirty="0" smtClean="0"/>
              <a:t>mm2</a:t>
            </a:r>
          </a:p>
          <a:p>
            <a:r>
              <a:rPr lang="en-US" dirty="0" smtClean="0"/>
              <a:t>construction </a:t>
            </a:r>
            <a:r>
              <a:rPr lang="en-US" dirty="0"/>
              <a:t>site surface: 100-120 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-storage </a:t>
            </a:r>
            <a:r>
              <a:rPr lang="en-US" dirty="0"/>
              <a:t>surface: ~30 m</a:t>
            </a:r>
            <a:r>
              <a:rPr lang="en-US" baseline="30000" dirty="0"/>
              <a:t>2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/>
              <a:t>L</a:t>
            </a:r>
            <a:r>
              <a:rPr lang="en-US" dirty="0" err="1" smtClean="0"/>
              <a:t>avorazione</a:t>
            </a:r>
            <a:r>
              <a:rPr lang="en-US" dirty="0" smtClean="0"/>
              <a:t>: </a:t>
            </a:r>
          </a:p>
          <a:p>
            <a:r>
              <a:rPr lang="en-US" dirty="0" err="1" smtClean="0"/>
              <a:t>saldare</a:t>
            </a:r>
            <a:r>
              <a:rPr lang="en-US" dirty="0" smtClean="0"/>
              <a:t> </a:t>
            </a:r>
            <a:r>
              <a:rPr lang="en-US" dirty="0" err="1" smtClean="0"/>
              <a:t>schede</a:t>
            </a:r>
            <a:r>
              <a:rPr lang="en-US" dirty="0" smtClean="0"/>
              <a:t> di FE </a:t>
            </a:r>
            <a:r>
              <a:rPr lang="en-US" dirty="0" err="1" smtClean="0"/>
              <a:t>alle</a:t>
            </a:r>
            <a:r>
              <a:rPr lang="en-US" dirty="0" smtClean="0"/>
              <a:t> strips</a:t>
            </a:r>
          </a:p>
          <a:p>
            <a:r>
              <a:rPr lang="en-US" dirty="0" err="1" smtClean="0"/>
              <a:t>assemblare</a:t>
            </a:r>
            <a:r>
              <a:rPr lang="en-US" dirty="0" smtClean="0"/>
              <a:t> 360 </a:t>
            </a:r>
            <a:r>
              <a:rPr lang="en-US" dirty="0" err="1" smtClean="0"/>
              <a:t>singoletti</a:t>
            </a:r>
            <a:r>
              <a:rPr lang="en-US" dirty="0" smtClean="0"/>
              <a:t> (</a:t>
            </a:r>
            <a:r>
              <a:rPr lang="en-US" dirty="0" err="1" smtClean="0"/>
              <a:t>volumi</a:t>
            </a:r>
            <a:r>
              <a:rPr lang="en-US" dirty="0" smtClean="0"/>
              <a:t> di </a:t>
            </a:r>
            <a:r>
              <a:rPr lang="en-US" dirty="0" err="1" smtClean="0"/>
              <a:t>gas+strips+FE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assemblare</a:t>
            </a:r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singoletti</a:t>
            </a:r>
            <a:r>
              <a:rPr lang="en-US" dirty="0" smtClean="0"/>
              <a:t>, 3 per camera, in 120 </a:t>
            </a:r>
            <a:r>
              <a:rPr lang="en-US" dirty="0" err="1"/>
              <a:t>camere</a:t>
            </a:r>
            <a:r>
              <a:rPr lang="en-US" dirty="0"/>
              <a:t> (</a:t>
            </a:r>
            <a:r>
              <a:rPr lang="en-US" dirty="0" err="1" smtClean="0"/>
              <a:t>tripletti</a:t>
            </a:r>
            <a:r>
              <a:rPr lang="en-US" dirty="0" smtClean="0"/>
              <a:t>)</a:t>
            </a:r>
          </a:p>
          <a:p>
            <a:r>
              <a:rPr lang="en-US" dirty="0" smtClean="0"/>
              <a:t>test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componenti</a:t>
            </a:r>
            <a:endParaRPr lang="en-US" dirty="0"/>
          </a:p>
          <a:p>
            <a:r>
              <a:rPr lang="en-US" dirty="0" err="1"/>
              <a:t>spazio</a:t>
            </a:r>
            <a:r>
              <a:rPr lang="en-US" dirty="0"/>
              <a:t>: circa 100 </a:t>
            </a:r>
            <a:r>
              <a:rPr lang="en-US" dirty="0" err="1"/>
              <a:t>mq</a:t>
            </a:r>
            <a:r>
              <a:rPr lang="en-US" dirty="0"/>
              <a:t> +50 </a:t>
            </a:r>
            <a:r>
              <a:rPr lang="en-US" dirty="0" err="1"/>
              <a:t>mq</a:t>
            </a:r>
            <a:r>
              <a:rPr lang="en-US" dirty="0"/>
              <a:t> </a:t>
            </a:r>
            <a:r>
              <a:rPr lang="en-US" dirty="0" err="1" smtClean="0"/>
              <a:t>magazzino</a:t>
            </a:r>
            <a:endParaRPr lang="en-US" dirty="0" smtClean="0"/>
          </a:p>
          <a:p>
            <a:r>
              <a:rPr lang="en-US" dirty="0" err="1" smtClean="0"/>
              <a:t>Anni</a:t>
            </a:r>
            <a:r>
              <a:rPr lang="en-US" dirty="0" smtClean="0"/>
              <a:t> </a:t>
            </a:r>
            <a:r>
              <a:rPr lang="en-US" dirty="0" smtClean="0"/>
              <a:t>2022-2023-2024 (end of run 3)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 smtClean="0"/>
              <a:t>Posizioni</a:t>
            </a:r>
            <a:r>
              <a:rPr lang="en-US" dirty="0" smtClean="0"/>
              <a:t> </a:t>
            </a:r>
            <a:r>
              <a:rPr lang="en-US" dirty="0" err="1" smtClean="0"/>
              <a:t>tecniche</a:t>
            </a:r>
            <a:r>
              <a:rPr lang="en-US" dirty="0" smtClean="0"/>
              <a:t> </a:t>
            </a:r>
            <a:r>
              <a:rPr lang="en-US" dirty="0" err="1" smtClean="0"/>
              <a:t>finanziate</a:t>
            </a:r>
            <a:r>
              <a:rPr lang="en-US" dirty="0" smtClean="0"/>
              <a:t> a Bologna: </a:t>
            </a:r>
          </a:p>
          <a:p>
            <a:r>
              <a:rPr lang="en-US" dirty="0" smtClean="0"/>
              <a:t>1 </a:t>
            </a:r>
            <a:r>
              <a:rPr lang="en-US" dirty="0" err="1" smtClean="0"/>
              <a:t>tecnico</a:t>
            </a:r>
            <a:r>
              <a:rPr lang="en-US" dirty="0" smtClean="0"/>
              <a:t> per 2 </a:t>
            </a:r>
            <a:r>
              <a:rPr lang="en-US" dirty="0" err="1" smtClean="0"/>
              <a:t>anni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uppo 150"/>
          <p:cNvGrpSpPr/>
          <p:nvPr/>
        </p:nvGrpSpPr>
        <p:grpSpPr>
          <a:xfrm>
            <a:off x="4446249" y="2905929"/>
            <a:ext cx="6950728" cy="664529"/>
            <a:chOff x="-22562" y="2006"/>
            <a:chExt cx="4911450" cy="404804"/>
          </a:xfrm>
        </p:grpSpPr>
        <p:grpSp>
          <p:nvGrpSpPr>
            <p:cNvPr id="5" name="Gruppo 151"/>
            <p:cNvGrpSpPr/>
            <p:nvPr/>
          </p:nvGrpSpPr>
          <p:grpSpPr>
            <a:xfrm>
              <a:off x="4348800" y="36000"/>
              <a:ext cx="540088" cy="348723"/>
              <a:chOff x="0" y="0"/>
              <a:chExt cx="540088" cy="348723"/>
            </a:xfrm>
          </p:grpSpPr>
          <p:grpSp>
            <p:nvGrpSpPr>
              <p:cNvPr id="35" name="Gruppo 181"/>
              <p:cNvGrpSpPr/>
              <p:nvPr/>
            </p:nvGrpSpPr>
            <p:grpSpPr>
              <a:xfrm>
                <a:off x="87272" y="216094"/>
                <a:ext cx="152530" cy="85372"/>
                <a:chOff x="13239" y="0"/>
                <a:chExt cx="152530" cy="85372"/>
              </a:xfrm>
            </p:grpSpPr>
            <p:sp>
              <p:nvSpPr>
                <p:cNvPr id="45" name="Arco 191"/>
                <p:cNvSpPr/>
                <p:nvPr/>
              </p:nvSpPr>
              <p:spPr>
                <a:xfrm>
                  <a:off x="24011" y="0"/>
                  <a:ext cx="127950" cy="85372"/>
                </a:xfrm>
                <a:prstGeom prst="arc">
                  <a:avLst>
                    <a:gd name="adj1" fmla="val 10518104"/>
                    <a:gd name="adj2" fmla="val 0"/>
                  </a:avLst>
                </a:prstGeom>
                <a:noFill/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Ovale 192"/>
                <p:cNvSpPr/>
                <p:nvPr/>
              </p:nvSpPr>
              <p:spPr>
                <a:xfrm>
                  <a:off x="120053" y="42019"/>
                  <a:ext cx="45716" cy="7143"/>
                </a:xfrm>
                <a:prstGeom prst="ellipse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Ovale 193"/>
                <p:cNvSpPr/>
                <p:nvPr/>
              </p:nvSpPr>
              <p:spPr>
                <a:xfrm>
                  <a:off x="13239" y="29487"/>
                  <a:ext cx="45716" cy="7143"/>
                </a:xfrm>
                <a:prstGeom prst="ellipse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6" name="Gruppo 182"/>
              <p:cNvGrpSpPr/>
              <p:nvPr/>
            </p:nvGrpSpPr>
            <p:grpSpPr>
              <a:xfrm>
                <a:off x="0" y="0"/>
                <a:ext cx="540088" cy="348723"/>
                <a:chOff x="0" y="0"/>
                <a:chExt cx="540088" cy="348723"/>
              </a:xfrm>
            </p:grpSpPr>
            <p:grpSp>
              <p:nvGrpSpPr>
                <p:cNvPr id="37" name="Gruppo 183"/>
                <p:cNvGrpSpPr/>
                <p:nvPr/>
              </p:nvGrpSpPr>
              <p:grpSpPr>
                <a:xfrm>
                  <a:off x="276121" y="236104"/>
                  <a:ext cx="109440" cy="18330"/>
                  <a:chOff x="0" y="0"/>
                  <a:chExt cx="109440" cy="18330"/>
                </a:xfrm>
              </p:grpSpPr>
              <p:sp>
                <p:nvSpPr>
                  <p:cNvPr id="42" name="Rettangolo 188"/>
                  <p:cNvSpPr/>
                  <p:nvPr/>
                </p:nvSpPr>
                <p:spPr>
                  <a:xfrm rot="5400000" flipV="1">
                    <a:off x="0" y="0"/>
                    <a:ext cx="18000" cy="18000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Rettangolo 189"/>
                  <p:cNvSpPr/>
                  <p:nvPr/>
                </p:nvSpPr>
                <p:spPr>
                  <a:xfrm rot="5400000" flipV="1">
                    <a:off x="43815" y="-26670"/>
                    <a:ext cx="18000" cy="72000"/>
                  </a:xfrm>
                  <a:prstGeom prst="rect">
                    <a:avLst/>
                  </a:prstGeom>
                  <a:solidFill>
                    <a:srgbClr val="DDDDDD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Rettangolo 190"/>
                  <p:cNvSpPr/>
                  <p:nvPr/>
                </p:nvSpPr>
                <p:spPr>
                  <a:xfrm rot="5400000" flipV="1">
                    <a:off x="91440" y="0"/>
                    <a:ext cx="18000" cy="18000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uppo 184"/>
                <p:cNvGrpSpPr/>
                <p:nvPr/>
              </p:nvGrpSpPr>
              <p:grpSpPr>
                <a:xfrm flipH="1">
                  <a:off x="0" y="0"/>
                  <a:ext cx="540088" cy="348723"/>
                  <a:chOff x="539160" y="-132"/>
                  <a:chExt cx="540088" cy="348723"/>
                </a:xfrm>
              </p:grpSpPr>
              <p:sp>
                <p:nvSpPr>
                  <p:cNvPr id="39" name="Rettangolo 185"/>
                  <p:cNvSpPr/>
                  <p:nvPr/>
                </p:nvSpPr>
                <p:spPr>
                  <a:xfrm flipH="1">
                    <a:off x="539248" y="313037"/>
                    <a:ext cx="540000" cy="35554"/>
                  </a:xfrm>
                  <a:prstGeom prst="rect">
                    <a:avLst/>
                  </a:prstGeom>
                  <a:solidFill>
                    <a:srgbClr val="9BBB59">
                      <a:lumMod val="40000"/>
                      <a:lumOff val="60000"/>
                    </a:srgbClr>
                  </a:solidFill>
                  <a:ln w="317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" name="Parentesi quadra aperta 186"/>
                  <p:cNvSpPr/>
                  <p:nvPr/>
                </p:nvSpPr>
                <p:spPr>
                  <a:xfrm>
                    <a:off x="553669" y="-132"/>
                    <a:ext cx="111694" cy="239395"/>
                  </a:xfrm>
                  <a:prstGeom prst="leftBracket">
                    <a:avLst>
                      <a:gd name="adj" fmla="val 0"/>
                    </a:avLst>
                  </a:prstGeom>
                  <a:noFill/>
                  <a:ln w="28575" cap="flat" cmpd="sng" algn="ctr">
                    <a:solidFill>
                      <a:srgbClr val="FFC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Rettangolo 187"/>
                  <p:cNvSpPr/>
                  <p:nvPr/>
                </p:nvSpPr>
                <p:spPr>
                  <a:xfrm flipH="1">
                    <a:off x="539160" y="255373"/>
                    <a:ext cx="360000" cy="52705"/>
                  </a:xfrm>
                  <a:prstGeom prst="rect">
                    <a:avLst/>
                  </a:prstGeom>
                  <a:solidFill>
                    <a:srgbClr val="92D050"/>
                  </a:solidFill>
                  <a:ln w="317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6" name="Gruppo 152"/>
            <p:cNvGrpSpPr/>
            <p:nvPr/>
          </p:nvGrpSpPr>
          <p:grpSpPr>
            <a:xfrm>
              <a:off x="-22562" y="2006"/>
              <a:ext cx="4911450" cy="404804"/>
              <a:chOff x="-22562" y="-3709"/>
              <a:chExt cx="4911451" cy="404804"/>
            </a:xfrm>
          </p:grpSpPr>
          <p:grpSp>
            <p:nvGrpSpPr>
              <p:cNvPr id="7" name="Gruppo 153"/>
              <p:cNvGrpSpPr/>
              <p:nvPr/>
            </p:nvGrpSpPr>
            <p:grpSpPr>
              <a:xfrm>
                <a:off x="-22562" y="-3709"/>
                <a:ext cx="4911451" cy="404804"/>
                <a:chOff x="-22562" y="-3709"/>
                <a:chExt cx="4911451" cy="404804"/>
              </a:xfrm>
            </p:grpSpPr>
            <p:grpSp>
              <p:nvGrpSpPr>
                <p:cNvPr id="9" name="Gruppo 155"/>
                <p:cNvGrpSpPr/>
                <p:nvPr/>
              </p:nvGrpSpPr>
              <p:grpSpPr>
                <a:xfrm>
                  <a:off x="-22562" y="27610"/>
                  <a:ext cx="4911451" cy="373485"/>
                  <a:chOff x="33047" y="-42755"/>
                  <a:chExt cx="4911770" cy="376196"/>
                </a:xfrm>
              </p:grpSpPr>
              <p:grpSp>
                <p:nvGrpSpPr>
                  <p:cNvPr id="16" name="Gruppo 162"/>
                  <p:cNvGrpSpPr/>
                  <p:nvPr/>
                </p:nvGrpSpPr>
                <p:grpSpPr>
                  <a:xfrm>
                    <a:off x="891295" y="185637"/>
                    <a:ext cx="140145" cy="86038"/>
                    <a:chOff x="1368" y="18776"/>
                    <a:chExt cx="140145" cy="86038"/>
                  </a:xfrm>
                </p:grpSpPr>
                <p:sp>
                  <p:nvSpPr>
                    <p:cNvPr id="32" name="Arco 178"/>
                    <p:cNvSpPr/>
                    <p:nvPr/>
                  </p:nvSpPr>
                  <p:spPr>
                    <a:xfrm>
                      <a:off x="21808" y="18776"/>
                      <a:ext cx="113182" cy="86038"/>
                    </a:xfrm>
                    <a:prstGeom prst="arc">
                      <a:avLst>
                        <a:gd name="adj1" fmla="val 10518104"/>
                        <a:gd name="adj2" fmla="val 20039696"/>
                      </a:avLst>
                    </a:prstGeom>
                    <a:noFill/>
                    <a:ln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" name="Ovale 179"/>
                    <p:cNvSpPr/>
                    <p:nvPr/>
                  </p:nvSpPr>
                  <p:spPr>
                    <a:xfrm>
                      <a:off x="1368" y="58401"/>
                      <a:ext cx="45719" cy="7200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85000"/>
                      </a:sysClr>
                    </a:solidFill>
                    <a:ln w="254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Ovale 180"/>
                    <p:cNvSpPr/>
                    <p:nvPr/>
                  </p:nvSpPr>
                  <p:spPr>
                    <a:xfrm>
                      <a:off x="95794" y="34214"/>
                      <a:ext cx="45719" cy="7200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85000"/>
                      </a:sysClr>
                    </a:solidFill>
                    <a:ln w="254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" name="Gruppo 163"/>
                  <p:cNvGrpSpPr/>
                  <p:nvPr/>
                </p:nvGrpSpPr>
                <p:grpSpPr>
                  <a:xfrm>
                    <a:off x="33047" y="-42755"/>
                    <a:ext cx="4911770" cy="376196"/>
                    <a:chOff x="33047" y="-42755"/>
                    <a:chExt cx="4911770" cy="376196"/>
                  </a:xfrm>
                </p:grpSpPr>
                <p:sp>
                  <p:nvSpPr>
                    <p:cNvPr id="18" name="Rettangolo arrotondato 164"/>
                    <p:cNvSpPr/>
                    <p:nvPr/>
                  </p:nvSpPr>
                  <p:spPr>
                    <a:xfrm rot="16200000" flipH="1">
                      <a:off x="2725136" y="-1533156"/>
                      <a:ext cx="86400" cy="3606993"/>
                    </a:xfrm>
                    <a:prstGeom prst="roundRect">
                      <a:avLst/>
                    </a:prstGeom>
                    <a:pattFill prst="ltVert">
                      <a:fgClr>
                        <a:srgbClr val="EEECE1">
                          <a:lumMod val="90000"/>
                        </a:srgbClr>
                      </a:fgClr>
                      <a:bgClr>
                        <a:sysClr val="window" lastClr="FFFFFF"/>
                      </a:bgClr>
                    </a:pattFill>
                    <a:ln w="317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19" name="Connettore 1 165"/>
                    <p:cNvCxnSpPr/>
                    <p:nvPr/>
                  </p:nvCxnSpPr>
                  <p:spPr>
                    <a:xfrm>
                      <a:off x="966343" y="204155"/>
                      <a:ext cx="3610576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0" name="Connettore 1 166"/>
                    <p:cNvCxnSpPr/>
                    <p:nvPr/>
                  </p:nvCxnSpPr>
                  <p:spPr>
                    <a:xfrm>
                      <a:off x="964437" y="216228"/>
                      <a:ext cx="3610080" cy="0"/>
                    </a:xfrm>
                    <a:prstGeom prst="line">
                      <a:avLst/>
                    </a:prstGeom>
                    <a:noFill/>
                    <a:ln w="38100" cap="flat" cmpd="sng" algn="ctr">
                      <a:solidFill>
                        <a:srgbClr val="9BBB59">
                          <a:lumMod val="60000"/>
                          <a:lumOff val="40000"/>
                        </a:srgb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" name="Connettore 1 167"/>
                    <p:cNvCxnSpPr/>
                    <p:nvPr/>
                  </p:nvCxnSpPr>
                  <p:spPr>
                    <a:xfrm flipV="1">
                      <a:off x="63792" y="322924"/>
                      <a:ext cx="4879414" cy="0"/>
                    </a:xfrm>
                    <a:prstGeom prst="line">
                      <a:avLst/>
                    </a:prstGeom>
                    <a:noFill/>
                    <a:ln w="38100" cap="flat" cmpd="sng" algn="ctr">
                      <a:solidFill>
                        <a:srgbClr val="9BBB59">
                          <a:lumMod val="60000"/>
                          <a:lumOff val="40000"/>
                        </a:srgb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" name="Connettore 1 168"/>
                    <p:cNvCxnSpPr/>
                    <p:nvPr/>
                  </p:nvCxnSpPr>
                  <p:spPr>
                    <a:xfrm>
                      <a:off x="62319" y="333441"/>
                      <a:ext cx="4882498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</p:cxnSp>
                <p:grpSp>
                  <p:nvGrpSpPr>
                    <p:cNvPr id="23" name="Gruppo 169"/>
                    <p:cNvGrpSpPr/>
                    <p:nvPr/>
                  </p:nvGrpSpPr>
                  <p:grpSpPr>
                    <a:xfrm>
                      <a:off x="33047" y="-42755"/>
                      <a:ext cx="1107132" cy="357620"/>
                      <a:chOff x="33047" y="-42755"/>
                      <a:chExt cx="1107132" cy="357620"/>
                    </a:xfrm>
                  </p:grpSpPr>
                  <p:grpSp>
                    <p:nvGrpSpPr>
                      <p:cNvPr id="24" name="Gruppo 170"/>
                      <p:cNvGrpSpPr/>
                      <p:nvPr/>
                    </p:nvGrpSpPr>
                    <p:grpSpPr>
                      <a:xfrm>
                        <a:off x="112761" y="60429"/>
                        <a:ext cx="259784" cy="223023"/>
                        <a:chOff x="-124900" y="-23520"/>
                        <a:chExt cx="438335" cy="244129"/>
                      </a:xfrm>
                    </p:grpSpPr>
                    <p:sp>
                      <p:nvSpPr>
                        <p:cNvPr id="30" name="Forma a L 176"/>
                        <p:cNvSpPr/>
                        <p:nvPr/>
                      </p:nvSpPr>
                      <p:spPr>
                        <a:xfrm flipH="1" flipV="1">
                          <a:off x="-120047" y="82233"/>
                          <a:ext cx="369028" cy="138376"/>
                        </a:xfrm>
                        <a:prstGeom prst="corner">
                          <a:avLst>
                            <a:gd name="adj1" fmla="val 0"/>
                            <a:gd name="adj2" fmla="val 0"/>
                          </a:avLst>
                        </a:prstGeom>
                        <a:solidFill>
                          <a:srgbClr val="FFC000"/>
                        </a:solidFill>
                        <a:ln w="28575" cap="flat" cmpd="sng" algn="ctr">
                          <a:solidFill>
                            <a:srgbClr val="FFC000"/>
                          </a:solidFill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" name="Forma a L 177"/>
                        <p:cNvSpPr/>
                        <p:nvPr/>
                      </p:nvSpPr>
                      <p:spPr>
                        <a:xfrm flipH="1" flipV="1">
                          <a:off x="-124900" y="-23520"/>
                          <a:ext cx="438335" cy="237706"/>
                        </a:xfrm>
                        <a:prstGeom prst="corner">
                          <a:avLst>
                            <a:gd name="adj1" fmla="val 0"/>
                            <a:gd name="adj2" fmla="val 0"/>
                          </a:avLst>
                        </a:prstGeom>
                        <a:solidFill>
                          <a:srgbClr val="FFC000"/>
                        </a:solidFill>
                        <a:ln w="28575" cap="flat" cmpd="sng" algn="ctr">
                          <a:solidFill>
                            <a:srgbClr val="FFC000"/>
                          </a:solidFill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5" name="Rettangolo arrotondato 171"/>
                      <p:cNvSpPr/>
                      <p:nvPr/>
                    </p:nvSpPr>
                    <p:spPr>
                      <a:xfrm flipH="1">
                        <a:off x="33047" y="-4476"/>
                        <a:ext cx="293234" cy="232666"/>
                      </a:xfrm>
                      <a:prstGeom prst="roundRect">
                        <a:avLst>
                          <a:gd name="adj" fmla="val 5514"/>
                        </a:avLst>
                      </a:prstGeom>
                      <a:solidFill>
                        <a:srgbClr val="F2F2F2">
                          <a:alpha val="69804"/>
                        </a:srgbClr>
                      </a:solidFill>
                      <a:ln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" name="Parentesi quadra aperta 172"/>
                      <p:cNvSpPr/>
                      <p:nvPr/>
                    </p:nvSpPr>
                    <p:spPr>
                      <a:xfrm>
                        <a:off x="78841" y="-42755"/>
                        <a:ext cx="111701" cy="263240"/>
                      </a:xfrm>
                      <a:prstGeom prst="leftBracket">
                        <a:avLst>
                          <a:gd name="adj" fmla="val 0"/>
                        </a:avLst>
                      </a:prstGeom>
                      <a:noFill/>
                      <a:ln w="57150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7" name="Gruppo 173"/>
                      <p:cNvGrpSpPr/>
                      <p:nvPr/>
                    </p:nvGrpSpPr>
                    <p:grpSpPr>
                      <a:xfrm>
                        <a:off x="60861" y="230865"/>
                        <a:ext cx="1079318" cy="84000"/>
                        <a:chOff x="-1437731" y="39579"/>
                        <a:chExt cx="1080277" cy="84473"/>
                      </a:xfrm>
                    </p:grpSpPr>
                    <p:sp>
                      <p:nvSpPr>
                        <p:cNvPr id="28" name="Rettangolo 174"/>
                        <p:cNvSpPr/>
                        <p:nvPr/>
                      </p:nvSpPr>
                      <p:spPr>
                        <a:xfrm flipH="1">
                          <a:off x="-1434797" y="39579"/>
                          <a:ext cx="900081" cy="39745"/>
                        </a:xfrm>
                        <a:prstGeom prst="rect">
                          <a:avLst/>
                        </a:prstGeom>
                        <a:solidFill>
                          <a:srgbClr val="92D050"/>
                        </a:solidFill>
                        <a:ln w="3175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9" name="Rettangolo 175"/>
                        <p:cNvSpPr/>
                        <p:nvPr/>
                      </p:nvSpPr>
                      <p:spPr>
                        <a:xfrm flipH="1">
                          <a:off x="-1437731" y="79322"/>
                          <a:ext cx="1080277" cy="44730"/>
                        </a:xfrm>
                        <a:prstGeom prst="rect">
                          <a:avLst/>
                        </a:prstGeom>
                        <a:solidFill>
                          <a:srgbClr val="9BBB59">
                            <a:lumMod val="40000"/>
                            <a:lumOff val="60000"/>
                          </a:srgbClr>
                        </a:solidFill>
                        <a:ln w="3175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10" name="Gruppo 156"/>
                <p:cNvGrpSpPr/>
                <p:nvPr/>
              </p:nvGrpSpPr>
              <p:grpSpPr>
                <a:xfrm flipV="1">
                  <a:off x="9859" y="-3709"/>
                  <a:ext cx="4878683" cy="124298"/>
                  <a:chOff x="80364" y="191113"/>
                  <a:chExt cx="4879511" cy="125364"/>
                </a:xfrm>
              </p:grpSpPr>
              <p:cxnSp>
                <p:nvCxnSpPr>
                  <p:cNvPr id="11" name="Connettore 1 157"/>
                  <p:cNvCxnSpPr/>
                  <p:nvPr/>
                </p:nvCxnSpPr>
                <p:spPr>
                  <a:xfrm>
                    <a:off x="982616" y="191113"/>
                    <a:ext cx="3599693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FF0000"/>
                    </a:solidFill>
                    <a:prstDash val="lgDashDot"/>
                  </a:ln>
                  <a:effectLst/>
                </p:spPr>
              </p:cxnSp>
              <p:cxnSp>
                <p:nvCxnSpPr>
                  <p:cNvPr id="12" name="Connettore 1 158"/>
                  <p:cNvCxnSpPr/>
                  <p:nvPr/>
                </p:nvCxnSpPr>
                <p:spPr>
                  <a:xfrm>
                    <a:off x="981366" y="202457"/>
                    <a:ext cx="3599693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9BBB59">
                        <a:lumMod val="60000"/>
                        <a:lumOff val="4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" name="Connettore 1 159"/>
                  <p:cNvCxnSpPr/>
                  <p:nvPr/>
                </p:nvCxnSpPr>
                <p:spPr>
                  <a:xfrm>
                    <a:off x="82438" y="305058"/>
                    <a:ext cx="4877437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9BBB59">
                        <a:lumMod val="60000"/>
                        <a:lumOff val="4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" name="Connettore 1 160"/>
                  <p:cNvCxnSpPr/>
                  <p:nvPr/>
                </p:nvCxnSpPr>
                <p:spPr>
                  <a:xfrm flipV="1">
                    <a:off x="80364" y="316477"/>
                    <a:ext cx="4876942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</p:cxnSp>
              <p:sp>
                <p:nvSpPr>
                  <p:cNvPr id="15" name="Rettangolo arrotondato 161"/>
                  <p:cNvSpPr/>
                  <p:nvPr/>
                </p:nvSpPr>
                <p:spPr>
                  <a:xfrm rot="16200000" flipH="1">
                    <a:off x="2736160" y="-1543680"/>
                    <a:ext cx="86400" cy="3596757"/>
                  </a:xfrm>
                  <a:prstGeom prst="roundRect">
                    <a:avLst/>
                  </a:prstGeom>
                  <a:pattFill prst="ltVert">
                    <a:fgClr>
                      <a:srgbClr val="EEECE1">
                        <a:lumMod val="90000"/>
                      </a:srgbClr>
                    </a:fgClr>
                    <a:bgClr>
                      <a:sysClr val="window" lastClr="FFFFFF"/>
                    </a:bgClr>
                  </a:pattFill>
                  <a:ln w="317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" name="Rettangolo arrotondato 154"/>
              <p:cNvSpPr/>
              <p:nvPr/>
            </p:nvSpPr>
            <p:spPr>
              <a:xfrm rot="5400000" flipH="1" flipV="1">
                <a:off x="2634541" y="-1525269"/>
                <a:ext cx="138873" cy="3445023"/>
              </a:xfrm>
              <a:prstGeom prst="roundRect">
                <a:avLst/>
              </a:prstGeom>
              <a:pattFill prst="smCheck">
                <a:fgClr>
                  <a:srgbClr val="FFFF00"/>
                </a:fgClr>
                <a:bgClr>
                  <a:sysClr val="window" lastClr="FFFFFF"/>
                </a:bgClr>
              </a:patt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8" name="Gruppo 3"/>
          <p:cNvGrpSpPr/>
          <p:nvPr/>
        </p:nvGrpSpPr>
        <p:grpSpPr>
          <a:xfrm>
            <a:off x="6905245" y="4561669"/>
            <a:ext cx="4902200" cy="2159635"/>
            <a:chOff x="0" y="0"/>
            <a:chExt cx="4902724" cy="2160000"/>
          </a:xfrm>
        </p:grpSpPr>
        <p:grpSp>
          <p:nvGrpSpPr>
            <p:cNvPr id="49" name="Gruppo 4"/>
            <p:cNvGrpSpPr/>
            <p:nvPr/>
          </p:nvGrpSpPr>
          <p:grpSpPr>
            <a:xfrm>
              <a:off x="15368" y="868296"/>
              <a:ext cx="4833876" cy="360000"/>
              <a:chOff x="-21125" y="0"/>
              <a:chExt cx="4910013" cy="407670"/>
            </a:xfrm>
          </p:grpSpPr>
          <p:grpSp>
            <p:nvGrpSpPr>
              <p:cNvPr id="151" name="Gruppo 106"/>
              <p:cNvGrpSpPr/>
              <p:nvPr/>
            </p:nvGrpSpPr>
            <p:grpSpPr>
              <a:xfrm>
                <a:off x="4348800" y="36000"/>
                <a:ext cx="540088" cy="348723"/>
                <a:chOff x="0" y="0"/>
                <a:chExt cx="540088" cy="348723"/>
              </a:xfrm>
            </p:grpSpPr>
            <p:grpSp>
              <p:nvGrpSpPr>
                <p:cNvPr id="182" name="Gruppo 137"/>
                <p:cNvGrpSpPr/>
                <p:nvPr/>
              </p:nvGrpSpPr>
              <p:grpSpPr>
                <a:xfrm>
                  <a:off x="87272" y="216094"/>
                  <a:ext cx="152530" cy="85372"/>
                  <a:chOff x="13239" y="0"/>
                  <a:chExt cx="152530" cy="85372"/>
                </a:xfrm>
              </p:grpSpPr>
              <p:sp>
                <p:nvSpPr>
                  <p:cNvPr id="192" name="Arco 147"/>
                  <p:cNvSpPr/>
                  <p:nvPr/>
                </p:nvSpPr>
                <p:spPr>
                  <a:xfrm>
                    <a:off x="24011" y="0"/>
                    <a:ext cx="127950" cy="85372"/>
                  </a:xfrm>
                  <a:prstGeom prst="arc">
                    <a:avLst>
                      <a:gd name="adj1" fmla="val 10518104"/>
                      <a:gd name="adj2" fmla="val 0"/>
                    </a:avLst>
                  </a:prstGeom>
                  <a:noFill/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3" name="Ovale 148"/>
                  <p:cNvSpPr/>
                  <p:nvPr/>
                </p:nvSpPr>
                <p:spPr>
                  <a:xfrm>
                    <a:off x="120053" y="42019"/>
                    <a:ext cx="45716" cy="7143"/>
                  </a:xfrm>
                  <a:prstGeom prst="ellipse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4" name="Ovale 149"/>
                  <p:cNvSpPr/>
                  <p:nvPr/>
                </p:nvSpPr>
                <p:spPr>
                  <a:xfrm>
                    <a:off x="13239" y="29487"/>
                    <a:ext cx="45716" cy="7143"/>
                  </a:xfrm>
                  <a:prstGeom prst="ellipse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3" name="Gruppo 138"/>
                <p:cNvGrpSpPr/>
                <p:nvPr/>
              </p:nvGrpSpPr>
              <p:grpSpPr>
                <a:xfrm>
                  <a:off x="0" y="0"/>
                  <a:ext cx="540088" cy="348723"/>
                  <a:chOff x="0" y="0"/>
                  <a:chExt cx="540088" cy="348723"/>
                </a:xfrm>
              </p:grpSpPr>
              <p:grpSp>
                <p:nvGrpSpPr>
                  <p:cNvPr id="184" name="Gruppo 139"/>
                  <p:cNvGrpSpPr/>
                  <p:nvPr/>
                </p:nvGrpSpPr>
                <p:grpSpPr>
                  <a:xfrm>
                    <a:off x="276121" y="236104"/>
                    <a:ext cx="109440" cy="18330"/>
                    <a:chOff x="0" y="0"/>
                    <a:chExt cx="109440" cy="18330"/>
                  </a:xfrm>
                </p:grpSpPr>
                <p:sp>
                  <p:nvSpPr>
                    <p:cNvPr id="189" name="Rettangolo 144"/>
                    <p:cNvSpPr/>
                    <p:nvPr/>
                  </p:nvSpPr>
                  <p:spPr>
                    <a:xfrm rot="5400000" flipV="1">
                      <a:off x="0" y="0"/>
                      <a:ext cx="18000" cy="18000"/>
                    </a:xfrm>
                    <a:prstGeom prst="rect">
                      <a:avLst/>
                    </a:prstGeom>
                    <a:solidFill>
                      <a:sysClr val="windowText" lastClr="000000"/>
                    </a:solidFill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0" name="Rettangolo 145"/>
                    <p:cNvSpPr/>
                    <p:nvPr/>
                  </p:nvSpPr>
                  <p:spPr>
                    <a:xfrm rot="5400000" flipV="1">
                      <a:off x="43815" y="-26670"/>
                      <a:ext cx="18000" cy="72000"/>
                    </a:xfrm>
                    <a:prstGeom prst="rect">
                      <a:avLst/>
                    </a:prstGeom>
                    <a:solidFill>
                      <a:srgbClr val="DDDDDD"/>
                    </a:solidFill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" name="Rettangolo 146"/>
                    <p:cNvSpPr/>
                    <p:nvPr/>
                  </p:nvSpPr>
                  <p:spPr>
                    <a:xfrm rot="5400000" flipV="1">
                      <a:off x="91440" y="0"/>
                      <a:ext cx="18000" cy="18000"/>
                    </a:xfrm>
                    <a:prstGeom prst="rect">
                      <a:avLst/>
                    </a:prstGeom>
                    <a:solidFill>
                      <a:sysClr val="windowText" lastClr="000000"/>
                    </a:solidFill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5" name="Gruppo 140"/>
                  <p:cNvGrpSpPr/>
                  <p:nvPr/>
                </p:nvGrpSpPr>
                <p:grpSpPr>
                  <a:xfrm flipH="1">
                    <a:off x="0" y="0"/>
                    <a:ext cx="540088" cy="348723"/>
                    <a:chOff x="539160" y="-132"/>
                    <a:chExt cx="540088" cy="348723"/>
                  </a:xfrm>
                </p:grpSpPr>
                <p:sp>
                  <p:nvSpPr>
                    <p:cNvPr id="186" name="Rettangolo 141"/>
                    <p:cNvSpPr/>
                    <p:nvPr/>
                  </p:nvSpPr>
                  <p:spPr>
                    <a:xfrm flipH="1">
                      <a:off x="539248" y="313037"/>
                      <a:ext cx="540000" cy="35554"/>
                    </a:xfrm>
                    <a:prstGeom prst="rect">
                      <a:avLst/>
                    </a:prstGeom>
                    <a:solidFill>
                      <a:srgbClr val="9BBB59">
                        <a:lumMod val="40000"/>
                        <a:lumOff val="60000"/>
                      </a:srgbClr>
                    </a:solidFill>
                    <a:ln w="317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" name="Parentesi quadra aperta 142"/>
                    <p:cNvSpPr/>
                    <p:nvPr/>
                  </p:nvSpPr>
                  <p:spPr>
                    <a:xfrm>
                      <a:off x="553669" y="-132"/>
                      <a:ext cx="111694" cy="239395"/>
                    </a:xfrm>
                    <a:prstGeom prst="leftBracket">
                      <a:avLst>
                        <a:gd name="adj" fmla="val 0"/>
                      </a:avLst>
                    </a:prstGeom>
                    <a:noFill/>
                    <a:ln w="28575" cap="flat" cmpd="sng" algn="ctr">
                      <a:solidFill>
                        <a:srgbClr val="FFC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8" name="Rettangolo 143"/>
                    <p:cNvSpPr/>
                    <p:nvPr/>
                  </p:nvSpPr>
                  <p:spPr>
                    <a:xfrm flipH="1">
                      <a:off x="539160" y="255373"/>
                      <a:ext cx="360000" cy="52705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317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52" name="Gruppo 107"/>
              <p:cNvGrpSpPr/>
              <p:nvPr/>
            </p:nvGrpSpPr>
            <p:grpSpPr>
              <a:xfrm>
                <a:off x="-21125" y="0"/>
                <a:ext cx="4909990" cy="407670"/>
                <a:chOff x="-21125" y="-5715"/>
                <a:chExt cx="4909991" cy="407670"/>
              </a:xfrm>
            </p:grpSpPr>
            <p:grpSp>
              <p:nvGrpSpPr>
                <p:cNvPr id="153" name="Gruppo 108"/>
                <p:cNvGrpSpPr/>
                <p:nvPr/>
              </p:nvGrpSpPr>
              <p:grpSpPr>
                <a:xfrm>
                  <a:off x="-21125" y="-5715"/>
                  <a:ext cx="4909991" cy="407670"/>
                  <a:chOff x="-21125" y="-5715"/>
                  <a:chExt cx="4909991" cy="407670"/>
                </a:xfrm>
              </p:grpSpPr>
              <p:grpSp>
                <p:nvGrpSpPr>
                  <p:cNvPr id="155" name="Gruppo 110"/>
                  <p:cNvGrpSpPr/>
                  <p:nvPr/>
                </p:nvGrpSpPr>
                <p:grpSpPr>
                  <a:xfrm>
                    <a:off x="-21125" y="35170"/>
                    <a:ext cx="4907451" cy="366785"/>
                    <a:chOff x="34484" y="-35140"/>
                    <a:chExt cx="4907770" cy="369448"/>
                  </a:xfrm>
                </p:grpSpPr>
                <p:grpSp>
                  <p:nvGrpSpPr>
                    <p:cNvPr id="162" name="Gruppo 117"/>
                    <p:cNvGrpSpPr/>
                    <p:nvPr/>
                  </p:nvGrpSpPr>
                  <p:grpSpPr>
                    <a:xfrm>
                      <a:off x="901357" y="185921"/>
                      <a:ext cx="138435" cy="86038"/>
                      <a:chOff x="11430" y="19060"/>
                      <a:chExt cx="138435" cy="86038"/>
                    </a:xfrm>
                  </p:grpSpPr>
                  <p:sp>
                    <p:nvSpPr>
                      <p:cNvPr id="179" name="Arco 134"/>
                      <p:cNvSpPr/>
                      <p:nvPr/>
                    </p:nvSpPr>
                    <p:spPr>
                      <a:xfrm>
                        <a:off x="21899" y="19060"/>
                        <a:ext cx="127966" cy="86038"/>
                      </a:xfrm>
                      <a:prstGeom prst="arc">
                        <a:avLst>
                          <a:gd name="adj1" fmla="val 10518104"/>
                          <a:gd name="adj2" fmla="val 0"/>
                        </a:avLst>
                      </a:prstGeom>
                      <a:noFill/>
                      <a:ln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0" name="Ovale 135"/>
                      <p:cNvSpPr/>
                      <p:nvPr/>
                    </p:nvSpPr>
                    <p:spPr>
                      <a:xfrm>
                        <a:off x="11430" y="51205"/>
                        <a:ext cx="45719" cy="7200"/>
                      </a:xfrm>
                      <a:prstGeom prst="ellipse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25400" cap="flat" cmpd="sng" algn="ctr">
                        <a:solidFill>
                          <a:sysClr val="window" lastClr="FFFFFF">
                            <a:lumMod val="85000"/>
                          </a:sysClr>
                        </a:solidFill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1" name="Ovale 136"/>
                      <p:cNvSpPr/>
                      <p:nvPr/>
                    </p:nvSpPr>
                    <p:spPr>
                      <a:xfrm>
                        <a:off x="104146" y="39299"/>
                        <a:ext cx="45719" cy="7200"/>
                      </a:xfrm>
                      <a:prstGeom prst="ellipse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25400" cap="flat" cmpd="sng" algn="ctr">
                        <a:solidFill>
                          <a:sysClr val="window" lastClr="FFFFFF">
                            <a:lumMod val="85000"/>
                          </a:sysClr>
                        </a:solidFill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3" name="Gruppo 118"/>
                    <p:cNvGrpSpPr/>
                    <p:nvPr/>
                  </p:nvGrpSpPr>
                  <p:grpSpPr>
                    <a:xfrm>
                      <a:off x="34484" y="-35140"/>
                      <a:ext cx="4907770" cy="369448"/>
                      <a:chOff x="34484" y="-35140"/>
                      <a:chExt cx="4907770" cy="369448"/>
                    </a:xfrm>
                  </p:grpSpPr>
                  <p:sp>
                    <p:nvSpPr>
                      <p:cNvPr id="164" name="Rettangolo arrotondato 119"/>
                      <p:cNvSpPr/>
                      <p:nvPr/>
                    </p:nvSpPr>
                    <p:spPr>
                      <a:xfrm rot="16200000" flipH="1">
                        <a:off x="2733380" y="-1528730"/>
                        <a:ext cx="86400" cy="3596757"/>
                      </a:xfrm>
                      <a:prstGeom prst="roundRect">
                        <a:avLst/>
                      </a:prstGeom>
                      <a:pattFill prst="ltVert">
                        <a:fgClr>
                          <a:srgbClr val="EEECE1">
                            <a:lumMod val="90000"/>
                          </a:srgbClr>
                        </a:fgClr>
                        <a:bgClr>
                          <a:sysClr val="window" lastClr="FFFFFF"/>
                        </a:bgClr>
                      </a:pattFill>
                      <a:ln w="3175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cxnSp>
                    <p:nvCxnSpPr>
                      <p:cNvPr id="165" name="Connettore 1 120"/>
                      <p:cNvCxnSpPr/>
                      <p:nvPr/>
                    </p:nvCxnSpPr>
                    <p:spPr>
                      <a:xfrm>
                        <a:off x="975506" y="210880"/>
                        <a:ext cx="3599693" cy="0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rgbClr val="FF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66" name="Connettore 1 121"/>
                      <p:cNvCxnSpPr/>
                      <p:nvPr/>
                    </p:nvCxnSpPr>
                    <p:spPr>
                      <a:xfrm>
                        <a:off x="975506" y="220645"/>
                        <a:ext cx="3599693" cy="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9BBB59">
                            <a:lumMod val="60000"/>
                            <a:lumOff val="40000"/>
                          </a:srgbClr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167" name="Rettangolo arrotondato 122"/>
                      <p:cNvSpPr/>
                      <p:nvPr/>
                    </p:nvSpPr>
                    <p:spPr>
                      <a:xfrm rot="16200000" flipH="1">
                        <a:off x="2733380" y="-1528729"/>
                        <a:ext cx="86400" cy="3596757"/>
                      </a:xfrm>
                      <a:prstGeom prst="roundRect">
                        <a:avLst/>
                      </a:prstGeom>
                      <a:pattFill prst="ltVert">
                        <a:fgClr>
                          <a:srgbClr val="EEECE1">
                            <a:lumMod val="90000"/>
                          </a:srgbClr>
                        </a:fgClr>
                        <a:bgClr>
                          <a:sysClr val="window" lastClr="FFFFFF"/>
                        </a:bgClr>
                      </a:pattFill>
                      <a:ln w="3175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cxnSp>
                    <p:nvCxnSpPr>
                      <p:cNvPr id="168" name="Connettore 1 123"/>
                      <p:cNvCxnSpPr/>
                      <p:nvPr/>
                    </p:nvCxnSpPr>
                    <p:spPr>
                      <a:xfrm>
                        <a:off x="65471" y="320803"/>
                        <a:ext cx="4876783" cy="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9BBB59">
                            <a:lumMod val="60000"/>
                            <a:lumOff val="40000"/>
                          </a:srgbClr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69" name="Connettore 1 124"/>
                      <p:cNvCxnSpPr/>
                      <p:nvPr/>
                    </p:nvCxnSpPr>
                    <p:spPr>
                      <a:xfrm>
                        <a:off x="59756" y="334308"/>
                        <a:ext cx="4882498" cy="0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rgbClr val="FF0000"/>
                        </a:solidFill>
                        <a:prstDash val="solid"/>
                      </a:ln>
                      <a:effectLst/>
                    </p:spPr>
                  </p:cxnSp>
                  <p:grpSp>
                    <p:nvGrpSpPr>
                      <p:cNvPr id="170" name="Gruppo 125"/>
                      <p:cNvGrpSpPr/>
                      <p:nvPr/>
                    </p:nvGrpSpPr>
                    <p:grpSpPr>
                      <a:xfrm>
                        <a:off x="34484" y="-35140"/>
                        <a:ext cx="1109604" cy="345515"/>
                        <a:chOff x="34484" y="-35140"/>
                        <a:chExt cx="1109604" cy="345515"/>
                      </a:xfrm>
                    </p:grpSpPr>
                    <p:grpSp>
                      <p:nvGrpSpPr>
                        <p:cNvPr id="171" name="Gruppo 126"/>
                        <p:cNvGrpSpPr/>
                        <p:nvPr/>
                      </p:nvGrpSpPr>
                      <p:grpSpPr>
                        <a:xfrm>
                          <a:off x="112761" y="60429"/>
                          <a:ext cx="259784" cy="217155"/>
                          <a:chOff x="-124900" y="-23520"/>
                          <a:chExt cx="438335" cy="237706"/>
                        </a:xfrm>
                      </p:grpSpPr>
                      <p:sp>
                        <p:nvSpPr>
                          <p:cNvPr id="177" name="Forma a L 132"/>
                          <p:cNvSpPr/>
                          <p:nvPr/>
                        </p:nvSpPr>
                        <p:spPr>
                          <a:xfrm flipH="1" flipV="1">
                            <a:off x="-124898" y="69656"/>
                            <a:ext cx="369028" cy="138376"/>
                          </a:xfrm>
                          <a:prstGeom prst="corner">
                            <a:avLst>
                              <a:gd name="adj1" fmla="val 0"/>
                              <a:gd name="adj2" fmla="val 0"/>
                            </a:avLst>
                          </a:prstGeom>
                          <a:solidFill>
                            <a:srgbClr val="FFC000"/>
                          </a:solidFill>
                          <a:ln w="25400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8" name="Forma a L 133"/>
                          <p:cNvSpPr/>
                          <p:nvPr/>
                        </p:nvSpPr>
                        <p:spPr>
                          <a:xfrm flipH="1" flipV="1">
                            <a:off x="-124900" y="-23520"/>
                            <a:ext cx="438335" cy="237706"/>
                          </a:xfrm>
                          <a:prstGeom prst="corner">
                            <a:avLst>
                              <a:gd name="adj1" fmla="val 0"/>
                              <a:gd name="adj2" fmla="val 0"/>
                            </a:avLst>
                          </a:prstGeom>
                          <a:solidFill>
                            <a:srgbClr val="FFC000"/>
                          </a:solidFill>
                          <a:ln w="25400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172" name="Rettangolo arrotondato 127"/>
                        <p:cNvSpPr/>
                        <p:nvPr/>
                      </p:nvSpPr>
                      <p:spPr>
                        <a:xfrm flipH="1">
                          <a:off x="34484" y="-4361"/>
                          <a:ext cx="300798" cy="215241"/>
                        </a:xfrm>
                        <a:prstGeom prst="roundRect">
                          <a:avLst>
                            <a:gd name="adj" fmla="val 5514"/>
                          </a:avLst>
                        </a:prstGeom>
                        <a:solidFill>
                          <a:srgbClr val="F2F2F2">
                            <a:alpha val="69804"/>
                          </a:srgbClr>
                        </a:solidFill>
                        <a:ln w="3175" cap="flat" cmpd="sng" algn="ctr">
                          <a:solidFill>
                            <a:sysClr val="window" lastClr="FFFFFF">
                              <a:lumMod val="85000"/>
                            </a:sysClr>
                          </a:solidFill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3" name="Parentesi quadra aperta 128"/>
                        <p:cNvSpPr/>
                        <p:nvPr/>
                      </p:nvSpPr>
                      <p:spPr>
                        <a:xfrm>
                          <a:off x="73095" y="-35140"/>
                          <a:ext cx="111701" cy="241301"/>
                        </a:xfrm>
                        <a:prstGeom prst="leftBracket">
                          <a:avLst>
                            <a:gd name="adj" fmla="val 0"/>
                          </a:avLst>
                        </a:prstGeom>
                        <a:noFill/>
                        <a:ln w="28575" cap="flat" cmpd="sng" algn="ctr">
                          <a:solidFill>
                            <a:srgbClr val="FFC000"/>
                          </a:solidFill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74" name="Gruppo 129"/>
                        <p:cNvGrpSpPr/>
                        <p:nvPr/>
                      </p:nvGrpSpPr>
                      <p:grpSpPr>
                        <a:xfrm>
                          <a:off x="64770" y="218074"/>
                          <a:ext cx="1079318" cy="92301"/>
                          <a:chOff x="-1433819" y="26716"/>
                          <a:chExt cx="1080277" cy="92819"/>
                        </a:xfrm>
                      </p:grpSpPr>
                      <p:sp>
                        <p:nvSpPr>
                          <p:cNvPr id="175" name="Rettangolo 130"/>
                          <p:cNvSpPr/>
                          <p:nvPr/>
                        </p:nvSpPr>
                        <p:spPr>
                          <a:xfrm flipH="1">
                            <a:off x="-1433819" y="26716"/>
                            <a:ext cx="900081" cy="54036"/>
                          </a:xfrm>
                          <a:prstGeom prst="rect">
                            <a:avLst/>
                          </a:prstGeom>
                          <a:solidFill>
                            <a:srgbClr val="92D050"/>
                          </a:solidFill>
                          <a:ln w="3175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6" name="Rettangolo 131"/>
                          <p:cNvSpPr/>
                          <p:nvPr/>
                        </p:nvSpPr>
                        <p:spPr>
                          <a:xfrm flipH="1">
                            <a:off x="-1433819" y="83497"/>
                            <a:ext cx="1080277" cy="36038"/>
                          </a:xfrm>
                          <a:prstGeom prst="rect">
                            <a:avLst/>
                          </a:prstGeom>
                          <a:solidFill>
                            <a:srgbClr val="9BBB59">
                              <a:lumMod val="40000"/>
                              <a:lumOff val="60000"/>
                            </a:srgbClr>
                          </a:solidFill>
                          <a:ln w="3175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156" name="Gruppo 111"/>
                  <p:cNvGrpSpPr/>
                  <p:nvPr/>
                </p:nvGrpSpPr>
                <p:grpSpPr>
                  <a:xfrm flipV="1">
                    <a:off x="0" y="-5715"/>
                    <a:ext cx="4888866" cy="126304"/>
                    <a:chOff x="70503" y="191113"/>
                    <a:chExt cx="4889696" cy="127387"/>
                  </a:xfrm>
                </p:grpSpPr>
                <p:cxnSp>
                  <p:nvCxnSpPr>
                    <p:cNvPr id="157" name="Connettore 1 112"/>
                    <p:cNvCxnSpPr/>
                    <p:nvPr/>
                  </p:nvCxnSpPr>
                  <p:spPr>
                    <a:xfrm>
                      <a:off x="982616" y="191113"/>
                      <a:ext cx="359969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FF0000"/>
                      </a:solidFill>
                      <a:prstDash val="lgDashDot"/>
                    </a:ln>
                    <a:effectLst/>
                  </p:spPr>
                </p:cxnSp>
                <p:cxnSp>
                  <p:nvCxnSpPr>
                    <p:cNvPr id="158" name="Connettore 1 113"/>
                    <p:cNvCxnSpPr/>
                    <p:nvPr/>
                  </p:nvCxnSpPr>
                  <p:spPr>
                    <a:xfrm>
                      <a:off x="981366" y="200720"/>
                      <a:ext cx="3599693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9BBB59">
                          <a:lumMod val="60000"/>
                          <a:lumOff val="40000"/>
                        </a:srgb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9" name="Connettore 1 114"/>
                    <p:cNvCxnSpPr/>
                    <p:nvPr/>
                  </p:nvCxnSpPr>
                  <p:spPr>
                    <a:xfrm flipV="1">
                      <a:off x="70503" y="305050"/>
                      <a:ext cx="4889608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9BBB59">
                          <a:lumMod val="60000"/>
                          <a:lumOff val="40000"/>
                        </a:srgb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60" name="Connettore 1 115"/>
                    <p:cNvCxnSpPr/>
                    <p:nvPr/>
                  </p:nvCxnSpPr>
                  <p:spPr>
                    <a:xfrm flipV="1">
                      <a:off x="114661" y="318500"/>
                      <a:ext cx="484553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</p:cxnSp>
                <p:sp>
                  <p:nvSpPr>
                    <p:cNvPr id="161" name="Rettangolo arrotondato 116"/>
                    <p:cNvSpPr/>
                    <p:nvPr/>
                  </p:nvSpPr>
                  <p:spPr>
                    <a:xfrm rot="16200000" flipH="1">
                      <a:off x="2738094" y="-1547515"/>
                      <a:ext cx="86400" cy="3596757"/>
                    </a:xfrm>
                    <a:prstGeom prst="roundRect">
                      <a:avLst/>
                    </a:prstGeom>
                    <a:pattFill prst="ltVert">
                      <a:fgClr>
                        <a:srgbClr val="EEECE1">
                          <a:lumMod val="90000"/>
                        </a:srgbClr>
                      </a:fgClr>
                      <a:bgClr>
                        <a:sysClr val="window" lastClr="FFFFFF"/>
                      </a:bgClr>
                    </a:pattFill>
                    <a:ln w="317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54" name="Rettangolo arrotondato 109"/>
                <p:cNvSpPr/>
                <p:nvPr/>
              </p:nvSpPr>
              <p:spPr>
                <a:xfrm rot="5400000" flipH="1" flipV="1">
                  <a:off x="2634615" y="-1517991"/>
                  <a:ext cx="144000" cy="3445023"/>
                </a:xfrm>
                <a:prstGeom prst="roundRect">
                  <a:avLst/>
                </a:prstGeom>
                <a:pattFill prst="smCheck">
                  <a:fgClr>
                    <a:srgbClr val="FFFF00"/>
                  </a:fgClr>
                  <a:bgClr>
                    <a:sysClr val="window" lastClr="FFFFFF"/>
                  </a:bgClr>
                </a:pattFill>
                <a:ln w="31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0" name="Gruppo 5"/>
            <p:cNvGrpSpPr/>
            <p:nvPr/>
          </p:nvGrpSpPr>
          <p:grpSpPr>
            <a:xfrm>
              <a:off x="0" y="0"/>
              <a:ext cx="4902724" cy="2160000"/>
              <a:chOff x="0" y="0"/>
              <a:chExt cx="4902724" cy="2160000"/>
            </a:xfrm>
          </p:grpSpPr>
          <p:cxnSp>
            <p:nvCxnSpPr>
              <p:cNvPr id="51" name="Connettore 1 6"/>
              <p:cNvCxnSpPr/>
              <p:nvPr/>
            </p:nvCxnSpPr>
            <p:spPr>
              <a:xfrm>
                <a:off x="3778" y="0"/>
                <a:ext cx="0" cy="2160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ttangolo arrotondato 7"/>
              <p:cNvSpPr/>
              <p:nvPr/>
            </p:nvSpPr>
            <p:spPr>
              <a:xfrm>
                <a:off x="4866724" y="204040"/>
                <a:ext cx="36000" cy="1695757"/>
              </a:xfrm>
              <a:prstGeom prst="roundRect">
                <a:avLst/>
              </a:prstGeom>
              <a:solidFill>
                <a:srgbClr val="DDDDDD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3" name="Rettangolo arrotondato 8"/>
              <p:cNvSpPr/>
              <p:nvPr/>
            </p:nvSpPr>
            <p:spPr>
              <a:xfrm flipH="1">
                <a:off x="0" y="1503848"/>
                <a:ext cx="36000" cy="399455"/>
              </a:xfrm>
              <a:prstGeom prst="roundRect">
                <a:avLst/>
              </a:prstGeom>
              <a:solidFill>
                <a:srgbClr val="DDDDDD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4" name="Rettangolo arrotondato 9"/>
              <p:cNvSpPr/>
              <p:nvPr/>
            </p:nvSpPr>
            <p:spPr>
              <a:xfrm>
                <a:off x="3778" y="1137333"/>
                <a:ext cx="36000" cy="151320"/>
              </a:xfrm>
              <a:prstGeom prst="round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5" name="Rettangolo arrotondato 10"/>
              <p:cNvSpPr/>
              <p:nvPr/>
            </p:nvSpPr>
            <p:spPr>
              <a:xfrm>
                <a:off x="3778" y="767038"/>
                <a:ext cx="36000" cy="151320"/>
              </a:xfrm>
              <a:prstGeom prst="roundRect">
                <a:avLst/>
              </a:prstGeom>
              <a:solidFill>
                <a:srgbClr val="DDDDDD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6" name="Rettangolo arrotondato 11"/>
              <p:cNvSpPr/>
              <p:nvPr/>
            </p:nvSpPr>
            <p:spPr>
              <a:xfrm flipH="1">
                <a:off x="3778" y="204040"/>
                <a:ext cx="36000" cy="340632"/>
              </a:xfrm>
              <a:prstGeom prst="roundRect">
                <a:avLst/>
              </a:prstGeom>
              <a:solidFill>
                <a:srgbClr val="DDDDDD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57" name="Gruppo 12"/>
              <p:cNvGrpSpPr/>
              <p:nvPr/>
            </p:nvGrpSpPr>
            <p:grpSpPr>
              <a:xfrm>
                <a:off x="22671" y="215315"/>
                <a:ext cx="4839255" cy="1681186"/>
                <a:chOff x="0" y="-61"/>
                <a:chExt cx="4839255" cy="1681186"/>
              </a:xfrm>
            </p:grpSpPr>
            <p:grpSp>
              <p:nvGrpSpPr>
                <p:cNvPr id="58" name="Gruppo 13"/>
                <p:cNvGrpSpPr/>
                <p:nvPr/>
              </p:nvGrpSpPr>
              <p:grpSpPr>
                <a:xfrm>
                  <a:off x="0" y="-61"/>
                  <a:ext cx="4839255" cy="1681186"/>
                  <a:chOff x="0" y="-61"/>
                  <a:chExt cx="4839255" cy="1681186"/>
                </a:xfrm>
              </p:grpSpPr>
              <p:sp>
                <p:nvSpPr>
                  <p:cNvPr id="104" name="Rettangolo arrotondato 59"/>
                  <p:cNvSpPr/>
                  <p:nvPr/>
                </p:nvSpPr>
                <p:spPr>
                  <a:xfrm rot="5400000" flipH="1" flipV="1">
                    <a:off x="2279276" y="-874485"/>
                    <a:ext cx="287655" cy="4823565"/>
                  </a:xfrm>
                  <a:prstGeom prst="roundRect">
                    <a:avLst>
                      <a:gd name="adj" fmla="val 7628"/>
                    </a:avLst>
                  </a:prstGeom>
                  <a:pattFill prst="ltVert">
                    <a:fgClr>
                      <a:sysClr val="window" lastClr="FFFFFF">
                        <a:lumMod val="75000"/>
                      </a:sysClr>
                    </a:fgClr>
                    <a:bgClr>
                      <a:sysClr val="window" lastClr="FFFFFF"/>
                    </a:bgClr>
                  </a:patt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5" name="Rettangolo arrotondato 60"/>
                  <p:cNvSpPr/>
                  <p:nvPr/>
                </p:nvSpPr>
                <p:spPr>
                  <a:xfrm rot="5400000" flipH="1" flipV="1">
                    <a:off x="2284593" y="-2267068"/>
                    <a:ext cx="287655" cy="4821669"/>
                  </a:xfrm>
                  <a:prstGeom prst="roundRect">
                    <a:avLst>
                      <a:gd name="adj" fmla="val 4615"/>
                    </a:avLst>
                  </a:prstGeom>
                  <a:pattFill prst="ltVert">
                    <a:fgClr>
                      <a:schemeClr val="bg1">
                        <a:lumMod val="75000"/>
                      </a:schemeClr>
                    </a:fgClr>
                    <a:bgClr>
                      <a:sysClr val="window" lastClr="FFFFFF"/>
                    </a:bgClr>
                  </a:patt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06" name="Gruppo 61"/>
                  <p:cNvGrpSpPr/>
                  <p:nvPr/>
                </p:nvGrpSpPr>
                <p:grpSpPr>
                  <a:xfrm>
                    <a:off x="0" y="288685"/>
                    <a:ext cx="4833620" cy="359410"/>
                    <a:chOff x="-21125" y="0"/>
                    <a:chExt cx="4910013" cy="407670"/>
                  </a:xfrm>
                </p:grpSpPr>
                <p:grpSp>
                  <p:nvGrpSpPr>
                    <p:cNvPr id="107" name="Gruppo 62"/>
                    <p:cNvGrpSpPr/>
                    <p:nvPr/>
                  </p:nvGrpSpPr>
                  <p:grpSpPr>
                    <a:xfrm>
                      <a:off x="4348800" y="36000"/>
                      <a:ext cx="540088" cy="348723"/>
                      <a:chOff x="0" y="0"/>
                      <a:chExt cx="540088" cy="348723"/>
                    </a:xfrm>
                  </p:grpSpPr>
                  <p:grpSp>
                    <p:nvGrpSpPr>
                      <p:cNvPr id="138" name="Gruppo 93"/>
                      <p:cNvGrpSpPr/>
                      <p:nvPr/>
                    </p:nvGrpSpPr>
                    <p:grpSpPr>
                      <a:xfrm>
                        <a:off x="87272" y="216094"/>
                        <a:ext cx="152530" cy="85372"/>
                        <a:chOff x="13239" y="0"/>
                        <a:chExt cx="152530" cy="85372"/>
                      </a:xfrm>
                    </p:grpSpPr>
                    <p:sp>
                      <p:nvSpPr>
                        <p:cNvPr id="148" name="Arco 103"/>
                        <p:cNvSpPr/>
                        <p:nvPr/>
                      </p:nvSpPr>
                      <p:spPr>
                        <a:xfrm>
                          <a:off x="24011" y="0"/>
                          <a:ext cx="127950" cy="85372"/>
                        </a:xfrm>
                        <a:prstGeom prst="arc">
                          <a:avLst>
                            <a:gd name="adj1" fmla="val 10518104"/>
                            <a:gd name="adj2" fmla="val 0"/>
                          </a:avLst>
                        </a:prstGeom>
                        <a:noFill/>
                        <a:ln w="9525" cap="flat" cmpd="sng" algn="ctr">
                          <a:solidFill>
                            <a:srgbClr val="4F81BD">
                              <a:shade val="95000"/>
                              <a:satMod val="105000"/>
                            </a:srgbClr>
                          </a:solidFill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9" name="Ovale 104"/>
                        <p:cNvSpPr/>
                        <p:nvPr/>
                      </p:nvSpPr>
                      <p:spPr>
                        <a:xfrm>
                          <a:off x="120053" y="42019"/>
                          <a:ext cx="45716" cy="7143"/>
                        </a:xfrm>
                        <a:prstGeom prst="ellipse">
                          <a:avLst/>
                        </a:prstGeom>
                        <a:solidFill>
                          <a:sysClr val="window" lastClr="FFFFFF">
                            <a:lumMod val="85000"/>
                          </a:sysClr>
                        </a:solidFill>
                        <a:ln w="25400" cap="flat" cmpd="sng" algn="ctr">
                          <a:solidFill>
                            <a:sysClr val="window" lastClr="FFFFFF">
                              <a:lumMod val="85000"/>
                            </a:sysClr>
                          </a:solidFill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0" name="Ovale 105"/>
                        <p:cNvSpPr/>
                        <p:nvPr/>
                      </p:nvSpPr>
                      <p:spPr>
                        <a:xfrm>
                          <a:off x="13239" y="29487"/>
                          <a:ext cx="45716" cy="7143"/>
                        </a:xfrm>
                        <a:prstGeom prst="ellipse">
                          <a:avLst/>
                        </a:prstGeom>
                        <a:solidFill>
                          <a:sysClr val="window" lastClr="FFFFFF">
                            <a:lumMod val="85000"/>
                          </a:sysClr>
                        </a:solidFill>
                        <a:ln w="25400" cap="flat" cmpd="sng" algn="ctr">
                          <a:solidFill>
                            <a:sysClr val="window" lastClr="FFFFFF">
                              <a:lumMod val="85000"/>
                            </a:sysClr>
                          </a:solidFill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39" name="Gruppo 94"/>
                      <p:cNvGrpSpPr/>
                      <p:nvPr/>
                    </p:nvGrpSpPr>
                    <p:grpSpPr>
                      <a:xfrm>
                        <a:off x="0" y="0"/>
                        <a:ext cx="540088" cy="348723"/>
                        <a:chOff x="0" y="0"/>
                        <a:chExt cx="540088" cy="348723"/>
                      </a:xfrm>
                    </p:grpSpPr>
                    <p:grpSp>
                      <p:nvGrpSpPr>
                        <p:cNvPr id="140" name="Gruppo 95"/>
                        <p:cNvGrpSpPr/>
                        <p:nvPr/>
                      </p:nvGrpSpPr>
                      <p:grpSpPr>
                        <a:xfrm>
                          <a:off x="276121" y="236104"/>
                          <a:ext cx="109440" cy="18330"/>
                          <a:chOff x="0" y="0"/>
                          <a:chExt cx="109440" cy="18330"/>
                        </a:xfrm>
                      </p:grpSpPr>
                      <p:sp>
                        <p:nvSpPr>
                          <p:cNvPr id="145" name="Rettangolo 100"/>
                          <p:cNvSpPr/>
                          <p:nvPr/>
                        </p:nvSpPr>
                        <p:spPr>
                          <a:xfrm rot="5400000" flipV="1">
                            <a:off x="0" y="0"/>
                            <a:ext cx="18000" cy="18000"/>
                          </a:xfrm>
                          <a:prstGeom prst="rect">
                            <a:avLst/>
                          </a:prstGeom>
                          <a:solidFill>
                            <a:sysClr val="windowText" lastClr="000000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6" name="Rettangolo 101"/>
                          <p:cNvSpPr/>
                          <p:nvPr/>
                        </p:nvSpPr>
                        <p:spPr>
                          <a:xfrm rot="5400000" flipV="1">
                            <a:off x="43815" y="-26670"/>
                            <a:ext cx="18000" cy="72000"/>
                          </a:xfrm>
                          <a:prstGeom prst="rect">
                            <a:avLst/>
                          </a:prstGeom>
                          <a:solidFill>
                            <a:srgbClr val="DDDDDD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7" name="Rettangolo 102"/>
                          <p:cNvSpPr/>
                          <p:nvPr/>
                        </p:nvSpPr>
                        <p:spPr>
                          <a:xfrm rot="5400000" flipV="1">
                            <a:off x="91440" y="0"/>
                            <a:ext cx="18000" cy="18000"/>
                          </a:xfrm>
                          <a:prstGeom prst="rect">
                            <a:avLst/>
                          </a:prstGeom>
                          <a:solidFill>
                            <a:sysClr val="windowText" lastClr="000000"/>
                          </a:solidFill>
                          <a:ln w="635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41" name="Gruppo 96"/>
                        <p:cNvGrpSpPr/>
                        <p:nvPr/>
                      </p:nvGrpSpPr>
                      <p:grpSpPr>
                        <a:xfrm flipH="1">
                          <a:off x="0" y="0"/>
                          <a:ext cx="540088" cy="348723"/>
                          <a:chOff x="539160" y="-132"/>
                          <a:chExt cx="540088" cy="348723"/>
                        </a:xfrm>
                      </p:grpSpPr>
                      <p:sp>
                        <p:nvSpPr>
                          <p:cNvPr id="142" name="Rettangolo 97"/>
                          <p:cNvSpPr/>
                          <p:nvPr/>
                        </p:nvSpPr>
                        <p:spPr>
                          <a:xfrm flipH="1">
                            <a:off x="539248" y="313037"/>
                            <a:ext cx="540000" cy="35554"/>
                          </a:xfrm>
                          <a:prstGeom prst="rect">
                            <a:avLst/>
                          </a:prstGeom>
                          <a:solidFill>
                            <a:srgbClr val="9BBB59">
                              <a:lumMod val="40000"/>
                              <a:lumOff val="60000"/>
                            </a:srgbClr>
                          </a:solidFill>
                          <a:ln w="3175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3" name="Parentesi quadra aperta 98"/>
                          <p:cNvSpPr/>
                          <p:nvPr/>
                        </p:nvSpPr>
                        <p:spPr>
                          <a:xfrm>
                            <a:off x="553669" y="-132"/>
                            <a:ext cx="111694" cy="239395"/>
                          </a:xfrm>
                          <a:prstGeom prst="leftBracket">
                            <a:avLst>
                              <a:gd name="adj" fmla="val 0"/>
                            </a:avLst>
                          </a:prstGeom>
                          <a:noFill/>
                          <a:ln w="28575" cap="flat" cmpd="sng" algn="ctr">
                            <a:solidFill>
                              <a:srgbClr val="FFC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4" name="Rettangolo 99"/>
                          <p:cNvSpPr/>
                          <p:nvPr/>
                        </p:nvSpPr>
                        <p:spPr>
                          <a:xfrm flipH="1">
                            <a:off x="539160" y="255373"/>
                            <a:ext cx="360000" cy="52705"/>
                          </a:xfrm>
                          <a:prstGeom prst="rect">
                            <a:avLst/>
                          </a:prstGeom>
                          <a:solidFill>
                            <a:srgbClr val="92D050"/>
                          </a:solidFill>
                          <a:ln w="3175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8" name="Gruppo 63"/>
                    <p:cNvGrpSpPr/>
                    <p:nvPr/>
                  </p:nvGrpSpPr>
                  <p:grpSpPr>
                    <a:xfrm>
                      <a:off x="-21125" y="0"/>
                      <a:ext cx="4909990" cy="407670"/>
                      <a:chOff x="-21125" y="-5715"/>
                      <a:chExt cx="4909991" cy="407670"/>
                    </a:xfrm>
                  </p:grpSpPr>
                  <p:grpSp>
                    <p:nvGrpSpPr>
                      <p:cNvPr id="109" name="Gruppo 64"/>
                      <p:cNvGrpSpPr/>
                      <p:nvPr/>
                    </p:nvGrpSpPr>
                    <p:grpSpPr>
                      <a:xfrm>
                        <a:off x="-21125" y="-5715"/>
                        <a:ext cx="4909991" cy="407670"/>
                        <a:chOff x="-21125" y="-5715"/>
                        <a:chExt cx="4909991" cy="407670"/>
                      </a:xfrm>
                    </p:grpSpPr>
                    <p:grpSp>
                      <p:nvGrpSpPr>
                        <p:cNvPr id="111" name="Gruppo 66"/>
                        <p:cNvGrpSpPr/>
                        <p:nvPr/>
                      </p:nvGrpSpPr>
                      <p:grpSpPr>
                        <a:xfrm>
                          <a:off x="-21125" y="35170"/>
                          <a:ext cx="4907451" cy="366785"/>
                          <a:chOff x="34484" y="-35140"/>
                          <a:chExt cx="4907770" cy="369448"/>
                        </a:xfrm>
                      </p:grpSpPr>
                      <p:grpSp>
                        <p:nvGrpSpPr>
                          <p:cNvPr id="118" name="Gruppo 73"/>
                          <p:cNvGrpSpPr/>
                          <p:nvPr/>
                        </p:nvGrpSpPr>
                        <p:grpSpPr>
                          <a:xfrm>
                            <a:off x="901357" y="185921"/>
                            <a:ext cx="138435" cy="86038"/>
                            <a:chOff x="11430" y="19060"/>
                            <a:chExt cx="138435" cy="86038"/>
                          </a:xfrm>
                        </p:grpSpPr>
                        <p:sp>
                          <p:nvSpPr>
                            <p:cNvPr id="135" name="Arco 90"/>
                            <p:cNvSpPr/>
                            <p:nvPr/>
                          </p:nvSpPr>
                          <p:spPr>
                            <a:xfrm>
                              <a:off x="21899" y="19060"/>
                              <a:ext cx="127966" cy="86038"/>
                            </a:xfrm>
                            <a:prstGeom prst="arc">
                              <a:avLst>
                                <a:gd name="adj1" fmla="val 10518104"/>
                                <a:gd name="adj2" fmla="val 0"/>
                              </a:avLst>
                            </a:prstGeom>
                            <a:noFill/>
                            <a:ln w="9525" cap="flat" cmpd="sng" algn="ctr">
                              <a:solidFill>
                                <a:srgbClr val="4F81BD">
                                  <a:shade val="95000"/>
                                  <a:satMod val="105000"/>
                                </a:srgbClr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36" name="Ovale 91"/>
                            <p:cNvSpPr/>
                            <p:nvPr/>
                          </p:nvSpPr>
                          <p:spPr>
                            <a:xfrm>
                              <a:off x="11430" y="51205"/>
                              <a:ext cx="45719" cy="7200"/>
                            </a:xfrm>
                            <a:prstGeom prst="ellipse">
                              <a:avLst/>
                            </a:prstGeom>
                            <a:solidFill>
                              <a:sysClr val="window" lastClr="FFFFFF">
                                <a:lumMod val="85000"/>
                              </a:sysClr>
                            </a:solidFill>
                            <a:ln w="25400" cap="flat" cmpd="sng" algn="ctr">
                              <a:solidFill>
                                <a:sysClr val="window" lastClr="FFFFFF">
                                  <a:lumMod val="85000"/>
                                </a:sysClr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37" name="Ovale 92"/>
                            <p:cNvSpPr/>
                            <p:nvPr/>
                          </p:nvSpPr>
                          <p:spPr>
                            <a:xfrm>
                              <a:off x="104146" y="39299"/>
                              <a:ext cx="45719" cy="7200"/>
                            </a:xfrm>
                            <a:prstGeom prst="ellipse">
                              <a:avLst/>
                            </a:prstGeom>
                            <a:solidFill>
                              <a:sysClr val="window" lastClr="FFFFFF">
                                <a:lumMod val="85000"/>
                              </a:sysClr>
                            </a:solidFill>
                            <a:ln w="25400" cap="flat" cmpd="sng" algn="ctr">
                              <a:solidFill>
                                <a:sysClr val="window" lastClr="FFFFFF">
                                  <a:lumMod val="85000"/>
                                </a:sysClr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119" name="Gruppo 74"/>
                          <p:cNvGrpSpPr/>
                          <p:nvPr/>
                        </p:nvGrpSpPr>
                        <p:grpSpPr>
                          <a:xfrm>
                            <a:off x="34484" y="-35140"/>
                            <a:ext cx="4907770" cy="369448"/>
                            <a:chOff x="34484" y="-35140"/>
                            <a:chExt cx="4907770" cy="369448"/>
                          </a:xfrm>
                        </p:grpSpPr>
                        <p:sp>
                          <p:nvSpPr>
                            <p:cNvPr id="120" name="Rettangolo arrotondato 75"/>
                            <p:cNvSpPr/>
                            <p:nvPr/>
                          </p:nvSpPr>
                          <p:spPr>
                            <a:xfrm rot="16200000" flipH="1">
                              <a:off x="2733380" y="-1528730"/>
                              <a:ext cx="86400" cy="3596757"/>
                            </a:xfrm>
                            <a:prstGeom prst="roundRect">
                              <a:avLst/>
                            </a:prstGeom>
                            <a:pattFill prst="ltVert">
                              <a:fgClr>
                                <a:srgbClr val="EEECE1">
                                  <a:lumMod val="90000"/>
                                </a:srgbClr>
                              </a:fgClr>
                              <a:bgClr>
                                <a:sysClr val="window" lastClr="FFFFFF"/>
                              </a:bgClr>
                            </a:pattFill>
                            <a:ln w="317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cxnSp>
                          <p:nvCxnSpPr>
                            <p:cNvPr id="121" name="Connettore 1 76"/>
                            <p:cNvCxnSpPr/>
                            <p:nvPr/>
                          </p:nvCxnSpPr>
                          <p:spPr>
                            <a:xfrm>
                              <a:off x="975506" y="210880"/>
                              <a:ext cx="3599693" cy="0"/>
                            </a:xfrm>
                            <a:prstGeom prst="line">
                              <a:avLst/>
                            </a:prstGeom>
                            <a:noFill/>
                            <a:ln w="9525" cap="flat" cmpd="sng" algn="ctr">
                              <a:solidFill>
                                <a:srgbClr val="FF0000"/>
                              </a:solidFill>
                              <a:prstDash val="solid"/>
                            </a:ln>
                            <a:effectLst/>
                          </p:spPr>
                        </p:cxnSp>
                        <p:cxnSp>
                          <p:nvCxnSpPr>
                            <p:cNvPr id="122" name="Connettore 1 77"/>
                            <p:cNvCxnSpPr/>
                            <p:nvPr/>
                          </p:nvCxnSpPr>
                          <p:spPr>
                            <a:xfrm>
                              <a:off x="975506" y="220645"/>
                              <a:ext cx="3599693" cy="0"/>
                            </a:xfrm>
                            <a:prstGeom prst="line">
                              <a:avLst/>
                            </a:prstGeom>
                            <a:noFill/>
                            <a:ln w="12700" cap="flat" cmpd="sng" algn="ctr">
                              <a:solidFill>
                                <a:srgbClr val="9BBB59">
                                  <a:lumMod val="60000"/>
                                  <a:lumOff val="40000"/>
                                </a:srgbClr>
                              </a:solidFill>
                              <a:prstDash val="solid"/>
                            </a:ln>
                            <a:effectLst/>
                          </p:spPr>
                        </p:cxnSp>
                        <p:sp>
                          <p:nvSpPr>
                            <p:cNvPr id="123" name="Rettangolo arrotondato 78"/>
                            <p:cNvSpPr/>
                            <p:nvPr/>
                          </p:nvSpPr>
                          <p:spPr>
                            <a:xfrm rot="16200000" flipH="1">
                              <a:off x="2733380" y="-1528729"/>
                              <a:ext cx="86400" cy="3596757"/>
                            </a:xfrm>
                            <a:prstGeom prst="roundRect">
                              <a:avLst/>
                            </a:prstGeom>
                            <a:pattFill prst="ltVert">
                              <a:fgClr>
                                <a:srgbClr val="EEECE1">
                                  <a:lumMod val="90000"/>
                                </a:srgbClr>
                              </a:fgClr>
                              <a:bgClr>
                                <a:sysClr val="window" lastClr="FFFFFF"/>
                              </a:bgClr>
                            </a:pattFill>
                            <a:ln w="3175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cxnSp>
                          <p:nvCxnSpPr>
                            <p:cNvPr id="124" name="Connettore 1 79"/>
                            <p:cNvCxnSpPr/>
                            <p:nvPr/>
                          </p:nvCxnSpPr>
                          <p:spPr>
                            <a:xfrm>
                              <a:off x="65471" y="320803"/>
                              <a:ext cx="4876783" cy="0"/>
                            </a:xfrm>
                            <a:prstGeom prst="line">
                              <a:avLst/>
                            </a:prstGeom>
                            <a:noFill/>
                            <a:ln w="12700" cap="flat" cmpd="sng" algn="ctr">
                              <a:solidFill>
                                <a:srgbClr val="9BBB59">
                                  <a:lumMod val="60000"/>
                                  <a:lumOff val="40000"/>
                                </a:srgbClr>
                              </a:solidFill>
                              <a:prstDash val="solid"/>
                            </a:ln>
                            <a:effectLst/>
                          </p:spPr>
                        </p:cxnSp>
                        <p:cxnSp>
                          <p:nvCxnSpPr>
                            <p:cNvPr id="125" name="Connettore 1 80"/>
                            <p:cNvCxnSpPr/>
                            <p:nvPr/>
                          </p:nvCxnSpPr>
                          <p:spPr>
                            <a:xfrm>
                              <a:off x="59756" y="334308"/>
                              <a:ext cx="4882498" cy="0"/>
                            </a:xfrm>
                            <a:prstGeom prst="line">
                              <a:avLst/>
                            </a:prstGeom>
                            <a:noFill/>
                            <a:ln w="9525" cap="flat" cmpd="sng" algn="ctr">
                              <a:solidFill>
                                <a:srgbClr val="FF0000"/>
                              </a:solidFill>
                              <a:prstDash val="solid"/>
                            </a:ln>
                            <a:effectLst/>
                          </p:spPr>
                        </p:cxnSp>
                        <p:grpSp>
                          <p:nvGrpSpPr>
                            <p:cNvPr id="126" name="Gruppo 81"/>
                            <p:cNvGrpSpPr/>
                            <p:nvPr/>
                          </p:nvGrpSpPr>
                          <p:grpSpPr>
                            <a:xfrm>
                              <a:off x="34484" y="-35140"/>
                              <a:ext cx="1109604" cy="345515"/>
                              <a:chOff x="34484" y="-35140"/>
                              <a:chExt cx="1109604" cy="345515"/>
                            </a:xfrm>
                          </p:grpSpPr>
                          <p:grpSp>
                            <p:nvGrpSpPr>
                              <p:cNvPr id="127" name="Gruppo 82"/>
                              <p:cNvGrpSpPr/>
                              <p:nvPr/>
                            </p:nvGrpSpPr>
                            <p:grpSpPr>
                              <a:xfrm>
                                <a:off x="112761" y="60429"/>
                                <a:ext cx="259784" cy="217155"/>
                                <a:chOff x="-124900" y="-23520"/>
                                <a:chExt cx="438335" cy="237706"/>
                              </a:xfrm>
                            </p:grpSpPr>
                            <p:sp>
                              <p:nvSpPr>
                                <p:cNvPr id="133" name="Forma a L 88"/>
                                <p:cNvSpPr/>
                                <p:nvPr/>
                              </p:nvSpPr>
                              <p:spPr>
                                <a:xfrm flipH="1" flipV="1">
                                  <a:off x="-124898" y="69656"/>
                                  <a:ext cx="369028" cy="138376"/>
                                </a:xfrm>
                                <a:prstGeom prst="corner">
                                  <a:avLst>
                                    <a:gd name="adj1" fmla="val 0"/>
                                    <a:gd name="adj2" fmla="val 0"/>
                                  </a:avLst>
                                </a:prstGeom>
                                <a:solidFill>
                                  <a:srgbClr val="FFC000"/>
                                </a:solidFill>
                                <a:ln w="25400" cap="flat" cmpd="sng" algn="ctr">
                                  <a:solidFill>
                                    <a:srgbClr val="FFC000"/>
                                  </a:solidFill>
                                  <a:prstDash val="solid"/>
                                </a:ln>
                                <a:effectLst/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34" name="Forma a L 89"/>
                                <p:cNvSpPr/>
                                <p:nvPr/>
                              </p:nvSpPr>
                              <p:spPr>
                                <a:xfrm flipH="1" flipV="1">
                                  <a:off x="-124900" y="-23520"/>
                                  <a:ext cx="438335" cy="237706"/>
                                </a:xfrm>
                                <a:prstGeom prst="corner">
                                  <a:avLst>
                                    <a:gd name="adj1" fmla="val 0"/>
                                    <a:gd name="adj2" fmla="val 0"/>
                                  </a:avLst>
                                </a:prstGeom>
                                <a:solidFill>
                                  <a:srgbClr val="FFC000"/>
                                </a:solidFill>
                                <a:ln w="25400" cap="flat" cmpd="sng" algn="ctr">
                                  <a:solidFill>
                                    <a:srgbClr val="FFC000"/>
                                  </a:solidFill>
                                  <a:prstDash val="solid"/>
                                </a:ln>
                                <a:effectLst/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128" name="Rettangolo arrotondato 83"/>
                              <p:cNvSpPr/>
                              <p:nvPr/>
                            </p:nvSpPr>
                            <p:spPr>
                              <a:xfrm flipH="1">
                                <a:off x="34484" y="-4361"/>
                                <a:ext cx="300798" cy="215241"/>
                              </a:xfrm>
                              <a:prstGeom prst="roundRect">
                                <a:avLst>
                                  <a:gd name="adj" fmla="val 5514"/>
                                </a:avLst>
                              </a:prstGeom>
                              <a:solidFill>
                                <a:srgbClr val="F2F2F2">
                                  <a:alpha val="69804"/>
                                </a:srgbClr>
                              </a:solidFill>
                              <a:ln w="3175" cap="flat" cmpd="sng" algn="ctr">
                                <a:solidFill>
                                  <a:sysClr val="window" lastClr="FFFFFF">
                                    <a:lumMod val="85000"/>
                                  </a:sysClr>
                                </a:solidFill>
                                <a:prstDash val="solid"/>
                              </a:ln>
                              <a:effectLst/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129" name="Parentesi quadra aperta 84"/>
                              <p:cNvSpPr/>
                              <p:nvPr/>
                            </p:nvSpPr>
                            <p:spPr>
                              <a:xfrm>
                                <a:off x="73095" y="-35140"/>
                                <a:ext cx="111701" cy="241301"/>
                              </a:xfrm>
                              <a:prstGeom prst="leftBracket">
                                <a:avLst>
                                  <a:gd name="adj" fmla="val 0"/>
                                </a:avLst>
                              </a:prstGeom>
                              <a:noFill/>
                              <a:ln w="28575" cap="flat" cmpd="sng" algn="ctr">
                                <a:solidFill>
                                  <a:srgbClr val="FFC000"/>
                                </a:solidFill>
                                <a:prstDash val="solid"/>
                              </a:ln>
                              <a:effectLst/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grpSp>
                            <p:nvGrpSpPr>
                              <p:cNvPr id="130" name="Gruppo 85"/>
                              <p:cNvGrpSpPr/>
                              <p:nvPr/>
                            </p:nvGrpSpPr>
                            <p:grpSpPr>
                              <a:xfrm>
                                <a:off x="64770" y="218074"/>
                                <a:ext cx="1079318" cy="92301"/>
                                <a:chOff x="-1433819" y="26716"/>
                                <a:chExt cx="1080277" cy="92819"/>
                              </a:xfrm>
                            </p:grpSpPr>
                            <p:sp>
                              <p:nvSpPr>
                                <p:cNvPr id="131" name="Rettangolo 86"/>
                                <p:cNvSpPr/>
                                <p:nvPr/>
                              </p:nvSpPr>
                              <p:spPr>
                                <a:xfrm flipH="1">
                                  <a:off x="-1433819" y="26716"/>
                                  <a:ext cx="900081" cy="54036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92D050"/>
                                </a:solidFill>
                                <a:ln w="3175" cap="flat" cmpd="sng" algn="ctr">
                                  <a:noFill/>
                                  <a:prstDash val="solid"/>
                                </a:ln>
                                <a:effectLst/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32" name="Rettangolo 87"/>
                                <p:cNvSpPr/>
                                <p:nvPr/>
                              </p:nvSpPr>
                              <p:spPr>
                                <a:xfrm flipH="1">
                                  <a:off x="-1433819" y="83497"/>
                                  <a:ext cx="1080277" cy="36038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9BBB59">
                                    <a:lumMod val="40000"/>
                                    <a:lumOff val="60000"/>
                                  </a:srgbClr>
                                </a:solidFill>
                                <a:ln w="3175" cap="flat" cmpd="sng" algn="ctr">
                                  <a:noFill/>
                                  <a:prstDash val="solid"/>
                                </a:ln>
                                <a:effectLst/>
                              </p:spPr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</p:grpSp>
                      </p:grpSp>
                    </p:grpSp>
                    <p:grpSp>
                      <p:nvGrpSpPr>
                        <p:cNvPr id="112" name="Gruppo 67"/>
                        <p:cNvGrpSpPr/>
                        <p:nvPr/>
                      </p:nvGrpSpPr>
                      <p:grpSpPr>
                        <a:xfrm flipV="1">
                          <a:off x="0" y="-5715"/>
                          <a:ext cx="4888866" cy="126304"/>
                          <a:chOff x="70503" y="191113"/>
                          <a:chExt cx="4889696" cy="127387"/>
                        </a:xfrm>
                      </p:grpSpPr>
                      <p:cxnSp>
                        <p:nvCxnSpPr>
                          <p:cNvPr id="113" name="Connettore 1 68"/>
                          <p:cNvCxnSpPr/>
                          <p:nvPr/>
                        </p:nvCxnSpPr>
                        <p:spPr>
                          <a:xfrm>
                            <a:off x="982616" y="191113"/>
                            <a:ext cx="3599693" cy="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rgbClr val="FF0000"/>
                            </a:solidFill>
                            <a:prstDash val="lgDashDot"/>
                          </a:ln>
                          <a:effectLst/>
                        </p:spPr>
                      </p:cxnSp>
                      <p:cxnSp>
                        <p:nvCxnSpPr>
                          <p:cNvPr id="114" name="Connettore 1 69"/>
                          <p:cNvCxnSpPr/>
                          <p:nvPr/>
                        </p:nvCxnSpPr>
                        <p:spPr>
                          <a:xfrm>
                            <a:off x="981366" y="200720"/>
                            <a:ext cx="3599693" cy="0"/>
                          </a:xfrm>
                          <a:prstGeom prst="line">
                            <a:avLst/>
                          </a:prstGeom>
                          <a:noFill/>
                          <a:ln w="12700" cap="flat" cmpd="sng" algn="ctr">
                            <a:solidFill>
                              <a:srgbClr val="9BBB59">
                                <a:lumMod val="60000"/>
                                <a:lumOff val="40000"/>
                              </a:srgbClr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115" name="Connettore 1 70"/>
                          <p:cNvCxnSpPr/>
                          <p:nvPr/>
                        </p:nvCxnSpPr>
                        <p:spPr>
                          <a:xfrm flipV="1">
                            <a:off x="70503" y="305050"/>
                            <a:ext cx="4889608" cy="0"/>
                          </a:xfrm>
                          <a:prstGeom prst="line">
                            <a:avLst/>
                          </a:prstGeom>
                          <a:noFill/>
                          <a:ln w="12700" cap="flat" cmpd="sng" algn="ctr">
                            <a:solidFill>
                              <a:srgbClr val="9BBB59">
                                <a:lumMod val="60000"/>
                                <a:lumOff val="40000"/>
                              </a:srgbClr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116" name="Connettore 1 71"/>
                          <p:cNvCxnSpPr/>
                          <p:nvPr/>
                        </p:nvCxnSpPr>
                        <p:spPr>
                          <a:xfrm flipV="1">
                            <a:off x="114661" y="318500"/>
                            <a:ext cx="4845538" cy="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rgbClr val="FF0000"/>
                            </a:solidFill>
                            <a:prstDash val="solid"/>
                          </a:ln>
                          <a:effectLst/>
                        </p:spPr>
                      </p:cxnSp>
                      <p:sp>
                        <p:nvSpPr>
                          <p:cNvPr id="117" name="Rettangolo arrotondato 72"/>
                          <p:cNvSpPr/>
                          <p:nvPr/>
                        </p:nvSpPr>
                        <p:spPr>
                          <a:xfrm rot="16200000" flipH="1">
                            <a:off x="2738094" y="-1547515"/>
                            <a:ext cx="86400" cy="3596757"/>
                          </a:xfrm>
                          <a:prstGeom prst="roundRect">
                            <a:avLst/>
                          </a:prstGeom>
                          <a:pattFill prst="ltVert">
                            <a:fgClr>
                              <a:srgbClr val="EEECE1">
                                <a:lumMod val="90000"/>
                              </a:srgbClr>
                            </a:fgClr>
                            <a:bgClr>
                              <a:sysClr val="window" lastClr="FFFFFF"/>
                            </a:bgClr>
                          </a:pattFill>
                          <a:ln w="317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110" name="Rettangolo arrotondato 65"/>
                      <p:cNvSpPr/>
                      <p:nvPr/>
                    </p:nvSpPr>
                    <p:spPr>
                      <a:xfrm rot="5400000" flipH="1" flipV="1">
                        <a:off x="2634615" y="-1517991"/>
                        <a:ext cx="144000" cy="3445023"/>
                      </a:xfrm>
                      <a:prstGeom prst="roundRect">
                        <a:avLst/>
                      </a:prstGeom>
                      <a:pattFill prst="smCheck">
                        <a:fgClr>
                          <a:srgbClr val="FFFF00"/>
                        </a:fgClr>
                        <a:bgClr>
                          <a:sysClr val="window" lastClr="FFFFFF"/>
                        </a:bgClr>
                      </a:pattFill>
                      <a:ln w="3175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59" name="Gruppo 14"/>
                <p:cNvGrpSpPr/>
                <p:nvPr/>
              </p:nvGrpSpPr>
              <p:grpSpPr>
                <a:xfrm>
                  <a:off x="0" y="1021976"/>
                  <a:ext cx="4833620" cy="359410"/>
                  <a:chOff x="-21125" y="0"/>
                  <a:chExt cx="4910013" cy="407670"/>
                </a:xfrm>
              </p:grpSpPr>
              <p:grpSp>
                <p:nvGrpSpPr>
                  <p:cNvPr id="60" name="Gruppo 15"/>
                  <p:cNvGrpSpPr/>
                  <p:nvPr/>
                </p:nvGrpSpPr>
                <p:grpSpPr>
                  <a:xfrm>
                    <a:off x="4348800" y="36000"/>
                    <a:ext cx="540088" cy="348723"/>
                    <a:chOff x="0" y="0"/>
                    <a:chExt cx="540088" cy="348723"/>
                  </a:xfrm>
                </p:grpSpPr>
                <p:grpSp>
                  <p:nvGrpSpPr>
                    <p:cNvPr id="91" name="Gruppo 46"/>
                    <p:cNvGrpSpPr/>
                    <p:nvPr/>
                  </p:nvGrpSpPr>
                  <p:grpSpPr>
                    <a:xfrm>
                      <a:off x="87272" y="216094"/>
                      <a:ext cx="152530" cy="85372"/>
                      <a:chOff x="13239" y="0"/>
                      <a:chExt cx="152530" cy="85372"/>
                    </a:xfrm>
                  </p:grpSpPr>
                  <p:sp>
                    <p:nvSpPr>
                      <p:cNvPr id="101" name="Arco 56"/>
                      <p:cNvSpPr/>
                      <p:nvPr/>
                    </p:nvSpPr>
                    <p:spPr>
                      <a:xfrm>
                        <a:off x="24011" y="0"/>
                        <a:ext cx="127950" cy="85372"/>
                      </a:xfrm>
                      <a:prstGeom prst="arc">
                        <a:avLst>
                          <a:gd name="adj1" fmla="val 10518104"/>
                          <a:gd name="adj2" fmla="val 0"/>
                        </a:avLst>
                      </a:prstGeom>
                      <a:noFill/>
                      <a:ln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" name="Ovale 57"/>
                      <p:cNvSpPr/>
                      <p:nvPr/>
                    </p:nvSpPr>
                    <p:spPr>
                      <a:xfrm>
                        <a:off x="120053" y="42019"/>
                        <a:ext cx="45716" cy="7143"/>
                      </a:xfrm>
                      <a:prstGeom prst="ellipse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25400" cap="flat" cmpd="sng" algn="ctr">
                        <a:solidFill>
                          <a:sysClr val="window" lastClr="FFFFFF">
                            <a:lumMod val="85000"/>
                          </a:sysClr>
                        </a:solidFill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" name="Ovale 58"/>
                      <p:cNvSpPr/>
                      <p:nvPr/>
                    </p:nvSpPr>
                    <p:spPr>
                      <a:xfrm>
                        <a:off x="13239" y="29487"/>
                        <a:ext cx="45716" cy="7143"/>
                      </a:xfrm>
                      <a:prstGeom prst="ellipse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25400" cap="flat" cmpd="sng" algn="ctr">
                        <a:solidFill>
                          <a:sysClr val="window" lastClr="FFFFFF">
                            <a:lumMod val="85000"/>
                          </a:sysClr>
                        </a:solidFill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2" name="Gruppo 47"/>
                    <p:cNvGrpSpPr/>
                    <p:nvPr/>
                  </p:nvGrpSpPr>
                  <p:grpSpPr>
                    <a:xfrm>
                      <a:off x="0" y="0"/>
                      <a:ext cx="540088" cy="348723"/>
                      <a:chOff x="0" y="0"/>
                      <a:chExt cx="540088" cy="348723"/>
                    </a:xfrm>
                  </p:grpSpPr>
                  <p:grpSp>
                    <p:nvGrpSpPr>
                      <p:cNvPr id="93" name="Gruppo 48"/>
                      <p:cNvGrpSpPr/>
                      <p:nvPr/>
                    </p:nvGrpSpPr>
                    <p:grpSpPr>
                      <a:xfrm>
                        <a:off x="276121" y="236104"/>
                        <a:ext cx="109440" cy="18330"/>
                        <a:chOff x="0" y="0"/>
                        <a:chExt cx="109440" cy="18330"/>
                      </a:xfrm>
                    </p:grpSpPr>
                    <p:sp>
                      <p:nvSpPr>
                        <p:cNvPr id="98" name="Rettangolo 53"/>
                        <p:cNvSpPr/>
                        <p:nvPr/>
                      </p:nvSpPr>
                      <p:spPr>
                        <a:xfrm rot="5400000" flipV="1">
                          <a:off x="0" y="0"/>
                          <a:ext cx="18000" cy="18000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" name="Rettangolo 54"/>
                        <p:cNvSpPr/>
                        <p:nvPr/>
                      </p:nvSpPr>
                      <p:spPr>
                        <a:xfrm rot="5400000" flipV="1">
                          <a:off x="43815" y="-26670"/>
                          <a:ext cx="18000" cy="72000"/>
                        </a:xfrm>
                        <a:prstGeom prst="rect">
                          <a:avLst/>
                        </a:prstGeom>
                        <a:solidFill>
                          <a:srgbClr val="DDDDDD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" name="Rettangolo 55"/>
                        <p:cNvSpPr/>
                        <p:nvPr/>
                      </p:nvSpPr>
                      <p:spPr>
                        <a:xfrm rot="5400000" flipV="1">
                          <a:off x="91440" y="0"/>
                          <a:ext cx="18000" cy="18000"/>
                        </a:xfrm>
                        <a:prstGeom prst="rect">
                          <a:avLst/>
                        </a:prstGeom>
                        <a:solidFill>
                          <a:sysClr val="windowText" lastClr="000000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4" name="Gruppo 49"/>
                      <p:cNvGrpSpPr/>
                      <p:nvPr/>
                    </p:nvGrpSpPr>
                    <p:grpSpPr>
                      <a:xfrm flipH="1">
                        <a:off x="0" y="0"/>
                        <a:ext cx="540088" cy="348723"/>
                        <a:chOff x="539160" y="-132"/>
                        <a:chExt cx="540088" cy="348723"/>
                      </a:xfrm>
                    </p:grpSpPr>
                    <p:sp>
                      <p:nvSpPr>
                        <p:cNvPr id="95" name="Rettangolo 50"/>
                        <p:cNvSpPr/>
                        <p:nvPr/>
                      </p:nvSpPr>
                      <p:spPr>
                        <a:xfrm flipH="1">
                          <a:off x="539248" y="313037"/>
                          <a:ext cx="540000" cy="35554"/>
                        </a:xfrm>
                        <a:prstGeom prst="rect">
                          <a:avLst/>
                        </a:prstGeom>
                        <a:solidFill>
                          <a:srgbClr val="9BBB59">
                            <a:lumMod val="40000"/>
                            <a:lumOff val="60000"/>
                          </a:srgbClr>
                        </a:solidFill>
                        <a:ln w="3175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" name="Parentesi quadra aperta 51"/>
                        <p:cNvSpPr/>
                        <p:nvPr/>
                      </p:nvSpPr>
                      <p:spPr>
                        <a:xfrm>
                          <a:off x="553669" y="-132"/>
                          <a:ext cx="111694" cy="239395"/>
                        </a:xfrm>
                        <a:prstGeom prst="leftBracket">
                          <a:avLst>
                            <a:gd name="adj" fmla="val 0"/>
                          </a:avLst>
                        </a:prstGeom>
                        <a:noFill/>
                        <a:ln w="28575" cap="flat" cmpd="sng" algn="ctr">
                          <a:solidFill>
                            <a:srgbClr val="FFC000"/>
                          </a:solidFill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" name="Rettangolo 52"/>
                        <p:cNvSpPr/>
                        <p:nvPr/>
                      </p:nvSpPr>
                      <p:spPr>
                        <a:xfrm flipH="1">
                          <a:off x="539160" y="255373"/>
                          <a:ext cx="360000" cy="52705"/>
                        </a:xfrm>
                        <a:prstGeom prst="rect">
                          <a:avLst/>
                        </a:prstGeom>
                        <a:solidFill>
                          <a:srgbClr val="92D050"/>
                        </a:solidFill>
                        <a:ln w="3175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61" name="Gruppo 16"/>
                  <p:cNvGrpSpPr/>
                  <p:nvPr/>
                </p:nvGrpSpPr>
                <p:grpSpPr>
                  <a:xfrm>
                    <a:off x="-21125" y="0"/>
                    <a:ext cx="4909902" cy="407670"/>
                    <a:chOff x="-21125" y="-5715"/>
                    <a:chExt cx="4909903" cy="407670"/>
                  </a:xfrm>
                </p:grpSpPr>
                <p:grpSp>
                  <p:nvGrpSpPr>
                    <p:cNvPr id="62" name="Gruppo 17"/>
                    <p:cNvGrpSpPr/>
                    <p:nvPr/>
                  </p:nvGrpSpPr>
                  <p:grpSpPr>
                    <a:xfrm>
                      <a:off x="-21125" y="-5715"/>
                      <a:ext cx="4909903" cy="407670"/>
                      <a:chOff x="-21125" y="-5715"/>
                      <a:chExt cx="4909903" cy="407670"/>
                    </a:xfrm>
                  </p:grpSpPr>
                  <p:grpSp>
                    <p:nvGrpSpPr>
                      <p:cNvPr id="64" name="Gruppo 19"/>
                      <p:cNvGrpSpPr/>
                      <p:nvPr/>
                    </p:nvGrpSpPr>
                    <p:grpSpPr>
                      <a:xfrm>
                        <a:off x="-21125" y="35170"/>
                        <a:ext cx="4907451" cy="366785"/>
                        <a:chOff x="34484" y="-35140"/>
                        <a:chExt cx="4907770" cy="369448"/>
                      </a:xfrm>
                    </p:grpSpPr>
                    <p:grpSp>
                      <p:nvGrpSpPr>
                        <p:cNvPr id="71" name="Gruppo 26"/>
                        <p:cNvGrpSpPr/>
                        <p:nvPr/>
                      </p:nvGrpSpPr>
                      <p:grpSpPr>
                        <a:xfrm>
                          <a:off x="901357" y="185921"/>
                          <a:ext cx="138435" cy="86038"/>
                          <a:chOff x="11430" y="19060"/>
                          <a:chExt cx="138435" cy="86038"/>
                        </a:xfrm>
                      </p:grpSpPr>
                      <p:sp>
                        <p:nvSpPr>
                          <p:cNvPr id="88" name="Arco 43"/>
                          <p:cNvSpPr/>
                          <p:nvPr/>
                        </p:nvSpPr>
                        <p:spPr>
                          <a:xfrm>
                            <a:off x="21899" y="19060"/>
                            <a:ext cx="127966" cy="86038"/>
                          </a:xfrm>
                          <a:prstGeom prst="arc">
                            <a:avLst>
                              <a:gd name="adj1" fmla="val 10518104"/>
                              <a:gd name="adj2" fmla="val 0"/>
                            </a:avLst>
                          </a:prstGeom>
                          <a:noFill/>
                          <a:ln w="9525" cap="flat" cmpd="sng" algn="ctr">
                            <a:solidFill>
                              <a:srgbClr val="4F81BD">
                                <a:shade val="95000"/>
                                <a:satMod val="105000"/>
                              </a:srgbClr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9" name="Ovale 44"/>
                          <p:cNvSpPr/>
                          <p:nvPr/>
                        </p:nvSpPr>
                        <p:spPr>
                          <a:xfrm>
                            <a:off x="11430" y="51205"/>
                            <a:ext cx="45719" cy="7200"/>
                          </a:xfrm>
                          <a:prstGeom prst="ellipse">
                            <a:avLst/>
                          </a:prstGeom>
                          <a:solidFill>
                            <a:sysClr val="window" lastClr="FFFFFF">
                              <a:lumMod val="85000"/>
                            </a:sysClr>
                          </a:solidFill>
                          <a:ln w="25400" cap="flat" cmpd="sng" algn="ctr">
                            <a:solidFill>
                              <a:sysClr val="window" lastClr="FFFFFF">
                                <a:lumMod val="85000"/>
                              </a:sysClr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0" name="Ovale 45"/>
                          <p:cNvSpPr/>
                          <p:nvPr/>
                        </p:nvSpPr>
                        <p:spPr>
                          <a:xfrm>
                            <a:off x="104146" y="39299"/>
                            <a:ext cx="45719" cy="7200"/>
                          </a:xfrm>
                          <a:prstGeom prst="ellipse">
                            <a:avLst/>
                          </a:prstGeom>
                          <a:solidFill>
                            <a:sysClr val="window" lastClr="FFFFFF">
                              <a:lumMod val="85000"/>
                            </a:sysClr>
                          </a:solidFill>
                          <a:ln w="25400" cap="flat" cmpd="sng" algn="ctr">
                            <a:solidFill>
                              <a:sysClr val="window" lastClr="FFFFFF">
                                <a:lumMod val="85000"/>
                              </a:sysClr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72" name="Gruppo 27"/>
                        <p:cNvGrpSpPr/>
                        <p:nvPr/>
                      </p:nvGrpSpPr>
                      <p:grpSpPr>
                        <a:xfrm>
                          <a:off x="34484" y="-35140"/>
                          <a:ext cx="4907770" cy="369448"/>
                          <a:chOff x="34484" y="-35140"/>
                          <a:chExt cx="4907770" cy="369448"/>
                        </a:xfrm>
                      </p:grpSpPr>
                      <p:sp>
                        <p:nvSpPr>
                          <p:cNvPr id="73" name="Rettangolo arrotondato 28"/>
                          <p:cNvSpPr/>
                          <p:nvPr/>
                        </p:nvSpPr>
                        <p:spPr>
                          <a:xfrm rot="16200000" flipH="1">
                            <a:off x="2733380" y="-1528730"/>
                            <a:ext cx="86400" cy="3596757"/>
                          </a:xfrm>
                          <a:prstGeom prst="roundRect">
                            <a:avLst/>
                          </a:prstGeom>
                          <a:pattFill prst="ltVert">
                            <a:fgClr>
                              <a:srgbClr val="EEECE1">
                                <a:lumMod val="90000"/>
                              </a:srgbClr>
                            </a:fgClr>
                            <a:bgClr>
                              <a:sysClr val="window" lastClr="FFFFFF"/>
                            </a:bgClr>
                          </a:pattFill>
                          <a:ln w="317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cxnSp>
                        <p:nvCxnSpPr>
                          <p:cNvPr id="74" name="Connettore 1 29"/>
                          <p:cNvCxnSpPr/>
                          <p:nvPr/>
                        </p:nvCxnSpPr>
                        <p:spPr>
                          <a:xfrm>
                            <a:off x="975506" y="210880"/>
                            <a:ext cx="3599693" cy="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rgbClr val="FF0000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75" name="Connettore 1 30"/>
                          <p:cNvCxnSpPr/>
                          <p:nvPr/>
                        </p:nvCxnSpPr>
                        <p:spPr>
                          <a:xfrm>
                            <a:off x="975506" y="220645"/>
                            <a:ext cx="3599693" cy="0"/>
                          </a:xfrm>
                          <a:prstGeom prst="line">
                            <a:avLst/>
                          </a:prstGeom>
                          <a:noFill/>
                          <a:ln w="12700" cap="flat" cmpd="sng" algn="ctr">
                            <a:solidFill>
                              <a:srgbClr val="9BBB59">
                                <a:lumMod val="60000"/>
                                <a:lumOff val="40000"/>
                              </a:srgbClr>
                            </a:solidFill>
                            <a:prstDash val="solid"/>
                          </a:ln>
                          <a:effectLst/>
                        </p:spPr>
                      </p:cxnSp>
                      <p:sp>
                        <p:nvSpPr>
                          <p:cNvPr id="76" name="Rettangolo arrotondato 31"/>
                          <p:cNvSpPr/>
                          <p:nvPr/>
                        </p:nvSpPr>
                        <p:spPr>
                          <a:xfrm rot="16200000" flipH="1">
                            <a:off x="2733380" y="-1528729"/>
                            <a:ext cx="86400" cy="3596757"/>
                          </a:xfrm>
                          <a:prstGeom prst="roundRect">
                            <a:avLst/>
                          </a:prstGeom>
                          <a:pattFill prst="ltVert">
                            <a:fgClr>
                              <a:srgbClr val="EEECE1">
                                <a:lumMod val="90000"/>
                              </a:srgbClr>
                            </a:fgClr>
                            <a:bgClr>
                              <a:sysClr val="window" lastClr="FFFFFF"/>
                            </a:bgClr>
                          </a:pattFill>
                          <a:ln w="3175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cxnSp>
                        <p:nvCxnSpPr>
                          <p:cNvPr id="77" name="Connettore 1 32"/>
                          <p:cNvCxnSpPr/>
                          <p:nvPr/>
                        </p:nvCxnSpPr>
                        <p:spPr>
                          <a:xfrm>
                            <a:off x="65471" y="320803"/>
                            <a:ext cx="4876783" cy="0"/>
                          </a:xfrm>
                          <a:prstGeom prst="line">
                            <a:avLst/>
                          </a:prstGeom>
                          <a:noFill/>
                          <a:ln w="12700" cap="flat" cmpd="sng" algn="ctr">
                            <a:solidFill>
                              <a:srgbClr val="9BBB59">
                                <a:lumMod val="60000"/>
                                <a:lumOff val="40000"/>
                              </a:srgbClr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78" name="Connettore 1 33"/>
                          <p:cNvCxnSpPr/>
                          <p:nvPr/>
                        </p:nvCxnSpPr>
                        <p:spPr>
                          <a:xfrm>
                            <a:off x="59756" y="334308"/>
                            <a:ext cx="4882498" cy="0"/>
                          </a:xfrm>
                          <a:prstGeom prst="line">
                            <a:avLst/>
                          </a:prstGeom>
                          <a:noFill/>
                          <a:ln w="9525" cap="flat" cmpd="sng" algn="ctr">
                            <a:solidFill>
                              <a:srgbClr val="FF0000"/>
                            </a:solidFill>
                            <a:prstDash val="solid"/>
                          </a:ln>
                          <a:effectLst/>
                        </p:spPr>
                      </p:cxnSp>
                      <p:grpSp>
                        <p:nvGrpSpPr>
                          <p:cNvPr id="79" name="Gruppo 34"/>
                          <p:cNvGrpSpPr/>
                          <p:nvPr/>
                        </p:nvGrpSpPr>
                        <p:grpSpPr>
                          <a:xfrm>
                            <a:off x="34484" y="-35140"/>
                            <a:ext cx="1109604" cy="345515"/>
                            <a:chOff x="34484" y="-35140"/>
                            <a:chExt cx="1109604" cy="345515"/>
                          </a:xfrm>
                        </p:grpSpPr>
                        <p:grpSp>
                          <p:nvGrpSpPr>
                            <p:cNvPr id="80" name="Gruppo 35"/>
                            <p:cNvGrpSpPr/>
                            <p:nvPr/>
                          </p:nvGrpSpPr>
                          <p:grpSpPr>
                            <a:xfrm>
                              <a:off x="112761" y="60429"/>
                              <a:ext cx="259784" cy="217155"/>
                              <a:chOff x="-124900" y="-23520"/>
                              <a:chExt cx="438335" cy="237706"/>
                            </a:xfrm>
                          </p:grpSpPr>
                          <p:sp>
                            <p:nvSpPr>
                              <p:cNvPr id="86" name="Forma a L 41"/>
                              <p:cNvSpPr/>
                              <p:nvPr/>
                            </p:nvSpPr>
                            <p:spPr>
                              <a:xfrm flipH="1" flipV="1">
                                <a:off x="-124898" y="69656"/>
                                <a:ext cx="369028" cy="138376"/>
                              </a:xfrm>
                              <a:prstGeom prst="corner">
                                <a:avLst>
                                  <a:gd name="adj1" fmla="val 0"/>
                                  <a:gd name="adj2" fmla="val 0"/>
                                </a:avLst>
                              </a:prstGeom>
                              <a:solidFill>
                                <a:srgbClr val="FFC000"/>
                              </a:solidFill>
                              <a:ln w="25400" cap="flat" cmpd="sng" algn="ctr">
                                <a:solidFill>
                                  <a:srgbClr val="FFC000"/>
                                </a:solidFill>
                                <a:prstDash val="solid"/>
                              </a:ln>
                              <a:effectLst/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87" name="Forma a L 42"/>
                              <p:cNvSpPr/>
                              <p:nvPr/>
                            </p:nvSpPr>
                            <p:spPr>
                              <a:xfrm flipH="1" flipV="1">
                                <a:off x="-124900" y="-23520"/>
                                <a:ext cx="438335" cy="237706"/>
                              </a:xfrm>
                              <a:prstGeom prst="corner">
                                <a:avLst>
                                  <a:gd name="adj1" fmla="val 0"/>
                                  <a:gd name="adj2" fmla="val 0"/>
                                </a:avLst>
                              </a:prstGeom>
                              <a:solidFill>
                                <a:srgbClr val="FFC000"/>
                              </a:solidFill>
                              <a:ln w="25400" cap="flat" cmpd="sng" algn="ctr">
                                <a:solidFill>
                                  <a:srgbClr val="FFC000"/>
                                </a:solidFill>
                                <a:prstDash val="solid"/>
                              </a:ln>
                              <a:effectLst/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81" name="Rettangolo arrotondato 36"/>
                            <p:cNvSpPr/>
                            <p:nvPr/>
                          </p:nvSpPr>
                          <p:spPr>
                            <a:xfrm flipH="1">
                              <a:off x="34484" y="-4361"/>
                              <a:ext cx="300798" cy="215241"/>
                            </a:xfrm>
                            <a:prstGeom prst="roundRect">
                              <a:avLst>
                                <a:gd name="adj" fmla="val 5514"/>
                              </a:avLst>
                            </a:prstGeom>
                            <a:solidFill>
                              <a:srgbClr val="F2F2F2">
                                <a:alpha val="69804"/>
                              </a:srgbClr>
                            </a:solidFill>
                            <a:ln w="3175" cap="flat" cmpd="sng" algn="ctr">
                              <a:solidFill>
                                <a:sysClr val="window" lastClr="FFFFFF">
                                  <a:lumMod val="85000"/>
                                </a:sysClr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82" name="Parentesi quadra aperta 37"/>
                            <p:cNvSpPr/>
                            <p:nvPr/>
                          </p:nvSpPr>
                          <p:spPr>
                            <a:xfrm>
                              <a:off x="73095" y="-35140"/>
                              <a:ext cx="111701" cy="241301"/>
                            </a:xfrm>
                            <a:prstGeom prst="leftBracket">
                              <a:avLst>
                                <a:gd name="adj" fmla="val 0"/>
                              </a:avLst>
                            </a:prstGeom>
                            <a:noFill/>
                            <a:ln w="28575" cap="flat" cmpd="sng" algn="ctr">
                              <a:solidFill>
                                <a:srgbClr val="FFC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grpSp>
                          <p:nvGrpSpPr>
                            <p:cNvPr id="83" name="Gruppo 38"/>
                            <p:cNvGrpSpPr/>
                            <p:nvPr/>
                          </p:nvGrpSpPr>
                          <p:grpSpPr>
                            <a:xfrm>
                              <a:off x="64770" y="218074"/>
                              <a:ext cx="1079318" cy="92301"/>
                              <a:chOff x="-1433819" y="26716"/>
                              <a:chExt cx="1080277" cy="92819"/>
                            </a:xfrm>
                          </p:grpSpPr>
                          <p:sp>
                            <p:nvSpPr>
                              <p:cNvPr id="84" name="Rettangolo 39"/>
                              <p:cNvSpPr/>
                              <p:nvPr/>
                            </p:nvSpPr>
                            <p:spPr>
                              <a:xfrm flipH="1">
                                <a:off x="-1433819" y="26716"/>
                                <a:ext cx="900081" cy="54036"/>
                              </a:xfrm>
                              <a:prstGeom prst="rect">
                                <a:avLst/>
                              </a:prstGeom>
                              <a:solidFill>
                                <a:srgbClr val="92D050"/>
                              </a:solidFill>
                              <a:ln w="3175" cap="flat" cmpd="sng" algn="ctr">
                                <a:noFill/>
                                <a:prstDash val="solid"/>
                              </a:ln>
                              <a:effectLst/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85" name="Rettangolo 40"/>
                              <p:cNvSpPr/>
                              <p:nvPr/>
                            </p:nvSpPr>
                            <p:spPr>
                              <a:xfrm flipH="1">
                                <a:off x="-1433819" y="83497"/>
                                <a:ext cx="1080277" cy="36038"/>
                              </a:xfrm>
                              <a:prstGeom prst="rect">
                                <a:avLst/>
                              </a:prstGeom>
                              <a:solidFill>
                                <a:srgbClr val="9BBB59">
                                  <a:lumMod val="40000"/>
                                  <a:lumOff val="60000"/>
                                </a:srgbClr>
                              </a:solidFill>
                              <a:ln w="3175" cap="flat" cmpd="sng" algn="ctr">
                                <a:noFill/>
                                <a:prstDash val="solid"/>
                              </a:ln>
                              <a:effectLst/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en-US"/>
                              </a:p>
                            </p:txBody>
                          </p:sp>
                        </p:grpSp>
                      </p:grpSp>
                    </p:grpSp>
                  </p:grpSp>
                  <p:grpSp>
                    <p:nvGrpSpPr>
                      <p:cNvPr id="65" name="Gruppo 20"/>
                      <p:cNvGrpSpPr/>
                      <p:nvPr/>
                    </p:nvGrpSpPr>
                    <p:grpSpPr>
                      <a:xfrm flipV="1">
                        <a:off x="0" y="-5715"/>
                        <a:ext cx="4888778" cy="126304"/>
                        <a:chOff x="70503" y="191113"/>
                        <a:chExt cx="4889608" cy="127387"/>
                      </a:xfrm>
                    </p:grpSpPr>
                    <p:cxnSp>
                      <p:nvCxnSpPr>
                        <p:cNvPr id="66" name="Connettore 1 21"/>
                        <p:cNvCxnSpPr/>
                        <p:nvPr/>
                      </p:nvCxnSpPr>
                      <p:spPr>
                        <a:xfrm>
                          <a:off x="982616" y="191113"/>
                          <a:ext cx="3599693" cy="0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rgbClr val="FF0000"/>
                          </a:solidFill>
                          <a:prstDash val="lgDashDot"/>
                        </a:ln>
                        <a:effectLst/>
                      </p:spPr>
                    </p:cxnSp>
                    <p:cxnSp>
                      <p:nvCxnSpPr>
                        <p:cNvPr id="67" name="Connettore 1 22"/>
                        <p:cNvCxnSpPr/>
                        <p:nvPr/>
                      </p:nvCxnSpPr>
                      <p:spPr>
                        <a:xfrm>
                          <a:off x="981366" y="200720"/>
                          <a:ext cx="3599693" cy="0"/>
                        </a:xfrm>
                        <a:prstGeom prst="line">
                          <a:avLst/>
                        </a:prstGeom>
                        <a:noFill/>
                        <a:ln w="12700" cap="flat" cmpd="sng" algn="ctr">
                          <a:solidFill>
                            <a:srgbClr val="9BBB59">
                              <a:lumMod val="60000"/>
                              <a:lumOff val="40000"/>
                            </a:srgbClr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68" name="Connettore 1 23"/>
                        <p:cNvCxnSpPr/>
                        <p:nvPr/>
                      </p:nvCxnSpPr>
                      <p:spPr>
                        <a:xfrm flipV="1">
                          <a:off x="70503" y="305050"/>
                          <a:ext cx="4889608" cy="0"/>
                        </a:xfrm>
                        <a:prstGeom prst="line">
                          <a:avLst/>
                        </a:prstGeom>
                        <a:noFill/>
                        <a:ln w="12700" cap="flat" cmpd="sng" algn="ctr">
                          <a:solidFill>
                            <a:srgbClr val="9BBB59">
                              <a:lumMod val="60000"/>
                              <a:lumOff val="40000"/>
                            </a:srgbClr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69" name="Connettore 1 24"/>
                        <p:cNvCxnSpPr/>
                        <p:nvPr/>
                      </p:nvCxnSpPr>
                      <p:spPr>
                        <a:xfrm>
                          <a:off x="74648" y="318500"/>
                          <a:ext cx="4885291" cy="0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rgbClr val="FF0000"/>
                          </a:solidFill>
                          <a:prstDash val="solid"/>
                        </a:ln>
                        <a:effectLst/>
                      </p:spPr>
                    </p:cxnSp>
                    <p:sp>
                      <p:nvSpPr>
                        <p:cNvPr id="70" name="Rettangolo arrotondato 25"/>
                        <p:cNvSpPr/>
                        <p:nvPr/>
                      </p:nvSpPr>
                      <p:spPr>
                        <a:xfrm rot="16200000" flipH="1">
                          <a:off x="2738094" y="-1547515"/>
                          <a:ext cx="86400" cy="3596757"/>
                        </a:xfrm>
                        <a:prstGeom prst="roundRect">
                          <a:avLst/>
                        </a:prstGeom>
                        <a:pattFill prst="ltVert">
                          <a:fgClr>
                            <a:srgbClr val="EEECE1">
                              <a:lumMod val="90000"/>
                            </a:srgbClr>
                          </a:fgClr>
                          <a:bgClr>
                            <a:sysClr val="window" lastClr="FFFFFF"/>
                          </a:bgClr>
                        </a:pattFill>
                        <a:ln w="3175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63" name="Rettangolo arrotondato 18"/>
                    <p:cNvSpPr/>
                    <p:nvPr/>
                  </p:nvSpPr>
                  <p:spPr>
                    <a:xfrm rot="5400000" flipH="1" flipV="1">
                      <a:off x="2634615" y="-1517991"/>
                      <a:ext cx="144000" cy="3445023"/>
                    </a:xfrm>
                    <a:prstGeom prst="roundRect">
                      <a:avLst/>
                    </a:prstGeom>
                    <a:pattFill prst="smCheck">
                      <a:fgClr>
                        <a:srgbClr val="FFFF00"/>
                      </a:fgClr>
                      <a:bgClr>
                        <a:sysClr val="window" lastClr="FFFFFF"/>
                      </a:bgClr>
                    </a:pattFill>
                    <a:ln w="3175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9599973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96</TotalTime>
  <Words>167</Words>
  <Application>Microsoft Macintosh PowerPoint</Application>
  <PresentationFormat>Widescreen</PresentationFormat>
  <Paragraphs>27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Century Gothic</vt:lpstr>
      <vt:lpstr>Corbel</vt:lpstr>
      <vt:lpstr>Garamond</vt:lpstr>
      <vt:lpstr>Wingdings 3</vt:lpstr>
      <vt:lpstr>Savon</vt:lpstr>
      <vt:lpstr>PowerPoint Presentation</vt:lpstr>
      <vt:lpstr>PowerPoint Presentation</vt:lpstr>
      <vt:lpstr>costruzione e test camere al CERN – RM2, BO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23</cp:revision>
  <dcterms:created xsi:type="dcterms:W3CDTF">2020-01-29T20:10:14Z</dcterms:created>
  <dcterms:modified xsi:type="dcterms:W3CDTF">2020-01-30T09:34:36Z</dcterms:modified>
</cp:coreProperties>
</file>