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74" r:id="rId3"/>
    <p:sldId id="319" r:id="rId4"/>
    <p:sldId id="299" r:id="rId5"/>
    <p:sldId id="325" r:id="rId6"/>
    <p:sldId id="311" r:id="rId7"/>
    <p:sldId id="312" r:id="rId8"/>
    <p:sldId id="302" r:id="rId9"/>
    <p:sldId id="303" r:id="rId10"/>
    <p:sldId id="304" r:id="rId11"/>
    <p:sldId id="306" r:id="rId12"/>
    <p:sldId id="259" r:id="rId13"/>
    <p:sldId id="305" r:id="rId14"/>
    <p:sldId id="307" r:id="rId15"/>
    <p:sldId id="308" r:id="rId16"/>
    <p:sldId id="309" r:id="rId17"/>
    <p:sldId id="310" r:id="rId18"/>
    <p:sldId id="320" r:id="rId19"/>
    <p:sldId id="293" r:id="rId20"/>
    <p:sldId id="318" r:id="rId21"/>
    <p:sldId id="296" r:id="rId22"/>
    <p:sldId id="313" r:id="rId23"/>
    <p:sldId id="314" r:id="rId24"/>
    <p:sldId id="315" r:id="rId25"/>
    <p:sldId id="316" r:id="rId26"/>
    <p:sldId id="322" r:id="rId27"/>
    <p:sldId id="317" r:id="rId28"/>
    <p:sldId id="298" r:id="rId29"/>
    <p:sldId id="275" r:id="rId30"/>
    <p:sldId id="323" r:id="rId31"/>
    <p:sldId id="290" r:id="rId32"/>
    <p:sldId id="286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109" d="100"/>
          <a:sy n="109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ano%20Basso\AppData\Local\Temp\corso_partecipant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Andamento</a:t>
            </a:r>
            <a:r>
              <a:rPr lang="it-IT" baseline="0"/>
              <a:t> corsi di formazione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[corso_partecipante.xls]Grafico!$B$1</c:f>
              <c:strCache>
                <c:ptCount val="1"/>
                <c:pt idx="0">
                  <c:v>Numero di partecipanti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530463819649757E-2"/>
                  <c:y val="3.335328083989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B-4286-A82A-F2F6E1B12D66}"/>
                </c:ext>
              </c:extLst>
            </c:dLbl>
            <c:dLbl>
              <c:idx val="1"/>
              <c:layout>
                <c:manualLayout>
                  <c:x val="-2.6129581408935919E-2"/>
                  <c:y val="2.8019947506561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B-4286-A82A-F2F6E1B12D66}"/>
                </c:ext>
              </c:extLst>
            </c:dLbl>
            <c:dLbl>
              <c:idx val="2"/>
              <c:layout>
                <c:manualLayout>
                  <c:x val="-2.6129581408935919E-2"/>
                  <c:y val="3.3353280839894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4B-4286-A82A-F2F6E1B12D66}"/>
                </c:ext>
              </c:extLst>
            </c:dLbl>
            <c:dLbl>
              <c:idx val="3"/>
              <c:layout>
                <c:manualLayout>
                  <c:x val="-1.4935758283932801E-2"/>
                  <c:y val="2.8019947506561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4B-4286-A82A-F2F6E1B12D66}"/>
                </c:ext>
              </c:extLst>
            </c:dLbl>
            <c:dLbl>
              <c:idx val="4"/>
              <c:layout>
                <c:manualLayout>
                  <c:x val="-8.5392879267881163E-3"/>
                  <c:y val="3.0686614173228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4B-4286-A82A-F2F6E1B12D66}"/>
                </c:ext>
              </c:extLst>
            </c:dLbl>
            <c:dLbl>
              <c:idx val="5"/>
              <c:layout>
                <c:manualLayout>
                  <c:x val="-6.9401703375019516E-3"/>
                  <c:y val="3.3353280839895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B-4286-A82A-F2F6E1B12D66}"/>
                </c:ext>
              </c:extLst>
            </c:dLbl>
            <c:dLbl>
              <c:idx val="6"/>
              <c:layout>
                <c:manualLayout>
                  <c:x val="-6.9401703375019516E-3"/>
                  <c:y val="3.601994750656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4B-4286-A82A-F2F6E1B12D66}"/>
                </c:ext>
              </c:extLst>
            </c:dLbl>
            <c:dLbl>
              <c:idx val="7"/>
              <c:layout>
                <c:manualLayout>
                  <c:x val="-1.1737523105360503E-2"/>
                  <c:y val="3.068661417322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4B-4286-A82A-F2F6E1B12D66}"/>
                </c:ext>
              </c:extLst>
            </c:dLbl>
            <c:dLbl>
              <c:idx val="8"/>
              <c:layout>
                <c:manualLayout>
                  <c:x val="-5.3410527482157877E-3"/>
                  <c:y val="2.535328083989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4B-4286-A82A-F2F6E1B12D66}"/>
                </c:ext>
              </c:extLst>
            </c:dLbl>
            <c:dLbl>
              <c:idx val="9"/>
              <c:layout>
                <c:manualLayout>
                  <c:x val="2.654535198215032E-3"/>
                  <c:y val="5.2019947506561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4B-4286-A82A-F2F6E1B12D66}"/>
                </c:ext>
              </c:extLst>
            </c:dLbl>
            <c:dLbl>
              <c:idx val="10"/>
              <c:layout>
                <c:manualLayout>
                  <c:x val="-5.3410527482158467E-3"/>
                  <c:y val="3.8686614173228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4B-4286-A82A-F2F6E1B12D66}"/>
                </c:ext>
              </c:extLst>
            </c:dLbl>
            <c:dLbl>
              <c:idx val="11"/>
              <c:layout>
                <c:manualLayout>
                  <c:x val="-1.6534875873218936E-2"/>
                  <c:y val="4.668661417322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4B-4286-A82A-F2F6E1B12D66}"/>
                </c:ext>
              </c:extLst>
            </c:dLbl>
            <c:dLbl>
              <c:idx val="12"/>
              <c:layout>
                <c:manualLayout>
                  <c:x val="-3.1374687101794536E-2"/>
                  <c:y val="3.335328083989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4B-4286-A82A-F2F6E1B12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[corso_partecipante.xls]Grafico!$A$2:$A$23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xVal>
          <c:yVal>
            <c:numRef>
              <c:f>[corso_partecipante.xls]Grafico!$B$2:$B$23</c:f>
              <c:numCache>
                <c:formatCode>General</c:formatCode>
                <c:ptCount val="22"/>
                <c:pt idx="0">
                  <c:v>182</c:v>
                </c:pt>
                <c:pt idx="1">
                  <c:v>194</c:v>
                </c:pt>
                <c:pt idx="2">
                  <c:v>188</c:v>
                </c:pt>
                <c:pt idx="3">
                  <c:v>127</c:v>
                </c:pt>
                <c:pt idx="4">
                  <c:v>145</c:v>
                </c:pt>
                <c:pt idx="5">
                  <c:v>223</c:v>
                </c:pt>
                <c:pt idx="6">
                  <c:v>226</c:v>
                </c:pt>
                <c:pt idx="7">
                  <c:v>215</c:v>
                </c:pt>
                <c:pt idx="8">
                  <c:v>275</c:v>
                </c:pt>
                <c:pt idx="9">
                  <c:v>738</c:v>
                </c:pt>
                <c:pt idx="10">
                  <c:v>866</c:v>
                </c:pt>
                <c:pt idx="11">
                  <c:v>962</c:v>
                </c:pt>
                <c:pt idx="12">
                  <c:v>1010</c:v>
                </c:pt>
                <c:pt idx="13">
                  <c:v>676</c:v>
                </c:pt>
                <c:pt idx="14">
                  <c:v>623</c:v>
                </c:pt>
                <c:pt idx="15">
                  <c:v>875</c:v>
                </c:pt>
                <c:pt idx="16">
                  <c:v>879</c:v>
                </c:pt>
                <c:pt idx="17">
                  <c:v>877</c:v>
                </c:pt>
                <c:pt idx="18">
                  <c:v>974</c:v>
                </c:pt>
                <c:pt idx="19">
                  <c:v>935</c:v>
                </c:pt>
                <c:pt idx="20">
                  <c:v>1060</c:v>
                </c:pt>
                <c:pt idx="21">
                  <c:v>893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A4B-4286-A82A-F2F6E1B12D66}"/>
            </c:ext>
          </c:extLst>
        </c:ser>
        <c:ser>
          <c:idx val="1"/>
          <c:order val="1"/>
          <c:tx>
            <c:strRef>
              <c:f>[corso_partecipante.xls]Grafico!$C$1</c:f>
              <c:strCache>
                <c:ptCount val="1"/>
                <c:pt idx="0">
                  <c:v>numero di partecipazioni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931346230363591E-2"/>
                  <c:y val="-4.3980052493438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4B-4286-A82A-F2F6E1B12D66}"/>
                </c:ext>
              </c:extLst>
            </c:dLbl>
            <c:dLbl>
              <c:idx val="2"/>
              <c:layout>
                <c:manualLayout>
                  <c:x val="-2.1332228641077429E-2"/>
                  <c:y val="-5.1980052493438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4B-4286-A82A-F2F6E1B12D66}"/>
                </c:ext>
              </c:extLst>
            </c:dLbl>
            <c:dLbl>
              <c:idx val="3"/>
              <c:layout>
                <c:manualLayout>
                  <c:x val="-2.4530463819649757E-2"/>
                  <c:y val="-4.6646719160104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4B-4286-A82A-F2F6E1B12D66}"/>
                </c:ext>
              </c:extLst>
            </c:dLbl>
            <c:dLbl>
              <c:idx val="4"/>
              <c:layout>
                <c:manualLayout>
                  <c:x val="-2.612958140893595E-2"/>
                  <c:y val="-7.331338582677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4B-4286-A82A-F2F6E1B12D66}"/>
                </c:ext>
              </c:extLst>
            </c:dLbl>
            <c:dLbl>
              <c:idx val="12"/>
              <c:layout>
                <c:manualLayout>
                  <c:x val="-1.2211538461538461E-2"/>
                  <c:y val="-5.1980052493438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4B-4286-A82A-F2F6E1B12D66}"/>
                </c:ext>
              </c:extLst>
            </c:dLbl>
            <c:dLbl>
              <c:idx val="14"/>
              <c:layout>
                <c:manualLayout>
                  <c:x val="-3.6337349397590361E-2"/>
                  <c:y val="-5.9980052493438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4B-4286-A82A-F2F6E1B12D66}"/>
                </c:ext>
              </c:extLst>
            </c:dLbl>
            <c:dLbl>
              <c:idx val="19"/>
              <c:layout>
                <c:manualLayout>
                  <c:x val="-2.8237179487179489E-2"/>
                  <c:y val="-6.2646719160104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4B-4286-A82A-F2F6E1B12D66}"/>
                </c:ext>
              </c:extLst>
            </c:dLbl>
            <c:dLbl>
              <c:idx val="21"/>
              <c:layout>
                <c:manualLayout>
                  <c:x val="-5.7692307692307696E-2"/>
                  <c:y val="-1.4646719160104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4B-4286-A82A-F2F6E1B12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[corso_partecipante.xls]Grafico!$A$2:$A$23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xVal>
          <c:yVal>
            <c:numRef>
              <c:f>[corso_partecipante.xls]Grafico!$C$2:$C$23</c:f>
              <c:numCache>
                <c:formatCode>General</c:formatCode>
                <c:ptCount val="22"/>
                <c:pt idx="0">
                  <c:v>225</c:v>
                </c:pt>
                <c:pt idx="1">
                  <c:v>241</c:v>
                </c:pt>
                <c:pt idx="2">
                  <c:v>220</c:v>
                </c:pt>
                <c:pt idx="3">
                  <c:v>142</c:v>
                </c:pt>
                <c:pt idx="4">
                  <c:v>151</c:v>
                </c:pt>
                <c:pt idx="5">
                  <c:v>325</c:v>
                </c:pt>
                <c:pt idx="6">
                  <c:v>370</c:v>
                </c:pt>
                <c:pt idx="7">
                  <c:v>282</c:v>
                </c:pt>
                <c:pt idx="8">
                  <c:v>383</c:v>
                </c:pt>
                <c:pt idx="9">
                  <c:v>1448</c:v>
                </c:pt>
                <c:pt idx="10">
                  <c:v>1753</c:v>
                </c:pt>
                <c:pt idx="11">
                  <c:v>1987</c:v>
                </c:pt>
                <c:pt idx="12">
                  <c:v>1178</c:v>
                </c:pt>
                <c:pt idx="13">
                  <c:v>1121</c:v>
                </c:pt>
                <c:pt idx="14">
                  <c:v>1136</c:v>
                </c:pt>
                <c:pt idx="15">
                  <c:v>1756</c:v>
                </c:pt>
                <c:pt idx="16">
                  <c:v>2088</c:v>
                </c:pt>
                <c:pt idx="17">
                  <c:v>2043</c:v>
                </c:pt>
                <c:pt idx="18">
                  <c:v>2291</c:v>
                </c:pt>
                <c:pt idx="19">
                  <c:v>1917</c:v>
                </c:pt>
                <c:pt idx="20">
                  <c:v>2260</c:v>
                </c:pt>
                <c:pt idx="21">
                  <c:v>1512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6A4B-4286-A82A-F2F6E1B12D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988520528"/>
        <c:axId val="988508880"/>
      </c:scatterChart>
      <c:valAx>
        <c:axId val="988520528"/>
        <c:scaling>
          <c:orientation val="minMax"/>
          <c:max val="2019"/>
          <c:min val="199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8508880"/>
        <c:crosses val="autoZero"/>
        <c:crossBetween val="midCat"/>
        <c:majorUnit val="1"/>
      </c:valAx>
      <c:valAx>
        <c:axId val="9885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8520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B439D-93A1-F34A-A3AE-87905D7320FE}" type="doc">
      <dgm:prSet loTypeId="urn:microsoft.com/office/officeart/2005/8/layout/cycle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DF7E595-6D06-6345-89AE-A01C02877FEF}">
      <dgm:prSet phldrT="[Testo]"/>
      <dgm:spPr/>
      <dgm:t>
        <a:bodyPr/>
        <a:lstStyle/>
        <a:p>
          <a:r>
            <a:rPr lang="it-IT" b="1" dirty="0" smtClean="0">
              <a:latin typeface="Century Gothic"/>
              <a:cs typeface="Century Gothic"/>
            </a:rPr>
            <a:t>DOVE</a:t>
          </a:r>
          <a:endParaRPr lang="it-IT" b="1" dirty="0">
            <a:latin typeface="Century Gothic"/>
            <a:cs typeface="Century Gothic"/>
          </a:endParaRPr>
        </a:p>
      </dgm:t>
    </dgm:pt>
    <dgm:pt modelId="{35D74A1A-679B-D14B-BA58-6AC9EF390DA8}" type="parTrans" cxnId="{3A499FE7-5FC8-5846-8EF2-18E59966563A}">
      <dgm:prSet/>
      <dgm:spPr/>
      <dgm:t>
        <a:bodyPr/>
        <a:lstStyle/>
        <a:p>
          <a:endParaRPr lang="it-IT"/>
        </a:p>
      </dgm:t>
    </dgm:pt>
    <dgm:pt modelId="{F19186BA-6AC9-6047-847C-B4574B8090D9}" type="sibTrans" cxnId="{3A499FE7-5FC8-5846-8EF2-18E59966563A}">
      <dgm:prSet/>
      <dgm:spPr/>
      <dgm:t>
        <a:bodyPr/>
        <a:lstStyle/>
        <a:p>
          <a:endParaRPr lang="it-IT"/>
        </a:p>
      </dgm:t>
    </dgm:pt>
    <dgm:pt modelId="{9DC3E75A-AEDE-4A47-8308-A688D1C6D5E0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IN TUTTE LE STRUTTURE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850610C7-CC00-A84A-A584-3F234F4C61D8}" type="parTrans" cxnId="{E380FB00-D953-7B4A-880A-63D6556B54B0}">
      <dgm:prSet/>
      <dgm:spPr/>
      <dgm:t>
        <a:bodyPr/>
        <a:lstStyle/>
        <a:p>
          <a:endParaRPr lang="it-IT"/>
        </a:p>
      </dgm:t>
    </dgm:pt>
    <dgm:pt modelId="{79584623-697A-4346-88D3-C2DAB895F925}" type="sibTrans" cxnId="{E380FB00-D953-7B4A-880A-63D6556B54B0}">
      <dgm:prSet/>
      <dgm:spPr/>
      <dgm:t>
        <a:bodyPr/>
        <a:lstStyle/>
        <a:p>
          <a:endParaRPr lang="it-IT"/>
        </a:p>
      </dgm:t>
    </dgm:pt>
    <dgm:pt modelId="{B6F742D3-857A-DD44-BCAE-FA4C1A8F7C40}">
      <dgm:prSet phldrT="[Testo]"/>
      <dgm:spPr/>
      <dgm:t>
        <a:bodyPr/>
        <a:lstStyle/>
        <a:p>
          <a:r>
            <a:rPr lang="it-IT" b="1" dirty="0" smtClean="0">
              <a:latin typeface="Century Gothic"/>
              <a:cs typeface="Century Gothic"/>
            </a:rPr>
            <a:t>COME</a:t>
          </a:r>
          <a:endParaRPr lang="it-IT" b="1" dirty="0">
            <a:latin typeface="Century Gothic"/>
            <a:cs typeface="Century Gothic"/>
          </a:endParaRPr>
        </a:p>
      </dgm:t>
    </dgm:pt>
    <dgm:pt modelId="{E16FB213-00F5-8B4E-8BC5-FE01AAB10C50}" type="parTrans" cxnId="{27FED118-45C7-7745-949A-993EB0C0D200}">
      <dgm:prSet/>
      <dgm:spPr/>
      <dgm:t>
        <a:bodyPr/>
        <a:lstStyle/>
        <a:p>
          <a:endParaRPr lang="it-IT"/>
        </a:p>
      </dgm:t>
    </dgm:pt>
    <dgm:pt modelId="{91BD2FB8-FCB3-8A46-A9D0-81E7477FC563}" type="sibTrans" cxnId="{27FED118-45C7-7745-949A-993EB0C0D200}">
      <dgm:prSet/>
      <dgm:spPr/>
      <dgm:t>
        <a:bodyPr/>
        <a:lstStyle/>
        <a:p>
          <a:endParaRPr lang="it-IT"/>
        </a:p>
      </dgm:t>
    </dgm:pt>
    <dgm:pt modelId="{C1ECD391-9359-2147-A665-41B96BD24D05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REFERENTE DELLA STRUTTURA OSPITANTE INSIEME A REFERENTE DI ALTRA STRUTTURA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809F24EE-4D63-0546-AB64-43E4CF54BE8F}" type="parTrans" cxnId="{C74A4AC2-3B4E-7E47-89E0-3A21DEBD778E}">
      <dgm:prSet/>
      <dgm:spPr/>
      <dgm:t>
        <a:bodyPr/>
        <a:lstStyle/>
        <a:p>
          <a:endParaRPr lang="it-IT"/>
        </a:p>
      </dgm:t>
    </dgm:pt>
    <dgm:pt modelId="{A7723439-AD4E-3942-85D5-0F4AA3D70EAB}" type="sibTrans" cxnId="{C74A4AC2-3B4E-7E47-89E0-3A21DEBD778E}">
      <dgm:prSet/>
      <dgm:spPr/>
      <dgm:t>
        <a:bodyPr/>
        <a:lstStyle/>
        <a:p>
          <a:endParaRPr lang="it-IT"/>
        </a:p>
      </dgm:t>
    </dgm:pt>
    <dgm:pt modelId="{0C9FC67B-7511-6A40-B5C9-07395FB9F8ED}">
      <dgm:prSet phldrT="[Testo]"/>
      <dgm:spPr/>
      <dgm:t>
        <a:bodyPr/>
        <a:lstStyle/>
        <a:p>
          <a:r>
            <a:rPr lang="it-IT" b="1" dirty="0" smtClean="0">
              <a:latin typeface="Century Gothic"/>
              <a:cs typeface="Century Gothic"/>
            </a:rPr>
            <a:t>QUANDO</a:t>
          </a:r>
          <a:endParaRPr lang="it-IT" b="1" dirty="0">
            <a:latin typeface="Century Gothic"/>
            <a:cs typeface="Century Gothic"/>
          </a:endParaRPr>
        </a:p>
      </dgm:t>
    </dgm:pt>
    <dgm:pt modelId="{0CC68269-5103-C440-8A16-7EC3F1901AD6}" type="parTrans" cxnId="{5323F96C-8C6F-9C41-A5CE-FFB397AEDE86}">
      <dgm:prSet/>
      <dgm:spPr/>
      <dgm:t>
        <a:bodyPr/>
        <a:lstStyle/>
        <a:p>
          <a:endParaRPr lang="it-IT"/>
        </a:p>
      </dgm:t>
    </dgm:pt>
    <dgm:pt modelId="{61294258-D6BD-E34F-9E25-5B02B4AE93C6}" type="sibTrans" cxnId="{5323F96C-8C6F-9C41-A5CE-FFB397AEDE86}">
      <dgm:prSet/>
      <dgm:spPr/>
      <dgm:t>
        <a:bodyPr/>
        <a:lstStyle/>
        <a:p>
          <a:endParaRPr lang="it-IT"/>
        </a:p>
      </dgm:t>
    </dgm:pt>
    <dgm:pt modelId="{60D80515-6496-2843-8E53-FF6389465C49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DIFFONDERE LA CULTURA DELLA FORMAZIONE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A99360C8-72E9-4A4A-8DFA-0386FBAB86BE}" type="sibTrans" cxnId="{A972E277-8D5D-6142-9DC5-2D59DD18FDF1}">
      <dgm:prSet/>
      <dgm:spPr/>
      <dgm:t>
        <a:bodyPr/>
        <a:lstStyle/>
        <a:p>
          <a:endParaRPr lang="it-IT"/>
        </a:p>
      </dgm:t>
    </dgm:pt>
    <dgm:pt modelId="{924A474C-B5CE-2747-B418-BB14A0B7A824}" type="parTrans" cxnId="{A972E277-8D5D-6142-9DC5-2D59DD18FDF1}">
      <dgm:prSet/>
      <dgm:spPr/>
      <dgm:t>
        <a:bodyPr/>
        <a:lstStyle/>
        <a:p>
          <a:endParaRPr lang="it-IT"/>
        </a:p>
      </dgm:t>
    </dgm:pt>
    <dgm:pt modelId="{7E31AF20-9C43-6A4E-952A-20AA1B7438A4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latin typeface="Century Gothic"/>
              <a:cs typeface="Century Gothic"/>
            </a:rPr>
            <a:t>PERCHE’</a:t>
          </a:r>
          <a:endParaRPr lang="it-IT" b="1" dirty="0">
            <a:solidFill>
              <a:schemeClr val="bg1"/>
            </a:solidFill>
            <a:latin typeface="Century Gothic"/>
            <a:cs typeface="Century Gothic"/>
          </a:endParaRPr>
        </a:p>
      </dgm:t>
    </dgm:pt>
    <dgm:pt modelId="{03B9399D-DEF4-4849-A544-30900C4608BA}" type="sibTrans" cxnId="{543FBF78-7D7C-EA4B-9468-8D5EB18663DC}">
      <dgm:prSet/>
      <dgm:spPr/>
      <dgm:t>
        <a:bodyPr/>
        <a:lstStyle/>
        <a:p>
          <a:endParaRPr lang="it-IT"/>
        </a:p>
      </dgm:t>
    </dgm:pt>
    <dgm:pt modelId="{8C31D68E-28F8-FC40-9C8F-0F148F64B9EF}" type="parTrans" cxnId="{543FBF78-7D7C-EA4B-9468-8D5EB18663DC}">
      <dgm:prSet/>
      <dgm:spPr/>
      <dgm:t>
        <a:bodyPr/>
        <a:lstStyle/>
        <a:p>
          <a:endParaRPr lang="it-IT"/>
        </a:p>
      </dgm:t>
    </dgm:pt>
    <dgm:pt modelId="{56D0613B-558A-144D-849C-75A84F187438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CONSIGLI SEZIONE /LABORATORI/CENTRI NAZ.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5963DB9C-0BFC-F945-B83F-C55F7C14BDD4}" type="sibTrans" cxnId="{C7BC7DE5-C28E-3C41-8056-DE009F4538E6}">
      <dgm:prSet/>
      <dgm:spPr/>
      <dgm:t>
        <a:bodyPr/>
        <a:lstStyle/>
        <a:p>
          <a:endParaRPr lang="it-IT"/>
        </a:p>
      </dgm:t>
    </dgm:pt>
    <dgm:pt modelId="{18050799-6190-704F-A258-DB20114CEBDD}" type="parTrans" cxnId="{C7BC7DE5-C28E-3C41-8056-DE009F4538E6}">
      <dgm:prSet/>
      <dgm:spPr/>
      <dgm:t>
        <a:bodyPr/>
        <a:lstStyle/>
        <a:p>
          <a:endParaRPr lang="it-IT"/>
        </a:p>
      </dgm:t>
    </dgm:pt>
    <dgm:pt modelId="{5B7EEE56-FB33-430D-8542-8C5148EA3EAE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COGLIERE LE NUMEROSE OPPORTUNITA’ FORMATIVE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92A01770-7D36-4D4F-B6C5-8654E5225D2C}" type="parTrans" cxnId="{E111D66E-AB05-4805-B3EE-292474397B8E}">
      <dgm:prSet/>
      <dgm:spPr/>
      <dgm:t>
        <a:bodyPr/>
        <a:lstStyle/>
        <a:p>
          <a:endParaRPr lang="it-IT"/>
        </a:p>
      </dgm:t>
    </dgm:pt>
    <dgm:pt modelId="{777184D3-966A-4AFC-B7F9-0C856534BCA4}" type="sibTrans" cxnId="{E111D66E-AB05-4805-B3EE-292474397B8E}">
      <dgm:prSet/>
      <dgm:spPr/>
      <dgm:t>
        <a:bodyPr/>
        <a:lstStyle/>
        <a:p>
          <a:endParaRPr lang="it-IT"/>
        </a:p>
      </dgm:t>
    </dgm:pt>
    <dgm:pt modelId="{CA852F18-A43F-4870-8348-B6DB89678E74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MOTIVAZIONE</a:t>
          </a:r>
          <a:endParaRPr lang="it-IT" sz="1200" b="1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gm:t>
    </dgm:pt>
    <dgm:pt modelId="{8762510F-2E7C-4482-BDFF-B5F6E1A94C0F}" type="parTrans" cxnId="{AF7DB6E4-48AD-49C8-8C45-0C58D4E973C9}">
      <dgm:prSet/>
      <dgm:spPr/>
      <dgm:t>
        <a:bodyPr/>
        <a:lstStyle/>
        <a:p>
          <a:endParaRPr lang="it-IT"/>
        </a:p>
      </dgm:t>
    </dgm:pt>
    <dgm:pt modelId="{7BA2EE36-0359-4EE5-9C01-6D6BB4375E7C}" type="sibTrans" cxnId="{AF7DB6E4-48AD-49C8-8C45-0C58D4E973C9}">
      <dgm:prSet/>
      <dgm:spPr/>
      <dgm:t>
        <a:bodyPr/>
        <a:lstStyle/>
        <a:p>
          <a:endParaRPr lang="it-IT"/>
        </a:p>
      </dgm:t>
    </dgm:pt>
    <dgm:pt modelId="{B241F7DC-1B9F-A945-A06B-1FE749015D61}" type="pres">
      <dgm:prSet presAssocID="{FE4B439D-93A1-F34A-A3AE-87905D7320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A72EA97-4DA0-674B-A76E-0291D388944F}" type="pres">
      <dgm:prSet presAssocID="{FE4B439D-93A1-F34A-A3AE-87905D7320FE}" presName="children" presStyleCnt="0"/>
      <dgm:spPr/>
    </dgm:pt>
    <dgm:pt modelId="{B90A3B68-7257-1347-A978-A37BCDCA5EBA}" type="pres">
      <dgm:prSet presAssocID="{FE4B439D-93A1-F34A-A3AE-87905D7320FE}" presName="child1group" presStyleCnt="0"/>
      <dgm:spPr/>
    </dgm:pt>
    <dgm:pt modelId="{9A013482-6A74-0F4E-BA63-83E05F3CC777}" type="pres">
      <dgm:prSet presAssocID="{FE4B439D-93A1-F34A-A3AE-87905D7320FE}" presName="child1" presStyleLbl="bgAcc1" presStyleIdx="0" presStyleCnt="4"/>
      <dgm:spPr/>
      <dgm:t>
        <a:bodyPr/>
        <a:lstStyle/>
        <a:p>
          <a:endParaRPr lang="it-IT"/>
        </a:p>
      </dgm:t>
    </dgm:pt>
    <dgm:pt modelId="{FC6BE10E-45D5-A542-8BA2-CAFAD625D04C}" type="pres">
      <dgm:prSet presAssocID="{FE4B439D-93A1-F34A-A3AE-87905D7320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238C46-52CE-B946-8CDF-ADC74976FC46}" type="pres">
      <dgm:prSet presAssocID="{FE4B439D-93A1-F34A-A3AE-87905D7320FE}" presName="child2group" presStyleCnt="0"/>
      <dgm:spPr/>
    </dgm:pt>
    <dgm:pt modelId="{123EA2A7-AF32-8543-8DB0-4DA53227D5D9}" type="pres">
      <dgm:prSet presAssocID="{FE4B439D-93A1-F34A-A3AE-87905D7320FE}" presName="child2" presStyleLbl="bgAcc1" presStyleIdx="1" presStyleCnt="4" custScaleX="106403" custScaleY="123569" custLinFactNeighborX="15049" custLinFactNeighborY="6750"/>
      <dgm:spPr/>
      <dgm:t>
        <a:bodyPr/>
        <a:lstStyle/>
        <a:p>
          <a:endParaRPr lang="it-IT"/>
        </a:p>
      </dgm:t>
    </dgm:pt>
    <dgm:pt modelId="{71E22FC1-8ABD-5246-9222-635DA7D559E9}" type="pres">
      <dgm:prSet presAssocID="{FE4B439D-93A1-F34A-A3AE-87905D7320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C70D1E-7FA5-AA4E-838A-6F212D01437B}" type="pres">
      <dgm:prSet presAssocID="{FE4B439D-93A1-F34A-A3AE-87905D7320FE}" presName="child3group" presStyleCnt="0"/>
      <dgm:spPr/>
    </dgm:pt>
    <dgm:pt modelId="{DC20A698-63C7-0841-A3D5-62B8D1825C97}" type="pres">
      <dgm:prSet presAssocID="{FE4B439D-93A1-F34A-A3AE-87905D7320FE}" presName="child3" presStyleLbl="bgAcc1" presStyleIdx="2" presStyleCnt="4" custScaleY="113274" custLinFactNeighborX="21988" custLinFactNeighborY="-7526"/>
      <dgm:spPr/>
      <dgm:t>
        <a:bodyPr/>
        <a:lstStyle/>
        <a:p>
          <a:endParaRPr lang="it-IT"/>
        </a:p>
      </dgm:t>
    </dgm:pt>
    <dgm:pt modelId="{85064E6A-8DC5-BC4E-9D55-3D61BE7BA6A8}" type="pres">
      <dgm:prSet presAssocID="{FE4B439D-93A1-F34A-A3AE-87905D7320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50E5B-312B-1749-B87A-02D202F60EBF}" type="pres">
      <dgm:prSet presAssocID="{FE4B439D-93A1-F34A-A3AE-87905D7320FE}" presName="child4group" presStyleCnt="0"/>
      <dgm:spPr/>
    </dgm:pt>
    <dgm:pt modelId="{906CA2D2-4584-7D46-A054-753B02ABCEAC}" type="pres">
      <dgm:prSet presAssocID="{FE4B439D-93A1-F34A-A3AE-87905D7320FE}" presName="child4" presStyleLbl="bgAcc1" presStyleIdx="3" presStyleCnt="4" custScaleX="137278" custScaleY="88456" custLinFactNeighborX="-1130" custLinFactNeighborY="10194"/>
      <dgm:spPr/>
      <dgm:t>
        <a:bodyPr/>
        <a:lstStyle/>
        <a:p>
          <a:endParaRPr lang="it-IT"/>
        </a:p>
      </dgm:t>
    </dgm:pt>
    <dgm:pt modelId="{4FF87E59-4F33-244C-B959-A3DE3673C2ED}" type="pres">
      <dgm:prSet presAssocID="{FE4B439D-93A1-F34A-A3AE-87905D7320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9D06C0-1CB8-B543-9F83-9210460FBDF7}" type="pres">
      <dgm:prSet presAssocID="{FE4B439D-93A1-F34A-A3AE-87905D7320FE}" presName="childPlaceholder" presStyleCnt="0"/>
      <dgm:spPr/>
    </dgm:pt>
    <dgm:pt modelId="{5F8C9946-2EDE-524D-BDB2-526BAB4EDA2B}" type="pres">
      <dgm:prSet presAssocID="{FE4B439D-93A1-F34A-A3AE-87905D7320FE}" presName="circle" presStyleCnt="0"/>
      <dgm:spPr/>
    </dgm:pt>
    <dgm:pt modelId="{434145B2-9C76-F046-B2FB-BC24E5778862}" type="pres">
      <dgm:prSet presAssocID="{FE4B439D-93A1-F34A-A3AE-87905D7320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3526CB-0E0D-BE46-A39D-B71026B4BB85}" type="pres">
      <dgm:prSet presAssocID="{FE4B439D-93A1-F34A-A3AE-87905D7320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470DD2-8B85-8740-88D1-758CCE86C99F}" type="pres">
      <dgm:prSet presAssocID="{FE4B439D-93A1-F34A-A3AE-87905D7320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BE5DDB-C833-9049-9C73-5AD7CC07AAB1}" type="pres">
      <dgm:prSet presAssocID="{FE4B439D-93A1-F34A-A3AE-87905D7320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1F4AC1-554B-5F4D-ACDB-BCD40DCDE0DA}" type="pres">
      <dgm:prSet presAssocID="{FE4B439D-93A1-F34A-A3AE-87905D7320FE}" presName="quadrantPlaceholder" presStyleCnt="0"/>
      <dgm:spPr/>
    </dgm:pt>
    <dgm:pt modelId="{8A2EFF1B-7D9B-CA4F-88CE-A9A5452F5E3B}" type="pres">
      <dgm:prSet presAssocID="{FE4B439D-93A1-F34A-A3AE-87905D7320FE}" presName="center1" presStyleLbl="fgShp" presStyleIdx="0" presStyleCnt="2"/>
      <dgm:spPr/>
    </dgm:pt>
    <dgm:pt modelId="{8B20F0C4-FD18-DA49-A982-0371FC83B9F7}" type="pres">
      <dgm:prSet presAssocID="{FE4B439D-93A1-F34A-A3AE-87905D7320FE}" presName="center2" presStyleLbl="fgShp" presStyleIdx="1" presStyleCnt="2"/>
      <dgm:spPr/>
    </dgm:pt>
  </dgm:ptLst>
  <dgm:cxnLst>
    <dgm:cxn modelId="{B74C728A-F209-214C-B985-60436CDE35FF}" type="presOf" srcId="{56D0613B-558A-144D-849C-75A84F187438}" destId="{DC20A698-63C7-0841-A3D5-62B8D1825C97}" srcOrd="0" destOrd="0" presId="urn:microsoft.com/office/officeart/2005/8/layout/cycle4"/>
    <dgm:cxn modelId="{E993D42F-913D-7246-900E-C4B5C987026B}" type="presOf" srcId="{9DC3E75A-AEDE-4A47-8308-A688D1C6D5E0}" destId="{FC6BE10E-45D5-A542-8BA2-CAFAD625D04C}" srcOrd="1" destOrd="0" presId="urn:microsoft.com/office/officeart/2005/8/layout/cycle4"/>
    <dgm:cxn modelId="{E380FB00-D953-7B4A-880A-63D6556B54B0}" srcId="{BDF7E595-6D06-6345-89AE-A01C02877FEF}" destId="{9DC3E75A-AEDE-4A47-8308-A688D1C6D5E0}" srcOrd="0" destOrd="0" parTransId="{850610C7-CC00-A84A-A584-3F234F4C61D8}" sibTransId="{79584623-697A-4346-88D3-C2DAB895F925}"/>
    <dgm:cxn modelId="{C74A4AC2-3B4E-7E47-89E0-3A21DEBD778E}" srcId="{B6F742D3-857A-DD44-BCAE-FA4C1A8F7C40}" destId="{C1ECD391-9359-2147-A665-41B96BD24D05}" srcOrd="0" destOrd="0" parTransId="{809F24EE-4D63-0546-AB64-43E4CF54BE8F}" sibTransId="{A7723439-AD4E-3942-85D5-0F4AA3D70EAB}"/>
    <dgm:cxn modelId="{BF38509A-6C60-4735-8E92-38D83FE71E24}" type="presOf" srcId="{5B7EEE56-FB33-430D-8542-8C5148EA3EAE}" destId="{906CA2D2-4584-7D46-A054-753B02ABCEAC}" srcOrd="0" destOrd="1" presId="urn:microsoft.com/office/officeart/2005/8/layout/cycle4"/>
    <dgm:cxn modelId="{27FED118-45C7-7745-949A-993EB0C0D200}" srcId="{FE4B439D-93A1-F34A-A3AE-87905D7320FE}" destId="{B6F742D3-857A-DD44-BCAE-FA4C1A8F7C40}" srcOrd="1" destOrd="0" parTransId="{E16FB213-00F5-8B4E-8BC5-FE01AAB10C50}" sibTransId="{91BD2FB8-FCB3-8A46-A9D0-81E7477FC563}"/>
    <dgm:cxn modelId="{3F48A67E-BD2C-484E-85B2-D8DEEE204B04}" type="presOf" srcId="{FE4B439D-93A1-F34A-A3AE-87905D7320FE}" destId="{B241F7DC-1B9F-A945-A06B-1FE749015D61}" srcOrd="0" destOrd="0" presId="urn:microsoft.com/office/officeart/2005/8/layout/cycle4"/>
    <dgm:cxn modelId="{A853B341-12C3-F444-A3DB-5C271641081B}" type="presOf" srcId="{C1ECD391-9359-2147-A665-41B96BD24D05}" destId="{123EA2A7-AF32-8543-8DB0-4DA53227D5D9}" srcOrd="0" destOrd="0" presId="urn:microsoft.com/office/officeart/2005/8/layout/cycle4"/>
    <dgm:cxn modelId="{3DC2C47E-32BC-034C-986C-6EF774208683}" type="presOf" srcId="{60D80515-6496-2843-8E53-FF6389465C49}" destId="{4FF87E59-4F33-244C-B959-A3DE3673C2ED}" srcOrd="1" destOrd="0" presId="urn:microsoft.com/office/officeart/2005/8/layout/cycle4"/>
    <dgm:cxn modelId="{A73AE45D-4841-124E-A5FB-1C1F85C553AB}" type="presOf" srcId="{7E31AF20-9C43-6A4E-952A-20AA1B7438A4}" destId="{41BE5DDB-C833-9049-9C73-5AD7CC07AAB1}" srcOrd="0" destOrd="0" presId="urn:microsoft.com/office/officeart/2005/8/layout/cycle4"/>
    <dgm:cxn modelId="{543FBF78-7D7C-EA4B-9468-8D5EB18663DC}" srcId="{FE4B439D-93A1-F34A-A3AE-87905D7320FE}" destId="{7E31AF20-9C43-6A4E-952A-20AA1B7438A4}" srcOrd="3" destOrd="0" parTransId="{8C31D68E-28F8-FC40-9C8F-0F148F64B9EF}" sibTransId="{03B9399D-DEF4-4849-A544-30900C4608BA}"/>
    <dgm:cxn modelId="{3A499FE7-5FC8-5846-8EF2-18E59966563A}" srcId="{FE4B439D-93A1-F34A-A3AE-87905D7320FE}" destId="{BDF7E595-6D06-6345-89AE-A01C02877FEF}" srcOrd="0" destOrd="0" parTransId="{35D74A1A-679B-D14B-BA58-6AC9EF390DA8}" sibTransId="{F19186BA-6AC9-6047-847C-B4574B8090D9}"/>
    <dgm:cxn modelId="{5323F96C-8C6F-9C41-A5CE-FFB397AEDE86}" srcId="{FE4B439D-93A1-F34A-A3AE-87905D7320FE}" destId="{0C9FC67B-7511-6A40-B5C9-07395FB9F8ED}" srcOrd="2" destOrd="0" parTransId="{0CC68269-5103-C440-8A16-7EC3F1901AD6}" sibTransId="{61294258-D6BD-E34F-9E25-5B02B4AE93C6}"/>
    <dgm:cxn modelId="{179F3166-A99C-5644-B6AA-40F3AED86866}" type="presOf" srcId="{C1ECD391-9359-2147-A665-41B96BD24D05}" destId="{71E22FC1-8ABD-5246-9222-635DA7D559E9}" srcOrd="1" destOrd="0" presId="urn:microsoft.com/office/officeart/2005/8/layout/cycle4"/>
    <dgm:cxn modelId="{625974C0-CF35-494A-A8B2-ADF56E8CEC6F}" type="presOf" srcId="{CA852F18-A43F-4870-8348-B6DB89678E74}" destId="{4FF87E59-4F33-244C-B959-A3DE3673C2ED}" srcOrd="1" destOrd="2" presId="urn:microsoft.com/office/officeart/2005/8/layout/cycle4"/>
    <dgm:cxn modelId="{C8443D38-398C-0546-B3FA-4575BF7A7F1F}" type="presOf" srcId="{B6F742D3-857A-DD44-BCAE-FA4C1A8F7C40}" destId="{033526CB-0E0D-BE46-A39D-B71026B4BB85}" srcOrd="0" destOrd="0" presId="urn:microsoft.com/office/officeart/2005/8/layout/cycle4"/>
    <dgm:cxn modelId="{E111D66E-AB05-4805-B3EE-292474397B8E}" srcId="{7E31AF20-9C43-6A4E-952A-20AA1B7438A4}" destId="{5B7EEE56-FB33-430D-8542-8C5148EA3EAE}" srcOrd="1" destOrd="0" parTransId="{92A01770-7D36-4D4F-B6C5-8654E5225D2C}" sibTransId="{777184D3-966A-4AFC-B7F9-0C856534BCA4}"/>
    <dgm:cxn modelId="{707345C0-009E-3D49-A8EB-3A002A6DAC67}" type="presOf" srcId="{60D80515-6496-2843-8E53-FF6389465C49}" destId="{906CA2D2-4584-7D46-A054-753B02ABCEAC}" srcOrd="0" destOrd="0" presId="urn:microsoft.com/office/officeart/2005/8/layout/cycle4"/>
    <dgm:cxn modelId="{B47CDA2B-FD86-4A45-B162-448C9C927901}" type="presOf" srcId="{5B7EEE56-FB33-430D-8542-8C5148EA3EAE}" destId="{4FF87E59-4F33-244C-B959-A3DE3673C2ED}" srcOrd="1" destOrd="1" presId="urn:microsoft.com/office/officeart/2005/8/layout/cycle4"/>
    <dgm:cxn modelId="{B8DCFF3A-85DF-CB49-85A8-F584CE1080CA}" type="presOf" srcId="{BDF7E595-6D06-6345-89AE-A01C02877FEF}" destId="{434145B2-9C76-F046-B2FB-BC24E5778862}" srcOrd="0" destOrd="0" presId="urn:microsoft.com/office/officeart/2005/8/layout/cycle4"/>
    <dgm:cxn modelId="{C7BC7DE5-C28E-3C41-8056-DE009F4538E6}" srcId="{0C9FC67B-7511-6A40-B5C9-07395FB9F8ED}" destId="{56D0613B-558A-144D-849C-75A84F187438}" srcOrd="0" destOrd="0" parTransId="{18050799-6190-704F-A258-DB20114CEBDD}" sibTransId="{5963DB9C-0BFC-F945-B83F-C55F7C14BDD4}"/>
    <dgm:cxn modelId="{0EAFF4E5-4A33-43E9-AFF2-A248798E3F1E}" type="presOf" srcId="{CA852F18-A43F-4870-8348-B6DB89678E74}" destId="{906CA2D2-4584-7D46-A054-753B02ABCEAC}" srcOrd="0" destOrd="2" presId="urn:microsoft.com/office/officeart/2005/8/layout/cycle4"/>
    <dgm:cxn modelId="{B22B78A0-8C7C-3642-887F-8F13B631F867}" type="presOf" srcId="{56D0613B-558A-144D-849C-75A84F187438}" destId="{85064E6A-8DC5-BC4E-9D55-3D61BE7BA6A8}" srcOrd="1" destOrd="0" presId="urn:microsoft.com/office/officeart/2005/8/layout/cycle4"/>
    <dgm:cxn modelId="{AF7DB6E4-48AD-49C8-8C45-0C58D4E973C9}" srcId="{7E31AF20-9C43-6A4E-952A-20AA1B7438A4}" destId="{CA852F18-A43F-4870-8348-B6DB89678E74}" srcOrd="2" destOrd="0" parTransId="{8762510F-2E7C-4482-BDFF-B5F6E1A94C0F}" sibTransId="{7BA2EE36-0359-4EE5-9C01-6D6BB4375E7C}"/>
    <dgm:cxn modelId="{A972E277-8D5D-6142-9DC5-2D59DD18FDF1}" srcId="{7E31AF20-9C43-6A4E-952A-20AA1B7438A4}" destId="{60D80515-6496-2843-8E53-FF6389465C49}" srcOrd="0" destOrd="0" parTransId="{924A474C-B5CE-2747-B418-BB14A0B7A824}" sibTransId="{A99360C8-72E9-4A4A-8DFA-0386FBAB86BE}"/>
    <dgm:cxn modelId="{48BE6381-D573-C949-8B8B-6F0E712F5825}" type="presOf" srcId="{0C9FC67B-7511-6A40-B5C9-07395FB9F8ED}" destId="{F6470DD2-8B85-8740-88D1-758CCE86C99F}" srcOrd="0" destOrd="0" presId="urn:microsoft.com/office/officeart/2005/8/layout/cycle4"/>
    <dgm:cxn modelId="{C734D16A-0E62-4F4C-94A2-4F4160879877}" type="presOf" srcId="{9DC3E75A-AEDE-4A47-8308-A688D1C6D5E0}" destId="{9A013482-6A74-0F4E-BA63-83E05F3CC777}" srcOrd="0" destOrd="0" presId="urn:microsoft.com/office/officeart/2005/8/layout/cycle4"/>
    <dgm:cxn modelId="{DEAD2F7A-71BB-8F44-95DA-E175764CF93A}" type="presParOf" srcId="{B241F7DC-1B9F-A945-A06B-1FE749015D61}" destId="{9A72EA97-4DA0-674B-A76E-0291D388944F}" srcOrd="0" destOrd="0" presId="urn:microsoft.com/office/officeart/2005/8/layout/cycle4"/>
    <dgm:cxn modelId="{CC21FE7A-8E21-9D4C-BF72-33DA0F58DC5C}" type="presParOf" srcId="{9A72EA97-4DA0-674B-A76E-0291D388944F}" destId="{B90A3B68-7257-1347-A978-A37BCDCA5EBA}" srcOrd="0" destOrd="0" presId="urn:microsoft.com/office/officeart/2005/8/layout/cycle4"/>
    <dgm:cxn modelId="{51396AD7-8F48-4845-B68B-C1A53A2CA489}" type="presParOf" srcId="{B90A3B68-7257-1347-A978-A37BCDCA5EBA}" destId="{9A013482-6A74-0F4E-BA63-83E05F3CC777}" srcOrd="0" destOrd="0" presId="urn:microsoft.com/office/officeart/2005/8/layout/cycle4"/>
    <dgm:cxn modelId="{70B3D6B8-2B31-BD4D-A3AF-4517A87CE6D6}" type="presParOf" srcId="{B90A3B68-7257-1347-A978-A37BCDCA5EBA}" destId="{FC6BE10E-45D5-A542-8BA2-CAFAD625D04C}" srcOrd="1" destOrd="0" presId="urn:microsoft.com/office/officeart/2005/8/layout/cycle4"/>
    <dgm:cxn modelId="{78B5FABB-BEB1-1E42-9537-276BCB044C3A}" type="presParOf" srcId="{9A72EA97-4DA0-674B-A76E-0291D388944F}" destId="{42238C46-52CE-B946-8CDF-ADC74976FC46}" srcOrd="1" destOrd="0" presId="urn:microsoft.com/office/officeart/2005/8/layout/cycle4"/>
    <dgm:cxn modelId="{AF86FD95-DA29-D349-8B76-8565DD2AC03E}" type="presParOf" srcId="{42238C46-52CE-B946-8CDF-ADC74976FC46}" destId="{123EA2A7-AF32-8543-8DB0-4DA53227D5D9}" srcOrd="0" destOrd="0" presId="urn:microsoft.com/office/officeart/2005/8/layout/cycle4"/>
    <dgm:cxn modelId="{8193635D-F870-DB47-8D2E-214A4A166F77}" type="presParOf" srcId="{42238C46-52CE-B946-8CDF-ADC74976FC46}" destId="{71E22FC1-8ABD-5246-9222-635DA7D559E9}" srcOrd="1" destOrd="0" presId="urn:microsoft.com/office/officeart/2005/8/layout/cycle4"/>
    <dgm:cxn modelId="{D338DFAB-7D4E-FE40-A4D9-FD63E4C73FD7}" type="presParOf" srcId="{9A72EA97-4DA0-674B-A76E-0291D388944F}" destId="{88C70D1E-7FA5-AA4E-838A-6F212D01437B}" srcOrd="2" destOrd="0" presId="urn:microsoft.com/office/officeart/2005/8/layout/cycle4"/>
    <dgm:cxn modelId="{ADB2699C-AA6B-8C4B-925F-44C2E4EDB3D6}" type="presParOf" srcId="{88C70D1E-7FA5-AA4E-838A-6F212D01437B}" destId="{DC20A698-63C7-0841-A3D5-62B8D1825C97}" srcOrd="0" destOrd="0" presId="urn:microsoft.com/office/officeart/2005/8/layout/cycle4"/>
    <dgm:cxn modelId="{608D61B4-3DD2-1140-A9F8-1DAAF8FB4624}" type="presParOf" srcId="{88C70D1E-7FA5-AA4E-838A-6F212D01437B}" destId="{85064E6A-8DC5-BC4E-9D55-3D61BE7BA6A8}" srcOrd="1" destOrd="0" presId="urn:microsoft.com/office/officeart/2005/8/layout/cycle4"/>
    <dgm:cxn modelId="{8BBD0728-A672-AA4C-8E83-28B872D2B69B}" type="presParOf" srcId="{9A72EA97-4DA0-674B-A76E-0291D388944F}" destId="{7CB50E5B-312B-1749-B87A-02D202F60EBF}" srcOrd="3" destOrd="0" presId="urn:microsoft.com/office/officeart/2005/8/layout/cycle4"/>
    <dgm:cxn modelId="{017BE859-2EF5-F141-8BB9-890F9CFB0FF8}" type="presParOf" srcId="{7CB50E5B-312B-1749-B87A-02D202F60EBF}" destId="{906CA2D2-4584-7D46-A054-753B02ABCEAC}" srcOrd="0" destOrd="0" presId="urn:microsoft.com/office/officeart/2005/8/layout/cycle4"/>
    <dgm:cxn modelId="{8A0C4197-3759-BD45-8E48-B05D333DF537}" type="presParOf" srcId="{7CB50E5B-312B-1749-B87A-02D202F60EBF}" destId="{4FF87E59-4F33-244C-B959-A3DE3673C2ED}" srcOrd="1" destOrd="0" presId="urn:microsoft.com/office/officeart/2005/8/layout/cycle4"/>
    <dgm:cxn modelId="{9EDE4B5F-71A4-B24F-B6B7-EA69A7534A95}" type="presParOf" srcId="{9A72EA97-4DA0-674B-A76E-0291D388944F}" destId="{799D06C0-1CB8-B543-9F83-9210460FBDF7}" srcOrd="4" destOrd="0" presId="urn:microsoft.com/office/officeart/2005/8/layout/cycle4"/>
    <dgm:cxn modelId="{2869C976-6460-8340-ACD0-230F6F655B63}" type="presParOf" srcId="{B241F7DC-1B9F-A945-A06B-1FE749015D61}" destId="{5F8C9946-2EDE-524D-BDB2-526BAB4EDA2B}" srcOrd="1" destOrd="0" presId="urn:microsoft.com/office/officeart/2005/8/layout/cycle4"/>
    <dgm:cxn modelId="{93C63E5B-460C-8446-B8C1-E09603153F70}" type="presParOf" srcId="{5F8C9946-2EDE-524D-BDB2-526BAB4EDA2B}" destId="{434145B2-9C76-F046-B2FB-BC24E5778862}" srcOrd="0" destOrd="0" presId="urn:microsoft.com/office/officeart/2005/8/layout/cycle4"/>
    <dgm:cxn modelId="{794CFBF0-6190-8C46-80F0-F6B87D5776E8}" type="presParOf" srcId="{5F8C9946-2EDE-524D-BDB2-526BAB4EDA2B}" destId="{033526CB-0E0D-BE46-A39D-B71026B4BB85}" srcOrd="1" destOrd="0" presId="urn:microsoft.com/office/officeart/2005/8/layout/cycle4"/>
    <dgm:cxn modelId="{49359938-4BD4-C544-8FB3-DC6DB289A043}" type="presParOf" srcId="{5F8C9946-2EDE-524D-BDB2-526BAB4EDA2B}" destId="{F6470DD2-8B85-8740-88D1-758CCE86C99F}" srcOrd="2" destOrd="0" presId="urn:microsoft.com/office/officeart/2005/8/layout/cycle4"/>
    <dgm:cxn modelId="{37D8CB2B-43A7-984D-A694-D4569238C55E}" type="presParOf" srcId="{5F8C9946-2EDE-524D-BDB2-526BAB4EDA2B}" destId="{41BE5DDB-C833-9049-9C73-5AD7CC07AAB1}" srcOrd="3" destOrd="0" presId="urn:microsoft.com/office/officeart/2005/8/layout/cycle4"/>
    <dgm:cxn modelId="{7897FECA-4655-9449-AB16-FA90BAB919DA}" type="presParOf" srcId="{5F8C9946-2EDE-524D-BDB2-526BAB4EDA2B}" destId="{2E1F4AC1-554B-5F4D-ACDB-BCD40DCDE0DA}" srcOrd="4" destOrd="0" presId="urn:microsoft.com/office/officeart/2005/8/layout/cycle4"/>
    <dgm:cxn modelId="{62A42C37-58E9-A543-873E-C7A1ECE1A618}" type="presParOf" srcId="{B241F7DC-1B9F-A945-A06B-1FE749015D61}" destId="{8A2EFF1B-7D9B-CA4F-88CE-A9A5452F5E3B}" srcOrd="2" destOrd="0" presId="urn:microsoft.com/office/officeart/2005/8/layout/cycle4"/>
    <dgm:cxn modelId="{7FAB4040-51A5-3E44-92E0-197E21E7A058}" type="presParOf" srcId="{B241F7DC-1B9F-A945-A06B-1FE749015D61}" destId="{8B20F0C4-FD18-DA49-A982-0371FC83B9F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D1465-DCAF-4E4E-95F2-906936757F15}" type="doc">
      <dgm:prSet loTypeId="urn:microsoft.com/office/officeart/2005/8/layout/vList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AA9E03-869A-DA4E-8AA9-60649B98FBA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it-IT" sz="1800" b="1" i="1" dirty="0" smtClean="0">
              <a:solidFill>
                <a:srgbClr val="1F497D"/>
              </a:solidFill>
              <a:latin typeface="+mn-lt"/>
              <a:cs typeface="Garamond"/>
            </a:rPr>
            <a:t>L’Istituto predispone ogni anno un Piano Formativo che raccoglie le esigenze di tutte le categorie professionali dell’Ente: Ricercatori, Tecnologi, Tecnici e Amministrativi.</a:t>
          </a:r>
          <a:endParaRPr lang="it-IT" sz="1800" b="1" i="1" dirty="0">
            <a:solidFill>
              <a:srgbClr val="1F497D"/>
            </a:solidFill>
          </a:endParaRPr>
        </a:p>
      </dgm:t>
    </dgm:pt>
    <dgm:pt modelId="{E096835B-18FB-FE4F-AE2E-C6AF6451F2D7}" type="parTrans" cxnId="{CDC56D7B-7A9F-2541-9A2B-2A66D41D2394}">
      <dgm:prSet/>
      <dgm:spPr/>
      <dgm:t>
        <a:bodyPr/>
        <a:lstStyle/>
        <a:p>
          <a:endParaRPr lang="it-IT"/>
        </a:p>
      </dgm:t>
    </dgm:pt>
    <dgm:pt modelId="{3A289396-AC72-9A43-83A2-AD7925F9DD39}" type="sibTrans" cxnId="{CDC56D7B-7A9F-2541-9A2B-2A66D41D2394}">
      <dgm:prSet/>
      <dgm:spPr/>
      <dgm:t>
        <a:bodyPr/>
        <a:lstStyle/>
        <a:p>
          <a:endParaRPr lang="it-IT"/>
        </a:p>
      </dgm:t>
    </dgm:pt>
    <dgm:pt modelId="{3FB0B4D3-D1CF-B342-ACCC-F3BE9A76C003}" type="pres">
      <dgm:prSet presAssocID="{73DD1465-DCAF-4E4E-95F2-906936757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FB5BB6F-483D-D140-A76A-1E105A136B13}" type="pres">
      <dgm:prSet presAssocID="{4FAA9E03-869A-DA4E-8AA9-60649B98FBA1}" presName="parentText" presStyleLbl="node1" presStyleIdx="0" presStyleCnt="1" custScaleY="114377" custLinFactNeighborX="-3432" custLinFactNeighborY="-241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56B428-F48A-364F-9F40-FB1C5F81DBE6}" type="presOf" srcId="{4FAA9E03-869A-DA4E-8AA9-60649B98FBA1}" destId="{1FB5BB6F-483D-D140-A76A-1E105A136B13}" srcOrd="0" destOrd="0" presId="urn:microsoft.com/office/officeart/2005/8/layout/vList2"/>
    <dgm:cxn modelId="{CDC56D7B-7A9F-2541-9A2B-2A66D41D2394}" srcId="{73DD1465-DCAF-4E4E-95F2-906936757F15}" destId="{4FAA9E03-869A-DA4E-8AA9-60649B98FBA1}" srcOrd="0" destOrd="0" parTransId="{E096835B-18FB-FE4F-AE2E-C6AF6451F2D7}" sibTransId="{3A289396-AC72-9A43-83A2-AD7925F9DD39}"/>
    <dgm:cxn modelId="{B45BC8D0-4300-8941-AADB-75D555C3C43A}" type="presOf" srcId="{73DD1465-DCAF-4E4E-95F2-906936757F15}" destId="{3FB0B4D3-D1CF-B342-ACCC-F3BE9A76C003}" srcOrd="0" destOrd="0" presId="urn:microsoft.com/office/officeart/2005/8/layout/vList2"/>
    <dgm:cxn modelId="{2F651126-D723-AE4F-97D4-DA88AE3F98DC}" type="presParOf" srcId="{3FB0B4D3-D1CF-B342-ACCC-F3BE9A76C003}" destId="{1FB5BB6F-483D-D140-A76A-1E105A136B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B93FF-E42C-2543-9972-3A8D504495F8}" type="doc">
      <dgm:prSet loTypeId="urn:microsoft.com/office/officeart/2005/8/layout/hierarchy4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4AFEC2-AFE6-A046-8F7D-7BC16D10FD93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sz="1800" b="1" dirty="0" smtClean="0">
              <a:solidFill>
                <a:srgbClr val="1F497D"/>
              </a:solidFill>
            </a:rPr>
            <a:t>L’offerta formativa INFN si articola nelle seguenti categorie:</a:t>
          </a:r>
          <a:endParaRPr lang="it-IT" sz="1800" b="1" dirty="0">
            <a:solidFill>
              <a:srgbClr val="1F497D"/>
            </a:solidFill>
          </a:endParaRPr>
        </a:p>
      </dgm:t>
    </dgm:pt>
    <dgm:pt modelId="{2F4B02A7-1FFE-E74D-AFB4-1EB82C62E76E}" type="parTrans" cxnId="{9885B243-23AF-884F-A372-AB1601BFE329}">
      <dgm:prSet/>
      <dgm:spPr/>
      <dgm:t>
        <a:bodyPr/>
        <a:lstStyle/>
        <a:p>
          <a:endParaRPr lang="it-IT"/>
        </a:p>
      </dgm:t>
    </dgm:pt>
    <dgm:pt modelId="{3B9EF278-C0EE-CD46-9938-4B93124C2F44}" type="sibTrans" cxnId="{9885B243-23AF-884F-A372-AB1601BFE329}">
      <dgm:prSet/>
      <dgm:spPr/>
      <dgm:t>
        <a:bodyPr/>
        <a:lstStyle/>
        <a:p>
          <a:endParaRPr lang="it-IT"/>
        </a:p>
      </dgm:t>
    </dgm:pt>
    <dgm:pt modelId="{6C873C0B-E907-9D43-93C7-DC2FF8A5F56B}">
      <dgm:prSet phldrT="[Tes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600" dirty="0" smtClean="0">
              <a:solidFill>
                <a:srgbClr val="1F497D"/>
              </a:solidFill>
            </a:rPr>
            <a:t>Amministrativa					Meccanica</a:t>
          </a:r>
        </a:p>
        <a:p>
          <a:pPr algn="l"/>
          <a:r>
            <a:rPr lang="it-IT" sz="1600" dirty="0" smtClean="0">
              <a:solidFill>
                <a:srgbClr val="1F497D"/>
              </a:solidFill>
            </a:rPr>
            <a:t>Computing/Software				Risorse Umane</a:t>
          </a:r>
        </a:p>
        <a:p>
          <a:pPr algn="l"/>
          <a:r>
            <a:rPr lang="it-IT" sz="1600" dirty="0" smtClean="0">
              <a:solidFill>
                <a:srgbClr val="1F497D"/>
              </a:solidFill>
            </a:rPr>
            <a:t>Elettronica					Scientifico</a:t>
          </a:r>
        </a:p>
        <a:p>
          <a:pPr algn="l"/>
          <a:r>
            <a:rPr lang="it-IT" sz="1600" dirty="0" smtClean="0">
              <a:solidFill>
                <a:srgbClr val="1F497D"/>
              </a:solidFill>
            </a:rPr>
            <a:t>Impiantistica					Sicurezza</a:t>
          </a:r>
        </a:p>
        <a:p>
          <a:pPr algn="l"/>
          <a:r>
            <a:rPr lang="it-IT" sz="1600" dirty="0" smtClean="0">
              <a:solidFill>
                <a:srgbClr val="1F497D"/>
              </a:solidFill>
            </a:rPr>
            <a:t>Lingua						Sicurezza (</a:t>
          </a:r>
          <a:r>
            <a:rPr lang="it-IT" sz="1600" dirty="0" err="1" smtClean="0">
              <a:solidFill>
                <a:srgbClr val="1F497D"/>
              </a:solidFill>
            </a:rPr>
            <a:t>obbl</a:t>
          </a:r>
          <a:r>
            <a:rPr lang="it-IT" sz="1600" dirty="0" smtClean="0">
              <a:solidFill>
                <a:srgbClr val="1F497D"/>
              </a:solidFill>
            </a:rPr>
            <a:t>.)</a:t>
          </a:r>
          <a:endParaRPr lang="it-IT" sz="1600" dirty="0">
            <a:solidFill>
              <a:srgbClr val="1F497D"/>
            </a:solidFill>
          </a:endParaRPr>
        </a:p>
      </dgm:t>
    </dgm:pt>
    <dgm:pt modelId="{B6573E22-9D03-824D-8E9F-CD8B8715C6E2}" type="parTrans" cxnId="{F66FBEF2-3BC7-EA4B-B09B-760CD893E788}">
      <dgm:prSet/>
      <dgm:spPr/>
      <dgm:t>
        <a:bodyPr/>
        <a:lstStyle/>
        <a:p>
          <a:endParaRPr lang="it-IT"/>
        </a:p>
      </dgm:t>
    </dgm:pt>
    <dgm:pt modelId="{8DB3981C-D8EF-A94D-9E6C-62710BE0DCAE}" type="sibTrans" cxnId="{F66FBEF2-3BC7-EA4B-B09B-760CD893E788}">
      <dgm:prSet/>
      <dgm:spPr/>
      <dgm:t>
        <a:bodyPr/>
        <a:lstStyle/>
        <a:p>
          <a:endParaRPr lang="it-IT"/>
        </a:p>
      </dgm:t>
    </dgm:pt>
    <dgm:pt modelId="{A259F3EE-FBF6-5541-9DD7-32D44F159E69}" type="pres">
      <dgm:prSet presAssocID="{3CFB93FF-E42C-2543-9972-3A8D504495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38C0141-5C18-5541-8E97-50F5A946B262}" type="pres">
      <dgm:prSet presAssocID="{244AFEC2-AFE6-A046-8F7D-7BC16D10FD93}" presName="vertOne" presStyleCnt="0"/>
      <dgm:spPr/>
      <dgm:t>
        <a:bodyPr/>
        <a:lstStyle/>
        <a:p>
          <a:endParaRPr lang="it-IT"/>
        </a:p>
      </dgm:t>
    </dgm:pt>
    <dgm:pt modelId="{B182CF4B-0DC7-E041-92C3-9C46C032FFFB}" type="pres">
      <dgm:prSet presAssocID="{244AFEC2-AFE6-A046-8F7D-7BC16D10FD93}" presName="txOne" presStyleLbl="node0" presStyleIdx="0" presStyleCnt="1" custLinFactY="-10989" custLinFactNeighborX="-17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7E7AC0-D2C0-FC43-879C-9FDDAEAA7BD0}" type="pres">
      <dgm:prSet presAssocID="{244AFEC2-AFE6-A046-8F7D-7BC16D10FD93}" presName="parTransOne" presStyleCnt="0"/>
      <dgm:spPr/>
      <dgm:t>
        <a:bodyPr/>
        <a:lstStyle/>
        <a:p>
          <a:endParaRPr lang="it-IT"/>
        </a:p>
      </dgm:t>
    </dgm:pt>
    <dgm:pt modelId="{D75E6718-047C-6E4D-8623-2A1D60957ED5}" type="pres">
      <dgm:prSet presAssocID="{244AFEC2-AFE6-A046-8F7D-7BC16D10FD93}" presName="horzOne" presStyleCnt="0"/>
      <dgm:spPr/>
      <dgm:t>
        <a:bodyPr/>
        <a:lstStyle/>
        <a:p>
          <a:endParaRPr lang="it-IT"/>
        </a:p>
      </dgm:t>
    </dgm:pt>
    <dgm:pt modelId="{B991A6D1-4A96-5643-B519-F4109D5D0770}" type="pres">
      <dgm:prSet presAssocID="{6C873C0B-E907-9D43-93C7-DC2FF8A5F56B}" presName="vertTwo" presStyleCnt="0"/>
      <dgm:spPr/>
      <dgm:t>
        <a:bodyPr/>
        <a:lstStyle/>
        <a:p>
          <a:endParaRPr lang="it-IT"/>
        </a:p>
      </dgm:t>
    </dgm:pt>
    <dgm:pt modelId="{9992D685-5F74-154C-AC96-B6F6A069E0FA}" type="pres">
      <dgm:prSet presAssocID="{6C873C0B-E907-9D43-93C7-DC2FF8A5F56B}" presName="txTwo" presStyleLbl="node2" presStyleIdx="0" presStyleCnt="1" custScaleY="309820" custLinFactNeighborX="1581" custLinFactNeighborY="4779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9D76A53-BE62-2346-BD0C-114B5403FDFC}" type="pres">
      <dgm:prSet presAssocID="{6C873C0B-E907-9D43-93C7-DC2FF8A5F56B}" presName="horzTwo" presStyleCnt="0"/>
      <dgm:spPr/>
      <dgm:t>
        <a:bodyPr/>
        <a:lstStyle/>
        <a:p>
          <a:endParaRPr lang="it-IT"/>
        </a:p>
      </dgm:t>
    </dgm:pt>
  </dgm:ptLst>
  <dgm:cxnLst>
    <dgm:cxn modelId="{9885B243-23AF-884F-A372-AB1601BFE329}" srcId="{3CFB93FF-E42C-2543-9972-3A8D504495F8}" destId="{244AFEC2-AFE6-A046-8F7D-7BC16D10FD93}" srcOrd="0" destOrd="0" parTransId="{2F4B02A7-1FFE-E74D-AFB4-1EB82C62E76E}" sibTransId="{3B9EF278-C0EE-CD46-9938-4B93124C2F44}"/>
    <dgm:cxn modelId="{9FA6CFD4-3770-5F4D-A8B7-FC4EA67AA80E}" type="presOf" srcId="{6C873C0B-E907-9D43-93C7-DC2FF8A5F56B}" destId="{9992D685-5F74-154C-AC96-B6F6A069E0FA}" srcOrd="0" destOrd="0" presId="urn:microsoft.com/office/officeart/2005/8/layout/hierarchy4"/>
    <dgm:cxn modelId="{92F1A6C6-B726-AC42-A413-05A42BA05BD4}" type="presOf" srcId="{3CFB93FF-E42C-2543-9972-3A8D504495F8}" destId="{A259F3EE-FBF6-5541-9DD7-32D44F159E69}" srcOrd="0" destOrd="0" presId="urn:microsoft.com/office/officeart/2005/8/layout/hierarchy4"/>
    <dgm:cxn modelId="{F66FBEF2-3BC7-EA4B-B09B-760CD893E788}" srcId="{244AFEC2-AFE6-A046-8F7D-7BC16D10FD93}" destId="{6C873C0B-E907-9D43-93C7-DC2FF8A5F56B}" srcOrd="0" destOrd="0" parTransId="{B6573E22-9D03-824D-8E9F-CD8B8715C6E2}" sibTransId="{8DB3981C-D8EF-A94D-9E6C-62710BE0DCAE}"/>
    <dgm:cxn modelId="{8FA977EC-027A-4C43-BCF9-3D5DDAA3B60B}" type="presOf" srcId="{244AFEC2-AFE6-A046-8F7D-7BC16D10FD93}" destId="{B182CF4B-0DC7-E041-92C3-9C46C032FFFB}" srcOrd="0" destOrd="0" presId="urn:microsoft.com/office/officeart/2005/8/layout/hierarchy4"/>
    <dgm:cxn modelId="{2201100B-6F68-614C-94EE-74DD891C3B57}" type="presParOf" srcId="{A259F3EE-FBF6-5541-9DD7-32D44F159E69}" destId="{038C0141-5C18-5541-8E97-50F5A946B262}" srcOrd="0" destOrd="0" presId="urn:microsoft.com/office/officeart/2005/8/layout/hierarchy4"/>
    <dgm:cxn modelId="{E0C87BC5-44F7-744B-AA42-D1E3A0E8AEF3}" type="presParOf" srcId="{038C0141-5C18-5541-8E97-50F5A946B262}" destId="{B182CF4B-0DC7-E041-92C3-9C46C032FFFB}" srcOrd="0" destOrd="0" presId="urn:microsoft.com/office/officeart/2005/8/layout/hierarchy4"/>
    <dgm:cxn modelId="{D38D1CC4-8D45-3943-B6EC-57A319A34DFA}" type="presParOf" srcId="{038C0141-5C18-5541-8E97-50F5A946B262}" destId="{2D7E7AC0-D2C0-FC43-879C-9FDDAEAA7BD0}" srcOrd="1" destOrd="0" presId="urn:microsoft.com/office/officeart/2005/8/layout/hierarchy4"/>
    <dgm:cxn modelId="{B9E61073-D254-E446-921D-51446CF7A437}" type="presParOf" srcId="{038C0141-5C18-5541-8E97-50F5A946B262}" destId="{D75E6718-047C-6E4D-8623-2A1D60957ED5}" srcOrd="2" destOrd="0" presId="urn:microsoft.com/office/officeart/2005/8/layout/hierarchy4"/>
    <dgm:cxn modelId="{261DC784-A047-964C-9778-760307E0524D}" type="presParOf" srcId="{D75E6718-047C-6E4D-8623-2A1D60957ED5}" destId="{B991A6D1-4A96-5643-B519-F4109D5D0770}" srcOrd="0" destOrd="0" presId="urn:microsoft.com/office/officeart/2005/8/layout/hierarchy4"/>
    <dgm:cxn modelId="{DCB22DE3-B73D-EF4B-9EED-20BD2A97EA2F}" type="presParOf" srcId="{B991A6D1-4A96-5643-B519-F4109D5D0770}" destId="{9992D685-5F74-154C-AC96-B6F6A069E0FA}" srcOrd="0" destOrd="0" presId="urn:microsoft.com/office/officeart/2005/8/layout/hierarchy4"/>
    <dgm:cxn modelId="{793849C2-4DDB-3041-9A40-486175669546}" type="presParOf" srcId="{B991A6D1-4A96-5643-B519-F4109D5D0770}" destId="{39D76A53-BE62-2346-BD0C-114B5403FD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1EAD78-06EF-344C-967B-D7E80999D85C}" type="doc">
      <dgm:prSet loTypeId="urn:microsoft.com/office/officeart/2005/8/layout/vList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97E6A0-074C-D34F-8154-2196B9D5CCAC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Locale</a:t>
          </a:r>
          <a:r>
            <a:rPr lang="it-IT" dirty="0" smtClean="0">
              <a:solidFill>
                <a:srgbClr val="1F497D"/>
              </a:solidFill>
            </a:rPr>
            <a:t> </a:t>
          </a:r>
          <a:endParaRPr lang="it-IT" dirty="0">
            <a:solidFill>
              <a:srgbClr val="1F497D"/>
            </a:solidFill>
          </a:endParaRPr>
        </a:p>
      </dgm:t>
    </dgm:pt>
    <dgm:pt modelId="{5184F54C-B8D7-F348-A9F9-59FD70AE176F}" type="parTrans" cxnId="{38B20B6B-440D-7E46-9A95-824F3AF50557}">
      <dgm:prSet/>
      <dgm:spPr/>
      <dgm:t>
        <a:bodyPr/>
        <a:lstStyle/>
        <a:p>
          <a:endParaRPr lang="it-IT"/>
        </a:p>
      </dgm:t>
    </dgm:pt>
    <dgm:pt modelId="{13BDC7C5-AFBB-C54F-8A34-8BAC23ED634B}" type="sibTrans" cxnId="{38B20B6B-440D-7E46-9A95-824F3AF50557}">
      <dgm:prSet/>
      <dgm:spPr/>
      <dgm:t>
        <a:bodyPr/>
        <a:lstStyle/>
        <a:p>
          <a:endParaRPr lang="it-IT"/>
        </a:p>
      </dgm:t>
    </dgm:pt>
    <dgm:pt modelId="{0C6849D1-763A-5143-8463-FD8783719994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Fa parte del PFL </a:t>
          </a:r>
          <a:endParaRPr lang="it-IT" dirty="0">
            <a:solidFill>
              <a:srgbClr val="1F497D"/>
            </a:solidFill>
          </a:endParaRPr>
        </a:p>
      </dgm:t>
    </dgm:pt>
    <dgm:pt modelId="{343855D9-E271-5D4E-A301-253F87150D9F}" type="parTrans" cxnId="{B9048C76-428A-EB4A-8534-053FC54E24AE}">
      <dgm:prSet/>
      <dgm:spPr/>
      <dgm:t>
        <a:bodyPr/>
        <a:lstStyle/>
        <a:p>
          <a:endParaRPr lang="it-IT"/>
        </a:p>
      </dgm:t>
    </dgm:pt>
    <dgm:pt modelId="{0532A8C7-C93A-3141-A14E-5B74A71992C3}" type="sibTrans" cxnId="{B9048C76-428A-EB4A-8534-053FC54E24AE}">
      <dgm:prSet/>
      <dgm:spPr/>
      <dgm:t>
        <a:bodyPr/>
        <a:lstStyle/>
        <a:p>
          <a:endParaRPr lang="it-IT"/>
        </a:p>
      </dgm:t>
    </dgm:pt>
    <dgm:pt modelId="{24F402A6-E45A-CB48-8CBF-8917321218CC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Interno o esterno</a:t>
          </a:r>
          <a:endParaRPr lang="it-IT" dirty="0">
            <a:solidFill>
              <a:srgbClr val="1F497D"/>
            </a:solidFill>
          </a:endParaRPr>
        </a:p>
      </dgm:t>
    </dgm:pt>
    <dgm:pt modelId="{082ECB91-2828-4949-AAD2-6B02AF90E32F}" type="parTrans" cxnId="{679768C1-4DA4-0745-B61A-8786D327C017}">
      <dgm:prSet/>
      <dgm:spPr/>
      <dgm:t>
        <a:bodyPr/>
        <a:lstStyle/>
        <a:p>
          <a:endParaRPr lang="it-IT"/>
        </a:p>
      </dgm:t>
    </dgm:pt>
    <dgm:pt modelId="{D2C5152B-E5B4-B749-B40C-71AAABEFD49C}" type="sibTrans" cxnId="{679768C1-4DA4-0745-B61A-8786D327C017}">
      <dgm:prSet/>
      <dgm:spPr/>
      <dgm:t>
        <a:bodyPr/>
        <a:lstStyle/>
        <a:p>
          <a:endParaRPr lang="it-IT"/>
        </a:p>
      </dgm:t>
    </dgm:pt>
    <dgm:pt modelId="{1CD4F1B0-D490-D24C-BEC0-412F3B7F1998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err="1" smtClean="0">
              <a:solidFill>
                <a:srgbClr val="1F497D"/>
              </a:solidFill>
            </a:rPr>
            <a:t>Interstruttura</a:t>
          </a:r>
          <a:endParaRPr lang="it-IT" b="1" dirty="0">
            <a:solidFill>
              <a:srgbClr val="1F497D"/>
            </a:solidFill>
          </a:endParaRPr>
        </a:p>
      </dgm:t>
    </dgm:pt>
    <dgm:pt modelId="{511F76EB-5FDB-FA49-A337-4FA127EFABD0}" type="parTrans" cxnId="{E5871CF5-9A21-EB44-8318-D13EA9C60DFB}">
      <dgm:prSet/>
      <dgm:spPr/>
      <dgm:t>
        <a:bodyPr/>
        <a:lstStyle/>
        <a:p>
          <a:endParaRPr lang="it-IT"/>
        </a:p>
      </dgm:t>
    </dgm:pt>
    <dgm:pt modelId="{009FEBE1-2EE4-5842-96AE-8C64FC9E1F4B}" type="sibTrans" cxnId="{E5871CF5-9A21-EB44-8318-D13EA9C60DFB}">
      <dgm:prSet/>
      <dgm:spPr/>
      <dgm:t>
        <a:bodyPr/>
        <a:lstStyle/>
        <a:p>
          <a:endParaRPr lang="it-IT"/>
        </a:p>
      </dgm:t>
    </dgm:pt>
    <dgm:pt modelId="{614849B8-E9A0-114E-9EC5-00E23BC5FA8D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Organizzato da due o più Strutture</a:t>
          </a:r>
          <a:endParaRPr lang="it-IT" dirty="0">
            <a:solidFill>
              <a:srgbClr val="1F497D"/>
            </a:solidFill>
          </a:endParaRPr>
        </a:p>
      </dgm:t>
    </dgm:pt>
    <dgm:pt modelId="{D3762DF0-959E-1243-BD87-F233C3BCDA91}" type="parTrans" cxnId="{98613F16-D052-EE49-B27C-F32270371E13}">
      <dgm:prSet/>
      <dgm:spPr/>
      <dgm:t>
        <a:bodyPr/>
        <a:lstStyle/>
        <a:p>
          <a:endParaRPr lang="it-IT"/>
        </a:p>
      </dgm:t>
    </dgm:pt>
    <dgm:pt modelId="{903EC89A-EF2C-1143-A95E-9049A290D556}" type="sibTrans" cxnId="{98613F16-D052-EE49-B27C-F32270371E13}">
      <dgm:prSet/>
      <dgm:spPr/>
      <dgm:t>
        <a:bodyPr/>
        <a:lstStyle/>
        <a:p>
          <a:endParaRPr lang="it-IT"/>
        </a:p>
      </dgm:t>
    </dgm:pt>
    <dgm:pt modelId="{63B48961-525E-B441-91C5-25934396C1F1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Organizzazione Struttura capofila</a:t>
          </a:r>
          <a:endParaRPr lang="it-IT" dirty="0">
            <a:solidFill>
              <a:srgbClr val="1F497D"/>
            </a:solidFill>
          </a:endParaRPr>
        </a:p>
      </dgm:t>
    </dgm:pt>
    <dgm:pt modelId="{8498157F-C9EF-A447-A8FA-86ECC0270304}" type="parTrans" cxnId="{A100707A-3E31-2648-9852-A2509C0AF90F}">
      <dgm:prSet/>
      <dgm:spPr/>
      <dgm:t>
        <a:bodyPr/>
        <a:lstStyle/>
        <a:p>
          <a:endParaRPr lang="it-IT"/>
        </a:p>
      </dgm:t>
    </dgm:pt>
    <dgm:pt modelId="{1649E2EB-47D4-3245-9D7C-FAD68C34476A}" type="sibTrans" cxnId="{A100707A-3E31-2648-9852-A2509C0AF90F}">
      <dgm:prSet/>
      <dgm:spPr/>
      <dgm:t>
        <a:bodyPr/>
        <a:lstStyle/>
        <a:p>
          <a:endParaRPr lang="it-IT"/>
        </a:p>
      </dgm:t>
    </dgm:pt>
    <dgm:pt modelId="{0D8DE471-90FB-2347-B6D1-3E5537343470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Nazionale</a:t>
          </a:r>
          <a:endParaRPr lang="it-IT" b="1" dirty="0">
            <a:solidFill>
              <a:srgbClr val="1F497D"/>
            </a:solidFill>
          </a:endParaRPr>
        </a:p>
      </dgm:t>
    </dgm:pt>
    <dgm:pt modelId="{F1C084A9-3437-0C40-95F9-2268912FCC9A}" type="parTrans" cxnId="{40EF55A3-FD48-BD4C-BB21-758A1E0E464B}">
      <dgm:prSet/>
      <dgm:spPr/>
      <dgm:t>
        <a:bodyPr/>
        <a:lstStyle/>
        <a:p>
          <a:endParaRPr lang="it-IT"/>
        </a:p>
      </dgm:t>
    </dgm:pt>
    <dgm:pt modelId="{5DE3B34E-6595-404E-87F1-4D731FCE078E}" type="sibTrans" cxnId="{40EF55A3-FD48-BD4C-BB21-758A1E0E464B}">
      <dgm:prSet/>
      <dgm:spPr/>
      <dgm:t>
        <a:bodyPr/>
        <a:lstStyle/>
        <a:p>
          <a:endParaRPr lang="it-IT"/>
        </a:p>
      </dgm:t>
    </dgm:pt>
    <dgm:pt modelId="{EF6DAB81-3DFB-204D-B95C-55F3F8538A9F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Si rivolge a tutto il personale</a:t>
          </a:r>
          <a:endParaRPr lang="it-IT" dirty="0">
            <a:solidFill>
              <a:srgbClr val="1F497D"/>
            </a:solidFill>
          </a:endParaRPr>
        </a:p>
      </dgm:t>
    </dgm:pt>
    <dgm:pt modelId="{B7950ECF-2E52-0641-9884-20C2BA913063}" type="parTrans" cxnId="{09E503ED-7842-B440-8007-4E18D51B0255}">
      <dgm:prSet/>
      <dgm:spPr/>
      <dgm:t>
        <a:bodyPr/>
        <a:lstStyle/>
        <a:p>
          <a:endParaRPr lang="it-IT"/>
        </a:p>
      </dgm:t>
    </dgm:pt>
    <dgm:pt modelId="{24139DED-1DAE-8F41-8AF4-1EF9049D15CB}" type="sibTrans" cxnId="{09E503ED-7842-B440-8007-4E18D51B0255}">
      <dgm:prSet/>
      <dgm:spPr/>
      <dgm:t>
        <a:bodyPr/>
        <a:lstStyle/>
        <a:p>
          <a:endParaRPr lang="it-IT"/>
        </a:p>
      </dgm:t>
    </dgm:pt>
    <dgm:pt modelId="{01A9903F-137B-3245-8D62-D6B6A005C6E3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Organizzazione con UFC</a:t>
          </a:r>
          <a:endParaRPr lang="it-IT" dirty="0">
            <a:solidFill>
              <a:srgbClr val="1F497D"/>
            </a:solidFill>
          </a:endParaRPr>
        </a:p>
      </dgm:t>
    </dgm:pt>
    <dgm:pt modelId="{631AC84F-DDE2-9940-BC93-C3640A4C6C36}" type="parTrans" cxnId="{99B175E0-9824-1F45-8C40-C2FE7C867471}">
      <dgm:prSet/>
      <dgm:spPr/>
      <dgm:t>
        <a:bodyPr/>
        <a:lstStyle/>
        <a:p>
          <a:endParaRPr lang="it-IT"/>
        </a:p>
      </dgm:t>
    </dgm:pt>
    <dgm:pt modelId="{5E14BE91-7C00-B147-9C4D-E4E6780D532B}" type="sibTrans" cxnId="{99B175E0-9824-1F45-8C40-C2FE7C867471}">
      <dgm:prSet/>
      <dgm:spPr/>
      <dgm:t>
        <a:bodyPr/>
        <a:lstStyle/>
        <a:p>
          <a:endParaRPr lang="it-IT"/>
        </a:p>
      </dgm:t>
    </dgm:pt>
    <dgm:pt modelId="{BBF5BCD4-9189-7548-8431-66A36999685D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CCR</a:t>
          </a:r>
          <a:endParaRPr lang="it-IT" b="1" dirty="0">
            <a:solidFill>
              <a:srgbClr val="1F497D"/>
            </a:solidFill>
          </a:endParaRPr>
        </a:p>
      </dgm:t>
    </dgm:pt>
    <dgm:pt modelId="{2E889C23-EDA9-E343-A1EC-8934D728047A}" type="parTrans" cxnId="{0CD29011-6107-614E-8A33-F2ED695E7214}">
      <dgm:prSet/>
      <dgm:spPr/>
      <dgm:t>
        <a:bodyPr/>
        <a:lstStyle/>
        <a:p>
          <a:endParaRPr lang="it-IT"/>
        </a:p>
      </dgm:t>
    </dgm:pt>
    <dgm:pt modelId="{67ECEF41-D71A-114A-9402-435830324338}" type="sibTrans" cxnId="{0CD29011-6107-614E-8A33-F2ED695E7214}">
      <dgm:prSet/>
      <dgm:spPr/>
      <dgm:t>
        <a:bodyPr/>
        <a:lstStyle/>
        <a:p>
          <a:endParaRPr lang="it-IT"/>
        </a:p>
      </dgm:t>
    </dgm:pt>
    <dgm:pt modelId="{46D7DE8B-CB17-B546-AF00-B27AB2736DEB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Corsi proposti dalla CCR</a:t>
          </a:r>
          <a:endParaRPr lang="it-IT" dirty="0">
            <a:solidFill>
              <a:srgbClr val="1F497D"/>
            </a:solidFill>
          </a:endParaRPr>
        </a:p>
      </dgm:t>
    </dgm:pt>
    <dgm:pt modelId="{AF674366-3F96-2B49-939C-2582CCDD09CA}" type="parTrans" cxnId="{E5773520-55B4-6F49-B07F-B424C9B22DED}">
      <dgm:prSet/>
      <dgm:spPr/>
      <dgm:t>
        <a:bodyPr/>
        <a:lstStyle/>
        <a:p>
          <a:endParaRPr lang="it-IT"/>
        </a:p>
      </dgm:t>
    </dgm:pt>
    <dgm:pt modelId="{2882E560-F41B-6141-A5A6-F032D8D9CCED}" type="sibTrans" cxnId="{E5773520-55B4-6F49-B07F-B424C9B22DED}">
      <dgm:prSet/>
      <dgm:spPr/>
      <dgm:t>
        <a:bodyPr/>
        <a:lstStyle/>
        <a:p>
          <a:endParaRPr lang="it-IT"/>
        </a:p>
      </dgm:t>
    </dgm:pt>
    <dgm:pt modelId="{73D53415-F1B7-2D46-8173-3039608D5CC0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Sicurezza</a:t>
          </a:r>
          <a:endParaRPr lang="it-IT" b="1" dirty="0">
            <a:solidFill>
              <a:srgbClr val="1F497D"/>
            </a:solidFill>
          </a:endParaRPr>
        </a:p>
      </dgm:t>
    </dgm:pt>
    <dgm:pt modelId="{FF5BC6EC-C275-9641-9F8C-130B407BAC4E}" type="parTrans" cxnId="{2ED1D806-B5B6-FB45-A493-8E8F138A24FF}">
      <dgm:prSet/>
      <dgm:spPr/>
      <dgm:t>
        <a:bodyPr/>
        <a:lstStyle/>
        <a:p>
          <a:endParaRPr lang="it-IT"/>
        </a:p>
      </dgm:t>
    </dgm:pt>
    <dgm:pt modelId="{400A4B0A-BD70-2E48-A25B-5A90CDE80676}" type="sibTrans" cxnId="{2ED1D806-B5B6-FB45-A493-8E8F138A24FF}">
      <dgm:prSet/>
      <dgm:spPr/>
      <dgm:t>
        <a:bodyPr/>
        <a:lstStyle/>
        <a:p>
          <a:endParaRPr lang="it-IT"/>
        </a:p>
      </dgm:t>
    </dgm:pt>
    <dgm:pt modelId="{F574F562-1FFF-2447-A5CF-760A8E6563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>
              <a:solidFill>
                <a:srgbClr val="1F497D"/>
              </a:solidFill>
            </a:rPr>
            <a:t>Corsi in materia di sicurezza obbligatoria e non</a:t>
          </a:r>
          <a:endParaRPr lang="it-IT" dirty="0">
            <a:solidFill>
              <a:srgbClr val="1F497D"/>
            </a:solidFill>
          </a:endParaRPr>
        </a:p>
      </dgm:t>
    </dgm:pt>
    <dgm:pt modelId="{19C548C0-FE33-D94F-9C3A-4BB188544C6B}" type="parTrans" cxnId="{1CE9EAF2-14D0-3E45-A9A3-C53B7FEC7B48}">
      <dgm:prSet/>
      <dgm:spPr/>
      <dgm:t>
        <a:bodyPr/>
        <a:lstStyle/>
        <a:p>
          <a:endParaRPr lang="it-IT"/>
        </a:p>
      </dgm:t>
    </dgm:pt>
    <dgm:pt modelId="{C842DE31-FAB4-5B4E-9833-45DFEEBB9F22}" type="sibTrans" cxnId="{1CE9EAF2-14D0-3E45-A9A3-C53B7FEC7B48}">
      <dgm:prSet/>
      <dgm:spPr/>
      <dgm:t>
        <a:bodyPr/>
        <a:lstStyle/>
        <a:p>
          <a:endParaRPr lang="it-IT"/>
        </a:p>
      </dgm:t>
    </dgm:pt>
    <dgm:pt modelId="{5DE98DD8-03BA-7548-9B73-9AA465FB4B83}" type="pres">
      <dgm:prSet presAssocID="{531EAD78-06EF-344C-967B-D7E80999D8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A25813-3CE5-0A47-9746-D898B4824F7E}" type="pres">
      <dgm:prSet presAssocID="{D897E6A0-074C-D34F-8154-2196B9D5CCAC}" presName="linNode" presStyleCnt="0"/>
      <dgm:spPr/>
    </dgm:pt>
    <dgm:pt modelId="{48274C0F-0B9E-0640-843B-36E8D98DDF17}" type="pres">
      <dgm:prSet presAssocID="{D897E6A0-074C-D34F-8154-2196B9D5CCA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4FD8DA-EC1F-1947-B90D-E4BD3BA0B9F1}" type="pres">
      <dgm:prSet presAssocID="{D897E6A0-074C-D34F-8154-2196B9D5CCA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191D55-131D-7640-BFFE-B77F37D66A8A}" type="pres">
      <dgm:prSet presAssocID="{13BDC7C5-AFBB-C54F-8A34-8BAC23ED634B}" presName="sp" presStyleCnt="0"/>
      <dgm:spPr/>
    </dgm:pt>
    <dgm:pt modelId="{322F1084-7FFD-3244-9C4F-BF74EEB8A2ED}" type="pres">
      <dgm:prSet presAssocID="{1CD4F1B0-D490-D24C-BEC0-412F3B7F1998}" presName="linNode" presStyleCnt="0"/>
      <dgm:spPr/>
    </dgm:pt>
    <dgm:pt modelId="{FD1C406D-E141-294D-813B-4CF1E9DEBF61}" type="pres">
      <dgm:prSet presAssocID="{1CD4F1B0-D490-D24C-BEC0-412F3B7F199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328FDE-D64B-D54F-AB02-081F4C1A283E}" type="pres">
      <dgm:prSet presAssocID="{1CD4F1B0-D490-D24C-BEC0-412F3B7F199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30693-B40A-4641-A151-60B3EC43F02B}" type="pres">
      <dgm:prSet presAssocID="{009FEBE1-2EE4-5842-96AE-8C64FC9E1F4B}" presName="sp" presStyleCnt="0"/>
      <dgm:spPr/>
    </dgm:pt>
    <dgm:pt modelId="{B5EE0284-72B6-5E48-AB3F-434D8A3A148D}" type="pres">
      <dgm:prSet presAssocID="{0D8DE471-90FB-2347-B6D1-3E5537343470}" presName="linNode" presStyleCnt="0"/>
      <dgm:spPr/>
    </dgm:pt>
    <dgm:pt modelId="{9BF95B60-FC95-8445-836B-B6C658C44DBA}" type="pres">
      <dgm:prSet presAssocID="{0D8DE471-90FB-2347-B6D1-3E553734347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8608C8-0B11-FB45-BFC7-1A6E60683772}" type="pres">
      <dgm:prSet presAssocID="{0D8DE471-90FB-2347-B6D1-3E553734347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93F5FB-5469-494C-8207-3D7A63AD7790}" type="pres">
      <dgm:prSet presAssocID="{5DE3B34E-6595-404E-87F1-4D731FCE078E}" presName="sp" presStyleCnt="0"/>
      <dgm:spPr/>
    </dgm:pt>
    <dgm:pt modelId="{CB674584-1ED0-5D41-B124-E7CD2A01482B}" type="pres">
      <dgm:prSet presAssocID="{BBF5BCD4-9189-7548-8431-66A36999685D}" presName="linNode" presStyleCnt="0"/>
      <dgm:spPr/>
    </dgm:pt>
    <dgm:pt modelId="{233BA9B0-4DF6-E249-AE82-6A8D73DD9B2F}" type="pres">
      <dgm:prSet presAssocID="{BBF5BCD4-9189-7548-8431-66A3699968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633741-8CB8-8440-A875-32E1940EFCDB}" type="pres">
      <dgm:prSet presAssocID="{BBF5BCD4-9189-7548-8431-66A3699968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243CB0-C688-8C44-8736-3EE67FCB1430}" type="pres">
      <dgm:prSet presAssocID="{67ECEF41-D71A-114A-9402-435830324338}" presName="sp" presStyleCnt="0"/>
      <dgm:spPr/>
    </dgm:pt>
    <dgm:pt modelId="{D6D9B3A7-6A61-1A47-BD8B-EE6FBD94EC01}" type="pres">
      <dgm:prSet presAssocID="{73D53415-F1B7-2D46-8173-3039608D5CC0}" presName="linNode" presStyleCnt="0"/>
      <dgm:spPr/>
    </dgm:pt>
    <dgm:pt modelId="{41152645-62DC-A140-AEDC-F6C1E0838A6B}" type="pres">
      <dgm:prSet presAssocID="{73D53415-F1B7-2D46-8173-3039608D5CC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DAC839-F3D9-A545-8199-027BB5484CD7}" type="pres">
      <dgm:prSet presAssocID="{73D53415-F1B7-2D46-8173-3039608D5CC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1CB9B1-5EEB-0A4F-8D80-A95ABA790512}" type="presOf" srcId="{1CD4F1B0-D490-D24C-BEC0-412F3B7F1998}" destId="{FD1C406D-E141-294D-813B-4CF1E9DEBF61}" srcOrd="0" destOrd="0" presId="urn:microsoft.com/office/officeart/2005/8/layout/vList5"/>
    <dgm:cxn modelId="{1CDF8C44-57A6-4C4C-B15C-1C8A14D5CC14}" type="presOf" srcId="{24F402A6-E45A-CB48-8CBF-8917321218CC}" destId="{F74FD8DA-EC1F-1947-B90D-E4BD3BA0B9F1}" srcOrd="0" destOrd="1" presId="urn:microsoft.com/office/officeart/2005/8/layout/vList5"/>
    <dgm:cxn modelId="{A100707A-3E31-2648-9852-A2509C0AF90F}" srcId="{1CD4F1B0-D490-D24C-BEC0-412F3B7F1998}" destId="{63B48961-525E-B441-91C5-25934396C1F1}" srcOrd="1" destOrd="0" parTransId="{8498157F-C9EF-A447-A8FA-86ECC0270304}" sibTransId="{1649E2EB-47D4-3245-9D7C-FAD68C34476A}"/>
    <dgm:cxn modelId="{0CD29011-6107-614E-8A33-F2ED695E7214}" srcId="{531EAD78-06EF-344C-967B-D7E80999D85C}" destId="{BBF5BCD4-9189-7548-8431-66A36999685D}" srcOrd="3" destOrd="0" parTransId="{2E889C23-EDA9-E343-A1EC-8934D728047A}" sibTransId="{67ECEF41-D71A-114A-9402-435830324338}"/>
    <dgm:cxn modelId="{40EF55A3-FD48-BD4C-BB21-758A1E0E464B}" srcId="{531EAD78-06EF-344C-967B-D7E80999D85C}" destId="{0D8DE471-90FB-2347-B6D1-3E5537343470}" srcOrd="2" destOrd="0" parTransId="{F1C084A9-3437-0C40-95F9-2268912FCC9A}" sibTransId="{5DE3B34E-6595-404E-87F1-4D731FCE078E}"/>
    <dgm:cxn modelId="{09E503ED-7842-B440-8007-4E18D51B0255}" srcId="{0D8DE471-90FB-2347-B6D1-3E5537343470}" destId="{EF6DAB81-3DFB-204D-B95C-55F3F8538A9F}" srcOrd="0" destOrd="0" parTransId="{B7950ECF-2E52-0641-9884-20C2BA913063}" sibTransId="{24139DED-1DAE-8F41-8AF4-1EF9049D15CB}"/>
    <dgm:cxn modelId="{E5871CF5-9A21-EB44-8318-D13EA9C60DFB}" srcId="{531EAD78-06EF-344C-967B-D7E80999D85C}" destId="{1CD4F1B0-D490-D24C-BEC0-412F3B7F1998}" srcOrd="1" destOrd="0" parTransId="{511F76EB-5FDB-FA49-A337-4FA127EFABD0}" sibTransId="{009FEBE1-2EE4-5842-96AE-8C64FC9E1F4B}"/>
    <dgm:cxn modelId="{DC18138C-CE33-E44A-AAA9-1CCDA445BD36}" type="presOf" srcId="{614849B8-E9A0-114E-9EC5-00E23BC5FA8D}" destId="{54328FDE-D64B-D54F-AB02-081F4C1A283E}" srcOrd="0" destOrd="0" presId="urn:microsoft.com/office/officeart/2005/8/layout/vList5"/>
    <dgm:cxn modelId="{679768C1-4DA4-0745-B61A-8786D327C017}" srcId="{D897E6A0-074C-D34F-8154-2196B9D5CCAC}" destId="{24F402A6-E45A-CB48-8CBF-8917321218CC}" srcOrd="1" destOrd="0" parTransId="{082ECB91-2828-4949-AAD2-6B02AF90E32F}" sibTransId="{D2C5152B-E5B4-B749-B40C-71AAABEFD49C}"/>
    <dgm:cxn modelId="{2ED1D806-B5B6-FB45-A493-8E8F138A24FF}" srcId="{531EAD78-06EF-344C-967B-D7E80999D85C}" destId="{73D53415-F1B7-2D46-8173-3039608D5CC0}" srcOrd="4" destOrd="0" parTransId="{FF5BC6EC-C275-9641-9F8C-130B407BAC4E}" sibTransId="{400A4B0A-BD70-2E48-A25B-5A90CDE80676}"/>
    <dgm:cxn modelId="{EFB41536-DA72-7147-BA3B-F615F8E174DE}" type="presOf" srcId="{EF6DAB81-3DFB-204D-B95C-55F3F8538A9F}" destId="{9A8608C8-0B11-FB45-BFC7-1A6E60683772}" srcOrd="0" destOrd="0" presId="urn:microsoft.com/office/officeart/2005/8/layout/vList5"/>
    <dgm:cxn modelId="{8933B415-384A-644B-A9BC-6B4C6279810A}" type="presOf" srcId="{BBF5BCD4-9189-7548-8431-66A36999685D}" destId="{233BA9B0-4DF6-E249-AE82-6A8D73DD9B2F}" srcOrd="0" destOrd="0" presId="urn:microsoft.com/office/officeart/2005/8/layout/vList5"/>
    <dgm:cxn modelId="{38B20B6B-440D-7E46-9A95-824F3AF50557}" srcId="{531EAD78-06EF-344C-967B-D7E80999D85C}" destId="{D897E6A0-074C-D34F-8154-2196B9D5CCAC}" srcOrd="0" destOrd="0" parTransId="{5184F54C-B8D7-F348-A9F9-59FD70AE176F}" sibTransId="{13BDC7C5-AFBB-C54F-8A34-8BAC23ED634B}"/>
    <dgm:cxn modelId="{534BB03F-09C9-6641-B6A3-13D934181E42}" type="presOf" srcId="{D897E6A0-074C-D34F-8154-2196B9D5CCAC}" destId="{48274C0F-0B9E-0640-843B-36E8D98DDF17}" srcOrd="0" destOrd="0" presId="urn:microsoft.com/office/officeart/2005/8/layout/vList5"/>
    <dgm:cxn modelId="{99B175E0-9824-1F45-8C40-C2FE7C867471}" srcId="{0D8DE471-90FB-2347-B6D1-3E5537343470}" destId="{01A9903F-137B-3245-8D62-D6B6A005C6E3}" srcOrd="1" destOrd="0" parTransId="{631AC84F-DDE2-9940-BC93-C3640A4C6C36}" sibTransId="{5E14BE91-7C00-B147-9C4D-E4E6780D532B}"/>
    <dgm:cxn modelId="{46B08445-54B3-CC44-8051-E0EDC9F45307}" type="presOf" srcId="{01A9903F-137B-3245-8D62-D6B6A005C6E3}" destId="{9A8608C8-0B11-FB45-BFC7-1A6E60683772}" srcOrd="0" destOrd="1" presId="urn:microsoft.com/office/officeart/2005/8/layout/vList5"/>
    <dgm:cxn modelId="{239BB304-ECF1-7A4E-9DF9-71A095AF9418}" type="presOf" srcId="{73D53415-F1B7-2D46-8173-3039608D5CC0}" destId="{41152645-62DC-A140-AEDC-F6C1E0838A6B}" srcOrd="0" destOrd="0" presId="urn:microsoft.com/office/officeart/2005/8/layout/vList5"/>
    <dgm:cxn modelId="{1B5DA07C-A354-8447-894E-7A3F51B4EE21}" type="presOf" srcId="{46D7DE8B-CB17-B546-AF00-B27AB2736DEB}" destId="{B5633741-8CB8-8440-A875-32E1940EFCDB}" srcOrd="0" destOrd="0" presId="urn:microsoft.com/office/officeart/2005/8/layout/vList5"/>
    <dgm:cxn modelId="{E5773520-55B4-6F49-B07F-B424C9B22DED}" srcId="{BBF5BCD4-9189-7548-8431-66A36999685D}" destId="{46D7DE8B-CB17-B546-AF00-B27AB2736DEB}" srcOrd="0" destOrd="0" parTransId="{AF674366-3F96-2B49-939C-2582CCDD09CA}" sibTransId="{2882E560-F41B-6141-A5A6-F032D8D9CCED}"/>
    <dgm:cxn modelId="{CAAA1344-BFBF-284A-8919-9BE0433DF4DB}" type="presOf" srcId="{0D8DE471-90FB-2347-B6D1-3E5537343470}" destId="{9BF95B60-FC95-8445-836B-B6C658C44DBA}" srcOrd="0" destOrd="0" presId="urn:microsoft.com/office/officeart/2005/8/layout/vList5"/>
    <dgm:cxn modelId="{98613F16-D052-EE49-B27C-F32270371E13}" srcId="{1CD4F1B0-D490-D24C-BEC0-412F3B7F1998}" destId="{614849B8-E9A0-114E-9EC5-00E23BC5FA8D}" srcOrd="0" destOrd="0" parTransId="{D3762DF0-959E-1243-BD87-F233C3BCDA91}" sibTransId="{903EC89A-EF2C-1143-A95E-9049A290D556}"/>
    <dgm:cxn modelId="{B9048C76-428A-EB4A-8534-053FC54E24AE}" srcId="{D897E6A0-074C-D34F-8154-2196B9D5CCAC}" destId="{0C6849D1-763A-5143-8463-FD8783719994}" srcOrd="0" destOrd="0" parTransId="{343855D9-E271-5D4E-A301-253F87150D9F}" sibTransId="{0532A8C7-C93A-3141-A14E-5B74A71992C3}"/>
    <dgm:cxn modelId="{B19D4CB1-D013-8A48-8624-F924C1081385}" type="presOf" srcId="{63B48961-525E-B441-91C5-25934396C1F1}" destId="{54328FDE-D64B-D54F-AB02-081F4C1A283E}" srcOrd="0" destOrd="1" presId="urn:microsoft.com/office/officeart/2005/8/layout/vList5"/>
    <dgm:cxn modelId="{E832000E-10A8-B046-BE8E-4C92CB96660C}" type="presOf" srcId="{0C6849D1-763A-5143-8463-FD8783719994}" destId="{F74FD8DA-EC1F-1947-B90D-E4BD3BA0B9F1}" srcOrd="0" destOrd="0" presId="urn:microsoft.com/office/officeart/2005/8/layout/vList5"/>
    <dgm:cxn modelId="{1CE9EAF2-14D0-3E45-A9A3-C53B7FEC7B48}" srcId="{73D53415-F1B7-2D46-8173-3039608D5CC0}" destId="{F574F562-1FFF-2447-A5CF-760A8E656357}" srcOrd="0" destOrd="0" parTransId="{19C548C0-FE33-D94F-9C3A-4BB188544C6B}" sibTransId="{C842DE31-FAB4-5B4E-9833-45DFEEBB9F22}"/>
    <dgm:cxn modelId="{33621A18-BDA4-844E-ADC2-708E92024467}" type="presOf" srcId="{F574F562-1FFF-2447-A5CF-760A8E656357}" destId="{F9DAC839-F3D9-A545-8199-027BB5484CD7}" srcOrd="0" destOrd="0" presId="urn:microsoft.com/office/officeart/2005/8/layout/vList5"/>
    <dgm:cxn modelId="{CAADD3C6-8031-6F40-921B-DFA6A62B7A0D}" type="presOf" srcId="{531EAD78-06EF-344C-967B-D7E80999D85C}" destId="{5DE98DD8-03BA-7548-9B73-9AA465FB4B83}" srcOrd="0" destOrd="0" presId="urn:microsoft.com/office/officeart/2005/8/layout/vList5"/>
    <dgm:cxn modelId="{62B56057-B3E2-7941-9012-8532A69EC170}" type="presParOf" srcId="{5DE98DD8-03BA-7548-9B73-9AA465FB4B83}" destId="{AEA25813-3CE5-0A47-9746-D898B4824F7E}" srcOrd="0" destOrd="0" presId="urn:microsoft.com/office/officeart/2005/8/layout/vList5"/>
    <dgm:cxn modelId="{05DE5F9C-9A3B-7F47-BA35-5A942ED628C1}" type="presParOf" srcId="{AEA25813-3CE5-0A47-9746-D898B4824F7E}" destId="{48274C0F-0B9E-0640-843B-36E8D98DDF17}" srcOrd="0" destOrd="0" presId="urn:microsoft.com/office/officeart/2005/8/layout/vList5"/>
    <dgm:cxn modelId="{AA648E13-E2AC-E44C-AE1B-02027D80B930}" type="presParOf" srcId="{AEA25813-3CE5-0A47-9746-D898B4824F7E}" destId="{F74FD8DA-EC1F-1947-B90D-E4BD3BA0B9F1}" srcOrd="1" destOrd="0" presId="urn:microsoft.com/office/officeart/2005/8/layout/vList5"/>
    <dgm:cxn modelId="{003B2420-3F1F-EE44-BA3C-81AC5A7A2FA3}" type="presParOf" srcId="{5DE98DD8-03BA-7548-9B73-9AA465FB4B83}" destId="{60191D55-131D-7640-BFFE-B77F37D66A8A}" srcOrd="1" destOrd="0" presId="urn:microsoft.com/office/officeart/2005/8/layout/vList5"/>
    <dgm:cxn modelId="{0DE78DD0-C29A-9A4A-BC51-1014D9ACBBA1}" type="presParOf" srcId="{5DE98DD8-03BA-7548-9B73-9AA465FB4B83}" destId="{322F1084-7FFD-3244-9C4F-BF74EEB8A2ED}" srcOrd="2" destOrd="0" presId="urn:microsoft.com/office/officeart/2005/8/layout/vList5"/>
    <dgm:cxn modelId="{88D255FE-5304-7E43-B63E-0D0EB2C8B316}" type="presParOf" srcId="{322F1084-7FFD-3244-9C4F-BF74EEB8A2ED}" destId="{FD1C406D-E141-294D-813B-4CF1E9DEBF61}" srcOrd="0" destOrd="0" presId="urn:microsoft.com/office/officeart/2005/8/layout/vList5"/>
    <dgm:cxn modelId="{C8FA6FD3-D08A-BC46-A182-06795A85A825}" type="presParOf" srcId="{322F1084-7FFD-3244-9C4F-BF74EEB8A2ED}" destId="{54328FDE-D64B-D54F-AB02-081F4C1A283E}" srcOrd="1" destOrd="0" presId="urn:microsoft.com/office/officeart/2005/8/layout/vList5"/>
    <dgm:cxn modelId="{EED41635-897F-3F4A-93FE-24FC7AA43DE6}" type="presParOf" srcId="{5DE98DD8-03BA-7548-9B73-9AA465FB4B83}" destId="{4A930693-B40A-4641-A151-60B3EC43F02B}" srcOrd="3" destOrd="0" presId="urn:microsoft.com/office/officeart/2005/8/layout/vList5"/>
    <dgm:cxn modelId="{94294264-E70A-4D49-A061-E4D31181347D}" type="presParOf" srcId="{5DE98DD8-03BA-7548-9B73-9AA465FB4B83}" destId="{B5EE0284-72B6-5E48-AB3F-434D8A3A148D}" srcOrd="4" destOrd="0" presId="urn:microsoft.com/office/officeart/2005/8/layout/vList5"/>
    <dgm:cxn modelId="{4529E523-CFB0-A94C-B577-05CADF13ED2F}" type="presParOf" srcId="{B5EE0284-72B6-5E48-AB3F-434D8A3A148D}" destId="{9BF95B60-FC95-8445-836B-B6C658C44DBA}" srcOrd="0" destOrd="0" presId="urn:microsoft.com/office/officeart/2005/8/layout/vList5"/>
    <dgm:cxn modelId="{27BF6D16-807C-0840-AE3F-4CFF0F849C18}" type="presParOf" srcId="{B5EE0284-72B6-5E48-AB3F-434D8A3A148D}" destId="{9A8608C8-0B11-FB45-BFC7-1A6E60683772}" srcOrd="1" destOrd="0" presId="urn:microsoft.com/office/officeart/2005/8/layout/vList5"/>
    <dgm:cxn modelId="{4F991EC9-9AA8-7141-8983-8CB5A3EC2F68}" type="presParOf" srcId="{5DE98DD8-03BA-7548-9B73-9AA465FB4B83}" destId="{AC93F5FB-5469-494C-8207-3D7A63AD7790}" srcOrd="5" destOrd="0" presId="urn:microsoft.com/office/officeart/2005/8/layout/vList5"/>
    <dgm:cxn modelId="{A0589DE1-51EE-114A-AA99-F49DCC570AC8}" type="presParOf" srcId="{5DE98DD8-03BA-7548-9B73-9AA465FB4B83}" destId="{CB674584-1ED0-5D41-B124-E7CD2A01482B}" srcOrd="6" destOrd="0" presId="urn:microsoft.com/office/officeart/2005/8/layout/vList5"/>
    <dgm:cxn modelId="{12D849EA-BA7E-724A-A042-D7136960C1F7}" type="presParOf" srcId="{CB674584-1ED0-5D41-B124-E7CD2A01482B}" destId="{233BA9B0-4DF6-E249-AE82-6A8D73DD9B2F}" srcOrd="0" destOrd="0" presId="urn:microsoft.com/office/officeart/2005/8/layout/vList5"/>
    <dgm:cxn modelId="{7CD409EE-94AF-E442-8AA9-212FA864F638}" type="presParOf" srcId="{CB674584-1ED0-5D41-B124-E7CD2A01482B}" destId="{B5633741-8CB8-8440-A875-32E1940EFCDB}" srcOrd="1" destOrd="0" presId="urn:microsoft.com/office/officeart/2005/8/layout/vList5"/>
    <dgm:cxn modelId="{93D45580-971D-644A-9CE7-4BDEAFD421CF}" type="presParOf" srcId="{5DE98DD8-03BA-7548-9B73-9AA465FB4B83}" destId="{C4243CB0-C688-8C44-8736-3EE67FCB1430}" srcOrd="7" destOrd="0" presId="urn:microsoft.com/office/officeart/2005/8/layout/vList5"/>
    <dgm:cxn modelId="{CAAF87BE-65ED-6847-96AC-137AA38BD629}" type="presParOf" srcId="{5DE98DD8-03BA-7548-9B73-9AA465FB4B83}" destId="{D6D9B3A7-6A61-1A47-BD8B-EE6FBD94EC01}" srcOrd="8" destOrd="0" presId="urn:microsoft.com/office/officeart/2005/8/layout/vList5"/>
    <dgm:cxn modelId="{8AA9290A-3538-5242-AB15-0B2A200AE38D}" type="presParOf" srcId="{D6D9B3A7-6A61-1A47-BD8B-EE6FBD94EC01}" destId="{41152645-62DC-A140-AEDC-F6C1E0838A6B}" srcOrd="0" destOrd="0" presId="urn:microsoft.com/office/officeart/2005/8/layout/vList5"/>
    <dgm:cxn modelId="{697EA29C-B0A2-9F45-8FC9-E06FE7C8BD49}" type="presParOf" srcId="{D6D9B3A7-6A61-1A47-BD8B-EE6FBD94EC01}" destId="{F9DAC839-F3D9-A545-8199-027BB5484C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DDC403-05F8-374A-9459-BF8719706BCA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0BFCFAA-7D21-2C49-8497-2D0D88290B5B}">
      <dgm:prSet phldrT="[Testo]" custT="1"/>
      <dgm:spPr/>
      <dgm:t>
        <a:bodyPr/>
        <a:lstStyle/>
        <a:p>
          <a:r>
            <a:rPr lang="it-IT" sz="1800" b="0" dirty="0" smtClean="0">
              <a:latin typeface="Century Gothic"/>
              <a:cs typeface="Century Gothic"/>
            </a:rPr>
            <a:t>RILEVAZIONE FABBISOGNI FORMATIVI</a:t>
          </a:r>
          <a:endParaRPr lang="it-IT" sz="1800" b="0" dirty="0">
            <a:latin typeface="Century Gothic"/>
            <a:cs typeface="Century Gothic"/>
          </a:endParaRPr>
        </a:p>
      </dgm:t>
    </dgm:pt>
    <dgm:pt modelId="{14959FCA-CBBB-FB47-B02E-429FDCCC59E4}" type="parTrans" cxnId="{57211D88-44A1-184B-BCDE-2F789A303F6F}">
      <dgm:prSet/>
      <dgm:spPr/>
      <dgm:t>
        <a:bodyPr/>
        <a:lstStyle/>
        <a:p>
          <a:endParaRPr lang="it-IT"/>
        </a:p>
      </dgm:t>
    </dgm:pt>
    <dgm:pt modelId="{869349B2-982A-034D-830E-24FEE7E115F7}" type="sibTrans" cxnId="{57211D88-44A1-184B-BCDE-2F789A303F6F}">
      <dgm:prSet/>
      <dgm:spPr/>
      <dgm:t>
        <a:bodyPr/>
        <a:lstStyle/>
        <a:p>
          <a:endParaRPr lang="it-IT"/>
        </a:p>
      </dgm:t>
    </dgm:pt>
    <dgm:pt modelId="{F836D019-F5C9-B945-AC95-AC89D356CDA8}">
      <dgm:prSet phldrT="[Testo]" custT="1"/>
      <dgm:spPr/>
      <dgm:t>
        <a:bodyPr/>
        <a:lstStyle/>
        <a:p>
          <a:r>
            <a:rPr lang="it-IT" sz="2000" b="0" dirty="0" smtClean="0">
              <a:latin typeface="Century Gothic"/>
              <a:cs typeface="Century Gothic"/>
            </a:rPr>
            <a:t>PROGETTAZIONE</a:t>
          </a:r>
          <a:endParaRPr lang="it-IT" sz="2000" b="0" dirty="0">
            <a:latin typeface="Century Gothic"/>
            <a:cs typeface="Century Gothic"/>
          </a:endParaRPr>
        </a:p>
      </dgm:t>
    </dgm:pt>
    <dgm:pt modelId="{759E6BEA-BFF9-AD41-871B-7FCD97F2D811}" type="parTrans" cxnId="{04DC5E99-1019-D04E-AA7D-0726556B17AF}">
      <dgm:prSet/>
      <dgm:spPr/>
      <dgm:t>
        <a:bodyPr/>
        <a:lstStyle/>
        <a:p>
          <a:endParaRPr lang="it-IT"/>
        </a:p>
      </dgm:t>
    </dgm:pt>
    <dgm:pt modelId="{3F9BFA17-ABC2-564C-8114-A106FB58069C}" type="sibTrans" cxnId="{04DC5E99-1019-D04E-AA7D-0726556B17AF}">
      <dgm:prSet/>
      <dgm:spPr/>
      <dgm:t>
        <a:bodyPr/>
        <a:lstStyle/>
        <a:p>
          <a:endParaRPr lang="it-IT"/>
        </a:p>
      </dgm:t>
    </dgm:pt>
    <dgm:pt modelId="{FF8C1413-652D-F344-A6F3-2A8CFE8F673C}">
      <dgm:prSet phldrT="[Testo]" custT="1"/>
      <dgm:spPr/>
      <dgm:t>
        <a:bodyPr/>
        <a:lstStyle/>
        <a:p>
          <a:r>
            <a:rPr lang="it-IT" sz="2000" b="0" dirty="0" smtClean="0">
              <a:latin typeface="Century Gothic"/>
              <a:cs typeface="Century Gothic"/>
            </a:rPr>
            <a:t>EROGAZIONE</a:t>
          </a:r>
          <a:endParaRPr lang="it-IT" sz="2000" b="0" dirty="0">
            <a:latin typeface="Century Gothic"/>
            <a:cs typeface="Century Gothic"/>
          </a:endParaRPr>
        </a:p>
      </dgm:t>
    </dgm:pt>
    <dgm:pt modelId="{2B7E731E-E054-0D46-922A-31E8DC2663B9}" type="parTrans" cxnId="{0ED78DA3-647F-524B-90EF-49D9948EA88C}">
      <dgm:prSet/>
      <dgm:spPr/>
      <dgm:t>
        <a:bodyPr/>
        <a:lstStyle/>
        <a:p>
          <a:endParaRPr lang="it-IT"/>
        </a:p>
      </dgm:t>
    </dgm:pt>
    <dgm:pt modelId="{EDA9E830-7701-A640-A8FE-99F576123CF3}" type="sibTrans" cxnId="{0ED78DA3-647F-524B-90EF-49D9948EA88C}">
      <dgm:prSet/>
      <dgm:spPr/>
      <dgm:t>
        <a:bodyPr/>
        <a:lstStyle/>
        <a:p>
          <a:endParaRPr lang="it-IT"/>
        </a:p>
      </dgm:t>
    </dgm:pt>
    <dgm:pt modelId="{7BF1F9E4-5E34-0D41-9F85-FA3E3630D996}">
      <dgm:prSet phldrT="[Testo]" custT="1"/>
      <dgm:spPr/>
      <dgm:t>
        <a:bodyPr/>
        <a:lstStyle/>
        <a:p>
          <a:r>
            <a:rPr lang="it-IT" sz="2000" b="0" dirty="0" smtClean="0">
              <a:latin typeface="Century Gothic"/>
              <a:cs typeface="Century Gothic"/>
            </a:rPr>
            <a:t>VALUTAZIONE</a:t>
          </a:r>
          <a:endParaRPr lang="it-IT" sz="2000" b="0" dirty="0">
            <a:latin typeface="Century Gothic"/>
            <a:cs typeface="Century Gothic"/>
          </a:endParaRPr>
        </a:p>
      </dgm:t>
    </dgm:pt>
    <dgm:pt modelId="{D93CE21A-9A33-6242-93B5-0EC0F2A7601D}" type="parTrans" cxnId="{9C6EE41A-4149-6F4D-8788-7A55E8C15B80}">
      <dgm:prSet/>
      <dgm:spPr/>
      <dgm:t>
        <a:bodyPr/>
        <a:lstStyle/>
        <a:p>
          <a:endParaRPr lang="it-IT"/>
        </a:p>
      </dgm:t>
    </dgm:pt>
    <dgm:pt modelId="{B7254ED3-062A-CC46-9C8E-5D49EC5EB767}" type="sibTrans" cxnId="{9C6EE41A-4149-6F4D-8788-7A55E8C15B80}">
      <dgm:prSet/>
      <dgm:spPr/>
      <dgm:t>
        <a:bodyPr/>
        <a:lstStyle/>
        <a:p>
          <a:endParaRPr lang="it-IT"/>
        </a:p>
      </dgm:t>
    </dgm:pt>
    <dgm:pt modelId="{733B7900-72A3-8A4C-ADF6-BBB865961803}" type="pres">
      <dgm:prSet presAssocID="{1CDDC403-05F8-374A-9459-BF8719706B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EC06BDA-E0C7-A54C-97DE-361CB872CB31}" type="pres">
      <dgm:prSet presAssocID="{1CDDC403-05F8-374A-9459-BF8719706BCA}" presName="cycle" presStyleCnt="0"/>
      <dgm:spPr/>
    </dgm:pt>
    <dgm:pt modelId="{8F58E786-B9E8-1648-9540-D21FB90BB657}" type="pres">
      <dgm:prSet presAssocID="{D0BFCFAA-7D21-2C49-8497-2D0D88290B5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445294-EBD8-AE4A-B30A-0887590E31DB}" type="pres">
      <dgm:prSet presAssocID="{869349B2-982A-034D-830E-24FEE7E115F7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6B70B984-8B1F-4E4E-8319-60BE7FB469D1}" type="pres">
      <dgm:prSet presAssocID="{F836D019-F5C9-B945-AC95-AC89D356CDA8}" presName="nodeFollowingNodes" presStyleLbl="node1" presStyleIdx="1" presStyleCnt="4" custRadScaleRad="139975" custRadScaleInc="-9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AB5B4-EE21-D145-B5AE-FAD0AF4D3D4D}" type="pres">
      <dgm:prSet presAssocID="{FF8C1413-652D-F344-A6F3-2A8CFE8F673C}" presName="nodeFollowingNodes" presStyleLbl="node1" presStyleIdx="2" presStyleCnt="4" custRadScaleRad="121222" custRadScaleInc="2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F41AD3-B362-5342-A865-E8E6A344A8CE}" type="pres">
      <dgm:prSet presAssocID="{7BF1F9E4-5E34-0D41-9F85-FA3E3630D996}" presName="nodeFollowingNodes" presStyleLbl="node1" presStyleIdx="3" presStyleCnt="4" custRadScaleRad="131368" custRadScaleInc="10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EE41A-4149-6F4D-8788-7A55E8C15B80}" srcId="{1CDDC403-05F8-374A-9459-BF8719706BCA}" destId="{7BF1F9E4-5E34-0D41-9F85-FA3E3630D996}" srcOrd="3" destOrd="0" parTransId="{D93CE21A-9A33-6242-93B5-0EC0F2A7601D}" sibTransId="{B7254ED3-062A-CC46-9C8E-5D49EC5EB767}"/>
    <dgm:cxn modelId="{57211D88-44A1-184B-BCDE-2F789A303F6F}" srcId="{1CDDC403-05F8-374A-9459-BF8719706BCA}" destId="{D0BFCFAA-7D21-2C49-8497-2D0D88290B5B}" srcOrd="0" destOrd="0" parTransId="{14959FCA-CBBB-FB47-B02E-429FDCCC59E4}" sibTransId="{869349B2-982A-034D-830E-24FEE7E115F7}"/>
    <dgm:cxn modelId="{6C12130D-51CC-CE46-AF28-C0F8BA4FE880}" type="presOf" srcId="{D0BFCFAA-7D21-2C49-8497-2D0D88290B5B}" destId="{8F58E786-B9E8-1648-9540-D21FB90BB657}" srcOrd="0" destOrd="0" presId="urn:microsoft.com/office/officeart/2005/8/layout/cycle3"/>
    <dgm:cxn modelId="{6132C24E-8174-CF4C-8BB2-5AD8988D9B85}" type="presOf" srcId="{1CDDC403-05F8-374A-9459-BF8719706BCA}" destId="{733B7900-72A3-8A4C-ADF6-BBB865961803}" srcOrd="0" destOrd="0" presId="urn:microsoft.com/office/officeart/2005/8/layout/cycle3"/>
    <dgm:cxn modelId="{0ED78DA3-647F-524B-90EF-49D9948EA88C}" srcId="{1CDDC403-05F8-374A-9459-BF8719706BCA}" destId="{FF8C1413-652D-F344-A6F3-2A8CFE8F673C}" srcOrd="2" destOrd="0" parTransId="{2B7E731E-E054-0D46-922A-31E8DC2663B9}" sibTransId="{EDA9E830-7701-A640-A8FE-99F576123CF3}"/>
    <dgm:cxn modelId="{41BCAEBC-4C6E-2249-A72B-808BEDE70773}" type="presOf" srcId="{FF8C1413-652D-F344-A6F3-2A8CFE8F673C}" destId="{3B1AB5B4-EE21-D145-B5AE-FAD0AF4D3D4D}" srcOrd="0" destOrd="0" presId="urn:microsoft.com/office/officeart/2005/8/layout/cycle3"/>
    <dgm:cxn modelId="{99AC421E-B9F1-794C-AAFA-508064BA0729}" type="presOf" srcId="{F836D019-F5C9-B945-AC95-AC89D356CDA8}" destId="{6B70B984-8B1F-4E4E-8319-60BE7FB469D1}" srcOrd="0" destOrd="0" presId="urn:microsoft.com/office/officeart/2005/8/layout/cycle3"/>
    <dgm:cxn modelId="{04DC5E99-1019-D04E-AA7D-0726556B17AF}" srcId="{1CDDC403-05F8-374A-9459-BF8719706BCA}" destId="{F836D019-F5C9-B945-AC95-AC89D356CDA8}" srcOrd="1" destOrd="0" parTransId="{759E6BEA-BFF9-AD41-871B-7FCD97F2D811}" sibTransId="{3F9BFA17-ABC2-564C-8114-A106FB58069C}"/>
    <dgm:cxn modelId="{E609520F-B62A-CB4B-A1B1-5089052B80E7}" type="presOf" srcId="{869349B2-982A-034D-830E-24FEE7E115F7}" destId="{EF445294-EBD8-AE4A-B30A-0887590E31DB}" srcOrd="0" destOrd="0" presId="urn:microsoft.com/office/officeart/2005/8/layout/cycle3"/>
    <dgm:cxn modelId="{6607397B-0A70-424E-93BB-BEF3DE59CFE2}" type="presOf" srcId="{7BF1F9E4-5E34-0D41-9F85-FA3E3630D996}" destId="{29F41AD3-B362-5342-A865-E8E6A344A8CE}" srcOrd="0" destOrd="0" presId="urn:microsoft.com/office/officeart/2005/8/layout/cycle3"/>
    <dgm:cxn modelId="{3A26A251-10F0-DB4B-974E-EE1BF8D4FE6B}" type="presParOf" srcId="{733B7900-72A3-8A4C-ADF6-BBB865961803}" destId="{CEC06BDA-E0C7-A54C-97DE-361CB872CB31}" srcOrd="0" destOrd="0" presId="urn:microsoft.com/office/officeart/2005/8/layout/cycle3"/>
    <dgm:cxn modelId="{991D66F9-09B4-7B4B-ADA5-0ADAD891EEF4}" type="presParOf" srcId="{CEC06BDA-E0C7-A54C-97DE-361CB872CB31}" destId="{8F58E786-B9E8-1648-9540-D21FB90BB657}" srcOrd="0" destOrd="0" presId="urn:microsoft.com/office/officeart/2005/8/layout/cycle3"/>
    <dgm:cxn modelId="{6F332281-A241-984D-AD32-F8F63ADD5972}" type="presParOf" srcId="{CEC06BDA-E0C7-A54C-97DE-361CB872CB31}" destId="{EF445294-EBD8-AE4A-B30A-0887590E31DB}" srcOrd="1" destOrd="0" presId="urn:microsoft.com/office/officeart/2005/8/layout/cycle3"/>
    <dgm:cxn modelId="{BE51C89C-18E7-9A46-BBCE-5C4D35E3E2F4}" type="presParOf" srcId="{CEC06BDA-E0C7-A54C-97DE-361CB872CB31}" destId="{6B70B984-8B1F-4E4E-8319-60BE7FB469D1}" srcOrd="2" destOrd="0" presId="urn:microsoft.com/office/officeart/2005/8/layout/cycle3"/>
    <dgm:cxn modelId="{15047B30-3B6B-694E-B5F6-B2CCA755C82F}" type="presParOf" srcId="{CEC06BDA-E0C7-A54C-97DE-361CB872CB31}" destId="{3B1AB5B4-EE21-D145-B5AE-FAD0AF4D3D4D}" srcOrd="3" destOrd="0" presId="urn:microsoft.com/office/officeart/2005/8/layout/cycle3"/>
    <dgm:cxn modelId="{67DC7B50-8A94-134C-8C12-F2949906001F}" type="presParOf" srcId="{CEC06BDA-E0C7-A54C-97DE-361CB872CB31}" destId="{29F41AD3-B362-5342-A865-E8E6A344A8C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09228-81A9-4E4D-8582-4001E5E54E14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865AFAE-221C-A744-8D60-1A71822A437A}">
      <dgm:prSet phldrT="[Tes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Rilevazione fabbisogni</a:t>
          </a:r>
          <a:endParaRPr lang="it-IT" dirty="0"/>
        </a:p>
      </dgm:t>
    </dgm:pt>
    <dgm:pt modelId="{5DA26F63-8CBA-2E4F-A2DA-451E1651B950}" type="parTrans" cxnId="{9DF7DBBB-F8DD-0541-8F5E-0ED3ABE63D65}">
      <dgm:prSet/>
      <dgm:spPr/>
      <dgm:t>
        <a:bodyPr/>
        <a:lstStyle/>
        <a:p>
          <a:endParaRPr lang="it-IT"/>
        </a:p>
      </dgm:t>
    </dgm:pt>
    <dgm:pt modelId="{A8D286FB-B6A4-C245-9487-10E5B65B8B88}" type="sibTrans" cxnId="{9DF7DBBB-F8DD-0541-8F5E-0ED3ABE63D65}">
      <dgm:prSet/>
      <dgm:spPr/>
      <dgm:t>
        <a:bodyPr/>
        <a:lstStyle/>
        <a:p>
          <a:endParaRPr lang="it-IT"/>
        </a:p>
      </dgm:t>
    </dgm:pt>
    <dgm:pt modelId="{E4905AC7-CBF3-6F49-B0C6-76174E1BABB3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Referente Locale</a:t>
          </a:r>
          <a:endParaRPr lang="it-IT" b="1" dirty="0">
            <a:solidFill>
              <a:srgbClr val="1F497D"/>
            </a:solidFill>
          </a:endParaRPr>
        </a:p>
      </dgm:t>
    </dgm:pt>
    <dgm:pt modelId="{2CACA3F5-9010-A04B-A422-C2C4809D42EF}" type="parTrans" cxnId="{536E4A9B-B747-4448-A978-C23F0D0695C5}">
      <dgm:prSet/>
      <dgm:spPr/>
      <dgm:t>
        <a:bodyPr/>
        <a:lstStyle/>
        <a:p>
          <a:endParaRPr lang="it-IT"/>
        </a:p>
      </dgm:t>
    </dgm:pt>
    <dgm:pt modelId="{E1DF9B69-E54A-B04C-9B1E-7C7A1AF71DD3}" type="sibTrans" cxnId="{536E4A9B-B747-4448-A978-C23F0D0695C5}">
      <dgm:prSet/>
      <dgm:spPr/>
      <dgm:t>
        <a:bodyPr/>
        <a:lstStyle/>
        <a:p>
          <a:endParaRPr lang="it-IT"/>
        </a:p>
      </dgm:t>
    </dgm:pt>
    <dgm:pt modelId="{795391B6-5BCE-1546-B840-ADE0B4DD0C4D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Questionario</a:t>
          </a:r>
          <a:endParaRPr lang="it-IT" b="1" dirty="0">
            <a:solidFill>
              <a:srgbClr val="1F497D"/>
            </a:solidFill>
          </a:endParaRPr>
        </a:p>
      </dgm:t>
    </dgm:pt>
    <dgm:pt modelId="{92C8302F-A2CD-6246-BA7C-9FA2915A4CF5}" type="parTrans" cxnId="{3576528A-FBDA-164E-9881-1BE81572D9E9}">
      <dgm:prSet/>
      <dgm:spPr/>
      <dgm:t>
        <a:bodyPr/>
        <a:lstStyle/>
        <a:p>
          <a:endParaRPr lang="it-IT"/>
        </a:p>
      </dgm:t>
    </dgm:pt>
    <dgm:pt modelId="{59D37C8F-035E-BF48-B1CB-FC4A8B6C8BF6}" type="sibTrans" cxnId="{3576528A-FBDA-164E-9881-1BE81572D9E9}">
      <dgm:prSet/>
      <dgm:spPr/>
      <dgm:t>
        <a:bodyPr/>
        <a:lstStyle/>
        <a:p>
          <a:endParaRPr lang="it-IT"/>
        </a:p>
      </dgm:t>
    </dgm:pt>
    <dgm:pt modelId="{039E5C27-68AD-1648-98C6-DAB51FE001DB}">
      <dgm:prSet phldrT="[Tes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Progettazione</a:t>
          </a:r>
          <a:endParaRPr lang="it-IT" dirty="0"/>
        </a:p>
      </dgm:t>
    </dgm:pt>
    <dgm:pt modelId="{32B45237-311B-5D46-AA25-C7C95A15191D}" type="parTrans" cxnId="{D3D2EEA3-2227-D341-BF9D-FE8A9C8F110F}">
      <dgm:prSet/>
      <dgm:spPr/>
      <dgm:t>
        <a:bodyPr/>
        <a:lstStyle/>
        <a:p>
          <a:endParaRPr lang="it-IT"/>
        </a:p>
      </dgm:t>
    </dgm:pt>
    <dgm:pt modelId="{264E6230-8D51-D447-A520-47ED4FF66A43}" type="sibTrans" cxnId="{D3D2EEA3-2227-D341-BF9D-FE8A9C8F110F}">
      <dgm:prSet/>
      <dgm:spPr/>
      <dgm:t>
        <a:bodyPr/>
        <a:lstStyle/>
        <a:p>
          <a:endParaRPr lang="it-IT"/>
        </a:p>
      </dgm:t>
    </dgm:pt>
    <dgm:pt modelId="{A67EB0B4-6BAE-B240-9C7C-26DA34799532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Responsabile del corso con supporto Referente</a:t>
          </a:r>
          <a:endParaRPr lang="it-IT" b="1" dirty="0">
            <a:solidFill>
              <a:srgbClr val="1F497D"/>
            </a:solidFill>
          </a:endParaRPr>
        </a:p>
      </dgm:t>
    </dgm:pt>
    <dgm:pt modelId="{01FD9042-CFDE-EB4E-BAB2-B7160C3CE1BC}" type="parTrans" cxnId="{B06796C8-B92F-0349-9850-2B5BFC9C063B}">
      <dgm:prSet/>
      <dgm:spPr/>
      <dgm:t>
        <a:bodyPr/>
        <a:lstStyle/>
        <a:p>
          <a:endParaRPr lang="it-IT"/>
        </a:p>
      </dgm:t>
    </dgm:pt>
    <dgm:pt modelId="{AA726BC1-9B21-D642-A8C5-86E954644021}" type="sibTrans" cxnId="{B06796C8-B92F-0349-9850-2B5BFC9C063B}">
      <dgm:prSet/>
      <dgm:spPr/>
      <dgm:t>
        <a:bodyPr/>
        <a:lstStyle/>
        <a:p>
          <a:endParaRPr lang="it-IT"/>
        </a:p>
      </dgm:t>
    </dgm:pt>
    <dgm:pt modelId="{76A94515-E16D-374B-8A88-721DFFD80879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Acquisto esterno oppure organizzazione corso interno</a:t>
          </a:r>
          <a:endParaRPr lang="it-IT" b="1" dirty="0">
            <a:solidFill>
              <a:srgbClr val="1F497D"/>
            </a:solidFill>
          </a:endParaRPr>
        </a:p>
      </dgm:t>
    </dgm:pt>
    <dgm:pt modelId="{ECCED4A3-76B0-A242-834E-85C2DD3C33F8}" type="parTrans" cxnId="{70D512B1-E69F-024A-A1F7-170C16975CA7}">
      <dgm:prSet/>
      <dgm:spPr/>
      <dgm:t>
        <a:bodyPr/>
        <a:lstStyle/>
        <a:p>
          <a:endParaRPr lang="it-IT"/>
        </a:p>
      </dgm:t>
    </dgm:pt>
    <dgm:pt modelId="{5597C51F-AA82-C442-ACB9-F872FBEE255E}" type="sibTrans" cxnId="{70D512B1-E69F-024A-A1F7-170C16975CA7}">
      <dgm:prSet/>
      <dgm:spPr/>
      <dgm:t>
        <a:bodyPr/>
        <a:lstStyle/>
        <a:p>
          <a:endParaRPr lang="it-IT"/>
        </a:p>
      </dgm:t>
    </dgm:pt>
    <dgm:pt modelId="{851464A3-F97F-374C-B7CB-C17F6628817D}">
      <dgm:prSet phldrT="[Tes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Erogazione</a:t>
          </a:r>
          <a:endParaRPr lang="it-IT" dirty="0"/>
        </a:p>
      </dgm:t>
    </dgm:pt>
    <dgm:pt modelId="{D0D8B985-B261-7A4C-AB7D-BFDA863080A5}" type="parTrans" cxnId="{7C50626E-44AF-4046-90D5-37668356E9D7}">
      <dgm:prSet/>
      <dgm:spPr/>
      <dgm:t>
        <a:bodyPr/>
        <a:lstStyle/>
        <a:p>
          <a:endParaRPr lang="it-IT"/>
        </a:p>
      </dgm:t>
    </dgm:pt>
    <dgm:pt modelId="{C73EFE5A-0FCD-7746-8E8B-9E2033F83D43}" type="sibTrans" cxnId="{7C50626E-44AF-4046-90D5-37668356E9D7}">
      <dgm:prSet/>
      <dgm:spPr/>
      <dgm:t>
        <a:bodyPr/>
        <a:lstStyle/>
        <a:p>
          <a:endParaRPr lang="it-IT"/>
        </a:p>
      </dgm:t>
    </dgm:pt>
    <dgm:pt modelId="{588A8ADD-26C3-0D45-8529-ED86DC59816D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Responsabile del corso e i partecipanti</a:t>
          </a:r>
          <a:endParaRPr lang="it-IT" b="1" dirty="0">
            <a:solidFill>
              <a:srgbClr val="1F497D"/>
            </a:solidFill>
          </a:endParaRPr>
        </a:p>
      </dgm:t>
    </dgm:pt>
    <dgm:pt modelId="{0A0B5319-6CB0-824F-A00D-E61BBFCEC3D8}" type="parTrans" cxnId="{2B321BB3-33BA-7B44-8107-AF60882AD195}">
      <dgm:prSet/>
      <dgm:spPr/>
      <dgm:t>
        <a:bodyPr/>
        <a:lstStyle/>
        <a:p>
          <a:endParaRPr lang="it-IT"/>
        </a:p>
      </dgm:t>
    </dgm:pt>
    <dgm:pt modelId="{AB17415A-A420-804E-A38A-92437240F5B0}" type="sibTrans" cxnId="{2B321BB3-33BA-7B44-8107-AF60882AD195}">
      <dgm:prSet/>
      <dgm:spPr/>
      <dgm:t>
        <a:bodyPr/>
        <a:lstStyle/>
        <a:p>
          <a:endParaRPr lang="it-IT"/>
        </a:p>
      </dgm:t>
    </dgm:pt>
    <dgm:pt modelId="{515B3CCA-2348-C045-8BDD-926BEBBDC235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Svolgimento corso </a:t>
          </a:r>
          <a:endParaRPr lang="it-IT" b="1" dirty="0">
            <a:solidFill>
              <a:srgbClr val="1F497D"/>
            </a:solidFill>
          </a:endParaRPr>
        </a:p>
      </dgm:t>
    </dgm:pt>
    <dgm:pt modelId="{E2D7AFE1-52CF-5A45-AB7A-C23D7C3F0CC8}" type="parTrans" cxnId="{7FF5567C-EEC0-3842-98E8-0A97AD1C982F}">
      <dgm:prSet/>
      <dgm:spPr/>
      <dgm:t>
        <a:bodyPr/>
        <a:lstStyle/>
        <a:p>
          <a:endParaRPr lang="it-IT"/>
        </a:p>
      </dgm:t>
    </dgm:pt>
    <dgm:pt modelId="{00406156-1D7A-0A4F-A83D-A135419D9068}" type="sibTrans" cxnId="{7FF5567C-EEC0-3842-98E8-0A97AD1C982F}">
      <dgm:prSet/>
      <dgm:spPr/>
      <dgm:t>
        <a:bodyPr/>
        <a:lstStyle/>
        <a:p>
          <a:endParaRPr lang="it-IT"/>
        </a:p>
      </dgm:t>
    </dgm:pt>
    <dgm:pt modelId="{64ABD9AC-AFA2-4345-8E70-8C5826EAF224}">
      <dgm:prSet phldrT="[Tes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Valutazione</a:t>
          </a:r>
          <a:endParaRPr lang="it-IT" dirty="0"/>
        </a:p>
      </dgm:t>
    </dgm:pt>
    <dgm:pt modelId="{9391E78B-C096-5245-923B-560395CEF336}" type="parTrans" cxnId="{DF7432D6-22EF-8844-98ED-1910811E8291}">
      <dgm:prSet/>
      <dgm:spPr/>
      <dgm:t>
        <a:bodyPr/>
        <a:lstStyle/>
        <a:p>
          <a:endParaRPr lang="it-IT"/>
        </a:p>
      </dgm:t>
    </dgm:pt>
    <dgm:pt modelId="{A8A71153-4C61-1F40-BC70-E724644F1519}" type="sibTrans" cxnId="{DF7432D6-22EF-8844-98ED-1910811E8291}">
      <dgm:prSet/>
      <dgm:spPr/>
      <dgm:t>
        <a:bodyPr/>
        <a:lstStyle/>
        <a:p>
          <a:endParaRPr lang="it-IT"/>
        </a:p>
      </dgm:t>
    </dgm:pt>
    <dgm:pt modelId="{F09106EE-A04E-2746-926C-AF16A84617E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Schede valutazione di gradimento e impatto</a:t>
          </a:r>
          <a:endParaRPr lang="it-IT" b="1" dirty="0">
            <a:solidFill>
              <a:srgbClr val="1F497D"/>
            </a:solidFill>
          </a:endParaRPr>
        </a:p>
      </dgm:t>
    </dgm:pt>
    <dgm:pt modelId="{9BDADB4A-FE20-D344-B1E1-75EB938EEACD}" type="parTrans" cxnId="{9D229B7B-F74D-E74B-9B72-CD9719FB5EF1}">
      <dgm:prSet/>
      <dgm:spPr/>
      <dgm:t>
        <a:bodyPr/>
        <a:lstStyle/>
        <a:p>
          <a:endParaRPr lang="it-IT"/>
        </a:p>
      </dgm:t>
    </dgm:pt>
    <dgm:pt modelId="{E37EE2E4-8894-9146-8771-AD2CEA34D7D7}" type="sibTrans" cxnId="{9D229B7B-F74D-E74B-9B72-CD9719FB5EF1}">
      <dgm:prSet/>
      <dgm:spPr/>
      <dgm:t>
        <a:bodyPr/>
        <a:lstStyle/>
        <a:p>
          <a:endParaRPr lang="it-IT"/>
        </a:p>
      </dgm:t>
    </dgm:pt>
    <dgm:pt modelId="{E5269C1D-DDD2-A74B-BDD2-B7C0C320DF0E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Referenti /</a:t>
          </a:r>
          <a:r>
            <a:rPr lang="it-IT" b="1" dirty="0" err="1" smtClean="0">
              <a:solidFill>
                <a:srgbClr val="1F497D"/>
              </a:solidFill>
            </a:rPr>
            <a:t>GdL</a:t>
          </a:r>
          <a:r>
            <a:rPr lang="it-IT" b="1" dirty="0" smtClean="0">
              <a:solidFill>
                <a:srgbClr val="1F497D"/>
              </a:solidFill>
            </a:rPr>
            <a:t> Valutazione/UCF</a:t>
          </a:r>
          <a:endParaRPr lang="it-IT" b="1" dirty="0">
            <a:solidFill>
              <a:srgbClr val="1F497D"/>
            </a:solidFill>
          </a:endParaRPr>
        </a:p>
      </dgm:t>
    </dgm:pt>
    <dgm:pt modelId="{51169498-89B7-424F-965D-878B55DE4ED7}" type="parTrans" cxnId="{DFD4C616-1178-9245-978C-7F83F9CA3F1F}">
      <dgm:prSet/>
      <dgm:spPr/>
      <dgm:t>
        <a:bodyPr/>
        <a:lstStyle/>
        <a:p>
          <a:endParaRPr lang="it-IT"/>
        </a:p>
      </dgm:t>
    </dgm:pt>
    <dgm:pt modelId="{CDD8B8AC-92F1-2C4F-98DB-0160F492B704}" type="sibTrans" cxnId="{DFD4C616-1178-9245-978C-7F83F9CA3F1F}">
      <dgm:prSet/>
      <dgm:spPr/>
      <dgm:t>
        <a:bodyPr/>
        <a:lstStyle/>
        <a:p>
          <a:endParaRPr lang="it-IT"/>
        </a:p>
      </dgm:t>
    </dgm:pt>
    <dgm:pt modelId="{A82F88AA-B7D4-6748-8976-F911D3C99F52}" type="pres">
      <dgm:prSet presAssocID="{0DB09228-81A9-4E4D-8582-4001E5E54E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849C9F0-3BD4-4844-AD84-1B636CB26493}" type="pres">
      <dgm:prSet presAssocID="{2865AFAE-221C-A744-8D60-1A71822A437A}" presName="horFlow" presStyleCnt="0"/>
      <dgm:spPr/>
    </dgm:pt>
    <dgm:pt modelId="{337C7305-DF9F-5346-A407-88276D767E38}" type="pres">
      <dgm:prSet presAssocID="{2865AFAE-221C-A744-8D60-1A71822A437A}" presName="bigChev" presStyleLbl="node1" presStyleIdx="0" presStyleCnt="4"/>
      <dgm:spPr/>
      <dgm:t>
        <a:bodyPr/>
        <a:lstStyle/>
        <a:p>
          <a:endParaRPr lang="it-IT"/>
        </a:p>
      </dgm:t>
    </dgm:pt>
    <dgm:pt modelId="{A0785196-8DC8-2142-9FD7-210504B91591}" type="pres">
      <dgm:prSet presAssocID="{2CACA3F5-9010-A04B-A422-C2C4809D42EF}" presName="parTrans" presStyleCnt="0"/>
      <dgm:spPr/>
    </dgm:pt>
    <dgm:pt modelId="{D61DAEAF-3FBC-3B48-B7E6-7387F8DB3133}" type="pres">
      <dgm:prSet presAssocID="{E4905AC7-CBF3-6F49-B0C6-76174E1BABB3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DFA60E-AC74-5546-8FCF-B6B3BB64310B}" type="pres">
      <dgm:prSet presAssocID="{E1DF9B69-E54A-B04C-9B1E-7C7A1AF71DD3}" presName="sibTrans" presStyleCnt="0"/>
      <dgm:spPr/>
    </dgm:pt>
    <dgm:pt modelId="{B3394E82-896A-9B44-A5DB-E4377B5800BE}" type="pres">
      <dgm:prSet presAssocID="{795391B6-5BCE-1546-B840-ADE0B4DD0C4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9D88CD-37FA-8B41-BD4D-ACA387839661}" type="pres">
      <dgm:prSet presAssocID="{2865AFAE-221C-A744-8D60-1A71822A437A}" presName="vSp" presStyleCnt="0"/>
      <dgm:spPr/>
    </dgm:pt>
    <dgm:pt modelId="{7B19DE90-F078-854D-9FA2-FC76E098EB0E}" type="pres">
      <dgm:prSet presAssocID="{039E5C27-68AD-1648-98C6-DAB51FE001DB}" presName="horFlow" presStyleCnt="0"/>
      <dgm:spPr/>
    </dgm:pt>
    <dgm:pt modelId="{E8C2F12E-5BDA-B54A-B6B6-516C6CCFED57}" type="pres">
      <dgm:prSet presAssocID="{039E5C27-68AD-1648-98C6-DAB51FE001DB}" presName="bigChev" presStyleLbl="node1" presStyleIdx="1" presStyleCnt="4"/>
      <dgm:spPr/>
      <dgm:t>
        <a:bodyPr/>
        <a:lstStyle/>
        <a:p>
          <a:endParaRPr lang="it-IT"/>
        </a:p>
      </dgm:t>
    </dgm:pt>
    <dgm:pt modelId="{BCBC0EF0-6094-7B4F-81BA-437B854FB977}" type="pres">
      <dgm:prSet presAssocID="{01FD9042-CFDE-EB4E-BAB2-B7160C3CE1BC}" presName="parTrans" presStyleCnt="0"/>
      <dgm:spPr/>
    </dgm:pt>
    <dgm:pt modelId="{2836FCDC-2B92-9C4F-9381-0E6A5AFBE2D9}" type="pres">
      <dgm:prSet presAssocID="{A67EB0B4-6BAE-B240-9C7C-26DA34799532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E5AECB-7A4F-7544-9AEB-8759D3E12D4F}" type="pres">
      <dgm:prSet presAssocID="{AA726BC1-9B21-D642-A8C5-86E954644021}" presName="sibTrans" presStyleCnt="0"/>
      <dgm:spPr/>
    </dgm:pt>
    <dgm:pt modelId="{80364103-1106-0847-BBB6-0BCD5268F136}" type="pres">
      <dgm:prSet presAssocID="{76A94515-E16D-374B-8A88-721DFFD80879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B14F42-FB2F-EB47-B27E-DC1D9C744E18}" type="pres">
      <dgm:prSet presAssocID="{039E5C27-68AD-1648-98C6-DAB51FE001DB}" presName="vSp" presStyleCnt="0"/>
      <dgm:spPr/>
    </dgm:pt>
    <dgm:pt modelId="{9FCF981B-3BD5-FC4F-BE23-D24B329D75F0}" type="pres">
      <dgm:prSet presAssocID="{851464A3-F97F-374C-B7CB-C17F6628817D}" presName="horFlow" presStyleCnt="0"/>
      <dgm:spPr/>
    </dgm:pt>
    <dgm:pt modelId="{BE93DC80-41CA-F044-836F-3648D1D6DDC1}" type="pres">
      <dgm:prSet presAssocID="{851464A3-F97F-374C-B7CB-C17F6628817D}" presName="bigChev" presStyleLbl="node1" presStyleIdx="2" presStyleCnt="4"/>
      <dgm:spPr/>
      <dgm:t>
        <a:bodyPr/>
        <a:lstStyle/>
        <a:p>
          <a:endParaRPr lang="it-IT"/>
        </a:p>
      </dgm:t>
    </dgm:pt>
    <dgm:pt modelId="{23944482-75AE-034C-8F41-6B51015933FF}" type="pres">
      <dgm:prSet presAssocID="{0A0B5319-6CB0-824F-A00D-E61BBFCEC3D8}" presName="parTrans" presStyleCnt="0"/>
      <dgm:spPr/>
    </dgm:pt>
    <dgm:pt modelId="{0503ED5F-C3E2-0E4B-A9B2-BC73F619E7D1}" type="pres">
      <dgm:prSet presAssocID="{588A8ADD-26C3-0D45-8529-ED86DC59816D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B43A0E-B168-444C-B7FB-BA2A18A88D0F}" type="pres">
      <dgm:prSet presAssocID="{AB17415A-A420-804E-A38A-92437240F5B0}" presName="sibTrans" presStyleCnt="0"/>
      <dgm:spPr/>
    </dgm:pt>
    <dgm:pt modelId="{4672A49B-08B2-174F-AB61-AAE2EDD045D3}" type="pres">
      <dgm:prSet presAssocID="{515B3CCA-2348-C045-8BDD-926BEBBDC23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B0593C-A9BC-2141-8A30-8667D710A260}" type="pres">
      <dgm:prSet presAssocID="{851464A3-F97F-374C-B7CB-C17F6628817D}" presName="vSp" presStyleCnt="0"/>
      <dgm:spPr/>
    </dgm:pt>
    <dgm:pt modelId="{CF98BBEB-BF62-ED47-A6FC-5ABD2401512F}" type="pres">
      <dgm:prSet presAssocID="{64ABD9AC-AFA2-4345-8E70-8C5826EAF224}" presName="horFlow" presStyleCnt="0"/>
      <dgm:spPr/>
    </dgm:pt>
    <dgm:pt modelId="{4BE4AD35-665D-D342-A30A-841C5C712247}" type="pres">
      <dgm:prSet presAssocID="{64ABD9AC-AFA2-4345-8E70-8C5826EAF224}" presName="bigChev" presStyleLbl="node1" presStyleIdx="3" presStyleCnt="4"/>
      <dgm:spPr/>
      <dgm:t>
        <a:bodyPr/>
        <a:lstStyle/>
        <a:p>
          <a:endParaRPr lang="it-IT"/>
        </a:p>
      </dgm:t>
    </dgm:pt>
    <dgm:pt modelId="{935FEBD2-DFC3-F54E-B42A-8CD4AEA63DCF}" type="pres">
      <dgm:prSet presAssocID="{51169498-89B7-424F-965D-878B55DE4ED7}" presName="parTrans" presStyleCnt="0"/>
      <dgm:spPr/>
    </dgm:pt>
    <dgm:pt modelId="{DBEE2A1C-2673-684E-ABDD-B4C758420DC4}" type="pres">
      <dgm:prSet presAssocID="{E5269C1D-DDD2-A74B-BDD2-B7C0C320DF0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90F21A-CB60-B64B-A215-255FCDE35619}" type="pres">
      <dgm:prSet presAssocID="{CDD8B8AC-92F1-2C4F-98DB-0160F492B704}" presName="sibTrans" presStyleCnt="0"/>
      <dgm:spPr/>
    </dgm:pt>
    <dgm:pt modelId="{7598BE4A-6C90-8A4C-B6AE-EA3BC19F455F}" type="pres">
      <dgm:prSet presAssocID="{F09106EE-A04E-2746-926C-AF16A84617E6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C32EEE-0D8A-0840-85B5-B851D40EBE1E}" type="presOf" srcId="{E4905AC7-CBF3-6F49-B0C6-76174E1BABB3}" destId="{D61DAEAF-3FBC-3B48-B7E6-7387F8DB3133}" srcOrd="0" destOrd="0" presId="urn:microsoft.com/office/officeart/2005/8/layout/lProcess3"/>
    <dgm:cxn modelId="{AAD999A6-A9F4-5047-94DA-DA4330FFE31D}" type="presOf" srcId="{2865AFAE-221C-A744-8D60-1A71822A437A}" destId="{337C7305-DF9F-5346-A407-88276D767E38}" srcOrd="0" destOrd="0" presId="urn:microsoft.com/office/officeart/2005/8/layout/lProcess3"/>
    <dgm:cxn modelId="{2B321BB3-33BA-7B44-8107-AF60882AD195}" srcId="{851464A3-F97F-374C-B7CB-C17F6628817D}" destId="{588A8ADD-26C3-0D45-8529-ED86DC59816D}" srcOrd="0" destOrd="0" parTransId="{0A0B5319-6CB0-824F-A00D-E61BBFCEC3D8}" sibTransId="{AB17415A-A420-804E-A38A-92437240F5B0}"/>
    <dgm:cxn modelId="{AAAC058E-C383-FC47-A7E3-31C980EC599B}" type="presOf" srcId="{A67EB0B4-6BAE-B240-9C7C-26DA34799532}" destId="{2836FCDC-2B92-9C4F-9381-0E6A5AFBE2D9}" srcOrd="0" destOrd="0" presId="urn:microsoft.com/office/officeart/2005/8/layout/lProcess3"/>
    <dgm:cxn modelId="{D0D7852E-1E67-CD49-9EBA-DCF54509D6AD}" type="presOf" srcId="{0DB09228-81A9-4E4D-8582-4001E5E54E14}" destId="{A82F88AA-B7D4-6748-8976-F911D3C99F52}" srcOrd="0" destOrd="0" presId="urn:microsoft.com/office/officeart/2005/8/layout/lProcess3"/>
    <dgm:cxn modelId="{34A9D263-4342-4240-B5D5-015A9FF61302}" type="presOf" srcId="{588A8ADD-26C3-0D45-8529-ED86DC59816D}" destId="{0503ED5F-C3E2-0E4B-A9B2-BC73F619E7D1}" srcOrd="0" destOrd="0" presId="urn:microsoft.com/office/officeart/2005/8/layout/lProcess3"/>
    <dgm:cxn modelId="{7A1AC5E2-9962-7947-A229-0EF1BFA9CE38}" type="presOf" srcId="{64ABD9AC-AFA2-4345-8E70-8C5826EAF224}" destId="{4BE4AD35-665D-D342-A30A-841C5C712247}" srcOrd="0" destOrd="0" presId="urn:microsoft.com/office/officeart/2005/8/layout/lProcess3"/>
    <dgm:cxn modelId="{9D229B7B-F74D-E74B-9B72-CD9719FB5EF1}" srcId="{64ABD9AC-AFA2-4345-8E70-8C5826EAF224}" destId="{F09106EE-A04E-2746-926C-AF16A84617E6}" srcOrd="1" destOrd="0" parTransId="{9BDADB4A-FE20-D344-B1E1-75EB938EEACD}" sibTransId="{E37EE2E4-8894-9146-8771-AD2CEA34D7D7}"/>
    <dgm:cxn modelId="{4789CDAA-0029-8B45-9859-7CEA6A5AE8AB}" type="presOf" srcId="{795391B6-5BCE-1546-B840-ADE0B4DD0C4D}" destId="{B3394E82-896A-9B44-A5DB-E4377B5800BE}" srcOrd="0" destOrd="0" presId="urn:microsoft.com/office/officeart/2005/8/layout/lProcess3"/>
    <dgm:cxn modelId="{DFD4C616-1178-9245-978C-7F83F9CA3F1F}" srcId="{64ABD9AC-AFA2-4345-8E70-8C5826EAF224}" destId="{E5269C1D-DDD2-A74B-BDD2-B7C0C320DF0E}" srcOrd="0" destOrd="0" parTransId="{51169498-89B7-424F-965D-878B55DE4ED7}" sibTransId="{CDD8B8AC-92F1-2C4F-98DB-0160F492B704}"/>
    <dgm:cxn modelId="{42D56AE6-FC16-124E-A97E-04125E3E2E08}" type="presOf" srcId="{F09106EE-A04E-2746-926C-AF16A84617E6}" destId="{7598BE4A-6C90-8A4C-B6AE-EA3BC19F455F}" srcOrd="0" destOrd="0" presId="urn:microsoft.com/office/officeart/2005/8/layout/lProcess3"/>
    <dgm:cxn modelId="{DF7432D6-22EF-8844-98ED-1910811E8291}" srcId="{0DB09228-81A9-4E4D-8582-4001E5E54E14}" destId="{64ABD9AC-AFA2-4345-8E70-8C5826EAF224}" srcOrd="3" destOrd="0" parTransId="{9391E78B-C096-5245-923B-560395CEF336}" sibTransId="{A8A71153-4C61-1F40-BC70-E724644F1519}"/>
    <dgm:cxn modelId="{536E4A9B-B747-4448-A978-C23F0D0695C5}" srcId="{2865AFAE-221C-A744-8D60-1A71822A437A}" destId="{E4905AC7-CBF3-6F49-B0C6-76174E1BABB3}" srcOrd="0" destOrd="0" parTransId="{2CACA3F5-9010-A04B-A422-C2C4809D42EF}" sibTransId="{E1DF9B69-E54A-B04C-9B1E-7C7A1AF71DD3}"/>
    <dgm:cxn modelId="{7C50626E-44AF-4046-90D5-37668356E9D7}" srcId="{0DB09228-81A9-4E4D-8582-4001E5E54E14}" destId="{851464A3-F97F-374C-B7CB-C17F6628817D}" srcOrd="2" destOrd="0" parTransId="{D0D8B985-B261-7A4C-AB7D-BFDA863080A5}" sibTransId="{C73EFE5A-0FCD-7746-8E8B-9E2033F83D43}"/>
    <dgm:cxn modelId="{D3D2EEA3-2227-D341-BF9D-FE8A9C8F110F}" srcId="{0DB09228-81A9-4E4D-8582-4001E5E54E14}" destId="{039E5C27-68AD-1648-98C6-DAB51FE001DB}" srcOrd="1" destOrd="0" parTransId="{32B45237-311B-5D46-AA25-C7C95A15191D}" sibTransId="{264E6230-8D51-D447-A520-47ED4FF66A43}"/>
    <dgm:cxn modelId="{0B0A0489-CF3A-C742-BFBE-091BADB045D3}" type="presOf" srcId="{851464A3-F97F-374C-B7CB-C17F6628817D}" destId="{BE93DC80-41CA-F044-836F-3648D1D6DDC1}" srcOrd="0" destOrd="0" presId="urn:microsoft.com/office/officeart/2005/8/layout/lProcess3"/>
    <dgm:cxn modelId="{BCACCBD4-68DF-6146-9243-5D941D79B9AE}" type="presOf" srcId="{76A94515-E16D-374B-8A88-721DFFD80879}" destId="{80364103-1106-0847-BBB6-0BCD5268F136}" srcOrd="0" destOrd="0" presId="urn:microsoft.com/office/officeart/2005/8/layout/lProcess3"/>
    <dgm:cxn modelId="{B06796C8-B92F-0349-9850-2B5BFC9C063B}" srcId="{039E5C27-68AD-1648-98C6-DAB51FE001DB}" destId="{A67EB0B4-6BAE-B240-9C7C-26DA34799532}" srcOrd="0" destOrd="0" parTransId="{01FD9042-CFDE-EB4E-BAB2-B7160C3CE1BC}" sibTransId="{AA726BC1-9B21-D642-A8C5-86E954644021}"/>
    <dgm:cxn modelId="{42C6B6A3-420A-CF4B-BD92-F1CB59BCE6BD}" type="presOf" srcId="{E5269C1D-DDD2-A74B-BDD2-B7C0C320DF0E}" destId="{DBEE2A1C-2673-684E-ABDD-B4C758420DC4}" srcOrd="0" destOrd="0" presId="urn:microsoft.com/office/officeart/2005/8/layout/lProcess3"/>
    <dgm:cxn modelId="{890A974C-4123-E047-97D1-857E4378E2EF}" type="presOf" srcId="{039E5C27-68AD-1648-98C6-DAB51FE001DB}" destId="{E8C2F12E-5BDA-B54A-B6B6-516C6CCFED57}" srcOrd="0" destOrd="0" presId="urn:microsoft.com/office/officeart/2005/8/layout/lProcess3"/>
    <dgm:cxn modelId="{70D512B1-E69F-024A-A1F7-170C16975CA7}" srcId="{039E5C27-68AD-1648-98C6-DAB51FE001DB}" destId="{76A94515-E16D-374B-8A88-721DFFD80879}" srcOrd="1" destOrd="0" parTransId="{ECCED4A3-76B0-A242-834E-85C2DD3C33F8}" sibTransId="{5597C51F-AA82-C442-ACB9-F872FBEE255E}"/>
    <dgm:cxn modelId="{3576528A-FBDA-164E-9881-1BE81572D9E9}" srcId="{2865AFAE-221C-A744-8D60-1A71822A437A}" destId="{795391B6-5BCE-1546-B840-ADE0B4DD0C4D}" srcOrd="1" destOrd="0" parTransId="{92C8302F-A2CD-6246-BA7C-9FA2915A4CF5}" sibTransId="{59D37C8F-035E-BF48-B1CB-FC4A8B6C8BF6}"/>
    <dgm:cxn modelId="{7FF5567C-EEC0-3842-98E8-0A97AD1C982F}" srcId="{851464A3-F97F-374C-B7CB-C17F6628817D}" destId="{515B3CCA-2348-C045-8BDD-926BEBBDC235}" srcOrd="1" destOrd="0" parTransId="{E2D7AFE1-52CF-5A45-AB7A-C23D7C3F0CC8}" sibTransId="{00406156-1D7A-0A4F-A83D-A135419D9068}"/>
    <dgm:cxn modelId="{09C54D2D-2182-B94B-B76F-BB08191BFA17}" type="presOf" srcId="{515B3CCA-2348-C045-8BDD-926BEBBDC235}" destId="{4672A49B-08B2-174F-AB61-AAE2EDD045D3}" srcOrd="0" destOrd="0" presId="urn:microsoft.com/office/officeart/2005/8/layout/lProcess3"/>
    <dgm:cxn modelId="{9DF7DBBB-F8DD-0541-8F5E-0ED3ABE63D65}" srcId="{0DB09228-81A9-4E4D-8582-4001E5E54E14}" destId="{2865AFAE-221C-A744-8D60-1A71822A437A}" srcOrd="0" destOrd="0" parTransId="{5DA26F63-8CBA-2E4F-A2DA-451E1651B950}" sibTransId="{A8D286FB-B6A4-C245-9487-10E5B65B8B88}"/>
    <dgm:cxn modelId="{3E22EC42-FEF5-5A48-BFE5-26E47E4F7F3C}" type="presParOf" srcId="{A82F88AA-B7D4-6748-8976-F911D3C99F52}" destId="{A849C9F0-3BD4-4844-AD84-1B636CB26493}" srcOrd="0" destOrd="0" presId="urn:microsoft.com/office/officeart/2005/8/layout/lProcess3"/>
    <dgm:cxn modelId="{3ED57625-226B-2C44-84A2-E19FFF16E516}" type="presParOf" srcId="{A849C9F0-3BD4-4844-AD84-1B636CB26493}" destId="{337C7305-DF9F-5346-A407-88276D767E38}" srcOrd="0" destOrd="0" presId="urn:microsoft.com/office/officeart/2005/8/layout/lProcess3"/>
    <dgm:cxn modelId="{4C2F43CC-C82E-024D-8A2B-EFBDF8A392A1}" type="presParOf" srcId="{A849C9F0-3BD4-4844-AD84-1B636CB26493}" destId="{A0785196-8DC8-2142-9FD7-210504B91591}" srcOrd="1" destOrd="0" presId="urn:microsoft.com/office/officeart/2005/8/layout/lProcess3"/>
    <dgm:cxn modelId="{83254443-C74C-9B40-B3AC-CF6E9C5658E0}" type="presParOf" srcId="{A849C9F0-3BD4-4844-AD84-1B636CB26493}" destId="{D61DAEAF-3FBC-3B48-B7E6-7387F8DB3133}" srcOrd="2" destOrd="0" presId="urn:microsoft.com/office/officeart/2005/8/layout/lProcess3"/>
    <dgm:cxn modelId="{30128824-F8E6-E54F-B67E-54F422D0E26E}" type="presParOf" srcId="{A849C9F0-3BD4-4844-AD84-1B636CB26493}" destId="{27DFA60E-AC74-5546-8FCF-B6B3BB64310B}" srcOrd="3" destOrd="0" presId="urn:microsoft.com/office/officeart/2005/8/layout/lProcess3"/>
    <dgm:cxn modelId="{19500DE3-79D2-C34F-B911-431188E11767}" type="presParOf" srcId="{A849C9F0-3BD4-4844-AD84-1B636CB26493}" destId="{B3394E82-896A-9B44-A5DB-E4377B5800BE}" srcOrd="4" destOrd="0" presId="urn:microsoft.com/office/officeart/2005/8/layout/lProcess3"/>
    <dgm:cxn modelId="{D554D763-C5DA-004C-A0FB-58E436935A02}" type="presParOf" srcId="{A82F88AA-B7D4-6748-8976-F911D3C99F52}" destId="{FD9D88CD-37FA-8B41-BD4D-ACA387839661}" srcOrd="1" destOrd="0" presId="urn:microsoft.com/office/officeart/2005/8/layout/lProcess3"/>
    <dgm:cxn modelId="{4005EFE6-9E56-FA4E-A1C1-1318D6E39157}" type="presParOf" srcId="{A82F88AA-B7D4-6748-8976-F911D3C99F52}" destId="{7B19DE90-F078-854D-9FA2-FC76E098EB0E}" srcOrd="2" destOrd="0" presId="urn:microsoft.com/office/officeart/2005/8/layout/lProcess3"/>
    <dgm:cxn modelId="{D553CB8C-678E-814D-8EA4-C77DD8E32DB0}" type="presParOf" srcId="{7B19DE90-F078-854D-9FA2-FC76E098EB0E}" destId="{E8C2F12E-5BDA-B54A-B6B6-516C6CCFED57}" srcOrd="0" destOrd="0" presId="urn:microsoft.com/office/officeart/2005/8/layout/lProcess3"/>
    <dgm:cxn modelId="{EBACBBD4-7443-2849-9930-7E46D35FA3ED}" type="presParOf" srcId="{7B19DE90-F078-854D-9FA2-FC76E098EB0E}" destId="{BCBC0EF0-6094-7B4F-81BA-437B854FB977}" srcOrd="1" destOrd="0" presId="urn:microsoft.com/office/officeart/2005/8/layout/lProcess3"/>
    <dgm:cxn modelId="{AD3F0F5A-56C4-724A-8341-29301533FEA0}" type="presParOf" srcId="{7B19DE90-F078-854D-9FA2-FC76E098EB0E}" destId="{2836FCDC-2B92-9C4F-9381-0E6A5AFBE2D9}" srcOrd="2" destOrd="0" presId="urn:microsoft.com/office/officeart/2005/8/layout/lProcess3"/>
    <dgm:cxn modelId="{7FBA00B5-5484-7E4E-BE77-4928EA6E8E43}" type="presParOf" srcId="{7B19DE90-F078-854D-9FA2-FC76E098EB0E}" destId="{C4E5AECB-7A4F-7544-9AEB-8759D3E12D4F}" srcOrd="3" destOrd="0" presId="urn:microsoft.com/office/officeart/2005/8/layout/lProcess3"/>
    <dgm:cxn modelId="{53CCEAED-7BE9-3A4D-9400-104D5F318FFF}" type="presParOf" srcId="{7B19DE90-F078-854D-9FA2-FC76E098EB0E}" destId="{80364103-1106-0847-BBB6-0BCD5268F136}" srcOrd="4" destOrd="0" presId="urn:microsoft.com/office/officeart/2005/8/layout/lProcess3"/>
    <dgm:cxn modelId="{49238B75-5E54-0242-B43A-91CB47FFB0EA}" type="presParOf" srcId="{A82F88AA-B7D4-6748-8976-F911D3C99F52}" destId="{15B14F42-FB2F-EB47-B27E-DC1D9C744E18}" srcOrd="3" destOrd="0" presId="urn:microsoft.com/office/officeart/2005/8/layout/lProcess3"/>
    <dgm:cxn modelId="{CD6498C0-469A-2A49-8A0C-0F556021B423}" type="presParOf" srcId="{A82F88AA-B7D4-6748-8976-F911D3C99F52}" destId="{9FCF981B-3BD5-FC4F-BE23-D24B329D75F0}" srcOrd="4" destOrd="0" presId="urn:microsoft.com/office/officeart/2005/8/layout/lProcess3"/>
    <dgm:cxn modelId="{8788214A-5A24-D446-84FA-8705DF35B679}" type="presParOf" srcId="{9FCF981B-3BD5-FC4F-BE23-D24B329D75F0}" destId="{BE93DC80-41CA-F044-836F-3648D1D6DDC1}" srcOrd="0" destOrd="0" presId="urn:microsoft.com/office/officeart/2005/8/layout/lProcess3"/>
    <dgm:cxn modelId="{3BEEF232-DCC9-0745-93B5-10D910A93C33}" type="presParOf" srcId="{9FCF981B-3BD5-FC4F-BE23-D24B329D75F0}" destId="{23944482-75AE-034C-8F41-6B51015933FF}" srcOrd="1" destOrd="0" presId="urn:microsoft.com/office/officeart/2005/8/layout/lProcess3"/>
    <dgm:cxn modelId="{158DE5C2-70F3-3741-A5E0-44FB379C55A1}" type="presParOf" srcId="{9FCF981B-3BD5-FC4F-BE23-D24B329D75F0}" destId="{0503ED5F-C3E2-0E4B-A9B2-BC73F619E7D1}" srcOrd="2" destOrd="0" presId="urn:microsoft.com/office/officeart/2005/8/layout/lProcess3"/>
    <dgm:cxn modelId="{EA84E261-1D3C-C644-ABB8-53435474301E}" type="presParOf" srcId="{9FCF981B-3BD5-FC4F-BE23-D24B329D75F0}" destId="{29B43A0E-B168-444C-B7FB-BA2A18A88D0F}" srcOrd="3" destOrd="0" presId="urn:microsoft.com/office/officeart/2005/8/layout/lProcess3"/>
    <dgm:cxn modelId="{1ABA2706-1DF5-A246-A06C-E937E49C8EF7}" type="presParOf" srcId="{9FCF981B-3BD5-FC4F-BE23-D24B329D75F0}" destId="{4672A49B-08B2-174F-AB61-AAE2EDD045D3}" srcOrd="4" destOrd="0" presId="urn:microsoft.com/office/officeart/2005/8/layout/lProcess3"/>
    <dgm:cxn modelId="{C5B9E34D-51D7-EA4F-9270-668E02C5556C}" type="presParOf" srcId="{A82F88AA-B7D4-6748-8976-F911D3C99F52}" destId="{2AB0593C-A9BC-2141-8A30-8667D710A260}" srcOrd="5" destOrd="0" presId="urn:microsoft.com/office/officeart/2005/8/layout/lProcess3"/>
    <dgm:cxn modelId="{07C78683-DB0D-A140-9BA8-9B3EF08D4CF0}" type="presParOf" srcId="{A82F88AA-B7D4-6748-8976-F911D3C99F52}" destId="{CF98BBEB-BF62-ED47-A6FC-5ABD2401512F}" srcOrd="6" destOrd="0" presId="urn:microsoft.com/office/officeart/2005/8/layout/lProcess3"/>
    <dgm:cxn modelId="{1470DE45-8E13-0041-A20D-FB6F1814B21D}" type="presParOf" srcId="{CF98BBEB-BF62-ED47-A6FC-5ABD2401512F}" destId="{4BE4AD35-665D-D342-A30A-841C5C712247}" srcOrd="0" destOrd="0" presId="urn:microsoft.com/office/officeart/2005/8/layout/lProcess3"/>
    <dgm:cxn modelId="{81DA7B5A-35E9-414B-9DA4-E7B031B815B4}" type="presParOf" srcId="{CF98BBEB-BF62-ED47-A6FC-5ABD2401512F}" destId="{935FEBD2-DFC3-F54E-B42A-8CD4AEA63DCF}" srcOrd="1" destOrd="0" presId="urn:microsoft.com/office/officeart/2005/8/layout/lProcess3"/>
    <dgm:cxn modelId="{E995B00E-CBB6-C448-9A20-31AEF0423CCA}" type="presParOf" srcId="{CF98BBEB-BF62-ED47-A6FC-5ABD2401512F}" destId="{DBEE2A1C-2673-684E-ABDD-B4C758420DC4}" srcOrd="2" destOrd="0" presId="urn:microsoft.com/office/officeart/2005/8/layout/lProcess3"/>
    <dgm:cxn modelId="{4B7B22D9-9C6B-544C-8469-101E6233D43A}" type="presParOf" srcId="{CF98BBEB-BF62-ED47-A6FC-5ABD2401512F}" destId="{8590F21A-CB60-B64B-A215-255FCDE35619}" srcOrd="3" destOrd="0" presId="urn:microsoft.com/office/officeart/2005/8/layout/lProcess3"/>
    <dgm:cxn modelId="{E2E904A7-48AD-C841-96C7-409E6B238BEC}" type="presParOf" srcId="{CF98BBEB-BF62-ED47-A6FC-5ABD2401512F}" destId="{7598BE4A-6C90-8A4C-B6AE-EA3BC19F455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0EE388-4A89-1A49-B71E-0E0DFC0C20B3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448C90-9F1D-EE41-8EC6-6CF92D13D74A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2"/>
              </a:solidFill>
            </a:rPr>
            <a:t>PROPOSTA</a:t>
          </a:r>
          <a:endParaRPr lang="it-IT" sz="1600" b="1" dirty="0">
            <a:solidFill>
              <a:schemeClr val="tx2"/>
            </a:solidFill>
          </a:endParaRPr>
        </a:p>
      </dgm:t>
    </dgm:pt>
    <dgm:pt modelId="{8454E681-1FB0-9F40-A840-F85792E7CB7D}" type="parTrans" cxnId="{1A1375BF-7D4D-3F49-AC84-4137E51628CD}">
      <dgm:prSet/>
      <dgm:spPr/>
      <dgm:t>
        <a:bodyPr/>
        <a:lstStyle/>
        <a:p>
          <a:endParaRPr lang="it-IT"/>
        </a:p>
      </dgm:t>
    </dgm:pt>
    <dgm:pt modelId="{0C79F5CE-3D5D-0E4F-B070-A367AD85954E}" type="sibTrans" cxnId="{1A1375BF-7D4D-3F49-AC84-4137E51628CD}">
      <dgm:prSet/>
      <dgm:spPr/>
      <dgm:t>
        <a:bodyPr/>
        <a:lstStyle/>
        <a:p>
          <a:endParaRPr lang="it-IT"/>
        </a:p>
      </dgm:t>
    </dgm:pt>
    <dgm:pt modelId="{EFADB9A3-AEEB-0341-BA6E-468D61B724BE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1F497D"/>
              </a:solidFill>
            </a:rPr>
            <a:t>ESITO</a:t>
          </a:r>
          <a:endParaRPr lang="it-IT" sz="1600" b="1" dirty="0">
            <a:solidFill>
              <a:srgbClr val="1F497D"/>
            </a:solidFill>
          </a:endParaRPr>
        </a:p>
      </dgm:t>
    </dgm:pt>
    <dgm:pt modelId="{2538575F-3F1A-6841-A3DA-4B2B3DF3FEB1}" type="parTrans" cxnId="{150E1FAC-F2C2-EE43-A81D-D1E9D0261E1D}">
      <dgm:prSet/>
      <dgm:spPr/>
      <dgm:t>
        <a:bodyPr/>
        <a:lstStyle/>
        <a:p>
          <a:endParaRPr lang="it-IT"/>
        </a:p>
      </dgm:t>
    </dgm:pt>
    <dgm:pt modelId="{C7C5E343-0113-834E-84E4-2A10B7950649}" type="sibTrans" cxnId="{150E1FAC-F2C2-EE43-A81D-D1E9D0261E1D}">
      <dgm:prSet/>
      <dgm:spPr/>
      <dgm:t>
        <a:bodyPr/>
        <a:lstStyle/>
        <a:p>
          <a:endParaRPr lang="it-IT"/>
        </a:p>
      </dgm:t>
    </dgm:pt>
    <dgm:pt modelId="{946854BB-C7E0-5C4E-8DE3-23CF5CF5AAB1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1F497D"/>
              </a:solidFill>
            </a:rPr>
            <a:t>EROGAZIONE</a:t>
          </a:r>
          <a:endParaRPr lang="it-IT" sz="1600" b="1" dirty="0">
            <a:solidFill>
              <a:srgbClr val="1F497D"/>
            </a:solidFill>
          </a:endParaRPr>
        </a:p>
      </dgm:t>
    </dgm:pt>
    <dgm:pt modelId="{8710F6F7-5E5A-B745-96C3-10CD8FFF484B}" type="parTrans" cxnId="{8F41163A-7CF6-694E-A91A-8221B5A025B2}">
      <dgm:prSet/>
      <dgm:spPr/>
      <dgm:t>
        <a:bodyPr/>
        <a:lstStyle/>
        <a:p>
          <a:endParaRPr lang="it-IT"/>
        </a:p>
      </dgm:t>
    </dgm:pt>
    <dgm:pt modelId="{17042365-014B-8047-BA53-AC3BAF495D84}" type="sibTrans" cxnId="{8F41163A-7CF6-694E-A91A-8221B5A025B2}">
      <dgm:prSet/>
      <dgm:spPr/>
      <dgm:t>
        <a:bodyPr/>
        <a:lstStyle/>
        <a:p>
          <a:endParaRPr lang="it-IT"/>
        </a:p>
      </dgm:t>
    </dgm:pt>
    <dgm:pt modelId="{D1016693-6E27-534B-9215-CD0983CD40CB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1F497D"/>
              </a:solidFill>
            </a:rPr>
            <a:t>PARTECIPAZIONE</a:t>
          </a:r>
          <a:endParaRPr lang="it-IT" sz="1600" b="1" dirty="0">
            <a:solidFill>
              <a:srgbClr val="1F497D"/>
            </a:solidFill>
          </a:endParaRPr>
        </a:p>
      </dgm:t>
    </dgm:pt>
    <dgm:pt modelId="{43F53F13-93AD-894D-A46C-9A522206E8A5}" type="parTrans" cxnId="{8D1E8093-CDE3-0843-A054-B59970B6D807}">
      <dgm:prSet/>
      <dgm:spPr/>
      <dgm:t>
        <a:bodyPr/>
        <a:lstStyle/>
        <a:p>
          <a:endParaRPr lang="it-IT"/>
        </a:p>
      </dgm:t>
    </dgm:pt>
    <dgm:pt modelId="{C88580C8-B742-484C-A498-952567502646}" type="sibTrans" cxnId="{8D1E8093-CDE3-0843-A054-B59970B6D807}">
      <dgm:prSet/>
      <dgm:spPr/>
      <dgm:t>
        <a:bodyPr/>
        <a:lstStyle/>
        <a:p>
          <a:endParaRPr lang="it-IT"/>
        </a:p>
      </dgm:t>
    </dgm:pt>
    <dgm:pt modelId="{FDEDF150-42B9-E543-80AB-A9FA95D73D38}">
      <dgm:prSet phldrT="[Testo]"/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ATTESTATO</a:t>
          </a:r>
          <a:endParaRPr lang="it-IT" b="1" dirty="0">
            <a:solidFill>
              <a:srgbClr val="1F497D"/>
            </a:solidFill>
          </a:endParaRPr>
        </a:p>
      </dgm:t>
    </dgm:pt>
    <dgm:pt modelId="{64CEBD20-006B-3443-924A-9CC133A38B96}" type="parTrans" cxnId="{6FCF2FFA-3BF4-E246-BA39-F5916617C221}">
      <dgm:prSet/>
      <dgm:spPr/>
      <dgm:t>
        <a:bodyPr/>
        <a:lstStyle/>
        <a:p>
          <a:endParaRPr lang="it-IT"/>
        </a:p>
      </dgm:t>
    </dgm:pt>
    <dgm:pt modelId="{10425162-697B-664F-BDBE-CD23E063883D}" type="sibTrans" cxnId="{6FCF2FFA-3BF4-E246-BA39-F5916617C221}">
      <dgm:prSet/>
      <dgm:spPr/>
      <dgm:t>
        <a:bodyPr/>
        <a:lstStyle/>
        <a:p>
          <a:endParaRPr lang="it-IT"/>
        </a:p>
      </dgm:t>
    </dgm:pt>
    <dgm:pt modelId="{0A590205-7EDE-E34A-B104-4DA3E85D4778}">
      <dgm:prSet phldrT="[Testo]"/>
      <dgm:spPr/>
      <dgm:t>
        <a:bodyPr/>
        <a:lstStyle/>
        <a:p>
          <a:r>
            <a:rPr lang="it-IT" b="1" dirty="0" smtClean="0">
              <a:solidFill>
                <a:srgbClr val="1F497D"/>
              </a:solidFill>
            </a:rPr>
            <a:t>TRASCRIZIONE</a:t>
          </a:r>
          <a:endParaRPr lang="it-IT" b="1" dirty="0">
            <a:solidFill>
              <a:srgbClr val="1F497D"/>
            </a:solidFill>
          </a:endParaRPr>
        </a:p>
      </dgm:t>
    </dgm:pt>
    <dgm:pt modelId="{59DA9665-46C0-CD4B-866E-D91793FBE6A9}" type="parTrans" cxnId="{C19C08BA-D422-6440-90AE-BC1977E4D6B0}">
      <dgm:prSet/>
      <dgm:spPr/>
      <dgm:t>
        <a:bodyPr/>
        <a:lstStyle/>
        <a:p>
          <a:endParaRPr lang="it-IT"/>
        </a:p>
      </dgm:t>
    </dgm:pt>
    <dgm:pt modelId="{505BE965-08EC-B441-8C32-120F1E2B43C2}" type="sibTrans" cxnId="{C19C08BA-D422-6440-90AE-BC1977E4D6B0}">
      <dgm:prSet/>
      <dgm:spPr/>
      <dgm:t>
        <a:bodyPr/>
        <a:lstStyle/>
        <a:p>
          <a:endParaRPr lang="it-IT"/>
        </a:p>
      </dgm:t>
    </dgm:pt>
    <dgm:pt modelId="{D02EAA82-BEE8-A443-8884-9B5F4607F77F}" type="pres">
      <dgm:prSet presAssocID="{ED0EE388-4A89-1A49-B71E-0E0DFC0C20B3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14A87BB4-D2B2-F94A-9602-C49B1655FE87}" type="pres">
      <dgm:prSet presAssocID="{56448C90-9F1D-EE41-8EC6-6CF92D13D74A}" presName="parComposite" presStyleCnt="0"/>
      <dgm:spPr/>
    </dgm:pt>
    <dgm:pt modelId="{05E35FD7-F999-8647-BC5C-EA04DA934D98}" type="pres">
      <dgm:prSet presAssocID="{56448C90-9F1D-EE41-8EC6-6CF92D13D74A}" presName="parBigCircle" presStyleLbl="node0" presStyleIdx="0" presStyleCnt="2"/>
      <dgm:spPr/>
    </dgm:pt>
    <dgm:pt modelId="{622E4B91-41EB-E145-9F3A-04F6713BE5FC}" type="pres">
      <dgm:prSet presAssocID="{56448C90-9F1D-EE41-8EC6-6CF92D13D74A}" presName="parTx" presStyleLbl="revTx" presStyleIdx="0" presStyleCnt="10"/>
      <dgm:spPr/>
      <dgm:t>
        <a:bodyPr/>
        <a:lstStyle/>
        <a:p>
          <a:endParaRPr lang="it-IT"/>
        </a:p>
      </dgm:t>
    </dgm:pt>
    <dgm:pt modelId="{82C38574-09D1-D94C-AD64-9DDEE6F8D315}" type="pres">
      <dgm:prSet presAssocID="{56448C90-9F1D-EE41-8EC6-6CF92D13D74A}" presName="bSpace" presStyleCnt="0"/>
      <dgm:spPr/>
    </dgm:pt>
    <dgm:pt modelId="{99908720-2747-4D46-AF37-36D1AF467A75}" type="pres">
      <dgm:prSet presAssocID="{56448C90-9F1D-EE41-8EC6-6CF92D13D74A}" presName="parBackupNorm" presStyleCnt="0"/>
      <dgm:spPr/>
    </dgm:pt>
    <dgm:pt modelId="{C228525D-A690-824D-A0E7-0DE9F2723E71}" type="pres">
      <dgm:prSet presAssocID="{0C79F5CE-3D5D-0E4F-B070-A367AD85954E}" presName="parSpace" presStyleCnt="0"/>
      <dgm:spPr/>
    </dgm:pt>
    <dgm:pt modelId="{1E5F0DB0-2E1F-1E47-ACE5-5B4DE008FFBB}" type="pres">
      <dgm:prSet presAssocID="{EFADB9A3-AEEB-0341-BA6E-468D61B724BE}" presName="desBackupLeftNorm" presStyleCnt="0"/>
      <dgm:spPr/>
    </dgm:pt>
    <dgm:pt modelId="{60B651B2-4FAF-774C-A83D-E8F92676A187}" type="pres">
      <dgm:prSet presAssocID="{EFADB9A3-AEEB-0341-BA6E-468D61B724BE}" presName="desComposite" presStyleCnt="0"/>
      <dgm:spPr/>
    </dgm:pt>
    <dgm:pt modelId="{A3B74F8C-14C8-F844-A314-02E2A7EF3637}" type="pres">
      <dgm:prSet presAssocID="{EFADB9A3-AEEB-0341-BA6E-468D61B724BE}" presName="desCircle" presStyleLbl="node1" presStyleIdx="0" presStyleCnt="4"/>
      <dgm:spPr/>
    </dgm:pt>
    <dgm:pt modelId="{CCB4593C-F4A8-4846-96C4-FC307D3C5FC7}" type="pres">
      <dgm:prSet presAssocID="{EFADB9A3-AEEB-0341-BA6E-468D61B724BE}" presName="chTx" presStyleLbl="revTx" presStyleIdx="1" presStyleCnt="10"/>
      <dgm:spPr/>
      <dgm:t>
        <a:bodyPr/>
        <a:lstStyle/>
        <a:p>
          <a:endParaRPr lang="it-IT"/>
        </a:p>
      </dgm:t>
    </dgm:pt>
    <dgm:pt modelId="{35780B08-F63E-794B-A2F3-0EBC0F63EACF}" type="pres">
      <dgm:prSet presAssocID="{EFADB9A3-AEEB-0341-BA6E-468D61B724BE}" presName="desTx" presStyleLbl="revTx" presStyleIdx="2" presStyleCnt="10">
        <dgm:presLayoutVars>
          <dgm:bulletEnabled val="1"/>
        </dgm:presLayoutVars>
      </dgm:prSet>
      <dgm:spPr/>
    </dgm:pt>
    <dgm:pt modelId="{CF2B1EBA-BBFA-4F45-8BE0-808176E57260}" type="pres">
      <dgm:prSet presAssocID="{EFADB9A3-AEEB-0341-BA6E-468D61B724BE}" presName="desBackupRightNorm" presStyleCnt="0"/>
      <dgm:spPr/>
    </dgm:pt>
    <dgm:pt modelId="{B76F858E-8B34-CA47-ACF5-84640A58F6D0}" type="pres">
      <dgm:prSet presAssocID="{C7C5E343-0113-834E-84E4-2A10B7950649}" presName="desSpace" presStyleCnt="0"/>
      <dgm:spPr/>
    </dgm:pt>
    <dgm:pt modelId="{159272C7-B184-F04B-B620-305545DF4467}" type="pres">
      <dgm:prSet presAssocID="{946854BB-C7E0-5C4E-8DE3-23CF5CF5AAB1}" presName="desBackupLeftNorm" presStyleCnt="0"/>
      <dgm:spPr/>
    </dgm:pt>
    <dgm:pt modelId="{1A42B792-D7AD-204F-9113-918D6A9DBF74}" type="pres">
      <dgm:prSet presAssocID="{946854BB-C7E0-5C4E-8DE3-23CF5CF5AAB1}" presName="desComposite" presStyleCnt="0"/>
      <dgm:spPr/>
    </dgm:pt>
    <dgm:pt modelId="{6FDF8E1B-DF81-3D46-A93F-8AD65F08A519}" type="pres">
      <dgm:prSet presAssocID="{946854BB-C7E0-5C4E-8DE3-23CF5CF5AAB1}" presName="desCircle" presStyleLbl="node1" presStyleIdx="1" presStyleCnt="4"/>
      <dgm:spPr/>
    </dgm:pt>
    <dgm:pt modelId="{71D85C1A-AD9C-A243-8229-13AD0C77F3DE}" type="pres">
      <dgm:prSet presAssocID="{946854BB-C7E0-5C4E-8DE3-23CF5CF5AAB1}" presName="chTx" presStyleLbl="revTx" presStyleIdx="3" presStyleCnt="10"/>
      <dgm:spPr/>
      <dgm:t>
        <a:bodyPr/>
        <a:lstStyle/>
        <a:p>
          <a:endParaRPr lang="it-IT"/>
        </a:p>
      </dgm:t>
    </dgm:pt>
    <dgm:pt modelId="{93BFFF53-D18D-4048-B82B-D90AEA92BA2C}" type="pres">
      <dgm:prSet presAssocID="{946854BB-C7E0-5C4E-8DE3-23CF5CF5AAB1}" presName="desTx" presStyleLbl="revTx" presStyleIdx="4" presStyleCnt="10">
        <dgm:presLayoutVars>
          <dgm:bulletEnabled val="1"/>
        </dgm:presLayoutVars>
      </dgm:prSet>
      <dgm:spPr/>
    </dgm:pt>
    <dgm:pt modelId="{0DD810F3-6BE7-F345-BDA5-01BC13D39464}" type="pres">
      <dgm:prSet presAssocID="{946854BB-C7E0-5C4E-8DE3-23CF5CF5AAB1}" presName="desBackupRightNorm" presStyleCnt="0"/>
      <dgm:spPr/>
    </dgm:pt>
    <dgm:pt modelId="{CC8318F2-E9FB-9B4D-BB49-6FC73D1EC92E}" type="pres">
      <dgm:prSet presAssocID="{17042365-014B-8047-BA53-AC3BAF495D84}" presName="desSpace" presStyleCnt="0"/>
      <dgm:spPr/>
    </dgm:pt>
    <dgm:pt modelId="{090B1D38-8756-9C43-BE00-F85C702A256F}" type="pres">
      <dgm:prSet presAssocID="{D1016693-6E27-534B-9215-CD0983CD40CB}" presName="parComposite" presStyleCnt="0"/>
      <dgm:spPr/>
    </dgm:pt>
    <dgm:pt modelId="{1BC6B50A-3A02-3B42-8300-747C7E0851F9}" type="pres">
      <dgm:prSet presAssocID="{D1016693-6E27-534B-9215-CD0983CD40CB}" presName="parBigCircle" presStyleLbl="node0" presStyleIdx="1" presStyleCnt="2"/>
      <dgm:spPr/>
      <dgm:t>
        <a:bodyPr/>
        <a:lstStyle/>
        <a:p>
          <a:endParaRPr lang="it-IT"/>
        </a:p>
      </dgm:t>
    </dgm:pt>
    <dgm:pt modelId="{DEFF416F-2831-3C43-B205-B6B0B871E13D}" type="pres">
      <dgm:prSet presAssocID="{D1016693-6E27-534B-9215-CD0983CD40CB}" presName="parTx" presStyleLbl="revTx" presStyleIdx="5" presStyleCnt="10" custScaleX="98846" custScaleY="133021" custLinFactNeighborX="699" custLinFactNeighborY="-2088"/>
      <dgm:spPr/>
      <dgm:t>
        <a:bodyPr/>
        <a:lstStyle/>
        <a:p>
          <a:endParaRPr lang="it-IT"/>
        </a:p>
      </dgm:t>
    </dgm:pt>
    <dgm:pt modelId="{E91C7BCB-C3D1-EB49-9C55-7BB3A0CAF1E5}" type="pres">
      <dgm:prSet presAssocID="{D1016693-6E27-534B-9215-CD0983CD40CB}" presName="bSpace" presStyleCnt="0"/>
      <dgm:spPr/>
    </dgm:pt>
    <dgm:pt modelId="{639BFDB1-59CA-EE4F-92E0-F69590D8238C}" type="pres">
      <dgm:prSet presAssocID="{D1016693-6E27-534B-9215-CD0983CD40CB}" presName="parBackupNorm" presStyleCnt="0"/>
      <dgm:spPr/>
    </dgm:pt>
    <dgm:pt modelId="{DECDCCF9-E0F3-C34F-AABB-0BC6B162E984}" type="pres">
      <dgm:prSet presAssocID="{C88580C8-B742-484C-A498-952567502646}" presName="parSpace" presStyleCnt="0"/>
      <dgm:spPr/>
    </dgm:pt>
    <dgm:pt modelId="{0A38EBED-AD24-9F40-9D52-01C2DE460280}" type="pres">
      <dgm:prSet presAssocID="{FDEDF150-42B9-E543-80AB-A9FA95D73D38}" presName="desBackupLeftNorm" presStyleCnt="0"/>
      <dgm:spPr/>
    </dgm:pt>
    <dgm:pt modelId="{C4DD4ECF-69B2-C347-A68D-97897464D863}" type="pres">
      <dgm:prSet presAssocID="{FDEDF150-42B9-E543-80AB-A9FA95D73D38}" presName="desComposite" presStyleCnt="0"/>
      <dgm:spPr/>
    </dgm:pt>
    <dgm:pt modelId="{A86B0EA9-CE9A-004C-9CD5-16B6D286AF65}" type="pres">
      <dgm:prSet presAssocID="{FDEDF150-42B9-E543-80AB-A9FA95D73D38}" presName="desCircle" presStyleLbl="node1" presStyleIdx="2" presStyleCnt="4"/>
      <dgm:spPr/>
    </dgm:pt>
    <dgm:pt modelId="{90E3BD1C-109A-F341-BB35-A4DCDAA6FC59}" type="pres">
      <dgm:prSet presAssocID="{FDEDF150-42B9-E543-80AB-A9FA95D73D38}" presName="chTx" presStyleLbl="revTx" presStyleIdx="6" presStyleCnt="10"/>
      <dgm:spPr/>
      <dgm:t>
        <a:bodyPr/>
        <a:lstStyle/>
        <a:p>
          <a:endParaRPr lang="it-IT"/>
        </a:p>
      </dgm:t>
    </dgm:pt>
    <dgm:pt modelId="{D86AA6DD-D75D-7248-9DA5-4696FCB76F2A}" type="pres">
      <dgm:prSet presAssocID="{FDEDF150-42B9-E543-80AB-A9FA95D73D38}" presName="desTx" presStyleLbl="revTx" presStyleIdx="7" presStyleCnt="10">
        <dgm:presLayoutVars>
          <dgm:bulletEnabled val="1"/>
        </dgm:presLayoutVars>
      </dgm:prSet>
      <dgm:spPr/>
    </dgm:pt>
    <dgm:pt modelId="{A96E474D-A17A-EE42-AA19-4D423CA5B70E}" type="pres">
      <dgm:prSet presAssocID="{FDEDF150-42B9-E543-80AB-A9FA95D73D38}" presName="desBackupRightNorm" presStyleCnt="0"/>
      <dgm:spPr/>
    </dgm:pt>
    <dgm:pt modelId="{F1599FBF-B7AD-084F-81C1-D0ED08A52B65}" type="pres">
      <dgm:prSet presAssocID="{10425162-697B-664F-BDBE-CD23E063883D}" presName="desSpace" presStyleCnt="0"/>
      <dgm:spPr/>
    </dgm:pt>
    <dgm:pt modelId="{502D6F3D-161C-014D-B4F0-7E841C5B221A}" type="pres">
      <dgm:prSet presAssocID="{0A590205-7EDE-E34A-B104-4DA3E85D4778}" presName="desBackupLeftNorm" presStyleCnt="0"/>
      <dgm:spPr/>
    </dgm:pt>
    <dgm:pt modelId="{B2CE83E1-F16B-8748-84FF-DC6DDC9102D7}" type="pres">
      <dgm:prSet presAssocID="{0A590205-7EDE-E34A-B104-4DA3E85D4778}" presName="desComposite" presStyleCnt="0"/>
      <dgm:spPr/>
    </dgm:pt>
    <dgm:pt modelId="{D009F278-78BC-8644-A549-B632FBE1EC17}" type="pres">
      <dgm:prSet presAssocID="{0A590205-7EDE-E34A-B104-4DA3E85D4778}" presName="desCircle" presStyleLbl="node1" presStyleIdx="3" presStyleCnt="4"/>
      <dgm:spPr/>
    </dgm:pt>
    <dgm:pt modelId="{82E3D77A-09E1-6446-A573-BFC1A1A09A7A}" type="pres">
      <dgm:prSet presAssocID="{0A590205-7EDE-E34A-B104-4DA3E85D4778}" presName="chTx" presStyleLbl="revTx" presStyleIdx="8" presStyleCnt="10"/>
      <dgm:spPr/>
      <dgm:t>
        <a:bodyPr/>
        <a:lstStyle/>
        <a:p>
          <a:endParaRPr lang="it-IT"/>
        </a:p>
      </dgm:t>
    </dgm:pt>
    <dgm:pt modelId="{B473DBC5-6D45-4C4E-9336-240E843849E6}" type="pres">
      <dgm:prSet presAssocID="{0A590205-7EDE-E34A-B104-4DA3E85D4778}" presName="desTx" presStyleLbl="revTx" presStyleIdx="9" presStyleCnt="10">
        <dgm:presLayoutVars>
          <dgm:bulletEnabled val="1"/>
        </dgm:presLayoutVars>
      </dgm:prSet>
      <dgm:spPr/>
    </dgm:pt>
    <dgm:pt modelId="{A46075F0-1767-ED4A-8681-EBAB2665670C}" type="pres">
      <dgm:prSet presAssocID="{0A590205-7EDE-E34A-B104-4DA3E85D4778}" presName="desBackupRightNorm" presStyleCnt="0"/>
      <dgm:spPr/>
    </dgm:pt>
    <dgm:pt modelId="{D5F2FC55-0C37-034F-B6D0-F7CFA0BDB9BF}" type="pres">
      <dgm:prSet presAssocID="{505BE965-08EC-B441-8C32-120F1E2B43C2}" presName="desSpace" presStyleCnt="0"/>
      <dgm:spPr/>
    </dgm:pt>
  </dgm:ptLst>
  <dgm:cxnLst>
    <dgm:cxn modelId="{8D1E8093-CDE3-0843-A054-B59970B6D807}" srcId="{ED0EE388-4A89-1A49-B71E-0E0DFC0C20B3}" destId="{D1016693-6E27-534B-9215-CD0983CD40CB}" srcOrd="1" destOrd="0" parTransId="{43F53F13-93AD-894D-A46C-9A522206E8A5}" sibTransId="{C88580C8-B742-484C-A498-952567502646}"/>
    <dgm:cxn modelId="{EB4B1B28-9E56-FF43-9E15-5801EA2D8459}" type="presOf" srcId="{56448C90-9F1D-EE41-8EC6-6CF92D13D74A}" destId="{622E4B91-41EB-E145-9F3A-04F6713BE5FC}" srcOrd="0" destOrd="0" presId="urn:microsoft.com/office/officeart/2008/layout/CircleAccentTimeline"/>
    <dgm:cxn modelId="{2BFD928D-0ACF-0A41-B01D-CE423C1FFC0C}" type="presOf" srcId="{946854BB-C7E0-5C4E-8DE3-23CF5CF5AAB1}" destId="{71D85C1A-AD9C-A243-8229-13AD0C77F3DE}" srcOrd="0" destOrd="0" presId="urn:microsoft.com/office/officeart/2008/layout/CircleAccentTimeline"/>
    <dgm:cxn modelId="{32EFC00A-6149-B741-9D28-07B05D3184B8}" type="presOf" srcId="{0A590205-7EDE-E34A-B104-4DA3E85D4778}" destId="{82E3D77A-09E1-6446-A573-BFC1A1A09A7A}" srcOrd="0" destOrd="0" presId="urn:microsoft.com/office/officeart/2008/layout/CircleAccentTimeline"/>
    <dgm:cxn modelId="{6FCF2FFA-3BF4-E246-BA39-F5916617C221}" srcId="{D1016693-6E27-534B-9215-CD0983CD40CB}" destId="{FDEDF150-42B9-E543-80AB-A9FA95D73D38}" srcOrd="0" destOrd="0" parTransId="{64CEBD20-006B-3443-924A-9CC133A38B96}" sibTransId="{10425162-697B-664F-BDBE-CD23E063883D}"/>
    <dgm:cxn modelId="{0CA25B75-E890-BD4D-BC03-D108DEACA419}" type="presOf" srcId="{FDEDF150-42B9-E543-80AB-A9FA95D73D38}" destId="{90E3BD1C-109A-F341-BB35-A4DCDAA6FC59}" srcOrd="0" destOrd="0" presId="urn:microsoft.com/office/officeart/2008/layout/CircleAccentTimeline"/>
    <dgm:cxn modelId="{1A1375BF-7D4D-3F49-AC84-4137E51628CD}" srcId="{ED0EE388-4A89-1A49-B71E-0E0DFC0C20B3}" destId="{56448C90-9F1D-EE41-8EC6-6CF92D13D74A}" srcOrd="0" destOrd="0" parTransId="{8454E681-1FB0-9F40-A840-F85792E7CB7D}" sibTransId="{0C79F5CE-3D5D-0E4F-B070-A367AD85954E}"/>
    <dgm:cxn modelId="{D3A31B49-75EF-F647-81E7-E49A2B1D8D14}" type="presOf" srcId="{D1016693-6E27-534B-9215-CD0983CD40CB}" destId="{DEFF416F-2831-3C43-B205-B6B0B871E13D}" srcOrd="0" destOrd="0" presId="urn:microsoft.com/office/officeart/2008/layout/CircleAccentTimeline"/>
    <dgm:cxn modelId="{8F41163A-7CF6-694E-A91A-8221B5A025B2}" srcId="{56448C90-9F1D-EE41-8EC6-6CF92D13D74A}" destId="{946854BB-C7E0-5C4E-8DE3-23CF5CF5AAB1}" srcOrd="1" destOrd="0" parTransId="{8710F6F7-5E5A-B745-96C3-10CD8FFF484B}" sibTransId="{17042365-014B-8047-BA53-AC3BAF495D84}"/>
    <dgm:cxn modelId="{C19C08BA-D422-6440-90AE-BC1977E4D6B0}" srcId="{D1016693-6E27-534B-9215-CD0983CD40CB}" destId="{0A590205-7EDE-E34A-B104-4DA3E85D4778}" srcOrd="1" destOrd="0" parTransId="{59DA9665-46C0-CD4B-866E-D91793FBE6A9}" sibTransId="{505BE965-08EC-B441-8C32-120F1E2B43C2}"/>
    <dgm:cxn modelId="{3799577C-9303-8F4A-ACE7-EBA20CA83426}" type="presOf" srcId="{ED0EE388-4A89-1A49-B71E-0E0DFC0C20B3}" destId="{D02EAA82-BEE8-A443-8884-9B5F4607F77F}" srcOrd="0" destOrd="0" presId="urn:microsoft.com/office/officeart/2008/layout/CircleAccentTimeline"/>
    <dgm:cxn modelId="{08C5C9ED-CF2A-7044-9480-C81B08024A4C}" type="presOf" srcId="{EFADB9A3-AEEB-0341-BA6E-468D61B724BE}" destId="{CCB4593C-F4A8-4846-96C4-FC307D3C5FC7}" srcOrd="0" destOrd="0" presId="urn:microsoft.com/office/officeart/2008/layout/CircleAccentTimeline"/>
    <dgm:cxn modelId="{150E1FAC-F2C2-EE43-A81D-D1E9D0261E1D}" srcId="{56448C90-9F1D-EE41-8EC6-6CF92D13D74A}" destId="{EFADB9A3-AEEB-0341-BA6E-468D61B724BE}" srcOrd="0" destOrd="0" parTransId="{2538575F-3F1A-6841-A3DA-4B2B3DF3FEB1}" sibTransId="{C7C5E343-0113-834E-84E4-2A10B7950649}"/>
    <dgm:cxn modelId="{229ACBA3-7108-8049-AC84-A403950D6F25}" type="presParOf" srcId="{D02EAA82-BEE8-A443-8884-9B5F4607F77F}" destId="{14A87BB4-D2B2-F94A-9602-C49B1655FE87}" srcOrd="0" destOrd="0" presId="urn:microsoft.com/office/officeart/2008/layout/CircleAccentTimeline"/>
    <dgm:cxn modelId="{52549AA0-1A76-AE4D-A8C2-70EED18CB16B}" type="presParOf" srcId="{14A87BB4-D2B2-F94A-9602-C49B1655FE87}" destId="{05E35FD7-F999-8647-BC5C-EA04DA934D98}" srcOrd="0" destOrd="0" presId="urn:microsoft.com/office/officeart/2008/layout/CircleAccentTimeline"/>
    <dgm:cxn modelId="{053666B7-032D-804A-AB58-5558AB63ED86}" type="presParOf" srcId="{14A87BB4-D2B2-F94A-9602-C49B1655FE87}" destId="{622E4B91-41EB-E145-9F3A-04F6713BE5FC}" srcOrd="1" destOrd="0" presId="urn:microsoft.com/office/officeart/2008/layout/CircleAccentTimeline"/>
    <dgm:cxn modelId="{6D2C624D-3F28-7542-B27B-D208DCEC61FF}" type="presParOf" srcId="{14A87BB4-D2B2-F94A-9602-C49B1655FE87}" destId="{82C38574-09D1-D94C-AD64-9DDEE6F8D315}" srcOrd="2" destOrd="0" presId="urn:microsoft.com/office/officeart/2008/layout/CircleAccentTimeline"/>
    <dgm:cxn modelId="{8D6E7E60-FD11-B443-A849-39B11010D5C9}" type="presParOf" srcId="{D02EAA82-BEE8-A443-8884-9B5F4607F77F}" destId="{99908720-2747-4D46-AF37-36D1AF467A75}" srcOrd="1" destOrd="0" presId="urn:microsoft.com/office/officeart/2008/layout/CircleAccentTimeline"/>
    <dgm:cxn modelId="{0A6B1D09-A783-304A-953C-494B57305596}" type="presParOf" srcId="{D02EAA82-BEE8-A443-8884-9B5F4607F77F}" destId="{C228525D-A690-824D-A0E7-0DE9F2723E71}" srcOrd="2" destOrd="0" presId="urn:microsoft.com/office/officeart/2008/layout/CircleAccentTimeline"/>
    <dgm:cxn modelId="{D1E0DF8E-B312-9B40-9A39-2C3116864D1F}" type="presParOf" srcId="{D02EAA82-BEE8-A443-8884-9B5F4607F77F}" destId="{1E5F0DB0-2E1F-1E47-ACE5-5B4DE008FFBB}" srcOrd="3" destOrd="0" presId="urn:microsoft.com/office/officeart/2008/layout/CircleAccentTimeline"/>
    <dgm:cxn modelId="{A0C1BEDD-149B-4C48-9C78-654C5F0EB200}" type="presParOf" srcId="{D02EAA82-BEE8-A443-8884-9B5F4607F77F}" destId="{60B651B2-4FAF-774C-A83D-E8F92676A187}" srcOrd="4" destOrd="0" presId="urn:microsoft.com/office/officeart/2008/layout/CircleAccentTimeline"/>
    <dgm:cxn modelId="{0DB3D823-169E-1A44-8263-A4F41270476A}" type="presParOf" srcId="{60B651B2-4FAF-774C-A83D-E8F92676A187}" destId="{A3B74F8C-14C8-F844-A314-02E2A7EF3637}" srcOrd="0" destOrd="0" presId="urn:microsoft.com/office/officeart/2008/layout/CircleAccentTimeline"/>
    <dgm:cxn modelId="{F84172DB-7586-C041-A4A6-4FFA009E9BBB}" type="presParOf" srcId="{60B651B2-4FAF-774C-A83D-E8F92676A187}" destId="{CCB4593C-F4A8-4846-96C4-FC307D3C5FC7}" srcOrd="1" destOrd="0" presId="urn:microsoft.com/office/officeart/2008/layout/CircleAccentTimeline"/>
    <dgm:cxn modelId="{6C10522A-F698-9D40-B83F-50F97AC55BE0}" type="presParOf" srcId="{60B651B2-4FAF-774C-A83D-E8F92676A187}" destId="{35780B08-F63E-794B-A2F3-0EBC0F63EACF}" srcOrd="2" destOrd="0" presId="urn:microsoft.com/office/officeart/2008/layout/CircleAccentTimeline"/>
    <dgm:cxn modelId="{DA7091F4-E4BF-844F-99A2-580D361B0C87}" type="presParOf" srcId="{D02EAA82-BEE8-A443-8884-9B5F4607F77F}" destId="{CF2B1EBA-BBFA-4F45-8BE0-808176E57260}" srcOrd="5" destOrd="0" presId="urn:microsoft.com/office/officeart/2008/layout/CircleAccentTimeline"/>
    <dgm:cxn modelId="{FA7C8EF0-1E75-EF4D-B3F7-315B15E8233B}" type="presParOf" srcId="{D02EAA82-BEE8-A443-8884-9B5F4607F77F}" destId="{B76F858E-8B34-CA47-ACF5-84640A58F6D0}" srcOrd="6" destOrd="0" presId="urn:microsoft.com/office/officeart/2008/layout/CircleAccentTimeline"/>
    <dgm:cxn modelId="{9BD35A73-295C-2048-9E08-28A6D5A11D1F}" type="presParOf" srcId="{D02EAA82-BEE8-A443-8884-9B5F4607F77F}" destId="{159272C7-B184-F04B-B620-305545DF4467}" srcOrd="7" destOrd="0" presId="urn:microsoft.com/office/officeart/2008/layout/CircleAccentTimeline"/>
    <dgm:cxn modelId="{47E7C4FE-461C-5148-B9DD-4230D38304C4}" type="presParOf" srcId="{D02EAA82-BEE8-A443-8884-9B5F4607F77F}" destId="{1A42B792-D7AD-204F-9113-918D6A9DBF74}" srcOrd="8" destOrd="0" presId="urn:microsoft.com/office/officeart/2008/layout/CircleAccentTimeline"/>
    <dgm:cxn modelId="{47AC0F38-BF9B-B047-9AE2-7ED94BA334BE}" type="presParOf" srcId="{1A42B792-D7AD-204F-9113-918D6A9DBF74}" destId="{6FDF8E1B-DF81-3D46-A93F-8AD65F08A519}" srcOrd="0" destOrd="0" presId="urn:microsoft.com/office/officeart/2008/layout/CircleAccentTimeline"/>
    <dgm:cxn modelId="{C8B1F9F5-F236-114C-8882-D934578818E3}" type="presParOf" srcId="{1A42B792-D7AD-204F-9113-918D6A9DBF74}" destId="{71D85C1A-AD9C-A243-8229-13AD0C77F3DE}" srcOrd="1" destOrd="0" presId="urn:microsoft.com/office/officeart/2008/layout/CircleAccentTimeline"/>
    <dgm:cxn modelId="{F6779AF3-B7C9-6B41-9024-AB277D56F7BA}" type="presParOf" srcId="{1A42B792-D7AD-204F-9113-918D6A9DBF74}" destId="{93BFFF53-D18D-4048-B82B-D90AEA92BA2C}" srcOrd="2" destOrd="0" presId="urn:microsoft.com/office/officeart/2008/layout/CircleAccentTimeline"/>
    <dgm:cxn modelId="{C5CE1CE6-AA71-FE41-B9DE-AB8194118C8F}" type="presParOf" srcId="{D02EAA82-BEE8-A443-8884-9B5F4607F77F}" destId="{0DD810F3-6BE7-F345-BDA5-01BC13D39464}" srcOrd="9" destOrd="0" presId="urn:microsoft.com/office/officeart/2008/layout/CircleAccentTimeline"/>
    <dgm:cxn modelId="{BEBC3B38-8500-A147-B80A-5D923A1CF7CE}" type="presParOf" srcId="{D02EAA82-BEE8-A443-8884-9B5F4607F77F}" destId="{CC8318F2-E9FB-9B4D-BB49-6FC73D1EC92E}" srcOrd="10" destOrd="0" presId="urn:microsoft.com/office/officeart/2008/layout/CircleAccentTimeline"/>
    <dgm:cxn modelId="{D2922D18-BD9F-C840-8EBB-74F18C140F4F}" type="presParOf" srcId="{D02EAA82-BEE8-A443-8884-9B5F4607F77F}" destId="{090B1D38-8756-9C43-BE00-F85C702A256F}" srcOrd="11" destOrd="0" presId="urn:microsoft.com/office/officeart/2008/layout/CircleAccentTimeline"/>
    <dgm:cxn modelId="{B5CA7C95-CEF9-3A42-96F3-EC4F506B2E6C}" type="presParOf" srcId="{090B1D38-8756-9C43-BE00-F85C702A256F}" destId="{1BC6B50A-3A02-3B42-8300-747C7E0851F9}" srcOrd="0" destOrd="0" presId="urn:microsoft.com/office/officeart/2008/layout/CircleAccentTimeline"/>
    <dgm:cxn modelId="{DA8A09E8-26A8-B245-8623-61221AD17D49}" type="presParOf" srcId="{090B1D38-8756-9C43-BE00-F85C702A256F}" destId="{DEFF416F-2831-3C43-B205-B6B0B871E13D}" srcOrd="1" destOrd="0" presId="urn:microsoft.com/office/officeart/2008/layout/CircleAccentTimeline"/>
    <dgm:cxn modelId="{341FC30A-A14B-A641-997F-06CCEB164A58}" type="presParOf" srcId="{090B1D38-8756-9C43-BE00-F85C702A256F}" destId="{E91C7BCB-C3D1-EB49-9C55-7BB3A0CAF1E5}" srcOrd="2" destOrd="0" presId="urn:microsoft.com/office/officeart/2008/layout/CircleAccentTimeline"/>
    <dgm:cxn modelId="{32F811EA-6963-2246-9192-6875CE4DA4EA}" type="presParOf" srcId="{D02EAA82-BEE8-A443-8884-9B5F4607F77F}" destId="{639BFDB1-59CA-EE4F-92E0-F69590D8238C}" srcOrd="12" destOrd="0" presId="urn:microsoft.com/office/officeart/2008/layout/CircleAccentTimeline"/>
    <dgm:cxn modelId="{AC4ED6BA-B868-9647-8350-3A9BDB24122C}" type="presParOf" srcId="{D02EAA82-BEE8-A443-8884-9B5F4607F77F}" destId="{DECDCCF9-E0F3-C34F-AABB-0BC6B162E984}" srcOrd="13" destOrd="0" presId="urn:microsoft.com/office/officeart/2008/layout/CircleAccentTimeline"/>
    <dgm:cxn modelId="{1773B17C-52BA-2545-9C6B-D5AA715A5707}" type="presParOf" srcId="{D02EAA82-BEE8-A443-8884-9B5F4607F77F}" destId="{0A38EBED-AD24-9F40-9D52-01C2DE460280}" srcOrd="14" destOrd="0" presId="urn:microsoft.com/office/officeart/2008/layout/CircleAccentTimeline"/>
    <dgm:cxn modelId="{7A9B7567-4BBB-2B45-A2D8-D2694347E217}" type="presParOf" srcId="{D02EAA82-BEE8-A443-8884-9B5F4607F77F}" destId="{C4DD4ECF-69B2-C347-A68D-97897464D863}" srcOrd="15" destOrd="0" presId="urn:microsoft.com/office/officeart/2008/layout/CircleAccentTimeline"/>
    <dgm:cxn modelId="{377DCA1A-F549-2E4D-B32F-7AA453026308}" type="presParOf" srcId="{C4DD4ECF-69B2-C347-A68D-97897464D863}" destId="{A86B0EA9-CE9A-004C-9CD5-16B6D286AF65}" srcOrd="0" destOrd="0" presId="urn:microsoft.com/office/officeart/2008/layout/CircleAccentTimeline"/>
    <dgm:cxn modelId="{9EE3B98E-0A5B-D24E-AF10-D9AADEC4AB13}" type="presParOf" srcId="{C4DD4ECF-69B2-C347-A68D-97897464D863}" destId="{90E3BD1C-109A-F341-BB35-A4DCDAA6FC59}" srcOrd="1" destOrd="0" presId="urn:microsoft.com/office/officeart/2008/layout/CircleAccentTimeline"/>
    <dgm:cxn modelId="{FCBEFAB7-250F-5A43-A2E1-6B335ECFD7CB}" type="presParOf" srcId="{C4DD4ECF-69B2-C347-A68D-97897464D863}" destId="{D86AA6DD-D75D-7248-9DA5-4696FCB76F2A}" srcOrd="2" destOrd="0" presId="urn:microsoft.com/office/officeart/2008/layout/CircleAccentTimeline"/>
    <dgm:cxn modelId="{C814EF36-AF2D-7D4C-B71A-C9455257DBDE}" type="presParOf" srcId="{D02EAA82-BEE8-A443-8884-9B5F4607F77F}" destId="{A96E474D-A17A-EE42-AA19-4D423CA5B70E}" srcOrd="16" destOrd="0" presId="urn:microsoft.com/office/officeart/2008/layout/CircleAccentTimeline"/>
    <dgm:cxn modelId="{5C48920F-976F-0F4A-9CED-26A3C713354D}" type="presParOf" srcId="{D02EAA82-BEE8-A443-8884-9B5F4607F77F}" destId="{F1599FBF-B7AD-084F-81C1-D0ED08A52B65}" srcOrd="17" destOrd="0" presId="urn:microsoft.com/office/officeart/2008/layout/CircleAccentTimeline"/>
    <dgm:cxn modelId="{94DDB63F-0BDA-CC46-BFBD-99CBA8793464}" type="presParOf" srcId="{D02EAA82-BEE8-A443-8884-9B5F4607F77F}" destId="{502D6F3D-161C-014D-B4F0-7E841C5B221A}" srcOrd="18" destOrd="0" presId="urn:microsoft.com/office/officeart/2008/layout/CircleAccentTimeline"/>
    <dgm:cxn modelId="{59DB5F98-721A-1543-930E-058385D65ACE}" type="presParOf" srcId="{D02EAA82-BEE8-A443-8884-9B5F4607F77F}" destId="{B2CE83E1-F16B-8748-84FF-DC6DDC9102D7}" srcOrd="19" destOrd="0" presId="urn:microsoft.com/office/officeart/2008/layout/CircleAccentTimeline"/>
    <dgm:cxn modelId="{D2F08FEA-0CAD-1744-9D91-A6191D07CF86}" type="presParOf" srcId="{B2CE83E1-F16B-8748-84FF-DC6DDC9102D7}" destId="{D009F278-78BC-8644-A549-B632FBE1EC17}" srcOrd="0" destOrd="0" presId="urn:microsoft.com/office/officeart/2008/layout/CircleAccentTimeline"/>
    <dgm:cxn modelId="{FFB75501-B6CF-C84B-858F-08FBD8149F59}" type="presParOf" srcId="{B2CE83E1-F16B-8748-84FF-DC6DDC9102D7}" destId="{82E3D77A-09E1-6446-A573-BFC1A1A09A7A}" srcOrd="1" destOrd="0" presId="urn:microsoft.com/office/officeart/2008/layout/CircleAccentTimeline"/>
    <dgm:cxn modelId="{AD96C05B-D0CB-F44B-A7A4-CA75C9253590}" type="presParOf" srcId="{B2CE83E1-F16B-8748-84FF-DC6DDC9102D7}" destId="{B473DBC5-6D45-4C4E-9336-240E843849E6}" srcOrd="2" destOrd="0" presId="urn:microsoft.com/office/officeart/2008/layout/CircleAccentTimeline"/>
    <dgm:cxn modelId="{7019B570-2D6D-AD4D-986E-1A282D0C1537}" type="presParOf" srcId="{D02EAA82-BEE8-A443-8884-9B5F4607F77F}" destId="{A46075F0-1767-ED4A-8681-EBAB2665670C}" srcOrd="20" destOrd="0" presId="urn:microsoft.com/office/officeart/2008/layout/CircleAccentTimeline"/>
    <dgm:cxn modelId="{44D73C29-57BF-E044-A537-5E84CA08F9D9}" type="presParOf" srcId="{D02EAA82-BEE8-A443-8884-9B5F4607F77F}" destId="{D5F2FC55-0C37-034F-B6D0-F7CFA0BDB9BF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40CADA-579C-1544-B1C2-FCB54D7AC283}" type="doc">
      <dgm:prSet loTypeId="urn:microsoft.com/office/officeart/2005/8/layout/radial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288FF5-7F6B-6C4F-BF19-FE3F48B04635}">
      <dgm:prSet phldrT="[Testo]" custT="1"/>
      <dgm:spPr/>
      <dgm:t>
        <a:bodyPr/>
        <a:lstStyle/>
        <a:p>
          <a:r>
            <a:rPr lang="it-IT" sz="1400" dirty="0" smtClean="0">
              <a:latin typeface="Century Gothic"/>
              <a:cs typeface="Century Gothic"/>
            </a:rPr>
            <a:t>Proposte</a:t>
          </a:r>
          <a:endParaRPr lang="it-IT" sz="1400" dirty="0">
            <a:latin typeface="Century Gothic"/>
            <a:cs typeface="Century Gothic"/>
          </a:endParaRPr>
        </a:p>
      </dgm:t>
    </dgm:pt>
    <dgm:pt modelId="{0673A4A3-FED9-7D42-A3F1-EE36BC90DB51}" type="parTrans" cxnId="{ECBAC6ED-B45B-C14C-9502-D5E50C7E2C60}">
      <dgm:prSet/>
      <dgm:spPr/>
      <dgm:t>
        <a:bodyPr/>
        <a:lstStyle/>
        <a:p>
          <a:endParaRPr lang="it-IT"/>
        </a:p>
      </dgm:t>
    </dgm:pt>
    <dgm:pt modelId="{E61FED68-9381-8C47-93CB-6CF0675938B6}" type="sibTrans" cxnId="{ECBAC6ED-B45B-C14C-9502-D5E50C7E2C60}">
      <dgm:prSet/>
      <dgm:spPr/>
      <dgm:t>
        <a:bodyPr/>
        <a:lstStyle/>
        <a:p>
          <a:endParaRPr lang="it-IT"/>
        </a:p>
      </dgm:t>
    </dgm:pt>
    <dgm:pt modelId="{777F1953-6F3E-3945-B9C3-75BDB38411E7}">
      <dgm:prSet phldrT="[Testo]"/>
      <dgm:spPr/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Consigli</a:t>
          </a:r>
          <a:endParaRPr lang="it-IT" dirty="0">
            <a:latin typeface="Century Gothic"/>
            <a:cs typeface="Century Gothic"/>
          </a:endParaRPr>
        </a:p>
      </dgm:t>
    </dgm:pt>
    <dgm:pt modelId="{50FDAEC6-7516-3841-A3B1-69EEC2BD2DB1}" type="parTrans" cxnId="{9582FC22-9208-D24B-8D96-10EFF7354494}">
      <dgm:prSet/>
      <dgm:spPr/>
      <dgm:t>
        <a:bodyPr/>
        <a:lstStyle/>
        <a:p>
          <a:endParaRPr lang="it-IT"/>
        </a:p>
      </dgm:t>
    </dgm:pt>
    <dgm:pt modelId="{F497940A-037F-4744-AA17-E759A97DCE1B}" type="sibTrans" cxnId="{9582FC22-9208-D24B-8D96-10EFF7354494}">
      <dgm:prSet/>
      <dgm:spPr/>
      <dgm:t>
        <a:bodyPr/>
        <a:lstStyle/>
        <a:p>
          <a:endParaRPr lang="it-IT"/>
        </a:p>
      </dgm:t>
    </dgm:pt>
    <dgm:pt modelId="{DAE45022-1D62-8944-9406-CC3AC6627E9C}">
      <dgm:prSet phldrT="[Testo]"/>
      <dgm:spPr/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Soluzioni</a:t>
          </a:r>
          <a:endParaRPr lang="it-IT" dirty="0">
            <a:latin typeface="Century Gothic"/>
            <a:cs typeface="Century Gothic"/>
          </a:endParaRPr>
        </a:p>
      </dgm:t>
    </dgm:pt>
    <dgm:pt modelId="{F8FFC66B-BA11-CD42-8053-30E9BDEE710A}" type="parTrans" cxnId="{66B896D1-F3B0-9545-BF67-51DAF9008A07}">
      <dgm:prSet/>
      <dgm:spPr/>
      <dgm:t>
        <a:bodyPr/>
        <a:lstStyle/>
        <a:p>
          <a:endParaRPr lang="it-IT"/>
        </a:p>
      </dgm:t>
    </dgm:pt>
    <dgm:pt modelId="{36EC6C12-EF44-9D46-A9B0-320AC6F97B5F}" type="sibTrans" cxnId="{66B896D1-F3B0-9545-BF67-51DAF9008A07}">
      <dgm:prSet/>
      <dgm:spPr/>
      <dgm:t>
        <a:bodyPr/>
        <a:lstStyle/>
        <a:p>
          <a:endParaRPr lang="it-IT"/>
        </a:p>
      </dgm:t>
    </dgm:pt>
    <dgm:pt modelId="{C0346077-D739-3A44-975F-5ECC6AF1D9A6}" type="pres">
      <dgm:prSet presAssocID="{2240CADA-579C-1544-B1C2-FCB54D7AC28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8B599CF-2A70-C843-89D8-77F98BC8DBE6}" type="pres">
      <dgm:prSet presAssocID="{2240CADA-579C-1544-B1C2-FCB54D7AC283}" presName="cycle" presStyleCnt="0"/>
      <dgm:spPr/>
    </dgm:pt>
    <dgm:pt modelId="{14C150B5-6B35-2A4B-9742-B70F5D4E22D7}" type="pres">
      <dgm:prSet presAssocID="{2240CADA-579C-1544-B1C2-FCB54D7AC283}" presName="centerShape" presStyleCnt="0"/>
      <dgm:spPr/>
    </dgm:pt>
    <dgm:pt modelId="{68A76B41-173C-9B4A-B406-D0B753FF1774}" type="pres">
      <dgm:prSet presAssocID="{2240CADA-579C-1544-B1C2-FCB54D7AC283}" presName="connSite" presStyleLbl="node1" presStyleIdx="0" presStyleCnt="4"/>
      <dgm:spPr/>
    </dgm:pt>
    <dgm:pt modelId="{09D69904-506C-4B4C-B473-B7F429A65A10}" type="pres">
      <dgm:prSet presAssocID="{2240CADA-579C-1544-B1C2-FCB54D7AC28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EF598E6-873A-3643-A351-37BE98184398}" type="pres">
      <dgm:prSet presAssocID="{0673A4A3-FED9-7D42-A3F1-EE36BC90DB51}" presName="Name25" presStyleLbl="parChTrans1D1" presStyleIdx="0" presStyleCnt="3"/>
      <dgm:spPr/>
      <dgm:t>
        <a:bodyPr/>
        <a:lstStyle/>
        <a:p>
          <a:endParaRPr lang="it-IT"/>
        </a:p>
      </dgm:t>
    </dgm:pt>
    <dgm:pt modelId="{DBF7612E-A727-5940-B89B-1AF3428A8960}" type="pres">
      <dgm:prSet presAssocID="{F0288FF5-7F6B-6C4F-BF19-FE3F48B04635}" presName="node" presStyleCnt="0"/>
      <dgm:spPr/>
    </dgm:pt>
    <dgm:pt modelId="{FC15E2BA-A5DE-3A45-B801-A62DF38CDEC0}" type="pres">
      <dgm:prSet presAssocID="{F0288FF5-7F6B-6C4F-BF19-FE3F48B04635}" presName="parentNode" presStyleLbl="node1" presStyleIdx="1" presStyleCnt="4" custLinFactNeighborX="20502" custLinFactNeighborY="-1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5EB2DD-0B3A-834B-9AB0-6C006C9C0CB1}" type="pres">
      <dgm:prSet presAssocID="{F0288FF5-7F6B-6C4F-BF19-FE3F48B0463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AB40C-133B-EB4E-BD80-1F681098699F}" type="pres">
      <dgm:prSet presAssocID="{50FDAEC6-7516-3841-A3B1-69EEC2BD2DB1}" presName="Name25" presStyleLbl="parChTrans1D1" presStyleIdx="1" presStyleCnt="3"/>
      <dgm:spPr/>
      <dgm:t>
        <a:bodyPr/>
        <a:lstStyle/>
        <a:p>
          <a:endParaRPr lang="it-IT"/>
        </a:p>
      </dgm:t>
    </dgm:pt>
    <dgm:pt modelId="{D5FD705D-A12A-9A4D-897C-CC9779DBB167}" type="pres">
      <dgm:prSet presAssocID="{777F1953-6F3E-3945-B9C3-75BDB38411E7}" presName="node" presStyleCnt="0"/>
      <dgm:spPr/>
    </dgm:pt>
    <dgm:pt modelId="{F24B5319-3B43-8D41-9CEF-7A3DB669772B}" type="pres">
      <dgm:prSet presAssocID="{777F1953-6F3E-3945-B9C3-75BDB38411E7}" presName="parentNode" presStyleLbl="node1" presStyleIdx="2" presStyleCnt="4" custLinFactNeighborX="15110" custLinFactNeighborY="-180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0EA548-B3CD-534D-A77E-DD0DB66989D8}" type="pres">
      <dgm:prSet presAssocID="{777F1953-6F3E-3945-B9C3-75BDB38411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17896B-F924-5144-A472-0EF6503DD076}" type="pres">
      <dgm:prSet presAssocID="{F8FFC66B-BA11-CD42-8053-30E9BDEE710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E703F3CD-D8B7-2743-B12A-BD75BCFC34AA}" type="pres">
      <dgm:prSet presAssocID="{DAE45022-1D62-8944-9406-CC3AC6627E9C}" presName="node" presStyleCnt="0"/>
      <dgm:spPr/>
    </dgm:pt>
    <dgm:pt modelId="{47739AF9-E1F9-824F-A035-37B228659F6F}" type="pres">
      <dgm:prSet presAssocID="{DAE45022-1D62-8944-9406-CC3AC6627E9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E7497B-56B1-8443-9518-15C2FA97FE20}" type="pres">
      <dgm:prSet presAssocID="{DAE45022-1D62-8944-9406-CC3AC6627E9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6B896D1-F3B0-9545-BF67-51DAF9008A07}" srcId="{2240CADA-579C-1544-B1C2-FCB54D7AC283}" destId="{DAE45022-1D62-8944-9406-CC3AC6627E9C}" srcOrd="2" destOrd="0" parTransId="{F8FFC66B-BA11-CD42-8053-30E9BDEE710A}" sibTransId="{36EC6C12-EF44-9D46-A9B0-320AC6F97B5F}"/>
    <dgm:cxn modelId="{36DC8857-F632-CF45-8754-BF5DB2C1016B}" type="presOf" srcId="{F8FFC66B-BA11-CD42-8053-30E9BDEE710A}" destId="{1817896B-F924-5144-A472-0EF6503DD076}" srcOrd="0" destOrd="0" presId="urn:microsoft.com/office/officeart/2005/8/layout/radial2"/>
    <dgm:cxn modelId="{9326D3AC-F320-4F46-B260-387E2524FFEC}" type="presOf" srcId="{DAE45022-1D62-8944-9406-CC3AC6627E9C}" destId="{47739AF9-E1F9-824F-A035-37B228659F6F}" srcOrd="0" destOrd="0" presId="urn:microsoft.com/office/officeart/2005/8/layout/radial2"/>
    <dgm:cxn modelId="{905394E6-BE81-0942-B487-DA8AE61A1618}" type="presOf" srcId="{50FDAEC6-7516-3841-A3B1-69EEC2BD2DB1}" destId="{940AB40C-133B-EB4E-BD80-1F681098699F}" srcOrd="0" destOrd="0" presId="urn:microsoft.com/office/officeart/2005/8/layout/radial2"/>
    <dgm:cxn modelId="{9582FC22-9208-D24B-8D96-10EFF7354494}" srcId="{2240CADA-579C-1544-B1C2-FCB54D7AC283}" destId="{777F1953-6F3E-3945-B9C3-75BDB38411E7}" srcOrd="1" destOrd="0" parTransId="{50FDAEC6-7516-3841-A3B1-69EEC2BD2DB1}" sibTransId="{F497940A-037F-4744-AA17-E759A97DCE1B}"/>
    <dgm:cxn modelId="{0C1A5A6C-551B-614C-AD5F-0D791B8906D6}" type="presOf" srcId="{777F1953-6F3E-3945-B9C3-75BDB38411E7}" destId="{F24B5319-3B43-8D41-9CEF-7A3DB669772B}" srcOrd="0" destOrd="0" presId="urn:microsoft.com/office/officeart/2005/8/layout/radial2"/>
    <dgm:cxn modelId="{543F1F7C-CD49-6A42-935A-C3ED405F1D75}" type="presOf" srcId="{2240CADA-579C-1544-B1C2-FCB54D7AC283}" destId="{C0346077-D739-3A44-975F-5ECC6AF1D9A6}" srcOrd="0" destOrd="0" presId="urn:microsoft.com/office/officeart/2005/8/layout/radial2"/>
    <dgm:cxn modelId="{E4D495B9-5545-EB48-96B1-4B241FBF940E}" type="presOf" srcId="{0673A4A3-FED9-7D42-A3F1-EE36BC90DB51}" destId="{9EF598E6-873A-3643-A351-37BE98184398}" srcOrd="0" destOrd="0" presId="urn:microsoft.com/office/officeart/2005/8/layout/radial2"/>
    <dgm:cxn modelId="{ECBAC6ED-B45B-C14C-9502-D5E50C7E2C60}" srcId="{2240CADA-579C-1544-B1C2-FCB54D7AC283}" destId="{F0288FF5-7F6B-6C4F-BF19-FE3F48B04635}" srcOrd="0" destOrd="0" parTransId="{0673A4A3-FED9-7D42-A3F1-EE36BC90DB51}" sibTransId="{E61FED68-9381-8C47-93CB-6CF0675938B6}"/>
    <dgm:cxn modelId="{2FA88F9B-2001-E149-94B4-34D1CFA9FA15}" type="presOf" srcId="{F0288FF5-7F6B-6C4F-BF19-FE3F48B04635}" destId="{FC15E2BA-A5DE-3A45-B801-A62DF38CDEC0}" srcOrd="0" destOrd="0" presId="urn:microsoft.com/office/officeart/2005/8/layout/radial2"/>
    <dgm:cxn modelId="{9CDAA0F4-FB16-1749-B644-528C156EF35A}" type="presParOf" srcId="{C0346077-D739-3A44-975F-5ECC6AF1D9A6}" destId="{38B599CF-2A70-C843-89D8-77F98BC8DBE6}" srcOrd="0" destOrd="0" presId="urn:microsoft.com/office/officeart/2005/8/layout/radial2"/>
    <dgm:cxn modelId="{D95CF9CB-FE68-E244-9340-A2CC8BBFBB65}" type="presParOf" srcId="{38B599CF-2A70-C843-89D8-77F98BC8DBE6}" destId="{14C150B5-6B35-2A4B-9742-B70F5D4E22D7}" srcOrd="0" destOrd="0" presId="urn:microsoft.com/office/officeart/2005/8/layout/radial2"/>
    <dgm:cxn modelId="{9C8B5F1A-BFA5-E648-A084-215AF8210DF5}" type="presParOf" srcId="{14C150B5-6B35-2A4B-9742-B70F5D4E22D7}" destId="{68A76B41-173C-9B4A-B406-D0B753FF1774}" srcOrd="0" destOrd="0" presId="urn:microsoft.com/office/officeart/2005/8/layout/radial2"/>
    <dgm:cxn modelId="{38EEE401-9215-474E-A577-0F3CB8709120}" type="presParOf" srcId="{14C150B5-6B35-2A4B-9742-B70F5D4E22D7}" destId="{09D69904-506C-4B4C-B473-B7F429A65A10}" srcOrd="1" destOrd="0" presId="urn:microsoft.com/office/officeart/2005/8/layout/radial2"/>
    <dgm:cxn modelId="{3FFD0C04-30D2-884A-8056-67A0BDB2131A}" type="presParOf" srcId="{38B599CF-2A70-C843-89D8-77F98BC8DBE6}" destId="{9EF598E6-873A-3643-A351-37BE98184398}" srcOrd="1" destOrd="0" presId="urn:microsoft.com/office/officeart/2005/8/layout/radial2"/>
    <dgm:cxn modelId="{5D8AA64A-D99A-FE46-A699-7DEF2B0637F2}" type="presParOf" srcId="{38B599CF-2A70-C843-89D8-77F98BC8DBE6}" destId="{DBF7612E-A727-5940-B89B-1AF3428A8960}" srcOrd="2" destOrd="0" presId="urn:microsoft.com/office/officeart/2005/8/layout/radial2"/>
    <dgm:cxn modelId="{F375E51F-2A32-AB49-81D9-320283BB7A5E}" type="presParOf" srcId="{DBF7612E-A727-5940-B89B-1AF3428A8960}" destId="{FC15E2BA-A5DE-3A45-B801-A62DF38CDEC0}" srcOrd="0" destOrd="0" presId="urn:microsoft.com/office/officeart/2005/8/layout/radial2"/>
    <dgm:cxn modelId="{1C56787D-8873-5841-9C1D-479693BBA953}" type="presParOf" srcId="{DBF7612E-A727-5940-B89B-1AF3428A8960}" destId="{5E5EB2DD-0B3A-834B-9AB0-6C006C9C0CB1}" srcOrd="1" destOrd="0" presId="urn:microsoft.com/office/officeart/2005/8/layout/radial2"/>
    <dgm:cxn modelId="{D1E2989E-E46A-2145-97F3-E5CACDCAB4BF}" type="presParOf" srcId="{38B599CF-2A70-C843-89D8-77F98BC8DBE6}" destId="{940AB40C-133B-EB4E-BD80-1F681098699F}" srcOrd="3" destOrd="0" presId="urn:microsoft.com/office/officeart/2005/8/layout/radial2"/>
    <dgm:cxn modelId="{F97CAEBC-19F4-3A44-91F2-B53638F206CD}" type="presParOf" srcId="{38B599CF-2A70-C843-89D8-77F98BC8DBE6}" destId="{D5FD705D-A12A-9A4D-897C-CC9779DBB167}" srcOrd="4" destOrd="0" presId="urn:microsoft.com/office/officeart/2005/8/layout/radial2"/>
    <dgm:cxn modelId="{FD2F944C-BEB8-E145-9D9A-1A468A7624AF}" type="presParOf" srcId="{D5FD705D-A12A-9A4D-897C-CC9779DBB167}" destId="{F24B5319-3B43-8D41-9CEF-7A3DB669772B}" srcOrd="0" destOrd="0" presId="urn:microsoft.com/office/officeart/2005/8/layout/radial2"/>
    <dgm:cxn modelId="{8697E449-EF6F-6B45-9515-AA1AAFD8EEB8}" type="presParOf" srcId="{D5FD705D-A12A-9A4D-897C-CC9779DBB167}" destId="{4A0EA548-B3CD-534D-A77E-DD0DB66989D8}" srcOrd="1" destOrd="0" presId="urn:microsoft.com/office/officeart/2005/8/layout/radial2"/>
    <dgm:cxn modelId="{46296AF2-152B-BB47-8239-23C26330FF72}" type="presParOf" srcId="{38B599CF-2A70-C843-89D8-77F98BC8DBE6}" destId="{1817896B-F924-5144-A472-0EF6503DD076}" srcOrd="5" destOrd="0" presId="urn:microsoft.com/office/officeart/2005/8/layout/radial2"/>
    <dgm:cxn modelId="{B84D7FC1-AA45-8945-9A3F-ADEC03A80C08}" type="presParOf" srcId="{38B599CF-2A70-C843-89D8-77F98BC8DBE6}" destId="{E703F3CD-D8B7-2743-B12A-BD75BCFC34AA}" srcOrd="6" destOrd="0" presId="urn:microsoft.com/office/officeart/2005/8/layout/radial2"/>
    <dgm:cxn modelId="{4337C7FD-8974-2349-9219-262A6630967B}" type="presParOf" srcId="{E703F3CD-D8B7-2743-B12A-BD75BCFC34AA}" destId="{47739AF9-E1F9-824F-A035-37B228659F6F}" srcOrd="0" destOrd="0" presId="urn:microsoft.com/office/officeart/2005/8/layout/radial2"/>
    <dgm:cxn modelId="{833693AB-5D45-8D4F-BC81-27B8E4EA24F7}" type="presParOf" srcId="{E703F3CD-D8B7-2743-B12A-BD75BCFC34AA}" destId="{8CE7497B-56B1-8443-9518-15C2FA97FE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A698-63C7-0841-A3D5-62B8D1825C97}">
      <dsp:nvSpPr>
        <dsp:cNvPr id="0" name=""/>
        <dsp:cNvSpPr/>
      </dsp:nvSpPr>
      <dsp:spPr>
        <a:xfrm>
          <a:off x="3950887" y="3035636"/>
          <a:ext cx="2297557" cy="1685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CONSIGLI SEZIONE /LABORATORI/CENTRI NAZ.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sp:txBody>
      <dsp:txXfrm>
        <a:off x="4677187" y="3494132"/>
        <a:ext cx="1534224" cy="1190323"/>
      </dsp:txXfrm>
    </dsp:sp>
    <dsp:sp modelId="{906CA2D2-4584-7D46-A054-753B02ABCEAC}">
      <dsp:nvSpPr>
        <dsp:cNvPr id="0" name=""/>
        <dsp:cNvSpPr/>
      </dsp:nvSpPr>
      <dsp:spPr>
        <a:xfrm>
          <a:off x="-226000" y="3425417"/>
          <a:ext cx="3154040" cy="1316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DIFFONDERE LA CULTURA DELLA FORMAZIONE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COGLIERE LE NUMEROSE OPPORTUNITA’ FORMATIVE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MOTIVAZIONE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sp:txBody>
      <dsp:txXfrm>
        <a:off x="-197081" y="3783458"/>
        <a:ext cx="2149990" cy="929527"/>
      </dsp:txXfrm>
    </dsp:sp>
    <dsp:sp modelId="{123EA2A7-AF32-8543-8DB0-4DA53227D5D9}">
      <dsp:nvSpPr>
        <dsp:cNvPr id="0" name=""/>
        <dsp:cNvSpPr/>
      </dsp:nvSpPr>
      <dsp:spPr>
        <a:xfrm>
          <a:off x="3877330" y="8866"/>
          <a:ext cx="2444669" cy="183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REFERENTE DELLA STRUTTURA OSPITANTE INSIEME A REFERENTE DI ALTRA STRUTTURA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sp:txBody>
      <dsp:txXfrm>
        <a:off x="4651129" y="49264"/>
        <a:ext cx="1630472" cy="1298508"/>
      </dsp:txXfrm>
    </dsp:sp>
    <dsp:sp modelId="{9A013482-6A74-0F4E-BA63-83E05F3CC777}">
      <dsp:nvSpPr>
        <dsp:cNvPr id="0" name=""/>
        <dsp:cNvSpPr/>
      </dsp:nvSpPr>
      <dsp:spPr>
        <a:xfrm>
          <a:off x="202240" y="83794"/>
          <a:ext cx="2297557" cy="148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rPr>
            <a:t>IN TUTTE LE STRUTTURE</a:t>
          </a:r>
          <a:endParaRPr lang="it-IT" sz="1200" b="1" kern="1200" dirty="0">
            <a:solidFill>
              <a:schemeClr val="tx2">
                <a:lumMod val="75000"/>
              </a:schemeClr>
            </a:solidFill>
            <a:latin typeface="Century Gothic"/>
            <a:cs typeface="Century Gothic"/>
          </a:endParaRPr>
        </a:p>
      </dsp:txBody>
      <dsp:txXfrm>
        <a:off x="234933" y="116487"/>
        <a:ext cx="1542904" cy="1050836"/>
      </dsp:txXfrm>
    </dsp:sp>
    <dsp:sp modelId="{434145B2-9C76-F046-B2FB-BC24E5778862}">
      <dsp:nvSpPr>
        <dsp:cNvPr id="0" name=""/>
        <dsp:cNvSpPr/>
      </dsp:nvSpPr>
      <dsp:spPr>
        <a:xfrm>
          <a:off x="987639" y="310592"/>
          <a:ext cx="2013850" cy="201385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Century Gothic"/>
              <a:cs typeface="Century Gothic"/>
            </a:rPr>
            <a:t>DOVE</a:t>
          </a:r>
          <a:endParaRPr lang="it-IT" sz="1900" b="1" kern="1200" dirty="0">
            <a:latin typeface="Century Gothic"/>
            <a:cs typeface="Century Gothic"/>
          </a:endParaRPr>
        </a:p>
      </dsp:txBody>
      <dsp:txXfrm>
        <a:off x="1577482" y="900435"/>
        <a:ext cx="1424007" cy="1424007"/>
      </dsp:txXfrm>
    </dsp:sp>
    <dsp:sp modelId="{033526CB-0E0D-BE46-A39D-B71026B4BB85}">
      <dsp:nvSpPr>
        <dsp:cNvPr id="0" name=""/>
        <dsp:cNvSpPr/>
      </dsp:nvSpPr>
      <dsp:spPr>
        <a:xfrm rot="5400000">
          <a:off x="3094509" y="310592"/>
          <a:ext cx="2013850" cy="2013850"/>
        </a:xfrm>
        <a:prstGeom prst="pieWedg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Century Gothic"/>
              <a:cs typeface="Century Gothic"/>
            </a:rPr>
            <a:t>COME</a:t>
          </a:r>
          <a:endParaRPr lang="it-IT" sz="1900" b="1" kern="1200" dirty="0">
            <a:latin typeface="Century Gothic"/>
            <a:cs typeface="Century Gothic"/>
          </a:endParaRPr>
        </a:p>
      </dsp:txBody>
      <dsp:txXfrm rot="-5400000">
        <a:off x="3094509" y="900435"/>
        <a:ext cx="1424007" cy="1424007"/>
      </dsp:txXfrm>
    </dsp:sp>
    <dsp:sp modelId="{F6470DD2-8B85-8740-88D1-758CCE86C99F}">
      <dsp:nvSpPr>
        <dsp:cNvPr id="0" name=""/>
        <dsp:cNvSpPr/>
      </dsp:nvSpPr>
      <dsp:spPr>
        <a:xfrm rot="10800000">
          <a:off x="3094509" y="2417461"/>
          <a:ext cx="2013850" cy="2013850"/>
        </a:xfrm>
        <a:prstGeom prst="pieWedg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latin typeface="Century Gothic"/>
              <a:cs typeface="Century Gothic"/>
            </a:rPr>
            <a:t>QUANDO</a:t>
          </a:r>
          <a:endParaRPr lang="it-IT" sz="1900" b="1" kern="1200" dirty="0">
            <a:latin typeface="Century Gothic"/>
            <a:cs typeface="Century Gothic"/>
          </a:endParaRPr>
        </a:p>
      </dsp:txBody>
      <dsp:txXfrm rot="10800000">
        <a:off x="3094509" y="2417461"/>
        <a:ext cx="1424007" cy="1424007"/>
      </dsp:txXfrm>
    </dsp:sp>
    <dsp:sp modelId="{41BE5DDB-C833-9049-9C73-5AD7CC07AAB1}">
      <dsp:nvSpPr>
        <dsp:cNvPr id="0" name=""/>
        <dsp:cNvSpPr/>
      </dsp:nvSpPr>
      <dsp:spPr>
        <a:xfrm rot="16200000">
          <a:off x="987639" y="2417461"/>
          <a:ext cx="2013850" cy="2013850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solidFill>
                <a:schemeClr val="bg1"/>
              </a:solidFill>
              <a:latin typeface="Century Gothic"/>
              <a:cs typeface="Century Gothic"/>
            </a:rPr>
            <a:t>PERCHE’</a:t>
          </a:r>
          <a:endParaRPr lang="it-IT" sz="1900" b="1" kern="1200" dirty="0">
            <a:solidFill>
              <a:schemeClr val="bg1"/>
            </a:solidFill>
            <a:latin typeface="Century Gothic"/>
            <a:cs typeface="Century Gothic"/>
          </a:endParaRPr>
        </a:p>
      </dsp:txBody>
      <dsp:txXfrm rot="5400000">
        <a:off x="1577482" y="2417461"/>
        <a:ext cx="1424007" cy="1424007"/>
      </dsp:txXfrm>
    </dsp:sp>
    <dsp:sp modelId="{8A2EFF1B-7D9B-CA4F-88CE-A9A5452F5E3B}">
      <dsp:nvSpPr>
        <dsp:cNvPr id="0" name=""/>
        <dsp:cNvSpPr/>
      </dsp:nvSpPr>
      <dsp:spPr>
        <a:xfrm>
          <a:off x="2700343" y="1952369"/>
          <a:ext cx="695313" cy="604620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20F0C4-FD18-DA49-A982-0371FC83B9F7}">
      <dsp:nvSpPr>
        <dsp:cNvPr id="0" name=""/>
        <dsp:cNvSpPr/>
      </dsp:nvSpPr>
      <dsp:spPr>
        <a:xfrm rot="10800000">
          <a:off x="2700343" y="2184915"/>
          <a:ext cx="695313" cy="604620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5BB6F-483D-D140-A76A-1E105A136B13}">
      <dsp:nvSpPr>
        <dsp:cNvPr id="0" name=""/>
        <dsp:cNvSpPr/>
      </dsp:nvSpPr>
      <dsp:spPr>
        <a:xfrm>
          <a:off x="0" y="0"/>
          <a:ext cx="6096000" cy="139173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 smtClean="0">
              <a:solidFill>
                <a:srgbClr val="1F497D"/>
              </a:solidFill>
              <a:latin typeface="+mn-lt"/>
              <a:cs typeface="Garamond"/>
            </a:rPr>
            <a:t>L’Istituto predispone ogni anno un Piano Formativo che raccoglie le esigenze di tutte le categorie professionali dell’Ente: Ricercatori, Tecnologi, Tecnici e Amministrativi.</a:t>
          </a:r>
          <a:endParaRPr lang="it-IT" sz="1800" b="1" i="1" kern="1200" dirty="0">
            <a:solidFill>
              <a:srgbClr val="1F497D"/>
            </a:solidFill>
          </a:endParaRPr>
        </a:p>
      </dsp:txBody>
      <dsp:txXfrm>
        <a:off x="67939" y="67939"/>
        <a:ext cx="5960122" cy="1255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2CF4B-0DC7-E041-92C3-9C46C032FFFB}">
      <dsp:nvSpPr>
        <dsp:cNvPr id="0" name=""/>
        <dsp:cNvSpPr/>
      </dsp:nvSpPr>
      <dsp:spPr>
        <a:xfrm>
          <a:off x="0" y="0"/>
          <a:ext cx="6090046" cy="63224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1F497D"/>
              </a:solidFill>
            </a:rPr>
            <a:t>L’offerta formativa INFN si articola nelle seguenti categorie:</a:t>
          </a:r>
          <a:endParaRPr lang="it-IT" sz="1800" b="1" kern="1200" dirty="0">
            <a:solidFill>
              <a:srgbClr val="1F497D"/>
            </a:solidFill>
          </a:endParaRPr>
        </a:p>
      </dsp:txBody>
      <dsp:txXfrm>
        <a:off x="18518" y="18518"/>
        <a:ext cx="6053010" cy="595206"/>
      </dsp:txXfrm>
    </dsp:sp>
    <dsp:sp modelId="{9992D685-5F74-154C-AC96-B6F6A069E0FA}">
      <dsp:nvSpPr>
        <dsp:cNvPr id="0" name=""/>
        <dsp:cNvSpPr/>
      </dsp:nvSpPr>
      <dsp:spPr>
        <a:xfrm>
          <a:off x="17841" y="713699"/>
          <a:ext cx="6078158" cy="19588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1F497D"/>
              </a:solidFill>
            </a:rPr>
            <a:t>Amministrativa					Meccanica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1F497D"/>
              </a:solidFill>
            </a:rPr>
            <a:t>Computing/Software				Risorse Umane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1F497D"/>
              </a:solidFill>
            </a:rPr>
            <a:t>Elettronica					Scientifico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1F497D"/>
              </a:solidFill>
            </a:rPr>
            <a:t>Impiantistica					Sicurezza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1F497D"/>
              </a:solidFill>
            </a:rPr>
            <a:t>Lingua						Sicurezza (</a:t>
          </a:r>
          <a:r>
            <a:rPr lang="it-IT" sz="1600" kern="1200" dirty="0" err="1" smtClean="0">
              <a:solidFill>
                <a:srgbClr val="1F497D"/>
              </a:solidFill>
            </a:rPr>
            <a:t>obbl</a:t>
          </a:r>
          <a:r>
            <a:rPr lang="it-IT" sz="1600" kern="1200" dirty="0" smtClean="0">
              <a:solidFill>
                <a:srgbClr val="1F497D"/>
              </a:solidFill>
            </a:rPr>
            <a:t>.)</a:t>
          </a:r>
          <a:endParaRPr lang="it-IT" sz="1600" kern="1200" dirty="0">
            <a:solidFill>
              <a:srgbClr val="1F497D"/>
            </a:solidFill>
          </a:endParaRPr>
        </a:p>
      </dsp:txBody>
      <dsp:txXfrm>
        <a:off x="75213" y="771071"/>
        <a:ext cx="5963414" cy="1844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D8DA-EC1F-1947-B90D-E4BD3BA0B9F1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Fa parte del PFL </a:t>
          </a:r>
          <a:endParaRPr lang="it-IT" sz="1600" kern="1200" dirty="0">
            <a:solidFill>
              <a:srgbClr val="1F497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Interno o esterno</a:t>
          </a:r>
          <a:endParaRPr lang="it-IT" sz="1600" kern="1200" dirty="0">
            <a:solidFill>
              <a:srgbClr val="1F497D"/>
            </a:solidFill>
          </a:endParaRPr>
        </a:p>
      </dsp:txBody>
      <dsp:txXfrm rot="-5400000">
        <a:off x="2194560" y="110365"/>
        <a:ext cx="3870946" cy="563693"/>
      </dsp:txXfrm>
    </dsp:sp>
    <dsp:sp modelId="{48274C0F-0B9E-0640-843B-36E8D98DDF17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1F497D"/>
              </a:solidFill>
            </a:rPr>
            <a:t>Locale</a:t>
          </a:r>
          <a:r>
            <a:rPr lang="it-IT" sz="2400" kern="1200" dirty="0" smtClean="0">
              <a:solidFill>
                <a:srgbClr val="1F497D"/>
              </a:solidFill>
            </a:rPr>
            <a:t> </a:t>
          </a:r>
          <a:endParaRPr lang="it-IT" sz="2400" kern="1200" dirty="0">
            <a:solidFill>
              <a:srgbClr val="1F497D"/>
            </a:solidFill>
          </a:endParaRPr>
        </a:p>
      </dsp:txBody>
      <dsp:txXfrm>
        <a:off x="38118" y="39903"/>
        <a:ext cx="2118324" cy="704615"/>
      </dsp:txXfrm>
    </dsp:sp>
    <dsp:sp modelId="{54328FDE-D64B-D54F-AB02-081F4C1A283E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Organizzato da due o più Strutture</a:t>
          </a:r>
          <a:endParaRPr lang="it-IT" sz="1600" kern="1200" dirty="0">
            <a:solidFill>
              <a:srgbClr val="1F497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Organizzazione Struttura capofila</a:t>
          </a:r>
          <a:endParaRPr lang="it-IT" sz="1600" kern="1200" dirty="0">
            <a:solidFill>
              <a:srgbClr val="1F497D"/>
            </a:solidFill>
          </a:endParaRPr>
        </a:p>
      </dsp:txBody>
      <dsp:txXfrm rot="-5400000">
        <a:off x="2194560" y="930259"/>
        <a:ext cx="3870946" cy="563693"/>
      </dsp:txXfrm>
    </dsp:sp>
    <dsp:sp modelId="{FD1C406D-E141-294D-813B-4CF1E9DEBF61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>
              <a:solidFill>
                <a:srgbClr val="1F497D"/>
              </a:solidFill>
            </a:rPr>
            <a:t>Interstruttura</a:t>
          </a:r>
          <a:endParaRPr lang="it-IT" sz="2400" b="1" kern="1200" dirty="0">
            <a:solidFill>
              <a:srgbClr val="1F497D"/>
            </a:solidFill>
          </a:endParaRPr>
        </a:p>
      </dsp:txBody>
      <dsp:txXfrm>
        <a:off x="38118" y="859798"/>
        <a:ext cx="2118324" cy="704615"/>
      </dsp:txXfrm>
    </dsp:sp>
    <dsp:sp modelId="{9A8608C8-0B11-FB45-BFC7-1A6E60683772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Si rivolge a tutto il personale</a:t>
          </a:r>
          <a:endParaRPr lang="it-IT" sz="1600" kern="1200" dirty="0">
            <a:solidFill>
              <a:srgbClr val="1F497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Organizzazione con UFC</a:t>
          </a:r>
          <a:endParaRPr lang="it-IT" sz="1600" kern="1200" dirty="0">
            <a:solidFill>
              <a:srgbClr val="1F497D"/>
            </a:solidFill>
          </a:endParaRPr>
        </a:p>
      </dsp:txBody>
      <dsp:txXfrm rot="-5400000">
        <a:off x="2194560" y="1750152"/>
        <a:ext cx="3870946" cy="563693"/>
      </dsp:txXfrm>
    </dsp:sp>
    <dsp:sp modelId="{9BF95B60-FC95-8445-836B-B6C658C44DBA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1F497D"/>
              </a:solidFill>
            </a:rPr>
            <a:t>Nazionale</a:t>
          </a:r>
          <a:endParaRPr lang="it-IT" sz="2400" b="1" kern="1200" dirty="0">
            <a:solidFill>
              <a:srgbClr val="1F497D"/>
            </a:solidFill>
          </a:endParaRPr>
        </a:p>
      </dsp:txBody>
      <dsp:txXfrm>
        <a:off x="38118" y="1679692"/>
        <a:ext cx="2118324" cy="704615"/>
      </dsp:txXfrm>
    </dsp:sp>
    <dsp:sp modelId="{B5633741-8CB8-8440-A875-32E1940EFCDB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Corsi proposti dalla CCR</a:t>
          </a:r>
          <a:endParaRPr lang="it-IT" sz="1600" kern="1200" dirty="0">
            <a:solidFill>
              <a:srgbClr val="1F497D"/>
            </a:solidFill>
          </a:endParaRPr>
        </a:p>
      </dsp:txBody>
      <dsp:txXfrm rot="-5400000">
        <a:off x="2194560" y="2570047"/>
        <a:ext cx="3870946" cy="563693"/>
      </dsp:txXfrm>
    </dsp:sp>
    <dsp:sp modelId="{233BA9B0-4DF6-E249-AE82-6A8D73DD9B2F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1F497D"/>
              </a:solidFill>
            </a:rPr>
            <a:t>CCR</a:t>
          </a:r>
          <a:endParaRPr lang="it-IT" sz="2400" b="1" kern="1200" dirty="0">
            <a:solidFill>
              <a:srgbClr val="1F497D"/>
            </a:solidFill>
          </a:endParaRPr>
        </a:p>
      </dsp:txBody>
      <dsp:txXfrm>
        <a:off x="38118" y="2499586"/>
        <a:ext cx="2118324" cy="704615"/>
      </dsp:txXfrm>
    </dsp:sp>
    <dsp:sp modelId="{F9DAC839-F3D9-A545-8199-027BB5484CD7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1F497D"/>
              </a:solidFill>
            </a:rPr>
            <a:t>Corsi in materia di sicurezza obbligatoria e non</a:t>
          </a:r>
          <a:endParaRPr lang="it-IT" sz="1600" kern="1200" dirty="0">
            <a:solidFill>
              <a:srgbClr val="1F497D"/>
            </a:solidFill>
          </a:endParaRPr>
        </a:p>
      </dsp:txBody>
      <dsp:txXfrm rot="-5400000">
        <a:off x="2194560" y="3389941"/>
        <a:ext cx="3870946" cy="563693"/>
      </dsp:txXfrm>
    </dsp:sp>
    <dsp:sp modelId="{41152645-62DC-A140-AEDC-F6C1E0838A6B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1F497D"/>
              </a:solidFill>
            </a:rPr>
            <a:t>Sicurezza</a:t>
          </a:r>
          <a:endParaRPr lang="it-IT" sz="2400" b="1" kern="1200" dirty="0">
            <a:solidFill>
              <a:srgbClr val="1F497D"/>
            </a:solidFill>
          </a:endParaRPr>
        </a:p>
      </dsp:txBody>
      <dsp:txXfrm>
        <a:off x="38118" y="3319480"/>
        <a:ext cx="2118324" cy="704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5294-EBD8-AE4A-B30A-0887590E31DB}">
      <dsp:nvSpPr>
        <dsp:cNvPr id="0" name=""/>
        <dsp:cNvSpPr/>
      </dsp:nvSpPr>
      <dsp:spPr>
        <a:xfrm>
          <a:off x="1128950" y="-85084"/>
          <a:ext cx="4174475" cy="4174475"/>
        </a:xfrm>
        <a:prstGeom prst="circularArrow">
          <a:avLst>
            <a:gd name="adj1" fmla="val 4668"/>
            <a:gd name="adj2" fmla="val 272909"/>
            <a:gd name="adj3" fmla="val 12977054"/>
            <a:gd name="adj4" fmla="val 17932317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58E786-B9E8-1648-9540-D21FB90BB657}">
      <dsp:nvSpPr>
        <dsp:cNvPr id="0" name=""/>
        <dsp:cNvSpPr/>
      </dsp:nvSpPr>
      <dsp:spPr>
        <a:xfrm>
          <a:off x="1878203" y="221"/>
          <a:ext cx="2675968" cy="13379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latin typeface="Century Gothic"/>
              <a:cs typeface="Century Gothic"/>
            </a:rPr>
            <a:t>RILEVAZIONE FABBISOGNI FORMATIVI</a:t>
          </a:r>
          <a:endParaRPr lang="it-IT" sz="1800" b="0" kern="1200" dirty="0">
            <a:latin typeface="Century Gothic"/>
            <a:cs typeface="Century Gothic"/>
          </a:endParaRPr>
        </a:p>
      </dsp:txBody>
      <dsp:txXfrm>
        <a:off x="1943518" y="65536"/>
        <a:ext cx="2545338" cy="1207354"/>
      </dsp:txXfrm>
    </dsp:sp>
    <dsp:sp modelId="{6B70B984-8B1F-4E4E-8319-60BE7FB469D1}">
      <dsp:nvSpPr>
        <dsp:cNvPr id="0" name=""/>
        <dsp:cNvSpPr/>
      </dsp:nvSpPr>
      <dsp:spPr>
        <a:xfrm>
          <a:off x="3756407" y="1473851"/>
          <a:ext cx="2675968" cy="13379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latin typeface="Century Gothic"/>
              <a:cs typeface="Century Gothic"/>
            </a:rPr>
            <a:t>PROGETTAZIONE</a:t>
          </a:r>
          <a:endParaRPr lang="it-IT" sz="2000" b="0" kern="1200" dirty="0">
            <a:latin typeface="Century Gothic"/>
            <a:cs typeface="Century Gothic"/>
          </a:endParaRPr>
        </a:p>
      </dsp:txBody>
      <dsp:txXfrm>
        <a:off x="3821722" y="1539166"/>
        <a:ext cx="2545338" cy="1207354"/>
      </dsp:txXfrm>
    </dsp:sp>
    <dsp:sp modelId="{3B1AB5B4-EE21-D145-B5AE-FAD0AF4D3D4D}">
      <dsp:nvSpPr>
        <dsp:cNvPr id="0" name=""/>
        <dsp:cNvSpPr/>
      </dsp:nvSpPr>
      <dsp:spPr>
        <a:xfrm>
          <a:off x="1827611" y="2998271"/>
          <a:ext cx="2675968" cy="13379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latin typeface="Century Gothic"/>
              <a:cs typeface="Century Gothic"/>
            </a:rPr>
            <a:t>EROGAZIONE</a:t>
          </a:r>
          <a:endParaRPr lang="it-IT" sz="2000" b="0" kern="1200" dirty="0">
            <a:latin typeface="Century Gothic"/>
            <a:cs typeface="Century Gothic"/>
          </a:endParaRPr>
        </a:p>
      </dsp:txBody>
      <dsp:txXfrm>
        <a:off x="1892926" y="3063586"/>
        <a:ext cx="2545338" cy="1207354"/>
      </dsp:txXfrm>
    </dsp:sp>
    <dsp:sp modelId="{29F41AD3-B362-5342-A865-E8E6A344A8CE}">
      <dsp:nvSpPr>
        <dsp:cNvPr id="0" name=""/>
        <dsp:cNvSpPr/>
      </dsp:nvSpPr>
      <dsp:spPr>
        <a:xfrm>
          <a:off x="0" y="1473847"/>
          <a:ext cx="2675968" cy="13379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latin typeface="Century Gothic"/>
              <a:cs typeface="Century Gothic"/>
            </a:rPr>
            <a:t>VALUTAZIONE</a:t>
          </a:r>
          <a:endParaRPr lang="it-IT" sz="2000" b="0" kern="1200" dirty="0">
            <a:latin typeface="Century Gothic"/>
            <a:cs typeface="Century Gothic"/>
          </a:endParaRPr>
        </a:p>
      </dsp:txBody>
      <dsp:txXfrm>
        <a:off x="65315" y="1539162"/>
        <a:ext cx="2545338" cy="12073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7305-DF9F-5346-A407-88276D767E38}">
      <dsp:nvSpPr>
        <dsp:cNvPr id="0" name=""/>
        <dsp:cNvSpPr/>
      </dsp:nvSpPr>
      <dsp:spPr>
        <a:xfrm>
          <a:off x="274656" y="650"/>
          <a:ext cx="2297906" cy="91916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Rilevazione fabbisogni</a:t>
          </a:r>
          <a:endParaRPr lang="it-IT" sz="1800" kern="1200" dirty="0"/>
        </a:p>
      </dsp:txBody>
      <dsp:txXfrm>
        <a:off x="734237" y="650"/>
        <a:ext cx="1378744" cy="919162"/>
      </dsp:txXfrm>
    </dsp:sp>
    <dsp:sp modelId="{D61DAEAF-3FBC-3B48-B7E6-7387F8DB3133}">
      <dsp:nvSpPr>
        <dsp:cNvPr id="0" name=""/>
        <dsp:cNvSpPr/>
      </dsp:nvSpPr>
      <dsp:spPr>
        <a:xfrm>
          <a:off x="2273835" y="78779"/>
          <a:ext cx="1907262" cy="76290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Referente Locale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2655287" y="78779"/>
        <a:ext cx="1144358" cy="762904"/>
      </dsp:txXfrm>
    </dsp:sp>
    <dsp:sp modelId="{B3394E82-896A-9B44-A5DB-E4377B5800BE}">
      <dsp:nvSpPr>
        <dsp:cNvPr id="0" name=""/>
        <dsp:cNvSpPr/>
      </dsp:nvSpPr>
      <dsp:spPr>
        <a:xfrm>
          <a:off x="3914080" y="78779"/>
          <a:ext cx="1907262" cy="76290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Questionario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4295532" y="78779"/>
        <a:ext cx="1144358" cy="762904"/>
      </dsp:txXfrm>
    </dsp:sp>
    <dsp:sp modelId="{E8C2F12E-5BDA-B54A-B6B6-516C6CCFED57}">
      <dsp:nvSpPr>
        <dsp:cNvPr id="0" name=""/>
        <dsp:cNvSpPr/>
      </dsp:nvSpPr>
      <dsp:spPr>
        <a:xfrm>
          <a:off x="274656" y="1048496"/>
          <a:ext cx="2297906" cy="91916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Progettazione</a:t>
          </a:r>
          <a:endParaRPr lang="it-IT" sz="1800" kern="1200" dirty="0"/>
        </a:p>
      </dsp:txBody>
      <dsp:txXfrm>
        <a:off x="734237" y="1048496"/>
        <a:ext cx="1378744" cy="919162"/>
      </dsp:txXfrm>
    </dsp:sp>
    <dsp:sp modelId="{2836FCDC-2B92-9C4F-9381-0E6A5AFBE2D9}">
      <dsp:nvSpPr>
        <dsp:cNvPr id="0" name=""/>
        <dsp:cNvSpPr/>
      </dsp:nvSpPr>
      <dsp:spPr>
        <a:xfrm>
          <a:off x="2273835" y="1126624"/>
          <a:ext cx="1907262" cy="76290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Responsabile del corso con supporto Referente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2655287" y="1126624"/>
        <a:ext cx="1144358" cy="762904"/>
      </dsp:txXfrm>
    </dsp:sp>
    <dsp:sp modelId="{80364103-1106-0847-BBB6-0BCD5268F136}">
      <dsp:nvSpPr>
        <dsp:cNvPr id="0" name=""/>
        <dsp:cNvSpPr/>
      </dsp:nvSpPr>
      <dsp:spPr>
        <a:xfrm>
          <a:off x="3914080" y="1126624"/>
          <a:ext cx="1907262" cy="76290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Acquisto esterno oppure organizzazione corso interno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4295532" y="1126624"/>
        <a:ext cx="1144358" cy="762904"/>
      </dsp:txXfrm>
    </dsp:sp>
    <dsp:sp modelId="{BE93DC80-41CA-F044-836F-3648D1D6DDC1}">
      <dsp:nvSpPr>
        <dsp:cNvPr id="0" name=""/>
        <dsp:cNvSpPr/>
      </dsp:nvSpPr>
      <dsp:spPr>
        <a:xfrm>
          <a:off x="274656" y="2096341"/>
          <a:ext cx="2297906" cy="91916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Erogazione</a:t>
          </a:r>
          <a:endParaRPr lang="it-IT" sz="1800" kern="1200" dirty="0"/>
        </a:p>
      </dsp:txBody>
      <dsp:txXfrm>
        <a:off x="734237" y="2096341"/>
        <a:ext cx="1378744" cy="919162"/>
      </dsp:txXfrm>
    </dsp:sp>
    <dsp:sp modelId="{0503ED5F-C3E2-0E4B-A9B2-BC73F619E7D1}">
      <dsp:nvSpPr>
        <dsp:cNvPr id="0" name=""/>
        <dsp:cNvSpPr/>
      </dsp:nvSpPr>
      <dsp:spPr>
        <a:xfrm>
          <a:off x="2273835" y="2174470"/>
          <a:ext cx="1907262" cy="762904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Responsabile del corso e i partecipanti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2655287" y="2174470"/>
        <a:ext cx="1144358" cy="762904"/>
      </dsp:txXfrm>
    </dsp:sp>
    <dsp:sp modelId="{4672A49B-08B2-174F-AB61-AAE2EDD045D3}">
      <dsp:nvSpPr>
        <dsp:cNvPr id="0" name=""/>
        <dsp:cNvSpPr/>
      </dsp:nvSpPr>
      <dsp:spPr>
        <a:xfrm>
          <a:off x="3914080" y="2174470"/>
          <a:ext cx="1907262" cy="762904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Svolgimento corso 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4295532" y="2174470"/>
        <a:ext cx="1144358" cy="762904"/>
      </dsp:txXfrm>
    </dsp:sp>
    <dsp:sp modelId="{4BE4AD35-665D-D342-A30A-841C5C712247}">
      <dsp:nvSpPr>
        <dsp:cNvPr id="0" name=""/>
        <dsp:cNvSpPr/>
      </dsp:nvSpPr>
      <dsp:spPr>
        <a:xfrm>
          <a:off x="274656" y="3144186"/>
          <a:ext cx="2297906" cy="919162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Valutazione</a:t>
          </a:r>
          <a:endParaRPr lang="it-IT" sz="1800" kern="1200" dirty="0"/>
        </a:p>
      </dsp:txBody>
      <dsp:txXfrm>
        <a:off x="734237" y="3144186"/>
        <a:ext cx="1378744" cy="919162"/>
      </dsp:txXfrm>
    </dsp:sp>
    <dsp:sp modelId="{DBEE2A1C-2673-684E-ABDD-B4C758420DC4}">
      <dsp:nvSpPr>
        <dsp:cNvPr id="0" name=""/>
        <dsp:cNvSpPr/>
      </dsp:nvSpPr>
      <dsp:spPr>
        <a:xfrm>
          <a:off x="2273835" y="3222315"/>
          <a:ext cx="1907262" cy="76290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Referenti /</a:t>
          </a:r>
          <a:r>
            <a:rPr lang="it-IT" sz="1200" b="1" kern="1200" dirty="0" err="1" smtClean="0">
              <a:solidFill>
                <a:srgbClr val="1F497D"/>
              </a:solidFill>
            </a:rPr>
            <a:t>GdL</a:t>
          </a:r>
          <a:r>
            <a:rPr lang="it-IT" sz="1200" b="1" kern="1200" dirty="0" smtClean="0">
              <a:solidFill>
                <a:srgbClr val="1F497D"/>
              </a:solidFill>
            </a:rPr>
            <a:t> Valutazione/UCF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2655287" y="3222315"/>
        <a:ext cx="1144358" cy="762904"/>
      </dsp:txXfrm>
    </dsp:sp>
    <dsp:sp modelId="{7598BE4A-6C90-8A4C-B6AE-EA3BC19F455F}">
      <dsp:nvSpPr>
        <dsp:cNvPr id="0" name=""/>
        <dsp:cNvSpPr/>
      </dsp:nvSpPr>
      <dsp:spPr>
        <a:xfrm>
          <a:off x="3914080" y="3222315"/>
          <a:ext cx="1907262" cy="76290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1F497D"/>
              </a:solidFill>
            </a:rPr>
            <a:t>Schede valutazione di gradimento e impatto</a:t>
          </a:r>
          <a:endParaRPr lang="it-IT" sz="1200" b="1" kern="1200" dirty="0">
            <a:solidFill>
              <a:srgbClr val="1F497D"/>
            </a:solidFill>
          </a:endParaRPr>
        </a:p>
      </dsp:txBody>
      <dsp:txXfrm>
        <a:off x="4295532" y="3222315"/>
        <a:ext cx="1144358" cy="762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5FD7-F999-8647-BC5C-EA04DA934D98}">
      <dsp:nvSpPr>
        <dsp:cNvPr id="0" name=""/>
        <dsp:cNvSpPr/>
      </dsp:nvSpPr>
      <dsp:spPr>
        <a:xfrm>
          <a:off x="1607" y="1766138"/>
          <a:ext cx="1198087" cy="1198087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E4B91-41EB-E145-9F3A-04F6713BE5FC}">
      <dsp:nvSpPr>
        <dsp:cNvPr id="0" name=""/>
        <dsp:cNvSpPr/>
      </dsp:nvSpPr>
      <dsp:spPr>
        <a:xfrm rot="17700000">
          <a:off x="423759" y="789452"/>
          <a:ext cx="1489355" cy="71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2"/>
              </a:solidFill>
            </a:rPr>
            <a:t>PROPOSTA</a:t>
          </a:r>
          <a:endParaRPr lang="it-IT" sz="1600" b="1" kern="1200" dirty="0">
            <a:solidFill>
              <a:schemeClr val="tx2"/>
            </a:solidFill>
          </a:endParaRPr>
        </a:p>
      </dsp:txBody>
      <dsp:txXfrm>
        <a:off x="423759" y="789452"/>
        <a:ext cx="1489355" cy="717754"/>
      </dsp:txXfrm>
    </dsp:sp>
    <dsp:sp modelId="{A3B74F8C-14C8-F844-A314-02E2A7EF3637}">
      <dsp:nvSpPr>
        <dsp:cNvPr id="0" name=""/>
        <dsp:cNvSpPr/>
      </dsp:nvSpPr>
      <dsp:spPr>
        <a:xfrm>
          <a:off x="1289939" y="2054240"/>
          <a:ext cx="621883" cy="6218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4593C-F4A8-4846-96C4-FC307D3C5FC7}">
      <dsp:nvSpPr>
        <dsp:cNvPr id="0" name=""/>
        <dsp:cNvSpPr/>
      </dsp:nvSpPr>
      <dsp:spPr>
        <a:xfrm rot="17700000">
          <a:off x="553403" y="2919803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1F497D"/>
              </a:solidFill>
            </a:rPr>
            <a:t>ESITO</a:t>
          </a:r>
          <a:endParaRPr lang="it-IT" sz="1600" b="1" kern="1200" dirty="0">
            <a:solidFill>
              <a:srgbClr val="1F497D"/>
            </a:solidFill>
          </a:endParaRPr>
        </a:p>
      </dsp:txBody>
      <dsp:txXfrm>
        <a:off x="553403" y="2919803"/>
        <a:ext cx="1288362" cy="621200"/>
      </dsp:txXfrm>
    </dsp:sp>
    <dsp:sp modelId="{35780B08-F63E-794B-A2F3-0EBC0F63EACF}">
      <dsp:nvSpPr>
        <dsp:cNvPr id="0" name=""/>
        <dsp:cNvSpPr/>
      </dsp:nvSpPr>
      <dsp:spPr>
        <a:xfrm rot="17700000">
          <a:off x="1359995" y="1189360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F8E1B-DF81-3D46-A93F-8AD65F08A519}">
      <dsp:nvSpPr>
        <dsp:cNvPr id="0" name=""/>
        <dsp:cNvSpPr/>
      </dsp:nvSpPr>
      <dsp:spPr>
        <a:xfrm>
          <a:off x="2001971" y="2054240"/>
          <a:ext cx="621883" cy="6218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85C1A-AD9C-A243-8229-13AD0C77F3DE}">
      <dsp:nvSpPr>
        <dsp:cNvPr id="0" name=""/>
        <dsp:cNvSpPr/>
      </dsp:nvSpPr>
      <dsp:spPr>
        <a:xfrm rot="17700000">
          <a:off x="1265435" y="2919803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1F497D"/>
              </a:solidFill>
            </a:rPr>
            <a:t>EROGAZIONE</a:t>
          </a:r>
          <a:endParaRPr lang="it-IT" sz="1600" b="1" kern="1200" dirty="0">
            <a:solidFill>
              <a:srgbClr val="1F497D"/>
            </a:solidFill>
          </a:endParaRPr>
        </a:p>
      </dsp:txBody>
      <dsp:txXfrm>
        <a:off x="1265435" y="2919803"/>
        <a:ext cx="1288362" cy="621200"/>
      </dsp:txXfrm>
    </dsp:sp>
    <dsp:sp modelId="{93BFFF53-D18D-4048-B82B-D90AEA92BA2C}">
      <dsp:nvSpPr>
        <dsp:cNvPr id="0" name=""/>
        <dsp:cNvSpPr/>
      </dsp:nvSpPr>
      <dsp:spPr>
        <a:xfrm rot="17700000">
          <a:off x="2072027" y="1189360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6B50A-3A02-3B42-8300-747C7E0851F9}">
      <dsp:nvSpPr>
        <dsp:cNvPr id="0" name=""/>
        <dsp:cNvSpPr/>
      </dsp:nvSpPr>
      <dsp:spPr>
        <a:xfrm>
          <a:off x="2714098" y="1766138"/>
          <a:ext cx="1198087" cy="1198087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F416F-2831-3C43-B205-B6B0B871E13D}">
      <dsp:nvSpPr>
        <dsp:cNvPr id="0" name=""/>
        <dsp:cNvSpPr/>
      </dsp:nvSpPr>
      <dsp:spPr>
        <a:xfrm rot="17700000">
          <a:off x="3141466" y="764823"/>
          <a:ext cx="1496817" cy="69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1F497D"/>
              </a:solidFill>
            </a:rPr>
            <a:t>PARTECIPAZIONE</a:t>
          </a:r>
          <a:endParaRPr lang="it-IT" sz="1600" b="1" kern="1200" dirty="0">
            <a:solidFill>
              <a:srgbClr val="1F497D"/>
            </a:solidFill>
          </a:endParaRPr>
        </a:p>
      </dsp:txBody>
      <dsp:txXfrm>
        <a:off x="3141466" y="764823"/>
        <a:ext cx="1496817" cy="697977"/>
      </dsp:txXfrm>
    </dsp:sp>
    <dsp:sp modelId="{A86B0EA9-CE9A-004C-9CD5-16B6D286AF65}">
      <dsp:nvSpPr>
        <dsp:cNvPr id="0" name=""/>
        <dsp:cNvSpPr/>
      </dsp:nvSpPr>
      <dsp:spPr>
        <a:xfrm>
          <a:off x="3995044" y="2054240"/>
          <a:ext cx="621883" cy="6218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3BD1C-109A-F341-BB35-A4DCDAA6FC59}">
      <dsp:nvSpPr>
        <dsp:cNvPr id="0" name=""/>
        <dsp:cNvSpPr/>
      </dsp:nvSpPr>
      <dsp:spPr>
        <a:xfrm rot="17700000">
          <a:off x="3258509" y="2919803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1F497D"/>
              </a:solidFill>
            </a:rPr>
            <a:t>ATTESTATO</a:t>
          </a:r>
          <a:endParaRPr lang="it-IT" sz="1600" b="1" kern="1200" dirty="0">
            <a:solidFill>
              <a:srgbClr val="1F497D"/>
            </a:solidFill>
          </a:endParaRPr>
        </a:p>
      </dsp:txBody>
      <dsp:txXfrm>
        <a:off x="3258509" y="2919803"/>
        <a:ext cx="1288362" cy="621200"/>
      </dsp:txXfrm>
    </dsp:sp>
    <dsp:sp modelId="{D86AA6DD-D75D-7248-9DA5-4696FCB76F2A}">
      <dsp:nvSpPr>
        <dsp:cNvPr id="0" name=""/>
        <dsp:cNvSpPr/>
      </dsp:nvSpPr>
      <dsp:spPr>
        <a:xfrm rot="17700000">
          <a:off x="4065100" y="1189360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9F278-78BC-8644-A549-B632FBE1EC17}">
      <dsp:nvSpPr>
        <dsp:cNvPr id="0" name=""/>
        <dsp:cNvSpPr/>
      </dsp:nvSpPr>
      <dsp:spPr>
        <a:xfrm>
          <a:off x="4707076" y="2054240"/>
          <a:ext cx="621883" cy="6218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3D77A-09E1-6446-A573-BFC1A1A09A7A}">
      <dsp:nvSpPr>
        <dsp:cNvPr id="0" name=""/>
        <dsp:cNvSpPr/>
      </dsp:nvSpPr>
      <dsp:spPr>
        <a:xfrm rot="17700000">
          <a:off x="3970541" y="2919803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1F497D"/>
              </a:solidFill>
            </a:rPr>
            <a:t>TRASCRIZIONE</a:t>
          </a:r>
          <a:endParaRPr lang="it-IT" sz="1600" b="1" kern="1200" dirty="0">
            <a:solidFill>
              <a:srgbClr val="1F497D"/>
            </a:solidFill>
          </a:endParaRPr>
        </a:p>
      </dsp:txBody>
      <dsp:txXfrm>
        <a:off x="3970541" y="2919803"/>
        <a:ext cx="1288362" cy="621200"/>
      </dsp:txXfrm>
    </dsp:sp>
    <dsp:sp modelId="{B473DBC5-6D45-4C4E-9336-240E843849E6}">
      <dsp:nvSpPr>
        <dsp:cNvPr id="0" name=""/>
        <dsp:cNvSpPr/>
      </dsp:nvSpPr>
      <dsp:spPr>
        <a:xfrm rot="17700000">
          <a:off x="4777132" y="1189360"/>
          <a:ext cx="1288362" cy="62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7896B-F924-5144-A472-0EF6503DD076}">
      <dsp:nvSpPr>
        <dsp:cNvPr id="0" name=""/>
        <dsp:cNvSpPr/>
      </dsp:nvSpPr>
      <dsp:spPr>
        <a:xfrm rot="2562382">
          <a:off x="1969992" y="2719182"/>
          <a:ext cx="588268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588268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AB40C-133B-EB4E-BD80-1F681098699F}">
      <dsp:nvSpPr>
        <dsp:cNvPr id="0" name=""/>
        <dsp:cNvSpPr/>
      </dsp:nvSpPr>
      <dsp:spPr>
        <a:xfrm rot="21568950">
          <a:off x="2047966" y="1906075"/>
          <a:ext cx="909895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909895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598E6-873A-3643-A351-37BE98184398}">
      <dsp:nvSpPr>
        <dsp:cNvPr id="0" name=""/>
        <dsp:cNvSpPr/>
      </dsp:nvSpPr>
      <dsp:spPr>
        <a:xfrm rot="19279790">
          <a:off x="1958632" y="1138073"/>
          <a:ext cx="815094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815094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69904-506C-4B4C-B473-B7F429A65A10}">
      <dsp:nvSpPr>
        <dsp:cNvPr id="0" name=""/>
        <dsp:cNvSpPr/>
      </dsp:nvSpPr>
      <dsp:spPr>
        <a:xfrm>
          <a:off x="459781" y="1009978"/>
          <a:ext cx="1868474" cy="18684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5E2BA-A5DE-3A45-B801-A62DF38CDEC0}">
      <dsp:nvSpPr>
        <dsp:cNvPr id="0" name=""/>
        <dsp:cNvSpPr/>
      </dsp:nvSpPr>
      <dsp:spPr>
        <a:xfrm>
          <a:off x="2561478" y="759"/>
          <a:ext cx="1121084" cy="1121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Century Gothic"/>
              <a:cs typeface="Century Gothic"/>
            </a:rPr>
            <a:t>Proposte</a:t>
          </a:r>
          <a:endParaRPr lang="it-IT" sz="1400" kern="1200" dirty="0">
            <a:latin typeface="Century Gothic"/>
            <a:cs typeface="Century Gothic"/>
          </a:endParaRPr>
        </a:p>
      </dsp:txBody>
      <dsp:txXfrm>
        <a:off x="2725657" y="164938"/>
        <a:ext cx="792726" cy="792726"/>
      </dsp:txXfrm>
    </dsp:sp>
    <dsp:sp modelId="{F24B5319-3B43-8D41-9CEF-7A3DB669772B}">
      <dsp:nvSpPr>
        <dsp:cNvPr id="0" name=""/>
        <dsp:cNvSpPr/>
      </dsp:nvSpPr>
      <dsp:spPr>
        <a:xfrm>
          <a:off x="2957822" y="1402374"/>
          <a:ext cx="1045986" cy="104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/>
              <a:cs typeface="Century Gothic"/>
            </a:rPr>
            <a:t>Consigli</a:t>
          </a:r>
          <a:endParaRPr lang="it-IT" sz="1500" kern="1200" dirty="0">
            <a:latin typeface="Century Gothic"/>
            <a:cs typeface="Century Gothic"/>
          </a:endParaRPr>
        </a:p>
      </dsp:txBody>
      <dsp:txXfrm>
        <a:off x="3111003" y="1555555"/>
        <a:ext cx="739624" cy="739624"/>
      </dsp:txXfrm>
    </dsp:sp>
    <dsp:sp modelId="{47739AF9-E1F9-824F-A035-37B228659F6F}">
      <dsp:nvSpPr>
        <dsp:cNvPr id="0" name=""/>
        <dsp:cNvSpPr/>
      </dsp:nvSpPr>
      <dsp:spPr>
        <a:xfrm>
          <a:off x="2331634" y="2766442"/>
          <a:ext cx="1121084" cy="1121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/>
              <a:cs typeface="Century Gothic"/>
            </a:rPr>
            <a:t>Soluzioni</a:t>
          </a:r>
          <a:endParaRPr lang="it-IT" sz="1500" kern="1200" dirty="0">
            <a:latin typeface="Century Gothic"/>
            <a:cs typeface="Century Gothic"/>
          </a:endParaRPr>
        </a:p>
      </dsp:txBody>
      <dsp:txXfrm>
        <a:off x="2495813" y="2930621"/>
        <a:ext cx="792726" cy="79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33D0-F651-1444-9AA7-4B25BD40348B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8BAC-2247-C643-9A49-6DAAE3D5BE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089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44D84-D3E4-7241-BD63-7075D8EB057D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CA2FA-BB8B-7A4C-8F4F-6A38C06339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180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A2FA-BB8B-7A4C-8F4F-6A38C06339C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062-0F46-1B47-885C-1B1C18E4DFEA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4548-B546-F84F-9AC4-168D9E2E07E9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9440-7BBF-6B4A-8A09-E4D99C0A948E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64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1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10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1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28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38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62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8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7677-2E30-FE43-8E94-84F7A87B0895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77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88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00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B420-3066-874C-91A9-35E7AD41C984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29D7-3FE0-614F-9B76-0F85ABAB5786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A6AC-33CE-D742-AB15-BAB8D40857EB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A42-1E94-3642-9AF9-8D266474242A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3950-B677-8B41-B6B2-8E3BA52E73B2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CA12-8C72-074D-81E0-4152D4C04350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5FD-EAF0-3340-8C81-5E2C3AB81596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E715-035C-FD4D-86DC-A8657D22F148}" type="datetime1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B62F-D026-42AF-9F7B-2C5591D65B5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7C7D-A6FE-D141-903B-44FA286F3CA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BAB4-1F8B-9E44-A82A-44B33A4661E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2031" t="16404" r="12031" b="16636"/>
          <a:stretch/>
        </p:blipFill>
        <p:spPr>
          <a:xfrm>
            <a:off x="3635896" y="1916832"/>
            <a:ext cx="1951005" cy="10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ne-infn.it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eraclitea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c.infn.it/personale/formazion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27584" y="32129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002060"/>
                </a:solidFill>
                <a:latin typeface="Century Gothic"/>
                <a:cs typeface="Century Gothic"/>
              </a:rPr>
              <a:t>Seminario</a:t>
            </a:r>
          </a:p>
          <a:p>
            <a:r>
              <a:rPr lang="it-IT" sz="3600" dirty="0" smtClean="0">
                <a:solidFill>
                  <a:srgbClr val="002060"/>
                </a:solidFill>
                <a:latin typeface="Century Gothic"/>
                <a:cs typeface="Century Gothic"/>
              </a:rPr>
              <a:t>La Formazione nell’INFN </a:t>
            </a:r>
            <a:endParaRPr lang="it-IT" sz="36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331640" y="4869160"/>
            <a:ext cx="6696744" cy="1642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smtClean="0">
                <a:latin typeface="Century Gothic"/>
                <a:cs typeface="Century Gothic"/>
              </a:rPr>
              <a:t>a </a:t>
            </a:r>
            <a:r>
              <a:rPr lang="it-IT" sz="2600" dirty="0">
                <a:latin typeface="Century Gothic"/>
                <a:cs typeface="Century Gothic"/>
              </a:rPr>
              <a:t>cura </a:t>
            </a:r>
            <a:endParaRPr lang="it-IT" sz="2600" dirty="0" smtClean="0">
              <a:latin typeface="Century Gothic"/>
              <a:cs typeface="Century Gothic"/>
            </a:endParaRPr>
          </a:p>
          <a:p>
            <a:r>
              <a:rPr lang="it-IT" sz="2600" dirty="0" smtClean="0">
                <a:latin typeface="Century Gothic"/>
                <a:cs typeface="Century Gothic"/>
              </a:rPr>
              <a:t>dei Referenti Locali della Formazione </a:t>
            </a:r>
          </a:p>
          <a:p>
            <a:r>
              <a:rPr lang="it-IT" sz="2600" dirty="0" smtClean="0">
                <a:latin typeface="Century Gothic"/>
                <a:cs typeface="Century Gothic"/>
              </a:rPr>
              <a:t>e </a:t>
            </a:r>
          </a:p>
          <a:p>
            <a:r>
              <a:rPr lang="it-IT" sz="2600" dirty="0" smtClean="0">
                <a:latin typeface="Century Gothic"/>
                <a:cs typeface="Century Gothic"/>
              </a:rPr>
              <a:t>dell’Ufficio Coordinamento della Formazione</a:t>
            </a:r>
            <a:endParaRPr lang="it-IT" sz="2600" dirty="0">
              <a:latin typeface="Century Gothic"/>
              <a:cs typeface="Century Gothic"/>
            </a:endParaRPr>
          </a:p>
          <a:p>
            <a:endParaRPr lang="it-IT" sz="2600" dirty="0">
              <a:latin typeface="Century Gothic"/>
              <a:cs typeface="Century Gothic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33"/>
            <a:ext cx="9144000" cy="175334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3635896" y="1916832"/>
            <a:ext cx="1951005" cy="10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e i suoi attori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491880" y="1556792"/>
            <a:ext cx="2726525" cy="1219198"/>
            <a:chOff x="1785" y="498141"/>
            <a:chExt cx="3583781" cy="1433512"/>
          </a:xfrm>
          <a:solidFill>
            <a:schemeClr val="accent1"/>
          </a:solidFill>
        </p:grpSpPr>
        <p:sp>
          <p:nvSpPr>
            <p:cNvPr id="13" name="Gallone 12"/>
            <p:cNvSpPr/>
            <p:nvPr/>
          </p:nvSpPr>
          <p:spPr>
            <a:xfrm>
              <a:off x="1785" y="498141"/>
              <a:ext cx="3583781" cy="1433512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Gallone 4"/>
            <p:cNvSpPr/>
            <p:nvPr/>
          </p:nvSpPr>
          <p:spPr>
            <a:xfrm>
              <a:off x="948268" y="582807"/>
              <a:ext cx="1892967" cy="13488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/>
              <a:r>
                <a:rPr lang="it-IT" sz="16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Commissione Nazionale Formazione </a:t>
              </a:r>
              <a:endParaRPr lang="it-IT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724128" y="1484784"/>
            <a:ext cx="2620206" cy="1286454"/>
            <a:chOff x="3119675" y="549442"/>
            <a:chExt cx="2974538" cy="1260363"/>
          </a:xfrm>
        </p:grpSpPr>
        <p:sp>
          <p:nvSpPr>
            <p:cNvPr id="11" name="Gallone 10"/>
            <p:cNvSpPr/>
            <p:nvPr/>
          </p:nvSpPr>
          <p:spPr>
            <a:xfrm>
              <a:off x="3119675" y="619990"/>
              <a:ext cx="2974538" cy="1189815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Gallone 6"/>
            <p:cNvSpPr/>
            <p:nvPr/>
          </p:nvSpPr>
          <p:spPr>
            <a:xfrm>
              <a:off x="3773640" y="549442"/>
              <a:ext cx="1784723" cy="1189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>
                  <a:solidFill>
                    <a:srgbClr val="1F497D"/>
                  </a:solidFill>
                  <a:latin typeface="Century Gothic"/>
                  <a:cs typeface="Century Gothic"/>
                </a:rPr>
                <a:t>decide politica formativa Ente</a:t>
              </a:r>
              <a:endParaRPr lang="it-IT" sz="1600" kern="1200" dirty="0">
                <a:solidFill>
                  <a:srgbClr val="1F497D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95536" y="2924944"/>
            <a:ext cx="3000396" cy="1285884"/>
            <a:chOff x="141268" y="863170"/>
            <a:chExt cx="2751469" cy="1075549"/>
          </a:xfrm>
        </p:grpSpPr>
        <p:sp>
          <p:nvSpPr>
            <p:cNvPr id="19" name="Rettangolo arrotondato 18"/>
            <p:cNvSpPr/>
            <p:nvPr/>
          </p:nvSpPr>
          <p:spPr>
            <a:xfrm>
              <a:off x="141268" y="863170"/>
              <a:ext cx="2751469" cy="107554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172770" y="894672"/>
              <a:ext cx="2688465" cy="10125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i="1" kern="12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Attori della Formazione</a:t>
              </a:r>
              <a:endParaRPr lang="it-IT" kern="1200" dirty="0">
                <a:solidFill>
                  <a:schemeClr val="tx2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563888" y="4365104"/>
            <a:ext cx="2726525" cy="1219198"/>
            <a:chOff x="1785" y="498141"/>
            <a:chExt cx="3583781" cy="1433512"/>
          </a:xfrm>
        </p:grpSpPr>
        <p:sp>
          <p:nvSpPr>
            <p:cNvPr id="28" name="Gallone 27"/>
            <p:cNvSpPr/>
            <p:nvPr/>
          </p:nvSpPr>
          <p:spPr>
            <a:xfrm>
              <a:off x="1785" y="498141"/>
              <a:ext cx="3583781" cy="1433512"/>
            </a:xfrm>
            <a:prstGeom prst="chevron">
              <a:avLst/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Gallone 4"/>
            <p:cNvSpPr/>
            <p:nvPr/>
          </p:nvSpPr>
          <p:spPr>
            <a:xfrm>
              <a:off x="718541" y="498141"/>
              <a:ext cx="2150269" cy="1433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 smtClean="0">
                  <a:latin typeface="Century Gothic"/>
                  <a:cs typeface="Century Gothic"/>
                </a:rPr>
                <a:t>Direttori e Referenti</a:t>
              </a:r>
              <a:endParaRPr lang="it-IT" sz="16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724128" y="2996952"/>
            <a:ext cx="2691644" cy="1214446"/>
            <a:chOff x="3119675" y="619990"/>
            <a:chExt cx="2974538" cy="1189815"/>
          </a:xfrm>
        </p:grpSpPr>
        <p:sp>
          <p:nvSpPr>
            <p:cNvPr id="31" name="Gallone 30"/>
            <p:cNvSpPr/>
            <p:nvPr/>
          </p:nvSpPr>
          <p:spPr>
            <a:xfrm>
              <a:off x="3119675" y="619990"/>
              <a:ext cx="2974538" cy="118981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Gallone 6"/>
            <p:cNvSpPr/>
            <p:nvPr/>
          </p:nvSpPr>
          <p:spPr>
            <a:xfrm>
              <a:off x="3714583" y="619990"/>
              <a:ext cx="1784723" cy="1189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 smtClean="0">
                  <a:solidFill>
                    <a:srgbClr val="1F497D"/>
                  </a:solidFill>
                  <a:latin typeface="Century Gothic"/>
                  <a:cs typeface="Century Gothic"/>
                </a:rPr>
                <a:t>attua programmi fissati dagli Organi Istituto</a:t>
              </a:r>
              <a:endParaRPr lang="it-IT" sz="1600" dirty="0">
                <a:solidFill>
                  <a:srgbClr val="1F497D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3491880" y="2996952"/>
            <a:ext cx="2726525" cy="1219198"/>
            <a:chOff x="1785" y="498141"/>
            <a:chExt cx="3583781" cy="1433512"/>
          </a:xfrm>
        </p:grpSpPr>
        <p:sp>
          <p:nvSpPr>
            <p:cNvPr id="34" name="Gallone 27"/>
            <p:cNvSpPr/>
            <p:nvPr/>
          </p:nvSpPr>
          <p:spPr>
            <a:xfrm>
              <a:off x="1785" y="498141"/>
              <a:ext cx="3583781" cy="1433512"/>
            </a:xfrm>
            <a:prstGeom prst="chevron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Gallone 4"/>
            <p:cNvSpPr/>
            <p:nvPr/>
          </p:nvSpPr>
          <p:spPr>
            <a:xfrm>
              <a:off x="853620" y="498141"/>
              <a:ext cx="2150269" cy="1433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 smtClean="0">
                  <a:latin typeface="Century Gothic"/>
                  <a:cs typeface="Century Gothic"/>
                </a:rPr>
                <a:t>Ufficio </a:t>
              </a:r>
              <a:r>
                <a:rPr lang="it-IT" sz="1600" b="1" dirty="0" err="1" smtClean="0">
                  <a:latin typeface="Century Gothic"/>
                  <a:cs typeface="Century Gothic"/>
                </a:rPr>
                <a:t>Coord</a:t>
              </a:r>
              <a:r>
                <a:rPr lang="it-IT" sz="1600" b="1" dirty="0" smtClean="0">
                  <a:latin typeface="Century Gothic"/>
                  <a:cs typeface="Century Gothic"/>
                </a:rPr>
                <a:t>.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 smtClean="0">
                  <a:latin typeface="Century Gothic"/>
                  <a:cs typeface="Century Gothic"/>
                </a:rPr>
                <a:t>Formazione</a:t>
              </a:r>
              <a:endParaRPr lang="it-IT" sz="16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796136" y="4365104"/>
            <a:ext cx="2691644" cy="1214446"/>
            <a:chOff x="3119675" y="619990"/>
            <a:chExt cx="2974538" cy="1189815"/>
          </a:xfrm>
        </p:grpSpPr>
        <p:sp>
          <p:nvSpPr>
            <p:cNvPr id="41" name="Gallone 30"/>
            <p:cNvSpPr/>
            <p:nvPr/>
          </p:nvSpPr>
          <p:spPr>
            <a:xfrm>
              <a:off x="3119675" y="619990"/>
              <a:ext cx="2974538" cy="1189815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2" name="Gallone 6"/>
            <p:cNvSpPr/>
            <p:nvPr/>
          </p:nvSpPr>
          <p:spPr>
            <a:xfrm>
              <a:off x="3714583" y="619990"/>
              <a:ext cx="1784723" cy="1189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000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6444208" y="4581128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</a:t>
            </a:r>
            <a:r>
              <a:rPr lang="it-IT" altLang="it-IT" sz="16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redispongono il PF della Struttura</a:t>
            </a:r>
            <a:endParaRPr lang="it-IT" sz="1600" dirty="0">
              <a:solidFill>
                <a:srgbClr val="1F497D"/>
              </a:solidFill>
            </a:endParaRP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1052736"/>
            <a:ext cx="5715040" cy="558302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72100" y="15716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1FE7439F-F78D-2447-9A15-403244BA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8225474" cy="2237383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1763688" y="3861048"/>
            <a:ext cx="1872208" cy="1850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400" dirty="0">
                <a:solidFill>
                  <a:schemeClr val="tx2"/>
                </a:solidFill>
                <a:latin typeface="Century Gothic"/>
                <a:cs typeface="Century Gothic"/>
              </a:rPr>
              <a:t>Commissione Nazionale </a:t>
            </a:r>
            <a:r>
              <a:rPr lang="it-IT" sz="1400" dirty="0" smtClean="0">
                <a:solidFill>
                  <a:schemeClr val="tx2"/>
                </a:solidFill>
                <a:latin typeface="Century Gothic"/>
                <a:cs typeface="Century Gothic"/>
              </a:rPr>
              <a:t>Formazione</a:t>
            </a:r>
          </a:p>
          <a:p>
            <a:pPr lvl="0" algn="ctr"/>
            <a:r>
              <a:rPr lang="it-IT" sz="1400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</a:p>
          <a:p>
            <a:pPr lvl="0" algn="ctr"/>
            <a:r>
              <a:rPr lang="it-IT" sz="14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CNF</a:t>
            </a:r>
            <a:endParaRPr lang="it-IT" sz="1400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707904" y="3933056"/>
            <a:ext cx="1944216" cy="18505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2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Ufficio </a:t>
            </a:r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Coordinamento 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della </a:t>
            </a:r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Formazione</a:t>
            </a:r>
          </a:p>
          <a:p>
            <a:pPr lvl="0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lvl="0" algn="ctr"/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UCF</a:t>
            </a:r>
            <a:endParaRPr lang="it-IT" sz="1400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5724128" y="3933056"/>
            <a:ext cx="1872208" cy="18505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Direttori</a:t>
            </a:r>
          </a:p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 </a:t>
            </a:r>
            <a:r>
              <a:rPr lang="it-IT" sz="1400" dirty="0">
                <a:solidFill>
                  <a:srgbClr val="4F6228"/>
                </a:solidFill>
                <a:latin typeface="Century Gothic"/>
                <a:cs typeface="Century Gothic"/>
              </a:rPr>
              <a:t>e </a:t>
            </a:r>
            <a:endParaRPr lang="it-IT" sz="1400" dirty="0" smtClean="0">
              <a:solidFill>
                <a:srgbClr val="4F6228"/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Referenti </a:t>
            </a:r>
            <a:r>
              <a:rPr lang="it-IT" sz="1400" dirty="0">
                <a:solidFill>
                  <a:srgbClr val="4F6228"/>
                </a:solidFill>
                <a:latin typeface="Century Gothic"/>
                <a:cs typeface="Century Gothic"/>
              </a:rPr>
              <a:t>Locali per la </a:t>
            </a:r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Formazione</a:t>
            </a:r>
          </a:p>
          <a:p>
            <a:pPr lvl="0" algn="ctr"/>
            <a:r>
              <a:rPr lang="it-IT" sz="1400" b="1" dirty="0" smtClean="0">
                <a:solidFill>
                  <a:srgbClr val="4F6228"/>
                </a:solidFill>
                <a:latin typeface="Century Gothic"/>
                <a:cs typeface="Century Gothic"/>
              </a:rPr>
              <a:t>RLF</a:t>
            </a:r>
            <a:endParaRPr lang="it-IT" sz="1400" b="1" dirty="0">
              <a:solidFill>
                <a:srgbClr val="4F6228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3789040"/>
            <a:ext cx="7200800" cy="237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0">
              <a:lnSpc>
                <a:spcPct val="80000"/>
              </a:lnSpc>
              <a:buNone/>
            </a:pPr>
            <a:endParaRPr lang="it-IT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536575" indent="0">
              <a:lnSpc>
                <a:spcPct val="80000"/>
              </a:lnSpc>
              <a:buNone/>
            </a:pP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536575" indent="0">
              <a:lnSpc>
                <a:spcPct val="80000"/>
              </a:lnSpc>
              <a:buNone/>
            </a:pP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«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La politica di formazione del personale è promossa e coordinata dalla </a:t>
            </a:r>
            <a:r>
              <a:rPr lang="it-IT" b="1" dirty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Commissione Nazionale Formazione (CNF)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 […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]</a:t>
            </a:r>
          </a:p>
          <a:p>
            <a:pPr marL="536575" indent="0">
              <a:lnSpc>
                <a:spcPct val="80000"/>
              </a:lnSpc>
              <a:buNone/>
            </a:pP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822325" indent="-285750">
              <a:buFont typeface="Wingdings" charset="2"/>
              <a:buChar char="ü"/>
            </a:pP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individua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particolari esigenze formative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dell’Istituto </a:t>
            </a: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822325" indent="-285750">
              <a:lnSpc>
                <a:spcPct val="80000"/>
              </a:lnSpc>
              <a:buFont typeface="Wingdings" charset="2"/>
              <a:buChar char="ü"/>
            </a:pP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elabora le strategie formative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dell’Istituto</a:t>
            </a:r>
          </a:p>
          <a:p>
            <a:pPr marL="822325" indent="-285750">
              <a:lnSpc>
                <a:spcPct val="80000"/>
              </a:lnSpc>
              <a:buFont typeface="Wingdings" charset="2"/>
              <a:buChar char="ü"/>
            </a:pP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approva il piano formativo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dell’Istituto </a:t>
            </a: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822325" indent="-285750">
              <a:lnSpc>
                <a:spcPct val="80000"/>
              </a:lnSpc>
              <a:buFont typeface="Wingdings" charset="2"/>
              <a:buChar char="ü"/>
            </a:pP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15567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835696" y="1412776"/>
            <a:ext cx="1872208" cy="1850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400" dirty="0">
                <a:solidFill>
                  <a:srgbClr val="1F497D"/>
                </a:solidFill>
                <a:latin typeface="Century Gothic"/>
                <a:cs typeface="Century Gothic"/>
              </a:rPr>
              <a:t>Commissione Nazionale </a:t>
            </a:r>
            <a:r>
              <a:rPr lang="it-IT" sz="1400" dirty="0" smtClean="0">
                <a:solidFill>
                  <a:srgbClr val="1F497D"/>
                </a:solidFill>
                <a:latin typeface="Century Gothic"/>
                <a:cs typeface="Century Gothic"/>
              </a:rPr>
              <a:t>Formazione</a:t>
            </a:r>
          </a:p>
          <a:p>
            <a:pPr lvl="0" algn="ctr"/>
            <a:endParaRPr lang="it-IT" sz="14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CNF</a:t>
            </a:r>
            <a:endParaRPr lang="it-IT" sz="14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99992" y="1412776"/>
            <a:ext cx="3384376" cy="2456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Presidente:</a:t>
            </a:r>
          </a:p>
          <a:p>
            <a:pPr lvl="0">
              <a:lnSpc>
                <a:spcPct val="80000"/>
              </a:lnSpc>
            </a:pPr>
            <a:endParaRPr lang="it-IT" altLang="it-IT" sz="1200" b="1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Diego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Bettoni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-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Giunta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INFN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Componenti: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Fausta </a:t>
            </a:r>
            <a:r>
              <a:rPr lang="it-IT" altLang="it-IT" sz="1200" b="1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Candiglioti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di Napoli</a:t>
            </a: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Renato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Carletti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Centrale</a:t>
            </a:r>
          </a:p>
          <a:p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Marco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Grassi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di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Pisa</a:t>
            </a:r>
          </a:p>
          <a:p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Marino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Nicoletto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Padova</a:t>
            </a: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Antonio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Passeri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Roma tre</a:t>
            </a: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Carla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Piancatelli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Centrale</a:t>
            </a: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Mauro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Taiuti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Genova</a:t>
            </a:r>
            <a:endParaRPr lang="it-IT" altLang="it-IT" sz="1200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/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Chiara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Vignoli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LNGS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3861048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« … ricopre un ruolo di </a:t>
            </a:r>
            <a:r>
              <a:rPr lang="it-IT" b="1" dirty="0">
                <a:solidFill>
                  <a:schemeClr val="tx2"/>
                </a:solidFill>
                <a:latin typeface="Century Gothic"/>
                <a:cs typeface="Century Gothic"/>
              </a:rPr>
              <a:t>coordinamento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 e di </a:t>
            </a:r>
            <a:r>
              <a:rPr lang="it-IT" b="1" dirty="0">
                <a:solidFill>
                  <a:schemeClr val="tx2"/>
                </a:solidFill>
                <a:latin typeface="Century Gothic"/>
                <a:cs typeface="Century Gothic"/>
              </a:rPr>
              <a:t>supporto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a tutti i soggetti coinvolti nelle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attività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formative… </a:t>
            </a:r>
            <a:endParaRPr lang="it-IT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536575" indent="0">
              <a:lnSpc>
                <a:spcPct val="100000"/>
              </a:lnSpc>
              <a:buNone/>
            </a:pPr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536575" indent="0" algn="just">
              <a:lnSpc>
                <a:spcPct val="100000"/>
              </a:lnSpc>
              <a:buNone/>
            </a:pP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L’UCF cura tutte le </a:t>
            </a:r>
            <a:r>
              <a:rPr lang="it-IT" b="1" dirty="0">
                <a:solidFill>
                  <a:schemeClr val="tx2"/>
                </a:solidFill>
                <a:latin typeface="Century Gothic"/>
                <a:cs typeface="Century Gothic"/>
              </a:rPr>
              <a:t>fasi del processo formativo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: dalla formulazione delle proposte alla stesura dei piani formativi e alla realizzazione dei diversi eventi formativi e connesse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operatività.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» </a:t>
            </a:r>
            <a:endParaRPr lang="it-IT" altLang="it-IT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15567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499992" y="1412776"/>
            <a:ext cx="3384376" cy="212365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RESPONSABILE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:</a:t>
            </a:r>
          </a:p>
          <a:p>
            <a:pPr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Carla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Piancatelli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- </a:t>
            </a:r>
            <a:r>
              <a:rPr lang="it-IT" altLang="it-IT" sz="1200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Centrale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b="1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Componenti:</a:t>
            </a:r>
          </a:p>
          <a:p>
            <a:pPr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Giuliano 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Basso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Centrale</a:t>
            </a:r>
          </a:p>
          <a:p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Massimiliano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Nannarone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Centrale</a:t>
            </a:r>
          </a:p>
          <a:p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Chiara Perna </a:t>
            </a:r>
            <a:r>
              <a:rPr lang="mr-IN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</a:t>
            </a:r>
            <a:r>
              <a:rPr lang="it-IT" altLang="it-IT" sz="12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Centrale</a:t>
            </a:r>
            <a:endParaRPr lang="it-IT" altLang="it-IT" sz="1200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dirty="0" smtClean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340768"/>
            <a:ext cx="2088232" cy="1850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3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Ufficio Coordinamento della Formazione </a:t>
            </a:r>
            <a:endParaRPr lang="it-IT" sz="1300" dirty="0" smtClean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lvl="0" algn="ctr"/>
            <a:endParaRPr lang="it-IT" sz="1300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UCF</a:t>
            </a:r>
            <a:endParaRPr lang="it-IT" sz="1400" b="1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15567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0" y="1295982"/>
            <a:ext cx="7449641" cy="43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7224" y="3213715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« … coadiuvati dai Referenti locali, hanno il compito di </a:t>
            </a:r>
            <a:r>
              <a:rPr lang="it-IT" b="1" dirty="0">
                <a:solidFill>
                  <a:schemeClr val="tx2"/>
                </a:solidFill>
                <a:latin typeface="Century Gothic"/>
                <a:cs typeface="Century Gothic"/>
              </a:rPr>
              <a:t>adottare politiche di valorizzazione del capitale umano e di gestione della conoscenza 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…</a:t>
            </a:r>
          </a:p>
          <a:p>
            <a:endParaRPr lang="it-IT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822325" indent="-285750">
              <a:lnSpc>
                <a:spcPct val="100000"/>
              </a:lnSpc>
              <a:buFont typeface="Wingdings" charset="2"/>
              <a:buChar char="ü"/>
            </a:pPr>
            <a:r>
              <a:rPr lang="it-IT" b="1" dirty="0">
                <a:solidFill>
                  <a:schemeClr val="tx2"/>
                </a:solidFill>
                <a:latin typeface="Century Gothic"/>
                <a:cs typeface="Century Gothic"/>
              </a:rPr>
              <a:t>raccolgono e validano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le proposte formative  </a:t>
            </a:r>
            <a:endParaRPr lang="it-IT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822325" indent="-285750" algn="just">
              <a:lnSpc>
                <a:spcPct val="100000"/>
              </a:lnSpc>
              <a:buFont typeface="Wingdings" charset="2"/>
              <a:buChar char="ü"/>
            </a:pPr>
            <a:r>
              <a:rPr lang="it-IT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propongono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 i corsi che ritengono necessari per lo sviluppo professionale del proprio personale, formulando così i piani formativi locali che vengono sottoposti alla Commissione Nazionale Formazione</a:t>
            </a:r>
          </a:p>
          <a:p>
            <a:pPr marL="822325" indent="-285750" algn="just">
              <a:lnSpc>
                <a:spcPct val="100000"/>
              </a:lnSpc>
              <a:buFont typeface="Wingdings" charset="2"/>
              <a:buChar char="ü"/>
            </a:pPr>
            <a:r>
              <a:rPr lang="it-IT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autorizzano</a:t>
            </a:r>
            <a:r>
              <a:rPr lang="it-IT" dirty="0" smtClean="0">
                <a:solidFill>
                  <a:schemeClr val="tx2"/>
                </a:solidFill>
                <a:latin typeface="Century Gothic"/>
                <a:cs typeface="Century Gothic"/>
              </a:rPr>
              <a:t> le partecipazioni dei dipendenti ai corsi di formazione </a:t>
            </a:r>
            <a:r>
              <a:rPr lang="it-IT" dirty="0">
                <a:solidFill>
                  <a:schemeClr val="tx2"/>
                </a:solidFill>
                <a:latin typeface="Century Gothic"/>
                <a:cs typeface="Century Gothic"/>
              </a:rPr>
              <a:t>» </a:t>
            </a:r>
            <a:endParaRPr lang="it-IT" altLang="it-IT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15567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499992" y="1412776"/>
            <a:ext cx="3384376" cy="1754326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Sono i Direttori di:</a:t>
            </a:r>
          </a:p>
          <a:p>
            <a:pPr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Presidenza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Amministrazione Centrale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 Sezioni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</a:t>
            </a: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4 Laboratori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</a:t>
            </a:r>
          </a:p>
          <a:p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3 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Centri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nazionali </a:t>
            </a:r>
            <a:r>
              <a:rPr lang="it-IT" altLang="it-IT" sz="12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</a:t>
            </a:r>
          </a:p>
          <a:p>
            <a:pPr>
              <a:lnSpc>
                <a:spcPct val="80000"/>
              </a:lnSpc>
            </a:pPr>
            <a:endParaRPr lang="it-IT" altLang="it-IT" sz="1200" dirty="0" smtClean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979712" y="1263689"/>
            <a:ext cx="1872208" cy="18548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400" b="1" dirty="0">
                <a:solidFill>
                  <a:srgbClr val="4F6228"/>
                </a:solidFill>
                <a:latin typeface="Century Gothic"/>
                <a:cs typeface="Century Gothic"/>
              </a:rPr>
              <a:t>Direttori</a:t>
            </a:r>
            <a:r>
              <a:rPr lang="it-IT" sz="1400" dirty="0">
                <a:solidFill>
                  <a:srgbClr val="4F6228"/>
                </a:solidFill>
                <a:latin typeface="Century Gothic"/>
                <a:cs typeface="Century Gothic"/>
              </a:rPr>
              <a:t> </a:t>
            </a:r>
            <a:endParaRPr lang="it-IT" sz="1400" dirty="0" smtClean="0">
              <a:solidFill>
                <a:srgbClr val="4F6228"/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e </a:t>
            </a:r>
          </a:p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Referenti </a:t>
            </a:r>
            <a:r>
              <a:rPr lang="it-IT" sz="1400" dirty="0">
                <a:solidFill>
                  <a:srgbClr val="4F6228"/>
                </a:solidFill>
                <a:latin typeface="Century Gothic"/>
                <a:cs typeface="Century Gothic"/>
              </a:rPr>
              <a:t>Locali per la </a:t>
            </a:r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Formazione</a:t>
            </a:r>
          </a:p>
          <a:p>
            <a:pPr lvl="0" algn="ctr"/>
            <a:endParaRPr lang="it-IT" sz="1400" dirty="0">
              <a:solidFill>
                <a:srgbClr val="4F6228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835696" y="1196752"/>
            <a:ext cx="1872208" cy="18505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1400" dirty="0">
                <a:solidFill>
                  <a:srgbClr val="4F6228"/>
                </a:solidFill>
                <a:latin typeface="Century Gothic"/>
                <a:cs typeface="Century Gothic"/>
              </a:rPr>
              <a:t>Direttori </a:t>
            </a:r>
            <a:endParaRPr lang="it-IT" sz="1400" dirty="0" smtClean="0">
              <a:solidFill>
                <a:srgbClr val="4F6228"/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dirty="0" smtClean="0">
                <a:solidFill>
                  <a:srgbClr val="4F6228"/>
                </a:solidFill>
                <a:latin typeface="Century Gothic"/>
                <a:cs typeface="Century Gothic"/>
              </a:rPr>
              <a:t>e </a:t>
            </a:r>
          </a:p>
          <a:p>
            <a:pPr lvl="0" algn="ctr"/>
            <a:r>
              <a:rPr lang="it-IT" sz="1400" b="1" dirty="0" smtClean="0">
                <a:solidFill>
                  <a:srgbClr val="4F6228"/>
                </a:solidFill>
                <a:latin typeface="Century Gothic"/>
                <a:cs typeface="Century Gothic"/>
              </a:rPr>
              <a:t>Referenti </a:t>
            </a:r>
            <a:r>
              <a:rPr lang="it-IT" sz="1400" b="1" dirty="0">
                <a:solidFill>
                  <a:srgbClr val="4F6228"/>
                </a:solidFill>
                <a:latin typeface="Century Gothic"/>
                <a:cs typeface="Century Gothic"/>
              </a:rPr>
              <a:t>Locali per la </a:t>
            </a:r>
            <a:r>
              <a:rPr lang="it-IT" sz="1400" b="1" dirty="0" smtClean="0">
                <a:solidFill>
                  <a:srgbClr val="4F6228"/>
                </a:solidFill>
                <a:latin typeface="Century Gothic"/>
                <a:cs typeface="Century Gothic"/>
              </a:rPr>
              <a:t>Formazione</a:t>
            </a:r>
          </a:p>
          <a:p>
            <a:pPr lvl="0" algn="ctr"/>
            <a:endParaRPr lang="it-IT" sz="1400" b="1" dirty="0">
              <a:solidFill>
                <a:srgbClr val="4F6228"/>
              </a:solidFill>
              <a:latin typeface="Century Gothic"/>
              <a:cs typeface="Century Gothic"/>
            </a:endParaRPr>
          </a:p>
          <a:p>
            <a:pPr lvl="0" algn="ctr"/>
            <a:r>
              <a:rPr lang="it-IT" sz="1400" b="1" dirty="0" smtClean="0">
                <a:solidFill>
                  <a:srgbClr val="4F6228"/>
                </a:solidFill>
                <a:latin typeface="Century Gothic"/>
                <a:cs typeface="Century Gothic"/>
              </a:rPr>
              <a:t>RLF</a:t>
            </a:r>
            <a:endParaRPr lang="it-IT" sz="1400" b="1" dirty="0">
              <a:solidFill>
                <a:srgbClr val="4F6228"/>
              </a:solidFill>
              <a:latin typeface="Century Gothic"/>
              <a:cs typeface="Century Gothi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7320" y="3407471"/>
            <a:ext cx="777686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0">
              <a:spcBef>
                <a:spcPts val="1000"/>
              </a:spcBef>
            </a:pP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« I Referenti vengono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incaricati dai direttori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di quanto attiene alle attività formative locali  … contribuire alla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formulazione dei piani formativi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, hanno anche il compito di diffondere le informazioni e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favorire l’accesso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dei colleghi agli eventi formativi  </a:t>
            </a: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…</a:t>
            </a:r>
          </a:p>
          <a:p>
            <a:pPr marL="822325" lvl="0" indent="-285750">
              <a:spcBef>
                <a:spcPts val="4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gestiscono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il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budget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 assegnato …</a:t>
            </a:r>
          </a:p>
          <a:p>
            <a:pPr marL="822325" lvl="0" indent="-285750">
              <a:spcBef>
                <a:spcPts val="4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predispongono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il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bilancio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 della formazione della propria </a:t>
            </a: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struttura</a:t>
            </a:r>
            <a:endParaRPr lang="it-IT" sz="16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marL="822325" lvl="0" indent="-285750">
              <a:spcBef>
                <a:spcPts val="4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aggiornano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regolarmente la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base di dati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 locale </a:t>
            </a:r>
            <a:endParaRPr lang="it-IT" sz="1600" dirty="0" smtClean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marL="822325" lvl="0" indent="-285750">
              <a:spcBef>
                <a:spcPts val="4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svolgono </a:t>
            </a:r>
            <a:r>
              <a:rPr 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il ruolo di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cs typeface="Century Gothic"/>
              </a:rPr>
              <a:t>collegamento tra la struttura e l’UCF e la </a:t>
            </a:r>
            <a:r>
              <a:rPr lang="it-IT" sz="16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CNF</a:t>
            </a:r>
          </a:p>
          <a:p>
            <a:pPr marL="822325" lvl="0" indent="-285750">
              <a:spcBef>
                <a:spcPts val="400"/>
              </a:spcBef>
              <a:buFont typeface="Wingdings" charset="2"/>
              <a:buChar char="ü"/>
            </a:pPr>
            <a:r>
              <a:rPr lang="it-IT" altLang="it-IT" sz="1600" dirty="0">
                <a:solidFill>
                  <a:srgbClr val="1F497D"/>
                </a:solidFill>
                <a:latin typeface="Century Gothic"/>
                <a:cs typeface="Century Gothic"/>
              </a:rPr>
              <a:t>v</a:t>
            </a:r>
            <a:r>
              <a:rPr lang="it-IT" altLang="it-IT" sz="1600" dirty="0" smtClean="0">
                <a:solidFill>
                  <a:srgbClr val="1F497D"/>
                </a:solidFill>
                <a:latin typeface="Century Gothic"/>
                <a:cs typeface="Century Gothic"/>
              </a:rPr>
              <a:t>engono invitati ai Consigli di Sezione o Laboratorio (da luglio 2019)</a:t>
            </a:r>
            <a:endParaRPr lang="it-IT" altLang="it-IT" sz="16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Gli attori della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87624" y="1484784"/>
            <a:ext cx="3024336" cy="2516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Bianca M. </a:t>
            </a:r>
            <a:r>
              <a:rPr lang="it-IT" altLang="it-IT" sz="1200" b="1" dirty="0" err="1" smtClean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Mecangeli</a:t>
            </a:r>
            <a:r>
              <a:rPr lang="it-IT" altLang="it-IT" sz="1200" b="1" dirty="0" smtClean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- </a:t>
            </a:r>
            <a:r>
              <a:rPr lang="it-IT" altLang="it-IT" sz="1200" b="1" dirty="0" err="1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Amm.Centrale</a:t>
            </a:r>
            <a:endParaRPr lang="it-IT" altLang="it-IT" sz="1200" b="1" dirty="0" smtClean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Angelo Ceres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Bari</a:t>
            </a: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Maria Gangi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Bologna</a:t>
            </a: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Maria A. Lecca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Cagliari</a:t>
            </a: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Francesco Librizzi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Catania</a:t>
            </a: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Stefano Dal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Pra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CNAF</a:t>
            </a:r>
          </a:p>
          <a:p>
            <a:pPr lvl="0">
              <a:lnSpc>
                <a:spcPct val="9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9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Paola Fabbri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Ferrara</a:t>
            </a:r>
          </a:p>
          <a:p>
            <a:pPr lvl="0">
              <a:lnSpc>
                <a:spcPct val="80000"/>
              </a:lnSpc>
            </a:pPr>
            <a:endParaRPr lang="it-IT" altLang="it-IT" sz="1050" b="1" dirty="0">
              <a:solidFill>
                <a:srgbClr val="E7E6E6">
                  <a:lumMod val="50000"/>
                </a:srgbClr>
              </a:solidFill>
              <a:ea typeface="ＭＳ Ｐゴシック" panose="020B0600070205080204" pitchFamily="34" charset="-128"/>
            </a:endParaRPr>
          </a:p>
          <a:p>
            <a:pPr lvl="0">
              <a:lnSpc>
                <a:spcPct val="80000"/>
              </a:lnSpc>
            </a:pPr>
            <a:endParaRPr lang="it-IT" altLang="it-IT" sz="1050" b="1" dirty="0">
              <a:solidFill>
                <a:srgbClr val="E7E6E6">
                  <a:lumMod val="50000"/>
                </a:srgb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7624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Antonella Pagliai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Firenze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&amp; GGI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Fabio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Pratolongo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Genova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Debora De Falco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Lecce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Daniela 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Ferrucci, Giuseppe Finocchiaro</a:t>
            </a: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Daniele Mazzone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LNF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Franca Masciulli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LNGS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chemeClr val="accent3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Mauro De Lazzari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LNL</a:t>
            </a:r>
          </a:p>
          <a:p>
            <a:pPr lvl="0">
              <a:lnSpc>
                <a:spcPct val="80000"/>
              </a:lnSpc>
            </a:pPr>
            <a:endParaRPr lang="it-IT" altLang="it-IT" sz="1200" b="1" dirty="0" smtClean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it-IT" altLang="it-IT" sz="1200" b="1" dirty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Mario S. Musumeci </a:t>
            </a:r>
            <a:r>
              <a:rPr lang="mr-IN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LNS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1556792"/>
            <a:ext cx="2892138" cy="201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Francesco 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Tartarelli </a:t>
            </a:r>
            <a:r>
              <a:rPr lang="mr-IN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Sez. Milano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Annalisa </a:t>
            </a:r>
            <a:r>
              <a:rPr lang="it-IT" altLang="it-IT" sz="1200" b="1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Cucchiarini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Milano B.</a:t>
            </a: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b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Paolo Lo Re -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Napoli</a:t>
            </a: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b="1" dirty="0" smtClean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Stefania Pasquato </a:t>
            </a:r>
            <a:r>
              <a:rPr lang="it-IT" altLang="it-IT" sz="12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Padova</a:t>
            </a: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80000"/>
              </a:lnSpc>
            </a:pPr>
            <a:endParaRPr lang="it-IT" altLang="it-IT" sz="1200" b="1" dirty="0" smtClean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Paolo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Pedroni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-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Sez. Pavia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4F6228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Mauro Piccini 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Perugia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Lucia Lilli -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Pisa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788024" y="3861048"/>
            <a:ext cx="4572000" cy="20190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Alessia Capitani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Presidenza INFN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Giulia De </a:t>
            </a:r>
            <a:r>
              <a:rPr lang="it-IT" altLang="it-IT" sz="1200" b="1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Bonis</a:t>
            </a:r>
            <a:r>
              <a:rPr lang="it-IT" altLang="it-IT" sz="12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Roma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Carla Felici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Roma Tor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Vergata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Ada </a:t>
            </a:r>
            <a:r>
              <a:rPr lang="it-IT" altLang="it-IT" sz="1200" b="1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Farilla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Roma T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re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Giuliana Pellizzari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TIFPA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Danila </a:t>
            </a:r>
            <a:r>
              <a:rPr lang="it-IT" altLang="it-IT" sz="1200" b="1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Bortot</a:t>
            </a: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</a:t>
            </a:r>
            <a:r>
              <a:rPr lang="it-IT" altLang="it-IT" sz="1200" b="1" dirty="0" smtClean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Torino</a:t>
            </a:r>
          </a:p>
          <a:p>
            <a:pPr lvl="0">
              <a:lnSpc>
                <a:spcPct val="80000"/>
              </a:lnSpc>
            </a:pPr>
            <a:endParaRPr lang="it-IT" altLang="it-IT" sz="1200" b="1" dirty="0">
              <a:solidFill>
                <a:srgbClr val="E7E6E6">
                  <a:lumMod val="50000"/>
                </a:srgb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lvl="0">
              <a:lnSpc>
                <a:spcPct val="80000"/>
              </a:lnSpc>
            </a:pPr>
            <a:r>
              <a:rPr lang="it-IT" altLang="it-IT" sz="12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Alessandra Filippi </a:t>
            </a:r>
            <a:r>
              <a:rPr lang="it-IT" altLang="it-IT" sz="1200" b="1" dirty="0">
                <a:solidFill>
                  <a:srgbClr val="E7E6E6">
                    <a:lumMod val="50000"/>
                  </a:srgb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Sez. Trieste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18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366682" y="65817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652434" y="11525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366814" y="11525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295376" y="5810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ea typeface="Tahoma" pitchFamily="34" charset="0"/>
                <a:cs typeface="Garamond"/>
              </a:rPr>
              <a:t>La formazione nell’Istituto</a:t>
            </a:r>
            <a:endParaRPr lang="it-IT" sz="2400" b="1" dirty="0">
              <a:solidFill>
                <a:schemeClr val="tx2"/>
              </a:solidFill>
              <a:ea typeface="Tahoma" pitchFamily="34" charset="0"/>
              <a:cs typeface="Garamond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158869420"/>
              </p:ext>
            </p:extLst>
          </p:nvPr>
        </p:nvGraphicFramePr>
        <p:xfrm>
          <a:off x="1684867" y="1591735"/>
          <a:ext cx="6096000" cy="190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3590573033"/>
              </p:ext>
            </p:extLst>
          </p:nvPr>
        </p:nvGraphicFramePr>
        <p:xfrm>
          <a:off x="1687447" y="3204758"/>
          <a:ext cx="6096000" cy="267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031" t="16404" r="12031" b="16636"/>
          <a:stretch/>
        </p:blipFill>
        <p:spPr>
          <a:xfrm>
            <a:off x="7677400" y="5733256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19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366682" y="65817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652434" y="11525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366814" y="11525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295376" y="5810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Le tipologie di corso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2196679085"/>
              </p:ext>
            </p:extLst>
          </p:nvPr>
        </p:nvGraphicFramePr>
        <p:xfrm>
          <a:off x="1511300" y="17399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31" t="16404" r="12031" b="16636"/>
          <a:stretch/>
        </p:blipFill>
        <p:spPr>
          <a:xfrm>
            <a:off x="7524328" y="5733256"/>
            <a:ext cx="1466600" cy="7920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07704" y="6021288"/>
            <a:ext cx="144016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2976" y="42860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Century Gothic"/>
                <a:ea typeface="Tahoma" pitchFamily="34" charset="0"/>
                <a:cs typeface="Century Gothic"/>
              </a:rPr>
              <a:t>Un seminario</a:t>
            </a:r>
            <a:endParaRPr lang="it-IT" sz="2800" b="1" dirty="0">
              <a:solidFill>
                <a:srgbClr val="002060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142976" y="42860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Century Gothic"/>
                <a:ea typeface="Tahoma" pitchFamily="34" charset="0"/>
                <a:cs typeface="Century Gothic"/>
              </a:rPr>
              <a:t>Un seminario</a:t>
            </a:r>
            <a:endParaRPr lang="it-IT" sz="2800" b="1" dirty="0">
              <a:solidFill>
                <a:srgbClr val="002060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13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1589058086"/>
              </p:ext>
            </p:extLst>
          </p:nvPr>
        </p:nvGraphicFramePr>
        <p:xfrm>
          <a:off x="1524000" y="1396999"/>
          <a:ext cx="6096000" cy="474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20F0C4-FD18-DA49-A982-0371FC83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20F0C4-FD18-DA49-A982-0371FC83B9F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20F0C4-FD18-DA49-A982-0371FC83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graphicEl>
                                              <a:dgm id="{8B20F0C4-FD18-DA49-A982-0371FC83B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2EFF1B-7D9B-CA4F-88CE-A9A5452F5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2EFF1B-7D9B-CA4F-88CE-A9A5452F5E3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2EFF1B-7D9B-CA4F-88CE-A9A5452F5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14">
                                            <p:graphicEl>
                                              <a:dgm id="{8A2EFF1B-7D9B-CA4F-88CE-A9A5452F5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4145B2-9C76-F046-B2FB-BC24E5778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4145B2-9C76-F046-B2FB-BC24E577886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4145B2-9C76-F046-B2FB-BC24E5778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graphicEl>
                                              <a:dgm id="{434145B2-9C76-F046-B2FB-BC24E5778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3526CB-0E0D-BE46-A39D-B71026B4B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3526CB-0E0D-BE46-A39D-B71026B4BB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3526CB-0E0D-BE46-A39D-B71026B4B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graphicEl>
                                              <a:dgm id="{033526CB-0E0D-BE46-A39D-B71026B4B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470DD2-8B85-8740-88D1-758CCE86C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470DD2-8B85-8740-88D1-758CCE86C99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470DD2-8B85-8740-88D1-758CCE86C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graphicEl>
                                              <a:dgm id="{F6470DD2-8B85-8740-88D1-758CCE86C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BE5DDB-C833-9049-9C73-5AD7CC07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BE5DDB-C833-9049-9C73-5AD7CC07AAB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BE5DDB-C833-9049-9C73-5AD7CC07A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graphicEl>
                                              <a:dgm id="{41BE5DDB-C833-9049-9C73-5AD7CC07A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013482-6A74-0F4E-BA63-83E05F3CC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013482-6A74-0F4E-BA63-83E05F3CC77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013482-6A74-0F4E-BA63-83E05F3CC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graphicEl>
                                              <a:dgm id="{9A013482-6A74-0F4E-BA63-83E05F3CC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23EA2A7-AF32-8543-8DB0-4DA53227D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23EA2A7-AF32-8543-8DB0-4DA53227D5D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23EA2A7-AF32-8543-8DB0-4DA53227D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graphicEl>
                                              <a:dgm id="{123EA2A7-AF32-8543-8DB0-4DA53227D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20A698-63C7-0841-A3D5-62B8D1825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20A698-63C7-0841-A3D5-62B8D1825C9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20A698-63C7-0841-A3D5-62B8D1825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graphicEl>
                                              <a:dgm id="{DC20A698-63C7-0841-A3D5-62B8D1825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6CA2D2-4584-7D46-A054-753B02ABC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6CA2D2-4584-7D46-A054-753B02ABCEA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6CA2D2-4584-7D46-A054-753B02ABC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graphicEl>
                                              <a:dgm id="{906CA2D2-4584-7D46-A054-753B02ABC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20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ciclo della formazione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84273468"/>
              </p:ext>
            </p:extLst>
          </p:nvPr>
        </p:nvGraphicFramePr>
        <p:xfrm>
          <a:off x="1475656" y="1484784"/>
          <a:ext cx="643237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21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ciclo della formazione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362499276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22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modello INFN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12" name="Meno 11"/>
          <p:cNvSpPr/>
          <p:nvPr/>
        </p:nvSpPr>
        <p:spPr>
          <a:xfrm rot="21300000">
            <a:off x="635762" y="3120795"/>
            <a:ext cx="7838295" cy="897603"/>
          </a:xfrm>
          <a:prstGeom prst="mathMinus">
            <a:avLst/>
          </a:prstGeom>
          <a:solidFill>
            <a:srgbClr val="1F497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13" name="Freccia giù 12"/>
          <p:cNvSpPr/>
          <p:nvPr/>
        </p:nvSpPr>
        <p:spPr>
          <a:xfrm>
            <a:off x="1547664" y="1268760"/>
            <a:ext cx="2366010" cy="17976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14" name="Gruppo 13"/>
          <p:cNvGrpSpPr/>
          <p:nvPr/>
        </p:nvGrpSpPr>
        <p:grpSpPr>
          <a:xfrm>
            <a:off x="4808601" y="1181924"/>
            <a:ext cx="2523744" cy="1887543"/>
            <a:chOff x="4179951" y="0"/>
            <a:chExt cx="2523744" cy="1887543"/>
          </a:xfrm>
        </p:grpSpPr>
        <p:sp>
          <p:nvSpPr>
            <p:cNvPr id="20" name="Rettangolo 19"/>
            <p:cNvSpPr/>
            <p:nvPr/>
          </p:nvSpPr>
          <p:spPr>
            <a:xfrm>
              <a:off x="4179951" y="0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tangolo 20"/>
            <p:cNvSpPr/>
            <p:nvPr/>
          </p:nvSpPr>
          <p:spPr>
            <a:xfrm>
              <a:off x="4179951" y="0"/>
              <a:ext cx="2523744" cy="18875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b="1" kern="1200" dirty="0" smtClean="0">
                  <a:solidFill>
                    <a:srgbClr val="FF0000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Top-down</a:t>
              </a:r>
              <a:r>
                <a:rPr lang="it-IT" altLang="it-IT" sz="1500" kern="1200" dirty="0" smtClean="0">
                  <a:solidFill>
                    <a:srgbClr val="FF0000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 </a:t>
              </a:r>
              <a:r>
                <a:rPr lang="it-IT" altLang="it-IT" sz="1500" kern="1200" dirty="0" smtClean="0">
                  <a:solidFill>
                    <a:schemeClr val="tx2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proposti dalla CNF su temi formativi strategici per l’INFN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chemeClr val="bg1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Nazionali</a:t>
              </a:r>
              <a:endParaRPr lang="it-IT" sz="1500" kern="12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5" name="Freccia su 14"/>
          <p:cNvSpPr/>
          <p:nvPr/>
        </p:nvSpPr>
        <p:spPr>
          <a:xfrm>
            <a:off x="5148064" y="4077072"/>
            <a:ext cx="2366010" cy="179766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17" name="Gruppo 16"/>
          <p:cNvGrpSpPr/>
          <p:nvPr/>
        </p:nvGrpSpPr>
        <p:grpSpPr>
          <a:xfrm>
            <a:off x="1763688" y="3788532"/>
            <a:ext cx="2571711" cy="2248091"/>
            <a:chOff x="1135038" y="2606608"/>
            <a:chExt cx="2571711" cy="2248091"/>
          </a:xfrm>
        </p:grpSpPr>
        <p:sp>
          <p:nvSpPr>
            <p:cNvPr id="18" name="Rettangolo 17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35038" y="2967156"/>
              <a:ext cx="2523744" cy="18875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b="1" kern="1200" dirty="0" smtClean="0">
                  <a:solidFill>
                    <a:srgbClr val="FF0000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Bottom-up </a:t>
              </a:r>
              <a:r>
                <a:rPr lang="it-IT" altLang="it-IT" sz="1500" kern="1200" dirty="0" smtClean="0">
                  <a:solidFill>
                    <a:srgbClr val="1F497D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proposte formative dei dipendenti inserite nel DB, validate dai Direttori ed esaminate dalla CNF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locali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inter-struttura </a:t>
              </a:r>
              <a:endParaRPr lang="it-IT" sz="1500" kern="1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23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 numeri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705360" y="5661248"/>
            <a:ext cx="610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it-IT" b="1" dirty="0">
                <a:solidFill>
                  <a:srgbClr val="CE3D63"/>
                </a:solidFill>
                <a:ea typeface="ＭＳ Ｐゴシック" panose="020B0600070205080204" pitchFamily="34" charset="-128"/>
              </a:rPr>
              <a:t>La formazione raggiunge ogni anno circa il 50% dei dipendenti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808601" y="1181924"/>
            <a:ext cx="2523744" cy="18875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/>
          <p:cNvGrpSpPr/>
          <p:nvPr/>
        </p:nvGrpSpPr>
        <p:grpSpPr>
          <a:xfrm>
            <a:off x="1811655" y="3788532"/>
            <a:ext cx="2523744" cy="1887543"/>
            <a:chOff x="1183005" y="2606608"/>
            <a:chExt cx="2523744" cy="1887543"/>
          </a:xfrm>
        </p:grpSpPr>
        <p:sp>
          <p:nvSpPr>
            <p:cNvPr id="18" name="Rettangolo 17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locali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inter-struttura </a:t>
              </a:r>
              <a:endParaRPr lang="it-IT" sz="1500" kern="1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21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Grafico 28"/>
          <p:cNvGraphicFramePr>
            <a:graphicFrameLocks/>
          </p:cNvGraphicFramePr>
          <p:nvPr/>
        </p:nvGraphicFramePr>
        <p:xfrm>
          <a:off x="619125" y="1047750"/>
          <a:ext cx="790575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3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24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sito web (mostrare sito web)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808601" y="1181924"/>
            <a:ext cx="2523744" cy="18875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/>
          <p:cNvGrpSpPr/>
          <p:nvPr/>
        </p:nvGrpSpPr>
        <p:grpSpPr>
          <a:xfrm>
            <a:off x="1811655" y="3788532"/>
            <a:ext cx="2523744" cy="1887543"/>
            <a:chOff x="1183005" y="2606608"/>
            <a:chExt cx="2523744" cy="1887543"/>
          </a:xfrm>
        </p:grpSpPr>
        <p:sp>
          <p:nvSpPr>
            <p:cNvPr id="18" name="Rettangolo 17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locali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inter-struttura </a:t>
              </a:r>
              <a:endParaRPr lang="it-IT" sz="1500" kern="1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555776" y="1143361"/>
            <a:ext cx="512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http://www.ac.infn.it/personale/formazione/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580674"/>
            <a:ext cx="7128792" cy="4038219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156929">
            <a:off x="931618" y="5170875"/>
            <a:ext cx="396044" cy="4503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6138" y="5676075"/>
            <a:ext cx="7368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Linee guida della Formazione INFN</a:t>
            </a:r>
          </a:p>
          <a:p>
            <a:pPr algn="just"/>
            <a:endParaRPr lang="it-IT" sz="1200" b="1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ctr"/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www.ac.infn.it/personale/formazione/linee_guida.html</a:t>
            </a:r>
          </a:p>
          <a:p>
            <a:pPr algn="just"/>
            <a:endParaRPr lang="it-IT" sz="1200" b="1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4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25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 Contratti Nazionali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808601" y="1181924"/>
            <a:ext cx="2523744" cy="18875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/>
          <p:cNvGrpSpPr/>
          <p:nvPr/>
        </p:nvGrpSpPr>
        <p:grpSpPr>
          <a:xfrm>
            <a:off x="1811655" y="3788532"/>
            <a:ext cx="2523744" cy="1887543"/>
            <a:chOff x="1183005" y="2606608"/>
            <a:chExt cx="2523744" cy="1887543"/>
          </a:xfrm>
        </p:grpSpPr>
        <p:sp>
          <p:nvSpPr>
            <p:cNvPr id="18" name="Rettangolo 17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locali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inter-struttura </a:t>
              </a:r>
              <a:endParaRPr lang="it-IT" sz="1500" kern="1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38162" y="2133501"/>
            <a:ext cx="6618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Corsi </a:t>
            </a:r>
            <a:r>
              <a:rPr lang="it-IT" b="1" dirty="0" smtClean="0"/>
              <a:t>software/</a:t>
            </a:r>
            <a:r>
              <a:rPr lang="it-IT" b="1" dirty="0" err="1" smtClean="0"/>
              <a:t>computing</a:t>
            </a:r>
            <a:r>
              <a:rPr lang="it-IT" dirty="0" smtClean="0"/>
              <a:t> </a:t>
            </a:r>
            <a:r>
              <a:rPr lang="it-IT" dirty="0"/>
              <a:t>approvati dalla CNF </a:t>
            </a:r>
            <a:r>
              <a:rPr lang="it-IT" dirty="0" smtClean="0"/>
              <a:t>con </a:t>
            </a:r>
            <a:r>
              <a:rPr lang="it-IT" dirty="0"/>
              <a:t>la Ditta </a:t>
            </a:r>
            <a:r>
              <a:rPr lang="it-IT" dirty="0">
                <a:solidFill>
                  <a:srgbClr val="FF0000"/>
                </a:solidFill>
              </a:rPr>
              <a:t>FASTLANE</a:t>
            </a:r>
            <a:r>
              <a:rPr lang="it-IT" dirty="0"/>
              <a:t>, </a:t>
            </a:r>
            <a:r>
              <a:rPr lang="it-IT" dirty="0" smtClean="0"/>
              <a:t>vincitrice </a:t>
            </a:r>
            <a:r>
              <a:rPr lang="it-IT" dirty="0"/>
              <a:t>dell'acquisto </a:t>
            </a:r>
            <a:r>
              <a:rPr lang="it-IT" dirty="0" smtClean="0"/>
              <a:t>centralizzato</a:t>
            </a:r>
            <a:r>
              <a:rPr lang="it-IT" dirty="0"/>
              <a:t> </a:t>
            </a:r>
            <a:r>
              <a:rPr lang="it-IT" dirty="0" smtClean="0">
                <a:hlinkClick r:id="rId3"/>
              </a:rPr>
              <a:t>https</a:t>
            </a:r>
            <a:r>
              <a:rPr lang="it-IT" dirty="0">
                <a:hlinkClick r:id="rId3"/>
              </a:rPr>
              <a:t>://flane-infn.it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Corsi </a:t>
            </a:r>
            <a:r>
              <a:rPr lang="it-IT" b="1" dirty="0" smtClean="0"/>
              <a:t>Sicurezza</a:t>
            </a:r>
            <a:r>
              <a:rPr lang="it-IT" dirty="0" smtClean="0"/>
              <a:t> con la Ditta Eraclitea, vincitrice </a:t>
            </a:r>
            <a:r>
              <a:rPr lang="it-IT" dirty="0"/>
              <a:t>dell’acquisto centralizzato: </a:t>
            </a:r>
            <a:r>
              <a:rPr lang="it-IT" dirty="0">
                <a:hlinkClick r:id="rId4"/>
              </a:rPr>
              <a:t>http://www.eraclitea.com</a:t>
            </a:r>
            <a:r>
              <a:rPr lang="it-IT" dirty="0" smtClean="0">
                <a:hlinkClick r:id="rId4"/>
              </a:rPr>
              <a:t>/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pPr algn="just"/>
            <a:endParaRPr lang="it-IT" i="1" dirty="0" smtClean="0"/>
          </a:p>
          <a:p>
            <a:pPr algn="just"/>
            <a:r>
              <a:rPr lang="it-IT" i="1" dirty="0" smtClean="0"/>
              <a:t>Contratto per alcuni corsi di sicurezza obbligatoria in modalità e-learning aggiudicato alla Ditta AIFOS e in fase di personalizzazione INFN</a:t>
            </a:r>
            <a:endParaRPr lang="it-IT" i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11" y="2966080"/>
            <a:ext cx="3762375" cy="800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41313"/>
            <a:ext cx="2123624" cy="4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26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Database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808601" y="1181924"/>
            <a:ext cx="2523744" cy="18875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/>
          <p:cNvGrpSpPr/>
          <p:nvPr/>
        </p:nvGrpSpPr>
        <p:grpSpPr>
          <a:xfrm>
            <a:off x="1811655" y="3788532"/>
            <a:ext cx="2523744" cy="1887543"/>
            <a:chOff x="1183005" y="2606608"/>
            <a:chExt cx="2523744" cy="1887543"/>
          </a:xfrm>
        </p:grpSpPr>
        <p:sp>
          <p:nvSpPr>
            <p:cNvPr id="18" name="Rettangolo 17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83005" y="2606608"/>
              <a:ext cx="2523744" cy="188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locali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1500" kern="1200" dirty="0" smtClean="0">
                  <a:solidFill>
                    <a:srgbClr val="FFFFFF"/>
                  </a:solidFill>
                  <a:latin typeface="Century Gothic"/>
                  <a:ea typeface="ＭＳ Ｐゴシック" panose="020B0600070205080204" pitchFamily="34" charset="-128"/>
                  <a:cs typeface="Century Gothic"/>
                </a:rPr>
                <a:t>Corsi inter-struttura </a:t>
              </a:r>
              <a:endParaRPr lang="it-IT" sz="1500" kern="1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1691680" y="1196752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Piani formativi 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online</a:t>
            </a:r>
          </a:p>
          <a:p>
            <a:endParaRPr lang="it-IT" b="1" dirty="0">
              <a:solidFill>
                <a:srgbClr val="FF0000"/>
              </a:solidFill>
              <a:latin typeface="Century Gothic"/>
              <a:ea typeface="Times New Roman" panose="02020603050405020304" pitchFamily="18" charset="0"/>
              <a:cs typeface="Century Gothic"/>
            </a:endParaRPr>
          </a:p>
          <a:p>
            <a:r>
              <a:rPr lang="it-IT" b="1" dirty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Consultazione </a:t>
            </a:r>
            <a:r>
              <a:rPr lang="it-IT" b="1" dirty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dei piani 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rapida</a:t>
            </a:r>
          </a:p>
          <a:p>
            <a:endParaRPr lang="it-IT" b="1" dirty="0">
              <a:solidFill>
                <a:srgbClr val="FF0000"/>
              </a:solidFill>
              <a:latin typeface="Century Gothic"/>
              <a:ea typeface="Times New Roman" panose="02020603050405020304" pitchFamily="18" charset="0"/>
              <a:cs typeface="Century Gothic"/>
            </a:endParaRPr>
          </a:p>
          <a:p>
            <a:r>
              <a:rPr lang="it-IT" b="1" dirty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		Fruizione </a:t>
            </a:r>
            <a:r>
              <a:rPr lang="it-IT" b="1" dirty="0">
                <a:solidFill>
                  <a:srgbClr val="FF0000"/>
                </a:solidFill>
                <a:latin typeface="Century Gothic"/>
                <a:ea typeface="Times New Roman" panose="02020603050405020304" pitchFamily="18" charset="0"/>
                <a:cs typeface="Century Gothic"/>
              </a:rPr>
              <a:t>semplice ed aperta</a:t>
            </a:r>
          </a:p>
        </p:txBody>
      </p:sp>
      <p:pic>
        <p:nvPicPr>
          <p:cNvPr id="9" name="Immagine 8" descr="DBformazion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282"/>
            <a:ext cx="9144000" cy="4096636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0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27</a:t>
            </a:fld>
            <a:endParaRPr lang="it-IT"/>
          </a:p>
        </p:txBody>
      </p:sp>
      <p:cxnSp>
        <p:nvCxnSpPr>
          <p:cNvPr id="41" name="Connettore 1 40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Il </a:t>
            </a:r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Database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8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1187624" y="2564904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2012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4" name="Diagramma 53"/>
          <p:cNvGraphicFramePr/>
          <p:nvPr>
            <p:extLst>
              <p:ext uri="{D42A27DB-BD31-4B8C-83A1-F6EECF244321}">
                <p14:modId xmlns:p14="http://schemas.microsoft.com/office/powerpoint/2010/main" val="3218313937"/>
              </p:ext>
            </p:extLst>
          </p:nvPr>
        </p:nvGraphicFramePr>
        <p:xfrm>
          <a:off x="395536" y="1556792"/>
          <a:ext cx="5976664" cy="399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Freccia destra con strisce 54"/>
          <p:cNvSpPr/>
          <p:nvPr/>
        </p:nvSpPr>
        <p:spPr>
          <a:xfrm>
            <a:off x="5868144" y="3645024"/>
            <a:ext cx="978408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3284984"/>
            <a:ext cx="1080120" cy="720080"/>
          </a:xfrm>
          <a:prstGeom prst="rect">
            <a:avLst/>
          </a:prstGeom>
        </p:spPr>
      </p:pic>
      <p:sp>
        <p:nvSpPr>
          <p:cNvPr id="58" name="CasellaDiTesto 57"/>
          <p:cNvSpPr txBox="1"/>
          <p:nvPr/>
        </p:nvSpPr>
        <p:spPr>
          <a:xfrm>
            <a:off x="6948264" y="4149080"/>
            <a:ext cx="17874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F497D"/>
                </a:solidFill>
              </a:rPr>
              <a:t>LIBRETTO </a:t>
            </a:r>
          </a:p>
          <a:p>
            <a:pPr algn="ctr"/>
            <a:r>
              <a:rPr lang="it-IT" sz="2400" b="1" dirty="0" smtClean="0">
                <a:solidFill>
                  <a:srgbClr val="1F497D"/>
                </a:solidFill>
              </a:rPr>
              <a:t>FORMATIVO</a:t>
            </a:r>
          </a:p>
          <a:p>
            <a:pPr algn="ctr"/>
            <a:r>
              <a:rPr lang="it-IT" sz="2400" b="1" dirty="0" smtClean="0">
                <a:solidFill>
                  <a:srgbClr val="1F497D"/>
                </a:solidFill>
              </a:rPr>
              <a:t>ONLINE</a:t>
            </a:r>
            <a:endParaRPr lang="it-IT" sz="2400" b="1" dirty="0">
              <a:solidFill>
                <a:srgbClr val="1F497D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1714488"/>
            <a:ext cx="7858180" cy="4093428"/>
          </a:xfrm>
          <a:prstGeom prst="rect">
            <a:avLst/>
          </a:prstGeom>
          <a:noFill/>
          <a:ln w="3175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Luglio </a:t>
            </a:r>
            <a:r>
              <a:rPr lang="mr-IN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–</a:t>
            </a:r>
            <a:r>
              <a:rPr lang="it-IT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 Settembre </a:t>
            </a:r>
            <a:r>
              <a:rPr lang="it-IT" altLang="it-IT" sz="2000" dirty="0" smtClean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 </a:t>
            </a:r>
            <a:r>
              <a:rPr lang="it-IT" altLang="it-IT" sz="2000" dirty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Referenti Locali inseriscono nel DB le proposte formative delle </a:t>
            </a:r>
            <a:r>
              <a:rPr lang="it-IT" altLang="it-IT" sz="2000" dirty="0" smtClean="0">
                <a:solidFill>
                  <a:schemeClr val="tx2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strutture</a:t>
            </a:r>
          </a:p>
          <a:p>
            <a:endParaRPr lang="it-IT" altLang="it-IT" sz="2000" dirty="0"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altLang="it-IT" sz="2000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Settembre</a:t>
            </a:r>
            <a:r>
              <a:rPr lang="it-IT" altLang="it-IT" sz="2000" dirty="0"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 Direttori convalidano e definiscono  </a:t>
            </a:r>
            <a:r>
              <a:rPr lang="it-IT" altLang="it-IT" sz="20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priorità</a:t>
            </a:r>
          </a:p>
          <a:p>
            <a:endParaRPr lang="it-IT" altLang="it-IT" sz="2000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altLang="it-IT" sz="2000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Dicembre</a:t>
            </a:r>
            <a:r>
              <a:rPr lang="it-IT" altLang="it-IT" sz="2000" dirty="0"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 </a:t>
            </a: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la CNF valuta le singole proposte, definisce i corsi Nazionali e predispone i piani formativi </a:t>
            </a:r>
            <a:r>
              <a:rPr lang="it-IT" altLang="it-IT" sz="20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INFN</a:t>
            </a:r>
          </a:p>
          <a:p>
            <a:endParaRPr lang="it-IT" altLang="it-IT" sz="2000" dirty="0">
              <a:latin typeface="Century Gothic"/>
              <a:ea typeface="ＭＳ Ｐゴシック" panose="020B0600070205080204" pitchFamily="34" charset="-128"/>
              <a:cs typeface="Century Gothic"/>
              <a:sym typeface="Wingdings" pitchFamily="2" charset="2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altLang="it-IT" sz="2000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Fine anno </a:t>
            </a: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il Piano formativo viene inviato al MEF, alla Funzione Pubblica </a:t>
            </a:r>
            <a:r>
              <a:rPr lang="it-IT" altLang="it-IT" sz="20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e </a:t>
            </a: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alla </a:t>
            </a:r>
            <a:r>
              <a:rPr lang="it-IT" altLang="it-IT" sz="20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SNA</a:t>
            </a:r>
          </a:p>
          <a:p>
            <a:endParaRPr lang="it-IT" altLang="it-IT" sz="2000" dirty="0">
              <a:latin typeface="Century Gothic"/>
              <a:ea typeface="ＭＳ Ｐゴシック" panose="020B0600070205080204" pitchFamily="34" charset="-128"/>
              <a:cs typeface="Century Gothic"/>
              <a:sym typeface="Wingdings" pitchFamily="2" charset="2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Nuove scadenze per richieste urgenti -</a:t>
            </a:r>
            <a:r>
              <a:rPr lang="it-IT" altLang="it-IT" sz="20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/>
              </a:rPr>
              <a:t> </a:t>
            </a:r>
            <a:endParaRPr lang="it-IT" altLang="it-IT" sz="2000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  <a:sym typeface="Wingdings"/>
            </a:endParaRPr>
          </a:p>
          <a:p>
            <a:r>
              <a:rPr lang="it-IT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	febbraio </a:t>
            </a:r>
            <a:r>
              <a:rPr lang="mr-IN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–</a:t>
            </a:r>
            <a:r>
              <a:rPr lang="it-IT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 maggio </a:t>
            </a:r>
            <a:r>
              <a:rPr lang="mr-IN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–</a:t>
            </a:r>
            <a:r>
              <a:rPr lang="it-IT" altLang="it-IT" sz="20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 30 settembre</a:t>
            </a:r>
            <a:endParaRPr lang="it-IT" altLang="it-IT" sz="2000" b="1" dirty="0">
              <a:latin typeface="Century Gothic"/>
              <a:ea typeface="ＭＳ Ｐゴシック" panose="020B0600070205080204" pitchFamily="34" charset="-128"/>
              <a:cs typeface="Century Gothic"/>
              <a:sym typeface="Wingdings" pitchFamily="2" charset="2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142976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Le scadenze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286000" y="2977595"/>
            <a:ext cx="4572000" cy="902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>
                <a:solidFill>
                  <a:srgbClr val="1F497D"/>
                </a:solidFill>
                <a:latin typeface="Century Gothic"/>
                <a:cs typeface="Century Gothic"/>
              </a:rPr>
              <a:t>IL PIANO FORMATIVO NAZIONALE 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 smtClean="0">
                <a:solidFill>
                  <a:srgbClr val="1F497D"/>
                </a:solidFill>
                <a:latin typeface="Century Gothic"/>
                <a:cs typeface="Century Gothic"/>
              </a:rPr>
              <a:t>IL PIANO FORMATIVO LOCALE</a:t>
            </a:r>
            <a:endParaRPr lang="it-IT" i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12687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Concordare con il referente locale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9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1250176" y="1628800"/>
            <a:ext cx="713824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>
                <a:solidFill>
                  <a:srgbClr val="1F497D"/>
                </a:solidFill>
                <a:latin typeface="Century Gothic"/>
                <a:cs typeface="Century Gothic"/>
              </a:rPr>
              <a:t>LA FORMAZIONE: motivazione, regolamenti e storia 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>
                <a:solidFill>
                  <a:srgbClr val="1F497D"/>
                </a:solidFill>
                <a:latin typeface="Century Gothic"/>
                <a:cs typeface="Century Gothic"/>
              </a:rPr>
              <a:t>GLI ATTORI DELLA FORMAZIONE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>
                <a:solidFill>
                  <a:srgbClr val="1F497D"/>
                </a:solidFill>
                <a:latin typeface="Century Gothic"/>
                <a:cs typeface="Century Gothic"/>
              </a:rPr>
              <a:t>IL CICLO DELLA FORMAZIONE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>
                <a:solidFill>
                  <a:srgbClr val="1F497D"/>
                </a:solidFill>
                <a:latin typeface="Century Gothic"/>
                <a:cs typeface="Century Gothic"/>
              </a:rPr>
              <a:t>IL DATABASE  E LE </a:t>
            </a:r>
            <a:r>
              <a:rPr lang="it-IT" i="1" dirty="0" smtClean="0">
                <a:solidFill>
                  <a:srgbClr val="1F497D"/>
                </a:solidFill>
                <a:latin typeface="Century Gothic"/>
                <a:cs typeface="Century Gothic"/>
              </a:rPr>
              <a:t>SCADENZE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Wingdings" charset="2"/>
              <a:buChar char="ü"/>
            </a:pPr>
            <a:r>
              <a:rPr lang="it-IT" i="1" dirty="0" smtClean="0">
                <a:solidFill>
                  <a:srgbClr val="1F497D"/>
                </a:solidFill>
                <a:latin typeface="Century Gothic"/>
                <a:cs typeface="Century Gothic"/>
              </a:rPr>
              <a:t>DOMANDE &amp; RISPOSTE</a:t>
            </a:r>
            <a:endParaRPr lang="it-IT" i="1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lvl="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</a:pPr>
            <a:endParaRPr lang="it-IT" i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142976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Agenda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ea typeface="Tahoma" pitchFamily="34" charset="0"/>
                <a:cs typeface="Garamond"/>
              </a:rPr>
              <a:t>Conclusioni</a:t>
            </a:r>
            <a:endParaRPr lang="it-IT" sz="2400" b="1" dirty="0">
              <a:solidFill>
                <a:schemeClr val="tx2"/>
              </a:solidFill>
              <a:ea typeface="Tahoma" pitchFamily="34" charset="0"/>
              <a:cs typeface="Garamond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pic>
        <p:nvPicPr>
          <p:cNvPr id="9" name="Immagine 8" descr="viola_gen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600" y="1772816"/>
            <a:ext cx="3960440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5004048" y="1412777"/>
            <a:ext cx="324036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La </a:t>
            </a:r>
            <a:r>
              <a:rPr lang="it-IT" sz="1600" dirty="0">
                <a:solidFill>
                  <a:schemeClr val="tx2"/>
                </a:solidFill>
              </a:rPr>
              <a:t>passione da sola può non bastare a farci raggiungere i nostri sogni, a dare forma alle nostre visioni e a dare soddisfazione alla nostra curiosità. Ci vuole il lavoro, ci vuole un continuo aggiornamento delle conoscenze e delle esperienze e questo, l’ho imparato da grande, si chiama </a:t>
            </a:r>
            <a:r>
              <a:rPr lang="it-IT" sz="1600" b="1" dirty="0" smtClean="0">
                <a:solidFill>
                  <a:schemeClr val="tx2"/>
                </a:solidFill>
              </a:rPr>
              <a:t>FORMAZIONE.</a:t>
            </a:r>
          </a:p>
          <a:p>
            <a:pPr algn="just"/>
            <a:endParaRPr lang="it-IT" sz="1600" dirty="0" smtClean="0">
              <a:solidFill>
                <a:schemeClr val="tx2"/>
              </a:solidFill>
            </a:endParaRPr>
          </a:p>
          <a:p>
            <a:pPr algn="just"/>
            <a:r>
              <a:rPr lang="it-IT" sz="1600" dirty="0">
                <a:solidFill>
                  <a:schemeClr val="tx2"/>
                </a:solidFill>
              </a:rPr>
              <a:t>Senza passione quella bambina </a:t>
            </a:r>
            <a:r>
              <a:rPr lang="it-IT" sz="1600" dirty="0" err="1">
                <a:solidFill>
                  <a:schemeClr val="tx2"/>
                </a:solidFill>
              </a:rPr>
              <a:t>difﬁcilmente</a:t>
            </a:r>
            <a:r>
              <a:rPr lang="it-IT" sz="1600" dirty="0">
                <a:solidFill>
                  <a:schemeClr val="tx2"/>
                </a:solidFill>
              </a:rPr>
              <a:t> vedrà mai le stelle e senza </a:t>
            </a:r>
            <a:r>
              <a:rPr lang="it-IT" sz="1600" dirty="0" smtClean="0">
                <a:solidFill>
                  <a:schemeClr val="tx2"/>
                </a:solidFill>
              </a:rPr>
              <a:t>FORMAZIONE </a:t>
            </a:r>
            <a:r>
              <a:rPr lang="it-IT" sz="1600" dirty="0">
                <a:solidFill>
                  <a:schemeClr val="tx2"/>
                </a:solidFill>
              </a:rPr>
              <a:t>non sarà in grado di apprezzarle per quello che sono e non per quello che rappresentano.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558924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1F497D"/>
                </a:solidFill>
                <a:latin typeface="+mj-lt"/>
              </a:rPr>
              <a:t>Viola Dionisio</a:t>
            </a:r>
          </a:p>
          <a:p>
            <a:pPr algn="ctr"/>
            <a:r>
              <a:rPr lang="it-IT" sz="1600" b="1" i="1" dirty="0" smtClean="0">
                <a:solidFill>
                  <a:srgbClr val="1F497D"/>
                </a:solidFill>
                <a:latin typeface="+mj-lt"/>
              </a:rPr>
              <a:t> </a:t>
            </a:r>
            <a:r>
              <a:rPr lang="it-IT" sz="1200" b="1" i="1" dirty="0" smtClean="0">
                <a:solidFill>
                  <a:srgbClr val="1F497D"/>
                </a:solidFill>
                <a:latin typeface="+mj-lt"/>
              </a:rPr>
              <a:t>Vincitrice del </a:t>
            </a:r>
            <a:r>
              <a:rPr lang="it-IT" sz="1200" b="1" i="1" dirty="0">
                <a:solidFill>
                  <a:srgbClr val="1F497D"/>
                </a:solidFill>
                <a:latin typeface="+mj-lt"/>
              </a:rPr>
              <a:t>Concorso FORMAZIONE &amp; PASSIONE: Venti anni di Formazione </a:t>
            </a:r>
            <a:r>
              <a:rPr lang="it-IT" sz="1200" b="1" i="1" dirty="0" smtClean="0">
                <a:solidFill>
                  <a:srgbClr val="1F497D"/>
                </a:solidFill>
                <a:latin typeface="+mj-lt"/>
              </a:rPr>
              <a:t>INFN </a:t>
            </a:r>
            <a:endParaRPr lang="it-IT" sz="1200" b="1" i="1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it-IT" sz="1200" b="1" i="1" dirty="0" smtClean="0">
                <a:solidFill>
                  <a:srgbClr val="1F497D"/>
                </a:solidFill>
                <a:latin typeface="+mj-lt"/>
              </a:rPr>
              <a:t>3 ottobre 2018</a:t>
            </a:r>
            <a:endParaRPr lang="it-IT" sz="1200" b="1" i="1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9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775877641"/>
              </p:ext>
            </p:extLst>
          </p:nvPr>
        </p:nvGraphicFramePr>
        <p:xfrm>
          <a:off x="1619672" y="1988840"/>
          <a:ext cx="59791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ttangolo 17"/>
          <p:cNvSpPr/>
          <p:nvPr/>
        </p:nvSpPr>
        <p:spPr>
          <a:xfrm>
            <a:off x="1259632" y="2060848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...il Referente</a:t>
            </a:r>
            <a:endParaRPr lang="it-IT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4" name="Freccia destra rientrata 3"/>
          <p:cNvSpPr/>
          <p:nvPr/>
        </p:nvSpPr>
        <p:spPr>
          <a:xfrm>
            <a:off x="5868144" y="371703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948264" y="3212976"/>
            <a:ext cx="1800200" cy="1477328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Cogliere le numerose opportunità che offre la formazione</a:t>
            </a:r>
            <a:endParaRPr lang="it-IT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9632" y="548680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…</a:t>
            </a:r>
            <a:r>
              <a:rPr lang="en-GB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e </a:t>
            </a:r>
            <a:r>
              <a:rPr lang="en-GB" sz="2400" b="1" dirty="0" err="1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adesso</a:t>
            </a:r>
            <a:r>
              <a:rPr lang="en-GB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tocca</a:t>
            </a:r>
            <a:r>
              <a:rPr lang="en-GB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 a </a:t>
            </a:r>
            <a:r>
              <a:rPr lang="en-GB" sz="2400" b="1" dirty="0" err="1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noi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4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30066" y="1400634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rgbClr val="002060"/>
                </a:solidFill>
              </a:rPr>
              <a:t>La formazione è un fatto conoscitivo volto al cambiamento individuale, un passaggio di conoscenza, di contenuti, di capacità, di modi di pensare, di modi di essere. </a:t>
            </a:r>
            <a:endParaRPr lang="it-IT" i="1" dirty="0" smtClean="0">
              <a:solidFill>
                <a:srgbClr val="002060"/>
              </a:solidFill>
            </a:endParaRPr>
          </a:p>
          <a:p>
            <a:pPr algn="just"/>
            <a:endParaRPr lang="it-IT" b="1" i="1" dirty="0">
              <a:solidFill>
                <a:srgbClr val="002060"/>
              </a:solidFill>
            </a:endParaRPr>
          </a:p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La </a:t>
            </a:r>
            <a:r>
              <a:rPr lang="it-IT" b="1" i="1" dirty="0">
                <a:solidFill>
                  <a:srgbClr val="002060"/>
                </a:solidFill>
              </a:rPr>
              <a:t>formazione in sintesi, consente lo sviluppo verticale ed orizzontale della conoscenza: </a:t>
            </a:r>
            <a:endParaRPr lang="it-IT" b="1" i="1" dirty="0" smtClean="0">
              <a:solidFill>
                <a:srgbClr val="002060"/>
              </a:solidFill>
            </a:endParaRPr>
          </a:p>
          <a:p>
            <a:pPr algn="just"/>
            <a:endParaRPr lang="it-IT" b="1" i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aumenta </a:t>
            </a:r>
            <a:r>
              <a:rPr lang="it-IT" b="1" i="1" dirty="0">
                <a:solidFill>
                  <a:srgbClr val="002060"/>
                </a:solidFill>
              </a:rPr>
              <a:t>il sapere (conoscenze) </a:t>
            </a:r>
            <a:endParaRPr lang="it-IT" b="1" i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e </a:t>
            </a:r>
          </a:p>
          <a:p>
            <a:pPr algn="just"/>
            <a:r>
              <a:rPr lang="it-IT" b="1" i="1" dirty="0" smtClean="0">
                <a:solidFill>
                  <a:srgbClr val="002060"/>
                </a:solidFill>
              </a:rPr>
              <a:t>il </a:t>
            </a:r>
            <a:r>
              <a:rPr lang="it-IT" b="1" i="1" dirty="0">
                <a:solidFill>
                  <a:srgbClr val="002060"/>
                </a:solidFill>
              </a:rPr>
              <a:t>saper essere (le competenze) delle persone. </a:t>
            </a:r>
            <a:endParaRPr lang="it-IT" b="1" i="1" dirty="0" smtClean="0">
              <a:solidFill>
                <a:srgbClr val="002060"/>
              </a:solidFill>
            </a:endParaRPr>
          </a:p>
          <a:p>
            <a:pPr algn="just"/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i="1" dirty="0">
                <a:solidFill>
                  <a:srgbClr val="002060"/>
                </a:solidFill>
              </a:rPr>
              <a:t>Affinché ciò avvenga è necessario che venga pianificata ed organizzata attraverso modalità e strumenti specifici.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4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5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1196752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Motivazione</a:t>
            </a:r>
            <a:endParaRPr lang="it-IT" sz="2200" b="1" i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ACA6B1-1D58-1148-A88C-5C6F1DF47BCF}"/>
              </a:ext>
            </a:extLst>
          </p:cNvPr>
          <p:cNvSpPr txBox="1">
            <a:spLocks/>
          </p:cNvSpPr>
          <p:nvPr/>
        </p:nvSpPr>
        <p:spPr>
          <a:xfrm rot="413702">
            <a:off x="899592" y="4077072"/>
            <a:ext cx="2016224" cy="648072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Qualificare l’azione manageriale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921F588-D2E7-EA47-9585-78D7A17CD6BA}"/>
              </a:ext>
            </a:extLst>
          </p:cNvPr>
          <p:cNvSpPr txBox="1">
            <a:spLocks/>
          </p:cNvSpPr>
          <p:nvPr/>
        </p:nvSpPr>
        <p:spPr>
          <a:xfrm>
            <a:off x="5580112" y="4653136"/>
            <a:ext cx="3167847" cy="923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it-IT" sz="2000" b="1" kern="1200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Contribuire al successo scientifico dell’Istituto</a:t>
            </a:r>
            <a:endParaRPr lang="it-IT" altLang="ja-JP" sz="2000" b="1" kern="1200" dirty="0">
              <a:solidFill>
                <a:srgbClr val="CE3D63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6BBDA4A-B5B5-8548-A3C3-F6AEB66E9E20}"/>
              </a:ext>
            </a:extLst>
          </p:cNvPr>
          <p:cNvSpPr txBox="1">
            <a:spLocks/>
          </p:cNvSpPr>
          <p:nvPr/>
        </p:nvSpPr>
        <p:spPr>
          <a:xfrm rot="20793956">
            <a:off x="1234820" y="2864546"/>
            <a:ext cx="266429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Veicolare le scelte organizzative dell’Istituto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E0BB9F-B31A-3547-B427-D3294943D667}"/>
              </a:ext>
            </a:extLst>
          </p:cNvPr>
          <p:cNvSpPr txBox="1">
            <a:spLocks/>
          </p:cNvSpPr>
          <p:nvPr/>
        </p:nvSpPr>
        <p:spPr>
          <a:xfrm>
            <a:off x="1187624" y="5157192"/>
            <a:ext cx="2160239" cy="9361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Attuare la standardizzazione e la </a:t>
            </a:r>
            <a:r>
              <a:rPr lang="it-IT" altLang="ja-JP" sz="2000" kern="1200" dirty="0" smtClean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semplificazione  </a:t>
            </a: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processi decisionali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21F588-D2E7-EA47-9585-78D7A17CD6BA}"/>
              </a:ext>
            </a:extLst>
          </p:cNvPr>
          <p:cNvSpPr txBox="1">
            <a:spLocks/>
          </p:cNvSpPr>
          <p:nvPr/>
        </p:nvSpPr>
        <p:spPr>
          <a:xfrm>
            <a:off x="1835696" y="1700808"/>
            <a:ext cx="5688632" cy="741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sz="2000" b="1" kern="1200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Il primo valore di un</a:t>
            </a:r>
            <a:r>
              <a:rPr lang="it-IT" altLang="en-US" sz="2000" b="1" kern="1200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ja-JP" sz="2000" b="1" kern="1200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organizzazione sono gli individui che vi operano.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5ACA6B1-1D58-1148-A88C-5C6F1DF47BCF}"/>
              </a:ext>
            </a:extLst>
          </p:cNvPr>
          <p:cNvSpPr txBox="1">
            <a:spLocks/>
          </p:cNvSpPr>
          <p:nvPr/>
        </p:nvSpPr>
        <p:spPr>
          <a:xfrm rot="1145237">
            <a:off x="5798624" y="2806573"/>
            <a:ext cx="2959526" cy="9531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Mantenere le competenze al passo con gli  sviluppi tecnologici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50CBDD-5C2E-A644-93CC-149021C3421C}"/>
              </a:ext>
            </a:extLst>
          </p:cNvPr>
          <p:cNvSpPr txBox="1">
            <a:spLocks/>
          </p:cNvSpPr>
          <p:nvPr/>
        </p:nvSpPr>
        <p:spPr>
          <a:xfrm>
            <a:off x="3491880" y="3501008"/>
            <a:ext cx="2847372" cy="651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Offrire opportunità di crescita e diversificazione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8E0BB9F-B31A-3547-B427-D3294943D667}"/>
              </a:ext>
            </a:extLst>
          </p:cNvPr>
          <p:cNvSpPr txBox="1">
            <a:spLocks/>
          </p:cNvSpPr>
          <p:nvPr/>
        </p:nvSpPr>
        <p:spPr>
          <a:xfrm rot="20704805">
            <a:off x="3478254" y="4622649"/>
            <a:ext cx="2095909" cy="727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kern="1200" dirty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Migliorare il lavoro in team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6</a:t>
            </a:fld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142976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7733" y="130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1196752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Regolamenti</a:t>
            </a:r>
            <a:endParaRPr lang="it-IT" sz="2200" b="1" i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6B62F-D026-42AF-9F7B-2C5591D65B5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517232"/>
            <a:ext cx="36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24000" y="1930400"/>
            <a:ext cx="5280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39552" y="1700808"/>
            <a:ext cx="7560840" cy="45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Regolamento del personale INFN -­‐ Articolo 44 -­‐ Formazione</a:t>
            </a:r>
            <a:endParaRPr lang="it-IT" sz="12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marL="228600" indent="-228600" algn="just">
              <a:buAutoNum type="arabicPeriod"/>
            </a:pPr>
            <a:r>
              <a:rPr lang="it-IT" sz="1200" dirty="0" smtClean="0">
                <a:solidFill>
                  <a:srgbClr val="1F497D"/>
                </a:solidFill>
                <a:latin typeface="Century Gothic"/>
                <a:cs typeface="Century Gothic"/>
              </a:rPr>
              <a:t>L’Istituto </a:t>
            </a:r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Nazionale di Fisica Nucleare individua nella formazione uno </a:t>
            </a:r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strumento indispensabile per la crescita professionale </a:t>
            </a:r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e per l’aggiornamento del personale in servizio e per l’inserimento nei processi organizzativi del personale di nuova assunzione</a:t>
            </a:r>
            <a:r>
              <a:rPr lang="it-IT" sz="1200" dirty="0" smtClean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sz="12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2. Le attività formative sono rivolte al </a:t>
            </a:r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personale dipendente</a:t>
            </a:r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 con contratti di lavoro a tempo pieno o a tempo parziale. </a:t>
            </a:r>
            <a:r>
              <a:rPr lang="it-IT" sz="1200" i="1" dirty="0">
                <a:solidFill>
                  <a:srgbClr val="1F497D"/>
                </a:solidFill>
                <a:latin typeface="Century Gothic"/>
                <a:cs typeface="Century Gothic"/>
              </a:rPr>
              <a:t>Ove possibile e senza ulteriori oneri a carico del fondo formazione, ne è consentita la fruizione anche </a:t>
            </a:r>
            <a:r>
              <a:rPr lang="it-IT" sz="1200" b="1" i="1" dirty="0">
                <a:solidFill>
                  <a:srgbClr val="1F497D"/>
                </a:solidFill>
                <a:latin typeface="Century Gothic"/>
                <a:cs typeface="Century Gothic"/>
              </a:rPr>
              <a:t>ai titolari di assegni di ricerca e di borse di studio </a:t>
            </a:r>
            <a:r>
              <a:rPr lang="it-IT" sz="1200" i="1" dirty="0">
                <a:solidFill>
                  <a:srgbClr val="1F497D"/>
                </a:solidFill>
                <a:latin typeface="Century Gothic"/>
                <a:cs typeface="Century Gothic"/>
              </a:rPr>
              <a:t>dell’Istituto e ai titolari di incarichi di ricerca e di collaborazione e delle altre tipologie di associazione</a:t>
            </a:r>
            <a:r>
              <a:rPr lang="it-IT" sz="1200" i="1" dirty="0" smtClean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sz="12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1200" b="1" dirty="0">
                <a:solidFill>
                  <a:srgbClr val="1F497D"/>
                </a:solidFill>
                <a:latin typeface="Century Gothic"/>
                <a:cs typeface="Century Gothic"/>
              </a:rPr>
              <a:t>Regolamento di organizzazione e funzionamento INFN -­‐ Articolo 23 – La formazione del personale</a:t>
            </a:r>
            <a:endParaRPr lang="it-IT" sz="12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marL="228600" indent="-228600" algn="just">
              <a:buAutoNum type="arabicPeriod"/>
            </a:pPr>
            <a:r>
              <a:rPr lang="it-IT" sz="1200" dirty="0" smtClean="0">
                <a:solidFill>
                  <a:srgbClr val="1F497D"/>
                </a:solidFill>
                <a:latin typeface="Century Gothic"/>
                <a:cs typeface="Century Gothic"/>
              </a:rPr>
              <a:t>La </a:t>
            </a:r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politica di formazione del personale è promossa e coordinata dalla Commissione Nazionale Formazione (CNF), nominata con apposita disposizione dal Presidente dell’Istituto. La CNF definisce annualmente le principali tematiche sulle quali verteranno le iniziative di formazione del personale, e approva i piani formativi sulla base delle proprie linee guida e delle proposte delle singole Strutture di cui al comma 2</a:t>
            </a:r>
            <a:r>
              <a:rPr lang="it-IT" sz="1200" dirty="0" smtClean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</a:p>
          <a:p>
            <a:pPr algn="just"/>
            <a:endParaRPr lang="it-IT" sz="1200" dirty="0">
              <a:solidFill>
                <a:srgbClr val="1F497D"/>
              </a:solidFill>
              <a:latin typeface="Century Gothic"/>
              <a:cs typeface="Century Gothic"/>
            </a:endParaRPr>
          </a:p>
          <a:p>
            <a:pPr algn="just"/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2. Ogni Struttura propone annualmente alla CNF il piano delle iniziative di sviluppo e di formazione dei ricercatori, tecnologi e del personale tecnico e amministrativo, anche con contratto di lavoro a tempo determinato. Il piano è elaborato sulla base delle proposte del personale e dei criteri adottati dalla CNF, e può riguardare proposte locali, nazionali, ed interstrutturali. A tal fine presso ciascuna Struttura vengono individuati dai singoli Direttori i referenti locali della formazione. Essi contribuiscono alla formulazione dei piani formativi locali, e hanno inoltre il compito di </a:t>
            </a:r>
            <a:r>
              <a:rPr lang="it-IT" sz="1200" dirty="0" smtClean="0">
                <a:solidFill>
                  <a:srgbClr val="1F497D"/>
                </a:solidFill>
                <a:latin typeface="Century Gothic"/>
                <a:cs typeface="Century Gothic"/>
              </a:rPr>
              <a:t>diffondere le informazioni </a:t>
            </a:r>
            <a:r>
              <a:rPr lang="it-IT" sz="1200" dirty="0">
                <a:solidFill>
                  <a:srgbClr val="1F497D"/>
                </a:solidFill>
                <a:latin typeface="Century Gothic"/>
                <a:cs typeface="Century Gothic"/>
              </a:rPr>
              <a:t>e favorire l’accesso ai diversi eventi formativi.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142976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971600" y="1844824"/>
            <a:ext cx="748883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Le prime iniziative formative risalgono alla fine degli </a:t>
            </a:r>
            <a:r>
              <a:rPr lang="it-IT" altLang="it-IT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anni </a:t>
            </a:r>
            <a:r>
              <a:rPr lang="it-IT" altLang="en-US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‘</a:t>
            </a:r>
            <a:r>
              <a:rPr lang="it-IT" altLang="it-IT" b="1" dirty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80</a:t>
            </a:r>
          </a:p>
          <a:p>
            <a:pPr>
              <a:lnSpc>
                <a:spcPct val="80000"/>
              </a:lnSpc>
            </a:pPr>
            <a:endParaRPr lang="it-IT" altLang="it-IT" b="1" dirty="0">
              <a:solidFill>
                <a:srgbClr val="FF0000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1992</a:t>
            </a:r>
            <a:r>
              <a:rPr lang="it-IT" altLang="it-IT" b="1" dirty="0" smtClean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b="1" dirty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Nel Regolamento A.C.  </a:t>
            </a:r>
            <a:r>
              <a:rPr lang="it-IT" altLang="it-IT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nasce l</a:t>
            </a:r>
            <a:r>
              <a:rPr lang="it-IT" altLang="en-US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it-IT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Ufficio Formazione del Personale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, </a:t>
            </a:r>
            <a:r>
              <a:rPr lang="it-IT" altLang="it-IT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includeva </a:t>
            </a:r>
            <a:r>
              <a:rPr lang="it-IT" altLang="it-IT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anche le Borse di Studio </a:t>
            </a:r>
            <a:r>
              <a:rPr lang="it-IT" altLang="it-IT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INFN</a:t>
            </a:r>
          </a:p>
          <a:p>
            <a:endParaRPr lang="it-IT" altLang="it-IT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1997</a:t>
            </a:r>
            <a:r>
              <a:rPr lang="it-IT" altLang="it-IT" b="1" dirty="0" smtClean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b="1" dirty="0">
                <a:latin typeface="Century Gothic"/>
                <a:ea typeface="ＭＳ Ｐゴシック" panose="020B0600070205080204" pitchFamily="34" charset="-128"/>
                <a:cs typeface="Century Gothic"/>
              </a:rPr>
              <a:t>-</a:t>
            </a:r>
            <a:r>
              <a:rPr lang="it-IT" altLang="it-IT" dirty="0"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Nascita della </a:t>
            </a:r>
            <a:r>
              <a:rPr lang="it-IT" altLang="it-IT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Commissione Nazionale Formazione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di nomina presidenziale, </a:t>
            </a:r>
            <a:r>
              <a:rPr lang="it-IT" altLang="it-IT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con componenti rappresentativi di tutte le professionalità </a:t>
            </a:r>
            <a:r>
              <a:rPr lang="it-IT" altLang="it-IT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dell</a:t>
            </a:r>
            <a:r>
              <a:rPr lang="it-IT" altLang="en-US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it-IT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Istituto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altLang="it-IT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1998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L’INFN è il primo E.P.R. a dotarsi di un </a:t>
            </a:r>
            <a:r>
              <a:rPr lang="it-IT" altLang="it-IT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Piano Formativo Nazionale </a:t>
            </a:r>
            <a:r>
              <a:rPr lang="it-IT" altLang="it-IT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organico e rivolto a tutto il proprio personale a seguito di una «</a:t>
            </a:r>
            <a:r>
              <a:rPr lang="it-IT" altLang="ja-JP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analisi dei fabbisogni</a:t>
            </a:r>
            <a:r>
              <a:rPr lang="it-IT" altLang="ja-JP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»</a:t>
            </a:r>
          </a:p>
          <a:p>
            <a:endParaRPr lang="it-IT" altLang="ja-JP" i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2000</a:t>
            </a:r>
            <a:r>
              <a:rPr lang="it-IT" altLang="it-IT" dirty="0" smtClean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dirty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nasce la pagina web della formazione:  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	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hlinkClick r:id="rId2"/>
              </a:rPr>
              <a:t>http://www.ac.infn.it/personale/formazione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hlinkClick r:id="rId2"/>
              </a:rPr>
              <a:t>/</a:t>
            </a:r>
            <a:endParaRPr lang="it-IT" altLang="it-IT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196752"/>
            <a:ext cx="2250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i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Un po’ di storia</a:t>
            </a:r>
            <a:endParaRPr lang="it-IT" sz="2200" b="1" i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  <a:p>
            <a:endParaRPr lang="it-IT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142976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934725" y="1159879"/>
            <a:ext cx="748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2003</a:t>
            </a:r>
            <a:r>
              <a:rPr lang="it-IT" altLang="it-IT" sz="1600" dirty="0" smtClean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600" dirty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 </a:t>
            </a:r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nasce una </a:t>
            </a:r>
            <a:r>
              <a:rPr lang="it-IT" altLang="it-IT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base di dati </a:t>
            </a:r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dedicata alla Formazione INFN, </a:t>
            </a:r>
            <a:r>
              <a:rPr lang="it-IT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strumento per la gestione di tutto il processo formativo: dalla proposta di corso alla rendicontazione economica dei capitoli della </a:t>
            </a:r>
            <a:r>
              <a:rPr lang="it-IT" altLang="it-IT" sz="1600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formazione</a:t>
            </a:r>
          </a:p>
          <a:p>
            <a:r>
              <a:rPr lang="it-IT" altLang="it-IT" sz="1600" i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endParaRPr lang="it-IT" altLang="it-IT" sz="1600" i="1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2010</a:t>
            </a:r>
            <a:r>
              <a:rPr lang="it-IT" altLang="it-IT" sz="1600" b="1" dirty="0" smtClean="0">
                <a:solidFill>
                  <a:srgbClr val="000048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la Legge Finanziaria riduce </a:t>
            </a:r>
            <a:r>
              <a:rPr lang="it-IT" altLang="it-IT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  <a:sym typeface="Wingdings" pitchFamily="2" charset="2"/>
              </a:rPr>
              <a:t>il budget di formazione è ridotto da circa 2.0 M€ a 1.0 M€ </a:t>
            </a:r>
            <a:r>
              <a:rPr lang="it-IT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le spese sostenute per attività di formazione devono essere non superiori del 50% di quanto speso nell</a:t>
            </a:r>
            <a:r>
              <a:rPr lang="it-IT" altLang="en-US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anno </a:t>
            </a:r>
            <a:r>
              <a:rPr lang="it-IT" altLang="it-IT" sz="1600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2009</a:t>
            </a:r>
          </a:p>
          <a:p>
            <a:pPr>
              <a:lnSpc>
                <a:spcPct val="100000"/>
              </a:lnSpc>
              <a:buNone/>
            </a:pPr>
            <a:endParaRPr lang="it-IT" altLang="it-IT" sz="1600" i="1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2011</a:t>
            </a:r>
            <a:r>
              <a:rPr lang="it-IT" altLang="it-IT" sz="1600" dirty="0" smtClean="0">
                <a:solidFill>
                  <a:srgbClr val="00000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inizia la </a:t>
            </a:r>
            <a:r>
              <a:rPr lang="it-IT" altLang="it-IT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fruizione in streaming </a:t>
            </a:r>
            <a:r>
              <a:rPr lang="it-IT" alt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dei corsi di formazione, </a:t>
            </a:r>
            <a:r>
              <a:rPr lang="it-IT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con test di verifica e scheda di valutazione </a:t>
            </a:r>
            <a:r>
              <a:rPr lang="en-US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in via </a:t>
            </a:r>
            <a:r>
              <a:rPr lang="en-US" altLang="it-IT" sz="1600" i="1" dirty="0" err="1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telematica</a:t>
            </a:r>
            <a:r>
              <a:rPr lang="en-US" alt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endParaRPr lang="en-US" altLang="it-IT" sz="1600" i="1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endParaRPr lang="en-US" altLang="it-IT" sz="1600" i="1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2014</a:t>
            </a:r>
            <a:r>
              <a:rPr lang="it-IT" altLang="it-IT" sz="16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l’Ufficio Formazione del Personale si arricchisce dell’ </a:t>
            </a:r>
            <a:r>
              <a:rPr lang="it-IT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Ufficio Formazione diffuso</a:t>
            </a:r>
            <a:r>
              <a:rPr lang="it-IT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, formato da alcuni referenti e colleghi delle strutture che hanno risposto ad una ‘call’ </a:t>
            </a:r>
            <a:r>
              <a:rPr lang="it-IT" altLang="ja-JP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: </a:t>
            </a:r>
            <a:r>
              <a:rPr lang="it-IT" sz="1600" i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si pone rimedio alla cronica carenza di </a:t>
            </a:r>
            <a:r>
              <a:rPr lang="it-IT" sz="1600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personale</a:t>
            </a:r>
          </a:p>
          <a:p>
            <a:pPr>
              <a:lnSpc>
                <a:spcPct val="100000"/>
              </a:lnSpc>
              <a:buNone/>
            </a:pPr>
            <a:endParaRPr lang="it-IT" altLang="it-IT" sz="1600" b="1" i="1" dirty="0">
              <a:solidFill>
                <a:schemeClr val="bg2">
                  <a:lumMod val="50000"/>
                </a:schemeClr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2015 </a:t>
            </a:r>
            <a:r>
              <a:rPr lang="it-IT" altLang="ja-JP" sz="160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- </a:t>
            </a:r>
            <a:r>
              <a:rPr lang="it-IT" altLang="ja-JP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Primi corsi di </a:t>
            </a:r>
            <a:r>
              <a:rPr lang="it-IT" altLang="ja-JP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formazione in e-</a:t>
            </a:r>
            <a:r>
              <a:rPr lang="it-IT" altLang="ja-JP" sz="1600" b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learning</a:t>
            </a:r>
          </a:p>
          <a:p>
            <a:pPr>
              <a:lnSpc>
                <a:spcPct val="100000"/>
              </a:lnSpc>
              <a:buNone/>
            </a:pPr>
            <a:endParaRPr lang="it-IT" altLang="it-IT" sz="1600" dirty="0">
              <a:solidFill>
                <a:srgbClr val="FF0000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2018</a:t>
            </a:r>
            <a:r>
              <a:rPr lang="it-IT" altLang="it-IT" sz="1600" b="1" dirty="0" smtClean="0">
                <a:solidFill>
                  <a:srgbClr val="0070C0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ja-JP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– </a:t>
            </a:r>
            <a:r>
              <a:rPr lang="it-IT" altLang="ja-JP" sz="1600" b="1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 anni </a:t>
            </a:r>
            <a:r>
              <a:rPr lang="it-IT" altLang="ja-JP" sz="1600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di Piani formativi </a:t>
            </a:r>
            <a:endParaRPr lang="it-IT" altLang="ja-JP" sz="1600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endParaRPr lang="it-IT" altLang="it-IT" sz="1600" i="1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600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2019</a:t>
            </a:r>
            <a:r>
              <a:rPr lang="it-IT" altLang="it-IT" sz="1600" i="1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– </a:t>
            </a:r>
            <a:r>
              <a:rPr lang="it-IT" altLang="it-IT" sz="1600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Idea del Seminario «La Formazione nell’INFN»</a:t>
            </a:r>
            <a:endParaRPr lang="it-IT" altLang="it-IT" sz="1600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214282" y="6429396"/>
            <a:ext cx="892971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500034" y="1000108"/>
            <a:ext cx="714380" cy="4286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214414" y="1000108"/>
            <a:ext cx="792958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142976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La formazione</a:t>
            </a:r>
            <a:endParaRPr lang="it-IT" sz="2400" b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62F-D026-42AF-9F7B-2C5591D65B5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971600" y="2026101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charset="2"/>
              <a:buChar char="u"/>
            </a:pP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Il </a:t>
            </a: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Direttore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è responsabile della Formazione del personale INFN della struttura</a:t>
            </a: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u"/>
            </a:pP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Il </a:t>
            </a: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budget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per la formazione è definito per legge ed attualmente è di circa 1.0 </a:t>
            </a:r>
            <a:r>
              <a:rPr lang="it-IT" altLang="it-IT" dirty="0" err="1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Meu</a:t>
            </a:r>
            <a:endParaRPr lang="it-IT" altLang="it-IT" dirty="0" smtClean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u"/>
            </a:pP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Questi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fondi possono essere spesi solo per il </a:t>
            </a: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personale dipendente</a:t>
            </a: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1F497D"/>
              </a:solidFill>
              <a:latin typeface="Century Gothic"/>
              <a:ea typeface="ＭＳ Ｐゴシック" panose="020B0600070205080204" pitchFamily="34" charset="-128"/>
              <a:cs typeface="Century Gothic"/>
            </a:endParaRPr>
          </a:p>
          <a:p>
            <a:pPr marL="285750" indent="-285750" algn="just">
              <a:lnSpc>
                <a:spcPct val="100000"/>
              </a:lnSpc>
              <a:buFont typeface="Wingdings" charset="2"/>
              <a:buChar char="u"/>
            </a:pP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Ogni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anno l</a:t>
            </a:r>
            <a:r>
              <a:rPr lang="it-IT" altLang="en-US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INFN predispone il </a:t>
            </a:r>
            <a:r>
              <a:rPr lang="it-IT" altLang="it-IT" b="1" dirty="0" smtClean="0">
                <a:solidFill>
                  <a:srgbClr val="CE3D63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Piano Formativo dell’Istituto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, </a:t>
            </a:r>
            <a:r>
              <a:rPr lang="it-IT" altLang="it-IT" dirty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che viene inviato al MEF, al Dipartimento di Funzione Pubblica e alla Scuola Nazionale 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dell</a:t>
            </a:r>
            <a:r>
              <a:rPr lang="it-IT" altLang="en-US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’</a:t>
            </a:r>
            <a:r>
              <a:rPr lang="it-IT" altLang="it-IT" dirty="0" smtClean="0">
                <a:solidFill>
                  <a:srgbClr val="1F497D"/>
                </a:solidFill>
                <a:latin typeface="Century Gothic"/>
                <a:ea typeface="ＭＳ Ｐゴシック" panose="020B0600070205080204" pitchFamily="34" charset="-128"/>
                <a:cs typeface="Century Gothic"/>
              </a:rPr>
              <a:t>Amministrazione.</a:t>
            </a:r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196752"/>
            <a:ext cx="13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i="1" dirty="0" smtClean="0">
                <a:solidFill>
                  <a:schemeClr val="tx2"/>
                </a:solidFill>
                <a:latin typeface="Century Gothic"/>
                <a:ea typeface="Tahoma" pitchFamily="34" charset="0"/>
                <a:cs typeface="Century Gothic"/>
              </a:rPr>
              <a:t>In pillole</a:t>
            </a:r>
            <a:endParaRPr lang="it-IT" sz="2200" b="1" i="1" dirty="0">
              <a:solidFill>
                <a:schemeClr val="tx2"/>
              </a:solidFill>
              <a:latin typeface="Century Gothic"/>
              <a:ea typeface="Tahoma" pitchFamily="34" charset="0"/>
              <a:cs typeface="Century Gothic"/>
            </a:endParaRPr>
          </a:p>
          <a:p>
            <a:endParaRPr lang="it-IT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F6582AB-8555-5F46-A443-E90BC38A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16404" r="12031" b="16636"/>
          <a:stretch/>
        </p:blipFill>
        <p:spPr>
          <a:xfrm>
            <a:off x="7677400" y="5661248"/>
            <a:ext cx="1466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1765</Words>
  <Application>Microsoft Office PowerPoint</Application>
  <PresentationFormat>Presentazione su schermo (4:3)</PresentationFormat>
  <Paragraphs>422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Century Gothic</vt:lpstr>
      <vt:lpstr>Garamond</vt:lpstr>
      <vt:lpstr>Tahoma</vt:lpstr>
      <vt:lpstr>Times New Roman</vt:lpstr>
      <vt:lpstr>Wingdings</vt:lpstr>
      <vt:lpstr>Tema di Office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ferrucci</cp:lastModifiedBy>
  <cp:revision>347</cp:revision>
  <cp:lastPrinted>2019-05-29T08:52:04Z</cp:lastPrinted>
  <dcterms:created xsi:type="dcterms:W3CDTF">2013-11-03T21:10:18Z</dcterms:created>
  <dcterms:modified xsi:type="dcterms:W3CDTF">2020-01-28T14:04:16Z</dcterms:modified>
</cp:coreProperties>
</file>