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388" r:id="rId4"/>
    <p:sldId id="377" r:id="rId5"/>
    <p:sldId id="347" r:id="rId6"/>
    <p:sldId id="342" r:id="rId7"/>
    <p:sldId id="344" r:id="rId8"/>
    <p:sldId id="345" r:id="rId9"/>
    <p:sldId id="346" r:id="rId10"/>
    <p:sldId id="260" r:id="rId11"/>
    <p:sldId id="378" r:id="rId12"/>
    <p:sldId id="348" r:id="rId13"/>
    <p:sldId id="350" r:id="rId14"/>
    <p:sldId id="351" r:id="rId15"/>
    <p:sldId id="380" r:id="rId16"/>
    <p:sldId id="352" r:id="rId17"/>
    <p:sldId id="379" r:id="rId18"/>
    <p:sldId id="291" r:id="rId19"/>
    <p:sldId id="357" r:id="rId20"/>
    <p:sldId id="358" r:id="rId21"/>
    <p:sldId id="359" r:id="rId22"/>
    <p:sldId id="361" r:id="rId23"/>
    <p:sldId id="362" r:id="rId24"/>
    <p:sldId id="374" r:id="rId25"/>
    <p:sldId id="364" r:id="rId26"/>
    <p:sldId id="365" r:id="rId27"/>
    <p:sldId id="366" r:id="rId28"/>
    <p:sldId id="375" r:id="rId29"/>
    <p:sldId id="368" r:id="rId30"/>
    <p:sldId id="367" r:id="rId31"/>
    <p:sldId id="369" r:id="rId32"/>
    <p:sldId id="370" r:id="rId33"/>
    <p:sldId id="371" r:id="rId34"/>
    <p:sldId id="372" r:id="rId35"/>
    <p:sldId id="373" r:id="rId36"/>
    <p:sldId id="376" r:id="rId37"/>
    <p:sldId id="353" r:id="rId38"/>
    <p:sldId id="354" r:id="rId39"/>
    <p:sldId id="355" r:id="rId40"/>
    <p:sldId id="381" r:id="rId41"/>
    <p:sldId id="389" r:id="rId42"/>
    <p:sldId id="383" r:id="rId43"/>
    <p:sldId id="384" r:id="rId44"/>
    <p:sldId id="385" r:id="rId45"/>
    <p:sldId id="387" r:id="rId46"/>
    <p:sldId id="277" r:id="rId47"/>
    <p:sldId id="390" r:id="rId48"/>
    <p:sldId id="360" r:id="rId4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FF"/>
    <a:srgbClr val="FFCCFF"/>
    <a:srgbClr val="99FF66"/>
    <a:srgbClr val="CC00FF"/>
    <a:srgbClr val="FFCC00"/>
    <a:srgbClr val="CC0066"/>
    <a:srgbClr val="CCFF99"/>
    <a:srgbClr val="66FF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28D9C6-1AA5-49D7-BDF2-E91DAE6C2EA9}" v="217" dt="2020-02-06T17:13:04.7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2" autoAdjust="0"/>
    <p:restoredTop sz="83424" autoAdjust="0"/>
  </p:normalViewPr>
  <p:slideViewPr>
    <p:cSldViewPr snapToGrid="0">
      <p:cViewPr varScale="1">
        <p:scale>
          <a:sx n="60" d="100"/>
          <a:sy n="60" d="100"/>
        </p:scale>
        <p:origin x="1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Spighi" userId="3bc39ad7-d6c7-44c6-95d2-de4a834b186c" providerId="ADAL" clId="{9A28D9C6-1AA5-49D7-BDF2-E91DAE6C2EA9}"/>
    <pc:docChg chg="undo custSel addSld delSld modSld sldOrd">
      <pc:chgData name="Roberto Spighi" userId="3bc39ad7-d6c7-44c6-95d2-de4a834b186c" providerId="ADAL" clId="{9A28D9C6-1AA5-49D7-BDF2-E91DAE6C2EA9}" dt="2020-02-06T17:14:01.127" v="7856" actId="1036"/>
      <pc:docMkLst>
        <pc:docMk/>
      </pc:docMkLst>
      <pc:sldChg chg="addSp modSp">
        <pc:chgData name="Roberto Spighi" userId="3bc39ad7-d6c7-44c6-95d2-de4a834b186c" providerId="ADAL" clId="{9A28D9C6-1AA5-49D7-BDF2-E91DAE6C2EA9}" dt="2020-01-31T13:41:41.265" v="532" actId="1036"/>
        <pc:sldMkLst>
          <pc:docMk/>
          <pc:sldMk cId="4034633181" sldId="260"/>
        </pc:sldMkLst>
        <pc:spChg chg="mod">
          <ac:chgData name="Roberto Spighi" userId="3bc39ad7-d6c7-44c6-95d2-de4a834b186c" providerId="ADAL" clId="{9A28D9C6-1AA5-49D7-BDF2-E91DAE6C2EA9}" dt="2020-01-31T13:39:05.357" v="385" actId="1076"/>
          <ac:spMkLst>
            <pc:docMk/>
            <pc:sldMk cId="4034633181" sldId="260"/>
            <ac:spMk id="2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40:40.683" v="438" actId="1035"/>
          <ac:spMkLst>
            <pc:docMk/>
            <pc:sldMk cId="4034633181" sldId="260"/>
            <ac:spMk id="4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41:15.803" v="461" actId="1035"/>
          <ac:spMkLst>
            <pc:docMk/>
            <pc:sldMk cId="4034633181" sldId="260"/>
            <ac:spMk id="6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40:40.683" v="438" actId="1035"/>
          <ac:spMkLst>
            <pc:docMk/>
            <pc:sldMk cId="4034633181" sldId="260"/>
            <ac:spMk id="9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41:41.265" v="532" actId="1036"/>
          <ac:spMkLst>
            <pc:docMk/>
            <pc:sldMk cId="4034633181" sldId="260"/>
            <ac:spMk id="16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40:40.683" v="438" actId="1035"/>
          <ac:spMkLst>
            <pc:docMk/>
            <pc:sldMk cId="4034633181" sldId="260"/>
            <ac:spMk id="21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40:40.683" v="438" actId="1035"/>
          <ac:spMkLst>
            <pc:docMk/>
            <pc:sldMk cId="4034633181" sldId="260"/>
            <ac:spMk id="64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3:40:40.683" v="438" actId="1035"/>
          <ac:spMkLst>
            <pc:docMk/>
            <pc:sldMk cId="4034633181" sldId="260"/>
            <ac:spMk id="65" creationId="{840C6E87-BC10-4307-BBB6-EC6B263FA0E7}"/>
          </ac:spMkLst>
        </pc:spChg>
        <pc:spChg chg="add mod">
          <ac:chgData name="Roberto Spighi" userId="3bc39ad7-d6c7-44c6-95d2-de4a834b186c" providerId="ADAL" clId="{9A28D9C6-1AA5-49D7-BDF2-E91DAE6C2EA9}" dt="2020-01-31T13:40:40.683" v="438" actId="1035"/>
          <ac:spMkLst>
            <pc:docMk/>
            <pc:sldMk cId="4034633181" sldId="260"/>
            <ac:spMk id="69" creationId="{3FE76FA2-7094-459A-B403-FC5C4E678CCB}"/>
          </ac:spMkLst>
        </pc:spChg>
        <pc:spChg chg="add mod">
          <ac:chgData name="Roberto Spighi" userId="3bc39ad7-d6c7-44c6-95d2-de4a834b186c" providerId="ADAL" clId="{9A28D9C6-1AA5-49D7-BDF2-E91DAE6C2EA9}" dt="2020-01-31T13:40:40.683" v="438" actId="1035"/>
          <ac:spMkLst>
            <pc:docMk/>
            <pc:sldMk cId="4034633181" sldId="260"/>
            <ac:spMk id="71" creationId="{CE6CEB64-C0E3-4037-8443-33E874DFF0EF}"/>
          </ac:spMkLst>
        </pc:spChg>
        <pc:grpChg chg="mod">
          <ac:chgData name="Roberto Spighi" userId="3bc39ad7-d6c7-44c6-95d2-de4a834b186c" providerId="ADAL" clId="{9A28D9C6-1AA5-49D7-BDF2-E91DAE6C2EA9}" dt="2020-01-31T13:41:15.803" v="461" actId="1035"/>
          <ac:grpSpMkLst>
            <pc:docMk/>
            <pc:sldMk cId="4034633181" sldId="260"/>
            <ac:grpSpMk id="18" creationId="{00000000-0000-0000-0000-000000000000}"/>
          </ac:grpSpMkLst>
        </pc:grpChg>
        <pc:picChg chg="mod">
          <ac:chgData name="Roberto Spighi" userId="3bc39ad7-d6c7-44c6-95d2-de4a834b186c" providerId="ADAL" clId="{9A28D9C6-1AA5-49D7-BDF2-E91DAE6C2EA9}" dt="2020-01-31T13:41:15.803" v="461" actId="1035"/>
          <ac:picMkLst>
            <pc:docMk/>
            <pc:sldMk cId="4034633181" sldId="260"/>
            <ac:picMk id="50" creationId="{00000000-0000-0000-0000-000000000000}"/>
          </ac:picMkLst>
        </pc:picChg>
        <pc:cxnChg chg="mod">
          <ac:chgData name="Roberto Spighi" userId="3bc39ad7-d6c7-44c6-95d2-de4a834b186c" providerId="ADAL" clId="{9A28D9C6-1AA5-49D7-BDF2-E91DAE6C2EA9}" dt="2020-01-31T13:41:31.602" v="511" actId="1035"/>
          <ac:cxnSpMkLst>
            <pc:docMk/>
            <pc:sldMk cId="4034633181" sldId="260"/>
            <ac:cxnSpMk id="292" creationId="{00000000-0000-0000-0000-000000000000}"/>
          </ac:cxnSpMkLst>
        </pc:cxnChg>
      </pc:sldChg>
      <pc:sldChg chg="del">
        <pc:chgData name="Roberto Spighi" userId="3bc39ad7-d6c7-44c6-95d2-de4a834b186c" providerId="ADAL" clId="{9A28D9C6-1AA5-49D7-BDF2-E91DAE6C2EA9}" dt="2020-01-31T16:40:21.229" v="4989" actId="47"/>
        <pc:sldMkLst>
          <pc:docMk/>
          <pc:sldMk cId="2173895048" sldId="263"/>
        </pc:sldMkLst>
      </pc:sldChg>
      <pc:sldChg chg="del">
        <pc:chgData name="Roberto Spighi" userId="3bc39ad7-d6c7-44c6-95d2-de4a834b186c" providerId="ADAL" clId="{9A28D9C6-1AA5-49D7-BDF2-E91DAE6C2EA9}" dt="2020-01-31T16:40:19.122" v="4988" actId="47"/>
        <pc:sldMkLst>
          <pc:docMk/>
          <pc:sldMk cId="1707252122" sldId="264"/>
        </pc:sldMkLst>
      </pc:sldChg>
      <pc:sldChg chg="del">
        <pc:chgData name="Roberto Spighi" userId="3bc39ad7-d6c7-44c6-95d2-de4a834b186c" providerId="ADAL" clId="{9A28D9C6-1AA5-49D7-BDF2-E91DAE6C2EA9}" dt="2020-01-31T16:45:29.213" v="5061" actId="47"/>
        <pc:sldMkLst>
          <pc:docMk/>
          <pc:sldMk cId="3976402488" sldId="265"/>
        </pc:sldMkLst>
      </pc:sldChg>
      <pc:sldChg chg="del">
        <pc:chgData name="Roberto Spighi" userId="3bc39ad7-d6c7-44c6-95d2-de4a834b186c" providerId="ADAL" clId="{9A28D9C6-1AA5-49D7-BDF2-E91DAE6C2EA9}" dt="2020-01-31T16:45:44.696" v="5069" actId="47"/>
        <pc:sldMkLst>
          <pc:docMk/>
          <pc:sldMk cId="1860548422" sldId="275"/>
        </pc:sldMkLst>
      </pc:sldChg>
      <pc:sldChg chg="add del">
        <pc:chgData name="Roberto Spighi" userId="3bc39ad7-d6c7-44c6-95d2-de4a834b186c" providerId="ADAL" clId="{9A28D9C6-1AA5-49D7-BDF2-E91DAE6C2EA9}" dt="2020-01-31T16:46:27.547" v="5080" actId="47"/>
        <pc:sldMkLst>
          <pc:docMk/>
          <pc:sldMk cId="3665376804" sldId="276"/>
        </pc:sldMkLst>
      </pc:sldChg>
      <pc:sldChg chg="addSp delSp modSp">
        <pc:chgData name="Roberto Spighi" userId="3bc39ad7-d6c7-44c6-95d2-de4a834b186c" providerId="ADAL" clId="{9A28D9C6-1AA5-49D7-BDF2-E91DAE6C2EA9}" dt="2020-02-06T17:14:01.127" v="7856" actId="1036"/>
        <pc:sldMkLst>
          <pc:docMk/>
          <pc:sldMk cId="3338324741" sldId="277"/>
        </pc:sldMkLst>
        <pc:spChg chg="mod">
          <ac:chgData name="Roberto Spighi" userId="3bc39ad7-d6c7-44c6-95d2-de4a834b186c" providerId="ADAL" clId="{9A28D9C6-1AA5-49D7-BDF2-E91DAE6C2EA9}" dt="2020-02-06T17:12:18.214" v="7691" actId="14100"/>
          <ac:spMkLst>
            <pc:docMk/>
            <pc:sldMk cId="3338324741" sldId="277"/>
            <ac:spMk id="4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6:56:12.570" v="5637" actId="1076"/>
          <ac:spMkLst>
            <pc:docMk/>
            <pc:sldMk cId="3338324741" sldId="277"/>
            <ac:spMk id="5" creationId="{00000000-0000-0000-0000-000000000000}"/>
          </ac:spMkLst>
        </pc:spChg>
        <pc:spChg chg="add mod ord">
          <ac:chgData name="Roberto Spighi" userId="3bc39ad7-d6c7-44c6-95d2-de4a834b186c" providerId="ADAL" clId="{9A28D9C6-1AA5-49D7-BDF2-E91DAE6C2EA9}" dt="2020-02-06T17:04:21.865" v="7066" actId="164"/>
          <ac:spMkLst>
            <pc:docMk/>
            <pc:sldMk cId="3338324741" sldId="277"/>
            <ac:spMk id="7" creationId="{36A0D1FA-5D5B-4830-BE76-934E03AFEDF9}"/>
          </ac:spMkLst>
        </pc:spChg>
        <pc:spChg chg="mod">
          <ac:chgData name="Roberto Spighi" userId="3bc39ad7-d6c7-44c6-95d2-de4a834b186c" providerId="ADAL" clId="{9A28D9C6-1AA5-49D7-BDF2-E91DAE6C2EA9}" dt="2020-02-06T17:00:28.313" v="6831" actId="1037"/>
          <ac:spMkLst>
            <pc:docMk/>
            <pc:sldMk cId="3338324741" sldId="277"/>
            <ac:spMk id="8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7:14:01.127" v="7856" actId="1036"/>
          <ac:spMkLst>
            <pc:docMk/>
            <pc:sldMk cId="3338324741" sldId="277"/>
            <ac:spMk id="12" creationId="{00000000-0000-0000-0000-000000000000}"/>
          </ac:spMkLst>
        </pc:spChg>
        <pc:spChg chg="add mod ord topLvl">
          <ac:chgData name="Roberto Spighi" userId="3bc39ad7-d6c7-44c6-95d2-de4a834b186c" providerId="ADAL" clId="{9A28D9C6-1AA5-49D7-BDF2-E91DAE6C2EA9}" dt="2020-02-06T17:11:14.970" v="7576" actId="164"/>
          <ac:spMkLst>
            <pc:docMk/>
            <pc:sldMk cId="3338324741" sldId="277"/>
            <ac:spMk id="19" creationId="{349A1011-9202-48F9-8B1E-A600F692B6C4}"/>
          </ac:spMkLst>
        </pc:spChg>
        <pc:spChg chg="mod">
          <ac:chgData name="Roberto Spighi" userId="3bc39ad7-d6c7-44c6-95d2-de4a834b186c" providerId="ADAL" clId="{9A28D9C6-1AA5-49D7-BDF2-E91DAE6C2EA9}" dt="2020-02-06T17:00:05.154" v="6791" actId="1037"/>
          <ac:spMkLst>
            <pc:docMk/>
            <pc:sldMk cId="3338324741" sldId="277"/>
            <ac:spMk id="33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2-06T17:13:47.681" v="7843" actId="1035"/>
          <ac:spMkLst>
            <pc:docMk/>
            <pc:sldMk cId="3338324741" sldId="277"/>
            <ac:spMk id="35" creationId="{FC6BDD78-6A60-4F66-9ADC-65A641345721}"/>
          </ac:spMkLst>
        </pc:spChg>
        <pc:spChg chg="add mod">
          <ac:chgData name="Roberto Spighi" userId="3bc39ad7-d6c7-44c6-95d2-de4a834b186c" providerId="ADAL" clId="{9A28D9C6-1AA5-49D7-BDF2-E91DAE6C2EA9}" dt="2020-02-06T16:59:43.995" v="6754" actId="1037"/>
          <ac:spMkLst>
            <pc:docMk/>
            <pc:sldMk cId="3338324741" sldId="277"/>
            <ac:spMk id="37" creationId="{C4F5A0DE-CB65-419B-A38F-69A70008D41A}"/>
          </ac:spMkLst>
        </pc:spChg>
        <pc:spChg chg="add mod">
          <ac:chgData name="Roberto Spighi" userId="3bc39ad7-d6c7-44c6-95d2-de4a834b186c" providerId="ADAL" clId="{9A28D9C6-1AA5-49D7-BDF2-E91DAE6C2EA9}" dt="2020-02-06T17:10:54.262" v="7574" actId="1036"/>
          <ac:spMkLst>
            <pc:docMk/>
            <pc:sldMk cId="3338324741" sldId="277"/>
            <ac:spMk id="38" creationId="{FF727159-F8C7-4EA8-A2D4-6A4F3B91C254}"/>
          </ac:spMkLst>
        </pc:spChg>
        <pc:spChg chg="add mod">
          <ac:chgData name="Roberto Spighi" userId="3bc39ad7-d6c7-44c6-95d2-de4a834b186c" providerId="ADAL" clId="{9A28D9C6-1AA5-49D7-BDF2-E91DAE6C2EA9}" dt="2020-02-06T17:11:14.970" v="7576" actId="164"/>
          <ac:spMkLst>
            <pc:docMk/>
            <pc:sldMk cId="3338324741" sldId="277"/>
            <ac:spMk id="161" creationId="{41ADB594-59B6-41EF-9629-C7D1B48290FB}"/>
          </ac:spMkLst>
        </pc:spChg>
        <pc:spChg chg="add mod">
          <ac:chgData name="Roberto Spighi" userId="3bc39ad7-d6c7-44c6-95d2-de4a834b186c" providerId="ADAL" clId="{9A28D9C6-1AA5-49D7-BDF2-E91DAE6C2EA9}" dt="2020-02-06T17:13:04.720" v="7772" actId="571"/>
          <ac:spMkLst>
            <pc:docMk/>
            <pc:sldMk cId="3338324741" sldId="277"/>
            <ac:spMk id="163" creationId="{9C4E1215-8557-426D-8E3F-5919D82E03AE}"/>
          </ac:spMkLst>
        </pc:spChg>
        <pc:grpChg chg="del mod">
          <ac:chgData name="Roberto Spighi" userId="3bc39ad7-d6c7-44c6-95d2-de4a834b186c" providerId="ADAL" clId="{9A28D9C6-1AA5-49D7-BDF2-E91DAE6C2EA9}" dt="2020-02-06T17:03:09.649" v="6953" actId="165"/>
          <ac:grpSpMkLst>
            <pc:docMk/>
            <pc:sldMk cId="3338324741" sldId="277"/>
            <ac:grpSpMk id="3" creationId="{00000000-0000-0000-0000-000000000000}"/>
          </ac:grpSpMkLst>
        </pc:grpChg>
        <pc:grpChg chg="add del mod">
          <ac:chgData name="Roberto Spighi" userId="3bc39ad7-d6c7-44c6-95d2-de4a834b186c" providerId="ADAL" clId="{9A28D9C6-1AA5-49D7-BDF2-E91DAE6C2EA9}" dt="2020-02-06T17:08:50.395" v="7152" actId="478"/>
          <ac:grpSpMkLst>
            <pc:docMk/>
            <pc:sldMk cId="3338324741" sldId="277"/>
            <ac:grpSpMk id="6" creationId="{00000000-0000-0000-0000-000000000000}"/>
          </ac:grpSpMkLst>
        </pc:grpChg>
        <pc:grpChg chg="del">
          <ac:chgData name="Roberto Spighi" userId="3bc39ad7-d6c7-44c6-95d2-de4a834b186c" providerId="ADAL" clId="{9A28D9C6-1AA5-49D7-BDF2-E91DAE6C2EA9}" dt="2020-01-31T16:51:01.312" v="5328" actId="478"/>
          <ac:grpSpMkLst>
            <pc:docMk/>
            <pc:sldMk cId="3338324741" sldId="277"/>
            <ac:grpSpMk id="7" creationId="{00000000-0000-0000-0000-000000000000}"/>
          </ac:grpSpMkLst>
        </pc:grpChg>
        <pc:grpChg chg="add mod">
          <ac:chgData name="Roberto Spighi" userId="3bc39ad7-d6c7-44c6-95d2-de4a834b186c" providerId="ADAL" clId="{9A28D9C6-1AA5-49D7-BDF2-E91DAE6C2EA9}" dt="2020-02-06T17:13:55.344" v="7852" actId="1035"/>
          <ac:grpSpMkLst>
            <pc:docMk/>
            <pc:sldMk cId="3338324741" sldId="277"/>
            <ac:grpSpMk id="10" creationId="{418FD015-E1CB-4999-9EBD-B2AEFE848065}"/>
          </ac:grpSpMkLst>
        </pc:grpChg>
        <pc:grpChg chg="add del mod">
          <ac:chgData name="Roberto Spighi" userId="3bc39ad7-d6c7-44c6-95d2-de4a834b186c" providerId="ADAL" clId="{9A28D9C6-1AA5-49D7-BDF2-E91DAE6C2EA9}" dt="2020-02-06T17:11:02.535" v="7575" actId="165"/>
          <ac:grpSpMkLst>
            <pc:docMk/>
            <pc:sldMk cId="3338324741" sldId="277"/>
            <ac:grpSpMk id="20" creationId="{628F6396-A0B7-4F3E-8B5D-FE186E64F92C}"/>
          </ac:grpSpMkLst>
        </pc:grpChg>
        <pc:grpChg chg="add mod">
          <ac:chgData name="Roberto Spighi" userId="3bc39ad7-d6c7-44c6-95d2-de4a834b186c" providerId="ADAL" clId="{9A28D9C6-1AA5-49D7-BDF2-E91DAE6C2EA9}" dt="2020-02-06T17:11:14.970" v="7576" actId="164"/>
          <ac:grpSpMkLst>
            <pc:docMk/>
            <pc:sldMk cId="3338324741" sldId="277"/>
            <ac:grpSpMk id="21" creationId="{56A79EE9-7943-43BB-A734-59C16E98EC69}"/>
          </ac:grpSpMkLst>
        </pc:grpChg>
        <pc:grpChg chg="del">
          <ac:chgData name="Roberto Spighi" userId="3bc39ad7-d6c7-44c6-95d2-de4a834b186c" providerId="ADAL" clId="{9A28D9C6-1AA5-49D7-BDF2-E91DAE6C2EA9}" dt="2020-01-31T16:52:20.267" v="5381" actId="478"/>
          <ac:grpSpMkLst>
            <pc:docMk/>
            <pc:sldMk cId="3338324741" sldId="277"/>
            <ac:grpSpMk id="25" creationId="{00000000-0000-0000-0000-000000000000}"/>
          </ac:grpSpMkLst>
        </pc:grpChg>
        <pc:grpChg chg="mod">
          <ac:chgData name="Roberto Spighi" userId="3bc39ad7-d6c7-44c6-95d2-de4a834b186c" providerId="ADAL" clId="{9A28D9C6-1AA5-49D7-BDF2-E91DAE6C2EA9}" dt="2020-02-06T16:59:29.334" v="6723" actId="1037"/>
          <ac:grpSpMkLst>
            <pc:docMk/>
            <pc:sldMk cId="3338324741" sldId="277"/>
            <ac:grpSpMk id="28" creationId="{00000000-0000-0000-0000-000000000000}"/>
          </ac:grpSpMkLst>
        </pc:grpChg>
        <pc:grpChg chg="mod">
          <ac:chgData name="Roberto Spighi" userId="3bc39ad7-d6c7-44c6-95d2-de4a834b186c" providerId="ADAL" clId="{9A28D9C6-1AA5-49D7-BDF2-E91DAE6C2EA9}" dt="2020-02-06T16:59:56.201" v="6777" actId="1037"/>
          <ac:grpSpMkLst>
            <pc:docMk/>
            <pc:sldMk cId="3338324741" sldId="277"/>
            <ac:grpSpMk id="31" creationId="{00000000-0000-0000-0000-000000000000}"/>
          </ac:grpSpMkLst>
        </pc:grpChg>
        <pc:grpChg chg="add del">
          <ac:chgData name="Roberto Spighi" userId="3bc39ad7-d6c7-44c6-95d2-de4a834b186c" providerId="ADAL" clId="{9A28D9C6-1AA5-49D7-BDF2-E91DAE6C2EA9}" dt="2020-02-06T16:56:22.301" v="6627"/>
          <ac:grpSpMkLst>
            <pc:docMk/>
            <pc:sldMk cId="3338324741" sldId="277"/>
            <ac:grpSpMk id="39" creationId="{046B0E5C-A60F-4252-B5EC-AD162CCD6BC9}"/>
          </ac:grpSpMkLst>
        </pc:grpChg>
        <pc:grpChg chg="add del">
          <ac:chgData name="Roberto Spighi" userId="3bc39ad7-d6c7-44c6-95d2-de4a834b186c" providerId="ADAL" clId="{9A28D9C6-1AA5-49D7-BDF2-E91DAE6C2EA9}" dt="2020-02-06T16:58:45.754" v="6687" actId="478"/>
          <ac:grpSpMkLst>
            <pc:docMk/>
            <pc:sldMk cId="3338324741" sldId="277"/>
            <ac:grpSpMk id="64" creationId="{F66C35DB-8066-4994-A517-0555DF5632A9}"/>
          </ac:grpSpMkLst>
        </pc:grpChg>
        <pc:grpChg chg="add del mod">
          <ac:chgData name="Roberto Spighi" userId="3bc39ad7-d6c7-44c6-95d2-de4a834b186c" providerId="ADAL" clId="{9A28D9C6-1AA5-49D7-BDF2-E91DAE6C2EA9}" dt="2020-02-06T16:56:33.445" v="6632"/>
          <ac:grpSpMkLst>
            <pc:docMk/>
            <pc:sldMk cId="3338324741" sldId="277"/>
            <ac:grpSpMk id="87" creationId="{2859CD5C-E748-430F-820A-55D8088777D1}"/>
          </ac:grpSpMkLst>
        </pc:grpChg>
        <pc:grpChg chg="mod">
          <ac:chgData name="Roberto Spighi" userId="3bc39ad7-d6c7-44c6-95d2-de4a834b186c" providerId="ADAL" clId="{9A28D9C6-1AA5-49D7-BDF2-E91DAE6C2EA9}" dt="2020-02-06T16:56:28.524" v="6629"/>
          <ac:grpSpMkLst>
            <pc:docMk/>
            <pc:sldMk cId="3338324741" sldId="277"/>
            <ac:grpSpMk id="88" creationId="{F5C17725-8F6F-40B4-9DA3-2E8B654D5562}"/>
          </ac:grpSpMkLst>
        </pc:grpChg>
        <pc:grpChg chg="mod">
          <ac:chgData name="Roberto Spighi" userId="3bc39ad7-d6c7-44c6-95d2-de4a834b186c" providerId="ADAL" clId="{9A28D9C6-1AA5-49D7-BDF2-E91DAE6C2EA9}" dt="2020-02-06T16:56:28.524" v="6629"/>
          <ac:grpSpMkLst>
            <pc:docMk/>
            <pc:sldMk cId="3338324741" sldId="277"/>
            <ac:grpSpMk id="97" creationId="{9D76B990-EC68-456B-8F56-ABA636B3AC7A}"/>
          </ac:grpSpMkLst>
        </pc:grpChg>
        <pc:grpChg chg="add del mod">
          <ac:chgData name="Roberto Spighi" userId="3bc39ad7-d6c7-44c6-95d2-de4a834b186c" providerId="ADAL" clId="{9A28D9C6-1AA5-49D7-BDF2-E91DAE6C2EA9}" dt="2020-02-06T16:56:32.867" v="6631"/>
          <ac:grpSpMkLst>
            <pc:docMk/>
            <pc:sldMk cId="3338324741" sldId="277"/>
            <ac:grpSpMk id="110" creationId="{4FDEFA8E-79A5-4D21-91CF-EB44C42D9DAC}"/>
          </ac:grpSpMkLst>
        </pc:grpChg>
        <pc:grpChg chg="mod">
          <ac:chgData name="Roberto Spighi" userId="3bc39ad7-d6c7-44c6-95d2-de4a834b186c" providerId="ADAL" clId="{9A28D9C6-1AA5-49D7-BDF2-E91DAE6C2EA9}" dt="2020-02-06T16:56:30.289" v="6630"/>
          <ac:grpSpMkLst>
            <pc:docMk/>
            <pc:sldMk cId="3338324741" sldId="277"/>
            <ac:grpSpMk id="111" creationId="{BAC1B407-AC10-46A3-AED0-D845C3E2D8E5}"/>
          </ac:grpSpMkLst>
        </pc:grpChg>
        <pc:grpChg chg="mod">
          <ac:chgData name="Roberto Spighi" userId="3bc39ad7-d6c7-44c6-95d2-de4a834b186c" providerId="ADAL" clId="{9A28D9C6-1AA5-49D7-BDF2-E91DAE6C2EA9}" dt="2020-02-06T16:56:30.289" v="6630"/>
          <ac:grpSpMkLst>
            <pc:docMk/>
            <pc:sldMk cId="3338324741" sldId="277"/>
            <ac:grpSpMk id="120" creationId="{19819217-6303-4370-BC29-95CB7CE06DD2}"/>
          </ac:grpSpMkLst>
        </pc:grpChg>
        <pc:grpChg chg="add mod topLvl">
          <ac:chgData name="Roberto Spighi" userId="3bc39ad7-d6c7-44c6-95d2-de4a834b186c" providerId="ADAL" clId="{9A28D9C6-1AA5-49D7-BDF2-E91DAE6C2EA9}" dt="2020-02-06T17:11:14.970" v="7576" actId="164"/>
          <ac:grpSpMkLst>
            <pc:docMk/>
            <pc:sldMk cId="3338324741" sldId="277"/>
            <ac:grpSpMk id="133" creationId="{E1AD31DE-4DCE-44B9-A375-935C3D040547}"/>
          </ac:grpSpMkLst>
        </pc:grpChg>
        <pc:grpChg chg="add del mod">
          <ac:chgData name="Roberto Spighi" userId="3bc39ad7-d6c7-44c6-95d2-de4a834b186c" providerId="ADAL" clId="{9A28D9C6-1AA5-49D7-BDF2-E91DAE6C2EA9}" dt="2020-02-06T17:02:53.012" v="6951" actId="165"/>
          <ac:grpSpMkLst>
            <pc:docMk/>
            <pc:sldMk cId="3338324741" sldId="277"/>
            <ac:grpSpMk id="147" creationId="{011FC5F0-4BEC-40D6-AC91-E8C4FC6BCC0D}"/>
          </ac:grpSpMkLst>
        </pc:grpChg>
        <pc:grpChg chg="add del">
          <ac:chgData name="Roberto Spighi" userId="3bc39ad7-d6c7-44c6-95d2-de4a834b186c" providerId="ADAL" clId="{9A28D9C6-1AA5-49D7-BDF2-E91DAE6C2EA9}" dt="2020-02-06T17:06:41.312" v="7091"/>
          <ac:grpSpMkLst>
            <pc:docMk/>
            <pc:sldMk cId="3338324741" sldId="277"/>
            <ac:grpSpMk id="150" creationId="{7EA19C53-4372-4AEB-8541-ABC540E8C4C9}"/>
          </ac:grpSpMkLst>
        </pc:grpChg>
        <pc:grpChg chg="add mod">
          <ac:chgData name="Roberto Spighi" userId="3bc39ad7-d6c7-44c6-95d2-de4a834b186c" providerId="ADAL" clId="{9A28D9C6-1AA5-49D7-BDF2-E91DAE6C2EA9}" dt="2020-02-06T17:09:24.149" v="7236" actId="1036"/>
          <ac:grpSpMkLst>
            <pc:docMk/>
            <pc:sldMk cId="3338324741" sldId="277"/>
            <ac:grpSpMk id="156" creationId="{6E4C9736-418E-4347-A38C-DD16EBBBEFF3}"/>
          </ac:grpSpMkLst>
        </pc:grpChg>
        <pc:grpChg chg="add mod">
          <ac:chgData name="Roberto Spighi" userId="3bc39ad7-d6c7-44c6-95d2-de4a834b186c" providerId="ADAL" clId="{9A28D9C6-1AA5-49D7-BDF2-E91DAE6C2EA9}" dt="2020-02-06T17:13:04.720" v="7772" actId="571"/>
          <ac:grpSpMkLst>
            <pc:docMk/>
            <pc:sldMk cId="3338324741" sldId="277"/>
            <ac:grpSpMk id="164" creationId="{D92C564A-83BC-47C6-9B63-5EF33A17E3C5}"/>
          </ac:grpSpMkLst>
        </pc:grpChg>
        <pc:picChg chg="mod">
          <ac:chgData name="Roberto Spighi" userId="3bc39ad7-d6c7-44c6-95d2-de4a834b186c" providerId="ADAL" clId="{9A28D9C6-1AA5-49D7-BDF2-E91DAE6C2EA9}" dt="2020-02-06T16:59:00.119" v="6711" actId="1035"/>
          <ac:picMkLst>
            <pc:docMk/>
            <pc:sldMk cId="3338324741" sldId="277"/>
            <ac:picMk id="2" creationId="{00000000-0000-0000-0000-000000000000}"/>
          </ac:picMkLst>
        </pc:picChg>
        <pc:picChg chg="mod">
          <ac:chgData name="Roberto Spighi" userId="3bc39ad7-d6c7-44c6-95d2-de4a834b186c" providerId="ADAL" clId="{9A28D9C6-1AA5-49D7-BDF2-E91DAE6C2EA9}" dt="2020-02-06T16:59:00.119" v="6711" actId="1035"/>
          <ac:picMkLst>
            <pc:docMk/>
            <pc:sldMk cId="3338324741" sldId="277"/>
            <ac:picMk id="9" creationId="{00000000-0000-0000-0000-000000000000}"/>
          </ac:picMkLst>
        </pc:picChg>
        <pc:picChg chg="add mod modCrop">
          <ac:chgData name="Roberto Spighi" userId="3bc39ad7-d6c7-44c6-95d2-de4a834b186c" providerId="ADAL" clId="{9A28D9C6-1AA5-49D7-BDF2-E91DAE6C2EA9}" dt="2020-02-06T17:13:47.681" v="7843" actId="1035"/>
          <ac:picMkLst>
            <pc:docMk/>
            <pc:sldMk cId="3338324741" sldId="277"/>
            <ac:picMk id="34" creationId="{CC95D045-BAD5-4DE5-8F89-3068A6E6239B}"/>
          </ac:picMkLst>
        </pc:picChg>
        <pc:picChg chg="add mod">
          <ac:chgData name="Roberto Spighi" userId="3bc39ad7-d6c7-44c6-95d2-de4a834b186c" providerId="ADAL" clId="{9A28D9C6-1AA5-49D7-BDF2-E91DAE6C2EA9}" dt="2020-02-06T16:59:35.837" v="6741" actId="1037"/>
          <ac:picMkLst>
            <pc:docMk/>
            <pc:sldMk cId="3338324741" sldId="277"/>
            <ac:picMk id="36" creationId="{BC5943CE-FDFB-4BCF-8225-17A630AE183E}"/>
          </ac:picMkLst>
        </pc:picChg>
        <pc:picChg chg="mod topLvl">
          <ac:chgData name="Roberto Spighi" userId="3bc39ad7-d6c7-44c6-95d2-de4a834b186c" providerId="ADAL" clId="{9A28D9C6-1AA5-49D7-BDF2-E91DAE6C2EA9}" dt="2020-02-06T17:04:21.865" v="7066" actId="164"/>
          <ac:picMkLst>
            <pc:docMk/>
            <pc:sldMk cId="3338324741" sldId="277"/>
            <ac:picMk id="55" creationId="{00000000-0000-0000-0000-000000000000}"/>
          </ac:picMkLst>
        </pc:picChg>
        <pc:picChg chg="mod topLvl">
          <ac:chgData name="Roberto Spighi" userId="3bc39ad7-d6c7-44c6-95d2-de4a834b186c" providerId="ADAL" clId="{9A28D9C6-1AA5-49D7-BDF2-E91DAE6C2EA9}" dt="2020-02-06T17:04:21.865" v="7066" actId="164"/>
          <ac:picMkLst>
            <pc:docMk/>
            <pc:sldMk cId="3338324741" sldId="277"/>
            <ac:picMk id="56" creationId="{00000000-0000-0000-0000-000000000000}"/>
          </ac:picMkLst>
        </pc:picChg>
        <pc:picChg chg="del mod topLvl">
          <ac:chgData name="Roberto Spighi" userId="3bc39ad7-d6c7-44c6-95d2-de4a834b186c" providerId="ADAL" clId="{9A28D9C6-1AA5-49D7-BDF2-E91DAE6C2EA9}" dt="2020-02-06T17:03:29.393" v="7001" actId="478"/>
          <ac:picMkLst>
            <pc:docMk/>
            <pc:sldMk cId="3338324741" sldId="277"/>
            <ac:picMk id="148" creationId="{82AB21C8-9BF7-47DE-BB1C-266FF9C89BA8}"/>
          </ac:picMkLst>
        </pc:picChg>
        <pc:picChg chg="del mod topLvl">
          <ac:chgData name="Roberto Spighi" userId="3bc39ad7-d6c7-44c6-95d2-de4a834b186c" providerId="ADAL" clId="{9A28D9C6-1AA5-49D7-BDF2-E91DAE6C2EA9}" dt="2020-02-06T17:03:27.470" v="7000" actId="478"/>
          <ac:picMkLst>
            <pc:docMk/>
            <pc:sldMk cId="3338324741" sldId="277"/>
            <ac:picMk id="149" creationId="{85D3EE7B-A51D-4F07-968D-02A353C99C54}"/>
          </ac:picMkLst>
        </pc:picChg>
        <pc:picChg chg="add mod">
          <ac:chgData name="Roberto Spighi" userId="3bc39ad7-d6c7-44c6-95d2-de4a834b186c" providerId="ADAL" clId="{9A28D9C6-1AA5-49D7-BDF2-E91DAE6C2EA9}" dt="2020-02-06T17:13:04.720" v="7772" actId="571"/>
          <ac:picMkLst>
            <pc:docMk/>
            <pc:sldMk cId="3338324741" sldId="277"/>
            <ac:picMk id="162" creationId="{D8C7FC5A-90F3-4E1F-8560-6AD13796CB85}"/>
          </ac:picMkLst>
        </pc:picChg>
      </pc:sldChg>
      <pc:sldChg chg="add del">
        <pc:chgData name="Roberto Spighi" userId="3bc39ad7-d6c7-44c6-95d2-de4a834b186c" providerId="ADAL" clId="{9A28D9C6-1AA5-49D7-BDF2-E91DAE6C2EA9}" dt="2020-01-31T16:46:33.295" v="5088" actId="47"/>
        <pc:sldMkLst>
          <pc:docMk/>
          <pc:sldMk cId="1168827340" sldId="278"/>
        </pc:sldMkLst>
      </pc:sldChg>
      <pc:sldChg chg="modSp del">
        <pc:chgData name="Roberto Spighi" userId="3bc39ad7-d6c7-44c6-95d2-de4a834b186c" providerId="ADAL" clId="{9A28D9C6-1AA5-49D7-BDF2-E91DAE6C2EA9}" dt="2020-01-31T16:46:25.485" v="5078" actId="47"/>
        <pc:sldMkLst>
          <pc:docMk/>
          <pc:sldMk cId="2985404581" sldId="281"/>
        </pc:sldMkLst>
        <pc:spChg chg="mod">
          <ac:chgData name="Roberto Spighi" userId="3bc39ad7-d6c7-44c6-95d2-de4a834b186c" providerId="ADAL" clId="{9A28D9C6-1AA5-49D7-BDF2-E91DAE6C2EA9}" dt="2020-01-31T16:42:56.325" v="5041" actId="20577"/>
          <ac:spMkLst>
            <pc:docMk/>
            <pc:sldMk cId="2985404581" sldId="281"/>
            <ac:spMk id="3" creationId="{00000000-0000-0000-0000-000000000000}"/>
          </ac:spMkLst>
        </pc:spChg>
      </pc:sldChg>
      <pc:sldChg chg="del">
        <pc:chgData name="Roberto Spighi" userId="3bc39ad7-d6c7-44c6-95d2-de4a834b186c" providerId="ADAL" clId="{9A28D9C6-1AA5-49D7-BDF2-E91DAE6C2EA9}" dt="2020-01-31T16:45:34.270" v="5063" actId="47"/>
        <pc:sldMkLst>
          <pc:docMk/>
          <pc:sldMk cId="3189865056" sldId="282"/>
        </pc:sldMkLst>
      </pc:sldChg>
      <pc:sldChg chg="del">
        <pc:chgData name="Roberto Spighi" userId="3bc39ad7-d6c7-44c6-95d2-de4a834b186c" providerId="ADAL" clId="{9A28D9C6-1AA5-49D7-BDF2-E91DAE6C2EA9}" dt="2020-01-31T16:45:31.759" v="5062" actId="47"/>
        <pc:sldMkLst>
          <pc:docMk/>
          <pc:sldMk cId="1877898548" sldId="286"/>
        </pc:sldMkLst>
      </pc:sldChg>
      <pc:sldChg chg="add del">
        <pc:chgData name="Roberto Spighi" userId="3bc39ad7-d6c7-44c6-95d2-de4a834b186c" providerId="ADAL" clId="{9A28D9C6-1AA5-49D7-BDF2-E91DAE6C2EA9}" dt="2020-01-31T16:46:30.343" v="5084" actId="47"/>
        <pc:sldMkLst>
          <pc:docMk/>
          <pc:sldMk cId="4166722904" sldId="287"/>
        </pc:sldMkLst>
      </pc:sldChg>
      <pc:sldChg chg="add del">
        <pc:chgData name="Roberto Spighi" userId="3bc39ad7-d6c7-44c6-95d2-de4a834b186c" providerId="ADAL" clId="{9A28D9C6-1AA5-49D7-BDF2-E91DAE6C2EA9}" dt="2020-01-31T16:46:31.030" v="5085" actId="47"/>
        <pc:sldMkLst>
          <pc:docMk/>
          <pc:sldMk cId="1514402610" sldId="288"/>
        </pc:sldMkLst>
      </pc:sldChg>
      <pc:sldChg chg="addSp delSp modSp ord">
        <pc:chgData name="Roberto Spighi" userId="3bc39ad7-d6c7-44c6-95d2-de4a834b186c" providerId="ADAL" clId="{9A28D9C6-1AA5-49D7-BDF2-E91DAE6C2EA9}" dt="2020-02-06T14:21:59.606" v="5862" actId="113"/>
        <pc:sldMkLst>
          <pc:docMk/>
          <pc:sldMk cId="1070658740" sldId="291"/>
        </pc:sldMkLst>
        <pc:spChg chg="mod">
          <ac:chgData name="Roberto Spighi" userId="3bc39ad7-d6c7-44c6-95d2-de4a834b186c" providerId="ADAL" clId="{9A28D9C6-1AA5-49D7-BDF2-E91DAE6C2EA9}" dt="2020-01-31T13:45:49.162" v="572"/>
          <ac:spMkLst>
            <pc:docMk/>
            <pc:sldMk cId="1070658740" sldId="291"/>
            <ac:spMk id="18" creationId="{00000000-0000-0000-0000-000000000000}"/>
          </ac:spMkLst>
        </pc:spChg>
        <pc:spChg chg="add del">
          <ac:chgData name="Roberto Spighi" userId="3bc39ad7-d6c7-44c6-95d2-de4a834b186c" providerId="ADAL" clId="{9A28D9C6-1AA5-49D7-BDF2-E91DAE6C2EA9}" dt="2020-02-06T14:19:22.620" v="5842" actId="478"/>
          <ac:spMkLst>
            <pc:docMk/>
            <pc:sldMk cId="1070658740" sldId="291"/>
            <ac:spMk id="22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4:17:14.858" v="5839" actId="113"/>
          <ac:spMkLst>
            <pc:docMk/>
            <pc:sldMk cId="1070658740" sldId="291"/>
            <ac:spMk id="2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45:56.963" v="574" actId="20577"/>
          <ac:spMkLst>
            <pc:docMk/>
            <pc:sldMk cId="1070658740" sldId="291"/>
            <ac:spMk id="24" creationId="{00000000-0000-0000-0000-000000000000}"/>
          </ac:spMkLst>
        </pc:spChg>
        <pc:spChg chg="add del mod">
          <ac:chgData name="Roberto Spighi" userId="3bc39ad7-d6c7-44c6-95d2-de4a834b186c" providerId="ADAL" clId="{9A28D9C6-1AA5-49D7-BDF2-E91DAE6C2EA9}" dt="2020-02-06T14:21:35.021" v="5857" actId="478"/>
          <ac:spMkLst>
            <pc:docMk/>
            <pc:sldMk cId="1070658740" sldId="291"/>
            <ac:spMk id="26" creationId="{7DCE96D6-E066-4A39-AFE4-048DA652CEB3}"/>
          </ac:spMkLst>
        </pc:spChg>
        <pc:spChg chg="add mod">
          <ac:chgData name="Roberto Spighi" userId="3bc39ad7-d6c7-44c6-95d2-de4a834b186c" providerId="ADAL" clId="{9A28D9C6-1AA5-49D7-BDF2-E91DAE6C2EA9}" dt="2020-02-06T14:21:59.606" v="5862" actId="113"/>
          <ac:spMkLst>
            <pc:docMk/>
            <pc:sldMk cId="1070658740" sldId="291"/>
            <ac:spMk id="27" creationId="{75DDD351-9314-4C2B-AD90-665225B641D2}"/>
          </ac:spMkLst>
        </pc:spChg>
      </pc:sldChg>
      <pc:sldChg chg="del">
        <pc:chgData name="Roberto Spighi" userId="3bc39ad7-d6c7-44c6-95d2-de4a834b186c" providerId="ADAL" clId="{9A28D9C6-1AA5-49D7-BDF2-E91DAE6C2EA9}" dt="2020-01-31T16:45:40.472" v="5065" actId="47"/>
        <pc:sldMkLst>
          <pc:docMk/>
          <pc:sldMk cId="1612440972" sldId="292"/>
        </pc:sldMkLst>
      </pc:sldChg>
      <pc:sldChg chg="del">
        <pc:chgData name="Roberto Spighi" userId="3bc39ad7-d6c7-44c6-95d2-de4a834b186c" providerId="ADAL" clId="{9A28D9C6-1AA5-49D7-BDF2-E91DAE6C2EA9}" dt="2020-01-31T16:45:42.908" v="5067" actId="47"/>
        <pc:sldMkLst>
          <pc:docMk/>
          <pc:sldMk cId="1196262544" sldId="296"/>
        </pc:sldMkLst>
      </pc:sldChg>
      <pc:sldChg chg="del">
        <pc:chgData name="Roberto Spighi" userId="3bc39ad7-d6c7-44c6-95d2-de4a834b186c" providerId="ADAL" clId="{9A28D9C6-1AA5-49D7-BDF2-E91DAE6C2EA9}" dt="2020-01-31T16:45:41.752" v="5066" actId="47"/>
        <pc:sldMkLst>
          <pc:docMk/>
          <pc:sldMk cId="2806171339" sldId="301"/>
        </pc:sldMkLst>
      </pc:sldChg>
      <pc:sldChg chg="add del">
        <pc:chgData name="Roberto Spighi" userId="3bc39ad7-d6c7-44c6-95d2-de4a834b186c" providerId="ADAL" clId="{9A28D9C6-1AA5-49D7-BDF2-E91DAE6C2EA9}" dt="2020-01-31T16:46:35.264" v="5089" actId="47"/>
        <pc:sldMkLst>
          <pc:docMk/>
          <pc:sldMk cId="3738538329" sldId="307"/>
        </pc:sldMkLst>
      </pc:sldChg>
      <pc:sldChg chg="add del">
        <pc:chgData name="Roberto Spighi" userId="3bc39ad7-d6c7-44c6-95d2-de4a834b186c" providerId="ADAL" clId="{9A28D9C6-1AA5-49D7-BDF2-E91DAE6C2EA9}" dt="2020-01-31T16:46:35.857" v="5090" actId="47"/>
        <pc:sldMkLst>
          <pc:docMk/>
          <pc:sldMk cId="889908038" sldId="308"/>
        </pc:sldMkLst>
      </pc:sldChg>
      <pc:sldChg chg="add del">
        <pc:chgData name="Roberto Spighi" userId="3bc39ad7-d6c7-44c6-95d2-de4a834b186c" providerId="ADAL" clId="{9A28D9C6-1AA5-49D7-BDF2-E91DAE6C2EA9}" dt="2020-01-31T16:46:31.749" v="5086" actId="47"/>
        <pc:sldMkLst>
          <pc:docMk/>
          <pc:sldMk cId="1432628154" sldId="309"/>
        </pc:sldMkLst>
      </pc:sldChg>
      <pc:sldChg chg="add del">
        <pc:chgData name="Roberto Spighi" userId="3bc39ad7-d6c7-44c6-95d2-de4a834b186c" providerId="ADAL" clId="{9A28D9C6-1AA5-49D7-BDF2-E91DAE6C2EA9}" dt="2020-01-31T16:46:32.499" v="5087" actId="47"/>
        <pc:sldMkLst>
          <pc:docMk/>
          <pc:sldMk cId="1058164253" sldId="310"/>
        </pc:sldMkLst>
      </pc:sldChg>
      <pc:sldChg chg="del">
        <pc:chgData name="Roberto Spighi" userId="3bc39ad7-d6c7-44c6-95d2-de4a834b186c" providerId="ADAL" clId="{9A28D9C6-1AA5-49D7-BDF2-E91DAE6C2EA9}" dt="2020-01-31T16:40:22.908" v="4990" actId="47"/>
        <pc:sldMkLst>
          <pc:docMk/>
          <pc:sldMk cId="2381330357" sldId="312"/>
        </pc:sldMkLst>
      </pc:sldChg>
      <pc:sldChg chg="del">
        <pc:chgData name="Roberto Spighi" userId="3bc39ad7-d6c7-44c6-95d2-de4a834b186c" providerId="ADAL" clId="{9A28D9C6-1AA5-49D7-BDF2-E91DAE6C2EA9}" dt="2020-01-31T16:45:47.961" v="5072" actId="47"/>
        <pc:sldMkLst>
          <pc:docMk/>
          <pc:sldMk cId="3979964763" sldId="313"/>
        </pc:sldMkLst>
      </pc:sldChg>
      <pc:sldChg chg="add del">
        <pc:chgData name="Roberto Spighi" userId="3bc39ad7-d6c7-44c6-95d2-de4a834b186c" providerId="ADAL" clId="{9A28D9C6-1AA5-49D7-BDF2-E91DAE6C2EA9}" dt="2020-01-31T16:46:26.875" v="5079" actId="47"/>
        <pc:sldMkLst>
          <pc:docMk/>
          <pc:sldMk cId="1179112295" sldId="314"/>
        </pc:sldMkLst>
      </pc:sldChg>
      <pc:sldChg chg="del">
        <pc:chgData name="Roberto Spighi" userId="3bc39ad7-d6c7-44c6-95d2-de4a834b186c" providerId="ADAL" clId="{9A28D9C6-1AA5-49D7-BDF2-E91DAE6C2EA9}" dt="2020-01-31T16:46:02.598" v="5075" actId="47"/>
        <pc:sldMkLst>
          <pc:docMk/>
          <pc:sldMk cId="3948865375" sldId="315"/>
        </pc:sldMkLst>
      </pc:sldChg>
      <pc:sldChg chg="add del">
        <pc:chgData name="Roberto Spighi" userId="3bc39ad7-d6c7-44c6-95d2-de4a834b186c" providerId="ADAL" clId="{9A28D9C6-1AA5-49D7-BDF2-E91DAE6C2EA9}" dt="2020-01-31T16:46:28.218" v="5081" actId="47"/>
        <pc:sldMkLst>
          <pc:docMk/>
          <pc:sldMk cId="3539840003" sldId="316"/>
        </pc:sldMkLst>
      </pc:sldChg>
      <pc:sldChg chg="del">
        <pc:chgData name="Roberto Spighi" userId="3bc39ad7-d6c7-44c6-95d2-de4a834b186c" providerId="ADAL" clId="{9A28D9C6-1AA5-49D7-BDF2-E91DAE6C2EA9}" dt="2020-01-31T16:45:46.789" v="5071" actId="47"/>
        <pc:sldMkLst>
          <pc:docMk/>
          <pc:sldMk cId="2447123227" sldId="317"/>
        </pc:sldMkLst>
      </pc:sldChg>
      <pc:sldChg chg="del">
        <pc:chgData name="Roberto Spighi" userId="3bc39ad7-d6c7-44c6-95d2-de4a834b186c" providerId="ADAL" clId="{9A28D9C6-1AA5-49D7-BDF2-E91DAE6C2EA9}" dt="2020-01-31T16:45:57.740" v="5073" actId="47"/>
        <pc:sldMkLst>
          <pc:docMk/>
          <pc:sldMk cId="40557090" sldId="321"/>
        </pc:sldMkLst>
      </pc:sldChg>
      <pc:sldChg chg="del">
        <pc:chgData name="Roberto Spighi" userId="3bc39ad7-d6c7-44c6-95d2-de4a834b186c" providerId="ADAL" clId="{9A28D9C6-1AA5-49D7-BDF2-E91DAE6C2EA9}" dt="2020-01-31T16:46:01.801" v="5074" actId="47"/>
        <pc:sldMkLst>
          <pc:docMk/>
          <pc:sldMk cId="3825730200" sldId="322"/>
        </pc:sldMkLst>
      </pc:sldChg>
      <pc:sldChg chg="del">
        <pc:chgData name="Roberto Spighi" userId="3bc39ad7-d6c7-44c6-95d2-de4a834b186c" providerId="ADAL" clId="{9A28D9C6-1AA5-49D7-BDF2-E91DAE6C2EA9}" dt="2020-01-31T16:46:09.221" v="5076" actId="47"/>
        <pc:sldMkLst>
          <pc:docMk/>
          <pc:sldMk cId="2048751040" sldId="326"/>
        </pc:sldMkLst>
      </pc:sldChg>
      <pc:sldChg chg="del">
        <pc:chgData name="Roberto Spighi" userId="3bc39ad7-d6c7-44c6-95d2-de4a834b186c" providerId="ADAL" clId="{9A28D9C6-1AA5-49D7-BDF2-E91DAE6C2EA9}" dt="2020-01-31T16:46:13.142" v="5077" actId="47"/>
        <pc:sldMkLst>
          <pc:docMk/>
          <pc:sldMk cId="1508749021" sldId="327"/>
        </pc:sldMkLst>
      </pc:sldChg>
      <pc:sldChg chg="del">
        <pc:chgData name="Roberto Spighi" userId="3bc39ad7-d6c7-44c6-95d2-de4a834b186c" providerId="ADAL" clId="{9A28D9C6-1AA5-49D7-BDF2-E91DAE6C2EA9}" dt="2020-01-31T16:45:26.041" v="5060" actId="47"/>
        <pc:sldMkLst>
          <pc:docMk/>
          <pc:sldMk cId="3414117046" sldId="328"/>
        </pc:sldMkLst>
      </pc:sldChg>
      <pc:sldChg chg="add del">
        <pc:chgData name="Roberto Spighi" userId="3bc39ad7-d6c7-44c6-95d2-de4a834b186c" providerId="ADAL" clId="{9A28D9C6-1AA5-49D7-BDF2-E91DAE6C2EA9}" dt="2020-01-31T16:46:28.952" v="5082" actId="47"/>
        <pc:sldMkLst>
          <pc:docMk/>
          <pc:sldMk cId="2051568822" sldId="331"/>
        </pc:sldMkLst>
      </pc:sldChg>
      <pc:sldChg chg="add del">
        <pc:chgData name="Roberto Spighi" userId="3bc39ad7-d6c7-44c6-95d2-de4a834b186c" providerId="ADAL" clId="{9A28D9C6-1AA5-49D7-BDF2-E91DAE6C2EA9}" dt="2020-01-31T16:46:29.671" v="5083" actId="47"/>
        <pc:sldMkLst>
          <pc:docMk/>
          <pc:sldMk cId="3790012592" sldId="332"/>
        </pc:sldMkLst>
      </pc:sldChg>
      <pc:sldChg chg="del">
        <pc:chgData name="Roberto Spighi" userId="3bc39ad7-d6c7-44c6-95d2-de4a834b186c" providerId="ADAL" clId="{9A28D9C6-1AA5-49D7-BDF2-E91DAE6C2EA9}" dt="2020-01-31T16:45:43.993" v="5068" actId="47"/>
        <pc:sldMkLst>
          <pc:docMk/>
          <pc:sldMk cId="1774844829" sldId="335"/>
        </pc:sldMkLst>
      </pc:sldChg>
      <pc:sldChg chg="del">
        <pc:chgData name="Roberto Spighi" userId="3bc39ad7-d6c7-44c6-95d2-de4a834b186c" providerId="ADAL" clId="{9A28D9C6-1AA5-49D7-BDF2-E91DAE6C2EA9}" dt="2020-01-31T16:45:37.785" v="5064" actId="47"/>
        <pc:sldMkLst>
          <pc:docMk/>
          <pc:sldMk cId="3089037962" sldId="336"/>
        </pc:sldMkLst>
      </pc:sldChg>
      <pc:sldChg chg="del">
        <pc:chgData name="Roberto Spighi" userId="3bc39ad7-d6c7-44c6-95d2-de4a834b186c" providerId="ADAL" clId="{9A28D9C6-1AA5-49D7-BDF2-E91DAE6C2EA9}" dt="2020-01-31T16:45:45.696" v="5070" actId="47"/>
        <pc:sldMkLst>
          <pc:docMk/>
          <pc:sldMk cId="2055732104" sldId="337"/>
        </pc:sldMkLst>
      </pc:sldChg>
      <pc:sldChg chg="add del">
        <pc:chgData name="Roberto Spighi" userId="3bc39ad7-d6c7-44c6-95d2-de4a834b186c" providerId="ADAL" clId="{9A28D9C6-1AA5-49D7-BDF2-E91DAE6C2EA9}" dt="2020-01-31T16:46:36.419" v="5091" actId="47"/>
        <pc:sldMkLst>
          <pc:docMk/>
          <pc:sldMk cId="4493205" sldId="338"/>
        </pc:sldMkLst>
      </pc:sldChg>
      <pc:sldChg chg="add del">
        <pc:chgData name="Roberto Spighi" userId="3bc39ad7-d6c7-44c6-95d2-de4a834b186c" providerId="ADAL" clId="{9A28D9C6-1AA5-49D7-BDF2-E91DAE6C2EA9}" dt="2020-01-31T16:46:37.076" v="5092" actId="47"/>
        <pc:sldMkLst>
          <pc:docMk/>
          <pc:sldMk cId="3652334365" sldId="339"/>
        </pc:sldMkLst>
      </pc:sldChg>
      <pc:sldChg chg="add del">
        <pc:chgData name="Roberto Spighi" userId="3bc39ad7-d6c7-44c6-95d2-de4a834b186c" providerId="ADAL" clId="{9A28D9C6-1AA5-49D7-BDF2-E91DAE6C2EA9}" dt="2020-01-31T16:46:37.904" v="5093" actId="47"/>
        <pc:sldMkLst>
          <pc:docMk/>
          <pc:sldMk cId="3705051011" sldId="340"/>
        </pc:sldMkLst>
      </pc:sldChg>
      <pc:sldChg chg="add del">
        <pc:chgData name="Roberto Spighi" userId="3bc39ad7-d6c7-44c6-95d2-de4a834b186c" providerId="ADAL" clId="{9A28D9C6-1AA5-49D7-BDF2-E91DAE6C2EA9}" dt="2020-01-31T16:46:38.638" v="5094" actId="47"/>
        <pc:sldMkLst>
          <pc:docMk/>
          <pc:sldMk cId="737170" sldId="341"/>
        </pc:sldMkLst>
      </pc:sldChg>
      <pc:sldChg chg="modSp">
        <pc:chgData name="Roberto Spighi" userId="3bc39ad7-d6c7-44c6-95d2-de4a834b186c" providerId="ADAL" clId="{9A28D9C6-1AA5-49D7-BDF2-E91DAE6C2EA9}" dt="2020-02-06T14:05:20.632" v="5796" actId="1076"/>
        <pc:sldMkLst>
          <pc:docMk/>
          <pc:sldMk cId="1207228001" sldId="345"/>
        </pc:sldMkLst>
        <pc:spChg chg="mod">
          <ac:chgData name="Roberto Spighi" userId="3bc39ad7-d6c7-44c6-95d2-de4a834b186c" providerId="ADAL" clId="{9A28D9C6-1AA5-49D7-BDF2-E91DAE6C2EA9}" dt="2020-02-06T14:05:20.632" v="5796" actId="1076"/>
          <ac:spMkLst>
            <pc:docMk/>
            <pc:sldMk cId="1207228001" sldId="345"/>
            <ac:spMk id="57" creationId="{00000000-0000-0000-0000-000000000000}"/>
          </ac:spMkLst>
        </pc:spChg>
      </pc:sldChg>
      <pc:sldChg chg="modSp">
        <pc:chgData name="Roberto Spighi" userId="3bc39ad7-d6c7-44c6-95d2-de4a834b186c" providerId="ADAL" clId="{9A28D9C6-1AA5-49D7-BDF2-E91DAE6C2EA9}" dt="2020-02-06T14:00:29.428" v="5788" actId="208"/>
        <pc:sldMkLst>
          <pc:docMk/>
          <pc:sldMk cId="3645187304" sldId="347"/>
        </pc:sldMkLst>
        <pc:spChg chg="mod">
          <ac:chgData name="Roberto Spighi" userId="3bc39ad7-d6c7-44c6-95d2-de4a834b186c" providerId="ADAL" clId="{9A28D9C6-1AA5-49D7-BDF2-E91DAE6C2EA9}" dt="2020-02-06T13:58:31.866" v="5750" actId="1076"/>
          <ac:spMkLst>
            <pc:docMk/>
            <pc:sldMk cId="3645187304" sldId="347"/>
            <ac:spMk id="2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4:00:29.428" v="5788" actId="208"/>
          <ac:spMkLst>
            <pc:docMk/>
            <pc:sldMk cId="3645187304" sldId="347"/>
            <ac:spMk id="10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3:58:17.722" v="5747" actId="1036"/>
          <ac:spMkLst>
            <pc:docMk/>
            <pc:sldMk cId="3645187304" sldId="347"/>
            <ac:spMk id="2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3:58:17.722" v="5747" actId="1036"/>
          <ac:spMkLst>
            <pc:docMk/>
            <pc:sldMk cId="3645187304" sldId="347"/>
            <ac:spMk id="25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3:59:10.842" v="5786" actId="1037"/>
          <ac:spMkLst>
            <pc:docMk/>
            <pc:sldMk cId="3645187304" sldId="347"/>
            <ac:spMk id="26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3:59:03.622" v="5772" actId="1037"/>
          <ac:spMkLst>
            <pc:docMk/>
            <pc:sldMk cId="3645187304" sldId="347"/>
            <ac:spMk id="29" creationId="{00000000-0000-0000-0000-000000000000}"/>
          </ac:spMkLst>
        </pc:spChg>
      </pc:sldChg>
      <pc:sldChg chg="modSp">
        <pc:chgData name="Roberto Spighi" userId="3bc39ad7-d6c7-44c6-95d2-de4a834b186c" providerId="ADAL" clId="{9A28D9C6-1AA5-49D7-BDF2-E91DAE6C2EA9}" dt="2020-01-31T13:46:59.853" v="577" actId="14100"/>
        <pc:sldMkLst>
          <pc:docMk/>
          <pc:sldMk cId="1552510139" sldId="351"/>
        </pc:sldMkLst>
        <pc:spChg chg="mod">
          <ac:chgData name="Roberto Spighi" userId="3bc39ad7-d6c7-44c6-95d2-de4a834b186c" providerId="ADAL" clId="{9A28D9C6-1AA5-49D7-BDF2-E91DAE6C2EA9}" dt="2020-01-31T13:25:53.126" v="266" actId="1037"/>
          <ac:spMkLst>
            <pc:docMk/>
            <pc:sldMk cId="1552510139" sldId="351"/>
            <ac:spMk id="9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46:59.853" v="577" actId="14100"/>
          <ac:spMkLst>
            <pc:docMk/>
            <pc:sldMk cId="1552510139" sldId="351"/>
            <ac:spMk id="17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12:27.500" v="215" actId="20577"/>
          <ac:spMkLst>
            <pc:docMk/>
            <pc:sldMk cId="1552510139" sldId="351"/>
            <ac:spMk id="51" creationId="{00000000-0000-0000-0000-000000000000}"/>
          </ac:spMkLst>
        </pc:spChg>
      </pc:sldChg>
      <pc:sldChg chg="addSp delSp modSp">
        <pc:chgData name="Roberto Spighi" userId="3bc39ad7-d6c7-44c6-95d2-de4a834b186c" providerId="ADAL" clId="{9A28D9C6-1AA5-49D7-BDF2-E91DAE6C2EA9}" dt="2020-01-31T13:11:23.840" v="172" actId="478"/>
        <pc:sldMkLst>
          <pc:docMk/>
          <pc:sldMk cId="4227552016" sldId="352"/>
        </pc:sldMkLst>
        <pc:picChg chg="add del mod modCrop">
          <ac:chgData name="Roberto Spighi" userId="3bc39ad7-d6c7-44c6-95d2-de4a834b186c" providerId="ADAL" clId="{9A28D9C6-1AA5-49D7-BDF2-E91DAE6C2EA9}" dt="2020-01-31T13:11:23.840" v="172" actId="478"/>
          <ac:picMkLst>
            <pc:docMk/>
            <pc:sldMk cId="4227552016" sldId="352"/>
            <ac:picMk id="6" creationId="{B8FDAFAE-BE2E-4A8E-9526-808436C22860}"/>
          </ac:picMkLst>
        </pc:picChg>
        <pc:picChg chg="add del">
          <ac:chgData name="Roberto Spighi" userId="3bc39ad7-d6c7-44c6-95d2-de4a834b186c" providerId="ADAL" clId="{9A28D9C6-1AA5-49D7-BDF2-E91DAE6C2EA9}" dt="2020-01-31T13:09:00.668" v="13"/>
          <ac:picMkLst>
            <pc:docMk/>
            <pc:sldMk cId="4227552016" sldId="352"/>
            <ac:picMk id="24" creationId="{DC59FAE4-8A55-41DB-A5B8-DE6330056488}"/>
          </ac:picMkLst>
        </pc:picChg>
      </pc:sldChg>
      <pc:sldChg chg="modSp modAnim">
        <pc:chgData name="Roberto Spighi" userId="3bc39ad7-d6c7-44c6-95d2-de4a834b186c" providerId="ADAL" clId="{9A28D9C6-1AA5-49D7-BDF2-E91DAE6C2EA9}" dt="2020-02-06T15:58:50.764" v="6257" actId="20577"/>
        <pc:sldMkLst>
          <pc:docMk/>
          <pc:sldMk cId="2010523449" sldId="353"/>
        </pc:sldMkLst>
        <pc:spChg chg="mod">
          <ac:chgData name="Roberto Spighi" userId="3bc39ad7-d6c7-44c6-95d2-de4a834b186c" providerId="ADAL" clId="{9A28D9C6-1AA5-49D7-BDF2-E91DAE6C2EA9}" dt="2020-02-06T15:58:50.764" v="6257" actId="20577"/>
          <ac:spMkLst>
            <pc:docMk/>
            <pc:sldMk cId="2010523449" sldId="353"/>
            <ac:spMk id="28" creationId="{00000000-0000-0000-0000-000000000000}"/>
          </ac:spMkLst>
        </pc:spChg>
      </pc:sldChg>
      <pc:sldChg chg="modSp ord">
        <pc:chgData name="Roberto Spighi" userId="3bc39ad7-d6c7-44c6-95d2-de4a834b186c" providerId="ADAL" clId="{9A28D9C6-1AA5-49D7-BDF2-E91DAE6C2EA9}" dt="2020-02-06T16:43:00.977" v="6328" actId="1038"/>
        <pc:sldMkLst>
          <pc:docMk/>
          <pc:sldMk cId="1359293550" sldId="354"/>
        </pc:sldMkLst>
        <pc:spChg chg="mod">
          <ac:chgData name="Roberto Spighi" userId="3bc39ad7-d6c7-44c6-95d2-de4a834b186c" providerId="ADAL" clId="{9A28D9C6-1AA5-49D7-BDF2-E91DAE6C2EA9}" dt="2020-02-06T16:42:48.051" v="6308" actId="1038"/>
          <ac:spMkLst>
            <pc:docMk/>
            <pc:sldMk cId="1359293550" sldId="354"/>
            <ac:spMk id="1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6:42:32.527" v="6272" actId="1036"/>
          <ac:spMkLst>
            <pc:docMk/>
            <pc:sldMk cId="1359293550" sldId="354"/>
            <ac:spMk id="4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6:43:00.977" v="6328" actId="1038"/>
          <ac:spMkLst>
            <pc:docMk/>
            <pc:sldMk cId="1359293550" sldId="354"/>
            <ac:spMk id="44" creationId="{00000000-0000-0000-0000-000000000000}"/>
          </ac:spMkLst>
        </pc:spChg>
        <pc:picChg chg="mod">
          <ac:chgData name="Roberto Spighi" userId="3bc39ad7-d6c7-44c6-95d2-de4a834b186c" providerId="ADAL" clId="{9A28D9C6-1AA5-49D7-BDF2-E91DAE6C2EA9}" dt="2020-02-06T16:42:53.180" v="6316" actId="1038"/>
          <ac:picMkLst>
            <pc:docMk/>
            <pc:sldMk cId="1359293550" sldId="354"/>
            <ac:picMk id="7" creationId="{00000000-0000-0000-0000-000000000000}"/>
          </ac:picMkLst>
        </pc:picChg>
      </pc:sldChg>
      <pc:sldChg chg="addSp modSp">
        <pc:chgData name="Roberto Spighi" userId="3bc39ad7-d6c7-44c6-95d2-de4a834b186c" providerId="ADAL" clId="{9A28D9C6-1AA5-49D7-BDF2-E91DAE6C2EA9}" dt="2020-02-06T16:40:52.607" v="6261" actId="20577"/>
        <pc:sldMkLst>
          <pc:docMk/>
          <pc:sldMk cId="109595935" sldId="355"/>
        </pc:sldMkLst>
        <pc:spChg chg="mod">
          <ac:chgData name="Roberto Spighi" userId="3bc39ad7-d6c7-44c6-95d2-de4a834b186c" providerId="ADAL" clId="{9A28D9C6-1AA5-49D7-BDF2-E91DAE6C2EA9}" dt="2020-02-06T16:40:52.607" v="6261" actId="20577"/>
          <ac:spMkLst>
            <pc:docMk/>
            <pc:sldMk cId="109595935" sldId="355"/>
            <ac:spMk id="10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50:40.784" v="628" actId="1035"/>
          <ac:spMkLst>
            <pc:docMk/>
            <pc:sldMk cId="109595935" sldId="355"/>
            <ac:spMk id="16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3:50:09.864" v="623" actId="20577"/>
          <ac:spMkLst>
            <pc:docMk/>
            <pc:sldMk cId="109595935" sldId="355"/>
            <ac:spMk id="28" creationId="{083F43AA-3268-4AF5-96D4-58E54089D60B}"/>
          </ac:spMkLst>
        </pc:spChg>
        <pc:grpChg chg="mod">
          <ac:chgData name="Roberto Spighi" userId="3bc39ad7-d6c7-44c6-95d2-de4a834b186c" providerId="ADAL" clId="{9A28D9C6-1AA5-49D7-BDF2-E91DAE6C2EA9}" dt="2020-01-31T13:50:28.399" v="624" actId="14100"/>
          <ac:grpSpMkLst>
            <pc:docMk/>
            <pc:sldMk cId="109595935" sldId="355"/>
            <ac:grpSpMk id="2" creationId="{00000000-0000-0000-0000-000000000000}"/>
          </ac:grpSpMkLst>
        </pc:grpChg>
      </pc:sldChg>
      <pc:sldChg chg="addSp delSp modSp">
        <pc:chgData name="Roberto Spighi" userId="3bc39ad7-d6c7-44c6-95d2-de4a834b186c" providerId="ADAL" clId="{9A28D9C6-1AA5-49D7-BDF2-E91DAE6C2EA9}" dt="2020-02-06T14:37:49.950" v="5874" actId="208"/>
        <pc:sldMkLst>
          <pc:docMk/>
          <pc:sldMk cId="779188542" sldId="358"/>
        </pc:sldMkLst>
        <pc:spChg chg="add mod">
          <ac:chgData name="Roberto Spighi" userId="3bc39ad7-d6c7-44c6-95d2-de4a834b186c" providerId="ADAL" clId="{9A28D9C6-1AA5-49D7-BDF2-E91DAE6C2EA9}" dt="2020-02-06T14:37:49.950" v="5874" actId="208"/>
          <ac:spMkLst>
            <pc:docMk/>
            <pc:sldMk cId="779188542" sldId="358"/>
            <ac:spMk id="59" creationId="{52E2840F-3EF5-4390-BFBB-A93764BF8357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93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59.454" v="5871" actId="14100"/>
          <ac:spMkLst>
            <pc:docMk/>
            <pc:sldMk cId="779188542" sldId="358"/>
            <ac:spMk id="94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95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97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98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00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01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04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06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09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11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14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16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19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22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23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24" creationId="{00000000-0000-0000-0000-000000000000}"/>
          </ac:spMkLst>
        </pc:spChg>
        <pc:spChg chg="mod ord topLvl">
          <ac:chgData name="Roberto Spighi" userId="3bc39ad7-d6c7-44c6-95d2-de4a834b186c" providerId="ADAL" clId="{9A28D9C6-1AA5-49D7-BDF2-E91DAE6C2EA9}" dt="2020-02-06T14:36:03.535" v="5870" actId="164"/>
          <ac:spMkLst>
            <pc:docMk/>
            <pc:sldMk cId="779188542" sldId="358"/>
            <ac:spMk id="133" creationId="{00000000-0000-0000-0000-000000000000}"/>
          </ac:spMkLst>
        </pc:spChg>
        <pc:grpChg chg="add mod">
          <ac:chgData name="Roberto Spighi" userId="3bc39ad7-d6c7-44c6-95d2-de4a834b186c" providerId="ADAL" clId="{9A28D9C6-1AA5-49D7-BDF2-E91DAE6C2EA9}" dt="2020-02-06T14:36:03.535" v="5870" actId="164"/>
          <ac:grpSpMkLst>
            <pc:docMk/>
            <pc:sldMk cId="779188542" sldId="358"/>
            <ac:grpSpMk id="2" creationId="{D1EFB765-C054-4201-B389-04FEA2371D46}"/>
          </ac:grpSpMkLst>
        </pc:grpChg>
        <pc:grpChg chg="del">
          <ac:chgData name="Roberto Spighi" userId="3bc39ad7-d6c7-44c6-95d2-de4a834b186c" providerId="ADAL" clId="{9A28D9C6-1AA5-49D7-BDF2-E91DAE6C2EA9}" dt="2020-02-06T14:35:26.995" v="5867" actId="165"/>
          <ac:grpSpMkLst>
            <pc:docMk/>
            <pc:sldMk cId="779188542" sldId="358"/>
            <ac:grpSpMk id="8" creationId="{00000000-0000-0000-0000-000000000000}"/>
          </ac:grpSpMkLst>
        </pc:grpChg>
        <pc:picChg chg="mod topLvl">
          <ac:chgData name="Roberto Spighi" userId="3bc39ad7-d6c7-44c6-95d2-de4a834b186c" providerId="ADAL" clId="{9A28D9C6-1AA5-49D7-BDF2-E91DAE6C2EA9}" dt="2020-02-06T14:36:03.535" v="5870" actId="164"/>
          <ac:picMkLst>
            <pc:docMk/>
            <pc:sldMk cId="779188542" sldId="358"/>
            <ac:picMk id="120" creationId="{00000000-0000-0000-0000-000000000000}"/>
          </ac:picMkLst>
        </pc:picChg>
        <pc:picChg chg="mod topLvl">
          <ac:chgData name="Roberto Spighi" userId="3bc39ad7-d6c7-44c6-95d2-de4a834b186c" providerId="ADAL" clId="{9A28D9C6-1AA5-49D7-BDF2-E91DAE6C2EA9}" dt="2020-02-06T14:36:03.535" v="5870" actId="164"/>
          <ac:picMkLst>
            <pc:docMk/>
            <pc:sldMk cId="779188542" sldId="358"/>
            <ac:picMk id="121" creationId="{00000000-0000-0000-0000-000000000000}"/>
          </ac:picMkLst>
        </pc:picChg>
        <pc:picChg chg="mod topLvl">
          <ac:chgData name="Roberto Spighi" userId="3bc39ad7-d6c7-44c6-95d2-de4a834b186c" providerId="ADAL" clId="{9A28D9C6-1AA5-49D7-BDF2-E91DAE6C2EA9}" dt="2020-02-06T14:36:03.535" v="5870" actId="164"/>
          <ac:picMkLst>
            <pc:docMk/>
            <pc:sldMk cId="779188542" sldId="358"/>
            <ac:picMk id="125" creationId="{00000000-0000-0000-0000-000000000000}"/>
          </ac:picMkLst>
        </pc:picChg>
        <pc:picChg chg="mod topLvl">
          <ac:chgData name="Roberto Spighi" userId="3bc39ad7-d6c7-44c6-95d2-de4a834b186c" providerId="ADAL" clId="{9A28D9C6-1AA5-49D7-BDF2-E91DAE6C2EA9}" dt="2020-02-06T14:36:03.535" v="5870" actId="164"/>
          <ac:picMkLst>
            <pc:docMk/>
            <pc:sldMk cId="779188542" sldId="358"/>
            <ac:picMk id="126" creationId="{00000000-0000-0000-0000-000000000000}"/>
          </ac:picMkLst>
        </pc:picChg>
        <pc:picChg chg="mod topLvl">
          <ac:chgData name="Roberto Spighi" userId="3bc39ad7-d6c7-44c6-95d2-de4a834b186c" providerId="ADAL" clId="{9A28D9C6-1AA5-49D7-BDF2-E91DAE6C2EA9}" dt="2020-02-06T14:36:03.535" v="5870" actId="164"/>
          <ac:picMkLst>
            <pc:docMk/>
            <pc:sldMk cId="779188542" sldId="358"/>
            <ac:picMk id="127" creationId="{00000000-0000-0000-0000-000000000000}"/>
          </ac:picMkLst>
        </pc:picChg>
        <pc:picChg chg="mod topLvl">
          <ac:chgData name="Roberto Spighi" userId="3bc39ad7-d6c7-44c6-95d2-de4a834b186c" providerId="ADAL" clId="{9A28D9C6-1AA5-49D7-BDF2-E91DAE6C2EA9}" dt="2020-02-06T14:36:03.535" v="5870" actId="164"/>
          <ac:picMkLst>
            <pc:docMk/>
            <pc:sldMk cId="779188542" sldId="358"/>
            <ac:picMk id="128" creationId="{00000000-0000-0000-0000-000000000000}"/>
          </ac:picMkLst>
        </pc:picChg>
        <pc:picChg chg="mod topLvl">
          <ac:chgData name="Roberto Spighi" userId="3bc39ad7-d6c7-44c6-95d2-de4a834b186c" providerId="ADAL" clId="{9A28D9C6-1AA5-49D7-BDF2-E91DAE6C2EA9}" dt="2020-02-06T14:36:03.535" v="5870" actId="164"/>
          <ac:picMkLst>
            <pc:docMk/>
            <pc:sldMk cId="779188542" sldId="358"/>
            <ac:picMk id="129" creationId="{00000000-0000-0000-0000-000000000000}"/>
          </ac:picMkLst>
        </pc:picChg>
        <pc:picChg chg="mod topLvl">
          <ac:chgData name="Roberto Spighi" userId="3bc39ad7-d6c7-44c6-95d2-de4a834b186c" providerId="ADAL" clId="{9A28D9C6-1AA5-49D7-BDF2-E91DAE6C2EA9}" dt="2020-02-06T14:36:03.535" v="5870" actId="164"/>
          <ac:picMkLst>
            <pc:docMk/>
            <pc:sldMk cId="779188542" sldId="358"/>
            <ac:picMk id="130" creationId="{00000000-0000-0000-0000-000000000000}"/>
          </ac:picMkLst>
        </pc:picChg>
      </pc:sldChg>
      <pc:sldChg chg="modSp">
        <pc:chgData name="Roberto Spighi" userId="3bc39ad7-d6c7-44c6-95d2-de4a834b186c" providerId="ADAL" clId="{9A28D9C6-1AA5-49D7-BDF2-E91DAE6C2EA9}" dt="2020-02-06T14:53:51.479" v="6082" actId="14100"/>
        <pc:sldMkLst>
          <pc:docMk/>
          <pc:sldMk cId="1750422874" sldId="364"/>
        </pc:sldMkLst>
        <pc:spChg chg="mod">
          <ac:chgData name="Roberto Spighi" userId="3bc39ad7-d6c7-44c6-95d2-de4a834b186c" providerId="ADAL" clId="{9A28D9C6-1AA5-49D7-BDF2-E91DAE6C2EA9}" dt="2020-02-06T14:53:51.479" v="6082" actId="14100"/>
          <ac:spMkLst>
            <pc:docMk/>
            <pc:sldMk cId="1750422874" sldId="364"/>
            <ac:spMk id="74" creationId="{00000000-0000-0000-0000-000000000000}"/>
          </ac:spMkLst>
        </pc:spChg>
      </pc:sldChg>
      <pc:sldChg chg="modSp">
        <pc:chgData name="Roberto Spighi" userId="3bc39ad7-d6c7-44c6-95d2-de4a834b186c" providerId="ADAL" clId="{9A28D9C6-1AA5-49D7-BDF2-E91DAE6C2EA9}" dt="2020-02-06T14:54:30.084" v="6083" actId="14100"/>
        <pc:sldMkLst>
          <pc:docMk/>
          <pc:sldMk cId="1727538840" sldId="365"/>
        </pc:sldMkLst>
        <pc:spChg chg="mod">
          <ac:chgData name="Roberto Spighi" userId="3bc39ad7-d6c7-44c6-95d2-de4a834b186c" providerId="ADAL" clId="{9A28D9C6-1AA5-49D7-BDF2-E91DAE6C2EA9}" dt="2020-02-06T14:54:30.084" v="6083" actId="14100"/>
          <ac:spMkLst>
            <pc:docMk/>
            <pc:sldMk cId="1727538840" sldId="365"/>
            <ac:spMk id="7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4:41:51.648" v="5882" actId="1037"/>
          <ac:spMkLst>
            <pc:docMk/>
            <pc:sldMk cId="1727538840" sldId="365"/>
            <ac:spMk id="119" creationId="{00000000-0000-0000-0000-000000000000}"/>
          </ac:spMkLst>
        </pc:spChg>
      </pc:sldChg>
      <pc:sldChg chg="modSp">
        <pc:chgData name="Roberto Spighi" userId="3bc39ad7-d6c7-44c6-95d2-de4a834b186c" providerId="ADAL" clId="{9A28D9C6-1AA5-49D7-BDF2-E91DAE6C2EA9}" dt="2020-02-06T14:55:53.694" v="6167" actId="1038"/>
        <pc:sldMkLst>
          <pc:docMk/>
          <pc:sldMk cId="883277641" sldId="366"/>
        </pc:sldMkLst>
        <pc:spChg chg="mod">
          <ac:chgData name="Roberto Spighi" userId="3bc39ad7-d6c7-44c6-95d2-de4a834b186c" providerId="ADAL" clId="{9A28D9C6-1AA5-49D7-BDF2-E91DAE6C2EA9}" dt="2020-02-06T14:55:53.694" v="6167" actId="1038"/>
          <ac:spMkLst>
            <pc:docMk/>
            <pc:sldMk cId="883277641" sldId="366"/>
            <ac:spMk id="6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4:55:07.815" v="6122" actId="14100"/>
          <ac:spMkLst>
            <pc:docMk/>
            <pc:sldMk cId="883277641" sldId="366"/>
            <ac:spMk id="73" creationId="{00000000-0000-0000-0000-000000000000}"/>
          </ac:spMkLst>
        </pc:spChg>
      </pc:sldChg>
      <pc:sldChg chg="modSp">
        <pc:chgData name="Roberto Spighi" userId="3bc39ad7-d6c7-44c6-95d2-de4a834b186c" providerId="ADAL" clId="{9A28D9C6-1AA5-49D7-BDF2-E91DAE6C2EA9}" dt="2020-02-06T15:51:15.044" v="6244" actId="14100"/>
        <pc:sldMkLst>
          <pc:docMk/>
          <pc:sldMk cId="526357124" sldId="367"/>
        </pc:sldMkLst>
        <pc:grpChg chg="mod">
          <ac:chgData name="Roberto Spighi" userId="3bc39ad7-d6c7-44c6-95d2-de4a834b186c" providerId="ADAL" clId="{9A28D9C6-1AA5-49D7-BDF2-E91DAE6C2EA9}" dt="2020-02-06T15:50:59.690" v="6242" actId="1035"/>
          <ac:grpSpMkLst>
            <pc:docMk/>
            <pc:sldMk cId="526357124" sldId="367"/>
            <ac:grpSpMk id="11" creationId="{00000000-0000-0000-0000-000000000000}"/>
          </ac:grpSpMkLst>
        </pc:grpChg>
        <pc:grpChg chg="mod">
          <ac:chgData name="Roberto Spighi" userId="3bc39ad7-d6c7-44c6-95d2-de4a834b186c" providerId="ADAL" clId="{9A28D9C6-1AA5-49D7-BDF2-E91DAE6C2EA9}" dt="2020-02-06T15:50:52.432" v="6227" actId="1035"/>
          <ac:grpSpMkLst>
            <pc:docMk/>
            <pc:sldMk cId="526357124" sldId="367"/>
            <ac:grpSpMk id="16" creationId="{00000000-0000-0000-0000-000000000000}"/>
          </ac:grpSpMkLst>
        </pc:grpChg>
        <pc:grpChg chg="mod">
          <ac:chgData name="Roberto Spighi" userId="3bc39ad7-d6c7-44c6-95d2-de4a834b186c" providerId="ADAL" clId="{9A28D9C6-1AA5-49D7-BDF2-E91DAE6C2EA9}" dt="2020-02-06T15:51:15.044" v="6244" actId="14100"/>
          <ac:grpSpMkLst>
            <pc:docMk/>
            <pc:sldMk cId="526357124" sldId="367"/>
            <ac:grpSpMk id="17" creationId="{00000000-0000-0000-0000-000000000000}"/>
          </ac:grpSpMkLst>
        </pc:grpChg>
        <pc:grpChg chg="mod">
          <ac:chgData name="Roberto Spighi" userId="3bc39ad7-d6c7-44c6-95d2-de4a834b186c" providerId="ADAL" clId="{9A28D9C6-1AA5-49D7-BDF2-E91DAE6C2EA9}" dt="2020-02-06T15:51:15.044" v="6244" actId="14100"/>
          <ac:grpSpMkLst>
            <pc:docMk/>
            <pc:sldMk cId="526357124" sldId="367"/>
            <ac:grpSpMk id="19" creationId="{00000000-0000-0000-0000-000000000000}"/>
          </ac:grpSpMkLst>
        </pc:grpChg>
      </pc:sldChg>
      <pc:sldChg chg="addSp delSp modSp">
        <pc:chgData name="Roberto Spighi" userId="3bc39ad7-d6c7-44c6-95d2-de4a834b186c" providerId="ADAL" clId="{9A28D9C6-1AA5-49D7-BDF2-E91DAE6C2EA9}" dt="2020-02-06T14:58:41.663" v="6208" actId="14100"/>
        <pc:sldMkLst>
          <pc:docMk/>
          <pc:sldMk cId="3104723970" sldId="368"/>
        </pc:sldMkLst>
        <pc:spChg chg="add del mod">
          <ac:chgData name="Roberto Spighi" userId="3bc39ad7-d6c7-44c6-95d2-de4a834b186c" providerId="ADAL" clId="{9A28D9C6-1AA5-49D7-BDF2-E91DAE6C2EA9}" dt="2020-02-06T14:51:30.761" v="5953" actId="478"/>
          <ac:spMkLst>
            <pc:docMk/>
            <pc:sldMk cId="3104723970" sldId="368"/>
            <ac:spMk id="4" creationId="{24086F1C-E2E5-400A-AAB5-AB05C569FE2C}"/>
          </ac:spMkLst>
        </pc:spChg>
        <pc:spChg chg="add mod">
          <ac:chgData name="Roberto Spighi" userId="3bc39ad7-d6c7-44c6-95d2-de4a834b186c" providerId="ADAL" clId="{9A28D9C6-1AA5-49D7-BDF2-E91DAE6C2EA9}" dt="2020-02-06T14:57:50.677" v="6198" actId="1037"/>
          <ac:spMkLst>
            <pc:docMk/>
            <pc:sldMk cId="3104723970" sldId="368"/>
            <ac:spMk id="11" creationId="{6EEE2C31-4AE3-4CC8-BBD3-8D18FF0CE4ED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04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05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07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08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09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14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15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19" creationId="{00000000-0000-0000-0000-000000000000}"/>
          </ac:spMkLst>
        </pc:spChg>
        <pc:spChg chg="mod or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20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21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22" creationId="{00000000-0000-0000-0000-000000000000}"/>
          </ac:spMkLst>
        </pc:spChg>
        <pc:spChg chg="mod or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23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24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25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26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27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28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41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42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43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44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45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46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47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48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52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53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54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55" creationId="{00000000-0000-0000-0000-000000000000}"/>
          </ac:spMkLst>
        </pc:spChg>
        <pc:spChg chg="mod topLvl">
          <ac:chgData name="Roberto Spighi" userId="3bc39ad7-d6c7-44c6-95d2-de4a834b186c" providerId="ADAL" clId="{9A28D9C6-1AA5-49D7-BDF2-E91DAE6C2EA9}" dt="2020-02-06T14:53:12.951" v="6081" actId="164"/>
          <ac:spMkLst>
            <pc:docMk/>
            <pc:sldMk cId="3104723970" sldId="368"/>
            <ac:spMk id="156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4:58:41.663" v="6208" actId="14100"/>
          <ac:spMkLst>
            <pc:docMk/>
            <pc:sldMk cId="3104723970" sldId="368"/>
            <ac:spMk id="258" creationId="{00000000-0000-0000-0000-000000000000}"/>
          </ac:spMkLst>
        </pc:spChg>
        <pc:grpChg chg="add mod">
          <ac:chgData name="Roberto Spighi" userId="3bc39ad7-d6c7-44c6-95d2-de4a834b186c" providerId="ADAL" clId="{9A28D9C6-1AA5-49D7-BDF2-E91DAE6C2EA9}" dt="2020-02-06T14:53:12.951" v="6081" actId="164"/>
          <ac:grpSpMkLst>
            <pc:docMk/>
            <pc:sldMk cId="3104723970" sldId="368"/>
            <ac:grpSpMk id="6" creationId="{8C8033EB-7356-4D6A-A74D-83AB1C1DABE9}"/>
          </ac:grpSpMkLst>
        </pc:grpChg>
        <pc:grpChg chg="del">
          <ac:chgData name="Roberto Spighi" userId="3bc39ad7-d6c7-44c6-95d2-de4a834b186c" providerId="ADAL" clId="{9A28D9C6-1AA5-49D7-BDF2-E91DAE6C2EA9}" dt="2020-02-06T14:48:43.944" v="5891" actId="165"/>
          <ac:grpSpMkLst>
            <pc:docMk/>
            <pc:sldMk cId="3104723970" sldId="368"/>
            <ac:grpSpMk id="102" creationId="{00000000-0000-0000-0000-000000000000}"/>
          </ac:grpSpMkLst>
        </pc:grpChg>
        <pc:grpChg chg="mod topLvl">
          <ac:chgData name="Roberto Spighi" userId="3bc39ad7-d6c7-44c6-95d2-de4a834b186c" providerId="ADAL" clId="{9A28D9C6-1AA5-49D7-BDF2-E91DAE6C2EA9}" dt="2020-02-06T14:53:12.951" v="6081" actId="164"/>
          <ac:grpSpMkLst>
            <pc:docMk/>
            <pc:sldMk cId="3104723970" sldId="368"/>
            <ac:grpSpMk id="110" creationId="{00000000-0000-0000-0000-000000000000}"/>
          </ac:grpSpMkLst>
        </pc:grpChg>
        <pc:grpChg chg="mod topLvl">
          <ac:chgData name="Roberto Spighi" userId="3bc39ad7-d6c7-44c6-95d2-de4a834b186c" providerId="ADAL" clId="{9A28D9C6-1AA5-49D7-BDF2-E91DAE6C2EA9}" dt="2020-02-06T14:53:12.951" v="6081" actId="164"/>
          <ac:grpSpMkLst>
            <pc:docMk/>
            <pc:sldMk cId="3104723970" sldId="368"/>
            <ac:grpSpMk id="111" creationId="{00000000-0000-0000-0000-000000000000}"/>
          </ac:grpSpMkLst>
        </pc:grpChg>
        <pc:grpChg chg="mod topLvl">
          <ac:chgData name="Roberto Spighi" userId="3bc39ad7-d6c7-44c6-95d2-de4a834b186c" providerId="ADAL" clId="{9A28D9C6-1AA5-49D7-BDF2-E91DAE6C2EA9}" dt="2020-02-06T14:53:12.951" v="6081" actId="164"/>
          <ac:grpSpMkLst>
            <pc:docMk/>
            <pc:sldMk cId="3104723970" sldId="368"/>
            <ac:grpSpMk id="112" creationId="{00000000-0000-0000-0000-000000000000}"/>
          </ac:grpSpMkLst>
        </pc:grpChg>
        <pc:picChg chg="mod topLvl">
          <ac:chgData name="Roberto Spighi" userId="3bc39ad7-d6c7-44c6-95d2-de4a834b186c" providerId="ADAL" clId="{9A28D9C6-1AA5-49D7-BDF2-E91DAE6C2EA9}" dt="2020-02-06T14:53:12.951" v="6081" actId="164"/>
          <ac:picMkLst>
            <pc:docMk/>
            <pc:sldMk cId="3104723970" sldId="368"/>
            <ac:picMk id="129" creationId="{00000000-0000-0000-0000-000000000000}"/>
          </ac:picMkLst>
        </pc:picChg>
        <pc:picChg chg="mod topLvl">
          <ac:chgData name="Roberto Spighi" userId="3bc39ad7-d6c7-44c6-95d2-de4a834b186c" providerId="ADAL" clId="{9A28D9C6-1AA5-49D7-BDF2-E91DAE6C2EA9}" dt="2020-02-06T14:53:12.951" v="6081" actId="164"/>
          <ac:picMkLst>
            <pc:docMk/>
            <pc:sldMk cId="3104723970" sldId="368"/>
            <ac:picMk id="130" creationId="{00000000-0000-0000-0000-000000000000}"/>
          </ac:picMkLst>
        </pc:pic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31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32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33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34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35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36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37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38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39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40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49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50" creationId="{00000000-0000-0000-0000-000000000000}"/>
          </ac:cxnSpMkLst>
        </pc:cxnChg>
        <pc:cxnChg chg="mod topLvl">
          <ac:chgData name="Roberto Spighi" userId="3bc39ad7-d6c7-44c6-95d2-de4a834b186c" providerId="ADAL" clId="{9A28D9C6-1AA5-49D7-BDF2-E91DAE6C2EA9}" dt="2020-02-06T14:53:12.951" v="6081" actId="164"/>
          <ac:cxnSpMkLst>
            <pc:docMk/>
            <pc:sldMk cId="3104723970" sldId="368"/>
            <ac:cxnSpMk id="151" creationId="{00000000-0000-0000-0000-000000000000}"/>
          </ac:cxnSpMkLst>
        </pc:cxnChg>
        <pc:cxnChg chg="mod">
          <ac:chgData name="Roberto Spighi" userId="3bc39ad7-d6c7-44c6-95d2-de4a834b186c" providerId="ADAL" clId="{9A28D9C6-1AA5-49D7-BDF2-E91DAE6C2EA9}" dt="2020-02-06T14:57:50.677" v="6198" actId="1037"/>
          <ac:cxnSpMkLst>
            <pc:docMk/>
            <pc:sldMk cId="3104723970" sldId="368"/>
            <ac:cxnSpMk id="171" creationId="{00000000-0000-0000-0000-000000000000}"/>
          </ac:cxnSpMkLst>
        </pc:cxnChg>
      </pc:sldChg>
      <pc:sldChg chg="addSp delSp modSp">
        <pc:chgData name="Roberto Spighi" userId="3bc39ad7-d6c7-44c6-95d2-de4a834b186c" providerId="ADAL" clId="{9A28D9C6-1AA5-49D7-BDF2-E91DAE6C2EA9}" dt="2020-02-06T16:47:57.507" v="6489" actId="1037"/>
        <pc:sldMkLst>
          <pc:docMk/>
          <pc:sldMk cId="2527830475" sldId="369"/>
        </pc:sldMkLst>
        <pc:spChg chg="del">
          <ac:chgData name="Roberto Spighi" userId="3bc39ad7-d6c7-44c6-95d2-de4a834b186c" providerId="ADAL" clId="{9A28D9C6-1AA5-49D7-BDF2-E91DAE6C2EA9}" dt="2020-02-06T16:47:50.927" v="6413" actId="478"/>
          <ac:spMkLst>
            <pc:docMk/>
            <pc:sldMk cId="2527830475" sldId="369"/>
            <ac:spMk id="20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2-06T16:47:57.507" v="6489" actId="1037"/>
          <ac:spMkLst>
            <pc:docMk/>
            <pc:sldMk cId="2527830475" sldId="369"/>
            <ac:spMk id="28" creationId="{E986A220-0643-468A-82BD-246EACE286EC}"/>
          </ac:spMkLst>
        </pc:spChg>
      </pc:sldChg>
      <pc:sldChg chg="modSp">
        <pc:chgData name="Roberto Spighi" userId="3bc39ad7-d6c7-44c6-95d2-de4a834b186c" providerId="ADAL" clId="{9A28D9C6-1AA5-49D7-BDF2-E91DAE6C2EA9}" dt="2020-02-06T14:44:50.853" v="5884" actId="14100"/>
        <pc:sldMkLst>
          <pc:docMk/>
          <pc:sldMk cId="2293343673" sldId="375"/>
        </pc:sldMkLst>
        <pc:spChg chg="mod">
          <ac:chgData name="Roberto Spighi" userId="3bc39ad7-d6c7-44c6-95d2-de4a834b186c" providerId="ADAL" clId="{9A28D9C6-1AA5-49D7-BDF2-E91DAE6C2EA9}" dt="2020-02-06T14:44:50.853" v="5884" actId="14100"/>
          <ac:spMkLst>
            <pc:docMk/>
            <pc:sldMk cId="2293343673" sldId="375"/>
            <ac:spMk id="12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4:44:43.256" v="5883" actId="14100"/>
          <ac:spMkLst>
            <pc:docMk/>
            <pc:sldMk cId="2293343673" sldId="375"/>
            <ac:spMk id="29" creationId="{00000000-0000-0000-0000-000000000000}"/>
          </ac:spMkLst>
        </pc:spChg>
      </pc:sldChg>
      <pc:sldChg chg="modSp">
        <pc:chgData name="Roberto Spighi" userId="3bc39ad7-d6c7-44c6-95d2-de4a834b186c" providerId="ADAL" clId="{9A28D9C6-1AA5-49D7-BDF2-E91DAE6C2EA9}" dt="2020-02-06T13:58:10.768" v="5744" actId="27636"/>
        <pc:sldMkLst>
          <pc:docMk/>
          <pc:sldMk cId="2690238771" sldId="376"/>
        </pc:sldMkLst>
        <pc:spChg chg="mod">
          <ac:chgData name="Roberto Spighi" userId="3bc39ad7-d6c7-44c6-95d2-de4a834b186c" providerId="ADAL" clId="{9A28D9C6-1AA5-49D7-BDF2-E91DAE6C2EA9}" dt="2020-02-06T13:58:10.768" v="5744" actId="27636"/>
          <ac:spMkLst>
            <pc:docMk/>
            <pc:sldMk cId="2690238771" sldId="376"/>
            <ac:spMk id="101" creationId="{00000000-0000-0000-0000-000000000000}"/>
          </ac:spMkLst>
        </pc:spChg>
      </pc:sldChg>
      <pc:sldChg chg="addSp modSp">
        <pc:chgData name="Roberto Spighi" userId="3bc39ad7-d6c7-44c6-95d2-de4a834b186c" providerId="ADAL" clId="{9A28D9C6-1AA5-49D7-BDF2-E91DAE6C2EA9}" dt="2020-02-06T14:12:34.223" v="5799" actId="20577"/>
        <pc:sldMkLst>
          <pc:docMk/>
          <pc:sldMk cId="2388461757" sldId="378"/>
        </pc:sldMkLst>
        <pc:spChg chg="add mod">
          <ac:chgData name="Roberto Spighi" userId="3bc39ad7-d6c7-44c6-95d2-de4a834b186c" providerId="ADAL" clId="{9A28D9C6-1AA5-49D7-BDF2-E91DAE6C2EA9}" dt="2020-02-06T14:12:34.223" v="5799" actId="20577"/>
          <ac:spMkLst>
            <pc:docMk/>
            <pc:sldMk cId="2388461757" sldId="378"/>
            <ac:spMk id="4" creationId="{1935FCE6-8DAB-4EAD-8125-C30B6A6C82C0}"/>
          </ac:spMkLst>
        </pc:spChg>
      </pc:sldChg>
      <pc:sldChg chg="addSp modSp">
        <pc:chgData name="Roberto Spighi" userId="3bc39ad7-d6c7-44c6-95d2-de4a834b186c" providerId="ADAL" clId="{9A28D9C6-1AA5-49D7-BDF2-E91DAE6C2EA9}" dt="2020-02-06T14:23:45.916" v="5863" actId="688"/>
        <pc:sldMkLst>
          <pc:docMk/>
          <pc:sldMk cId="122565495" sldId="379"/>
        </pc:sldMkLst>
        <pc:spChg chg="add mod">
          <ac:chgData name="Roberto Spighi" userId="3bc39ad7-d6c7-44c6-95d2-de4a834b186c" providerId="ADAL" clId="{9A28D9C6-1AA5-49D7-BDF2-E91DAE6C2EA9}" dt="2020-02-06T14:13:20.410" v="5801" actId="1076"/>
          <ac:spMkLst>
            <pc:docMk/>
            <pc:sldMk cId="122565495" sldId="379"/>
            <ac:spMk id="4" creationId="{C5CD0BAF-2A3D-4079-9844-B7547FBFC936}"/>
          </ac:spMkLst>
        </pc:spChg>
        <pc:spChg chg="add mod">
          <ac:chgData name="Roberto Spighi" userId="3bc39ad7-d6c7-44c6-95d2-de4a834b186c" providerId="ADAL" clId="{9A28D9C6-1AA5-49D7-BDF2-E91DAE6C2EA9}" dt="2020-02-06T14:13:34.287" v="5834" actId="1036"/>
          <ac:spMkLst>
            <pc:docMk/>
            <pc:sldMk cId="122565495" sldId="379"/>
            <ac:spMk id="6" creationId="{85E3D432-3D56-4DB4-BA4E-0AC313BEE099}"/>
          </ac:spMkLst>
        </pc:spChg>
        <pc:spChg chg="add mod">
          <ac:chgData name="Roberto Spighi" userId="3bc39ad7-d6c7-44c6-95d2-de4a834b186c" providerId="ADAL" clId="{9A28D9C6-1AA5-49D7-BDF2-E91DAE6C2EA9}" dt="2020-02-06T14:13:20.410" v="5801" actId="1076"/>
          <ac:spMkLst>
            <pc:docMk/>
            <pc:sldMk cId="122565495" sldId="379"/>
            <ac:spMk id="7" creationId="{17ECC124-5685-4A43-8E63-E374676F4FE1}"/>
          </ac:spMkLst>
        </pc:spChg>
        <pc:spChg chg="add mod">
          <ac:chgData name="Roberto Spighi" userId="3bc39ad7-d6c7-44c6-95d2-de4a834b186c" providerId="ADAL" clId="{9A28D9C6-1AA5-49D7-BDF2-E91DAE6C2EA9}" dt="2020-02-06T14:13:20.410" v="5801" actId="1076"/>
          <ac:spMkLst>
            <pc:docMk/>
            <pc:sldMk cId="122565495" sldId="379"/>
            <ac:spMk id="8" creationId="{042AE3DE-BC6F-4DF5-BA1C-C17D7D7F7E77}"/>
          </ac:spMkLst>
        </pc:spChg>
        <pc:spChg chg="add mod">
          <ac:chgData name="Roberto Spighi" userId="3bc39ad7-d6c7-44c6-95d2-de4a834b186c" providerId="ADAL" clId="{9A28D9C6-1AA5-49D7-BDF2-E91DAE6C2EA9}" dt="2020-02-06T14:13:20.410" v="5801" actId="1076"/>
          <ac:spMkLst>
            <pc:docMk/>
            <pc:sldMk cId="122565495" sldId="379"/>
            <ac:spMk id="9" creationId="{FCA9E4E6-FC1A-41F9-9F1B-84984C3121D6}"/>
          </ac:spMkLst>
        </pc:spChg>
        <pc:spChg chg="add mod">
          <ac:chgData name="Roberto Spighi" userId="3bc39ad7-d6c7-44c6-95d2-de4a834b186c" providerId="ADAL" clId="{9A28D9C6-1AA5-49D7-BDF2-E91DAE6C2EA9}" dt="2020-02-06T14:23:45.916" v="5863" actId="688"/>
          <ac:spMkLst>
            <pc:docMk/>
            <pc:sldMk cId="122565495" sldId="379"/>
            <ac:spMk id="10" creationId="{94B2AB69-6BA1-469C-847F-B402F72FB95D}"/>
          </ac:spMkLst>
        </pc:spChg>
      </pc:sldChg>
      <pc:sldChg chg="addSp delSp modSp add">
        <pc:chgData name="Roberto Spighi" userId="3bc39ad7-d6c7-44c6-95d2-de4a834b186c" providerId="ADAL" clId="{9A28D9C6-1AA5-49D7-BDF2-E91DAE6C2EA9}" dt="2020-01-31T13:37:07.641" v="384" actId="1037"/>
        <pc:sldMkLst>
          <pc:docMk/>
          <pc:sldMk cId="560471220" sldId="380"/>
        </pc:sldMkLst>
        <pc:spChg chg="mod">
          <ac:chgData name="Roberto Spighi" userId="3bc39ad7-d6c7-44c6-95d2-de4a834b186c" providerId="ADAL" clId="{9A28D9C6-1AA5-49D7-BDF2-E91DAE6C2EA9}" dt="2020-01-31T13:36:46.187" v="329" actId="1035"/>
          <ac:spMkLst>
            <pc:docMk/>
            <pc:sldMk cId="560471220" sldId="380"/>
            <ac:spMk id="2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3:09:59.388" v="59" actId="20577"/>
          <ac:spMkLst>
            <pc:docMk/>
            <pc:sldMk cId="560471220" sldId="380"/>
            <ac:spMk id="5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16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3:37:07.641" v="384" actId="1037"/>
          <ac:spMkLst>
            <pc:docMk/>
            <pc:sldMk cId="560471220" sldId="380"/>
            <ac:spMk id="23" creationId="{2A31F0AA-3711-4B7A-B0B6-D2F60F708A6F}"/>
          </ac:spMkLst>
        </pc:spChg>
        <pc:spChg chg="add mod">
          <ac:chgData name="Roberto Spighi" userId="3bc39ad7-d6c7-44c6-95d2-de4a834b186c" providerId="ADAL" clId="{9A28D9C6-1AA5-49D7-BDF2-E91DAE6C2EA9}" dt="2020-01-31T13:37:07.641" v="384" actId="1037"/>
          <ac:spMkLst>
            <pc:docMk/>
            <pc:sldMk cId="560471220" sldId="380"/>
            <ac:spMk id="24" creationId="{6021A5EA-FA26-4C3E-AD20-4541F537DB45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28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29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30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32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34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21.147" v="17" actId="478"/>
          <ac:spMkLst>
            <pc:docMk/>
            <pc:sldMk cId="560471220" sldId="380"/>
            <ac:spMk id="42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44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45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46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47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48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49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3:09:13.399" v="15" actId="478"/>
          <ac:spMkLst>
            <pc:docMk/>
            <pc:sldMk cId="560471220" sldId="380"/>
            <ac:spMk id="50" creationId="{00000000-0000-0000-0000-000000000000}"/>
          </ac:spMkLst>
        </pc:spChg>
        <pc:picChg chg="del">
          <ac:chgData name="Roberto Spighi" userId="3bc39ad7-d6c7-44c6-95d2-de4a834b186c" providerId="ADAL" clId="{9A28D9C6-1AA5-49D7-BDF2-E91DAE6C2EA9}" dt="2020-01-31T13:09:13.399" v="15" actId="478"/>
          <ac:picMkLst>
            <pc:docMk/>
            <pc:sldMk cId="560471220" sldId="380"/>
            <ac:picMk id="4" creationId="{00000000-0000-0000-0000-000000000000}"/>
          </ac:picMkLst>
        </pc:picChg>
        <pc:picChg chg="mod modCrop">
          <ac:chgData name="Roberto Spighi" userId="3bc39ad7-d6c7-44c6-95d2-de4a834b186c" providerId="ADAL" clId="{9A28D9C6-1AA5-49D7-BDF2-E91DAE6C2EA9}" dt="2020-01-31T13:37:07.641" v="384" actId="1037"/>
          <ac:picMkLst>
            <pc:docMk/>
            <pc:sldMk cId="560471220" sldId="380"/>
            <ac:picMk id="6" creationId="{B8FDAFAE-BE2E-4A8E-9526-808436C22860}"/>
          </ac:picMkLst>
        </pc:picChg>
        <pc:picChg chg="add mod">
          <ac:chgData name="Roberto Spighi" userId="3bc39ad7-d6c7-44c6-95d2-de4a834b186c" providerId="ADAL" clId="{9A28D9C6-1AA5-49D7-BDF2-E91DAE6C2EA9}" dt="2020-01-31T13:36:55.773" v="349" actId="14100"/>
          <ac:picMkLst>
            <pc:docMk/>
            <pc:sldMk cId="560471220" sldId="380"/>
            <ac:picMk id="8" creationId="{0FD58667-1600-44CE-A64B-C310C72EA366}"/>
          </ac:picMkLst>
        </pc:picChg>
        <pc:picChg chg="del">
          <ac:chgData name="Roberto Spighi" userId="3bc39ad7-d6c7-44c6-95d2-de4a834b186c" providerId="ADAL" clId="{9A28D9C6-1AA5-49D7-BDF2-E91DAE6C2EA9}" dt="2020-01-31T13:09:21.147" v="17" actId="478"/>
          <ac:picMkLst>
            <pc:docMk/>
            <pc:sldMk cId="560471220" sldId="380"/>
            <ac:picMk id="31" creationId="{00000000-0000-0000-0000-000000000000}"/>
          </ac:picMkLst>
        </pc:picChg>
        <pc:picChg chg="del">
          <ac:chgData name="Roberto Spighi" userId="3bc39ad7-d6c7-44c6-95d2-de4a834b186c" providerId="ADAL" clId="{9A28D9C6-1AA5-49D7-BDF2-E91DAE6C2EA9}" dt="2020-01-31T13:09:21.147" v="17" actId="478"/>
          <ac:picMkLst>
            <pc:docMk/>
            <pc:sldMk cId="560471220" sldId="380"/>
            <ac:picMk id="33" creationId="{00000000-0000-0000-0000-000000000000}"/>
          </ac:picMkLst>
        </pc:picChg>
        <pc:picChg chg="del">
          <ac:chgData name="Roberto Spighi" userId="3bc39ad7-d6c7-44c6-95d2-de4a834b186c" providerId="ADAL" clId="{9A28D9C6-1AA5-49D7-BDF2-E91DAE6C2EA9}" dt="2020-01-31T13:09:13.399" v="15" actId="478"/>
          <ac:picMkLst>
            <pc:docMk/>
            <pc:sldMk cId="560471220" sldId="380"/>
            <ac:picMk id="43" creationId="{00000000-0000-0000-0000-000000000000}"/>
          </ac:picMkLst>
        </pc:picChg>
      </pc:sldChg>
      <pc:sldChg chg="addSp delSp modSp add">
        <pc:chgData name="Roberto Spighi" userId="3bc39ad7-d6c7-44c6-95d2-de4a834b186c" providerId="ADAL" clId="{9A28D9C6-1AA5-49D7-BDF2-E91DAE6C2EA9}" dt="2020-02-06T16:44:43.805" v="6331" actId="1076"/>
        <pc:sldMkLst>
          <pc:docMk/>
          <pc:sldMk cId="768512387" sldId="381"/>
        </pc:sldMkLst>
        <pc:spChg chg="del">
          <ac:chgData name="Roberto Spighi" userId="3bc39ad7-d6c7-44c6-95d2-de4a834b186c" providerId="ADAL" clId="{9A28D9C6-1AA5-49D7-BDF2-E91DAE6C2EA9}" dt="2020-01-31T14:24:01.097" v="630" actId="478"/>
          <ac:spMkLst>
            <pc:docMk/>
            <pc:sldMk cId="768512387" sldId="381"/>
            <ac:spMk id="6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5:04:31.531" v="2147" actId="1035"/>
          <ac:spMkLst>
            <pc:docMk/>
            <pc:sldMk cId="768512387" sldId="381"/>
            <ac:spMk id="8" creationId="{E54E826C-67FC-4A5D-8760-C8335399DF65}"/>
          </ac:spMkLst>
        </pc:spChg>
        <pc:spChg chg="add mod">
          <ac:chgData name="Roberto Spighi" userId="3bc39ad7-d6c7-44c6-95d2-de4a834b186c" providerId="ADAL" clId="{9A28D9C6-1AA5-49D7-BDF2-E91DAE6C2EA9}" dt="2020-01-31T15:04:31.531" v="2147" actId="1035"/>
          <ac:spMkLst>
            <pc:docMk/>
            <pc:sldMk cId="768512387" sldId="381"/>
            <ac:spMk id="9" creationId="{160074B4-D210-40E3-BCAA-9BD0FB9CEC60}"/>
          </ac:spMkLst>
        </pc:spChg>
        <pc:spChg chg="del">
          <ac:chgData name="Roberto Spighi" userId="3bc39ad7-d6c7-44c6-95d2-de4a834b186c" providerId="ADAL" clId="{9A28D9C6-1AA5-49D7-BDF2-E91DAE6C2EA9}" dt="2020-01-31T14:24:01.097" v="630" actId="478"/>
          <ac:spMkLst>
            <pc:docMk/>
            <pc:sldMk cId="768512387" sldId="381"/>
            <ac:spMk id="12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4:24:01.097" v="630" actId="478"/>
          <ac:spMkLst>
            <pc:docMk/>
            <pc:sldMk cId="768512387" sldId="381"/>
            <ac:spMk id="1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5:15:00.299" v="2729" actId="1076"/>
          <ac:spMkLst>
            <pc:docMk/>
            <pc:sldMk cId="768512387" sldId="381"/>
            <ac:spMk id="16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4:24:01.097" v="630" actId="478"/>
          <ac:spMkLst>
            <pc:docMk/>
            <pc:sldMk cId="768512387" sldId="381"/>
            <ac:spMk id="17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5:04:31.531" v="2147" actId="1035"/>
          <ac:spMkLst>
            <pc:docMk/>
            <pc:sldMk cId="768512387" sldId="381"/>
            <ac:spMk id="19" creationId="{888D516D-EAEA-4DF4-95FC-EBD4D2B0A8A5}"/>
          </ac:spMkLst>
        </pc:spChg>
        <pc:spChg chg="add mod">
          <ac:chgData name="Roberto Spighi" userId="3bc39ad7-d6c7-44c6-95d2-de4a834b186c" providerId="ADAL" clId="{9A28D9C6-1AA5-49D7-BDF2-E91DAE6C2EA9}" dt="2020-01-31T15:12:11.923" v="2568" actId="1038"/>
          <ac:spMkLst>
            <pc:docMk/>
            <pc:sldMk cId="768512387" sldId="381"/>
            <ac:spMk id="24" creationId="{693250C9-D1CA-4C2C-BC02-E1469E3DBB2F}"/>
          </ac:spMkLst>
        </pc:spChg>
        <pc:spChg chg="add mod">
          <ac:chgData name="Roberto Spighi" userId="3bc39ad7-d6c7-44c6-95d2-de4a834b186c" providerId="ADAL" clId="{9A28D9C6-1AA5-49D7-BDF2-E91DAE6C2EA9}" dt="2020-01-31T15:12:11.923" v="2568" actId="1038"/>
          <ac:spMkLst>
            <pc:docMk/>
            <pc:sldMk cId="768512387" sldId="381"/>
            <ac:spMk id="25" creationId="{3C7C8901-A4F4-41A0-809D-04ABF4339881}"/>
          </ac:spMkLst>
        </pc:spChg>
        <pc:spChg chg="add mod">
          <ac:chgData name="Roberto Spighi" userId="3bc39ad7-d6c7-44c6-95d2-de4a834b186c" providerId="ADAL" clId="{9A28D9C6-1AA5-49D7-BDF2-E91DAE6C2EA9}" dt="2020-01-31T15:04:31.531" v="2147" actId="1035"/>
          <ac:spMkLst>
            <pc:docMk/>
            <pc:sldMk cId="768512387" sldId="381"/>
            <ac:spMk id="27" creationId="{16D45B4E-5624-4983-8C6E-4B2CC263ED3C}"/>
          </ac:spMkLst>
        </pc:spChg>
        <pc:spChg chg="mod">
          <ac:chgData name="Roberto Spighi" userId="3bc39ad7-d6c7-44c6-95d2-de4a834b186c" providerId="ADAL" clId="{9A28D9C6-1AA5-49D7-BDF2-E91DAE6C2EA9}" dt="2020-01-31T14:58:40.261" v="1765" actId="1037"/>
          <ac:spMkLst>
            <pc:docMk/>
            <pc:sldMk cId="768512387" sldId="381"/>
            <ac:spMk id="28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5:09:18.401" v="2496" actId="207"/>
          <ac:spMkLst>
            <pc:docMk/>
            <pc:sldMk cId="768512387" sldId="381"/>
            <ac:spMk id="40" creationId="{7D429B4E-C3D9-4588-AC0F-991D5BC05964}"/>
          </ac:spMkLst>
        </pc:spChg>
        <pc:spChg chg="add del mod">
          <ac:chgData name="Roberto Spighi" userId="3bc39ad7-d6c7-44c6-95d2-de4a834b186c" providerId="ADAL" clId="{9A28D9C6-1AA5-49D7-BDF2-E91DAE6C2EA9}" dt="2020-02-06T16:44:36.301" v="6329" actId="478"/>
          <ac:spMkLst>
            <pc:docMk/>
            <pc:sldMk cId="768512387" sldId="381"/>
            <ac:spMk id="42" creationId="{C3B6A3C2-A0B7-4AB3-9860-1912113425AD}"/>
          </ac:spMkLst>
        </pc:spChg>
        <pc:spChg chg="del">
          <ac:chgData name="Roberto Spighi" userId="3bc39ad7-d6c7-44c6-95d2-de4a834b186c" providerId="ADAL" clId="{9A28D9C6-1AA5-49D7-BDF2-E91DAE6C2EA9}" dt="2020-01-31T14:24:01.097" v="630" actId="478"/>
          <ac:spMkLst>
            <pc:docMk/>
            <pc:sldMk cId="768512387" sldId="381"/>
            <ac:spMk id="43" creationId="{00000000-0000-0000-0000-000000000000}"/>
          </ac:spMkLst>
        </pc:spChg>
        <pc:spChg chg="del mod">
          <ac:chgData name="Roberto Spighi" userId="3bc39ad7-d6c7-44c6-95d2-de4a834b186c" providerId="ADAL" clId="{9A28D9C6-1AA5-49D7-BDF2-E91DAE6C2EA9}" dt="2020-01-31T14:39:46.853" v="1029" actId="478"/>
          <ac:spMkLst>
            <pc:docMk/>
            <pc:sldMk cId="768512387" sldId="381"/>
            <ac:spMk id="44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5:08:04.215" v="2358" actId="465"/>
          <ac:spMkLst>
            <pc:docMk/>
            <pc:sldMk cId="768512387" sldId="381"/>
            <ac:spMk id="45" creationId="{8C5B3AB4-CAFB-4D96-83DF-505896774576}"/>
          </ac:spMkLst>
        </pc:spChg>
        <pc:spChg chg="add mod">
          <ac:chgData name="Roberto Spighi" userId="3bc39ad7-d6c7-44c6-95d2-de4a834b186c" providerId="ADAL" clId="{9A28D9C6-1AA5-49D7-BDF2-E91DAE6C2EA9}" dt="2020-01-31T15:08:24.037" v="2359" actId="465"/>
          <ac:spMkLst>
            <pc:docMk/>
            <pc:sldMk cId="768512387" sldId="381"/>
            <ac:spMk id="46" creationId="{E34186A6-98BE-41D1-96DA-55C65E7FD314}"/>
          </ac:spMkLst>
        </pc:spChg>
        <pc:spChg chg="add mod">
          <ac:chgData name="Roberto Spighi" userId="3bc39ad7-d6c7-44c6-95d2-de4a834b186c" providerId="ADAL" clId="{9A28D9C6-1AA5-49D7-BDF2-E91DAE6C2EA9}" dt="2020-01-31T15:08:52.723" v="2493" actId="1038"/>
          <ac:spMkLst>
            <pc:docMk/>
            <pc:sldMk cId="768512387" sldId="381"/>
            <ac:spMk id="47" creationId="{9BBA3ABA-3F69-41F5-8398-24E279BBE65D}"/>
          </ac:spMkLst>
        </pc:spChg>
        <pc:spChg chg="add mod">
          <ac:chgData name="Roberto Spighi" userId="3bc39ad7-d6c7-44c6-95d2-de4a834b186c" providerId="ADAL" clId="{9A28D9C6-1AA5-49D7-BDF2-E91DAE6C2EA9}" dt="2020-01-31T15:04:38.344" v="2162" actId="1035"/>
          <ac:spMkLst>
            <pc:docMk/>
            <pc:sldMk cId="768512387" sldId="381"/>
            <ac:spMk id="48" creationId="{FBCFF125-BCC3-4A4C-89D4-7A39729924BE}"/>
          </ac:spMkLst>
        </pc:spChg>
        <pc:spChg chg="add mod">
          <ac:chgData name="Roberto Spighi" userId="3bc39ad7-d6c7-44c6-95d2-de4a834b186c" providerId="ADAL" clId="{9A28D9C6-1AA5-49D7-BDF2-E91DAE6C2EA9}" dt="2020-01-31T15:09:24.883" v="2497" actId="207"/>
          <ac:spMkLst>
            <pc:docMk/>
            <pc:sldMk cId="768512387" sldId="381"/>
            <ac:spMk id="49" creationId="{D002AEA3-0DE3-44F6-977C-7DD17E2BEA53}"/>
          </ac:spMkLst>
        </pc:spChg>
        <pc:spChg chg="add mod">
          <ac:chgData name="Roberto Spighi" userId="3bc39ad7-d6c7-44c6-95d2-de4a834b186c" providerId="ADAL" clId="{9A28D9C6-1AA5-49D7-BDF2-E91DAE6C2EA9}" dt="2020-01-31T15:08:04.215" v="2358" actId="465"/>
          <ac:spMkLst>
            <pc:docMk/>
            <pc:sldMk cId="768512387" sldId="381"/>
            <ac:spMk id="50" creationId="{0033E70D-48A6-4E3F-9A56-8A31CA46FBF3}"/>
          </ac:spMkLst>
        </pc:spChg>
        <pc:spChg chg="add mod">
          <ac:chgData name="Roberto Spighi" userId="3bc39ad7-d6c7-44c6-95d2-de4a834b186c" providerId="ADAL" clId="{9A28D9C6-1AA5-49D7-BDF2-E91DAE6C2EA9}" dt="2020-01-31T15:08:30.863" v="2368" actId="1035"/>
          <ac:spMkLst>
            <pc:docMk/>
            <pc:sldMk cId="768512387" sldId="381"/>
            <ac:spMk id="51" creationId="{395E5FAA-DEC5-4C73-BFFE-56B8D74B749C}"/>
          </ac:spMkLst>
        </pc:spChg>
        <pc:spChg chg="add mod">
          <ac:chgData name="Roberto Spighi" userId="3bc39ad7-d6c7-44c6-95d2-de4a834b186c" providerId="ADAL" clId="{9A28D9C6-1AA5-49D7-BDF2-E91DAE6C2EA9}" dt="2020-01-31T15:09:31.474" v="2498" actId="207"/>
          <ac:spMkLst>
            <pc:docMk/>
            <pc:sldMk cId="768512387" sldId="381"/>
            <ac:spMk id="52" creationId="{6BD5F028-11DA-41F6-BB6E-1AD05D422904}"/>
          </ac:spMkLst>
        </pc:spChg>
        <pc:spChg chg="add mod">
          <ac:chgData name="Roberto Spighi" userId="3bc39ad7-d6c7-44c6-95d2-de4a834b186c" providerId="ADAL" clId="{9A28D9C6-1AA5-49D7-BDF2-E91DAE6C2EA9}" dt="2020-01-31T15:08:04.215" v="2358" actId="465"/>
          <ac:spMkLst>
            <pc:docMk/>
            <pc:sldMk cId="768512387" sldId="381"/>
            <ac:spMk id="53" creationId="{DA7A0636-58C3-4ECB-AD75-18904EBB3B26}"/>
          </ac:spMkLst>
        </pc:spChg>
        <pc:spChg chg="add mod">
          <ac:chgData name="Roberto Spighi" userId="3bc39ad7-d6c7-44c6-95d2-de4a834b186c" providerId="ADAL" clId="{9A28D9C6-1AA5-49D7-BDF2-E91DAE6C2EA9}" dt="2020-01-31T15:08:24.037" v="2359" actId="465"/>
          <ac:spMkLst>
            <pc:docMk/>
            <pc:sldMk cId="768512387" sldId="381"/>
            <ac:spMk id="54" creationId="{14215A84-EDB7-4AE6-A66A-F85FAD17F70C}"/>
          </ac:spMkLst>
        </pc:spChg>
        <pc:spChg chg="add mod">
          <ac:chgData name="Roberto Spighi" userId="3bc39ad7-d6c7-44c6-95d2-de4a834b186c" providerId="ADAL" clId="{9A28D9C6-1AA5-49D7-BDF2-E91DAE6C2EA9}" dt="2020-01-31T15:14:15.270" v="2725" actId="12788"/>
          <ac:spMkLst>
            <pc:docMk/>
            <pc:sldMk cId="768512387" sldId="381"/>
            <ac:spMk id="55" creationId="{717E7632-3647-4439-9EA2-C90C9ACCFB75}"/>
          </ac:spMkLst>
        </pc:spChg>
        <pc:spChg chg="add mod">
          <ac:chgData name="Roberto Spighi" userId="3bc39ad7-d6c7-44c6-95d2-de4a834b186c" providerId="ADAL" clId="{9A28D9C6-1AA5-49D7-BDF2-E91DAE6C2EA9}" dt="2020-01-31T15:14:15.270" v="2725" actId="12788"/>
          <ac:spMkLst>
            <pc:docMk/>
            <pc:sldMk cId="768512387" sldId="381"/>
            <ac:spMk id="56" creationId="{014F8280-E8A4-4547-B9D0-B81EB45D8E04}"/>
          </ac:spMkLst>
        </pc:spChg>
        <pc:spChg chg="add mod">
          <ac:chgData name="Roberto Spighi" userId="3bc39ad7-d6c7-44c6-95d2-de4a834b186c" providerId="ADAL" clId="{9A28D9C6-1AA5-49D7-BDF2-E91DAE6C2EA9}" dt="2020-01-31T15:14:15.270" v="2725" actId="12788"/>
          <ac:spMkLst>
            <pc:docMk/>
            <pc:sldMk cId="768512387" sldId="381"/>
            <ac:spMk id="57" creationId="{33AACC35-25C8-4538-8140-F3D0A4AA6165}"/>
          </ac:spMkLst>
        </pc:spChg>
        <pc:spChg chg="add mod">
          <ac:chgData name="Roberto Spighi" userId="3bc39ad7-d6c7-44c6-95d2-de4a834b186c" providerId="ADAL" clId="{9A28D9C6-1AA5-49D7-BDF2-E91DAE6C2EA9}" dt="2020-01-31T15:15:50.735" v="2740" actId="552"/>
          <ac:spMkLst>
            <pc:docMk/>
            <pc:sldMk cId="768512387" sldId="381"/>
            <ac:spMk id="58" creationId="{73E15D80-4A73-4D18-BD8C-305A768A65A9}"/>
          </ac:spMkLst>
        </pc:spChg>
        <pc:spChg chg="add mod">
          <ac:chgData name="Roberto Spighi" userId="3bc39ad7-d6c7-44c6-95d2-de4a834b186c" providerId="ADAL" clId="{9A28D9C6-1AA5-49D7-BDF2-E91DAE6C2EA9}" dt="2020-01-31T15:15:50.735" v="2740" actId="552"/>
          <ac:spMkLst>
            <pc:docMk/>
            <pc:sldMk cId="768512387" sldId="381"/>
            <ac:spMk id="59" creationId="{9E1196F3-FFCB-4701-8D3D-765A09A1E8AC}"/>
          </ac:spMkLst>
        </pc:spChg>
        <pc:spChg chg="add mod">
          <ac:chgData name="Roberto Spighi" userId="3bc39ad7-d6c7-44c6-95d2-de4a834b186c" providerId="ADAL" clId="{9A28D9C6-1AA5-49D7-BDF2-E91DAE6C2EA9}" dt="2020-01-31T15:15:58.280" v="2742" actId="1036"/>
          <ac:spMkLst>
            <pc:docMk/>
            <pc:sldMk cId="768512387" sldId="381"/>
            <ac:spMk id="60" creationId="{B7F8D9A9-B636-405E-9946-9C2BA20AF864}"/>
          </ac:spMkLst>
        </pc:spChg>
        <pc:spChg chg="add del mod">
          <ac:chgData name="Roberto Spighi" userId="3bc39ad7-d6c7-44c6-95d2-de4a834b186c" providerId="ADAL" clId="{9A28D9C6-1AA5-49D7-BDF2-E91DAE6C2EA9}" dt="2020-02-06T16:44:39.486" v="6330" actId="478"/>
          <ac:spMkLst>
            <pc:docMk/>
            <pc:sldMk cId="768512387" sldId="381"/>
            <ac:spMk id="61" creationId="{EEB7F868-0605-48FB-A86B-D518934ACF4D}"/>
          </ac:spMkLst>
        </pc:spChg>
        <pc:spChg chg="add mod">
          <ac:chgData name="Roberto Spighi" userId="3bc39ad7-d6c7-44c6-95d2-de4a834b186c" providerId="ADAL" clId="{9A28D9C6-1AA5-49D7-BDF2-E91DAE6C2EA9}" dt="2020-02-06T16:44:43.805" v="6331" actId="1076"/>
          <ac:spMkLst>
            <pc:docMk/>
            <pc:sldMk cId="768512387" sldId="381"/>
            <ac:spMk id="62" creationId="{FBE543EB-2177-44A3-AD02-BE833612E370}"/>
          </ac:spMkLst>
        </pc:spChg>
        <pc:grpChg chg="add mod">
          <ac:chgData name="Roberto Spighi" userId="3bc39ad7-d6c7-44c6-95d2-de4a834b186c" providerId="ADAL" clId="{9A28D9C6-1AA5-49D7-BDF2-E91DAE6C2EA9}" dt="2020-01-31T15:12:11.923" v="2568" actId="1038"/>
          <ac:grpSpMkLst>
            <pc:docMk/>
            <pc:sldMk cId="768512387" sldId="381"/>
            <ac:grpSpMk id="20" creationId="{3D72395B-1CAF-48E8-BA8D-2E87DA9F63A6}"/>
          </ac:grpSpMkLst>
        </pc:grpChg>
        <pc:grpChg chg="del">
          <ac:chgData name="Roberto Spighi" userId="3bc39ad7-d6c7-44c6-95d2-de4a834b186c" providerId="ADAL" clId="{9A28D9C6-1AA5-49D7-BDF2-E91DAE6C2EA9}" dt="2020-01-31T14:24:01.097" v="630" actId="478"/>
          <ac:grpSpMkLst>
            <pc:docMk/>
            <pc:sldMk cId="768512387" sldId="381"/>
            <ac:grpSpMk id="41" creationId="{00000000-0000-0000-0000-000000000000}"/>
          </ac:grpSpMkLst>
        </pc:grpChg>
        <pc:picChg chg="del">
          <ac:chgData name="Roberto Spighi" userId="3bc39ad7-d6c7-44c6-95d2-de4a834b186c" providerId="ADAL" clId="{9A28D9C6-1AA5-49D7-BDF2-E91DAE6C2EA9}" dt="2020-01-31T14:24:01.097" v="630" actId="478"/>
          <ac:picMkLst>
            <pc:docMk/>
            <pc:sldMk cId="768512387" sldId="381"/>
            <ac:picMk id="2" creationId="{00000000-0000-0000-0000-000000000000}"/>
          </ac:picMkLst>
        </pc:picChg>
        <pc:picChg chg="del">
          <ac:chgData name="Roberto Spighi" userId="3bc39ad7-d6c7-44c6-95d2-de4a834b186c" providerId="ADAL" clId="{9A28D9C6-1AA5-49D7-BDF2-E91DAE6C2EA9}" dt="2020-01-31T14:24:01.097" v="630" actId="478"/>
          <ac:picMkLst>
            <pc:docMk/>
            <pc:sldMk cId="768512387" sldId="381"/>
            <ac:picMk id="5" creationId="{00000000-0000-0000-0000-000000000000}"/>
          </ac:picMkLst>
        </pc:picChg>
        <pc:picChg chg="del">
          <ac:chgData name="Roberto Spighi" userId="3bc39ad7-d6c7-44c6-95d2-de4a834b186c" providerId="ADAL" clId="{9A28D9C6-1AA5-49D7-BDF2-E91DAE6C2EA9}" dt="2020-01-31T14:24:01.097" v="630" actId="478"/>
          <ac:picMkLst>
            <pc:docMk/>
            <pc:sldMk cId="768512387" sldId="381"/>
            <ac:picMk id="7" creationId="{00000000-0000-0000-0000-000000000000}"/>
          </ac:picMkLst>
        </pc:picChg>
        <pc:picChg chg="add del mod modCrop">
          <ac:chgData name="Roberto Spighi" userId="3bc39ad7-d6c7-44c6-95d2-de4a834b186c" providerId="ADAL" clId="{9A28D9C6-1AA5-49D7-BDF2-E91DAE6C2EA9}" dt="2020-01-31T14:39:36.574" v="1026" actId="478"/>
          <ac:picMkLst>
            <pc:docMk/>
            <pc:sldMk cId="768512387" sldId="381"/>
            <ac:picMk id="26" creationId="{52BA7429-E864-48B0-AB4C-BF5472A39C67}"/>
          </ac:picMkLst>
        </pc:picChg>
        <pc:picChg chg="add del mod modCrop">
          <ac:chgData name="Roberto Spighi" userId="3bc39ad7-d6c7-44c6-95d2-de4a834b186c" providerId="ADAL" clId="{9A28D9C6-1AA5-49D7-BDF2-E91DAE6C2EA9}" dt="2020-01-31T14:39:34.434" v="1025" actId="478"/>
          <ac:picMkLst>
            <pc:docMk/>
            <pc:sldMk cId="768512387" sldId="381"/>
            <ac:picMk id="33" creationId="{0BA1C7A0-E48B-4DB2-9B05-3B88167BD2AE}"/>
          </ac:picMkLst>
        </pc:picChg>
        <pc:picChg chg="add mod">
          <ac:chgData name="Roberto Spighi" userId="3bc39ad7-d6c7-44c6-95d2-de4a834b186c" providerId="ADAL" clId="{9A28D9C6-1AA5-49D7-BDF2-E91DAE6C2EA9}" dt="2020-01-31T15:04:31.531" v="2147" actId="1035"/>
          <ac:picMkLst>
            <pc:docMk/>
            <pc:sldMk cId="768512387" sldId="381"/>
            <ac:picMk id="38" creationId="{B05B6E7D-4A93-4A26-8EDA-1AB7BF6BA026}"/>
          </ac:picMkLst>
        </pc:picChg>
        <pc:cxnChg chg="add mod">
          <ac:chgData name="Roberto Spighi" userId="3bc39ad7-d6c7-44c6-95d2-de4a834b186c" providerId="ADAL" clId="{9A28D9C6-1AA5-49D7-BDF2-E91DAE6C2EA9}" dt="2020-01-31T15:04:31.531" v="2147" actId="1035"/>
          <ac:cxnSpMkLst>
            <pc:docMk/>
            <pc:sldMk cId="768512387" sldId="381"/>
            <ac:cxnSpMk id="11" creationId="{2C36325F-E92F-4DF9-BBB4-2BC54D9F6706}"/>
          </ac:cxnSpMkLst>
        </pc:cxnChg>
        <pc:cxnChg chg="add mod">
          <ac:chgData name="Roberto Spighi" userId="3bc39ad7-d6c7-44c6-95d2-de4a834b186c" providerId="ADAL" clId="{9A28D9C6-1AA5-49D7-BDF2-E91DAE6C2EA9}" dt="2020-01-31T15:04:31.531" v="2147" actId="1035"/>
          <ac:cxnSpMkLst>
            <pc:docMk/>
            <pc:sldMk cId="768512387" sldId="381"/>
            <ac:cxnSpMk id="30" creationId="{F4A953F9-4EEF-4DA3-864C-CA28A8E966FD}"/>
          </ac:cxnSpMkLst>
        </pc:cxnChg>
        <pc:cxnChg chg="add mod">
          <ac:chgData name="Roberto Spighi" userId="3bc39ad7-d6c7-44c6-95d2-de4a834b186c" providerId="ADAL" clId="{9A28D9C6-1AA5-49D7-BDF2-E91DAE6C2EA9}" dt="2020-01-31T15:04:31.531" v="2147" actId="1035"/>
          <ac:cxnSpMkLst>
            <pc:docMk/>
            <pc:sldMk cId="768512387" sldId="381"/>
            <ac:cxnSpMk id="32" creationId="{B8509F86-674F-4826-878B-E9C0F7DDD944}"/>
          </ac:cxnSpMkLst>
        </pc:cxnChg>
      </pc:sldChg>
      <pc:sldChg chg="addSp delSp modSp add del">
        <pc:chgData name="Roberto Spighi" userId="3bc39ad7-d6c7-44c6-95d2-de4a834b186c" providerId="ADAL" clId="{9A28D9C6-1AA5-49D7-BDF2-E91DAE6C2EA9}" dt="2020-01-31T16:44:46.428" v="5059" actId="47"/>
        <pc:sldMkLst>
          <pc:docMk/>
          <pc:sldMk cId="3372926991" sldId="382"/>
        </pc:sldMkLst>
        <pc:spChg chg="del">
          <ac:chgData name="Roberto Spighi" userId="3bc39ad7-d6c7-44c6-95d2-de4a834b186c" providerId="ADAL" clId="{9A28D9C6-1AA5-49D7-BDF2-E91DAE6C2EA9}" dt="2020-01-31T14:37:04.019" v="1006" actId="478"/>
          <ac:spMkLst>
            <pc:docMk/>
            <pc:sldMk cId="3372926991" sldId="382"/>
            <ac:spMk id="4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4:36:52.396" v="1003" actId="478"/>
          <ac:spMkLst>
            <pc:docMk/>
            <pc:sldMk cId="3372926991" sldId="382"/>
            <ac:spMk id="8" creationId="{E54E826C-67FC-4A5D-8760-C8335399DF65}"/>
          </ac:spMkLst>
        </pc:spChg>
        <pc:spChg chg="del">
          <ac:chgData name="Roberto Spighi" userId="3bc39ad7-d6c7-44c6-95d2-de4a834b186c" providerId="ADAL" clId="{9A28D9C6-1AA5-49D7-BDF2-E91DAE6C2EA9}" dt="2020-01-31T14:36:52.396" v="1003" actId="478"/>
          <ac:spMkLst>
            <pc:docMk/>
            <pc:sldMk cId="3372926991" sldId="382"/>
            <ac:spMk id="9" creationId="{160074B4-D210-40E3-BCAA-9BD0FB9CEC60}"/>
          </ac:spMkLst>
        </pc:spChg>
        <pc:spChg chg="del">
          <ac:chgData name="Roberto Spighi" userId="3bc39ad7-d6c7-44c6-95d2-de4a834b186c" providerId="ADAL" clId="{9A28D9C6-1AA5-49D7-BDF2-E91DAE6C2EA9}" dt="2020-01-31T14:36:52.396" v="1003" actId="478"/>
          <ac:spMkLst>
            <pc:docMk/>
            <pc:sldMk cId="3372926991" sldId="382"/>
            <ac:spMk id="16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4:36:52.396" v="1003" actId="478"/>
          <ac:spMkLst>
            <pc:docMk/>
            <pc:sldMk cId="3372926991" sldId="382"/>
            <ac:spMk id="19" creationId="{888D516D-EAEA-4DF4-95FC-EBD4D2B0A8A5}"/>
          </ac:spMkLst>
        </pc:spChg>
        <pc:spChg chg="del">
          <ac:chgData name="Roberto Spighi" userId="3bc39ad7-d6c7-44c6-95d2-de4a834b186c" providerId="ADAL" clId="{9A28D9C6-1AA5-49D7-BDF2-E91DAE6C2EA9}" dt="2020-01-31T14:36:52.396" v="1003" actId="478"/>
          <ac:spMkLst>
            <pc:docMk/>
            <pc:sldMk cId="3372926991" sldId="382"/>
            <ac:spMk id="24" creationId="{693250C9-D1CA-4C2C-BC02-E1469E3DBB2F}"/>
          </ac:spMkLst>
        </pc:spChg>
        <pc:spChg chg="del">
          <ac:chgData name="Roberto Spighi" userId="3bc39ad7-d6c7-44c6-95d2-de4a834b186c" providerId="ADAL" clId="{9A28D9C6-1AA5-49D7-BDF2-E91DAE6C2EA9}" dt="2020-01-31T14:36:52.396" v="1003" actId="478"/>
          <ac:spMkLst>
            <pc:docMk/>
            <pc:sldMk cId="3372926991" sldId="382"/>
            <ac:spMk id="25" creationId="{3C7C8901-A4F4-41A0-809D-04ABF4339881}"/>
          </ac:spMkLst>
        </pc:spChg>
        <pc:spChg chg="del">
          <ac:chgData name="Roberto Spighi" userId="3bc39ad7-d6c7-44c6-95d2-de4a834b186c" providerId="ADAL" clId="{9A28D9C6-1AA5-49D7-BDF2-E91DAE6C2EA9}" dt="2020-01-31T14:36:52.396" v="1003" actId="478"/>
          <ac:spMkLst>
            <pc:docMk/>
            <pc:sldMk cId="3372926991" sldId="382"/>
            <ac:spMk id="27" creationId="{16D45B4E-5624-4983-8C6E-4B2CC263ED3C}"/>
          </ac:spMkLst>
        </pc:spChg>
        <pc:spChg chg="del">
          <ac:chgData name="Roberto Spighi" userId="3bc39ad7-d6c7-44c6-95d2-de4a834b186c" providerId="ADAL" clId="{9A28D9C6-1AA5-49D7-BDF2-E91DAE6C2EA9}" dt="2020-01-31T14:36:58.317" v="1005" actId="478"/>
          <ac:spMkLst>
            <pc:docMk/>
            <pc:sldMk cId="3372926991" sldId="382"/>
            <ac:spMk id="28" creationId="{00000000-0000-0000-0000-000000000000}"/>
          </ac:spMkLst>
        </pc:spChg>
        <pc:grpChg chg="del">
          <ac:chgData name="Roberto Spighi" userId="3bc39ad7-d6c7-44c6-95d2-de4a834b186c" providerId="ADAL" clId="{9A28D9C6-1AA5-49D7-BDF2-E91DAE6C2EA9}" dt="2020-01-31T14:36:52.396" v="1003" actId="478"/>
          <ac:grpSpMkLst>
            <pc:docMk/>
            <pc:sldMk cId="3372926991" sldId="382"/>
            <ac:grpSpMk id="20" creationId="{3D72395B-1CAF-48E8-BA8D-2E87DA9F63A6}"/>
          </ac:grpSpMkLst>
        </pc:grpChg>
        <pc:picChg chg="add del mod modCrop">
          <ac:chgData name="Roberto Spighi" userId="3bc39ad7-d6c7-44c6-95d2-de4a834b186c" providerId="ADAL" clId="{9A28D9C6-1AA5-49D7-BDF2-E91DAE6C2EA9}" dt="2020-01-31T14:39:31.282" v="1024"/>
          <ac:picMkLst>
            <pc:docMk/>
            <pc:sldMk cId="3372926991" sldId="382"/>
            <ac:picMk id="5" creationId="{D271BA9B-FEE8-4332-863C-FFA66457CAE5}"/>
          </ac:picMkLst>
        </pc:picChg>
        <pc:picChg chg="del mod">
          <ac:chgData name="Roberto Spighi" userId="3bc39ad7-d6c7-44c6-95d2-de4a834b186c" providerId="ADAL" clId="{9A28D9C6-1AA5-49D7-BDF2-E91DAE6C2EA9}" dt="2020-01-31T14:39:20.521" v="1022" actId="478"/>
          <ac:picMkLst>
            <pc:docMk/>
            <pc:sldMk cId="3372926991" sldId="382"/>
            <ac:picMk id="33" creationId="{0BA1C7A0-E48B-4DB2-9B05-3B88167BD2AE}"/>
          </ac:picMkLst>
        </pc:picChg>
        <pc:cxnChg chg="del">
          <ac:chgData name="Roberto Spighi" userId="3bc39ad7-d6c7-44c6-95d2-de4a834b186c" providerId="ADAL" clId="{9A28D9C6-1AA5-49D7-BDF2-E91DAE6C2EA9}" dt="2020-01-31T14:36:52.396" v="1003" actId="478"/>
          <ac:cxnSpMkLst>
            <pc:docMk/>
            <pc:sldMk cId="3372926991" sldId="382"/>
            <ac:cxnSpMk id="11" creationId="{2C36325F-E92F-4DF9-BBB4-2BC54D9F6706}"/>
          </ac:cxnSpMkLst>
        </pc:cxnChg>
        <pc:cxnChg chg="del">
          <ac:chgData name="Roberto Spighi" userId="3bc39ad7-d6c7-44c6-95d2-de4a834b186c" providerId="ADAL" clId="{9A28D9C6-1AA5-49D7-BDF2-E91DAE6C2EA9}" dt="2020-01-31T14:36:52.396" v="1003" actId="478"/>
          <ac:cxnSpMkLst>
            <pc:docMk/>
            <pc:sldMk cId="3372926991" sldId="382"/>
            <ac:cxnSpMk id="30" creationId="{F4A953F9-4EEF-4DA3-864C-CA28A8E966FD}"/>
          </ac:cxnSpMkLst>
        </pc:cxnChg>
        <pc:cxnChg chg="del">
          <ac:chgData name="Roberto Spighi" userId="3bc39ad7-d6c7-44c6-95d2-de4a834b186c" providerId="ADAL" clId="{9A28D9C6-1AA5-49D7-BDF2-E91DAE6C2EA9}" dt="2020-01-31T14:36:52.396" v="1003" actId="478"/>
          <ac:cxnSpMkLst>
            <pc:docMk/>
            <pc:sldMk cId="3372926991" sldId="382"/>
            <ac:cxnSpMk id="32" creationId="{B8509F86-674F-4826-878B-E9C0F7DDD944}"/>
          </ac:cxnSpMkLst>
        </pc:cxnChg>
      </pc:sldChg>
      <pc:sldChg chg="addSp modSp add">
        <pc:chgData name="Roberto Spighi" userId="3bc39ad7-d6c7-44c6-95d2-de4a834b186c" providerId="ADAL" clId="{9A28D9C6-1AA5-49D7-BDF2-E91DAE6C2EA9}" dt="2020-01-31T15:21:18.847" v="3153" actId="1037"/>
        <pc:sldMkLst>
          <pc:docMk/>
          <pc:sldMk cId="3475388307" sldId="383"/>
        </pc:sldMkLst>
        <pc:spChg chg="mod">
          <ac:chgData name="Roberto Spighi" userId="3bc39ad7-d6c7-44c6-95d2-de4a834b186c" providerId="ADAL" clId="{9A28D9C6-1AA5-49D7-BDF2-E91DAE6C2EA9}" dt="2020-01-31T15:20:00.114" v="2999" actId="1037"/>
          <ac:spMkLst>
            <pc:docMk/>
            <pc:sldMk cId="3475388307" sldId="383"/>
            <ac:spMk id="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5:21:18.847" v="3153" actId="1037"/>
          <ac:spMkLst>
            <pc:docMk/>
            <pc:sldMk cId="3475388307" sldId="383"/>
            <ac:spMk id="50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5:19:53.028" v="2959" actId="1036"/>
          <ac:spMkLst>
            <pc:docMk/>
            <pc:sldMk cId="3475388307" sldId="383"/>
            <ac:spMk id="52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5:21:12.021" v="3136" actId="1038"/>
          <ac:spMkLst>
            <pc:docMk/>
            <pc:sldMk cId="3475388307" sldId="383"/>
            <ac:spMk id="57" creationId="{5D89512C-B45E-447A-9650-AB13E24982BD}"/>
          </ac:spMkLst>
        </pc:spChg>
        <pc:spChg chg="mod">
          <ac:chgData name="Roberto Spighi" userId="3bc39ad7-d6c7-44c6-95d2-de4a834b186c" providerId="ADAL" clId="{9A28D9C6-1AA5-49D7-BDF2-E91DAE6C2EA9}" dt="2020-01-31T15:18:59.932" v="2882" actId="20577"/>
          <ac:spMkLst>
            <pc:docMk/>
            <pc:sldMk cId="3475388307" sldId="383"/>
            <ac:spMk id="59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5:19:46.909" v="2947" actId="1036"/>
          <ac:spMkLst>
            <pc:docMk/>
            <pc:sldMk cId="3475388307" sldId="383"/>
            <ac:spMk id="63" creationId="{00000000-0000-0000-0000-000000000000}"/>
          </ac:spMkLst>
        </pc:spChg>
        <pc:grpChg chg="mod">
          <ac:chgData name="Roberto Spighi" userId="3bc39ad7-d6c7-44c6-95d2-de4a834b186c" providerId="ADAL" clId="{9A28D9C6-1AA5-49D7-BDF2-E91DAE6C2EA9}" dt="2020-01-31T15:19:53.028" v="2959" actId="1036"/>
          <ac:grpSpMkLst>
            <pc:docMk/>
            <pc:sldMk cId="3475388307" sldId="383"/>
            <ac:grpSpMk id="11" creationId="{00000000-0000-0000-0000-000000000000}"/>
          </ac:grpSpMkLst>
        </pc:grpChg>
        <pc:picChg chg="mod">
          <ac:chgData name="Roberto Spighi" userId="3bc39ad7-d6c7-44c6-95d2-de4a834b186c" providerId="ADAL" clId="{9A28D9C6-1AA5-49D7-BDF2-E91DAE6C2EA9}" dt="2020-01-31T15:19:53.028" v="2959" actId="1036"/>
          <ac:picMkLst>
            <pc:docMk/>
            <pc:sldMk cId="3475388307" sldId="383"/>
            <ac:picMk id="56" creationId="{00000000-0000-0000-0000-000000000000}"/>
          </ac:picMkLst>
        </pc:picChg>
      </pc:sldChg>
      <pc:sldChg chg="add del">
        <pc:chgData name="Roberto Spighi" userId="3bc39ad7-d6c7-44c6-95d2-de4a834b186c" providerId="ADAL" clId="{9A28D9C6-1AA5-49D7-BDF2-E91DAE6C2EA9}" dt="2020-01-31T15:18:37.776" v="2873"/>
        <pc:sldMkLst>
          <pc:docMk/>
          <pc:sldMk cId="3632554852" sldId="383"/>
        </pc:sldMkLst>
      </pc:sldChg>
      <pc:sldChg chg="modSp add">
        <pc:chgData name="Roberto Spighi" userId="3bc39ad7-d6c7-44c6-95d2-de4a834b186c" providerId="ADAL" clId="{9A28D9C6-1AA5-49D7-BDF2-E91DAE6C2EA9}" dt="2020-02-06T16:47:32.463" v="6412" actId="1038"/>
        <pc:sldMkLst>
          <pc:docMk/>
          <pc:sldMk cId="3140690753" sldId="384"/>
        </pc:sldMkLst>
        <pc:spChg chg="mod">
          <ac:chgData name="Roberto Spighi" userId="3bc39ad7-d6c7-44c6-95d2-de4a834b186c" providerId="ADAL" clId="{9A28D9C6-1AA5-49D7-BDF2-E91DAE6C2EA9}" dt="2020-02-06T16:47:32.463" v="6412" actId="1038"/>
          <ac:spMkLst>
            <pc:docMk/>
            <pc:sldMk cId="3140690753" sldId="384"/>
            <ac:spMk id="2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6:47:23.320" v="6386" actId="1037"/>
          <ac:spMkLst>
            <pc:docMk/>
            <pc:sldMk cId="3140690753" sldId="384"/>
            <ac:spMk id="16" creationId="{00000000-0000-0000-0000-000000000000}"/>
          </ac:spMkLst>
        </pc:spChg>
      </pc:sldChg>
      <pc:sldChg chg="addSp modSp add">
        <pc:chgData name="Roberto Spighi" userId="3bc39ad7-d6c7-44c6-95d2-de4a834b186c" providerId="ADAL" clId="{9A28D9C6-1AA5-49D7-BDF2-E91DAE6C2EA9}" dt="2020-01-31T15:42:11.156" v="3245" actId="1038"/>
        <pc:sldMkLst>
          <pc:docMk/>
          <pc:sldMk cId="1213095583" sldId="385"/>
        </pc:sldMkLst>
        <pc:spChg chg="mod">
          <ac:chgData name="Roberto Spighi" userId="3bc39ad7-d6c7-44c6-95d2-de4a834b186c" providerId="ADAL" clId="{9A28D9C6-1AA5-49D7-BDF2-E91DAE6C2EA9}" dt="2020-01-31T15:41:52.353" v="3167" actId="1037"/>
          <ac:spMkLst>
            <pc:docMk/>
            <pc:sldMk cId="1213095583" sldId="385"/>
            <ac:spMk id="38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5:42:11.156" v="3245" actId="1038"/>
          <ac:spMkLst>
            <pc:docMk/>
            <pc:sldMk cId="1213095583" sldId="385"/>
            <ac:spMk id="42" creationId="{E42EABAC-B31F-49E8-A0F2-7A631FFC34B4}"/>
          </ac:spMkLst>
        </pc:spChg>
      </pc:sldChg>
      <pc:sldChg chg="modSp add del">
        <pc:chgData name="Roberto Spighi" userId="3bc39ad7-d6c7-44c6-95d2-de4a834b186c" providerId="ADAL" clId="{9A28D9C6-1AA5-49D7-BDF2-E91DAE6C2EA9}" dt="2020-01-31T16:44:41.032" v="5058" actId="47"/>
        <pc:sldMkLst>
          <pc:docMk/>
          <pc:sldMk cId="2907012114" sldId="386"/>
        </pc:sldMkLst>
        <pc:spChg chg="mod">
          <ac:chgData name="Roberto Spighi" userId="3bc39ad7-d6c7-44c6-95d2-de4a834b186c" providerId="ADAL" clId="{9A28D9C6-1AA5-49D7-BDF2-E91DAE6C2EA9}" dt="2020-01-31T15:44:22.183" v="3275" actId="14100"/>
          <ac:spMkLst>
            <pc:docMk/>
            <pc:sldMk cId="2907012114" sldId="386"/>
            <ac:spMk id="19" creationId="{00000000-0000-0000-0000-000000000000}"/>
          </ac:spMkLst>
        </pc:spChg>
      </pc:sldChg>
      <pc:sldChg chg="add del">
        <pc:chgData name="Roberto Spighi" userId="3bc39ad7-d6c7-44c6-95d2-de4a834b186c" providerId="ADAL" clId="{9A28D9C6-1AA5-49D7-BDF2-E91DAE6C2EA9}" dt="2020-01-31T15:43:49.003" v="3247"/>
        <pc:sldMkLst>
          <pc:docMk/>
          <pc:sldMk cId="3816120031" sldId="386"/>
        </pc:sldMkLst>
      </pc:sldChg>
      <pc:sldChg chg="addSp delSp modSp add">
        <pc:chgData name="Roberto Spighi" userId="3bc39ad7-d6c7-44c6-95d2-de4a834b186c" providerId="ADAL" clId="{9A28D9C6-1AA5-49D7-BDF2-E91DAE6C2EA9}" dt="2020-02-06T16:53:42.052" v="6612" actId="14100"/>
        <pc:sldMkLst>
          <pc:docMk/>
          <pc:sldMk cId="90425255" sldId="387"/>
        </pc:sldMkLst>
        <pc:spChg chg="mod">
          <ac:chgData name="Roberto Spighi" userId="3bc39ad7-d6c7-44c6-95d2-de4a834b186c" providerId="ADAL" clId="{9A28D9C6-1AA5-49D7-BDF2-E91DAE6C2EA9}" dt="2020-01-31T16:17:29.989" v="4019" actId="1076"/>
          <ac:spMkLst>
            <pc:docMk/>
            <pc:sldMk cId="90425255" sldId="387"/>
            <ac:spMk id="2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6:15:01.131" v="4009" actId="1035"/>
          <ac:spMkLst>
            <pc:docMk/>
            <pc:sldMk cId="90425255" sldId="387"/>
            <ac:spMk id="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6:53:42.052" v="6612" actId="14100"/>
          <ac:spMkLst>
            <pc:docMk/>
            <pc:sldMk cId="90425255" sldId="387"/>
            <ac:spMk id="9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6:14:56.216" v="4005" actId="1035"/>
          <ac:spMkLst>
            <pc:docMk/>
            <pc:sldMk cId="90425255" sldId="387"/>
            <ac:spMk id="19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5:44:38.273" v="3277" actId="478"/>
          <ac:spMkLst>
            <pc:docMk/>
            <pc:sldMk cId="90425255" sldId="387"/>
            <ac:spMk id="20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1-31T15:44:40.788" v="3278" actId="478"/>
          <ac:spMkLst>
            <pc:docMk/>
            <pc:sldMk cId="90425255" sldId="387"/>
            <ac:spMk id="21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6:14:56.216" v="4005" actId="1035"/>
          <ac:spMkLst>
            <pc:docMk/>
            <pc:sldMk cId="90425255" sldId="387"/>
            <ac:spMk id="22" creationId="{B5CFE6DF-9050-49FC-9DED-5F6C3F5E710F}"/>
          </ac:spMkLst>
        </pc:spChg>
        <pc:spChg chg="add mod">
          <ac:chgData name="Roberto Spighi" userId="3bc39ad7-d6c7-44c6-95d2-de4a834b186c" providerId="ADAL" clId="{9A28D9C6-1AA5-49D7-BDF2-E91DAE6C2EA9}" dt="2020-01-31T16:14:56.216" v="4005" actId="1035"/>
          <ac:spMkLst>
            <pc:docMk/>
            <pc:sldMk cId="90425255" sldId="387"/>
            <ac:spMk id="23" creationId="{8E90E279-9187-4EB2-BCC6-746D9C17F183}"/>
          </ac:spMkLst>
        </pc:spChg>
        <pc:spChg chg="add mod">
          <ac:chgData name="Roberto Spighi" userId="3bc39ad7-d6c7-44c6-95d2-de4a834b186c" providerId="ADAL" clId="{9A28D9C6-1AA5-49D7-BDF2-E91DAE6C2EA9}" dt="2020-01-31T16:13:56.658" v="3953" actId="20577"/>
          <ac:spMkLst>
            <pc:docMk/>
            <pc:sldMk cId="90425255" sldId="387"/>
            <ac:spMk id="25" creationId="{F237BE60-C9CD-4EDC-9D41-8A95E79A3BD4}"/>
          </ac:spMkLst>
        </pc:spChg>
        <pc:spChg chg="add mod">
          <ac:chgData name="Roberto Spighi" userId="3bc39ad7-d6c7-44c6-95d2-de4a834b186c" providerId="ADAL" clId="{9A28D9C6-1AA5-49D7-BDF2-E91DAE6C2EA9}" dt="2020-01-31T16:08:18.055" v="3745" actId="1035"/>
          <ac:spMkLst>
            <pc:docMk/>
            <pc:sldMk cId="90425255" sldId="387"/>
            <ac:spMk id="26" creationId="{A9244A9F-F4AD-4288-B150-4D6A0FC41D14}"/>
          </ac:spMkLst>
        </pc:spChg>
        <pc:spChg chg="add mod">
          <ac:chgData name="Roberto Spighi" userId="3bc39ad7-d6c7-44c6-95d2-de4a834b186c" providerId="ADAL" clId="{9A28D9C6-1AA5-49D7-BDF2-E91DAE6C2EA9}" dt="2020-01-31T16:18:20.651" v="4078" actId="1076"/>
          <ac:spMkLst>
            <pc:docMk/>
            <pc:sldMk cId="90425255" sldId="387"/>
            <ac:spMk id="28" creationId="{28F1CD2B-D8DD-4BA7-ABCC-75C288B15C9C}"/>
          </ac:spMkLst>
        </pc:spChg>
        <pc:grpChg chg="del">
          <ac:chgData name="Roberto Spighi" userId="3bc39ad7-d6c7-44c6-95d2-de4a834b186c" providerId="ADAL" clId="{9A28D9C6-1AA5-49D7-BDF2-E91DAE6C2EA9}" dt="2020-01-31T16:16:49.084" v="4010" actId="478"/>
          <ac:grpSpMkLst>
            <pc:docMk/>
            <pc:sldMk cId="90425255" sldId="387"/>
            <ac:grpSpMk id="16" creationId="{00000000-0000-0000-0000-000000000000}"/>
          </ac:grpSpMkLst>
        </pc:grpChg>
        <pc:grpChg chg="mod">
          <ac:chgData name="Roberto Spighi" userId="3bc39ad7-d6c7-44c6-95d2-de4a834b186c" providerId="ADAL" clId="{9A28D9C6-1AA5-49D7-BDF2-E91DAE6C2EA9}" dt="2020-01-31T16:18:28.852" v="4091" actId="1035"/>
          <ac:grpSpMkLst>
            <pc:docMk/>
            <pc:sldMk cId="90425255" sldId="387"/>
            <ac:grpSpMk id="18" creationId="{00000000-0000-0000-0000-000000000000}"/>
          </ac:grpSpMkLst>
        </pc:grpChg>
        <pc:picChg chg="del">
          <ac:chgData name="Roberto Spighi" userId="3bc39ad7-d6c7-44c6-95d2-de4a834b186c" providerId="ADAL" clId="{9A28D9C6-1AA5-49D7-BDF2-E91DAE6C2EA9}" dt="2020-01-31T15:44:42.835" v="3279" actId="478"/>
          <ac:picMkLst>
            <pc:docMk/>
            <pc:sldMk cId="90425255" sldId="387"/>
            <ac:picMk id="5" creationId="{00000000-0000-0000-0000-000000000000}"/>
          </ac:picMkLst>
        </pc:picChg>
        <pc:picChg chg="mod">
          <ac:chgData name="Roberto Spighi" userId="3bc39ad7-d6c7-44c6-95d2-de4a834b186c" providerId="ADAL" clId="{9A28D9C6-1AA5-49D7-BDF2-E91DAE6C2EA9}" dt="2020-01-31T16:14:30.369" v="3958" actId="1076"/>
          <ac:picMkLst>
            <pc:docMk/>
            <pc:sldMk cId="90425255" sldId="387"/>
            <ac:picMk id="6" creationId="{00000000-0000-0000-0000-000000000000}"/>
          </ac:picMkLst>
        </pc:picChg>
        <pc:picChg chg="mod">
          <ac:chgData name="Roberto Spighi" userId="3bc39ad7-d6c7-44c6-95d2-de4a834b186c" providerId="ADAL" clId="{9A28D9C6-1AA5-49D7-BDF2-E91DAE6C2EA9}" dt="2020-01-31T16:14:30.369" v="3958" actId="1076"/>
          <ac:picMkLst>
            <pc:docMk/>
            <pc:sldMk cId="90425255" sldId="387"/>
            <ac:picMk id="8" creationId="{00000000-0000-0000-0000-000000000000}"/>
          </ac:picMkLst>
        </pc:picChg>
        <pc:picChg chg="add mod">
          <ac:chgData name="Roberto Spighi" userId="3bc39ad7-d6c7-44c6-95d2-de4a834b186c" providerId="ADAL" clId="{9A28D9C6-1AA5-49D7-BDF2-E91DAE6C2EA9}" dt="2020-01-31T16:14:04.031" v="3954" actId="1076"/>
          <ac:picMkLst>
            <pc:docMk/>
            <pc:sldMk cId="90425255" sldId="387"/>
            <ac:picMk id="24" creationId="{D0DC20E2-43A9-4572-AD3F-A395403BF748}"/>
          </ac:picMkLst>
        </pc:picChg>
        <pc:picChg chg="add mod modCrop">
          <ac:chgData name="Roberto Spighi" userId="3bc39ad7-d6c7-44c6-95d2-de4a834b186c" providerId="ADAL" clId="{9A28D9C6-1AA5-49D7-BDF2-E91DAE6C2EA9}" dt="2020-01-31T16:18:37.277" v="4092" actId="14100"/>
          <ac:picMkLst>
            <pc:docMk/>
            <pc:sldMk cId="90425255" sldId="387"/>
            <ac:picMk id="27" creationId="{3E0EDB4D-C06E-4705-90D7-2CD8D092FFD5}"/>
          </ac:picMkLst>
        </pc:picChg>
      </pc:sldChg>
      <pc:sldChg chg="addSp delSp modSp add ord">
        <pc:chgData name="Roberto Spighi" userId="3bc39ad7-d6c7-44c6-95d2-de4a834b186c" providerId="ADAL" clId="{9A28D9C6-1AA5-49D7-BDF2-E91DAE6C2EA9}" dt="2020-02-06T13:54:25.858" v="5739" actId="20577"/>
        <pc:sldMkLst>
          <pc:docMk/>
          <pc:sldMk cId="1162975837" sldId="388"/>
        </pc:sldMkLst>
        <pc:spChg chg="mod">
          <ac:chgData name="Roberto Spighi" userId="3bc39ad7-d6c7-44c6-95d2-de4a834b186c" providerId="ADAL" clId="{9A28D9C6-1AA5-49D7-BDF2-E91DAE6C2EA9}" dt="2020-01-31T16:27:43.855" v="4696" actId="1035"/>
          <ac:spMkLst>
            <pc:docMk/>
            <pc:sldMk cId="1162975837" sldId="388"/>
            <ac:spMk id="3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6:27:48.091" v="4723" actId="1038"/>
          <ac:spMkLst>
            <pc:docMk/>
            <pc:sldMk cId="1162975837" sldId="388"/>
            <ac:spMk id="4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6:39:40.104" v="4987" actId="1036"/>
          <ac:spMkLst>
            <pc:docMk/>
            <pc:sldMk cId="1162975837" sldId="388"/>
            <ac:spMk id="5" creationId="{5F47A9D0-CFAA-42BE-AF4A-903319E62E0B}"/>
          </ac:spMkLst>
        </pc:spChg>
        <pc:spChg chg="mod">
          <ac:chgData name="Roberto Spighi" userId="3bc39ad7-d6c7-44c6-95d2-de4a834b186c" providerId="ADAL" clId="{9A28D9C6-1AA5-49D7-BDF2-E91DAE6C2EA9}" dt="2020-01-31T16:36:39.144" v="4882" actId="14100"/>
          <ac:spMkLst>
            <pc:docMk/>
            <pc:sldMk cId="1162975837" sldId="388"/>
            <ac:spMk id="8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6:39:31.810" v="4984" actId="1036"/>
          <ac:spMkLst>
            <pc:docMk/>
            <pc:sldMk cId="1162975837" sldId="388"/>
            <ac:spMk id="28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2-06T13:54:25.858" v="5739" actId="20577"/>
          <ac:spMkLst>
            <pc:docMk/>
            <pc:sldMk cId="1162975837" sldId="388"/>
            <ac:spMk id="31" creationId="{00000000-0000-0000-0000-000000000000}"/>
          </ac:spMkLst>
        </pc:spChg>
        <pc:spChg chg="mod">
          <ac:chgData name="Roberto Spighi" userId="3bc39ad7-d6c7-44c6-95d2-de4a834b186c" providerId="ADAL" clId="{9A28D9C6-1AA5-49D7-BDF2-E91DAE6C2EA9}" dt="2020-01-31T16:39:40.104" v="4987" actId="1036"/>
          <ac:spMkLst>
            <pc:docMk/>
            <pc:sldMk cId="1162975837" sldId="388"/>
            <ac:spMk id="38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1-31T16:39:40.104" v="4987" actId="1036"/>
          <ac:spMkLst>
            <pc:docMk/>
            <pc:sldMk cId="1162975837" sldId="388"/>
            <ac:spMk id="39" creationId="{CE4264CA-56FC-44ED-AB2E-38F74042A133}"/>
          </ac:spMkLst>
        </pc:spChg>
        <pc:spChg chg="add del mod">
          <ac:chgData name="Roberto Spighi" userId="3bc39ad7-d6c7-44c6-95d2-de4a834b186c" providerId="ADAL" clId="{9A28D9C6-1AA5-49D7-BDF2-E91DAE6C2EA9}" dt="2020-01-31T16:38:58.064" v="4945" actId="478"/>
          <ac:spMkLst>
            <pc:docMk/>
            <pc:sldMk cId="1162975837" sldId="388"/>
            <ac:spMk id="43" creationId="{FB14C683-DF32-403C-87E6-E6874262D680}"/>
          </ac:spMkLst>
        </pc:spChg>
        <pc:grpChg chg="mod">
          <ac:chgData name="Roberto Spighi" userId="3bc39ad7-d6c7-44c6-95d2-de4a834b186c" providerId="ADAL" clId="{9A28D9C6-1AA5-49D7-BDF2-E91DAE6C2EA9}" dt="2020-01-31T16:25:18.527" v="4593" actId="1035"/>
          <ac:grpSpMkLst>
            <pc:docMk/>
            <pc:sldMk cId="1162975837" sldId="388"/>
            <ac:grpSpMk id="2" creationId="{00000000-0000-0000-0000-000000000000}"/>
          </ac:grpSpMkLst>
        </pc:grpChg>
        <pc:graphicFrameChg chg="add del mod modGraphic">
          <ac:chgData name="Roberto Spighi" userId="3bc39ad7-d6c7-44c6-95d2-de4a834b186c" providerId="ADAL" clId="{9A28D9C6-1AA5-49D7-BDF2-E91DAE6C2EA9}" dt="2020-01-31T16:31:51.884" v="4755" actId="478"/>
          <ac:graphicFrameMkLst>
            <pc:docMk/>
            <pc:sldMk cId="1162975837" sldId="388"/>
            <ac:graphicFrameMk id="41" creationId="{D14BD271-F4DA-42C9-ACB0-AD9DC5E12666}"/>
          </ac:graphicFrameMkLst>
        </pc:graphicFrameChg>
        <pc:graphicFrameChg chg="add del">
          <ac:chgData name="Roberto Spighi" userId="3bc39ad7-d6c7-44c6-95d2-de4a834b186c" providerId="ADAL" clId="{9A28D9C6-1AA5-49D7-BDF2-E91DAE6C2EA9}" dt="2020-01-31T16:35:50.790" v="4841" actId="478"/>
          <ac:graphicFrameMkLst>
            <pc:docMk/>
            <pc:sldMk cId="1162975837" sldId="388"/>
            <ac:graphicFrameMk id="42" creationId="{F6E2B606-060B-4751-9A05-8EE9F861874D}"/>
          </ac:graphicFrameMkLst>
        </pc:graphicFrameChg>
      </pc:sldChg>
      <pc:sldChg chg="addSp delSp modSp add">
        <pc:chgData name="Roberto Spighi" userId="3bc39ad7-d6c7-44c6-95d2-de4a834b186c" providerId="ADAL" clId="{9A28D9C6-1AA5-49D7-BDF2-E91DAE6C2EA9}" dt="2020-02-06T16:52:13.525" v="6596" actId="1076"/>
        <pc:sldMkLst>
          <pc:docMk/>
          <pc:sldMk cId="367564779" sldId="389"/>
        </pc:sldMkLst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8" creationId="{E54E826C-67FC-4A5D-8760-C8335399DF65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9" creationId="{160074B4-D210-40E3-BCAA-9BD0FB9CEC60}"/>
          </ac:spMkLst>
        </pc:spChg>
        <pc:spChg chg="del">
          <ac:chgData name="Roberto Spighi" userId="3bc39ad7-d6c7-44c6-95d2-de4a834b186c" providerId="ADAL" clId="{9A28D9C6-1AA5-49D7-BDF2-E91DAE6C2EA9}" dt="2020-02-06T16:49:23.381" v="6492" actId="478"/>
          <ac:spMkLst>
            <pc:docMk/>
            <pc:sldMk cId="367564779" sldId="389"/>
            <ac:spMk id="16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2-06T16:49:23.381" v="6492" actId="478"/>
          <ac:spMkLst>
            <pc:docMk/>
            <pc:sldMk cId="367564779" sldId="389"/>
            <ac:spMk id="19" creationId="{888D516D-EAEA-4DF4-95FC-EBD4D2B0A8A5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24" creationId="{693250C9-D1CA-4C2C-BC02-E1469E3DBB2F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25" creationId="{3C7C8901-A4F4-41A0-809D-04ABF4339881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27" creationId="{16D45B4E-5624-4983-8C6E-4B2CC263ED3C}"/>
          </ac:spMkLst>
        </pc:spChg>
        <pc:spChg chg="mod">
          <ac:chgData name="Roberto Spighi" userId="3bc39ad7-d6c7-44c6-95d2-de4a834b186c" providerId="ADAL" clId="{9A28D9C6-1AA5-49D7-BDF2-E91DAE6C2EA9}" dt="2020-02-06T16:50:52.731" v="6513" actId="20577"/>
          <ac:spMkLst>
            <pc:docMk/>
            <pc:sldMk cId="367564779" sldId="389"/>
            <ac:spMk id="28" creationId="{00000000-0000-0000-0000-000000000000}"/>
          </ac:spMkLst>
        </pc:spChg>
        <pc:spChg chg="add mod">
          <ac:chgData name="Roberto Spighi" userId="3bc39ad7-d6c7-44c6-95d2-de4a834b186c" providerId="ADAL" clId="{9A28D9C6-1AA5-49D7-BDF2-E91DAE6C2EA9}" dt="2020-02-06T16:52:13.525" v="6596" actId="1076"/>
          <ac:spMkLst>
            <pc:docMk/>
            <pc:sldMk cId="367564779" sldId="389"/>
            <ac:spMk id="39" creationId="{E42D6538-0181-4E17-B8EC-A2E904C74154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40" creationId="{7D429B4E-C3D9-4588-AC0F-991D5BC05964}"/>
          </ac:spMkLst>
        </pc:spChg>
        <pc:spChg chg="add mod">
          <ac:chgData name="Roberto Spighi" userId="3bc39ad7-d6c7-44c6-95d2-de4a834b186c" providerId="ADAL" clId="{9A28D9C6-1AA5-49D7-BDF2-E91DAE6C2EA9}" dt="2020-02-06T16:52:03.426" v="6595" actId="1076"/>
          <ac:spMkLst>
            <pc:docMk/>
            <pc:sldMk cId="367564779" sldId="389"/>
            <ac:spMk id="42" creationId="{7A65438B-9A4A-40F4-9962-FBC942FB8EB0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45" creationId="{8C5B3AB4-CAFB-4D96-83DF-505896774576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46" creationId="{E34186A6-98BE-41D1-96DA-55C65E7FD314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47" creationId="{9BBA3ABA-3F69-41F5-8398-24E279BBE65D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48" creationId="{FBCFF125-BCC3-4A4C-89D4-7A39729924BE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49" creationId="{D002AEA3-0DE3-44F6-977C-7DD17E2BEA53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50" creationId="{0033E70D-48A6-4E3F-9A56-8A31CA46FBF3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51" creationId="{395E5FAA-DEC5-4C73-BFFE-56B8D74B749C}"/>
          </ac:spMkLst>
        </pc:spChg>
        <pc:spChg chg="del">
          <ac:chgData name="Roberto Spighi" userId="3bc39ad7-d6c7-44c6-95d2-de4a834b186c" providerId="ADAL" clId="{9A28D9C6-1AA5-49D7-BDF2-E91DAE6C2EA9}" dt="2020-02-06T16:49:26.682" v="6493" actId="478"/>
          <ac:spMkLst>
            <pc:docMk/>
            <pc:sldMk cId="367564779" sldId="389"/>
            <ac:spMk id="52" creationId="{6BD5F028-11DA-41F6-BB6E-1AD05D422904}"/>
          </ac:spMkLst>
        </pc:spChg>
        <pc:spChg chg="del">
          <ac:chgData name="Roberto Spighi" userId="3bc39ad7-d6c7-44c6-95d2-de4a834b186c" providerId="ADAL" clId="{9A28D9C6-1AA5-49D7-BDF2-E91DAE6C2EA9}" dt="2020-02-06T16:49:30.845" v="6495" actId="478"/>
          <ac:spMkLst>
            <pc:docMk/>
            <pc:sldMk cId="367564779" sldId="389"/>
            <ac:spMk id="53" creationId="{DA7A0636-58C3-4ECB-AD75-18904EBB3B26}"/>
          </ac:spMkLst>
        </pc:spChg>
        <pc:spChg chg="del">
          <ac:chgData name="Roberto Spighi" userId="3bc39ad7-d6c7-44c6-95d2-de4a834b186c" providerId="ADAL" clId="{9A28D9C6-1AA5-49D7-BDF2-E91DAE6C2EA9}" dt="2020-02-06T16:49:28.709" v="6494" actId="478"/>
          <ac:spMkLst>
            <pc:docMk/>
            <pc:sldMk cId="367564779" sldId="389"/>
            <ac:spMk id="54" creationId="{14215A84-EDB7-4AE6-A66A-F85FAD17F70C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55" creationId="{717E7632-3647-4439-9EA2-C90C9ACCFB75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56" creationId="{014F8280-E8A4-4547-B9D0-B81EB45D8E04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57" creationId="{33AACC35-25C8-4538-8140-F3D0A4AA6165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58" creationId="{73E15D80-4A73-4D18-BD8C-305A768A65A9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59" creationId="{9E1196F3-FFCB-4701-8D3D-765A09A1E8AC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60" creationId="{B7F8D9A9-B636-405E-9946-9C2BA20AF864}"/>
          </ac:spMkLst>
        </pc:spChg>
        <pc:spChg chg="del">
          <ac:chgData name="Roberto Spighi" userId="3bc39ad7-d6c7-44c6-95d2-de4a834b186c" providerId="ADAL" clId="{9A28D9C6-1AA5-49D7-BDF2-E91DAE6C2EA9}" dt="2020-02-06T16:49:19.157" v="6491" actId="478"/>
          <ac:spMkLst>
            <pc:docMk/>
            <pc:sldMk cId="367564779" sldId="389"/>
            <ac:spMk id="62" creationId="{FBE543EB-2177-44A3-AD02-BE833612E370}"/>
          </ac:spMkLst>
        </pc:spChg>
        <pc:grpChg chg="del">
          <ac:chgData name="Roberto Spighi" userId="3bc39ad7-d6c7-44c6-95d2-de4a834b186c" providerId="ADAL" clId="{9A28D9C6-1AA5-49D7-BDF2-E91DAE6C2EA9}" dt="2020-02-06T16:49:19.157" v="6491" actId="478"/>
          <ac:grpSpMkLst>
            <pc:docMk/>
            <pc:sldMk cId="367564779" sldId="389"/>
            <ac:grpSpMk id="20" creationId="{3D72395B-1CAF-48E8-BA8D-2E87DA9F63A6}"/>
          </ac:grpSpMkLst>
        </pc:grpChg>
        <pc:picChg chg="del">
          <ac:chgData name="Roberto Spighi" userId="3bc39ad7-d6c7-44c6-95d2-de4a834b186c" providerId="ADAL" clId="{9A28D9C6-1AA5-49D7-BDF2-E91DAE6C2EA9}" dt="2020-02-06T16:49:19.157" v="6491" actId="478"/>
          <ac:picMkLst>
            <pc:docMk/>
            <pc:sldMk cId="367564779" sldId="389"/>
            <ac:picMk id="38" creationId="{B05B6E7D-4A93-4A26-8EDA-1AB7BF6BA026}"/>
          </ac:picMkLst>
        </pc:picChg>
        <pc:picChg chg="add">
          <ac:chgData name="Roberto Spighi" userId="3bc39ad7-d6c7-44c6-95d2-de4a834b186c" providerId="ADAL" clId="{9A28D9C6-1AA5-49D7-BDF2-E91DAE6C2EA9}" dt="2020-02-06T16:50:17.985" v="6497"/>
          <ac:picMkLst>
            <pc:docMk/>
            <pc:sldMk cId="367564779" sldId="389"/>
            <ac:picMk id="41" creationId="{6D1C3F1D-4F1F-4FC9-940B-4E9516BAAF29}"/>
          </ac:picMkLst>
        </pc:picChg>
        <pc:cxnChg chg="del">
          <ac:chgData name="Roberto Spighi" userId="3bc39ad7-d6c7-44c6-95d2-de4a834b186c" providerId="ADAL" clId="{9A28D9C6-1AA5-49D7-BDF2-E91DAE6C2EA9}" dt="2020-02-06T16:49:19.157" v="6491" actId="478"/>
          <ac:cxnSpMkLst>
            <pc:docMk/>
            <pc:sldMk cId="367564779" sldId="389"/>
            <ac:cxnSpMk id="11" creationId="{2C36325F-E92F-4DF9-BBB4-2BC54D9F6706}"/>
          </ac:cxnSpMkLst>
        </pc:cxnChg>
        <pc:cxnChg chg="del">
          <ac:chgData name="Roberto Spighi" userId="3bc39ad7-d6c7-44c6-95d2-de4a834b186c" providerId="ADAL" clId="{9A28D9C6-1AA5-49D7-BDF2-E91DAE6C2EA9}" dt="2020-02-06T16:49:19.157" v="6491" actId="478"/>
          <ac:cxnSpMkLst>
            <pc:docMk/>
            <pc:sldMk cId="367564779" sldId="389"/>
            <ac:cxnSpMk id="30" creationId="{F4A953F9-4EEF-4DA3-864C-CA28A8E966FD}"/>
          </ac:cxnSpMkLst>
        </pc:cxnChg>
        <pc:cxnChg chg="del">
          <ac:chgData name="Roberto Spighi" userId="3bc39ad7-d6c7-44c6-95d2-de4a834b186c" providerId="ADAL" clId="{9A28D9C6-1AA5-49D7-BDF2-E91DAE6C2EA9}" dt="2020-02-06T16:49:19.157" v="6491" actId="478"/>
          <ac:cxnSpMkLst>
            <pc:docMk/>
            <pc:sldMk cId="367564779" sldId="389"/>
            <ac:cxnSpMk id="32" creationId="{B8509F86-674F-4826-878B-E9C0F7DDD944}"/>
          </ac:cxnSpMkLst>
        </pc:cxnChg>
      </pc:sldChg>
      <pc:sldChg chg="add del">
        <pc:chgData name="Roberto Spighi" userId="3bc39ad7-d6c7-44c6-95d2-de4a834b186c" providerId="ADAL" clId="{9A28D9C6-1AA5-49D7-BDF2-E91DAE6C2EA9}" dt="2020-02-06T15:54:54.766" v="6246"/>
        <pc:sldMkLst>
          <pc:docMk/>
          <pc:sldMk cId="530891725" sldId="389"/>
        </pc:sldMkLst>
      </pc:sldChg>
      <pc:sldChg chg="addSp delSp modSp add del">
        <pc:chgData name="Roberto Spighi" userId="3bc39ad7-d6c7-44c6-95d2-de4a834b186c" providerId="ADAL" clId="{9A28D9C6-1AA5-49D7-BDF2-E91DAE6C2EA9}" dt="2020-02-06T17:11:23.752" v="7577" actId="47"/>
        <pc:sldMkLst>
          <pc:docMk/>
          <pc:sldMk cId="2339551592" sldId="390"/>
        </pc:sldMkLst>
        <pc:spChg chg="del">
          <ac:chgData name="Roberto Spighi" userId="3bc39ad7-d6c7-44c6-95d2-de4a834b186c" providerId="ADAL" clId="{9A28D9C6-1AA5-49D7-BDF2-E91DAE6C2EA9}" dt="2020-02-06T16:56:50.981" v="6635" actId="478"/>
          <ac:spMkLst>
            <pc:docMk/>
            <pc:sldMk cId="2339551592" sldId="390"/>
            <ac:spMk id="4" creationId="{00000000-0000-0000-0000-000000000000}"/>
          </ac:spMkLst>
        </pc:spChg>
        <pc:spChg chg="del">
          <ac:chgData name="Roberto Spighi" userId="3bc39ad7-d6c7-44c6-95d2-de4a834b186c" providerId="ADAL" clId="{9A28D9C6-1AA5-49D7-BDF2-E91DAE6C2EA9}" dt="2020-02-06T16:56:47.871" v="6634" actId="478"/>
          <ac:spMkLst>
            <pc:docMk/>
            <pc:sldMk cId="2339551592" sldId="390"/>
            <ac:spMk id="37" creationId="{C4F5A0DE-CB65-419B-A38F-69A70008D41A}"/>
          </ac:spMkLst>
        </pc:spChg>
        <pc:spChg chg="del mod topLvl">
          <ac:chgData name="Roberto Spighi" userId="3bc39ad7-d6c7-44c6-95d2-de4a834b186c" providerId="ADAL" clId="{9A28D9C6-1AA5-49D7-BDF2-E91DAE6C2EA9}" dt="2020-02-06T17:06:58.583" v="7097" actId="478"/>
          <ac:spMkLst>
            <pc:docMk/>
            <pc:sldMk cId="2339551592" sldId="390"/>
            <ac:spMk id="60" creationId="{BA27CD00-1270-40BA-9087-25D63AA73BCF}"/>
          </ac:spMkLst>
        </pc:spChg>
        <pc:spChg chg="mod topLvl">
          <ac:chgData name="Roberto Spighi" userId="3bc39ad7-d6c7-44c6-95d2-de4a834b186c" providerId="ADAL" clId="{9A28D9C6-1AA5-49D7-BDF2-E91DAE6C2EA9}" dt="2020-02-06T17:08:44.534" v="7151" actId="164"/>
          <ac:spMkLst>
            <pc:docMk/>
            <pc:sldMk cId="2339551592" sldId="390"/>
            <ac:spMk id="61" creationId="{EEAB7C2B-B1D5-4F5B-9292-8CEFFC268721}"/>
          </ac:spMkLst>
        </pc:spChg>
        <pc:spChg chg="mod topLvl">
          <ac:chgData name="Roberto Spighi" userId="3bc39ad7-d6c7-44c6-95d2-de4a834b186c" providerId="ADAL" clId="{9A28D9C6-1AA5-49D7-BDF2-E91DAE6C2EA9}" dt="2020-02-06T17:08:44.534" v="7151" actId="164"/>
          <ac:spMkLst>
            <pc:docMk/>
            <pc:sldMk cId="2339551592" sldId="390"/>
            <ac:spMk id="62" creationId="{BF89FF63-CF93-43EA-8626-11D95AE4A5A4}"/>
          </ac:spMkLst>
        </pc:spChg>
        <pc:spChg chg="mod topLvl">
          <ac:chgData name="Roberto Spighi" userId="3bc39ad7-d6c7-44c6-95d2-de4a834b186c" providerId="ADAL" clId="{9A28D9C6-1AA5-49D7-BDF2-E91DAE6C2EA9}" dt="2020-02-06T17:08:44.534" v="7151" actId="164"/>
          <ac:spMkLst>
            <pc:docMk/>
            <pc:sldMk cId="2339551592" sldId="390"/>
            <ac:spMk id="63" creationId="{50BCA87E-2514-4CDB-8185-C7A661EC3D38}"/>
          </ac:spMkLst>
        </pc:spChg>
        <pc:spChg chg="del mod topLvl">
          <ac:chgData name="Roberto Spighi" userId="3bc39ad7-d6c7-44c6-95d2-de4a834b186c" providerId="ADAL" clId="{9A28D9C6-1AA5-49D7-BDF2-E91DAE6C2EA9}" dt="2020-02-06T16:57:35.240" v="6674" actId="478"/>
          <ac:spMkLst>
            <pc:docMk/>
            <pc:sldMk cId="2339551592" sldId="390"/>
            <ac:spMk id="67" creationId="{3668C255-11A4-4F7D-967B-8A0A27F5DA5B}"/>
          </ac:spMkLst>
        </pc:spChg>
        <pc:spChg chg="mod topLvl">
          <ac:chgData name="Roberto Spighi" userId="3bc39ad7-d6c7-44c6-95d2-de4a834b186c" providerId="ADAL" clId="{9A28D9C6-1AA5-49D7-BDF2-E91DAE6C2EA9}" dt="2020-02-06T16:58:14.688" v="6683" actId="164"/>
          <ac:spMkLst>
            <pc:docMk/>
            <pc:sldMk cId="2339551592" sldId="390"/>
            <ac:spMk id="68" creationId="{FF6511B8-936F-4BC6-97F9-5E1F03DF097E}"/>
          </ac:spMkLst>
        </pc:spChg>
        <pc:spChg chg="del mod topLvl">
          <ac:chgData name="Roberto Spighi" userId="3bc39ad7-d6c7-44c6-95d2-de4a834b186c" providerId="ADAL" clId="{9A28D9C6-1AA5-49D7-BDF2-E91DAE6C2EA9}" dt="2020-02-06T16:57:46.272" v="6677" actId="478"/>
          <ac:spMkLst>
            <pc:docMk/>
            <pc:sldMk cId="2339551592" sldId="390"/>
            <ac:spMk id="70" creationId="{21A60916-BFC7-4407-AF47-958358F447D5}"/>
          </ac:spMkLst>
        </pc:spChg>
        <pc:spChg chg="del mod topLvl">
          <ac:chgData name="Roberto Spighi" userId="3bc39ad7-d6c7-44c6-95d2-de4a834b186c" providerId="ADAL" clId="{9A28D9C6-1AA5-49D7-BDF2-E91DAE6C2EA9}" dt="2020-02-06T16:57:31.552" v="6673" actId="478"/>
          <ac:spMkLst>
            <pc:docMk/>
            <pc:sldMk cId="2339551592" sldId="390"/>
            <ac:spMk id="73" creationId="{0FAF6A97-7D10-446F-B060-1D6345DC714C}"/>
          </ac:spMkLst>
        </pc:spChg>
        <pc:spChg chg="del mod topLvl">
          <ac:chgData name="Roberto Spighi" userId="3bc39ad7-d6c7-44c6-95d2-de4a834b186c" providerId="ADAL" clId="{9A28D9C6-1AA5-49D7-BDF2-E91DAE6C2EA9}" dt="2020-02-06T16:57:42.278" v="6676" actId="478"/>
          <ac:spMkLst>
            <pc:docMk/>
            <pc:sldMk cId="2339551592" sldId="390"/>
            <ac:spMk id="75" creationId="{E26764AE-06F0-42E9-B13E-E351A981B385}"/>
          </ac:spMkLst>
        </pc:spChg>
        <pc:grpChg chg="add del mod">
          <ac:chgData name="Roberto Spighi" userId="3bc39ad7-d6c7-44c6-95d2-de4a834b186c" providerId="ADAL" clId="{9A28D9C6-1AA5-49D7-BDF2-E91DAE6C2EA9}" dt="2020-02-06T17:06:55.251" v="7096" actId="478"/>
          <ac:grpSpMkLst>
            <pc:docMk/>
            <pc:sldMk cId="2339551592" sldId="390"/>
            <ac:grpSpMk id="10" creationId="{12C841FA-AAF7-464C-9B38-4208DF02DAA4}"/>
          </ac:grpSpMkLst>
        </pc:grpChg>
        <pc:grpChg chg="add mod">
          <ac:chgData name="Roberto Spighi" userId="3bc39ad7-d6c7-44c6-95d2-de4a834b186c" providerId="ADAL" clId="{9A28D9C6-1AA5-49D7-BDF2-E91DAE6C2EA9}" dt="2020-02-06T17:08:44.534" v="7151" actId="164"/>
          <ac:grpSpMkLst>
            <pc:docMk/>
            <pc:sldMk cId="2339551592" sldId="390"/>
            <ac:grpSpMk id="19" creationId="{28A04DCC-D562-4342-BE31-1203D19AF791}"/>
          </ac:grpSpMkLst>
        </pc:grpChg>
        <pc:grpChg chg="del">
          <ac:chgData name="Roberto Spighi" userId="3bc39ad7-d6c7-44c6-95d2-de4a834b186c" providerId="ADAL" clId="{9A28D9C6-1AA5-49D7-BDF2-E91DAE6C2EA9}" dt="2020-02-06T16:56:47.871" v="6634" actId="478"/>
          <ac:grpSpMkLst>
            <pc:docMk/>
            <pc:sldMk cId="2339551592" sldId="390"/>
            <ac:grpSpMk id="22" creationId="{00000000-0000-0000-0000-000000000000}"/>
          </ac:grpSpMkLst>
        </pc:grpChg>
        <pc:grpChg chg="del">
          <ac:chgData name="Roberto Spighi" userId="3bc39ad7-d6c7-44c6-95d2-de4a834b186c" providerId="ADAL" clId="{9A28D9C6-1AA5-49D7-BDF2-E91DAE6C2EA9}" dt="2020-02-06T16:56:47.871" v="6634" actId="478"/>
          <ac:grpSpMkLst>
            <pc:docMk/>
            <pc:sldMk cId="2339551592" sldId="390"/>
            <ac:grpSpMk id="28" creationId="{00000000-0000-0000-0000-000000000000}"/>
          </ac:grpSpMkLst>
        </pc:grpChg>
        <pc:grpChg chg="del">
          <ac:chgData name="Roberto Spighi" userId="3bc39ad7-d6c7-44c6-95d2-de4a834b186c" providerId="ADAL" clId="{9A28D9C6-1AA5-49D7-BDF2-E91DAE6C2EA9}" dt="2020-02-06T16:56:47.871" v="6634" actId="478"/>
          <ac:grpSpMkLst>
            <pc:docMk/>
            <pc:sldMk cId="2339551592" sldId="390"/>
            <ac:grpSpMk id="31" creationId="{00000000-0000-0000-0000-000000000000}"/>
          </ac:grpSpMkLst>
        </pc:grpChg>
        <pc:grpChg chg="add del mod">
          <ac:chgData name="Roberto Spighi" userId="3bc39ad7-d6c7-44c6-95d2-de4a834b186c" providerId="ADAL" clId="{9A28D9C6-1AA5-49D7-BDF2-E91DAE6C2EA9}" dt="2020-02-06T17:06:52.018" v="7094" actId="165"/>
          <ac:grpSpMkLst>
            <pc:docMk/>
            <pc:sldMk cId="2339551592" sldId="390"/>
            <ac:grpSpMk id="58" creationId="{77A586BF-0024-4A7A-A59E-5FD2D65E2676}"/>
          </ac:grpSpMkLst>
        </pc:grpChg>
        <pc:grpChg chg="del mod">
          <ac:chgData name="Roberto Spighi" userId="3bc39ad7-d6c7-44c6-95d2-de4a834b186c" providerId="ADAL" clId="{9A28D9C6-1AA5-49D7-BDF2-E91DAE6C2EA9}" dt="2020-02-06T16:57:15.440" v="6639" actId="165"/>
          <ac:grpSpMkLst>
            <pc:docMk/>
            <pc:sldMk cId="2339551592" sldId="390"/>
            <ac:grpSpMk id="64" creationId="{F66C35DB-8066-4994-A517-0555DF5632A9}"/>
          </ac:grpSpMkLst>
        </pc:grpChg>
        <pc:grpChg chg="del mod topLvl">
          <ac:chgData name="Roberto Spighi" userId="3bc39ad7-d6c7-44c6-95d2-de4a834b186c" providerId="ADAL" clId="{9A28D9C6-1AA5-49D7-BDF2-E91DAE6C2EA9}" dt="2020-02-06T16:57:23.378" v="6640" actId="165"/>
          <ac:grpSpMkLst>
            <pc:docMk/>
            <pc:sldMk cId="2339551592" sldId="390"/>
            <ac:grpSpMk id="65" creationId="{A6D4F1D7-DA86-444D-A343-A96E8CD29387}"/>
          </ac:grpSpMkLst>
        </pc:grpChg>
        <pc:grpChg chg="mod topLvl">
          <ac:chgData name="Roberto Spighi" userId="3bc39ad7-d6c7-44c6-95d2-de4a834b186c" providerId="ADAL" clId="{9A28D9C6-1AA5-49D7-BDF2-E91DAE6C2EA9}" dt="2020-02-06T16:58:14.688" v="6683" actId="164"/>
          <ac:grpSpMkLst>
            <pc:docMk/>
            <pc:sldMk cId="2339551592" sldId="390"/>
            <ac:grpSpMk id="74" creationId="{27C6406A-47B6-46D2-B2A8-91E1936CCF24}"/>
          </ac:grpSpMkLst>
        </pc:grpChg>
        <pc:picChg chg="del">
          <ac:chgData name="Roberto Spighi" userId="3bc39ad7-d6c7-44c6-95d2-de4a834b186c" providerId="ADAL" clId="{9A28D9C6-1AA5-49D7-BDF2-E91DAE6C2EA9}" dt="2020-02-06T16:56:47.871" v="6634" actId="478"/>
          <ac:picMkLst>
            <pc:docMk/>
            <pc:sldMk cId="2339551592" sldId="390"/>
            <ac:picMk id="2" creationId="{00000000-0000-0000-0000-000000000000}"/>
          </ac:picMkLst>
        </pc:picChg>
        <pc:picChg chg="del">
          <ac:chgData name="Roberto Spighi" userId="3bc39ad7-d6c7-44c6-95d2-de4a834b186c" providerId="ADAL" clId="{9A28D9C6-1AA5-49D7-BDF2-E91DAE6C2EA9}" dt="2020-02-06T16:56:47.871" v="6634" actId="478"/>
          <ac:picMkLst>
            <pc:docMk/>
            <pc:sldMk cId="2339551592" sldId="390"/>
            <ac:picMk id="9" creationId="{00000000-0000-0000-0000-000000000000}"/>
          </ac:picMkLst>
        </pc:picChg>
        <pc:picChg chg="del">
          <ac:chgData name="Roberto Spighi" userId="3bc39ad7-d6c7-44c6-95d2-de4a834b186c" providerId="ADAL" clId="{9A28D9C6-1AA5-49D7-BDF2-E91DAE6C2EA9}" dt="2020-02-06T16:56:47.871" v="6634" actId="478"/>
          <ac:picMkLst>
            <pc:docMk/>
            <pc:sldMk cId="2339551592" sldId="390"/>
            <ac:picMk id="36" creationId="{BC5943CE-FDFB-4BCF-8225-17A630AE183E}"/>
          </ac:picMkLst>
        </pc:picChg>
        <pc:picChg chg="mod topLvl">
          <ac:chgData name="Roberto Spighi" userId="3bc39ad7-d6c7-44c6-95d2-de4a834b186c" providerId="ADAL" clId="{9A28D9C6-1AA5-49D7-BDF2-E91DAE6C2EA9}" dt="2020-02-06T17:08:44.534" v="7151" actId="164"/>
          <ac:picMkLst>
            <pc:docMk/>
            <pc:sldMk cId="2339551592" sldId="390"/>
            <ac:picMk id="59" creationId="{21953884-B178-430D-9663-1120410699C8}"/>
          </ac:picMkLst>
        </pc:picChg>
        <pc:picChg chg="mod topLvl">
          <ac:chgData name="Roberto Spighi" userId="3bc39ad7-d6c7-44c6-95d2-de4a834b186c" providerId="ADAL" clId="{9A28D9C6-1AA5-49D7-BDF2-E91DAE6C2EA9}" dt="2020-02-06T16:58:14.688" v="6683" actId="164"/>
          <ac:picMkLst>
            <pc:docMk/>
            <pc:sldMk cId="2339551592" sldId="390"/>
            <ac:picMk id="69" creationId="{7C6DBE08-C52D-4CBA-AC7B-8CAF8846FD45}"/>
          </ac:picMkLst>
        </pc:picChg>
        <pc:cxnChg chg="del mod topLvl">
          <ac:chgData name="Roberto Spighi" userId="3bc39ad7-d6c7-44c6-95d2-de4a834b186c" providerId="ADAL" clId="{9A28D9C6-1AA5-49D7-BDF2-E91DAE6C2EA9}" dt="2020-02-06T16:57:38.342" v="6675" actId="478"/>
          <ac:cxnSpMkLst>
            <pc:docMk/>
            <pc:sldMk cId="2339551592" sldId="390"/>
            <ac:cxnSpMk id="66" creationId="{D2B165B5-43AE-4428-8F5F-7718E256F334}"/>
          </ac:cxnSpMkLst>
        </pc:cxnChg>
        <pc:cxnChg chg="del mod topLvl">
          <ac:chgData name="Roberto Spighi" userId="3bc39ad7-d6c7-44c6-95d2-de4a834b186c" providerId="ADAL" clId="{9A28D9C6-1AA5-49D7-BDF2-E91DAE6C2EA9}" dt="2020-02-06T16:57:59.076" v="6681" actId="478"/>
          <ac:cxnSpMkLst>
            <pc:docMk/>
            <pc:sldMk cId="2339551592" sldId="390"/>
            <ac:cxnSpMk id="71" creationId="{5285F9B0-1887-49A5-B167-90B4395C0830}"/>
          </ac:cxnSpMkLst>
        </pc:cxnChg>
        <pc:cxnChg chg="add del mod topLvl">
          <ac:chgData name="Roberto Spighi" userId="3bc39ad7-d6c7-44c6-95d2-de4a834b186c" providerId="ADAL" clId="{9A28D9C6-1AA5-49D7-BDF2-E91DAE6C2EA9}" dt="2020-02-06T16:58:01.763" v="6682" actId="478"/>
          <ac:cxnSpMkLst>
            <pc:docMk/>
            <pc:sldMk cId="2339551592" sldId="390"/>
            <ac:cxnSpMk id="72" creationId="{23458459-3823-434B-BB2E-1928392D2F13}"/>
          </ac:cxnSpMkLst>
        </pc:cxnChg>
        <pc:cxnChg chg="del mod topLvl">
          <ac:chgData name="Roberto Spighi" userId="3bc39ad7-d6c7-44c6-95d2-de4a834b186c" providerId="ADAL" clId="{9A28D9C6-1AA5-49D7-BDF2-E91DAE6C2EA9}" dt="2020-02-06T16:57:49.310" v="6678" actId="478"/>
          <ac:cxnSpMkLst>
            <pc:docMk/>
            <pc:sldMk cId="2339551592" sldId="390"/>
            <ac:cxnSpMk id="76" creationId="{ECFD8B72-9B87-4CE9-B4A5-110CD1A1CF1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6D407-0EDA-42FA-9322-7A5C83A2A5E7}" type="datetimeFigureOut">
              <a:rPr lang="it-IT" smtClean="0"/>
              <a:t>07/02/2020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541C3-D4ED-4EBC-9653-BFF768B2DF4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46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650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486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9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40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947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758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764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846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17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45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8A11-E6C4-4915-B194-593CC418F5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58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8A11-E6C4-4915-B194-593CC418F5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76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16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20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3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21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24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986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29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67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33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741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18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78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28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8A11-E6C4-4915-B194-593CC418F5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955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149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899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7363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4271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208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36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01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37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276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39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315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40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02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8A11-E6C4-4915-B194-593CC418F5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8552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62A2A-56D1-44B3-8209-FCE9E56FCF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427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613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362A2A-56D1-44B3-8209-FCE9E56FCF3E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34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62A2A-56D1-44B3-8209-FCE9E56FCF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6919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9608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541C3-D4ED-4EBC-9653-BFF768B2DF42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507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47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81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05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206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8A11-E6C4-4915-B194-593CC418F5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11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B8A11-E6C4-4915-B194-593CC418F5A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57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B8A11-E6C4-4915-B194-593CC418F5AD}" type="slidenum">
              <a:rPr lang="it-IT" smtClean="0">
                <a:solidFill>
                  <a:prstClr val="black"/>
                </a:solidFill>
              </a:rPr>
              <a:pPr/>
              <a:t>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5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1B0B-B39A-4DDB-BEC5-71F2860D5848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90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A090-0374-49BA-908D-5B7C4E10F83C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139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D8ADE-6B3D-4580-A88B-B51C1179157C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559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CF32C-EF06-4BC8-B323-F3D9BE2291DF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021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D8B7-990D-4BDE-963C-822FE7A596C6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069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546A-B458-4204-AF94-ADAD007FFABB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494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48AB-D087-45DF-AF72-3106ECC310B5}" type="datetime1">
              <a:rPr lang="it-IT" smtClean="0"/>
              <a:t>07/02/2020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97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0B33-8014-44E8-BE52-41475A4CE3BB}" type="datetime1">
              <a:rPr lang="it-IT" smtClean="0"/>
              <a:t>07/02/2020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024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B7308-939B-4C59-A771-2720F2E01D52}" type="datetime1">
              <a:rPr lang="it-IT" smtClean="0"/>
              <a:t>07/02/2020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521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6C9E3-FA3A-475D-9F2C-41B72AD8FDDD}" type="datetime1">
              <a:rPr lang="it-IT" smtClean="0"/>
              <a:t>07/02/2020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358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23EA0-9215-4794-A09D-548812B4E1CC}" type="datetime1">
              <a:rPr lang="it-IT" smtClean="0"/>
              <a:t>07/02/2020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02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5984A-4125-423E-AD3F-4491935FB6CE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2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83E16-B0E5-49DD-B2CF-21661DD76DFB}" type="datetime1">
              <a:rPr lang="it-IT" smtClean="0"/>
              <a:t>07/02/2020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62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C337-BE04-4C0C-8919-E2DF85BAB229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139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FDB8D-585C-4A2C-81F8-C551380F4955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62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22B4-4236-4789-AF02-21AA61885839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67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84E01-E623-4B78-9308-73F391024C46}" type="datetime1">
              <a:rPr lang="it-IT" smtClean="0"/>
              <a:t>07/02/2020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18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AF41-FB66-4512-BFCC-60638F947C88}" type="datetime1">
              <a:rPr lang="it-IT" smtClean="0"/>
              <a:t>07/02/2020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11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BA51-6FC7-4383-8319-95464DE14CF7}" type="datetime1">
              <a:rPr lang="it-IT" smtClean="0"/>
              <a:t>07/02/2020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756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0776-BD55-4DC7-A6AF-F47F3885743B}" type="datetime1">
              <a:rPr lang="it-IT" smtClean="0"/>
              <a:t>07/02/2020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03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A6ACA-382B-492A-93B0-8E7EAA78AA9E}" type="datetime1">
              <a:rPr lang="it-IT" smtClean="0"/>
              <a:t>07/02/2020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91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AD49-12F5-407A-A652-C70949AF387D}" type="datetime1">
              <a:rPr lang="it-IT" smtClean="0"/>
              <a:t>07/02/2020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A52E8-0F2B-42BE-ADEA-3BD1620D0CC6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58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EBF1E-651E-47DC-8F62-E473F0EAFA72}" type="datetime1">
              <a:rPr lang="it-IT" smtClean="0"/>
              <a:t>07/02/2020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Spighi: the FOOT experiment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60F69-22A2-40AC-9215-90FEE51507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1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hyperlink" Target="file:///C:\Users\spighi\OneDrive%20-%20Istituto%20Nazionale%20di%20Fisica%20Nucleare\BTS\Lavoro\FOOT\Aperitivo_scientifico_7_2_2020\RapidArc%20CBCT%20and%20Tx%20Timing.wmv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file:///C:\Users\spighi\OneDrive%20-%20Istituto%20Nazionale%20di%20Fisica%20Nucleare\BTS\Lavoro\FOOT\Aperitivo_scientifico_7_2_2020\scanning_path.wmv" TargetMode="Externa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16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5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JP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3.gif"/><Relationship Id="rId10" Type="http://schemas.microsoft.com/office/2007/relationships/hdphoto" Target="../media/hdphoto6.wdp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5.gif"/><Relationship Id="rId9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emf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15.gif"/><Relationship Id="rId10" Type="http://schemas.openxmlformats.org/officeDocument/2006/relationships/image" Target="../media/image87.jpeg"/><Relationship Id="rId4" Type="http://schemas.openxmlformats.org/officeDocument/2006/relationships/image" Target="../media/image78.png"/><Relationship Id="rId9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78.png"/><Relationship Id="rId10" Type="http://schemas.openxmlformats.org/officeDocument/2006/relationships/image" Target="../media/image92.jpeg"/><Relationship Id="rId4" Type="http://schemas.openxmlformats.org/officeDocument/2006/relationships/image" Target="../media/image89.png"/><Relationship Id="rId9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microsoft.com/office/2007/relationships/hdphoto" Target="../media/hdphoto8.wdp"/><Relationship Id="rId5" Type="http://schemas.microsoft.com/office/2007/relationships/hdphoto" Target="../media/hdphoto7.wdp"/><Relationship Id="rId10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97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1.png"/><Relationship Id="rId5" Type="http://schemas.openxmlformats.org/officeDocument/2006/relationships/image" Target="../media/image98.emf"/><Relationship Id="rId4" Type="http://schemas.openxmlformats.org/officeDocument/2006/relationships/image" Target="../media/image15.gif"/><Relationship Id="rId9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emf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8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8.png"/><Relationship Id="rId7" Type="http://schemas.openxmlformats.org/officeDocument/2006/relationships/image" Target="../media/image10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1.png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15.em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Relationship Id="rId9" Type="http://schemas.openxmlformats.org/officeDocument/2006/relationships/image" Target="../media/image11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3" Type="http://schemas.openxmlformats.org/officeDocument/2006/relationships/image" Target="../media/image76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20.png"/><Relationship Id="rId4" Type="http://schemas.microsoft.com/office/2007/relationships/hdphoto" Target="../media/hdphoto5.wdp"/><Relationship Id="rId9" Type="http://schemas.openxmlformats.org/officeDocument/2006/relationships/image" Target="../media/image12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4.jpg"/><Relationship Id="rId7" Type="http://schemas.openxmlformats.org/officeDocument/2006/relationships/image" Target="../media/image128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png"/><Relationship Id="rId5" Type="http://schemas.openxmlformats.org/officeDocument/2006/relationships/image" Target="../media/image126.jpg"/><Relationship Id="rId4" Type="http://schemas.openxmlformats.org/officeDocument/2006/relationships/image" Target="../media/image125.tiff"/><Relationship Id="rId9" Type="http://schemas.openxmlformats.org/officeDocument/2006/relationships/image" Target="../media/image1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jpg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5.jpg"/><Relationship Id="rId4" Type="http://schemas.openxmlformats.org/officeDocument/2006/relationships/image" Target="../media/image1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8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microsoft.com/office/2007/relationships/hdphoto" Target="../media/hdphoto11.wdp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emf"/><Relationship Id="rId5" Type="http://schemas.openxmlformats.org/officeDocument/2006/relationships/image" Target="../media/image140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41.pn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931.png"/><Relationship Id="rId10" Type="http://schemas.openxmlformats.org/officeDocument/2006/relationships/image" Target="../media/image1450.png"/><Relationship Id="rId4" Type="http://schemas.openxmlformats.org/officeDocument/2006/relationships/image" Target="../media/image142.png"/><Relationship Id="rId9" Type="http://schemas.openxmlformats.org/officeDocument/2006/relationships/image" Target="../media/image1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jpg"/><Relationship Id="rId7" Type="http://schemas.openxmlformats.org/officeDocument/2006/relationships/image" Target="../media/image14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jpg"/><Relationship Id="rId4" Type="http://schemas.openxmlformats.org/officeDocument/2006/relationships/image" Target="../media/image146.gif"/><Relationship Id="rId9" Type="http://schemas.openxmlformats.org/officeDocument/2006/relationships/image" Target="../media/image15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microsoft.com/office/2007/relationships/hdphoto" Target="../media/hdphoto11.wdp"/><Relationship Id="rId18" Type="http://schemas.openxmlformats.org/officeDocument/2006/relationships/image" Target="../media/image156.png"/><Relationship Id="rId3" Type="http://schemas.openxmlformats.org/officeDocument/2006/relationships/image" Target="../media/image10.PNG"/><Relationship Id="rId7" Type="http://schemas.openxmlformats.org/officeDocument/2006/relationships/image" Target="../media/image147.jpg"/><Relationship Id="rId12" Type="http://schemas.openxmlformats.org/officeDocument/2006/relationships/image" Target="../media/image74.png"/><Relationship Id="rId17" Type="http://schemas.microsoft.com/office/2007/relationships/hdphoto" Target="../media/hdphoto12.wdp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gif"/><Relationship Id="rId11" Type="http://schemas.openxmlformats.org/officeDocument/2006/relationships/image" Target="../media/image154.jpeg"/><Relationship Id="rId5" Type="http://schemas.openxmlformats.org/officeDocument/2006/relationships/image" Target="../media/image152.jpeg"/><Relationship Id="rId15" Type="http://schemas.openxmlformats.org/officeDocument/2006/relationships/image" Target="../media/image102.emf"/><Relationship Id="rId10" Type="http://schemas.openxmlformats.org/officeDocument/2006/relationships/image" Target="../media/image119.emf"/><Relationship Id="rId19" Type="http://schemas.microsoft.com/office/2007/relationships/hdphoto" Target="../media/hdphoto13.wdp"/><Relationship Id="rId4" Type="http://schemas.openxmlformats.org/officeDocument/2006/relationships/image" Target="../media/image6.png"/><Relationship Id="rId9" Type="http://schemas.openxmlformats.org/officeDocument/2006/relationships/image" Target="../media/image149.jpg"/><Relationship Id="rId1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7.jp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gif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69" y="2008180"/>
            <a:ext cx="4088906" cy="277846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097" y="226226"/>
            <a:ext cx="1102462" cy="792828"/>
          </a:xfrm>
          <a:prstGeom prst="rect">
            <a:avLst/>
          </a:prstGeom>
        </p:spPr>
      </p:pic>
      <p:pic>
        <p:nvPicPr>
          <p:cNvPr id="8" name="Picture 2" descr="FOOT_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1" y="77978"/>
            <a:ext cx="899428" cy="899428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5750" y="6419135"/>
            <a:ext cx="359911" cy="419477"/>
          </a:xfrm>
        </p:spPr>
        <p:txBody>
          <a:bodyPr/>
          <a:lstStyle/>
          <a:p>
            <a:fld id="{1C460F69-22A2-40AC-9215-90FEE51507A4}" type="slidenum">
              <a:rPr lang="it-IT" smtClean="0"/>
              <a:t>1</a:t>
            </a:fld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10018110" y="6399276"/>
            <a:ext cx="1946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i="1" dirty="0">
                <a:solidFill>
                  <a:prstClr val="black"/>
                </a:solidFill>
              </a:rPr>
              <a:t>spighi@bo.infn.i</a:t>
            </a:r>
            <a:r>
              <a:rPr lang="it-IT" sz="1600" i="1" dirty="0">
                <a:solidFill>
                  <a:prstClr val="black"/>
                </a:solidFill>
              </a:rPr>
              <a:t>t</a:t>
            </a:r>
            <a:endParaRPr lang="it-IT" sz="160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60222" y="6486980"/>
            <a:ext cx="4114800" cy="365125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sp>
        <p:nvSpPr>
          <p:cNvPr id="14" name="CasellaDiTesto 8"/>
          <p:cNvSpPr txBox="1"/>
          <p:nvPr/>
        </p:nvSpPr>
        <p:spPr>
          <a:xfrm>
            <a:off x="4112118" y="280343"/>
            <a:ext cx="3641745" cy="954107"/>
          </a:xfrm>
          <a:prstGeom prst="rect">
            <a:avLst/>
          </a:prstGeom>
          <a:solidFill>
            <a:srgbClr val="FF66FF"/>
          </a:solidFill>
          <a:ln w="2857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err="1">
                <a:solidFill>
                  <a:srgbClr val="009900"/>
                </a:solidFill>
              </a:rPr>
              <a:t>Scientific</a:t>
            </a:r>
            <a:r>
              <a:rPr lang="it-IT" sz="2800" i="1" dirty="0">
                <a:solidFill>
                  <a:srgbClr val="009900"/>
                </a:solidFill>
              </a:rPr>
              <a:t> </a:t>
            </a:r>
            <a:r>
              <a:rPr lang="it-IT" sz="2800" i="1" dirty="0" err="1">
                <a:solidFill>
                  <a:srgbClr val="009900"/>
                </a:solidFill>
              </a:rPr>
              <a:t>Aperitif</a:t>
            </a:r>
            <a:r>
              <a:rPr lang="it-IT" sz="2800" i="1" dirty="0">
                <a:solidFill>
                  <a:srgbClr val="009900"/>
                </a:solidFill>
              </a:rPr>
              <a:t>: 7/2/2020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8" t="3333" r="17802"/>
          <a:stretch/>
        </p:blipFill>
        <p:spPr>
          <a:xfrm>
            <a:off x="8558748" y="41858"/>
            <a:ext cx="1108439" cy="1545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8" t="3333" r="17802"/>
          <a:stretch/>
        </p:blipFill>
        <p:spPr>
          <a:xfrm>
            <a:off x="2065896" y="132280"/>
            <a:ext cx="1108439" cy="1545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 r="21728"/>
          <a:stretch/>
        </p:blipFill>
        <p:spPr>
          <a:xfrm>
            <a:off x="10991294" y="1162655"/>
            <a:ext cx="1103684" cy="1029556"/>
          </a:xfrm>
          <a:prstGeom prst="rect">
            <a:avLst/>
          </a:prstGeom>
        </p:spPr>
      </p:pic>
      <p:pic>
        <p:nvPicPr>
          <p:cNvPr id="16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3387" y="1878935"/>
            <a:ext cx="2807307" cy="3112793"/>
          </a:xfrm>
          <a:prstGeom prst="rect">
            <a:avLst/>
          </a:prstGeom>
        </p:spPr>
      </p:pic>
      <p:sp>
        <p:nvSpPr>
          <p:cNvPr id="18" name="Rettangolo 3"/>
          <p:cNvSpPr/>
          <p:nvPr/>
        </p:nvSpPr>
        <p:spPr>
          <a:xfrm>
            <a:off x="3151637" y="4324981"/>
            <a:ext cx="2127762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it-IT" sz="2400" b="1" i="1" dirty="0" err="1">
                <a:solidFill>
                  <a:schemeClr val="bg1"/>
                </a:solidFill>
              </a:rPr>
              <a:t>Hadrontherapy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20" name="Rettangolo 3"/>
          <p:cNvSpPr/>
          <p:nvPr/>
        </p:nvSpPr>
        <p:spPr>
          <a:xfrm>
            <a:off x="6381676" y="4544122"/>
            <a:ext cx="2756139" cy="43088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it-IT" sz="2200" b="1" i="1" dirty="0">
                <a:solidFill>
                  <a:schemeClr val="bg1"/>
                </a:solidFill>
              </a:rPr>
              <a:t>Space </a:t>
            </a:r>
            <a:r>
              <a:rPr lang="it-IT" sz="2200" b="1" i="1" dirty="0" err="1">
                <a:solidFill>
                  <a:schemeClr val="bg1"/>
                </a:solidFill>
              </a:rPr>
              <a:t>radioprotection</a:t>
            </a:r>
            <a:endParaRPr lang="it-IT" sz="2200" b="1" dirty="0">
              <a:solidFill>
                <a:schemeClr val="bg1"/>
              </a:solidFill>
            </a:endParaRPr>
          </a:p>
        </p:txBody>
      </p:sp>
      <p:sp>
        <p:nvSpPr>
          <p:cNvPr id="21" name="CasellaDiTesto 27"/>
          <p:cNvSpPr txBox="1"/>
          <p:nvPr/>
        </p:nvSpPr>
        <p:spPr>
          <a:xfrm>
            <a:off x="-5619" y="5322578"/>
            <a:ext cx="12197619" cy="584775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it-IT" sz="3200" i="1" dirty="0" err="1">
                <a:solidFill>
                  <a:srgbClr val="FF3300"/>
                </a:solidFill>
              </a:rPr>
              <a:t>Hadrontherapy</a:t>
            </a:r>
            <a:r>
              <a:rPr lang="it-IT" sz="3200" i="1" dirty="0">
                <a:solidFill>
                  <a:srgbClr val="FF3300"/>
                </a:solidFill>
              </a:rPr>
              <a:t> &amp; Space </a:t>
            </a:r>
            <a:r>
              <a:rPr lang="it-IT" sz="3200" i="1" dirty="0" err="1">
                <a:solidFill>
                  <a:srgbClr val="FF3300"/>
                </a:solidFill>
              </a:rPr>
              <a:t>Radioprotection</a:t>
            </a:r>
            <a:r>
              <a:rPr lang="it-IT" sz="3200" i="1" dirty="0">
                <a:solidFill>
                  <a:srgbClr val="FF3300"/>
                </a:solidFill>
              </a:rPr>
              <a:t>: 2 </a:t>
            </a:r>
            <a:r>
              <a:rPr lang="it-IT" sz="3200" i="1" dirty="0" err="1">
                <a:solidFill>
                  <a:srgbClr val="FF3300"/>
                </a:solidFill>
              </a:rPr>
              <a:t>physics</a:t>
            </a:r>
            <a:r>
              <a:rPr lang="it-IT" sz="3200" i="1" dirty="0">
                <a:solidFill>
                  <a:srgbClr val="FF3300"/>
                </a:solidFill>
              </a:rPr>
              <a:t> </a:t>
            </a:r>
            <a:r>
              <a:rPr lang="it-IT" sz="3200" i="1" dirty="0" err="1">
                <a:solidFill>
                  <a:srgbClr val="FF3300"/>
                </a:solidFill>
              </a:rPr>
              <a:t>fields</a:t>
            </a:r>
            <a:r>
              <a:rPr lang="it-IT" sz="3200" i="1" dirty="0">
                <a:solidFill>
                  <a:srgbClr val="FF3300"/>
                </a:solidFill>
              </a:rPr>
              <a:t> in 1 </a:t>
            </a:r>
            <a:r>
              <a:rPr lang="it-IT" sz="3200" i="1" dirty="0" err="1">
                <a:solidFill>
                  <a:srgbClr val="FF3300"/>
                </a:solidFill>
              </a:rPr>
              <a:t>experiment</a:t>
            </a:r>
            <a:r>
              <a:rPr lang="it-IT" sz="3200" i="1" dirty="0">
                <a:solidFill>
                  <a:srgbClr val="FF33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793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915399" y="64280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19886" y="2362200"/>
            <a:ext cx="4164025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advantages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935FCE6-8DAB-4EAD-8125-C30B6A6C82C0}"/>
              </a:ext>
            </a:extLst>
          </p:cNvPr>
          <p:cNvSpPr/>
          <p:nvPr/>
        </p:nvSpPr>
        <p:spPr>
          <a:xfrm>
            <a:off x="3463647" y="3623547"/>
            <a:ext cx="4676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>
                <a:solidFill>
                  <a:srgbClr val="009900"/>
                </a:solidFill>
              </a:rPr>
              <a:t>Better dose profile from hadrons 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>
                <a:solidFill>
                  <a:srgbClr val="009900"/>
                </a:solidFill>
              </a:rPr>
              <a:t>Penetration depends on energy</a:t>
            </a:r>
          </a:p>
        </p:txBody>
      </p:sp>
    </p:spTree>
    <p:extLst>
      <p:ext uri="{BB962C8B-B14F-4D97-AF65-F5344CB8AC3E}">
        <p14:creationId xmlns:p14="http://schemas.microsoft.com/office/powerpoint/2010/main" val="2388461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7848" y="445528"/>
            <a:ext cx="4011794" cy="6046711"/>
          </a:xfrm>
          <a:prstGeom prst="roundRect">
            <a:avLst/>
          </a:prstGeom>
          <a:solidFill>
            <a:srgbClr val="FF0000">
              <a:alpha val="1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 rotWithShape="1">
          <a:blip r:embed="rId3"/>
          <a:srcRect l="2219" t="13285" r="55345" b="12809"/>
          <a:stretch/>
        </p:blipFill>
        <p:spPr>
          <a:xfrm>
            <a:off x="137159" y="750724"/>
            <a:ext cx="3697941" cy="2500731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915399" y="64280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56206" y="60960"/>
            <a:ext cx="5501250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radiotherapy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 dose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Immagine 41"/>
          <p:cNvPicPr>
            <a:picLocks noChangeAspect="1"/>
          </p:cNvPicPr>
          <p:nvPr/>
        </p:nvPicPr>
        <p:blipFill rotWithShape="1">
          <a:blip r:embed="rId3"/>
          <a:srcRect l="50044" t="19428" r="7485" b="14203"/>
          <a:stretch/>
        </p:blipFill>
        <p:spPr>
          <a:xfrm>
            <a:off x="137159" y="3635522"/>
            <a:ext cx="3684495" cy="2525978"/>
          </a:xfrm>
          <a:prstGeom prst="rect">
            <a:avLst/>
          </a:prstGeom>
        </p:spPr>
      </p:pic>
      <p:sp>
        <p:nvSpPr>
          <p:cNvPr id="43" name="CasellaDiTesto 42"/>
          <p:cNvSpPr txBox="1"/>
          <p:nvPr/>
        </p:nvSpPr>
        <p:spPr>
          <a:xfrm>
            <a:off x="1106978" y="5761390"/>
            <a:ext cx="270957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746761" y="2838184"/>
            <a:ext cx="307821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Radiotherapy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IMRT 7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656" y="787606"/>
            <a:ext cx="3828824" cy="2429202"/>
          </a:xfrm>
          <a:prstGeom prst="rect">
            <a:avLst/>
          </a:prstGeom>
        </p:spPr>
      </p:pic>
      <p:pic>
        <p:nvPicPr>
          <p:cNvPr id="13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10270"/>
          <a:stretch/>
        </p:blipFill>
        <p:spPr>
          <a:xfrm>
            <a:off x="3917775" y="3560979"/>
            <a:ext cx="3727174" cy="2675064"/>
          </a:xfrm>
          <a:prstGeom prst="rect">
            <a:avLst/>
          </a:prstGeom>
        </p:spPr>
      </p:pic>
      <p:pic>
        <p:nvPicPr>
          <p:cNvPr id="14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38" y="781205"/>
            <a:ext cx="4036982" cy="2413866"/>
          </a:xfrm>
          <a:prstGeom prst="rect">
            <a:avLst/>
          </a:prstGeom>
        </p:spPr>
      </p:pic>
      <p:pic>
        <p:nvPicPr>
          <p:cNvPr id="19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081" y="3817175"/>
            <a:ext cx="4618440" cy="22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8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35029" y="6356350"/>
            <a:ext cx="576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-158" t="-1173" r="158" b="1173"/>
          <a:stretch/>
        </p:blipFill>
        <p:spPr>
          <a:xfrm>
            <a:off x="3770857" y="1155521"/>
            <a:ext cx="8257182" cy="556595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82777" y="677130"/>
            <a:ext cx="6892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 control rate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keep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tumor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under control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632331" y="1898436"/>
            <a:ext cx="1142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632331" y="2378298"/>
            <a:ext cx="1280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cartilage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632331" y="2858160"/>
            <a:ext cx="1972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pharynx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632331" y="3338022"/>
            <a:ext cx="2570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Nervous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632331" y="3817884"/>
            <a:ext cx="807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632331" y="4297746"/>
            <a:ext cx="1693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cavity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632331" y="4777608"/>
            <a:ext cx="1737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pancreas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632331" y="5257470"/>
            <a:ext cx="1737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hepato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1632331" y="5737332"/>
            <a:ext cx="2013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salivary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gland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1632331" y="6217191"/>
            <a:ext cx="2013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tissue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sellaDiTesto 4"/>
          <p:cNvSpPr txBox="1"/>
          <p:nvPr/>
        </p:nvSpPr>
        <p:spPr>
          <a:xfrm>
            <a:off x="3186486" y="60960"/>
            <a:ext cx="669523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radiotherapy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 </a:t>
            </a: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effectiveness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874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 b="15381"/>
          <a:stretch/>
        </p:blipFill>
        <p:spPr>
          <a:xfrm>
            <a:off x="8061998" y="1080272"/>
            <a:ext cx="4077252" cy="285860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640735" y="87050"/>
            <a:ext cx="502881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Italy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800" i="1" noProof="0" dirty="0">
                <a:solidFill>
                  <a:srgbClr val="FF3300"/>
                </a:solidFill>
                <a:latin typeface="Calibri" panose="020F0502020204030204"/>
              </a:rPr>
              <a:t>on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 the top in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3981818" y="3661218"/>
            <a:ext cx="39402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since 2011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Sincrotron</a:t>
            </a: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Treated (till 2018):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p: 837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(70-90% success)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kern="0" dirty="0">
                <a:solidFill>
                  <a:prstClr val="black"/>
                </a:solidFill>
              </a:rPr>
              <a:t>C: 1307 </a:t>
            </a:r>
            <a:r>
              <a:rPr lang="en-US" sz="2000" kern="0" dirty="0">
                <a:solidFill>
                  <a:prstClr val="black"/>
                </a:solidFill>
                <a:sym typeface="Wingdings" panose="05000000000000000000" pitchFamily="2" charset="2"/>
              </a:rPr>
              <a:t> (70-90% success)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0" y="4192978"/>
            <a:ext cx="39377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since 2002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Ciclotron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(p: 60 MeV)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Eye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tumour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Treated (2018):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350 98% success</a:t>
            </a:r>
          </a:p>
        </p:txBody>
      </p:sp>
      <p:sp>
        <p:nvSpPr>
          <p:cNvPr id="6" name="Rettangolo 5"/>
          <p:cNvSpPr/>
          <p:nvPr/>
        </p:nvSpPr>
        <p:spPr>
          <a:xfrm>
            <a:off x="881657" y="488533"/>
            <a:ext cx="131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CATANA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b="10427"/>
          <a:stretch/>
        </p:blipFill>
        <p:spPr>
          <a:xfrm>
            <a:off x="103651" y="927872"/>
            <a:ext cx="2689711" cy="3124200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8055723" y="579770"/>
            <a:ext cx="4112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Proton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therapy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Center - Trento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274253" y="4061597"/>
            <a:ext cx="3977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Ciclotron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</a:t>
            </a:r>
            <a:r>
              <a:rPr lang="it-IT" sz="2000" dirty="0">
                <a:solidFill>
                  <a:srgbClr val="2F2B20"/>
                </a:solidFill>
                <a:latin typeface="Calibri" panose="020F0502020204030204"/>
              </a:rPr>
              <a:t>: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60-230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halls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it-IT" sz="2000" dirty="0" err="1">
                <a:solidFill>
                  <a:srgbClr val="2F2B20"/>
                </a:solidFill>
                <a:latin typeface="Calibri" panose="020F0502020204030204"/>
              </a:rPr>
              <a:t>Treated</a:t>
            </a:r>
            <a:r>
              <a:rPr lang="it-IT" sz="2000" dirty="0">
                <a:solidFill>
                  <a:srgbClr val="2F2B20"/>
                </a:solidFill>
                <a:latin typeface="Calibri" panose="020F0502020204030204"/>
              </a:rPr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(end 2018): 550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432948" y="712633"/>
            <a:ext cx="204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CNAO Pavia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530411" y="6486980"/>
            <a:ext cx="576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72" y="1206871"/>
            <a:ext cx="3550164" cy="2365202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7552771" y="5889394"/>
            <a:ext cx="3977640" cy="461665"/>
          </a:xfrm>
          <a:prstGeom prst="rect">
            <a:avLst/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Italy till 2018: 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2400" b="1" kern="0" dirty="0">
                <a:solidFill>
                  <a:srgbClr val="0070C0"/>
                </a:solidFill>
                <a:latin typeface="Calibri" panose="020F0502020204030204"/>
              </a:rPr>
              <a:t>3044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patients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22754" y="6477876"/>
            <a:ext cx="335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https://www.ptcog.ch/index.php/</a:t>
            </a:r>
          </a:p>
        </p:txBody>
      </p:sp>
      <p:sp>
        <p:nvSpPr>
          <p:cNvPr id="17" name="Rettangolo 3"/>
          <p:cNvSpPr/>
          <p:nvPr/>
        </p:nvSpPr>
        <p:spPr>
          <a:xfrm>
            <a:off x="182879" y="5755247"/>
            <a:ext cx="6760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CC"/>
                </a:solidFill>
              </a:rPr>
              <a:t>18/3/2017  </a:t>
            </a:r>
            <a:r>
              <a:rPr lang="it-IT" sz="2000" b="1" dirty="0" err="1">
                <a:solidFill>
                  <a:srgbClr val="0000CC"/>
                </a:solidFill>
              </a:rPr>
              <a:t>hadrontherapy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entered</a:t>
            </a:r>
            <a:r>
              <a:rPr lang="it-IT" sz="2000" b="1" dirty="0">
                <a:solidFill>
                  <a:srgbClr val="0000CC"/>
                </a:solidFill>
              </a:rPr>
              <a:t> in LEA (Livelli Essenziali di Assistenza) </a:t>
            </a:r>
            <a:r>
              <a:rPr lang="it-IT" sz="2000" b="1" dirty="0">
                <a:solidFill>
                  <a:srgbClr val="0000CC"/>
                </a:solidFill>
                <a:sym typeface="Wingdings" panose="05000000000000000000" pitchFamily="2" charset="2"/>
              </a:rPr>
              <a:t> </a:t>
            </a:r>
            <a:r>
              <a:rPr lang="it-IT" sz="2000" b="1" dirty="0">
                <a:solidFill>
                  <a:srgbClr val="0000CC"/>
                </a:solidFill>
              </a:rPr>
              <a:t>treatment of 10 </a:t>
            </a:r>
            <a:r>
              <a:rPr lang="it-IT" sz="2000" b="1" dirty="0" err="1">
                <a:solidFill>
                  <a:srgbClr val="0000CC"/>
                </a:solidFill>
              </a:rPr>
              <a:t>tumor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pathologies</a:t>
            </a:r>
            <a:endParaRPr lang="it-IT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10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447618" y="53159"/>
            <a:ext cx="6373924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CNAO: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treatment and successes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0" y="6482715"/>
            <a:ext cx="576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persona, sedendo, persone, gruppo&#10;&#10;Descrizione generata automaticamente">
            <a:extLst>
              <a:ext uri="{FF2B5EF4-FFF2-40B4-BE49-F238E27FC236}">
                <a16:creationId xmlns:a16="http://schemas.microsoft.com/office/drawing/2014/main" id="{B8FDAFAE-BE2E-4A8E-9526-808436C228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1" t="15094" r="6385" b="30602"/>
          <a:stretch/>
        </p:blipFill>
        <p:spPr>
          <a:xfrm>
            <a:off x="62934" y="749140"/>
            <a:ext cx="7643794" cy="3724172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2A31F0AA-3711-4B7A-B0B6-D2F60F708A6F}"/>
              </a:ext>
            </a:extLst>
          </p:cNvPr>
          <p:cNvSpPr/>
          <p:nvPr/>
        </p:nvSpPr>
        <p:spPr>
          <a:xfrm>
            <a:off x="8097253" y="1205038"/>
            <a:ext cx="35290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patients/year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2659 total treated patients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81% local control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6021A5EA-FA26-4C3E-AD20-4541F537DB45}"/>
              </a:ext>
            </a:extLst>
          </p:cNvPr>
          <p:cNvSpPr/>
          <p:nvPr/>
        </p:nvSpPr>
        <p:spPr>
          <a:xfrm>
            <a:off x="928382" y="788170"/>
            <a:ext cx="39776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CNAO </a:t>
            </a:r>
            <a:r>
              <a:rPr lang="it-IT" sz="3000" b="1" dirty="0">
                <a:solidFill>
                  <a:srgbClr val="0033CC"/>
                </a:solidFill>
                <a:latin typeface="Calibri" panose="020F0502020204030204" pitchFamily="34" charset="0"/>
              </a:rPr>
              <a:t>Clinic activity</a:t>
            </a: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Immagine 7" descr="Immagine che contiene persona, soffitto, interni, persone&#10;&#10;Descrizione generata automaticamente">
            <a:extLst>
              <a:ext uri="{FF2B5EF4-FFF2-40B4-BE49-F238E27FC236}">
                <a16:creationId xmlns:a16="http://schemas.microsoft.com/office/drawing/2014/main" id="{0FD58667-1600-44CE-A64B-C310C72EA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040" y="3542881"/>
            <a:ext cx="4294314" cy="32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7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447618" y="53159"/>
            <a:ext cx="421096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</a:t>
            </a:r>
            <a:r>
              <a:rPr kumimoji="0" lang="it-IT" sz="2800" b="0" i="1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world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530411" y="6486980"/>
            <a:ext cx="5769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0" y="663000"/>
            <a:ext cx="3564930" cy="2594545"/>
          </a:xfrm>
          <a:prstGeom prst="rect">
            <a:avLst/>
          </a:prstGeom>
        </p:spPr>
      </p:pic>
      <p:sp>
        <p:nvSpPr>
          <p:cNvPr id="16" name="Rettangolo 5"/>
          <p:cNvSpPr/>
          <p:nvPr/>
        </p:nvSpPr>
        <p:spPr>
          <a:xfrm>
            <a:off x="553395" y="671630"/>
            <a:ext cx="2767727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kern="0" dirty="0">
                <a:solidFill>
                  <a:schemeClr val="bg1"/>
                </a:solidFill>
              </a:rPr>
              <a:t>patients (2018)</a:t>
            </a:r>
          </a:p>
          <a:p>
            <a:pPr algn="ctr"/>
            <a:r>
              <a:rPr lang="en-US" sz="2000" kern="0" dirty="0">
                <a:solidFill>
                  <a:schemeClr val="bg1"/>
                </a:solidFill>
              </a:rPr>
              <a:t>221528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8" name="Rettangolo 15"/>
          <p:cNvSpPr/>
          <p:nvPr/>
        </p:nvSpPr>
        <p:spPr>
          <a:xfrm>
            <a:off x="224378" y="3353460"/>
            <a:ext cx="351891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b="1" kern="0" dirty="0">
                <a:solidFill>
                  <a:srgbClr val="0000CC"/>
                </a:solidFill>
              </a:rPr>
              <a:t>From 2010:  10K patients /year 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29" name="Rettangolo 5"/>
          <p:cNvSpPr/>
          <p:nvPr/>
        </p:nvSpPr>
        <p:spPr>
          <a:xfrm>
            <a:off x="3142818" y="1522278"/>
            <a:ext cx="356605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kern="0" dirty="0">
                <a:solidFill>
                  <a:schemeClr val="bg1"/>
                </a:solidFill>
              </a:rPr>
              <a:t>p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0" name="Rettangolo 5"/>
          <p:cNvSpPr/>
          <p:nvPr/>
        </p:nvSpPr>
        <p:spPr>
          <a:xfrm>
            <a:off x="3142819" y="2118475"/>
            <a:ext cx="356605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kern="0" dirty="0">
                <a:solidFill>
                  <a:schemeClr val="bg1"/>
                </a:solidFill>
              </a:rPr>
              <a:t>C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7811" t="23277" r="16192" b="32036"/>
          <a:stretch/>
        </p:blipFill>
        <p:spPr>
          <a:xfrm>
            <a:off x="6900306" y="1079379"/>
            <a:ext cx="5228362" cy="2345890"/>
          </a:xfrm>
          <a:prstGeom prst="rect">
            <a:avLst/>
          </a:prstGeom>
        </p:spPr>
      </p:pic>
      <p:sp>
        <p:nvSpPr>
          <p:cNvPr id="32" name="Rettangolo 12"/>
          <p:cNvSpPr/>
          <p:nvPr/>
        </p:nvSpPr>
        <p:spPr>
          <a:xfrm>
            <a:off x="6963346" y="1142981"/>
            <a:ext cx="128149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CC"/>
                </a:solidFill>
              </a:rPr>
              <a:t>World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27746" t="16339" r="16332" b="25694"/>
          <a:stretch/>
        </p:blipFill>
        <p:spPr>
          <a:xfrm>
            <a:off x="7603707" y="3782381"/>
            <a:ext cx="4524961" cy="2637046"/>
          </a:xfrm>
          <a:prstGeom prst="rect">
            <a:avLst/>
          </a:prstGeom>
        </p:spPr>
      </p:pic>
      <p:sp>
        <p:nvSpPr>
          <p:cNvPr id="34" name="Rettangolo 12"/>
          <p:cNvSpPr/>
          <p:nvPr/>
        </p:nvSpPr>
        <p:spPr>
          <a:xfrm>
            <a:off x="7658579" y="3826660"/>
            <a:ext cx="1267328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CC"/>
                </a:solidFill>
              </a:rPr>
              <a:t>Europe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89983" y="496541"/>
            <a:ext cx="335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https://www.ptcog.ch/index.php/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/>
          <a:srcRect l="21055" t="74351" r="15633" b="13083"/>
          <a:stretch/>
        </p:blipFill>
        <p:spPr>
          <a:xfrm>
            <a:off x="50705" y="4689716"/>
            <a:ext cx="7306011" cy="815301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6278880" y="4666492"/>
            <a:ext cx="881548" cy="850388"/>
          </a:xfrm>
          <a:prstGeom prst="roundRect">
            <a:avLst/>
          </a:prstGeom>
          <a:solidFill>
            <a:srgbClr val="0099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ttangolo 5"/>
          <p:cNvSpPr/>
          <p:nvPr/>
        </p:nvSpPr>
        <p:spPr>
          <a:xfrm>
            <a:off x="6452133" y="5709445"/>
            <a:ext cx="528032" cy="461665"/>
          </a:xfrm>
          <a:prstGeom prst="rect">
            <a:avLst/>
          </a:prstGeom>
          <a:solidFill>
            <a:srgbClr val="009900">
              <a:alpha val="20000"/>
            </a:srgb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PT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063511" y="4666492"/>
            <a:ext cx="903655" cy="884508"/>
          </a:xfrm>
          <a:prstGeom prst="roundRect">
            <a:avLst/>
          </a:prstGeom>
          <a:solidFill>
            <a:srgbClr val="FF33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ttangolo 5"/>
          <p:cNvSpPr/>
          <p:nvPr/>
        </p:nvSpPr>
        <p:spPr>
          <a:xfrm>
            <a:off x="3272971" y="5702236"/>
            <a:ext cx="528032" cy="46166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 pitchFamily="34" charset="0"/>
              </a:rPr>
              <a:t>RT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8" name="Rettangolo 3"/>
          <p:cNvSpPr/>
          <p:nvPr/>
        </p:nvSpPr>
        <p:spPr>
          <a:xfrm>
            <a:off x="4366884" y="5733013"/>
            <a:ext cx="1472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prstClr val="black"/>
                </a:solidFill>
              </a:rPr>
              <a:t>factor</a:t>
            </a:r>
            <a:r>
              <a:rPr lang="it-IT" sz="2000" dirty="0">
                <a:solidFill>
                  <a:prstClr val="black"/>
                </a:solidFill>
              </a:rPr>
              <a:t> 100</a:t>
            </a:r>
          </a:p>
        </p:txBody>
      </p:sp>
      <p:sp>
        <p:nvSpPr>
          <p:cNvPr id="49" name="Rettangolo 3"/>
          <p:cNvSpPr/>
          <p:nvPr/>
        </p:nvSpPr>
        <p:spPr>
          <a:xfrm>
            <a:off x="1758305" y="6363675"/>
            <a:ext cx="59002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big </a:t>
            </a:r>
            <a:r>
              <a:rPr lang="it-IT" sz="2000" dirty="0" err="1">
                <a:solidFill>
                  <a:prstClr val="black"/>
                </a:solidFill>
              </a:rPr>
              <a:t>development</a:t>
            </a:r>
            <a:r>
              <a:rPr lang="it-IT" sz="2000" dirty="0">
                <a:solidFill>
                  <a:prstClr val="black"/>
                </a:solidFill>
              </a:rPr>
              <a:t>: 31 PT </a:t>
            </a:r>
            <a:r>
              <a:rPr lang="it-IT" sz="2000" dirty="0" err="1">
                <a:solidFill>
                  <a:prstClr val="black"/>
                </a:solidFill>
              </a:rPr>
              <a:t>facilities</a:t>
            </a:r>
            <a:r>
              <a:rPr lang="it-IT" sz="2000" dirty="0">
                <a:solidFill>
                  <a:prstClr val="black"/>
                </a:solidFill>
              </a:rPr>
              <a:t> under </a:t>
            </a:r>
            <a:r>
              <a:rPr lang="it-IT" sz="2000" dirty="0" err="1">
                <a:solidFill>
                  <a:prstClr val="black"/>
                </a:solidFill>
              </a:rPr>
              <a:t>construction</a:t>
            </a:r>
            <a:endParaRPr lang="it-IT" sz="2000" dirty="0">
              <a:solidFill>
                <a:prstClr val="black"/>
              </a:solidFill>
            </a:endParaRPr>
          </a:p>
        </p:txBody>
      </p:sp>
      <p:sp>
        <p:nvSpPr>
          <p:cNvPr id="50" name="Rettangolo 15"/>
          <p:cNvSpPr/>
          <p:nvPr/>
        </p:nvSpPr>
        <p:spPr>
          <a:xfrm>
            <a:off x="224378" y="3888056"/>
            <a:ext cx="403988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b="1" kern="0" dirty="0">
                <a:solidFill>
                  <a:srgbClr val="0000CC"/>
                </a:solidFill>
              </a:rPr>
              <a:t>Radiotherapy:   ̴ 10M patients /year </a:t>
            </a:r>
            <a:endParaRPr lang="it-IT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52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915399" y="64280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19886" y="2362200"/>
            <a:ext cx="4569584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disadvantages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C5CD0BAF-2A3D-4079-9844-B7547FBFC936}"/>
              </a:ext>
            </a:extLst>
          </p:cNvPr>
          <p:cNvSpPr/>
          <p:nvPr/>
        </p:nvSpPr>
        <p:spPr>
          <a:xfrm>
            <a:off x="3579437" y="4261941"/>
            <a:ext cx="4077354" cy="362875"/>
          </a:xfrm>
          <a:prstGeom prst="roundRect">
            <a:avLst/>
          </a:prstGeom>
          <a:solidFill>
            <a:srgbClr val="FFFF66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5E3D432-3D56-4DB4-BA4E-0AC313BEE099}"/>
              </a:ext>
            </a:extLst>
          </p:cNvPr>
          <p:cNvSpPr/>
          <p:nvPr/>
        </p:nvSpPr>
        <p:spPr>
          <a:xfrm>
            <a:off x="3089352" y="3927557"/>
            <a:ext cx="4676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>
                <a:solidFill>
                  <a:srgbClr val="FF0000"/>
                </a:solidFill>
              </a:rPr>
              <a:t>MORE expensive than γ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>
                <a:solidFill>
                  <a:srgbClr val="FF0000"/>
                </a:solidFill>
              </a:rPr>
              <a:t>Nuclear effect not completely known</a:t>
            </a:r>
          </a:p>
        </p:txBody>
      </p:sp>
      <p:sp>
        <p:nvSpPr>
          <p:cNvPr id="7" name="Rettangolo 9">
            <a:extLst>
              <a:ext uri="{FF2B5EF4-FFF2-40B4-BE49-F238E27FC236}">
                <a16:creationId xmlns:a16="http://schemas.microsoft.com/office/drawing/2014/main" id="{17ECC124-5685-4A43-8E63-E374676F4FE1}"/>
              </a:ext>
            </a:extLst>
          </p:cNvPr>
          <p:cNvSpPr/>
          <p:nvPr/>
        </p:nvSpPr>
        <p:spPr>
          <a:xfrm>
            <a:off x="6013263" y="5163733"/>
            <a:ext cx="1142931" cy="461665"/>
          </a:xfrm>
          <a:prstGeom prst="rect">
            <a:avLst/>
          </a:prstGeom>
          <a:solidFill>
            <a:srgbClr val="FFFF66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8" name="Freccia a destra 15">
            <a:extLst>
              <a:ext uri="{FF2B5EF4-FFF2-40B4-BE49-F238E27FC236}">
                <a16:creationId xmlns:a16="http://schemas.microsoft.com/office/drawing/2014/main" id="{042AE3DE-BC6F-4DF5-BA1C-C17D7D7F7E77}"/>
              </a:ext>
            </a:extLst>
          </p:cNvPr>
          <p:cNvSpPr/>
          <p:nvPr/>
        </p:nvSpPr>
        <p:spPr>
          <a:xfrm rot="5400000">
            <a:off x="4417442" y="4707481"/>
            <a:ext cx="407195" cy="413542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9">
            <a:extLst>
              <a:ext uri="{FF2B5EF4-FFF2-40B4-BE49-F238E27FC236}">
                <a16:creationId xmlns:a16="http://schemas.microsoft.com/office/drawing/2014/main" id="{FCA9E4E6-FC1A-41F9-9F1B-84984C3121D6}"/>
              </a:ext>
            </a:extLst>
          </p:cNvPr>
          <p:cNvSpPr/>
          <p:nvPr/>
        </p:nvSpPr>
        <p:spPr>
          <a:xfrm>
            <a:off x="4083804" y="5189206"/>
            <a:ext cx="1142931" cy="461665"/>
          </a:xfrm>
          <a:prstGeom prst="rect">
            <a:avLst/>
          </a:prstGeom>
          <a:solidFill>
            <a:srgbClr val="FFFF66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NO TPS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Freccia a destra 15">
            <a:extLst>
              <a:ext uri="{FF2B5EF4-FFF2-40B4-BE49-F238E27FC236}">
                <a16:creationId xmlns:a16="http://schemas.microsoft.com/office/drawing/2014/main" id="{94B2AB69-6BA1-469C-847F-B402F72FB95D}"/>
              </a:ext>
            </a:extLst>
          </p:cNvPr>
          <p:cNvSpPr/>
          <p:nvPr/>
        </p:nvSpPr>
        <p:spPr>
          <a:xfrm>
            <a:off x="5436602" y="5201856"/>
            <a:ext cx="407195" cy="413542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65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090366" y="6465190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038600" y="6486980"/>
            <a:ext cx="4114800" cy="365125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sp>
        <p:nvSpPr>
          <p:cNvPr id="13" name="CasellaDiTesto 4"/>
          <p:cNvSpPr txBox="1"/>
          <p:nvPr/>
        </p:nvSpPr>
        <p:spPr>
          <a:xfrm>
            <a:off x="5910092" y="68680"/>
            <a:ext cx="5547160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radiotherapy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 </a:t>
            </a: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costs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4" y="3115032"/>
            <a:ext cx="3512306" cy="197567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19623" y="4658477"/>
            <a:ext cx="2495088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Synchrotron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CNAO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14" y="1045580"/>
            <a:ext cx="3512306" cy="1953720"/>
          </a:xfrm>
          <a:prstGeom prst="rect">
            <a:avLst/>
          </a:prstGeom>
        </p:spPr>
      </p:pic>
      <p:sp>
        <p:nvSpPr>
          <p:cNvPr id="17" name="Rettangolo 7"/>
          <p:cNvSpPr/>
          <p:nvPr/>
        </p:nvSpPr>
        <p:spPr>
          <a:xfrm>
            <a:off x="919623" y="5138471"/>
            <a:ext cx="4321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Building + accelerator   ̴  250 M</a:t>
            </a:r>
            <a:r>
              <a:rPr lang="el-GR" sz="2400" dirty="0">
                <a:solidFill>
                  <a:prstClr val="black"/>
                </a:solidFill>
                <a:latin typeface="Calibri" panose="020F0502020204030204" pitchFamily="34" charset="0"/>
              </a:rPr>
              <a:t>ε</a:t>
            </a:r>
            <a:endParaRPr lang="it-IT" dirty="0"/>
          </a:p>
        </p:txBody>
      </p:sp>
      <p:sp>
        <p:nvSpPr>
          <p:cNvPr id="18" name="Rettangolo 7"/>
          <p:cNvSpPr/>
          <p:nvPr/>
        </p:nvSpPr>
        <p:spPr>
          <a:xfrm>
            <a:off x="8182891" y="4946944"/>
            <a:ext cx="3321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IGRT treatment: &lt;15k € </a:t>
            </a:r>
            <a:r>
              <a:rPr lang="it-IT" sz="2400" dirty="0">
                <a:solidFill>
                  <a:prstClr val="black"/>
                </a:solidFill>
                <a:latin typeface="Calibri" panose="020F0502020204030204" pitchFamily="34" charset="0"/>
              </a:rPr>
              <a:t>&gt;</a:t>
            </a:r>
            <a:endParaRPr lang="it-IT" dirty="0"/>
          </a:p>
        </p:txBody>
      </p:sp>
      <p:sp>
        <p:nvSpPr>
          <p:cNvPr id="19" name="Rettangolo 7"/>
          <p:cNvSpPr/>
          <p:nvPr/>
        </p:nvSpPr>
        <p:spPr>
          <a:xfrm>
            <a:off x="8169391" y="4069257"/>
            <a:ext cx="2743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IGRT machine   ̴ 3M</a:t>
            </a:r>
            <a:r>
              <a:rPr lang="el-GR" sz="2400" dirty="0">
                <a:solidFill>
                  <a:prstClr val="black"/>
                </a:solidFill>
                <a:latin typeface="Calibri" panose="020F0502020204030204" pitchFamily="34" charset="0"/>
              </a:rPr>
              <a:t>ε</a:t>
            </a:r>
            <a:endParaRPr lang="it-IT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r="13089" b="10014"/>
          <a:stretch/>
        </p:blipFill>
        <p:spPr>
          <a:xfrm>
            <a:off x="7402053" y="1172034"/>
            <a:ext cx="4271787" cy="277512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507397" y="3550563"/>
            <a:ext cx="406109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prstClr val="black"/>
                </a:solidFill>
                <a:latin typeface="Calibri" panose="020F0502020204030204"/>
              </a:rPr>
              <a:t>IGRT (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</a:rPr>
              <a:t>Imaging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</a:rPr>
              <a:t>guided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</a:rPr>
              <a:t>Radiotherapy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tangolo 7">
            <a:hlinkClick r:id="rId6" action="ppaction://hlinkfile"/>
          </p:cNvPr>
          <p:cNvSpPr/>
          <p:nvPr/>
        </p:nvSpPr>
        <p:spPr>
          <a:xfrm>
            <a:off x="1581406" y="6281593"/>
            <a:ext cx="251383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C00FF"/>
                </a:solidFill>
                <a:latin typeface="Calibri" panose="020F0502020204030204" pitchFamily="34" charset="0"/>
              </a:rPr>
              <a:t>Hadron treatment</a:t>
            </a:r>
            <a:endParaRPr lang="it-IT" b="1" dirty="0">
              <a:solidFill>
                <a:srgbClr val="CC00FF"/>
              </a:solidFill>
            </a:endParaRPr>
          </a:p>
        </p:txBody>
      </p:sp>
      <p:sp>
        <p:nvSpPr>
          <p:cNvPr id="24" name="Rettangolo 7"/>
          <p:cNvSpPr/>
          <p:nvPr/>
        </p:nvSpPr>
        <p:spPr>
          <a:xfrm>
            <a:off x="919623" y="5688007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PT treatment: &lt;24k €&gt;</a:t>
            </a:r>
            <a:endParaRPr lang="it-IT" dirty="0"/>
          </a:p>
        </p:txBody>
      </p:sp>
      <p:sp>
        <p:nvSpPr>
          <p:cNvPr id="25" name="Rettangolo 10"/>
          <p:cNvSpPr/>
          <p:nvPr/>
        </p:nvSpPr>
        <p:spPr>
          <a:xfrm>
            <a:off x="0" y="182466"/>
            <a:ext cx="5406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CNAO Pavia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Centro Nazionale </a:t>
            </a:r>
            <a:r>
              <a:rPr lang="it-IT" sz="2400" b="1" dirty="0" err="1">
                <a:solidFill>
                  <a:srgbClr val="0033CC"/>
                </a:solidFill>
                <a:latin typeface="Calibri" panose="020F0502020204030204" pitchFamily="34" charset="0"/>
              </a:rPr>
              <a:t>Adrot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erapia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Oncologica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7">
            <a:hlinkClick r:id="rId7" action="ppaction://hlinkfile"/>
            <a:extLst>
              <a:ext uri="{FF2B5EF4-FFF2-40B4-BE49-F238E27FC236}">
                <a16:creationId xmlns:a16="http://schemas.microsoft.com/office/drawing/2014/main" id="{75DDD351-9314-4C2B-AD90-665225B641D2}"/>
              </a:ext>
            </a:extLst>
          </p:cNvPr>
          <p:cNvSpPr/>
          <p:nvPr/>
        </p:nvSpPr>
        <p:spPr>
          <a:xfrm>
            <a:off x="8246751" y="5706067"/>
            <a:ext cx="21659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C00FF"/>
                </a:solidFill>
                <a:latin typeface="Calibri" panose="020F0502020204030204" pitchFamily="34" charset="0"/>
              </a:rPr>
              <a:t>IGRT treatment</a:t>
            </a:r>
            <a:endParaRPr lang="it-IT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5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2004436" y="3693151"/>
            <a:ext cx="3781658" cy="3102050"/>
            <a:chOff x="1556111" y="1377319"/>
            <a:chExt cx="3781658" cy="3102050"/>
          </a:xfrm>
        </p:grpSpPr>
        <p:grpSp>
          <p:nvGrpSpPr>
            <p:cNvPr id="66" name="Group 65"/>
            <p:cNvGrpSpPr/>
            <p:nvPr/>
          </p:nvGrpSpPr>
          <p:grpSpPr>
            <a:xfrm>
              <a:off x="1556111" y="1377319"/>
              <a:ext cx="3781658" cy="3102050"/>
              <a:chOff x="1556111" y="1377319"/>
              <a:chExt cx="3781658" cy="3102050"/>
            </a:xfrm>
          </p:grpSpPr>
          <p:pic>
            <p:nvPicPr>
              <p:cNvPr id="75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6111" y="1377319"/>
                <a:ext cx="3781658" cy="3102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6" name="Rectangle 75"/>
              <p:cNvSpPr/>
              <p:nvPr/>
            </p:nvSpPr>
            <p:spPr>
              <a:xfrm>
                <a:off x="1657884" y="1377319"/>
                <a:ext cx="3281585" cy="12889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657884" y="2283859"/>
                <a:ext cx="1709159" cy="12889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657884" y="3714284"/>
                <a:ext cx="3418318" cy="3581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Right Arrow 66"/>
            <p:cNvSpPr/>
            <p:nvPr/>
          </p:nvSpPr>
          <p:spPr>
            <a:xfrm>
              <a:off x="1680182" y="2443655"/>
              <a:ext cx="3361059" cy="206545"/>
            </a:xfrm>
            <a:prstGeom prst="rightArrow">
              <a:avLst/>
            </a:prstGeom>
            <a:solidFill>
              <a:srgbClr val="0000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ttangolo 17"/>
            <p:cNvSpPr/>
            <p:nvPr/>
          </p:nvSpPr>
          <p:spPr>
            <a:xfrm>
              <a:off x="2799539" y="1858300"/>
              <a:ext cx="47512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endPara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ight Arrow 68"/>
            <p:cNvSpPr/>
            <p:nvPr/>
          </p:nvSpPr>
          <p:spPr>
            <a:xfrm>
              <a:off x="1657884" y="3524799"/>
              <a:ext cx="1141655" cy="223624"/>
            </a:xfrm>
            <a:prstGeom prst="rightArrow">
              <a:avLst/>
            </a:prstGeom>
            <a:solidFill>
              <a:srgbClr val="0000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17"/>
            <p:cNvSpPr/>
            <p:nvPr/>
          </p:nvSpPr>
          <p:spPr>
            <a:xfrm>
              <a:off x="1974468" y="3098518"/>
              <a:ext cx="47512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endPara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ight Arrow 70"/>
            <p:cNvSpPr/>
            <p:nvPr/>
          </p:nvSpPr>
          <p:spPr>
            <a:xfrm>
              <a:off x="2876112" y="3781564"/>
              <a:ext cx="1141655" cy="22362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ight Arrow 71"/>
            <p:cNvSpPr/>
            <p:nvPr/>
          </p:nvSpPr>
          <p:spPr>
            <a:xfrm>
              <a:off x="2876112" y="3453113"/>
              <a:ext cx="1141655" cy="223624"/>
            </a:xfrm>
            <a:prstGeom prst="rightArrow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ight Arrow 72"/>
            <p:cNvSpPr/>
            <p:nvPr/>
          </p:nvSpPr>
          <p:spPr>
            <a:xfrm>
              <a:off x="2876112" y="3124662"/>
              <a:ext cx="1141655" cy="223624"/>
            </a:xfrm>
            <a:prstGeom prst="rightArrow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ttangolo 17"/>
            <p:cNvSpPr/>
            <p:nvPr/>
          </p:nvSpPr>
          <p:spPr>
            <a:xfrm>
              <a:off x="2848508" y="2719732"/>
              <a:ext cx="1304748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dirty="0">
                  <a:solidFill>
                    <a:prstClr val="black"/>
                  </a:solidFill>
                  <a:latin typeface="Calibri" panose="020F0502020204030204"/>
                </a:rPr>
                <a:t>Be, He, D</a:t>
              </a:r>
              <a:endPara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2856806" y="2231300"/>
            <a:ext cx="73377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322605" y="44702"/>
            <a:ext cx="7048917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Nuclear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Interaction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hadrontherapy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22" name="Rettangolo 17"/>
          <p:cNvSpPr/>
          <p:nvPr/>
        </p:nvSpPr>
        <p:spPr>
          <a:xfrm>
            <a:off x="6924243" y="4721600"/>
            <a:ext cx="514716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300" b="1" dirty="0">
                <a:solidFill>
                  <a:srgbClr val="FF0000"/>
                </a:solidFill>
                <a:latin typeface="Calibri" panose="020F0502020204030204"/>
              </a:rPr>
              <a:t>Cruci</a:t>
            </a:r>
            <a:r>
              <a:rPr kumimoji="0" 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  <a:r>
              <a:rPr lang="it-IT" sz="230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l-G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</a:t>
            </a: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</a:t>
            </a: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</a:t>
            </a: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</a:t>
            </a:r>
            <a:endParaRPr kumimoji="0" lang="it-IT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ccia a destra 15"/>
          <p:cNvSpPr/>
          <p:nvPr/>
        </p:nvSpPr>
        <p:spPr>
          <a:xfrm rot="5400000">
            <a:off x="3570869" y="1727642"/>
            <a:ext cx="648792" cy="52983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tangolo 17"/>
          <p:cNvSpPr/>
          <p:nvPr/>
        </p:nvSpPr>
        <p:spPr>
          <a:xfrm>
            <a:off x="6998915" y="4192771"/>
            <a:ext cx="507249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300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Modify</a:t>
            </a:r>
            <a:r>
              <a:rPr lang="it-IT" sz="230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kumimoji="0" lang="it-IT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energy</a:t>
            </a: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it-IT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deposit</a:t>
            </a: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 </a:t>
            </a: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≠ treatment</a:t>
            </a:r>
          </a:p>
        </p:txBody>
      </p:sp>
      <p:sp>
        <p:nvSpPr>
          <p:cNvPr id="48" name="Rettangolo 17"/>
          <p:cNvSpPr/>
          <p:nvPr/>
        </p:nvSpPr>
        <p:spPr>
          <a:xfrm>
            <a:off x="1127016" y="1676965"/>
            <a:ext cx="1828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body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252948" y="2330485"/>
            <a:ext cx="130195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300" dirty="0">
                <a:solidFill>
                  <a:prstClr val="black"/>
                </a:solidFill>
                <a:latin typeface="Calibri" panose="020F0502020204030204"/>
              </a:rPr>
              <a:t>≠</a:t>
            </a: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</a:t>
            </a:r>
            <a:r>
              <a:rPr kumimoji="0" lang="it-IT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ccia a destra 15"/>
          <p:cNvSpPr/>
          <p:nvPr/>
        </p:nvSpPr>
        <p:spPr>
          <a:xfrm rot="5400000">
            <a:off x="3513743" y="2988217"/>
            <a:ext cx="648792" cy="52983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39" y="5257019"/>
            <a:ext cx="3845314" cy="16316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0473" y="201711"/>
            <a:ext cx="4864184" cy="1472025"/>
            <a:chOff x="270473" y="201711"/>
            <a:chExt cx="4864184" cy="1472025"/>
          </a:xfrm>
        </p:grpSpPr>
        <p:sp>
          <p:nvSpPr>
            <p:cNvPr id="7" name="Rectangle 6"/>
            <p:cNvSpPr/>
            <p:nvPr/>
          </p:nvSpPr>
          <p:spPr>
            <a:xfrm>
              <a:off x="331739" y="1150516"/>
              <a:ext cx="48029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             </a:t>
              </a:r>
              <a:r>
                <a:rPr kumimoji="0" lang="it-IT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    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    </a:t>
              </a:r>
              <a:r>
                <a:rPr lang="it-IT" sz="2800" baseline="30000" dirty="0">
                  <a:solidFill>
                    <a:prstClr val="black"/>
                  </a:solidFill>
                  <a:latin typeface="Calibri" panose="020F0502020204030204"/>
                  <a:sym typeface="Wingdings" panose="05000000000000000000" pitchFamily="2" charset="2"/>
                </a:rPr>
                <a:t>7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 + </a:t>
              </a:r>
              <a:r>
                <a:rPr lang="it-IT" sz="2800" baseline="30000" noProof="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r>
                <a:rPr lang="it-IT" sz="2800" dirty="0">
                  <a:solidFill>
                    <a:prstClr val="black"/>
                  </a:solidFill>
                  <a:latin typeface="Calibri" panose="020F0502020204030204"/>
                </a:rPr>
                <a:t>He</a:t>
              </a:r>
              <a:r>
                <a: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+ D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ttangolo 17"/>
            <p:cNvSpPr/>
            <p:nvPr/>
          </p:nvSpPr>
          <p:spPr>
            <a:xfrm>
              <a:off x="539494" y="352136"/>
              <a:ext cx="9962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</a:t>
              </a:r>
              <a:endPara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Immagin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7" t="9334" r="24539" b="20381"/>
            <a:stretch/>
          </p:blipFill>
          <p:spPr>
            <a:xfrm>
              <a:off x="1537596" y="201711"/>
              <a:ext cx="835376" cy="1038669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815700" y="863782"/>
              <a:ext cx="622633" cy="0"/>
            </a:xfrm>
            <a:prstGeom prst="straightConnector1">
              <a:avLst/>
            </a:prstGeom>
            <a:ln w="76200">
              <a:solidFill>
                <a:srgbClr val="33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6" t="24260" r="65432" b="58013"/>
            <a:stretch/>
          </p:blipFill>
          <p:spPr>
            <a:xfrm rot="13986880">
              <a:off x="272532" y="706963"/>
              <a:ext cx="403655" cy="40777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983247" y="473560"/>
            <a:ext cx="5230253" cy="3088798"/>
            <a:chOff x="6731834" y="47473"/>
            <a:chExt cx="5230253" cy="30887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6" t="24260" r="65432" b="58013"/>
            <a:stretch/>
          </p:blipFill>
          <p:spPr>
            <a:xfrm rot="13986880">
              <a:off x="6955565" y="1742560"/>
              <a:ext cx="403655" cy="40777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>
              <a:off x="8237848" y="1495155"/>
              <a:ext cx="1104357" cy="94756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07" r="30033" b="69763"/>
            <a:stretch/>
          </p:blipFill>
          <p:spPr>
            <a:xfrm>
              <a:off x="10626304" y="1273412"/>
              <a:ext cx="606537" cy="69552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69" t="29718" r="32479" b="39181"/>
            <a:stretch/>
          </p:blipFill>
          <p:spPr>
            <a:xfrm>
              <a:off x="9413166" y="1027662"/>
              <a:ext cx="1260990" cy="127791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9" t="36617" r="53191" b="49377"/>
            <a:stretch/>
          </p:blipFill>
          <p:spPr>
            <a:xfrm rot="21232783">
              <a:off x="9823627" y="1936126"/>
              <a:ext cx="961344" cy="660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 rot="5400000">
              <a:off x="9969115" y="125870"/>
              <a:ext cx="1104357" cy="947564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8478771" y="2525780"/>
              <a:ext cx="58541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995076" y="372836"/>
              <a:ext cx="65274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600" b="1" baseline="30000" dirty="0">
                  <a:solidFill>
                    <a:prstClr val="black"/>
                  </a:solidFill>
                  <a:latin typeface="Calibri" panose="020F0502020204030204"/>
                  <a:sym typeface="Wingdings" panose="05000000000000000000" pitchFamily="2" charset="2"/>
                </a:rPr>
                <a:t>7</a:t>
              </a: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286902" y="1394317"/>
              <a:ext cx="67518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600" b="1" baseline="30000" noProof="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981082" y="2167200"/>
              <a:ext cx="3642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ttangolo 17"/>
            <p:cNvSpPr/>
            <p:nvPr/>
          </p:nvSpPr>
          <p:spPr>
            <a:xfrm>
              <a:off x="6731834" y="1241322"/>
              <a:ext cx="99625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</a:t>
              </a:r>
              <a:endPara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7512571" y="1956209"/>
              <a:ext cx="622633" cy="0"/>
            </a:xfrm>
            <a:prstGeom prst="straightConnector1">
              <a:avLst/>
            </a:prstGeom>
            <a:ln w="76200">
              <a:solidFill>
                <a:srgbClr val="33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Immagin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7" t="9334" r="24539" b="20381"/>
            <a:stretch/>
          </p:blipFill>
          <p:spPr>
            <a:xfrm>
              <a:off x="8288913" y="381589"/>
              <a:ext cx="835376" cy="1038669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11130793" y="2643828"/>
              <a:ext cx="39466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600" b="1" dirty="0">
                  <a:solidFill>
                    <a:prstClr val="black"/>
                  </a:solidFill>
                  <a:latin typeface="Calibri" panose="020F0502020204030204"/>
                </a:rPr>
                <a:t>D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 rot="17627616">
              <a:off x="10726360" y="2377239"/>
              <a:ext cx="537432" cy="481707"/>
              <a:chOff x="7142941" y="2850246"/>
              <a:chExt cx="537432" cy="481707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870" t="18459" r="32024" b="69267"/>
              <a:stretch/>
            </p:blipFill>
            <p:spPr>
              <a:xfrm>
                <a:off x="7344769" y="3049621"/>
                <a:ext cx="335604" cy="282332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16" t="24260" r="65432" b="58013"/>
              <a:stretch/>
            </p:blipFill>
            <p:spPr>
              <a:xfrm rot="404800">
                <a:off x="7142941" y="2850246"/>
                <a:ext cx="403655" cy="407774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164" t="7825" r="31832" b="86634"/>
              <a:stretch/>
            </p:blipFill>
            <p:spPr>
              <a:xfrm rot="21241044">
                <a:off x="7501487" y="2930645"/>
                <a:ext cx="166254" cy="127462"/>
              </a:xfrm>
              <a:prstGeom prst="rect">
                <a:avLst/>
              </a:prstGeom>
            </p:spPr>
          </p:pic>
        </p:grpSp>
      </p:grpSp>
      <p:sp>
        <p:nvSpPr>
          <p:cNvPr id="79" name="Freccia a destra 15"/>
          <p:cNvSpPr/>
          <p:nvPr/>
        </p:nvSpPr>
        <p:spPr>
          <a:xfrm>
            <a:off x="6058913" y="4553829"/>
            <a:ext cx="648792" cy="52983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ttangolo 17"/>
          <p:cNvSpPr/>
          <p:nvPr/>
        </p:nvSpPr>
        <p:spPr>
          <a:xfrm>
            <a:off x="6690324" y="3477168"/>
            <a:ext cx="4086542" cy="446276"/>
          </a:xfrm>
          <a:prstGeom prst="rect">
            <a:avLst/>
          </a:prstGeom>
          <a:solidFill>
            <a:srgbClr val="99FF66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300" b="1" dirty="0">
                <a:solidFill>
                  <a:srgbClr val="FF0000"/>
                </a:solidFill>
                <a:latin typeface="Calibri" panose="020F0502020204030204"/>
                <a:sym typeface="Wingdings" panose="05000000000000000000" pitchFamily="2" charset="2"/>
              </a:rPr>
              <a:t>NUCLEAR FRAGMENTATION</a:t>
            </a:r>
            <a:endParaRPr kumimoji="0" lang="it-IT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53004" y="6450946"/>
            <a:ext cx="4114800" cy="365125"/>
          </a:xfrm>
        </p:spPr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54" name="Segnaposto numero diapositiva 2"/>
          <p:cNvSpPr txBox="1">
            <a:spLocks/>
          </p:cNvSpPr>
          <p:nvPr/>
        </p:nvSpPr>
        <p:spPr>
          <a:xfrm>
            <a:off x="-6727" y="6492875"/>
            <a:ext cx="733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3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2856806" y="2231300"/>
            <a:ext cx="73377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253387" y="44296"/>
            <a:ext cx="593861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Characteristic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n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uclear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Interaction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Segnaposto numero diapositiva 2"/>
          <p:cNvSpPr txBox="1">
            <a:spLocks/>
          </p:cNvSpPr>
          <p:nvPr/>
        </p:nvSpPr>
        <p:spPr>
          <a:xfrm>
            <a:off x="7658048" y="6460738"/>
            <a:ext cx="733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69913" y="6508036"/>
            <a:ext cx="2689333" cy="321991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sp>
        <p:nvSpPr>
          <p:cNvPr id="85" name="Rettangolo 5"/>
          <p:cNvSpPr/>
          <p:nvPr/>
        </p:nvSpPr>
        <p:spPr>
          <a:xfrm>
            <a:off x="5152373" y="910568"/>
            <a:ext cx="2886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</a:rPr>
              <a:t>In </a:t>
            </a:r>
            <a:r>
              <a:rPr lang="it-IT" sz="2400" dirty="0" err="1">
                <a:solidFill>
                  <a:prstClr val="black"/>
                </a:solidFill>
              </a:rPr>
              <a:t>this</a:t>
            </a:r>
            <a:r>
              <a:rPr lang="it-IT" sz="2400" dirty="0">
                <a:solidFill>
                  <a:prstClr val="black"/>
                </a:solidFill>
              </a:rPr>
              <a:t> </a:t>
            </a:r>
            <a:r>
              <a:rPr lang="it-IT" sz="2400" dirty="0" err="1">
                <a:solidFill>
                  <a:prstClr val="black"/>
                </a:solidFill>
              </a:rPr>
              <a:t>energy</a:t>
            </a:r>
            <a:r>
              <a:rPr lang="it-IT" sz="2400" dirty="0">
                <a:solidFill>
                  <a:prstClr val="black"/>
                </a:solidFill>
              </a:rPr>
              <a:t> </a:t>
            </a:r>
            <a:r>
              <a:rPr lang="it-IT" sz="2400" dirty="0" err="1">
                <a:solidFill>
                  <a:prstClr val="black"/>
                </a:solidFill>
              </a:rPr>
              <a:t>range</a:t>
            </a:r>
            <a:r>
              <a:rPr lang="it-IT" sz="2400" dirty="0">
                <a:solidFill>
                  <a:prstClr val="black"/>
                </a:solidFill>
              </a:rPr>
              <a:t> no </a:t>
            </a:r>
            <a:r>
              <a:rPr lang="it-IT" sz="2400" dirty="0" err="1">
                <a:solidFill>
                  <a:prstClr val="black"/>
                </a:solidFill>
              </a:rPr>
              <a:t>quarks</a:t>
            </a:r>
            <a:r>
              <a:rPr lang="it-IT" sz="2400" dirty="0">
                <a:solidFill>
                  <a:prstClr val="black"/>
                </a:solidFill>
              </a:rPr>
              <a:t> production</a:t>
            </a:r>
            <a:endParaRPr lang="it-IT" dirty="0"/>
          </a:p>
        </p:txBody>
      </p:sp>
      <p:grpSp>
        <p:nvGrpSpPr>
          <p:cNvPr id="6" name="Group 5"/>
          <p:cNvGrpSpPr/>
          <p:nvPr/>
        </p:nvGrpSpPr>
        <p:grpSpPr>
          <a:xfrm>
            <a:off x="345122" y="379860"/>
            <a:ext cx="4652872" cy="2485865"/>
            <a:chOff x="3147393" y="820704"/>
            <a:chExt cx="4652872" cy="2485865"/>
          </a:xfrm>
        </p:grpSpPr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3147393" y="820704"/>
              <a:ext cx="226453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it-IT" b="1" dirty="0">
                  <a:solidFill>
                    <a:srgbClr val="0000CC"/>
                  </a:solidFill>
                </a:rPr>
                <a:t>Projectile (200 MeV/)</a:t>
              </a:r>
              <a:r>
                <a:rPr lang="en-US" altLang="it-IT" b="1" dirty="0">
                  <a:solidFill>
                    <a:srgbClr val="DC0000"/>
                  </a:solidFill>
                </a:rPr>
                <a:t> </a:t>
              </a:r>
              <a:endParaRPr lang="en-GB" altLang="it-IT" b="1" dirty="0">
                <a:solidFill>
                  <a:srgbClr val="DC0000"/>
                </a:solidFill>
              </a:endParaRP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6074151" y="833251"/>
              <a:ext cx="1485540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it-IT" b="1" dirty="0">
                  <a:solidFill>
                    <a:srgbClr val="FF0000"/>
                  </a:solidFill>
                </a:rPr>
                <a:t>Target at rest</a:t>
              </a:r>
              <a:endParaRPr lang="en-GB" altLang="it-IT" b="1" dirty="0">
                <a:solidFill>
                  <a:srgbClr val="FF0000"/>
                </a:solidFill>
              </a:endParaRPr>
            </a:p>
          </p:txBody>
        </p:sp>
        <p:pic>
          <p:nvPicPr>
            <p:cNvPr id="80" name="Immagine 1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435" y="2057585"/>
              <a:ext cx="533734" cy="533734"/>
            </a:xfrm>
            <a:prstGeom prst="rect">
              <a:avLst/>
            </a:prstGeom>
          </p:spPr>
        </p:pic>
        <p:pic>
          <p:nvPicPr>
            <p:cNvPr id="81" name="Immagine 1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4604780" y="1487864"/>
              <a:ext cx="174008" cy="167185"/>
            </a:xfrm>
            <a:prstGeom prst="rect">
              <a:avLst/>
            </a:prstGeom>
          </p:spPr>
        </p:pic>
        <p:sp>
          <p:nvSpPr>
            <p:cNvPr id="82" name="Freccia a destra 122"/>
            <p:cNvSpPr/>
            <p:nvPr/>
          </p:nvSpPr>
          <p:spPr>
            <a:xfrm>
              <a:off x="4885150" y="1776848"/>
              <a:ext cx="843108" cy="288604"/>
            </a:xfrm>
            <a:prstGeom prst="rightArrow">
              <a:avLst/>
            </a:prstGeom>
            <a:solidFill>
              <a:srgbClr val="00B0F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3" name="Rettangolo 127"/>
            <p:cNvSpPr/>
            <p:nvPr/>
          </p:nvSpPr>
          <p:spPr>
            <a:xfrm>
              <a:off x="3944273" y="1344901"/>
              <a:ext cx="426162" cy="46166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prstClr val="black"/>
                  </a:solidFill>
                </a:rPr>
                <a:t>p</a:t>
              </a:r>
              <a:endParaRPr lang="it-IT" dirty="0"/>
            </a:p>
          </p:txBody>
        </p:sp>
        <p:sp>
          <p:nvSpPr>
            <p:cNvPr id="84" name="Rettangolo 128"/>
            <p:cNvSpPr/>
            <p:nvPr/>
          </p:nvSpPr>
          <p:spPr>
            <a:xfrm>
              <a:off x="3921862" y="2075522"/>
              <a:ext cx="426162" cy="46166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prstClr val="black"/>
                  </a:solidFill>
                </a:rPr>
                <a:t>C</a:t>
              </a:r>
              <a:endParaRPr lang="it-IT" dirty="0"/>
            </a:p>
          </p:txBody>
        </p:sp>
        <p:pic>
          <p:nvPicPr>
            <p:cNvPr id="86" name="Immagin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7" t="9334" r="24539" b="20381"/>
            <a:stretch/>
          </p:blipFill>
          <p:spPr>
            <a:xfrm>
              <a:off x="6456535" y="1287231"/>
              <a:ext cx="835376" cy="1038669"/>
            </a:xfrm>
            <a:prstGeom prst="rect">
              <a:avLst/>
            </a:prstGeom>
          </p:spPr>
        </p:pic>
        <p:pic>
          <p:nvPicPr>
            <p:cNvPr id="87" name="Immagine 1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795" y="2293842"/>
              <a:ext cx="533734" cy="533734"/>
            </a:xfrm>
            <a:prstGeom prst="rect">
              <a:avLst/>
            </a:prstGeom>
          </p:spPr>
        </p:pic>
        <p:pic>
          <p:nvPicPr>
            <p:cNvPr id="88" name="Immagine 1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6216299" y="2469409"/>
              <a:ext cx="174008" cy="167185"/>
            </a:xfrm>
            <a:prstGeom prst="rect">
              <a:avLst/>
            </a:prstGeom>
          </p:spPr>
        </p:pic>
        <p:sp>
          <p:nvSpPr>
            <p:cNvPr id="89" name="Rettangolo 127"/>
            <p:cNvSpPr/>
            <p:nvPr/>
          </p:nvSpPr>
          <p:spPr>
            <a:xfrm>
              <a:off x="6085507" y="2844904"/>
              <a:ext cx="426162" cy="461665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prstClr val="black"/>
                  </a:solidFill>
                </a:rPr>
                <a:t>p</a:t>
              </a:r>
              <a:endParaRPr lang="it-IT" dirty="0"/>
            </a:p>
          </p:txBody>
        </p:sp>
        <p:sp>
          <p:nvSpPr>
            <p:cNvPr id="90" name="Rettangolo 128"/>
            <p:cNvSpPr/>
            <p:nvPr/>
          </p:nvSpPr>
          <p:spPr>
            <a:xfrm>
              <a:off x="6702912" y="2844904"/>
              <a:ext cx="426162" cy="461665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prstClr val="black"/>
                  </a:solidFill>
                </a:rPr>
                <a:t>C</a:t>
              </a:r>
              <a:endParaRPr lang="it-IT" dirty="0"/>
            </a:p>
          </p:txBody>
        </p:sp>
        <p:pic>
          <p:nvPicPr>
            <p:cNvPr id="91" name="Immagine 1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531" y="2292494"/>
              <a:ext cx="533734" cy="533734"/>
            </a:xfrm>
            <a:prstGeom prst="rect">
              <a:avLst/>
            </a:prstGeom>
          </p:spPr>
        </p:pic>
        <p:sp>
          <p:nvSpPr>
            <p:cNvPr id="92" name="Rettangolo 128"/>
            <p:cNvSpPr/>
            <p:nvPr/>
          </p:nvSpPr>
          <p:spPr>
            <a:xfrm>
              <a:off x="7320317" y="2844904"/>
              <a:ext cx="426162" cy="461665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kern="0" dirty="0">
                  <a:solidFill>
                    <a:prstClr val="black"/>
                  </a:solidFill>
                </a:rPr>
                <a:t>O</a:t>
              </a:r>
              <a:endParaRPr lang="it-IT" dirty="0"/>
            </a:p>
          </p:txBody>
        </p:sp>
      </p:grpSp>
      <p:sp>
        <p:nvSpPr>
          <p:cNvPr id="131" name="Rettangolo 5"/>
          <p:cNvSpPr/>
          <p:nvPr/>
        </p:nvSpPr>
        <p:spPr>
          <a:xfrm rot="20388988">
            <a:off x="6314519" y="3824809"/>
            <a:ext cx="2886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0000CC"/>
                </a:solidFill>
              </a:rPr>
              <a:t>Fragments</a:t>
            </a:r>
            <a:r>
              <a:rPr lang="it-IT" sz="2000" b="1" dirty="0">
                <a:solidFill>
                  <a:srgbClr val="0000CC"/>
                </a:solidFill>
              </a:rPr>
              <a:t>  ̴ </a:t>
            </a:r>
            <a:r>
              <a:rPr lang="it-IT" sz="2000" b="1" dirty="0" err="1">
                <a:solidFill>
                  <a:srgbClr val="0000CC"/>
                </a:solidFill>
              </a:rPr>
              <a:t>at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rest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132" name="Rettangolo 5"/>
          <p:cNvSpPr/>
          <p:nvPr/>
        </p:nvSpPr>
        <p:spPr>
          <a:xfrm rot="516471">
            <a:off x="6215329" y="5358435"/>
            <a:ext cx="1936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FF0000"/>
                </a:solidFill>
              </a:rPr>
              <a:t>Fragments</a:t>
            </a:r>
            <a:endParaRPr lang="it-IT" sz="2000" b="1" dirty="0">
              <a:solidFill>
                <a:srgbClr val="FF0000"/>
              </a:solidFill>
            </a:endParaRP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  ̴ </a:t>
            </a:r>
            <a:r>
              <a:rPr lang="it-IT" sz="2000" b="1" dirty="0" err="1">
                <a:solidFill>
                  <a:srgbClr val="FF0000"/>
                </a:solidFill>
              </a:rPr>
              <a:t>beam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energy</a:t>
            </a:r>
            <a:endParaRPr lang="it-IT" sz="2000" b="1" dirty="0">
              <a:solidFill>
                <a:srgbClr val="FF0000"/>
              </a:solidFill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1EFB765-C054-4201-B389-04FEA2371D46}"/>
              </a:ext>
            </a:extLst>
          </p:cNvPr>
          <p:cNvGrpSpPr/>
          <p:nvPr/>
        </p:nvGrpSpPr>
        <p:grpSpPr>
          <a:xfrm>
            <a:off x="-1745" y="3110120"/>
            <a:ext cx="6494734" cy="3669588"/>
            <a:chOff x="-1745" y="3110120"/>
            <a:chExt cx="6494734" cy="3669588"/>
          </a:xfrm>
        </p:grpSpPr>
        <p:sp>
          <p:nvSpPr>
            <p:cNvPr id="133" name="Rettangolo 136"/>
            <p:cNvSpPr/>
            <p:nvPr/>
          </p:nvSpPr>
          <p:spPr>
            <a:xfrm>
              <a:off x="-1745" y="4018364"/>
              <a:ext cx="6248939" cy="908807"/>
            </a:xfrm>
            <a:prstGeom prst="rect">
              <a:avLst/>
            </a:prstGeom>
            <a:solidFill>
              <a:srgbClr val="FF9933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19" name="Rettangolo 136"/>
            <p:cNvSpPr/>
            <p:nvPr/>
          </p:nvSpPr>
          <p:spPr>
            <a:xfrm>
              <a:off x="3514" y="5016855"/>
              <a:ext cx="6243681" cy="908807"/>
            </a:xfrm>
            <a:prstGeom prst="rect">
              <a:avLst/>
            </a:prstGeom>
            <a:solidFill>
              <a:srgbClr val="FF9933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3" name="Rettangolo 223"/>
            <p:cNvSpPr/>
            <p:nvPr/>
          </p:nvSpPr>
          <p:spPr>
            <a:xfrm>
              <a:off x="3487778" y="4392840"/>
              <a:ext cx="26082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/>
                <a:t>Target </a:t>
              </a:r>
              <a:r>
                <a:rPr lang="it-IT" sz="2000" b="1" dirty="0" err="1"/>
                <a:t>fragmentation</a:t>
              </a:r>
              <a:endParaRPr lang="it-IT" sz="2000" b="1" dirty="0"/>
            </a:p>
          </p:txBody>
        </p:sp>
        <p:sp>
          <p:nvSpPr>
            <p:cNvPr id="94" name="Rettangolo 224"/>
            <p:cNvSpPr/>
            <p:nvPr/>
          </p:nvSpPr>
          <p:spPr>
            <a:xfrm>
              <a:off x="3487778" y="5335547"/>
              <a:ext cx="300521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 err="1"/>
                <a:t>Projectile</a:t>
              </a:r>
              <a:r>
                <a:rPr lang="it-IT" sz="2000" b="1" dirty="0"/>
                <a:t> </a:t>
              </a:r>
              <a:r>
                <a:rPr lang="it-IT" sz="2000" b="1" dirty="0" err="1"/>
                <a:t>fragmentation</a:t>
              </a:r>
              <a:endParaRPr lang="it-IT" sz="2000" b="1" dirty="0"/>
            </a:p>
          </p:txBody>
        </p:sp>
        <p:sp>
          <p:nvSpPr>
            <p:cNvPr id="95" name="Rettangolo 225"/>
            <p:cNvSpPr/>
            <p:nvPr/>
          </p:nvSpPr>
          <p:spPr>
            <a:xfrm>
              <a:off x="3487778" y="6278253"/>
              <a:ext cx="27594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 err="1"/>
                <a:t>Both</a:t>
              </a:r>
              <a:r>
                <a:rPr lang="it-IT" sz="2000" b="1" dirty="0"/>
                <a:t> </a:t>
              </a:r>
              <a:r>
                <a:rPr lang="it-IT" sz="2000" b="1" dirty="0" err="1"/>
                <a:t>fragmentation</a:t>
              </a:r>
              <a:endParaRPr lang="it-IT" sz="2000" b="1" dirty="0"/>
            </a:p>
          </p:txBody>
        </p:sp>
        <p:sp>
          <p:nvSpPr>
            <p:cNvPr id="97" name="AutoShape 13"/>
            <p:cNvSpPr>
              <a:spLocks noChangeArrowheads="1"/>
            </p:cNvSpPr>
            <p:nvPr/>
          </p:nvSpPr>
          <p:spPr bwMode="auto">
            <a:xfrm>
              <a:off x="1322808" y="3612753"/>
              <a:ext cx="655635" cy="122311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8" name="Text Box 30"/>
            <p:cNvSpPr txBox="1">
              <a:spLocks noChangeArrowheads="1"/>
            </p:cNvSpPr>
            <p:nvPr/>
          </p:nvSpPr>
          <p:spPr bwMode="auto">
            <a:xfrm>
              <a:off x="282889" y="3110120"/>
              <a:ext cx="85759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t-IT" b="1" dirty="0">
                  <a:solidFill>
                    <a:srgbClr val="0000CC"/>
                  </a:solidFill>
                </a:rPr>
                <a:t>proton</a:t>
              </a:r>
              <a:endParaRPr lang="en-GB" altLang="it-IT" b="1" dirty="0">
                <a:solidFill>
                  <a:srgbClr val="0000CC"/>
                </a:solidFill>
              </a:endParaRPr>
            </a:p>
          </p:txBody>
        </p:sp>
        <p:sp>
          <p:nvSpPr>
            <p:cNvPr id="100" name="Text Box 31"/>
            <p:cNvSpPr txBox="1">
              <a:spLocks noChangeArrowheads="1"/>
            </p:cNvSpPr>
            <p:nvPr/>
          </p:nvSpPr>
          <p:spPr bwMode="auto">
            <a:xfrm>
              <a:off x="2355260" y="3147935"/>
              <a:ext cx="83725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t-IT" b="1" dirty="0">
                  <a:solidFill>
                    <a:srgbClr val="FF0000"/>
                  </a:solidFill>
                </a:rPr>
                <a:t>proton</a:t>
              </a:r>
              <a:endParaRPr lang="en-GB" alt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01" name="Rettangolo 231"/>
            <p:cNvSpPr/>
            <p:nvPr/>
          </p:nvSpPr>
          <p:spPr>
            <a:xfrm>
              <a:off x="3487778" y="3450135"/>
              <a:ext cx="27725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/>
                <a:t>No </a:t>
              </a:r>
              <a:r>
                <a:rPr lang="it-IT" sz="2000" b="1" dirty="0" err="1"/>
                <a:t>fragmentation</a:t>
              </a:r>
              <a:endParaRPr lang="it-IT" sz="2000" b="1" dirty="0"/>
            </a:p>
          </p:txBody>
        </p:sp>
        <p:sp>
          <p:nvSpPr>
            <p:cNvPr id="104" name="Text Box 30"/>
            <p:cNvSpPr txBox="1">
              <a:spLocks noChangeArrowheads="1"/>
            </p:cNvSpPr>
            <p:nvPr/>
          </p:nvSpPr>
          <p:spPr bwMode="auto">
            <a:xfrm>
              <a:off x="139091" y="4934565"/>
              <a:ext cx="11451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t-IT" b="1" dirty="0">
                  <a:solidFill>
                    <a:srgbClr val="0000CC"/>
                  </a:solidFill>
                </a:rPr>
                <a:t>Heavy ion</a:t>
              </a:r>
              <a:endParaRPr lang="en-GB" altLang="it-IT" b="1" dirty="0">
                <a:solidFill>
                  <a:srgbClr val="0000CC"/>
                </a:solidFill>
              </a:endParaRPr>
            </a:p>
          </p:txBody>
        </p:sp>
        <p:sp>
          <p:nvSpPr>
            <p:cNvPr id="106" name="Text Box 31"/>
            <p:cNvSpPr txBox="1">
              <a:spLocks noChangeArrowheads="1"/>
            </p:cNvSpPr>
            <p:nvPr/>
          </p:nvSpPr>
          <p:spPr bwMode="auto">
            <a:xfrm>
              <a:off x="2355260" y="5050758"/>
              <a:ext cx="83725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t-IT" b="1" dirty="0">
                  <a:solidFill>
                    <a:srgbClr val="FF0000"/>
                  </a:solidFill>
                </a:rPr>
                <a:t>proton</a:t>
              </a:r>
              <a:endParaRPr lang="en-GB" alt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09" name="Text Box 30"/>
            <p:cNvSpPr txBox="1">
              <a:spLocks noChangeArrowheads="1"/>
            </p:cNvSpPr>
            <p:nvPr/>
          </p:nvSpPr>
          <p:spPr bwMode="auto">
            <a:xfrm>
              <a:off x="287742" y="4091978"/>
              <a:ext cx="8488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t-IT" b="1" dirty="0">
                  <a:solidFill>
                    <a:srgbClr val="0000CC"/>
                  </a:solidFill>
                </a:rPr>
                <a:t>proton</a:t>
              </a:r>
              <a:endParaRPr lang="en-GB" altLang="it-IT" b="1" dirty="0">
                <a:solidFill>
                  <a:srgbClr val="0000CC"/>
                </a:solidFill>
              </a:endParaRPr>
            </a:p>
          </p:txBody>
        </p:sp>
        <p:sp>
          <p:nvSpPr>
            <p:cNvPr id="111" name="Text Box 31"/>
            <p:cNvSpPr txBox="1">
              <a:spLocks noChangeArrowheads="1"/>
            </p:cNvSpPr>
            <p:nvPr/>
          </p:nvSpPr>
          <p:spPr bwMode="auto">
            <a:xfrm>
              <a:off x="2170424" y="4024865"/>
              <a:ext cx="120792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t-IT" b="1" dirty="0">
                  <a:solidFill>
                    <a:srgbClr val="FF0000"/>
                  </a:solidFill>
                </a:rPr>
                <a:t>Heavy ion</a:t>
              </a:r>
              <a:endParaRPr lang="en-GB" altLang="it-IT" b="1" dirty="0">
                <a:solidFill>
                  <a:srgbClr val="FF0000"/>
                </a:solidFill>
              </a:endParaRPr>
            </a:p>
          </p:txBody>
        </p:sp>
        <p:sp>
          <p:nvSpPr>
            <p:cNvPr id="114" name="Text Box 30"/>
            <p:cNvSpPr txBox="1">
              <a:spLocks noChangeArrowheads="1"/>
            </p:cNvSpPr>
            <p:nvPr/>
          </p:nvSpPr>
          <p:spPr bwMode="auto">
            <a:xfrm>
              <a:off x="139091" y="5890338"/>
              <a:ext cx="11451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t-IT" b="1" dirty="0">
                  <a:solidFill>
                    <a:srgbClr val="0000CC"/>
                  </a:solidFill>
                </a:rPr>
                <a:t>Heavy ion</a:t>
              </a:r>
              <a:endParaRPr lang="en-GB" altLang="it-IT" b="1" dirty="0">
                <a:solidFill>
                  <a:srgbClr val="0000CC"/>
                </a:solidFill>
              </a:endParaRPr>
            </a:p>
          </p:txBody>
        </p:sp>
        <p:sp>
          <p:nvSpPr>
            <p:cNvPr id="116" name="Text Box 31"/>
            <p:cNvSpPr txBox="1">
              <a:spLocks noChangeArrowheads="1"/>
            </p:cNvSpPr>
            <p:nvPr/>
          </p:nvSpPr>
          <p:spPr bwMode="auto">
            <a:xfrm>
              <a:off x="2169924" y="5914664"/>
              <a:ext cx="120792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it-IT" b="1" dirty="0">
                  <a:solidFill>
                    <a:srgbClr val="FF0000"/>
                  </a:solidFill>
                </a:rPr>
                <a:t>Heavy ion</a:t>
              </a:r>
              <a:endParaRPr lang="en-GB" altLang="it-IT" b="1" dirty="0">
                <a:solidFill>
                  <a:srgbClr val="FF0000"/>
                </a:solidFill>
              </a:endParaRPr>
            </a:p>
          </p:txBody>
        </p:sp>
        <p:pic>
          <p:nvPicPr>
            <p:cNvPr id="120" name="Immagine 1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626622" y="3579426"/>
              <a:ext cx="174008" cy="167185"/>
            </a:xfrm>
            <a:prstGeom prst="rect">
              <a:avLst/>
            </a:prstGeom>
          </p:spPr>
        </p:pic>
        <p:pic>
          <p:nvPicPr>
            <p:cNvPr id="121" name="Immagine 1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595091" y="4541127"/>
              <a:ext cx="174008" cy="167185"/>
            </a:xfrm>
            <a:prstGeom prst="rect">
              <a:avLst/>
            </a:prstGeom>
          </p:spPr>
        </p:pic>
        <p:sp>
          <p:nvSpPr>
            <p:cNvPr id="122" name="AutoShape 13"/>
            <p:cNvSpPr>
              <a:spLocks noChangeArrowheads="1"/>
            </p:cNvSpPr>
            <p:nvPr/>
          </p:nvSpPr>
          <p:spPr bwMode="auto">
            <a:xfrm>
              <a:off x="1322808" y="4537671"/>
              <a:ext cx="655635" cy="122311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3" name="AutoShape 13"/>
            <p:cNvSpPr>
              <a:spLocks noChangeArrowheads="1"/>
            </p:cNvSpPr>
            <p:nvPr/>
          </p:nvSpPr>
          <p:spPr bwMode="auto">
            <a:xfrm>
              <a:off x="1322808" y="5467841"/>
              <a:ext cx="655635" cy="122311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4" name="AutoShape 13"/>
            <p:cNvSpPr>
              <a:spLocks noChangeArrowheads="1"/>
            </p:cNvSpPr>
            <p:nvPr/>
          </p:nvSpPr>
          <p:spPr bwMode="auto">
            <a:xfrm>
              <a:off x="1322808" y="6398000"/>
              <a:ext cx="655635" cy="122311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pic>
          <p:nvPicPr>
            <p:cNvPr id="125" name="Immagine 1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77" y="5283579"/>
              <a:ext cx="533734" cy="533734"/>
            </a:xfrm>
            <a:prstGeom prst="rect">
              <a:avLst/>
            </a:prstGeom>
          </p:spPr>
        </p:pic>
        <p:pic>
          <p:nvPicPr>
            <p:cNvPr id="126" name="Immagine 1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35" y="6229976"/>
              <a:ext cx="533734" cy="533734"/>
            </a:xfrm>
            <a:prstGeom prst="rect">
              <a:avLst/>
            </a:prstGeom>
          </p:spPr>
        </p:pic>
        <p:pic>
          <p:nvPicPr>
            <p:cNvPr id="127" name="Immagine 1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686644" y="3589933"/>
              <a:ext cx="174008" cy="167185"/>
            </a:xfrm>
            <a:prstGeom prst="rect">
              <a:avLst/>
            </a:prstGeom>
          </p:spPr>
        </p:pic>
        <p:pic>
          <p:nvPicPr>
            <p:cNvPr id="128" name="Immagine 1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676122" y="5471292"/>
              <a:ext cx="174008" cy="167185"/>
            </a:xfrm>
            <a:prstGeom prst="rect">
              <a:avLst/>
            </a:prstGeom>
          </p:spPr>
        </p:pic>
        <p:pic>
          <p:nvPicPr>
            <p:cNvPr id="129" name="Immagine 1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072" y="6245974"/>
              <a:ext cx="533734" cy="533734"/>
            </a:xfrm>
            <a:prstGeom prst="rect">
              <a:avLst/>
            </a:prstGeom>
          </p:spPr>
        </p:pic>
        <p:pic>
          <p:nvPicPr>
            <p:cNvPr id="130" name="Immagine 1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598" y="4354101"/>
              <a:ext cx="533734" cy="53373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572192" y="1732792"/>
            <a:ext cx="3549819" cy="2225066"/>
            <a:chOff x="8572192" y="2096348"/>
            <a:chExt cx="3549819" cy="2225066"/>
          </a:xfrm>
        </p:grpSpPr>
        <p:pic>
          <p:nvPicPr>
            <p:cNvPr id="135" name="Picture 4" descr="Tabl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192" y="2186234"/>
              <a:ext cx="3549819" cy="2135180"/>
            </a:xfrm>
            <a:prstGeom prst="rect">
              <a:avLst/>
            </a:prstGeom>
            <a:ln w="28575" cmpd="sng">
              <a:solidFill>
                <a:srgbClr val="008000"/>
              </a:solidFill>
            </a:ln>
          </p:spPr>
        </p:pic>
        <p:sp>
          <p:nvSpPr>
            <p:cNvPr id="136" name="Ovale 159"/>
            <p:cNvSpPr/>
            <p:nvPr/>
          </p:nvSpPr>
          <p:spPr>
            <a:xfrm>
              <a:off x="11183981" y="2096348"/>
              <a:ext cx="842338" cy="2112474"/>
            </a:xfrm>
            <a:prstGeom prst="ellipse">
              <a:avLst/>
            </a:prstGeom>
            <a:noFill/>
            <a:ln w="3810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7" name="Rettangolo 5"/>
          <p:cNvSpPr/>
          <p:nvPr/>
        </p:nvSpPr>
        <p:spPr>
          <a:xfrm>
            <a:off x="8159246" y="1337600"/>
            <a:ext cx="4027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0000CC"/>
                </a:solidFill>
              </a:rPr>
              <a:t>Very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low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range</a:t>
            </a:r>
            <a:r>
              <a:rPr lang="it-IT" sz="2000" b="1" dirty="0">
                <a:solidFill>
                  <a:srgbClr val="0000CC"/>
                </a:solidFill>
              </a:rPr>
              <a:t> (</a:t>
            </a:r>
            <a:r>
              <a:rPr lang="it-IT" sz="2000" b="1" dirty="0" err="1">
                <a:solidFill>
                  <a:srgbClr val="0000CC"/>
                </a:solidFill>
              </a:rPr>
              <a:t>not</a:t>
            </a:r>
            <a:r>
              <a:rPr lang="it-IT" sz="2000" b="1" dirty="0">
                <a:solidFill>
                  <a:srgbClr val="0000CC"/>
                </a:solidFill>
              </a:rPr>
              <a:t> exit the target)</a:t>
            </a:r>
          </a:p>
        </p:txBody>
      </p:sp>
      <p:pic>
        <p:nvPicPr>
          <p:cNvPr id="139" name="Immagine 5"/>
          <p:cNvPicPr>
            <a:picLocks noChangeAspect="1"/>
          </p:cNvPicPr>
          <p:nvPr/>
        </p:nvPicPr>
        <p:blipFill rotWithShape="1">
          <a:blip r:embed="rId7"/>
          <a:srcRect r="3842"/>
          <a:stretch/>
        </p:blipFill>
        <p:spPr>
          <a:xfrm>
            <a:off x="8439603" y="4655943"/>
            <a:ext cx="3747146" cy="2181249"/>
          </a:xfrm>
          <a:prstGeom prst="rect">
            <a:avLst/>
          </a:prstGeom>
        </p:spPr>
      </p:pic>
      <p:sp>
        <p:nvSpPr>
          <p:cNvPr id="140" name="Rettangolo 5"/>
          <p:cNvSpPr/>
          <p:nvPr/>
        </p:nvSpPr>
        <p:spPr>
          <a:xfrm>
            <a:off x="8927099" y="4662085"/>
            <a:ext cx="22033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b="1" baseline="30000" dirty="0">
                <a:solidFill>
                  <a:srgbClr val="FF0000"/>
                </a:solidFill>
              </a:rPr>
              <a:t>28</a:t>
            </a:r>
            <a:r>
              <a:rPr lang="it-IT" sz="2000" b="1" dirty="0">
                <a:solidFill>
                  <a:srgbClr val="FF0000"/>
                </a:solidFill>
              </a:rPr>
              <a:t>Si (575.4 </a:t>
            </a:r>
            <a:r>
              <a:rPr lang="it-IT" sz="2000" b="1" dirty="0" err="1">
                <a:solidFill>
                  <a:srgbClr val="FF0000"/>
                </a:solidFill>
              </a:rPr>
              <a:t>MeV</a:t>
            </a:r>
            <a:r>
              <a:rPr lang="it-IT" sz="2000" b="1" dirty="0">
                <a:solidFill>
                  <a:srgbClr val="FF0000"/>
                </a:solidFill>
              </a:rPr>
              <a:t>/u)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457543" y="6118240"/>
            <a:ext cx="713925" cy="6137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9">
            <a:extLst>
              <a:ext uri="{FF2B5EF4-FFF2-40B4-BE49-F238E27FC236}">
                <a16:creationId xmlns:a16="http://schemas.microsoft.com/office/drawing/2014/main" id="{52E2840F-3EF5-4390-BFBB-A93764BF8357}"/>
              </a:ext>
            </a:extLst>
          </p:cNvPr>
          <p:cNvSpPr/>
          <p:nvPr/>
        </p:nvSpPr>
        <p:spPr>
          <a:xfrm>
            <a:off x="9289574" y="5765270"/>
            <a:ext cx="713925" cy="613727"/>
          </a:xfrm>
          <a:prstGeom prst="roundRect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ttangolo 5">
            <a:extLst>
              <a:ext uri="{FF2B5EF4-FFF2-40B4-BE49-F238E27FC236}">
                <a16:creationId xmlns:a16="http://schemas.microsoft.com/office/drawing/2014/main" id="{28D08A35-5B58-4164-9794-D0BD63316F73}"/>
              </a:ext>
            </a:extLst>
          </p:cNvPr>
          <p:cNvSpPr/>
          <p:nvPr/>
        </p:nvSpPr>
        <p:spPr>
          <a:xfrm>
            <a:off x="9231651" y="4013712"/>
            <a:ext cx="2303528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0000CC"/>
                </a:solidFill>
              </a:rPr>
              <a:t>not</a:t>
            </a:r>
            <a:r>
              <a:rPr lang="it-IT" sz="2000" b="1" dirty="0">
                <a:solidFill>
                  <a:srgbClr val="0000CC"/>
                </a:solidFill>
              </a:rPr>
              <a:t> exit from target</a:t>
            </a:r>
          </a:p>
        </p:txBody>
      </p:sp>
    </p:spTree>
    <p:extLst>
      <p:ext uri="{BB962C8B-B14F-4D97-AF65-F5344CB8AC3E}">
        <p14:creationId xmlns:p14="http://schemas.microsoft.com/office/powerpoint/2010/main" val="77918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819" y="6473825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314118" y="34772"/>
            <a:ext cx="4054508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FOOT Collaboration: CSN 3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4657670" y="5159148"/>
            <a:ext cx="687865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Physics program: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err="1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Hadrontherapy</a:t>
            </a: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Nuclear fragmentation (around  200 MeV/u)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Radioprotection in Space: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Nuclear fragmentation (around  700 MeV/u)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37001" y="1096877"/>
            <a:ext cx="3844916" cy="4150646"/>
            <a:chOff x="7612336" y="2653525"/>
            <a:chExt cx="3844916" cy="4150646"/>
          </a:xfrm>
        </p:grpSpPr>
        <p:grpSp>
          <p:nvGrpSpPr>
            <p:cNvPr id="12" name="Group 21"/>
            <p:cNvGrpSpPr/>
            <p:nvPr/>
          </p:nvGrpSpPr>
          <p:grpSpPr>
            <a:xfrm>
              <a:off x="7829514" y="2676429"/>
              <a:ext cx="3627738" cy="4127742"/>
              <a:chOff x="5440921" y="225649"/>
              <a:chExt cx="3627738" cy="4127742"/>
            </a:xfrm>
          </p:grpSpPr>
          <p:pic>
            <p:nvPicPr>
              <p:cNvPr id="13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b="7646"/>
              <a:stretch/>
            </p:blipFill>
            <p:spPr>
              <a:xfrm>
                <a:off x="5440921" y="225649"/>
                <a:ext cx="3627738" cy="4127742"/>
              </a:xfrm>
              <a:prstGeom prst="rect">
                <a:avLst/>
              </a:prstGeom>
            </p:spPr>
          </p:pic>
          <p:pic>
            <p:nvPicPr>
              <p:cNvPr id="14" name="Picture 9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8776" y="1032130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5" name="Picture 10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6791" y="785395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6" name="Picture 11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6694" y="1400207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7" name="Picture 12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488" y="1722558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8" name="Picture 13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9284" y="2550581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19" name="Picture 14" descr="FOOT_logo.gi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2FF7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6252" y="808154"/>
                <a:ext cx="352810" cy="352810"/>
              </a:xfrm>
              <a:prstGeom prst="rect">
                <a:avLst/>
              </a:prstGeom>
              <a:noFill/>
            </p:spPr>
          </p:pic>
          <p:pic>
            <p:nvPicPr>
              <p:cNvPr id="20" name="Picture 15" descr="FOOT_logo.gi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2FF7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8795" y="615442"/>
                <a:ext cx="339903" cy="339903"/>
              </a:xfrm>
              <a:prstGeom prst="rect">
                <a:avLst/>
              </a:prstGeom>
              <a:noFill/>
            </p:spPr>
          </p:pic>
          <p:pic>
            <p:nvPicPr>
              <p:cNvPr id="21" name="Picture 16" descr="FOOT_logo.gi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2FF7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8698" y="2062461"/>
                <a:ext cx="352810" cy="352810"/>
              </a:xfrm>
              <a:prstGeom prst="rect">
                <a:avLst/>
              </a:prstGeom>
              <a:noFill/>
            </p:spPr>
          </p:pic>
          <p:pic>
            <p:nvPicPr>
              <p:cNvPr id="22" name="Picture 17" descr="FOOT_logo.gif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prstClr val="black"/>
                  <a:srgbClr val="F2FF72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9187" y="3775147"/>
                <a:ext cx="352810" cy="352810"/>
              </a:xfrm>
              <a:prstGeom prst="rect">
                <a:avLst/>
              </a:prstGeom>
              <a:noFill/>
            </p:spPr>
          </p:pic>
          <p:pic>
            <p:nvPicPr>
              <p:cNvPr id="23" name="Picture 18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7488" y="2062461"/>
                <a:ext cx="466829" cy="466829"/>
              </a:xfrm>
              <a:prstGeom prst="rect">
                <a:avLst/>
              </a:prstGeom>
            </p:spPr>
          </p:pic>
          <p:pic>
            <p:nvPicPr>
              <p:cNvPr id="24" name="Picture 19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4414" y="615443"/>
                <a:ext cx="339903" cy="339903"/>
              </a:xfrm>
              <a:prstGeom prst="rect">
                <a:avLst/>
              </a:prstGeom>
            </p:spPr>
          </p:pic>
          <p:pic>
            <p:nvPicPr>
              <p:cNvPr id="25" name="Picture 20" descr="FOOT_logo.gi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7585" y="1087408"/>
                <a:ext cx="339903" cy="339903"/>
              </a:xfrm>
              <a:prstGeom prst="rect">
                <a:avLst/>
              </a:prstGeom>
            </p:spPr>
          </p:pic>
        </p:grpSp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9166214" y="2653525"/>
              <a:ext cx="2214588" cy="3530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169200">
                <a:spcBef>
                  <a:spcPts val="300"/>
                </a:spcBef>
              </a:pPr>
              <a:r>
                <a:rPr lang="en-US" sz="1800" b="1" dirty="0">
                  <a:solidFill>
                    <a:srgbClr val="008000"/>
                  </a:solidFill>
                  <a:cs typeface="Arial"/>
                </a:rPr>
                <a:t>INFN sections/labs</a:t>
              </a:r>
              <a:r>
                <a:rPr lang="en-US" sz="1800" b="1" dirty="0">
                  <a:cs typeface="Arial"/>
                </a:rPr>
                <a:t>:</a:t>
              </a: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9798190" y="3045060"/>
              <a:ext cx="66697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Trento</a:t>
              </a:r>
              <a:endParaRPr lang="it-IT" sz="1400" b="1" dirty="0"/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8239356" y="2923139"/>
              <a:ext cx="71205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Milano</a:t>
              </a:r>
              <a:endParaRPr lang="it-IT" sz="1400" b="1" dirty="0"/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7612336" y="3171334"/>
              <a:ext cx="65485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Torino</a:t>
              </a:r>
              <a:endParaRPr lang="it-IT" sz="1400" b="1" dirty="0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9336633" y="3550161"/>
              <a:ext cx="79220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Bologna</a:t>
              </a:r>
              <a:endParaRPr lang="it-IT" sz="1400" b="1" dirty="0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8043409" y="3955106"/>
              <a:ext cx="48603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Pisa</a:t>
              </a:r>
              <a:endParaRPr lang="it-IT" sz="1400" b="1" dirty="0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9676267" y="4111858"/>
              <a:ext cx="74603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Perugia</a:t>
              </a:r>
              <a:endParaRPr lang="it-IT" sz="1400" b="1" dirty="0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8461424" y="4634374"/>
              <a:ext cx="89005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Roma 1-2</a:t>
              </a:r>
            </a:p>
            <a:p>
              <a:pPr algn="ctr"/>
              <a:r>
                <a:rPr lang="en-US" sz="1400" b="1" dirty="0" err="1"/>
                <a:t>Frascati</a:t>
              </a:r>
              <a:endParaRPr lang="it-IT" sz="1400" b="1" dirty="0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10420851" y="4974011"/>
              <a:ext cx="67358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Napoli</a:t>
              </a:r>
              <a:endParaRPr lang="it-IT" sz="1400" b="1" dirty="0"/>
            </a:p>
          </p:txBody>
        </p:sp>
      </p:grpSp>
      <p:sp>
        <p:nvSpPr>
          <p:cNvPr id="38" name="Rettangolo 37"/>
          <p:cNvSpPr/>
          <p:nvPr/>
        </p:nvSpPr>
        <p:spPr>
          <a:xfrm>
            <a:off x="4657671" y="596092"/>
            <a:ext cx="62512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101 members (60% staff):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10 INFN Sections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5 laboratories: 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Frascati, CNAO, Trento, GSI,IPHC (Strasbourg)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12 Italian Universities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2 foreign Universities: </a:t>
            </a:r>
            <a:r>
              <a:rPr lang="en-GB" sz="2000" dirty="0"/>
              <a:t>Aachen, Nagoya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Centro Fermi</a:t>
            </a:r>
            <a:endParaRPr lang="en-US" sz="2000" b="1" dirty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320323" y="6458219"/>
            <a:ext cx="4114800" cy="365125"/>
          </a:xfrm>
        </p:spPr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3908" y="567517"/>
            <a:ext cx="42237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</a:rPr>
              <a:t>September 2017: INFN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</a:rPr>
              <a:t>approvation</a:t>
            </a:r>
            <a:endParaRPr lang="it-IT" sz="2200" dirty="0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CE4264CA-56FC-44ED-AB2E-38F74042A133}"/>
              </a:ext>
            </a:extLst>
          </p:cNvPr>
          <p:cNvSpPr/>
          <p:nvPr/>
        </p:nvSpPr>
        <p:spPr>
          <a:xfrm>
            <a:off x="4657671" y="2880393"/>
            <a:ext cx="59817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Bologna (4.8 FTE):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11 members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Responsibility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Physics coordinator 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Editorial board coordinator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DAQ and Trigger  coordinator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33CC"/>
                </a:solidFill>
                <a:latin typeface="Calibri" panose="020F0502020204030204" pitchFamily="34" charset="0"/>
              </a:rPr>
              <a:t>Software coordinator (till December 2019)</a:t>
            </a:r>
            <a:endParaRPr lang="en-GB" sz="20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F47A9D0-CFAA-42BE-AF4A-903319E62E0B}"/>
              </a:ext>
            </a:extLst>
          </p:cNvPr>
          <p:cNvSpPr/>
          <p:nvPr/>
        </p:nvSpPr>
        <p:spPr>
          <a:xfrm>
            <a:off x="8854059" y="2953290"/>
            <a:ext cx="3280792" cy="1200329"/>
          </a:xfrm>
          <a:prstGeom prst="rect">
            <a:avLst/>
          </a:prstGeom>
          <a:solidFill>
            <a:srgbClr val="CCFF99"/>
          </a:solidFill>
          <a:ln w="28575">
            <a:solidFill>
              <a:srgbClr val="CC0066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S. Biondi, G. Bruni, M. Franchini, C. Massimi, A. Mengarelli, G. Sartorelli, R. Ridolfi, M. Selvi, R Spighi, M. Villa, A. Zoccoli</a:t>
            </a:r>
          </a:p>
        </p:txBody>
      </p:sp>
    </p:spTree>
    <p:extLst>
      <p:ext uri="{BB962C8B-B14F-4D97-AF65-F5344CB8AC3E}">
        <p14:creationId xmlns:p14="http://schemas.microsoft.com/office/powerpoint/2010/main" val="1162975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465134" y="6411724"/>
            <a:ext cx="428576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02627" y="48745"/>
            <a:ext cx="11262507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>
                <a:solidFill>
                  <a:srgbClr val="FF3300"/>
                </a:solidFill>
              </a:rPr>
              <a:t>Experimental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Nuclear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proton</a:t>
            </a:r>
            <a:r>
              <a:rPr lang="it-IT" sz="2800" i="1" dirty="0">
                <a:solidFill>
                  <a:srgbClr val="FF3300"/>
                </a:solidFill>
              </a:rPr>
              <a:t> cross </a:t>
            </a:r>
            <a:r>
              <a:rPr lang="it-IT" sz="2800" i="1" dirty="0" err="1">
                <a:solidFill>
                  <a:srgbClr val="FF3300"/>
                </a:solidFill>
              </a:rPr>
              <a:t>section</a:t>
            </a:r>
            <a:r>
              <a:rPr lang="it-IT" sz="2800" i="1" dirty="0">
                <a:solidFill>
                  <a:srgbClr val="FF3300"/>
                </a:solidFill>
              </a:rPr>
              <a:t>: </a:t>
            </a:r>
            <a:r>
              <a:rPr lang="en-US" sz="2800" dirty="0"/>
              <a:t>p + </a:t>
            </a:r>
            <a:r>
              <a:rPr lang="en-US" sz="2800" baseline="30000" dirty="0"/>
              <a:t>12</a:t>
            </a:r>
            <a:r>
              <a:rPr lang="en-US" sz="2800" dirty="0"/>
              <a:t>C </a:t>
            </a:r>
            <a:r>
              <a:rPr lang="en-US" sz="2800" dirty="0">
                <a:sym typeface="Wingdings" panose="05000000000000000000" pitchFamily="2" charset="2"/>
              </a:rPr>
              <a:t> X: target fragmentation</a:t>
            </a:r>
            <a:endParaRPr lang="it-IT" sz="2800" dirty="0"/>
          </a:p>
        </p:txBody>
      </p:sp>
      <p:sp>
        <p:nvSpPr>
          <p:cNvPr id="11" name="Rettangolo 17"/>
          <p:cNvSpPr/>
          <p:nvPr/>
        </p:nvSpPr>
        <p:spPr>
          <a:xfrm>
            <a:off x="2533234" y="6379203"/>
            <a:ext cx="4488918" cy="44627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0033CC"/>
                </a:solidFill>
              </a:rPr>
              <a:t>Lack of measurements </a:t>
            </a:r>
            <a:r>
              <a:rPr lang="en-US" sz="2300" b="1" dirty="0">
                <a:solidFill>
                  <a:srgbClr val="0033CC"/>
                </a:solidFill>
                <a:sym typeface="Wingdings" panose="05000000000000000000" pitchFamily="2" charset="2"/>
              </a:rPr>
              <a:t> FOOT</a:t>
            </a:r>
            <a:endParaRPr lang="it-IT" sz="2300" b="1" dirty="0">
              <a:solidFill>
                <a:srgbClr val="0033CC"/>
              </a:solidFill>
            </a:endParaRPr>
          </a:p>
        </p:txBody>
      </p:sp>
      <p:sp>
        <p:nvSpPr>
          <p:cNvPr id="7" name="Rettangolo 17"/>
          <p:cNvSpPr/>
          <p:nvPr/>
        </p:nvSpPr>
        <p:spPr>
          <a:xfrm>
            <a:off x="401601" y="636378"/>
            <a:ext cx="480458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Production of different fragment</a:t>
            </a:r>
            <a:endParaRPr lang="it-IT" sz="2300" dirty="0"/>
          </a:p>
        </p:txBody>
      </p:sp>
      <p:sp>
        <p:nvSpPr>
          <p:cNvPr id="8" name="Rettangolo 17"/>
          <p:cNvSpPr/>
          <p:nvPr/>
        </p:nvSpPr>
        <p:spPr>
          <a:xfrm>
            <a:off x="297675" y="5248901"/>
            <a:ext cx="540903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Useful to measure </a:t>
            </a:r>
            <a:r>
              <a:rPr lang="el-GR" sz="2300" dirty="0"/>
              <a:t>σ</a:t>
            </a:r>
            <a:r>
              <a:rPr lang="en-US" sz="2300" dirty="0"/>
              <a:t> of each produced fragment </a:t>
            </a:r>
            <a:r>
              <a:rPr lang="en-US" sz="2300" dirty="0" err="1"/>
              <a:t>wrt</a:t>
            </a:r>
            <a:r>
              <a:rPr lang="en-US" sz="2300" dirty="0"/>
              <a:t> its energy (not beam energy)</a:t>
            </a:r>
            <a:endParaRPr lang="it-IT" sz="2300" b="1" dirty="0">
              <a:solidFill>
                <a:srgbClr val="CC0099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790470" y="636378"/>
            <a:ext cx="6198045" cy="5700188"/>
            <a:chOff x="5721539" y="656162"/>
            <a:chExt cx="6198045" cy="5700188"/>
          </a:xfrm>
        </p:grpSpPr>
        <p:pic>
          <p:nvPicPr>
            <p:cNvPr id="13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1539" y="656162"/>
              <a:ext cx="6198045" cy="5675697"/>
            </a:xfrm>
            <a:prstGeom prst="rect">
              <a:avLst/>
            </a:prstGeom>
          </p:spPr>
        </p:pic>
        <p:sp>
          <p:nvSpPr>
            <p:cNvPr id="14" name="Rettangolo 7"/>
            <p:cNvSpPr/>
            <p:nvPr/>
          </p:nvSpPr>
          <p:spPr>
            <a:xfrm>
              <a:off x="7686373" y="783842"/>
              <a:ext cx="43794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Li</a:t>
              </a:r>
            </a:p>
          </p:txBody>
        </p:sp>
        <p:sp>
          <p:nvSpPr>
            <p:cNvPr id="15" name="Rettangolo 8"/>
            <p:cNvSpPr/>
            <p:nvPr/>
          </p:nvSpPr>
          <p:spPr>
            <a:xfrm>
              <a:off x="9432445" y="779486"/>
              <a:ext cx="43794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Li</a:t>
              </a:r>
            </a:p>
          </p:txBody>
        </p:sp>
        <p:sp>
          <p:nvSpPr>
            <p:cNvPr id="16" name="Rettangolo 9"/>
            <p:cNvSpPr/>
            <p:nvPr/>
          </p:nvSpPr>
          <p:spPr>
            <a:xfrm>
              <a:off x="11195932" y="779486"/>
              <a:ext cx="53893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Be</a:t>
              </a:r>
            </a:p>
          </p:txBody>
        </p:sp>
        <p:sp>
          <p:nvSpPr>
            <p:cNvPr id="17" name="Rettangolo 10"/>
            <p:cNvSpPr/>
            <p:nvPr/>
          </p:nvSpPr>
          <p:spPr>
            <a:xfrm>
              <a:off x="7695080" y="2516852"/>
              <a:ext cx="53893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Be</a:t>
              </a:r>
            </a:p>
          </p:txBody>
        </p:sp>
        <p:sp>
          <p:nvSpPr>
            <p:cNvPr id="18" name="Rettangolo 12"/>
            <p:cNvSpPr/>
            <p:nvPr/>
          </p:nvSpPr>
          <p:spPr>
            <a:xfrm>
              <a:off x="9271333" y="2512496"/>
              <a:ext cx="625492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Be</a:t>
              </a:r>
            </a:p>
          </p:txBody>
        </p:sp>
        <p:sp>
          <p:nvSpPr>
            <p:cNvPr id="19" name="Rettangolo 13"/>
            <p:cNvSpPr/>
            <p:nvPr/>
          </p:nvSpPr>
          <p:spPr>
            <a:xfrm>
              <a:off x="11204639" y="2512496"/>
              <a:ext cx="497252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Rettangolo 14"/>
            <p:cNvSpPr/>
            <p:nvPr/>
          </p:nvSpPr>
          <p:spPr>
            <a:xfrm>
              <a:off x="7682017" y="4228089"/>
              <a:ext cx="497252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11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1" name="Rettangolo 15"/>
            <p:cNvSpPr/>
            <p:nvPr/>
          </p:nvSpPr>
          <p:spPr>
            <a:xfrm>
              <a:off x="9428089" y="4223733"/>
              <a:ext cx="494046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2" name="Rettangolo 16"/>
            <p:cNvSpPr/>
            <p:nvPr/>
          </p:nvSpPr>
          <p:spPr>
            <a:xfrm>
              <a:off x="11191576" y="4223733"/>
              <a:ext cx="494046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11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Ovale 4"/>
            <p:cNvSpPr/>
            <p:nvPr/>
          </p:nvSpPr>
          <p:spPr>
            <a:xfrm>
              <a:off x="7377223" y="5992501"/>
              <a:ext cx="3321267" cy="36384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0890" y="1371601"/>
            <a:ext cx="5352956" cy="3491228"/>
            <a:chOff x="150890" y="1371601"/>
            <a:chExt cx="5352956" cy="3491228"/>
          </a:xfrm>
        </p:grpSpPr>
        <p:pic>
          <p:nvPicPr>
            <p:cNvPr id="25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90" y="1371601"/>
              <a:ext cx="5352956" cy="3444461"/>
            </a:xfrm>
            <a:prstGeom prst="rect">
              <a:avLst/>
            </a:prstGeom>
          </p:spPr>
        </p:pic>
        <p:sp>
          <p:nvSpPr>
            <p:cNvPr id="26" name="Rettangolo 18"/>
            <p:cNvSpPr/>
            <p:nvPr/>
          </p:nvSpPr>
          <p:spPr>
            <a:xfrm>
              <a:off x="1712276" y="1497944"/>
              <a:ext cx="319318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7" name="Rettangolo 19"/>
            <p:cNvSpPr/>
            <p:nvPr/>
          </p:nvSpPr>
          <p:spPr>
            <a:xfrm>
              <a:off x="3288529" y="1493588"/>
              <a:ext cx="319318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9" name="Rettangolo 20"/>
            <p:cNvSpPr/>
            <p:nvPr/>
          </p:nvSpPr>
          <p:spPr>
            <a:xfrm>
              <a:off x="4777693" y="1493588"/>
              <a:ext cx="34176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0" name="Rettangolo 22"/>
            <p:cNvSpPr/>
            <p:nvPr/>
          </p:nvSpPr>
          <p:spPr>
            <a:xfrm>
              <a:off x="1720983" y="2982759"/>
              <a:ext cx="309700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1" name="Rettangolo 23"/>
            <p:cNvSpPr/>
            <p:nvPr/>
          </p:nvSpPr>
          <p:spPr>
            <a:xfrm>
              <a:off x="3127417" y="2978403"/>
              <a:ext cx="559769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He</a:t>
              </a:r>
            </a:p>
          </p:txBody>
        </p:sp>
        <p:sp>
          <p:nvSpPr>
            <p:cNvPr id="32" name="Rettangolo 25"/>
            <p:cNvSpPr/>
            <p:nvPr/>
          </p:nvSpPr>
          <p:spPr>
            <a:xfrm>
              <a:off x="4742857" y="2987110"/>
              <a:ext cx="559769" cy="40011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2000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He</a:t>
              </a:r>
            </a:p>
          </p:txBody>
        </p:sp>
        <p:sp>
          <p:nvSpPr>
            <p:cNvPr id="33" name="Ovale 26"/>
            <p:cNvSpPr/>
            <p:nvPr/>
          </p:nvSpPr>
          <p:spPr>
            <a:xfrm>
              <a:off x="1873392" y="4498980"/>
              <a:ext cx="2163033" cy="36384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474903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" y="64403"/>
            <a:ext cx="5788086" cy="652026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340548" y="6390999"/>
            <a:ext cx="428576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924387" y="0"/>
            <a:ext cx="626761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baseline="30000" dirty="0">
                <a:solidFill>
                  <a:srgbClr val="FF3300"/>
                </a:solidFill>
              </a:rPr>
              <a:t>12</a:t>
            </a:r>
            <a:r>
              <a:rPr lang="it-IT" sz="2800" i="1" dirty="0">
                <a:solidFill>
                  <a:srgbClr val="FF3300"/>
                </a:solidFill>
              </a:rPr>
              <a:t>C cross </a:t>
            </a:r>
            <a:r>
              <a:rPr lang="it-IT" sz="2800" i="1" dirty="0" err="1">
                <a:solidFill>
                  <a:srgbClr val="FF3300"/>
                </a:solidFill>
              </a:rPr>
              <a:t>section</a:t>
            </a:r>
            <a:r>
              <a:rPr lang="it-IT" sz="2800" i="1" dirty="0">
                <a:solidFill>
                  <a:srgbClr val="FF3300"/>
                </a:solidFill>
              </a:rPr>
              <a:t>: </a:t>
            </a:r>
            <a:r>
              <a:rPr lang="it-IT" sz="2800" i="1" dirty="0" err="1">
                <a:solidFill>
                  <a:srgbClr val="FF3300"/>
                </a:solidFill>
              </a:rPr>
              <a:t>projectile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fragmentation</a:t>
            </a:r>
            <a:endParaRPr lang="it-IT" sz="2800" dirty="0"/>
          </a:p>
        </p:txBody>
      </p:sp>
      <p:sp>
        <p:nvSpPr>
          <p:cNvPr id="7" name="Rettangolo 17"/>
          <p:cNvSpPr/>
          <p:nvPr/>
        </p:nvSpPr>
        <p:spPr>
          <a:xfrm>
            <a:off x="1023483" y="6573561"/>
            <a:ext cx="4162880" cy="31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Dudouet</a:t>
            </a:r>
            <a:r>
              <a:rPr lang="en-US" sz="1400" dirty="0"/>
              <a:t> et al.</a:t>
            </a:r>
            <a:r>
              <a:rPr lang="it-IT" sz="1400" dirty="0"/>
              <a:t> arXiv:1306.0378v1 [</a:t>
            </a:r>
            <a:r>
              <a:rPr lang="it-IT" sz="1400" dirty="0" err="1"/>
              <a:t>nucl</a:t>
            </a:r>
            <a:r>
              <a:rPr lang="it-IT" sz="1400" dirty="0"/>
              <a:t>-ex] 3 </a:t>
            </a:r>
            <a:r>
              <a:rPr lang="it-IT" sz="1400" dirty="0" err="1"/>
              <a:t>Jun</a:t>
            </a:r>
            <a:r>
              <a:rPr lang="it-IT" sz="1400" dirty="0"/>
              <a:t> 2013</a:t>
            </a:r>
            <a:r>
              <a:rPr lang="en-US" sz="1400" dirty="0"/>
              <a:t> </a:t>
            </a:r>
            <a:endParaRPr lang="it-IT" sz="1400" dirty="0"/>
          </a:p>
        </p:txBody>
      </p:sp>
      <p:sp>
        <p:nvSpPr>
          <p:cNvPr id="9" name="Rettangolo 17"/>
          <p:cNvSpPr/>
          <p:nvPr/>
        </p:nvSpPr>
        <p:spPr>
          <a:xfrm>
            <a:off x="6678632" y="3565530"/>
            <a:ext cx="382668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</a:rPr>
              <a:t>Projectile fragmentation</a:t>
            </a:r>
            <a:endParaRPr lang="it-IT" sz="2300" b="1" dirty="0">
              <a:solidFill>
                <a:srgbClr val="FF0000"/>
              </a:solidFill>
            </a:endParaRPr>
          </a:p>
        </p:txBody>
      </p:sp>
      <p:sp>
        <p:nvSpPr>
          <p:cNvPr id="10" name="Rettangolo 17"/>
          <p:cNvSpPr/>
          <p:nvPr/>
        </p:nvSpPr>
        <p:spPr>
          <a:xfrm>
            <a:off x="1692298" y="261610"/>
            <a:ext cx="47940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baseline="30000" dirty="0"/>
              <a:t>1</a:t>
            </a:r>
            <a:r>
              <a:rPr lang="en-US" sz="2000" b="1" dirty="0"/>
              <a:t>H</a:t>
            </a:r>
            <a:endParaRPr lang="it-IT" sz="2000" b="1" dirty="0"/>
          </a:p>
        </p:txBody>
      </p:sp>
      <p:sp>
        <p:nvSpPr>
          <p:cNvPr id="12" name="Rettangolo 17"/>
          <p:cNvSpPr/>
          <p:nvPr/>
        </p:nvSpPr>
        <p:spPr>
          <a:xfrm>
            <a:off x="4287866" y="256846"/>
            <a:ext cx="5698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baseline="30000" dirty="0"/>
              <a:t>4</a:t>
            </a:r>
            <a:r>
              <a:rPr lang="en-US" sz="2000" b="1" dirty="0"/>
              <a:t>He</a:t>
            </a:r>
            <a:endParaRPr lang="it-IT" sz="2000" b="1" dirty="0"/>
          </a:p>
        </p:txBody>
      </p:sp>
      <p:sp>
        <p:nvSpPr>
          <p:cNvPr id="13" name="Rettangolo 17"/>
          <p:cNvSpPr/>
          <p:nvPr/>
        </p:nvSpPr>
        <p:spPr>
          <a:xfrm>
            <a:off x="1639908" y="2423794"/>
            <a:ext cx="5698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baseline="30000" dirty="0"/>
              <a:t>6</a:t>
            </a:r>
            <a:r>
              <a:rPr lang="en-US" sz="2000" b="1" dirty="0"/>
              <a:t>Li</a:t>
            </a:r>
            <a:endParaRPr lang="it-IT" sz="2000" b="1" dirty="0"/>
          </a:p>
        </p:txBody>
      </p:sp>
      <p:sp>
        <p:nvSpPr>
          <p:cNvPr id="14" name="Rettangolo 17"/>
          <p:cNvSpPr/>
          <p:nvPr/>
        </p:nvSpPr>
        <p:spPr>
          <a:xfrm>
            <a:off x="4440266" y="2423794"/>
            <a:ext cx="5698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baseline="30000" dirty="0"/>
              <a:t>7</a:t>
            </a:r>
            <a:r>
              <a:rPr lang="en-US" sz="2000" b="1" dirty="0"/>
              <a:t>Be</a:t>
            </a:r>
            <a:endParaRPr lang="it-IT" sz="2000" b="1" dirty="0"/>
          </a:p>
        </p:txBody>
      </p:sp>
      <p:sp>
        <p:nvSpPr>
          <p:cNvPr id="15" name="Rettangolo 17"/>
          <p:cNvSpPr/>
          <p:nvPr/>
        </p:nvSpPr>
        <p:spPr>
          <a:xfrm>
            <a:off x="1654201" y="4566926"/>
            <a:ext cx="5698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baseline="30000" dirty="0"/>
              <a:t>11</a:t>
            </a:r>
            <a:r>
              <a:rPr lang="en-US" sz="2000" b="1" dirty="0"/>
              <a:t>B</a:t>
            </a:r>
            <a:endParaRPr lang="it-IT" sz="2000" b="1" dirty="0"/>
          </a:p>
        </p:txBody>
      </p:sp>
      <p:sp>
        <p:nvSpPr>
          <p:cNvPr id="16" name="Rettangolo 17"/>
          <p:cNvSpPr/>
          <p:nvPr/>
        </p:nvSpPr>
        <p:spPr>
          <a:xfrm>
            <a:off x="4440266" y="4581207"/>
            <a:ext cx="5698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baseline="30000" dirty="0"/>
              <a:t>11</a:t>
            </a:r>
            <a:r>
              <a:rPr lang="en-US" sz="2000" b="1" dirty="0"/>
              <a:t>C</a:t>
            </a:r>
            <a:endParaRPr lang="it-IT" sz="2000" b="1" dirty="0"/>
          </a:p>
        </p:txBody>
      </p:sp>
      <p:sp>
        <p:nvSpPr>
          <p:cNvPr id="17" name="Rettangolo 17"/>
          <p:cNvSpPr/>
          <p:nvPr/>
        </p:nvSpPr>
        <p:spPr>
          <a:xfrm>
            <a:off x="5925674" y="2109016"/>
            <a:ext cx="444677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Different targets: </a:t>
            </a:r>
            <a:r>
              <a:rPr lang="en-US" sz="2300" b="1" dirty="0"/>
              <a:t>H, </a:t>
            </a:r>
            <a:r>
              <a:rPr lang="en-US" sz="2300" b="1" dirty="0">
                <a:solidFill>
                  <a:srgbClr val="FF0000"/>
                </a:solidFill>
              </a:rPr>
              <a:t>C</a:t>
            </a:r>
            <a:r>
              <a:rPr lang="en-US" sz="2300" b="1" dirty="0"/>
              <a:t>, </a:t>
            </a:r>
            <a:r>
              <a:rPr lang="en-US" sz="2300" b="1" dirty="0">
                <a:solidFill>
                  <a:srgbClr val="0033CC"/>
                </a:solidFill>
              </a:rPr>
              <a:t>O</a:t>
            </a:r>
            <a:r>
              <a:rPr lang="en-US" sz="2300" b="1" dirty="0"/>
              <a:t>, </a:t>
            </a:r>
            <a:r>
              <a:rPr lang="en-US" sz="2300" b="1" dirty="0">
                <a:solidFill>
                  <a:srgbClr val="009900"/>
                </a:solidFill>
              </a:rPr>
              <a:t>Al</a:t>
            </a:r>
            <a:r>
              <a:rPr lang="en-US" sz="2300" b="1" dirty="0"/>
              <a:t>, </a:t>
            </a:r>
            <a:r>
              <a:rPr lang="en-US" sz="2300" b="1" dirty="0" err="1">
                <a:solidFill>
                  <a:srgbClr val="CC0099"/>
                </a:solidFill>
              </a:rPr>
              <a:t>Ti</a:t>
            </a:r>
            <a:endParaRPr lang="it-IT" sz="2300" b="1" dirty="0">
              <a:solidFill>
                <a:srgbClr val="CC0099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924387" y="4339040"/>
            <a:ext cx="6243638" cy="800219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0000CC"/>
                </a:solidFill>
              </a:rPr>
              <a:t>easier to detect fragments </a:t>
            </a:r>
            <a:r>
              <a:rPr lang="en-US" sz="2300" b="1" dirty="0">
                <a:solidFill>
                  <a:srgbClr val="0000CC"/>
                </a:solidFill>
                <a:sym typeface="Wingdings" panose="05000000000000000000" pitchFamily="2" charset="2"/>
              </a:rPr>
              <a:t> more experimental results (</a:t>
            </a:r>
            <a:r>
              <a:rPr lang="en-US" sz="2300" b="1" dirty="0" err="1">
                <a:solidFill>
                  <a:srgbClr val="0000CC"/>
                </a:solidFill>
                <a:sym typeface="Wingdings" panose="05000000000000000000" pitchFamily="2" charset="2"/>
              </a:rPr>
              <a:t>wrt</a:t>
            </a:r>
            <a:r>
              <a:rPr lang="en-US" sz="2300" b="1" dirty="0">
                <a:solidFill>
                  <a:srgbClr val="0000CC"/>
                </a:solidFill>
                <a:sym typeface="Wingdings" panose="05000000000000000000" pitchFamily="2" charset="2"/>
              </a:rPr>
              <a:t> direction not energy)</a:t>
            </a:r>
            <a:endParaRPr lang="it-IT" sz="2300" b="1" dirty="0">
              <a:solidFill>
                <a:srgbClr val="0000CC"/>
              </a:solidFill>
            </a:endParaRPr>
          </a:p>
        </p:txBody>
      </p:sp>
      <p:sp>
        <p:nvSpPr>
          <p:cNvPr id="19" name="Rettangolo 17"/>
          <p:cNvSpPr/>
          <p:nvPr/>
        </p:nvSpPr>
        <p:spPr>
          <a:xfrm>
            <a:off x="5824371" y="1078947"/>
            <a:ext cx="63914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baseline="30000" dirty="0"/>
              <a:t>12</a:t>
            </a:r>
            <a:r>
              <a:rPr lang="en-US" sz="2200" b="1" dirty="0"/>
              <a:t>C + H (or </a:t>
            </a:r>
            <a:r>
              <a:rPr lang="en-US" sz="2200" b="1" dirty="0">
                <a:solidFill>
                  <a:srgbClr val="FF0000"/>
                </a:solidFill>
              </a:rPr>
              <a:t>C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0033CC"/>
                </a:solidFill>
              </a:rPr>
              <a:t>O</a:t>
            </a:r>
            <a:r>
              <a:rPr lang="en-US" sz="2200" b="1" dirty="0"/>
              <a:t>, </a:t>
            </a:r>
            <a:r>
              <a:rPr lang="en-US" sz="2200" b="1" dirty="0">
                <a:solidFill>
                  <a:srgbClr val="009900"/>
                </a:solidFill>
              </a:rPr>
              <a:t>Al</a:t>
            </a:r>
            <a:r>
              <a:rPr lang="en-US" sz="2200" b="1" dirty="0"/>
              <a:t>, </a:t>
            </a:r>
            <a:r>
              <a:rPr lang="en-US" sz="2200" b="1" dirty="0" err="1">
                <a:solidFill>
                  <a:srgbClr val="CC0099"/>
                </a:solidFill>
              </a:rPr>
              <a:t>Ti</a:t>
            </a:r>
            <a:r>
              <a:rPr lang="en-US" sz="2200" b="1" dirty="0">
                <a:sym typeface="Wingdings" panose="05000000000000000000" pitchFamily="2" charset="2"/>
              </a:rPr>
              <a:t>)   </a:t>
            </a:r>
            <a:r>
              <a:rPr lang="en-US" sz="2200" b="1" baseline="30000" dirty="0">
                <a:sym typeface="Wingdings" panose="05000000000000000000" pitchFamily="2" charset="2"/>
              </a:rPr>
              <a:t>1</a:t>
            </a:r>
            <a:r>
              <a:rPr lang="en-US" sz="2200" b="1" dirty="0">
                <a:sym typeface="Wingdings" panose="05000000000000000000" pitchFamily="2" charset="2"/>
              </a:rPr>
              <a:t>H (or </a:t>
            </a:r>
            <a:r>
              <a:rPr lang="en-US" sz="2200" b="1" baseline="30000" dirty="0">
                <a:sym typeface="Wingdings" panose="05000000000000000000" pitchFamily="2" charset="2"/>
              </a:rPr>
              <a:t>4</a:t>
            </a:r>
            <a:r>
              <a:rPr lang="en-US" sz="2200" b="1" dirty="0">
                <a:sym typeface="Wingdings" panose="05000000000000000000" pitchFamily="2" charset="2"/>
              </a:rPr>
              <a:t>He, </a:t>
            </a:r>
            <a:r>
              <a:rPr lang="en-US" sz="2200" b="1" baseline="30000" dirty="0">
                <a:sym typeface="Wingdings" panose="05000000000000000000" pitchFamily="2" charset="2"/>
              </a:rPr>
              <a:t>6</a:t>
            </a:r>
            <a:r>
              <a:rPr lang="en-US" sz="2200" b="1" dirty="0">
                <a:sym typeface="Wingdings" panose="05000000000000000000" pitchFamily="2" charset="2"/>
              </a:rPr>
              <a:t>Li, </a:t>
            </a:r>
            <a:r>
              <a:rPr lang="en-US" sz="2200" b="1" baseline="30000" dirty="0">
                <a:sym typeface="Wingdings" panose="05000000000000000000" pitchFamily="2" charset="2"/>
              </a:rPr>
              <a:t>7</a:t>
            </a:r>
            <a:r>
              <a:rPr lang="en-US" sz="2200" b="1" dirty="0">
                <a:sym typeface="Wingdings" panose="05000000000000000000" pitchFamily="2" charset="2"/>
              </a:rPr>
              <a:t>Be, </a:t>
            </a:r>
            <a:r>
              <a:rPr lang="en-US" sz="2200" b="1" baseline="30000" dirty="0">
                <a:sym typeface="Wingdings" panose="05000000000000000000" pitchFamily="2" charset="2"/>
              </a:rPr>
              <a:t>11</a:t>
            </a:r>
            <a:r>
              <a:rPr lang="en-US" sz="2200" b="1" dirty="0">
                <a:sym typeface="Wingdings" panose="05000000000000000000" pitchFamily="2" charset="2"/>
              </a:rPr>
              <a:t>B, </a:t>
            </a:r>
            <a:r>
              <a:rPr lang="en-US" sz="2200" b="1" baseline="30000" dirty="0">
                <a:sym typeface="Wingdings" panose="05000000000000000000" pitchFamily="2" charset="2"/>
              </a:rPr>
              <a:t>12</a:t>
            </a:r>
            <a:r>
              <a:rPr lang="en-US" sz="2200" b="1" dirty="0">
                <a:sym typeface="Wingdings" panose="05000000000000000000" pitchFamily="2" charset="2"/>
              </a:rPr>
              <a:t>C)</a:t>
            </a:r>
            <a:endParaRPr lang="it-IT" sz="2200" b="1" dirty="0"/>
          </a:p>
        </p:txBody>
      </p:sp>
      <p:sp>
        <p:nvSpPr>
          <p:cNvPr id="20" name="Rettangolo 17"/>
          <p:cNvSpPr/>
          <p:nvPr/>
        </p:nvSpPr>
        <p:spPr>
          <a:xfrm>
            <a:off x="5925673" y="2777752"/>
            <a:ext cx="6266327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Different fragments </a:t>
            </a:r>
            <a:r>
              <a:rPr lang="en-US" sz="2300" b="1" baseline="30000" dirty="0">
                <a:sym typeface="Wingdings" panose="05000000000000000000" pitchFamily="2" charset="2"/>
              </a:rPr>
              <a:t>1</a:t>
            </a:r>
            <a:r>
              <a:rPr lang="en-US" sz="2300" b="1" dirty="0">
                <a:sym typeface="Wingdings" panose="05000000000000000000" pitchFamily="2" charset="2"/>
              </a:rPr>
              <a:t>H (or </a:t>
            </a:r>
            <a:r>
              <a:rPr lang="en-US" sz="2300" b="1" baseline="30000" dirty="0">
                <a:sym typeface="Wingdings" panose="05000000000000000000" pitchFamily="2" charset="2"/>
              </a:rPr>
              <a:t>4</a:t>
            </a:r>
            <a:r>
              <a:rPr lang="en-US" sz="2300" b="1" dirty="0">
                <a:sym typeface="Wingdings" panose="05000000000000000000" pitchFamily="2" charset="2"/>
              </a:rPr>
              <a:t>He, </a:t>
            </a:r>
            <a:r>
              <a:rPr lang="en-US" sz="2300" b="1" baseline="30000" dirty="0">
                <a:sym typeface="Wingdings" panose="05000000000000000000" pitchFamily="2" charset="2"/>
              </a:rPr>
              <a:t>6</a:t>
            </a:r>
            <a:r>
              <a:rPr lang="en-US" sz="2300" b="1" dirty="0">
                <a:sym typeface="Wingdings" panose="05000000000000000000" pitchFamily="2" charset="2"/>
              </a:rPr>
              <a:t>Li, </a:t>
            </a:r>
            <a:r>
              <a:rPr lang="en-US" sz="2300" b="1" baseline="30000" dirty="0">
                <a:sym typeface="Wingdings" panose="05000000000000000000" pitchFamily="2" charset="2"/>
              </a:rPr>
              <a:t>7</a:t>
            </a:r>
            <a:r>
              <a:rPr lang="en-US" sz="2300" b="1" dirty="0">
                <a:sym typeface="Wingdings" panose="05000000000000000000" pitchFamily="2" charset="2"/>
              </a:rPr>
              <a:t>Be, </a:t>
            </a:r>
            <a:r>
              <a:rPr lang="en-US" sz="2300" b="1" baseline="30000" dirty="0">
                <a:sym typeface="Wingdings" panose="05000000000000000000" pitchFamily="2" charset="2"/>
              </a:rPr>
              <a:t>11</a:t>
            </a:r>
            <a:r>
              <a:rPr lang="en-US" sz="2300" b="1" dirty="0">
                <a:sym typeface="Wingdings" panose="05000000000000000000" pitchFamily="2" charset="2"/>
              </a:rPr>
              <a:t>B, </a:t>
            </a:r>
            <a:r>
              <a:rPr lang="en-US" sz="2300" b="1" baseline="30000" dirty="0">
                <a:sym typeface="Wingdings" panose="05000000000000000000" pitchFamily="2" charset="2"/>
              </a:rPr>
              <a:t>12</a:t>
            </a:r>
            <a:r>
              <a:rPr lang="en-US" sz="2300" b="1" dirty="0">
                <a:sym typeface="Wingdings" panose="05000000000000000000" pitchFamily="2" charset="2"/>
              </a:rPr>
              <a:t>C)</a:t>
            </a:r>
            <a:endParaRPr lang="it-IT" sz="2300" b="1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43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8"/>
          <p:cNvSpPr txBox="1"/>
          <p:nvPr/>
        </p:nvSpPr>
        <p:spPr>
          <a:xfrm>
            <a:off x="4931888" y="83442"/>
            <a:ext cx="672116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</a:t>
            </a:r>
            <a:r>
              <a:rPr kumimoji="0" lang="it-IT" sz="2800" i="1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i="1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r>
              <a:rPr kumimoji="0" lang="it-IT" sz="2800" i="1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</a:t>
            </a:r>
            <a:r>
              <a:rPr kumimoji="0" lang="it-IT" sz="280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 </a:t>
            </a:r>
            <a:r>
              <a:rPr kumimoji="0" lang="it-IT" sz="280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fragmentation</a:t>
            </a:r>
            <a:endParaRPr kumimoji="0" lang="it-IT" sz="280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e 56"/>
          <p:cNvSpPr/>
          <p:nvPr/>
        </p:nvSpPr>
        <p:spPr>
          <a:xfrm>
            <a:off x="430499" y="4780215"/>
            <a:ext cx="164905" cy="16490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ccia a destra 57"/>
          <p:cNvSpPr/>
          <p:nvPr/>
        </p:nvSpPr>
        <p:spPr>
          <a:xfrm>
            <a:off x="962749" y="4721526"/>
            <a:ext cx="710457" cy="27733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ttangolo 59"/>
          <p:cNvSpPr/>
          <p:nvPr/>
        </p:nvSpPr>
        <p:spPr>
          <a:xfrm>
            <a:off x="205990" y="3004037"/>
            <a:ext cx="2465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DIRECT KINEMATIC</a:t>
            </a:r>
          </a:p>
        </p:txBody>
      </p:sp>
      <p:sp>
        <p:nvSpPr>
          <p:cNvPr id="61" name="Rettangolo 60"/>
          <p:cNvSpPr/>
          <p:nvPr/>
        </p:nvSpPr>
        <p:spPr>
          <a:xfrm>
            <a:off x="1471917" y="5678917"/>
            <a:ext cx="139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C,O at rest</a:t>
            </a:r>
          </a:p>
        </p:txBody>
      </p:sp>
      <p:sp>
        <p:nvSpPr>
          <p:cNvPr id="62" name="Rettangolo 61"/>
          <p:cNvSpPr/>
          <p:nvPr/>
        </p:nvSpPr>
        <p:spPr>
          <a:xfrm>
            <a:off x="-4859" y="4011369"/>
            <a:ext cx="1167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proton </a:t>
            </a:r>
          </a:p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200 MeV</a:t>
            </a:r>
          </a:p>
        </p:txBody>
      </p:sp>
      <p:sp>
        <p:nvSpPr>
          <p:cNvPr id="64" name="Freccia a destra 63"/>
          <p:cNvSpPr/>
          <p:nvPr/>
        </p:nvSpPr>
        <p:spPr>
          <a:xfrm rot="10800000" flipH="1">
            <a:off x="4839889" y="4727382"/>
            <a:ext cx="710457" cy="27733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3373277" y="3004037"/>
            <a:ext cx="2541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INVERSE KINEMATIC</a:t>
            </a:r>
          </a:p>
        </p:txBody>
      </p:sp>
      <p:sp>
        <p:nvSpPr>
          <p:cNvPr id="68" name="Rettangolo 67"/>
          <p:cNvSpPr/>
          <p:nvPr/>
        </p:nvSpPr>
        <p:spPr>
          <a:xfrm>
            <a:off x="3449167" y="5700740"/>
            <a:ext cx="1863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C,O 200 MeV/A</a:t>
            </a:r>
          </a:p>
        </p:txBody>
      </p:sp>
      <p:sp>
        <p:nvSpPr>
          <p:cNvPr id="69" name="Ovale 68"/>
          <p:cNvSpPr/>
          <p:nvPr/>
        </p:nvSpPr>
        <p:spPr>
          <a:xfrm>
            <a:off x="5816710" y="4790541"/>
            <a:ext cx="164905" cy="16490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ttangolo 70"/>
          <p:cNvSpPr/>
          <p:nvPr/>
        </p:nvSpPr>
        <p:spPr>
          <a:xfrm>
            <a:off x="3999163" y="1183136"/>
            <a:ext cx="313433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+ C,O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 fragments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9461679" y="4265776"/>
            <a:ext cx="16068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(2mm)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9197388" y="4757874"/>
            <a:ext cx="2189535" cy="1116169"/>
            <a:chOff x="8954087" y="2075238"/>
            <a:chExt cx="2189535" cy="1116169"/>
          </a:xfrm>
        </p:grpSpPr>
        <p:sp>
          <p:nvSpPr>
            <p:cNvPr id="9" name="Rettangolo 8"/>
            <p:cNvSpPr/>
            <p:nvPr/>
          </p:nvSpPr>
          <p:spPr>
            <a:xfrm>
              <a:off x="8954087" y="2075238"/>
              <a:ext cx="2189535" cy="1116169"/>
            </a:xfrm>
            <a:prstGeom prst="rect">
              <a:avLst/>
            </a:prstGeom>
            <a:solidFill>
              <a:srgbClr val="0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8988830" y="2098351"/>
              <a:ext cx="2140724" cy="1064921"/>
            </a:xfrm>
            <a:prstGeom prst="rect">
              <a:avLst/>
            </a:prstGeom>
            <a:solidFill>
              <a:srgbClr val="FF006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8975767" y="2103375"/>
              <a:ext cx="1094135" cy="1059897"/>
            </a:xfrm>
            <a:prstGeom prst="rect">
              <a:avLst/>
            </a:prstGeom>
            <a:solidFill>
              <a:srgbClr val="0099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9413302" y="2382971"/>
              <a:ext cx="3481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10266135" y="2374007"/>
              <a:ext cx="7489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it-IT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/>
              <p:cNvSpPr txBox="1"/>
              <p:nvPr/>
            </p:nvSpPr>
            <p:spPr>
              <a:xfrm>
                <a:off x="7731879" y="6035458"/>
                <a:ext cx="4418582" cy="7159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num>
                        <m:den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𝑘𝑖𝑛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</m:d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num>
                            <m:den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𝑘𝑖</m:t>
                                  </m:r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f>
                            <m:f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𝜎</m:t>
                              </m:r>
                            </m:num>
                            <m:den>
                              <m: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it-IT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𝑘𝑖</m:t>
                                  </m:r>
                                  <m:r>
                                    <a:rPr kumimoji="0" lang="it-IT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it-IT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CasellaDiTes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879" y="6035458"/>
                <a:ext cx="4418582" cy="7159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o 1"/>
          <p:cNvGrpSpPr/>
          <p:nvPr/>
        </p:nvGrpSpPr>
        <p:grpSpPr>
          <a:xfrm>
            <a:off x="1772604" y="3921027"/>
            <a:ext cx="791654" cy="1819867"/>
            <a:chOff x="5976807" y="2370962"/>
            <a:chExt cx="1236782" cy="2578695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37"/>
            <a:stretch/>
          </p:blipFill>
          <p:spPr>
            <a:xfrm>
              <a:off x="5976807" y="2370962"/>
              <a:ext cx="1236782" cy="2578695"/>
            </a:xfrm>
            <a:prstGeom prst="rect">
              <a:avLst/>
            </a:prstGeom>
          </p:spPr>
        </p:pic>
        <p:pic>
          <p:nvPicPr>
            <p:cNvPr id="38" name="Immagin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84" r="14237"/>
            <a:stretch/>
          </p:blipFill>
          <p:spPr>
            <a:xfrm>
              <a:off x="6032072" y="4362458"/>
              <a:ext cx="1087903" cy="499379"/>
            </a:xfrm>
            <a:prstGeom prst="rect">
              <a:avLst/>
            </a:prstGeom>
          </p:spPr>
        </p:pic>
        <p:pic>
          <p:nvPicPr>
            <p:cNvPr id="39" name="Immagin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76" r="51305" b="7376"/>
            <a:stretch/>
          </p:blipFill>
          <p:spPr>
            <a:xfrm>
              <a:off x="5976928" y="4311958"/>
              <a:ext cx="705151" cy="431074"/>
            </a:xfrm>
            <a:prstGeom prst="rect">
              <a:avLst/>
            </a:prstGeom>
          </p:spPr>
        </p:pic>
      </p:grpSp>
      <p:grpSp>
        <p:nvGrpSpPr>
          <p:cNvPr id="42" name="Gruppo 41"/>
          <p:cNvGrpSpPr/>
          <p:nvPr/>
        </p:nvGrpSpPr>
        <p:grpSpPr>
          <a:xfrm flipH="1">
            <a:off x="3890970" y="3903608"/>
            <a:ext cx="791654" cy="1819867"/>
            <a:chOff x="5976807" y="2370962"/>
            <a:chExt cx="1236782" cy="2578695"/>
          </a:xfrm>
        </p:grpSpPr>
        <p:pic>
          <p:nvPicPr>
            <p:cNvPr id="43" name="Immagine 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237"/>
            <a:stretch/>
          </p:blipFill>
          <p:spPr>
            <a:xfrm>
              <a:off x="5976807" y="2370962"/>
              <a:ext cx="1236782" cy="2578695"/>
            </a:xfrm>
            <a:prstGeom prst="rect">
              <a:avLst/>
            </a:prstGeom>
          </p:spPr>
        </p:pic>
        <p:pic>
          <p:nvPicPr>
            <p:cNvPr id="53" name="Immagine 5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84" r="14237"/>
            <a:stretch/>
          </p:blipFill>
          <p:spPr>
            <a:xfrm>
              <a:off x="6032072" y="4362458"/>
              <a:ext cx="1087903" cy="499379"/>
            </a:xfrm>
            <a:prstGeom prst="rect">
              <a:avLst/>
            </a:prstGeom>
          </p:spPr>
        </p:pic>
        <p:pic>
          <p:nvPicPr>
            <p:cNvPr id="55" name="Immagin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76" r="51305" b="7376"/>
            <a:stretch/>
          </p:blipFill>
          <p:spPr>
            <a:xfrm>
              <a:off x="5976928" y="4311958"/>
              <a:ext cx="705151" cy="431074"/>
            </a:xfrm>
            <a:prstGeom prst="rect">
              <a:avLst/>
            </a:prstGeom>
          </p:spPr>
        </p:pic>
      </p:grpSp>
      <p:sp>
        <p:nvSpPr>
          <p:cNvPr id="70" name="Rettangolo 69"/>
          <p:cNvSpPr/>
          <p:nvPr/>
        </p:nvSpPr>
        <p:spPr>
          <a:xfrm rot="289457">
            <a:off x="6613420" y="4651205"/>
            <a:ext cx="22705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srgbClr val="0000CC"/>
                </a:solidFill>
                <a:latin typeface="Calibri" panose="020F0502020204030204"/>
                <a:cs typeface="Times New Roman"/>
              </a:rPr>
              <a:t>Target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Times New Roman"/>
              </a:rPr>
              <a:t>: 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 at rest</a:t>
            </a:r>
          </a:p>
        </p:txBody>
      </p:sp>
      <p:sp>
        <p:nvSpPr>
          <p:cNvPr id="76" name="TextBox 4"/>
          <p:cNvSpPr txBox="1"/>
          <p:nvPr/>
        </p:nvSpPr>
        <p:spPr>
          <a:xfrm>
            <a:off x="763036" y="2301443"/>
            <a:ext cx="3582518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Impossible to detect fragments</a:t>
            </a:r>
          </a:p>
        </p:txBody>
      </p:sp>
      <p:sp>
        <p:nvSpPr>
          <p:cNvPr id="45" name="Rettangolo 44"/>
          <p:cNvSpPr/>
          <p:nvPr/>
        </p:nvSpPr>
        <p:spPr>
          <a:xfrm>
            <a:off x="225827" y="3376174"/>
            <a:ext cx="25195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+ C,O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 fragments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3368405" y="3376174"/>
            <a:ext cx="25208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C,O + p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 fragments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ttangolo 53"/>
          <p:cNvSpPr/>
          <p:nvPr/>
        </p:nvSpPr>
        <p:spPr>
          <a:xfrm>
            <a:off x="7630939" y="1627050"/>
            <a:ext cx="4270590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Lorentz transformation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measure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beam direction (x, y, z)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2223770" y="6504369"/>
            <a:ext cx="2196544" cy="37837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Spighi: FOOT experiment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5240" y="6492240"/>
            <a:ext cx="499520" cy="28956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uppo 60"/>
          <p:cNvGrpSpPr/>
          <p:nvPr/>
        </p:nvGrpSpPr>
        <p:grpSpPr>
          <a:xfrm>
            <a:off x="657797" y="429297"/>
            <a:ext cx="3065909" cy="1667643"/>
            <a:chOff x="809492" y="4334213"/>
            <a:chExt cx="3065909" cy="1667643"/>
          </a:xfrm>
        </p:grpSpPr>
        <p:sp>
          <p:nvSpPr>
            <p:cNvPr id="65" name="Esplosione 1 61"/>
            <p:cNvSpPr/>
            <p:nvPr/>
          </p:nvSpPr>
          <p:spPr>
            <a:xfrm>
              <a:off x="1893604" y="4644386"/>
              <a:ext cx="1083434" cy="1055319"/>
            </a:xfrm>
            <a:prstGeom prst="irregularSeal1">
              <a:avLst/>
            </a:prstGeom>
            <a:solidFill>
              <a:srgbClr val="FFC000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7" name="Immagine 6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827727" y="5065869"/>
              <a:ext cx="174008" cy="167185"/>
            </a:xfrm>
            <a:prstGeom prst="rect">
              <a:avLst/>
            </a:prstGeom>
          </p:spPr>
        </p:pic>
        <p:sp>
          <p:nvSpPr>
            <p:cNvPr id="72" name="Freccia a destra 63"/>
            <p:cNvSpPr/>
            <p:nvPr/>
          </p:nvSpPr>
          <p:spPr>
            <a:xfrm>
              <a:off x="1119123" y="5030589"/>
              <a:ext cx="744739" cy="237747"/>
            </a:xfrm>
            <a:prstGeom prst="rightArrow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3" name="Immagine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884" y="5367324"/>
              <a:ext cx="231109" cy="231109"/>
            </a:xfrm>
            <a:prstGeom prst="rect">
              <a:avLst/>
            </a:prstGeom>
          </p:spPr>
        </p:pic>
        <p:pic>
          <p:nvPicPr>
            <p:cNvPr id="74" name="Immagin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8425" y="4740700"/>
              <a:ext cx="315312" cy="315312"/>
            </a:xfrm>
            <a:prstGeom prst="rect">
              <a:avLst/>
            </a:prstGeom>
          </p:spPr>
        </p:pic>
        <p:pic>
          <p:nvPicPr>
            <p:cNvPr id="75" name="Immagin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792" y="4907679"/>
              <a:ext cx="471187" cy="471187"/>
            </a:xfrm>
            <a:prstGeom prst="rect">
              <a:avLst/>
            </a:prstGeom>
          </p:spPr>
        </p:pic>
        <p:pic>
          <p:nvPicPr>
            <p:cNvPr id="78" name="Immagine 6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3335660" y="5140856"/>
              <a:ext cx="174008" cy="167185"/>
            </a:xfrm>
            <a:prstGeom prst="rect">
              <a:avLst/>
            </a:prstGeom>
          </p:spPr>
        </p:pic>
        <p:sp>
          <p:nvSpPr>
            <p:cNvPr id="79" name="Freccia a destra 68"/>
            <p:cNvSpPr/>
            <p:nvPr/>
          </p:nvSpPr>
          <p:spPr>
            <a:xfrm rot="-1500000">
              <a:off x="3619184" y="4603395"/>
              <a:ext cx="246470" cy="17855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0" name="Freccia a destra 69"/>
            <p:cNvSpPr/>
            <p:nvPr/>
          </p:nvSpPr>
          <p:spPr>
            <a:xfrm>
              <a:off x="3628931" y="5115937"/>
              <a:ext cx="246470" cy="17855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1" name="Freccia a destra 70"/>
            <p:cNvSpPr/>
            <p:nvPr/>
          </p:nvSpPr>
          <p:spPr>
            <a:xfrm rot="1500000">
              <a:off x="3435212" y="5493623"/>
              <a:ext cx="246470" cy="17855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00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Rettangolo 71"/>
            <p:cNvSpPr/>
            <p:nvPr/>
          </p:nvSpPr>
          <p:spPr>
            <a:xfrm>
              <a:off x="1353627" y="5601746"/>
              <a:ext cx="24204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kern="0" dirty="0">
                  <a:solidFill>
                    <a:prstClr val="black"/>
                  </a:solidFill>
                  <a:sym typeface="Wingdings" panose="05000000000000000000" pitchFamily="2" charset="2"/>
                </a:rPr>
                <a:t>Low range fragments</a:t>
              </a:r>
              <a:endParaRPr lang="it-IT" sz="2000" dirty="0"/>
            </a:p>
          </p:txBody>
        </p:sp>
        <p:pic>
          <p:nvPicPr>
            <p:cNvPr id="83" name="Immagine 7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122490" y="4885361"/>
              <a:ext cx="174008" cy="167185"/>
            </a:xfrm>
            <a:prstGeom prst="rect">
              <a:avLst/>
            </a:prstGeom>
          </p:spPr>
        </p:pic>
        <p:sp>
          <p:nvSpPr>
            <p:cNvPr id="84" name="Rettangolo 73"/>
            <p:cNvSpPr/>
            <p:nvPr/>
          </p:nvSpPr>
          <p:spPr>
            <a:xfrm>
              <a:off x="809492" y="4334213"/>
              <a:ext cx="24104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kern="0" dirty="0">
                  <a:solidFill>
                    <a:prstClr val="black"/>
                  </a:solidFill>
                  <a:sym typeface="Wingdings" panose="05000000000000000000" pitchFamily="2" charset="2"/>
                </a:rPr>
                <a:t>Target fragmentation</a:t>
              </a:r>
              <a:endParaRPr lang="it-IT" sz="2000" dirty="0"/>
            </a:p>
          </p:txBody>
        </p:sp>
      </p:grpSp>
      <p:pic>
        <p:nvPicPr>
          <p:cNvPr id="86" name="Immagine 11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983" y="2641892"/>
            <a:ext cx="4700502" cy="1215457"/>
          </a:xfrm>
          <a:prstGeom prst="rect">
            <a:avLst/>
          </a:prstGeom>
        </p:spPr>
      </p:pic>
      <p:sp>
        <p:nvSpPr>
          <p:cNvPr id="87" name="Rettangolo 61"/>
          <p:cNvSpPr/>
          <p:nvPr/>
        </p:nvSpPr>
        <p:spPr>
          <a:xfrm>
            <a:off x="5374714" y="4967684"/>
            <a:ext cx="1167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/>
              </a:rPr>
              <a:t>proton </a:t>
            </a:r>
          </a:p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Times New Roman"/>
              </a:rPr>
              <a:t>at rest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sp>
        <p:nvSpPr>
          <p:cNvPr id="88" name="Freccia in giù 40"/>
          <p:cNvSpPr/>
          <p:nvPr/>
        </p:nvSpPr>
        <p:spPr>
          <a:xfrm rot="14950331">
            <a:off x="6539272" y="2751605"/>
            <a:ext cx="351243" cy="1186186"/>
          </a:xfrm>
          <a:prstGeom prst="downArrow">
            <a:avLst/>
          </a:prstGeom>
          <a:solidFill>
            <a:srgbClr val="FF0066"/>
          </a:solidFill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ccia in giù 40"/>
          <p:cNvSpPr/>
          <p:nvPr/>
        </p:nvSpPr>
        <p:spPr>
          <a:xfrm rot="16580234">
            <a:off x="7685111" y="4725340"/>
            <a:ext cx="312868" cy="1186186"/>
          </a:xfrm>
          <a:prstGeom prst="downArrow">
            <a:avLst/>
          </a:prstGeom>
          <a:solidFill>
            <a:srgbClr val="FF0066"/>
          </a:solidFill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618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9381311" y="644779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01455" y="36857"/>
            <a:ext cx="498353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 Detector (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commissioning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5159829" y="22380"/>
            <a:ext cx="7007366" cy="3476986"/>
            <a:chOff x="4324862" y="37620"/>
            <a:chExt cx="7842333" cy="3891288"/>
          </a:xfrm>
        </p:grpSpPr>
        <p:sp>
          <p:nvSpPr>
            <p:cNvPr id="38" name="Rettangolo arrotondato 37"/>
            <p:cNvSpPr/>
            <p:nvPr/>
          </p:nvSpPr>
          <p:spPr>
            <a:xfrm>
              <a:off x="9017899" y="96824"/>
              <a:ext cx="3136228" cy="3284870"/>
            </a:xfrm>
            <a:prstGeom prst="roundRect">
              <a:avLst/>
            </a:prstGeom>
            <a:solidFill>
              <a:srgbClr val="FF9933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ttangolo arrotondato 38"/>
            <p:cNvSpPr/>
            <p:nvPr/>
          </p:nvSpPr>
          <p:spPr>
            <a:xfrm>
              <a:off x="4324862" y="37620"/>
              <a:ext cx="2355590" cy="3388268"/>
            </a:xfrm>
            <a:prstGeom prst="roundRect">
              <a:avLst/>
            </a:prstGeom>
            <a:solidFill>
              <a:srgbClr val="66FF3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ttangolo arrotondato 39"/>
            <p:cNvSpPr/>
            <p:nvPr/>
          </p:nvSpPr>
          <p:spPr>
            <a:xfrm>
              <a:off x="6671824" y="59390"/>
              <a:ext cx="2333007" cy="3322304"/>
            </a:xfrm>
            <a:prstGeom prst="roundRect">
              <a:avLst/>
            </a:prstGeom>
            <a:solidFill>
              <a:srgbClr val="FFFF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uppo 40"/>
            <p:cNvGrpSpPr/>
            <p:nvPr/>
          </p:nvGrpSpPr>
          <p:grpSpPr>
            <a:xfrm>
              <a:off x="5299245" y="236978"/>
              <a:ext cx="6867950" cy="3189694"/>
              <a:chOff x="3169995" y="563548"/>
              <a:chExt cx="6867950" cy="3189694"/>
            </a:xfrm>
          </p:grpSpPr>
          <p:pic>
            <p:nvPicPr>
              <p:cNvPr id="64" name="Image" descr="Image"/>
              <p:cNvPicPr>
                <a:picLocks noChangeAspect="1"/>
              </p:cNvPicPr>
              <p:nvPr/>
            </p:nvPicPr>
            <p:blipFill rotWithShape="1">
              <a:blip r:embed="rId3"/>
              <a:srcRect b="3780"/>
              <a:stretch/>
            </p:blipFill>
            <p:spPr>
              <a:xfrm>
                <a:off x="3169995" y="564332"/>
                <a:ext cx="6854882" cy="31889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" name="Image" descr="Image"/>
              <p:cNvPicPr>
                <a:picLocks noChangeAspect="1"/>
              </p:cNvPicPr>
              <p:nvPr/>
            </p:nvPicPr>
            <p:blipFill rotWithShape="1">
              <a:blip r:embed="rId4"/>
              <a:srcRect b="3780"/>
              <a:stretch/>
            </p:blipFill>
            <p:spPr>
              <a:xfrm>
                <a:off x="3183063" y="563548"/>
                <a:ext cx="6854882" cy="31889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" name="Rettangolo 42"/>
            <p:cNvSpPr/>
            <p:nvPr/>
          </p:nvSpPr>
          <p:spPr>
            <a:xfrm>
              <a:off x="4415247" y="1014894"/>
              <a:ext cx="1676324" cy="723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 Monitor</a:t>
              </a:r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5173169" y="2885289"/>
              <a:ext cx="1676324" cy="41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Start Counter</a:t>
              </a:r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6080003" y="969807"/>
              <a:ext cx="947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Target</a:t>
              </a: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7197640" y="2735363"/>
              <a:ext cx="16763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Tracker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Silicon Pixel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7595947" y="807960"/>
              <a:ext cx="16763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Tracker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Silicon Strip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6041738" y="451299"/>
              <a:ext cx="2233668" cy="41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Magnets</a:t>
              </a:r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9065355" y="2739282"/>
              <a:ext cx="16763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Δ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E-TOF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scintillator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8844258" y="96824"/>
              <a:ext cx="16763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Calorimeter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BGO</a:t>
              </a:r>
            </a:p>
          </p:txBody>
        </p:sp>
        <p:cxnSp>
          <p:nvCxnSpPr>
            <p:cNvPr id="51" name="Connettore 2 50"/>
            <p:cNvCxnSpPr/>
            <p:nvPr/>
          </p:nvCxnSpPr>
          <p:spPr>
            <a:xfrm flipH="1" flipV="1">
              <a:off x="6910254" y="2299060"/>
              <a:ext cx="838162" cy="4885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/>
            <p:cNvCxnSpPr/>
            <p:nvPr/>
          </p:nvCxnSpPr>
          <p:spPr>
            <a:xfrm flipH="1" flipV="1">
              <a:off x="7371815" y="2139372"/>
              <a:ext cx="389669" cy="65141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2 52"/>
            <p:cNvCxnSpPr/>
            <p:nvPr/>
          </p:nvCxnSpPr>
          <p:spPr>
            <a:xfrm flipH="1">
              <a:off x="7957424" y="1403374"/>
              <a:ext cx="428939" cy="4774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53"/>
            <p:cNvCxnSpPr/>
            <p:nvPr/>
          </p:nvCxnSpPr>
          <p:spPr>
            <a:xfrm>
              <a:off x="7262953" y="820631"/>
              <a:ext cx="204609" cy="6830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54"/>
            <p:cNvCxnSpPr/>
            <p:nvPr/>
          </p:nvCxnSpPr>
          <p:spPr>
            <a:xfrm flipH="1">
              <a:off x="7067733" y="842752"/>
              <a:ext cx="31426" cy="7051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55"/>
            <p:cNvCxnSpPr/>
            <p:nvPr/>
          </p:nvCxnSpPr>
          <p:spPr>
            <a:xfrm>
              <a:off x="5502580" y="1672418"/>
              <a:ext cx="540575" cy="2960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56"/>
            <p:cNvCxnSpPr/>
            <p:nvPr/>
          </p:nvCxnSpPr>
          <p:spPr>
            <a:xfrm flipH="1" flipV="1">
              <a:off x="5679141" y="2452017"/>
              <a:ext cx="218904" cy="5001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57"/>
            <p:cNvCxnSpPr/>
            <p:nvPr/>
          </p:nvCxnSpPr>
          <p:spPr>
            <a:xfrm flipV="1">
              <a:off x="9903517" y="2136903"/>
              <a:ext cx="507584" cy="6507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>
              <a:off x="9903517" y="438236"/>
              <a:ext cx="977847" cy="2447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2 59"/>
            <p:cNvCxnSpPr/>
            <p:nvPr/>
          </p:nvCxnSpPr>
          <p:spPr>
            <a:xfrm>
              <a:off x="6503777" y="1306155"/>
              <a:ext cx="132801" cy="77929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tangolo 60"/>
            <p:cNvSpPr/>
            <p:nvPr/>
          </p:nvSpPr>
          <p:spPr>
            <a:xfrm>
              <a:off x="4379898" y="3489835"/>
              <a:ext cx="2329267" cy="400110"/>
            </a:xfrm>
            <a:prstGeom prst="rect">
              <a:avLst/>
            </a:prstGeom>
            <a:solidFill>
              <a:srgbClr val="66FF33">
                <a:alpha val="40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Pre-target region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6739925" y="3485479"/>
              <a:ext cx="2329267" cy="40011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Tracking region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ttangolo 62"/>
            <p:cNvSpPr/>
            <p:nvPr/>
          </p:nvSpPr>
          <p:spPr>
            <a:xfrm>
              <a:off x="9165264" y="3481123"/>
              <a:ext cx="2839504" cy="447785"/>
            </a:xfrm>
            <a:prstGeom prst="rect">
              <a:avLst/>
            </a:prstGeom>
            <a:solidFill>
              <a:srgbClr val="FF9900">
                <a:alpha val="40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downstream region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6" name="Picture 6" descr="FOOT_logo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882" y="69038"/>
              <a:ext cx="491039" cy="491039"/>
            </a:xfrm>
            <a:prstGeom prst="rect">
              <a:avLst/>
            </a:prstGeom>
          </p:spPr>
        </p:pic>
        <p:cxnSp>
          <p:nvCxnSpPr>
            <p:cNvPr id="67" name="Connettore 2 66"/>
            <p:cNvCxnSpPr/>
            <p:nvPr/>
          </p:nvCxnSpPr>
          <p:spPr>
            <a:xfrm flipV="1">
              <a:off x="6688830" y="1766118"/>
              <a:ext cx="3884004" cy="467627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ttangolo 67"/>
            <p:cNvSpPr/>
            <p:nvPr/>
          </p:nvSpPr>
          <p:spPr>
            <a:xfrm rot="21186831">
              <a:off x="8676121" y="2038171"/>
              <a:ext cx="5421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m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686757" y="6450055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Spighi: FOOT experiment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25255" y="2530194"/>
            <a:ext cx="4244817" cy="2450955"/>
            <a:chOff x="4920447" y="4077692"/>
            <a:chExt cx="4244817" cy="2450955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" t="8235" r="9691" b="2491"/>
            <a:stretch/>
          </p:blipFill>
          <p:spPr>
            <a:xfrm>
              <a:off x="4920447" y="4077692"/>
              <a:ext cx="4244817" cy="2450955"/>
            </a:xfrm>
            <a:prstGeom prst="rect">
              <a:avLst/>
            </a:prstGeom>
          </p:spPr>
        </p:pic>
        <p:cxnSp>
          <p:nvCxnSpPr>
            <p:cNvPr id="6" name="Connettore 1 5"/>
            <p:cNvCxnSpPr/>
            <p:nvPr/>
          </p:nvCxnSpPr>
          <p:spPr>
            <a:xfrm>
              <a:off x="7229658" y="4428308"/>
              <a:ext cx="0" cy="181842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2" t="10928" r="13676" b="61904"/>
            <a:stretch/>
          </p:blipFill>
          <p:spPr>
            <a:xfrm>
              <a:off x="8536364" y="4084932"/>
              <a:ext cx="622143" cy="1388029"/>
            </a:xfrm>
            <a:prstGeom prst="rect">
              <a:avLst/>
            </a:prstGeom>
          </p:spPr>
        </p:pic>
      </p:grpSp>
      <p:sp>
        <p:nvSpPr>
          <p:cNvPr id="120" name="Freccia in giù 119"/>
          <p:cNvSpPr/>
          <p:nvPr/>
        </p:nvSpPr>
        <p:spPr>
          <a:xfrm rot="13735230">
            <a:off x="4965431" y="1707689"/>
            <a:ext cx="283799" cy="1948593"/>
          </a:xfrm>
          <a:prstGeom prst="downArrow">
            <a:avLst/>
          </a:prstGeom>
          <a:solidFill>
            <a:srgbClr val="FF0066"/>
          </a:solidFill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 rot="19097865">
            <a:off x="3995538" y="2278436"/>
            <a:ext cx="1798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Heavy fragments</a:t>
            </a:r>
          </a:p>
        </p:txBody>
      </p:sp>
      <p:sp>
        <p:nvSpPr>
          <p:cNvPr id="121" name="Freccia in giù 120"/>
          <p:cNvSpPr/>
          <p:nvPr/>
        </p:nvSpPr>
        <p:spPr>
          <a:xfrm rot="17520000">
            <a:off x="5236586" y="3513707"/>
            <a:ext cx="248583" cy="1930438"/>
          </a:xfrm>
          <a:prstGeom prst="downArrow">
            <a:avLst/>
          </a:prstGeom>
          <a:solidFill>
            <a:srgbClr val="FF0066"/>
          </a:solidFill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ttangolo 121"/>
          <p:cNvSpPr/>
          <p:nvPr/>
        </p:nvSpPr>
        <p:spPr>
          <a:xfrm rot="1345146">
            <a:off x="4538254" y="4008328"/>
            <a:ext cx="1723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Light  fragments</a:t>
            </a:r>
          </a:p>
        </p:txBody>
      </p:sp>
      <p:sp>
        <p:nvSpPr>
          <p:cNvPr id="11" name="Rettangolo 10"/>
          <p:cNvSpPr/>
          <p:nvPr/>
        </p:nvSpPr>
        <p:spPr>
          <a:xfrm rot="19099649">
            <a:off x="4156859" y="2739717"/>
            <a:ext cx="220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Angular open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  <a:sym typeface="Wingdings" panose="05000000000000000000" pitchFamily="2" charset="2"/>
              </a:rPr>
              <a:t> ± 10°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</p:txBody>
      </p:sp>
      <p:sp>
        <p:nvSpPr>
          <p:cNvPr id="124" name="Rettangolo 123"/>
          <p:cNvSpPr/>
          <p:nvPr/>
        </p:nvSpPr>
        <p:spPr>
          <a:xfrm rot="1373490">
            <a:off x="4285156" y="462222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Angular open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  <a:sym typeface="Wingdings" panose="05000000000000000000" pitchFamily="2" charset="2"/>
              </a:rPr>
              <a:t> ± 70°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</p:txBody>
      </p:sp>
      <p:sp>
        <p:nvSpPr>
          <p:cNvPr id="126" name="Rettangolo 125"/>
          <p:cNvSpPr/>
          <p:nvPr/>
        </p:nvSpPr>
        <p:spPr>
          <a:xfrm>
            <a:off x="3025034" y="924645"/>
            <a:ext cx="2235126" cy="461665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 Setup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ttangolo 126"/>
          <p:cNvSpPr/>
          <p:nvPr/>
        </p:nvSpPr>
        <p:spPr>
          <a:xfrm>
            <a:off x="3844331" y="5518404"/>
            <a:ext cx="3366903" cy="461665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Emulsion Chamber Setup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8"/>
          <p:cNvSpPr txBox="1"/>
          <p:nvPr/>
        </p:nvSpPr>
        <p:spPr>
          <a:xfrm>
            <a:off x="2326457" y="3034901"/>
            <a:ext cx="151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75" name="Gruppo 3"/>
          <p:cNvGrpSpPr/>
          <p:nvPr/>
        </p:nvGrpSpPr>
        <p:grpSpPr>
          <a:xfrm>
            <a:off x="7093249" y="3572308"/>
            <a:ext cx="4055231" cy="3279679"/>
            <a:chOff x="3566104" y="1072114"/>
            <a:chExt cx="5925697" cy="4792427"/>
          </a:xfrm>
        </p:grpSpPr>
        <p:grpSp>
          <p:nvGrpSpPr>
            <p:cNvPr id="76" name="Gruppo 82"/>
            <p:cNvGrpSpPr/>
            <p:nvPr/>
          </p:nvGrpSpPr>
          <p:grpSpPr>
            <a:xfrm>
              <a:off x="4893461" y="1072114"/>
              <a:ext cx="4598340" cy="4792427"/>
              <a:chOff x="2623409" y="1048049"/>
              <a:chExt cx="4598340" cy="4792427"/>
            </a:xfrm>
          </p:grpSpPr>
          <p:sp>
            <p:nvSpPr>
              <p:cNvPr id="79" name="Cubo 83"/>
              <p:cNvSpPr/>
              <p:nvPr/>
            </p:nvSpPr>
            <p:spPr>
              <a:xfrm flipH="1">
                <a:off x="5018814" y="2736556"/>
                <a:ext cx="1673950" cy="251101"/>
              </a:xfrm>
              <a:prstGeom prst="cube">
                <a:avLst>
                  <a:gd name="adj" fmla="val 42949"/>
                </a:avLst>
              </a:prstGeom>
              <a:solidFill>
                <a:srgbClr val="00C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0" name="Picture 1" descr="Screen Shot 2017-03-20 at 11.49.28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9514" l="881" r="994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3409" y="1560843"/>
                <a:ext cx="3306203" cy="4279633"/>
              </a:xfrm>
              <a:prstGeom prst="rect">
                <a:avLst/>
              </a:prstGeom>
            </p:spPr>
          </p:pic>
          <p:sp>
            <p:nvSpPr>
              <p:cNvPr id="81" name="TextBox 8"/>
              <p:cNvSpPr txBox="1"/>
              <p:nvPr/>
            </p:nvSpPr>
            <p:spPr>
              <a:xfrm>
                <a:off x="2994698" y="2039080"/>
                <a:ext cx="1111167" cy="538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/>
                  </a:rPr>
                  <a:t>Beam</a:t>
                </a:r>
              </a:p>
            </p:txBody>
          </p:sp>
          <p:cxnSp>
            <p:nvCxnSpPr>
              <p:cNvPr id="82" name="Connettore 1 86"/>
              <p:cNvCxnSpPr/>
              <p:nvPr/>
            </p:nvCxnSpPr>
            <p:spPr>
              <a:xfrm>
                <a:off x="3060551" y="2491119"/>
                <a:ext cx="86256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1 87"/>
              <p:cNvCxnSpPr/>
              <p:nvPr/>
            </p:nvCxnSpPr>
            <p:spPr>
              <a:xfrm>
                <a:off x="2634167" y="2492912"/>
                <a:ext cx="22036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"/>
              <p:cNvSpPr txBox="1"/>
              <p:nvPr/>
            </p:nvSpPr>
            <p:spPr>
              <a:xfrm>
                <a:off x="5520578" y="1322144"/>
                <a:ext cx="1701171" cy="930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/>
                  </a:rPr>
                  <a:t>Emulsion Chamber</a:t>
                </a:r>
              </a:p>
            </p:txBody>
          </p:sp>
          <p:grpSp>
            <p:nvGrpSpPr>
              <p:cNvPr id="85" name="Gruppo 89"/>
              <p:cNvGrpSpPr/>
              <p:nvPr/>
            </p:nvGrpSpPr>
            <p:grpSpPr>
              <a:xfrm>
                <a:off x="5562218" y="2166559"/>
                <a:ext cx="1133539" cy="668336"/>
                <a:chOff x="5282997" y="5396248"/>
                <a:chExt cx="2293631" cy="846472"/>
              </a:xfrm>
            </p:grpSpPr>
            <p:pic>
              <p:nvPicPr>
                <p:cNvPr id="88" name="Picture 9" descr="3-7-FIG2.png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99497" l="0" r="9973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82" t="19572" b="17797"/>
                <a:stretch/>
              </p:blipFill>
              <p:spPr>
                <a:xfrm>
                  <a:off x="5282997" y="5396248"/>
                  <a:ext cx="2293631" cy="846472"/>
                </a:xfrm>
                <a:prstGeom prst="rect">
                  <a:avLst/>
                </a:prstGeom>
              </p:spPr>
            </p:pic>
            <p:cxnSp>
              <p:nvCxnSpPr>
                <p:cNvPr id="89" name="Connettore 1 93"/>
                <p:cNvCxnSpPr/>
                <p:nvPr/>
              </p:nvCxnSpPr>
              <p:spPr>
                <a:xfrm>
                  <a:off x="5411425" y="5448138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ttore 1 94"/>
                <p:cNvCxnSpPr/>
                <p:nvPr/>
              </p:nvCxnSpPr>
              <p:spPr>
                <a:xfrm>
                  <a:off x="5535337" y="6241900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ttore 1 95"/>
                <p:cNvCxnSpPr/>
                <p:nvPr/>
              </p:nvCxnSpPr>
              <p:spPr>
                <a:xfrm>
                  <a:off x="7465323" y="5564220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ttore 1 96"/>
                <p:cNvCxnSpPr/>
                <p:nvPr/>
              </p:nvCxnSpPr>
              <p:spPr>
                <a:xfrm>
                  <a:off x="7342732" y="5448138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nettore 1 97"/>
                <p:cNvCxnSpPr/>
                <p:nvPr/>
              </p:nvCxnSpPr>
              <p:spPr>
                <a:xfrm>
                  <a:off x="5413937" y="5448869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ttore 1 98"/>
                <p:cNvCxnSpPr/>
                <p:nvPr/>
              </p:nvCxnSpPr>
              <p:spPr>
                <a:xfrm>
                  <a:off x="5412746" y="6123306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ttore 1 99"/>
                <p:cNvCxnSpPr/>
                <p:nvPr/>
              </p:nvCxnSpPr>
              <p:spPr>
                <a:xfrm>
                  <a:off x="5534992" y="5563467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ttore 1 100"/>
                <p:cNvCxnSpPr/>
                <p:nvPr/>
              </p:nvCxnSpPr>
              <p:spPr>
                <a:xfrm rot="180000">
                  <a:off x="5415080" y="5452254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ttore 1 101"/>
                <p:cNvCxnSpPr/>
                <p:nvPr/>
              </p:nvCxnSpPr>
              <p:spPr>
                <a:xfrm>
                  <a:off x="5537504" y="5564198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6" name="TextBox 8"/>
              <p:cNvSpPr txBox="1"/>
              <p:nvPr/>
            </p:nvSpPr>
            <p:spPr>
              <a:xfrm>
                <a:off x="3281331" y="1048049"/>
                <a:ext cx="2280886" cy="538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/>
                  </a:rPr>
                  <a:t>Beam monitor</a:t>
                </a:r>
              </a:p>
            </p:txBody>
          </p:sp>
          <p:cxnSp>
            <p:nvCxnSpPr>
              <p:cNvPr id="87" name="Connettore 2 91"/>
              <p:cNvCxnSpPr/>
              <p:nvPr/>
            </p:nvCxnSpPr>
            <p:spPr>
              <a:xfrm>
                <a:off x="4021096" y="1468152"/>
                <a:ext cx="430865" cy="81800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Connettore 2 102"/>
            <p:cNvCxnSpPr/>
            <p:nvPr/>
          </p:nvCxnSpPr>
          <p:spPr>
            <a:xfrm>
              <a:off x="4803010" y="1644617"/>
              <a:ext cx="430865" cy="8180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8"/>
            <p:cNvSpPr txBox="1"/>
            <p:nvPr/>
          </p:nvSpPr>
          <p:spPr>
            <a:xfrm>
              <a:off x="3566104" y="1222485"/>
              <a:ext cx="2179748" cy="538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/>
                </a:rPr>
                <a:t>Start counter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1522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o 64"/>
          <p:cNvGrpSpPr/>
          <p:nvPr/>
        </p:nvGrpSpPr>
        <p:grpSpPr>
          <a:xfrm>
            <a:off x="3191434" y="96856"/>
            <a:ext cx="5806064" cy="1691855"/>
            <a:chOff x="2433788" y="2236717"/>
            <a:chExt cx="5806064" cy="1691855"/>
          </a:xfrm>
        </p:grpSpPr>
        <p:sp>
          <p:nvSpPr>
            <p:cNvPr id="66" name="Rettangolo 65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7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156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108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9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Cilindro 72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85981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5" name="Immagine 7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76" name="Immagine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77" name="Connettore 1 76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/>
          </p:nvCxnSpPr>
          <p:spPr>
            <a:xfrm flipV="1">
              <a:off x="6132938" y="2775683"/>
              <a:ext cx="1390481" cy="152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ttangolo 83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ttangolo 84"/>
            <p:cNvSpPr/>
            <p:nvPr/>
          </p:nvSpPr>
          <p:spPr>
            <a:xfrm>
              <a:off x="3047456" y="2885492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....... 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6" name="Connettore 1 85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ttangolo 86"/>
            <p:cNvSpPr/>
            <p:nvPr/>
          </p:nvSpPr>
          <p:spPr>
            <a:xfrm>
              <a:off x="4818768" y="2260874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FOOT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ttangolo 91"/>
            <p:cNvSpPr/>
            <p:nvPr/>
          </p:nvSpPr>
          <p:spPr>
            <a:xfrm rot="21231650">
              <a:off x="4047263" y="2841862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3" name="Connettore 1 92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ttangolo 94"/>
            <p:cNvSpPr/>
            <p:nvPr/>
          </p:nvSpPr>
          <p:spPr>
            <a:xfrm rot="21231650">
              <a:off x="4924397" y="2733150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ttangolo 98"/>
            <p:cNvSpPr/>
            <p:nvPr/>
          </p:nvSpPr>
          <p:spPr>
            <a:xfrm rot="21231650">
              <a:off x="6024966" y="2605006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ttangolo 99"/>
            <p:cNvSpPr/>
            <p:nvPr/>
          </p:nvSpPr>
          <p:spPr>
            <a:xfrm rot="21231650">
              <a:off x="7338300" y="2449014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...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2" name="Connettore 2 101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ttangolo 103"/>
            <p:cNvSpPr/>
            <p:nvPr/>
          </p:nvSpPr>
          <p:spPr>
            <a:xfrm rot="399849">
              <a:off x="7435066" y="3282974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...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ttangolo 104"/>
            <p:cNvSpPr/>
            <p:nvPr/>
          </p:nvSpPr>
          <p:spPr>
            <a:xfrm rot="354077">
              <a:off x="6075766" y="3142639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ttangolo 105"/>
            <p:cNvSpPr/>
            <p:nvPr/>
          </p:nvSpPr>
          <p:spPr>
            <a:xfrm rot="227179">
              <a:off x="4932862" y="3016781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Rettangolo 106"/>
            <p:cNvSpPr/>
            <p:nvPr/>
          </p:nvSpPr>
          <p:spPr>
            <a:xfrm rot="435330">
              <a:off x="4051499" y="295616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4" name="Picture 3"/>
          <p:cNvPicPr>
            <a:picLocks noChangeAspect="1"/>
          </p:cNvPicPr>
          <p:nvPr/>
        </p:nvPicPr>
        <p:blipFill rotWithShape="1">
          <a:blip r:embed="rId5"/>
          <a:srcRect l="7277" t="9421" r="17572" b="24101"/>
          <a:stretch/>
        </p:blipFill>
        <p:spPr>
          <a:xfrm>
            <a:off x="9083247" y="2168560"/>
            <a:ext cx="2859110" cy="2772471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sp>
        <p:nvSpPr>
          <p:cNvPr id="29" name="CasellaDiTesto 28"/>
          <p:cNvSpPr txBox="1"/>
          <p:nvPr/>
        </p:nvSpPr>
        <p:spPr>
          <a:xfrm>
            <a:off x="175389" y="51141"/>
            <a:ext cx="2656048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9368246" y="646085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4"/>
          <p:cNvSpPr txBox="1"/>
          <p:nvPr/>
        </p:nvSpPr>
        <p:spPr>
          <a:xfrm>
            <a:off x="-16762" y="5563808"/>
            <a:ext cx="6966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250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μ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m–1 mm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thick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plastic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scintillator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50 mm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radius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~ 400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optical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fibers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  <a:sym typeface="Wingdings" panose="05000000000000000000" pitchFamily="2" charset="2"/>
              </a:rPr>
              <a:t> 4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  <a:sym typeface="Wingdings" panose="05000000000000000000" pitchFamily="2" charset="2"/>
              </a:rPr>
              <a:t>boundles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  <a:sym typeface="Wingdings" panose="05000000000000000000" pitchFamily="2" charset="2"/>
              </a:rPr>
              <a:t> to 4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  <a:sym typeface="Wingdings" panose="05000000000000000000" pitchFamily="2" charset="2"/>
              </a:rPr>
              <a:t>PMTs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  <a:sym typeface="Wingdings" panose="05000000000000000000" pitchFamily="2" charset="2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it-IT" sz="2000" b="1" dirty="0">
                <a:solidFill>
                  <a:srgbClr val="0000CC"/>
                </a:solidFill>
                <a:latin typeface="Calibri" panose="020F0502020204030204"/>
                <a:cs typeface="Comic Sans MS"/>
                <a:sym typeface="Wingdings" panose="05000000000000000000" pitchFamily="2" charset="2"/>
              </a:rPr>
              <a:t>New </a:t>
            </a:r>
            <a:r>
              <a:rPr lang="it-IT" sz="2000" b="1" dirty="0" err="1">
                <a:solidFill>
                  <a:srgbClr val="0000CC"/>
                </a:solidFill>
                <a:latin typeface="Calibri" panose="020F0502020204030204"/>
                <a:cs typeface="Comic Sans MS"/>
                <a:sym typeface="Wingdings" panose="05000000000000000000" pitchFamily="2" charset="2"/>
              </a:rPr>
              <a:t>one</a:t>
            </a:r>
            <a:r>
              <a:rPr lang="it-IT" sz="2000" b="1" dirty="0">
                <a:solidFill>
                  <a:srgbClr val="0000CC"/>
                </a:solidFill>
                <a:latin typeface="Calibri" panose="020F0502020204030204"/>
                <a:cs typeface="Comic Sans MS"/>
                <a:sym typeface="Wingdings" panose="05000000000000000000" pitchFamily="2" charset="2"/>
              </a:rPr>
              <a:t> with </a:t>
            </a:r>
            <a:r>
              <a:rPr lang="it-IT" sz="2000" b="1" dirty="0" err="1">
                <a:solidFill>
                  <a:srgbClr val="0000CC"/>
                </a:solidFill>
                <a:latin typeface="Calibri" panose="020F0502020204030204"/>
                <a:cs typeface="Comic Sans MS"/>
                <a:sym typeface="Wingdings" panose="05000000000000000000" pitchFamily="2" charset="2"/>
              </a:rPr>
              <a:t>SiPm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</p:txBody>
      </p:sp>
      <p:sp>
        <p:nvSpPr>
          <p:cNvPr id="57" name="TextBox 4"/>
          <p:cNvSpPr txBox="1"/>
          <p:nvPr/>
        </p:nvSpPr>
        <p:spPr>
          <a:xfrm>
            <a:off x="971662" y="5063064"/>
            <a:ext cx="282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Trigger and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ToF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start</a:t>
            </a:r>
          </a:p>
        </p:txBody>
      </p:sp>
      <p:sp>
        <p:nvSpPr>
          <p:cNvPr id="59" name="TextBox 4"/>
          <p:cNvSpPr txBox="1"/>
          <p:nvPr/>
        </p:nvSpPr>
        <p:spPr>
          <a:xfrm>
            <a:off x="7659860" y="5618238"/>
            <a:ext cx="3757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Drift chamber: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12 wire layers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Gas: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Ar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/Co</a:t>
            </a:r>
            <a:r>
              <a:rPr kumimoji="0" lang="it-IT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2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(80/20%)</a:t>
            </a:r>
          </a:p>
        </p:txBody>
      </p:sp>
      <p:sp>
        <p:nvSpPr>
          <p:cNvPr id="60" name="TextBox 4"/>
          <p:cNvSpPr txBox="1"/>
          <p:nvPr/>
        </p:nvSpPr>
        <p:spPr>
          <a:xfrm>
            <a:off x="9680861" y="4542136"/>
            <a:ext cx="211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Beam monitor</a:t>
            </a:r>
          </a:p>
        </p:txBody>
      </p:sp>
      <p:sp>
        <p:nvSpPr>
          <p:cNvPr id="61" name="TextBox 4"/>
          <p:cNvSpPr txBox="1"/>
          <p:nvPr/>
        </p:nvSpPr>
        <p:spPr>
          <a:xfrm>
            <a:off x="6646563" y="5151596"/>
            <a:ext cx="548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Beam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momentum &amp; fragmentation in SC </a:t>
            </a:r>
          </a:p>
        </p:txBody>
      </p:sp>
      <p:pic>
        <p:nvPicPr>
          <p:cNvPr id="63" name="Immagine 6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" r="6429" b="1799"/>
          <a:stretch/>
        </p:blipFill>
        <p:spPr>
          <a:xfrm>
            <a:off x="6470313" y="2468876"/>
            <a:ext cx="2335969" cy="2297413"/>
          </a:xfrm>
          <a:prstGeom prst="rect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</p:pic>
      <p:cxnSp>
        <p:nvCxnSpPr>
          <p:cNvPr id="5" name="Connettore 2 4"/>
          <p:cNvCxnSpPr/>
          <p:nvPr/>
        </p:nvCxnSpPr>
        <p:spPr>
          <a:xfrm flipH="1">
            <a:off x="2638699" y="1271303"/>
            <a:ext cx="810321" cy="786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ttore 2 108"/>
          <p:cNvCxnSpPr/>
          <p:nvPr/>
        </p:nvCxnSpPr>
        <p:spPr>
          <a:xfrm>
            <a:off x="4531402" y="1291556"/>
            <a:ext cx="1951974" cy="6421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ttangolo arrotondato 110"/>
          <p:cNvSpPr/>
          <p:nvPr/>
        </p:nvSpPr>
        <p:spPr>
          <a:xfrm>
            <a:off x="-25226" y="2107505"/>
            <a:ext cx="5001683" cy="2870349"/>
          </a:xfrm>
          <a:prstGeom prst="roundRect">
            <a:avLst/>
          </a:prstGeom>
          <a:solidFill>
            <a:srgbClr val="33CC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070" y="2371053"/>
            <a:ext cx="2940947" cy="2448612"/>
          </a:xfrm>
          <a:prstGeom prst="rect">
            <a:avLst/>
          </a:prstGeom>
        </p:spPr>
      </p:pic>
      <p:sp>
        <p:nvSpPr>
          <p:cNvPr id="58" name="TextBox 4"/>
          <p:cNvSpPr txBox="1"/>
          <p:nvPr/>
        </p:nvSpPr>
        <p:spPr>
          <a:xfrm>
            <a:off x="2108288" y="4416886"/>
            <a:ext cx="2532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Start Counter (SC)</a:t>
            </a:r>
          </a:p>
        </p:txBody>
      </p:sp>
      <p:pic>
        <p:nvPicPr>
          <p:cNvPr id="62" name="Immagine 10">
            <a:extLst>
              <a:ext uri="{FF2B5EF4-FFF2-40B4-BE49-F238E27FC236}">
                <a16:creationId xmlns:a16="http://schemas.microsoft.com/office/drawing/2014/main" id="{93F106A2-2B2B-5745-8E5F-CF09DD0DAA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696" y="2353618"/>
            <a:ext cx="1652160" cy="2467836"/>
          </a:xfrm>
          <a:prstGeom prst="rect">
            <a:avLst/>
          </a:prstGeom>
        </p:spPr>
      </p:pic>
      <p:sp>
        <p:nvSpPr>
          <p:cNvPr id="112" name="Rettangolo arrotondato 111"/>
          <p:cNvSpPr/>
          <p:nvPr/>
        </p:nvSpPr>
        <p:spPr>
          <a:xfrm>
            <a:off x="6200157" y="1903910"/>
            <a:ext cx="5991843" cy="3153168"/>
          </a:xfrm>
          <a:prstGeom prst="roundRect">
            <a:avLst/>
          </a:prstGeom>
          <a:solidFill>
            <a:srgbClr val="3333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3" name="Picture 6" descr="FOOT_logo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93" y="99657"/>
            <a:ext cx="491039" cy="491039"/>
          </a:xfrm>
          <a:prstGeom prst="rect">
            <a:avLst/>
          </a:prstGeom>
        </p:spPr>
      </p:pic>
      <p:sp>
        <p:nvSpPr>
          <p:cNvPr id="114" name="Rettangolo arrotondato 113"/>
          <p:cNvSpPr/>
          <p:nvPr/>
        </p:nvSpPr>
        <p:spPr>
          <a:xfrm>
            <a:off x="3449020" y="691563"/>
            <a:ext cx="1093113" cy="639181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4038600" y="648698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Spighi: FOOT experiment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396632" y="277130"/>
            <a:ext cx="415498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SC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ttangolo 109"/>
          <p:cNvSpPr/>
          <p:nvPr/>
        </p:nvSpPr>
        <p:spPr>
          <a:xfrm>
            <a:off x="3980109" y="272774"/>
            <a:ext cx="516488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BM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Box 4"/>
          <p:cNvSpPr txBox="1"/>
          <p:nvPr/>
        </p:nvSpPr>
        <p:spPr>
          <a:xfrm>
            <a:off x="11530208" y="4577744"/>
            <a:ext cx="824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(BM)</a:t>
            </a:r>
          </a:p>
        </p:txBody>
      </p:sp>
    </p:spTree>
    <p:extLst>
      <p:ext uri="{BB962C8B-B14F-4D97-AF65-F5344CB8AC3E}">
        <p14:creationId xmlns:p14="http://schemas.microsoft.com/office/powerpoint/2010/main" val="1750422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ttangolo arrotondato 125"/>
          <p:cNvSpPr/>
          <p:nvPr/>
        </p:nvSpPr>
        <p:spPr>
          <a:xfrm>
            <a:off x="8884006" y="2841160"/>
            <a:ext cx="3245728" cy="2307948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ttangolo arrotondato 124"/>
          <p:cNvSpPr/>
          <p:nvPr/>
        </p:nvSpPr>
        <p:spPr>
          <a:xfrm>
            <a:off x="3807261" y="1783964"/>
            <a:ext cx="4891517" cy="4215777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ttangolo arrotondato 123"/>
          <p:cNvSpPr/>
          <p:nvPr/>
        </p:nvSpPr>
        <p:spPr>
          <a:xfrm>
            <a:off x="12704" y="1174272"/>
            <a:ext cx="3245728" cy="3248679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0" name="Immagine 119"/>
          <p:cNvPicPr>
            <a:picLocks noChangeAspect="1"/>
          </p:cNvPicPr>
          <p:nvPr/>
        </p:nvPicPr>
        <p:blipFill rotWithShape="1">
          <a:blip r:embed="rId3"/>
          <a:srcRect l="5026" t="6485" r="6878" b="5303"/>
          <a:stretch/>
        </p:blipFill>
        <p:spPr>
          <a:xfrm>
            <a:off x="172548" y="1347135"/>
            <a:ext cx="2835646" cy="2901591"/>
          </a:xfrm>
          <a:prstGeom prst="rect">
            <a:avLst/>
          </a:prstGeom>
        </p:spPr>
      </p:pic>
      <p:grpSp>
        <p:nvGrpSpPr>
          <p:cNvPr id="64" name="Gruppo 63"/>
          <p:cNvGrpSpPr/>
          <p:nvPr/>
        </p:nvGrpSpPr>
        <p:grpSpPr>
          <a:xfrm>
            <a:off x="4037056" y="41386"/>
            <a:ext cx="5806064" cy="1691855"/>
            <a:chOff x="2433788" y="2236717"/>
            <a:chExt cx="5806064" cy="1691855"/>
          </a:xfrm>
        </p:grpSpPr>
        <p:sp>
          <p:nvSpPr>
            <p:cNvPr id="65" name="Rettangolo 64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109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107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Cilindro 71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94998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75" name="Immagine 7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76" name="Connettore 1 75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/>
          </p:nvCxnSpPr>
          <p:spPr>
            <a:xfrm flipV="1">
              <a:off x="6132938" y="2775683"/>
              <a:ext cx="1390481" cy="152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ttangolo 82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ttangolo 83"/>
            <p:cNvSpPr/>
            <p:nvPr/>
          </p:nvSpPr>
          <p:spPr>
            <a:xfrm>
              <a:off x="3047456" y="2885492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....... 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Connettore 1 84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ttangolo 85"/>
            <p:cNvSpPr/>
            <p:nvPr/>
          </p:nvSpPr>
          <p:spPr>
            <a:xfrm>
              <a:off x="2507030" y="2273275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FOOT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ttangolo 90"/>
            <p:cNvSpPr/>
            <p:nvPr/>
          </p:nvSpPr>
          <p:spPr>
            <a:xfrm rot="21231650">
              <a:off x="4047263" y="2841862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2" name="Connettore 1 91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ttangolo 93"/>
            <p:cNvSpPr/>
            <p:nvPr/>
          </p:nvSpPr>
          <p:spPr>
            <a:xfrm rot="21231650">
              <a:off x="4924397" y="2733150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ttangolo 97"/>
            <p:cNvSpPr/>
            <p:nvPr/>
          </p:nvSpPr>
          <p:spPr>
            <a:xfrm rot="21231650">
              <a:off x="6024966" y="2605006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ttangolo 98"/>
            <p:cNvSpPr/>
            <p:nvPr/>
          </p:nvSpPr>
          <p:spPr>
            <a:xfrm rot="21231650">
              <a:off x="7338300" y="2449014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...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1" name="Connettore 2 100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ttangolo 102"/>
            <p:cNvSpPr/>
            <p:nvPr/>
          </p:nvSpPr>
          <p:spPr>
            <a:xfrm rot="399849">
              <a:off x="7435066" y="3282974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...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ttangolo 103"/>
            <p:cNvSpPr/>
            <p:nvPr/>
          </p:nvSpPr>
          <p:spPr>
            <a:xfrm rot="354077">
              <a:off x="6075766" y="3142639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ttangolo 104"/>
            <p:cNvSpPr/>
            <p:nvPr/>
          </p:nvSpPr>
          <p:spPr>
            <a:xfrm rot="227179">
              <a:off x="4932862" y="3016781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ttangolo 105"/>
            <p:cNvSpPr/>
            <p:nvPr/>
          </p:nvSpPr>
          <p:spPr>
            <a:xfrm rot="435330">
              <a:off x="4051499" y="295616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175389" y="51141"/>
            <a:ext cx="3308226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475720" y="6507234"/>
            <a:ext cx="635726" cy="3492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Immagin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5552" r="45514" b="3784"/>
          <a:stretch/>
        </p:blipFill>
        <p:spPr>
          <a:xfrm>
            <a:off x="3883351" y="1971753"/>
            <a:ext cx="2220915" cy="2128623"/>
          </a:xfrm>
          <a:prstGeom prst="rect">
            <a:avLst/>
          </a:prstGeom>
        </p:spPr>
      </p:pic>
      <p:pic>
        <p:nvPicPr>
          <p:cNvPr id="61" name="Picture 10" descr="B_lines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6728"/>
          <a:stretch/>
        </p:blipFill>
        <p:spPr>
          <a:xfrm>
            <a:off x="6119677" y="1528908"/>
            <a:ext cx="2698750" cy="1876976"/>
          </a:xfrm>
          <a:prstGeom prst="rect">
            <a:avLst/>
          </a:prstGeom>
        </p:spPr>
      </p:pic>
      <p:sp>
        <p:nvSpPr>
          <p:cNvPr id="63" name="Rettangolo arrotondato 62"/>
          <p:cNvSpPr/>
          <p:nvPr/>
        </p:nvSpPr>
        <p:spPr>
          <a:xfrm>
            <a:off x="5673293" y="420979"/>
            <a:ext cx="2545784" cy="1145225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uppo 110"/>
          <p:cNvGrpSpPr/>
          <p:nvPr/>
        </p:nvGrpSpPr>
        <p:grpSpPr>
          <a:xfrm>
            <a:off x="4976415" y="2857849"/>
            <a:ext cx="3705628" cy="2968085"/>
            <a:chOff x="3934282" y="3240742"/>
            <a:chExt cx="3705628" cy="2968085"/>
          </a:xfrm>
        </p:grpSpPr>
        <p:pic>
          <p:nvPicPr>
            <p:cNvPr id="112" name="Immagine 1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7" t="19717" r="8881" b="9219"/>
            <a:stretch/>
          </p:blipFill>
          <p:spPr>
            <a:xfrm>
              <a:off x="4208929" y="3240742"/>
              <a:ext cx="3402106" cy="2877671"/>
            </a:xfrm>
            <a:prstGeom prst="rect">
              <a:avLst/>
            </a:prstGeom>
          </p:spPr>
        </p:pic>
        <p:cxnSp>
          <p:nvCxnSpPr>
            <p:cNvPr id="113" name="Connettore 2 112"/>
            <p:cNvCxnSpPr/>
            <p:nvPr/>
          </p:nvCxnSpPr>
          <p:spPr>
            <a:xfrm flipV="1">
              <a:off x="5424631" y="4467087"/>
              <a:ext cx="0" cy="17339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2 113"/>
            <p:cNvCxnSpPr/>
            <p:nvPr/>
          </p:nvCxnSpPr>
          <p:spPr>
            <a:xfrm flipV="1">
              <a:off x="5425644" y="5651571"/>
              <a:ext cx="1987912" cy="528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4"/>
            <p:cNvSpPr txBox="1"/>
            <p:nvPr/>
          </p:nvSpPr>
          <p:spPr>
            <a:xfrm rot="20708674">
              <a:off x="5572170" y="5808717"/>
              <a:ext cx="2067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Z: </a:t>
              </a:r>
              <a:r>
                <a:rPr kumimoji="0" 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beam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direction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  <p:cxnSp>
          <p:nvCxnSpPr>
            <p:cNvPr id="116" name="Connettore 2 115"/>
            <p:cNvCxnSpPr/>
            <p:nvPr/>
          </p:nvCxnSpPr>
          <p:spPr>
            <a:xfrm flipH="1" flipV="1">
              <a:off x="3993778" y="5096436"/>
              <a:ext cx="1445570" cy="109817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4"/>
            <p:cNvSpPr txBox="1"/>
            <p:nvPr/>
          </p:nvSpPr>
          <p:spPr>
            <a:xfrm rot="2245603">
              <a:off x="3934282" y="5095889"/>
              <a:ext cx="294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x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  <p:sp>
          <p:nvSpPr>
            <p:cNvPr id="118" name="TextBox 4"/>
            <p:cNvSpPr txBox="1"/>
            <p:nvPr/>
          </p:nvSpPr>
          <p:spPr>
            <a:xfrm>
              <a:off x="5133510" y="4474915"/>
              <a:ext cx="3614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B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</p:grpSp>
      <p:sp>
        <p:nvSpPr>
          <p:cNvPr id="119" name="TextBox 4"/>
          <p:cNvSpPr txBox="1"/>
          <p:nvPr/>
        </p:nvSpPr>
        <p:spPr>
          <a:xfrm>
            <a:off x="9477" y="3737618"/>
            <a:ext cx="310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Vertex &amp; Inner Tracker </a:t>
            </a:r>
          </a:p>
        </p:txBody>
      </p:sp>
      <p:sp>
        <p:nvSpPr>
          <p:cNvPr id="122" name="TextBox 4"/>
          <p:cNvSpPr txBox="1"/>
          <p:nvPr/>
        </p:nvSpPr>
        <p:spPr>
          <a:xfrm>
            <a:off x="4554052" y="5947489"/>
            <a:ext cx="4099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2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permanent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magnets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Hallbach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geometry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B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field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in y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direction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(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around</a:t>
            </a:r>
            <a:r>
              <a:rPr kumimoji="0" lang="it-IT" sz="2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1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T)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</p:txBody>
      </p:sp>
      <p:sp>
        <p:nvSpPr>
          <p:cNvPr id="123" name="TextBox 4"/>
          <p:cNvSpPr txBox="1"/>
          <p:nvPr/>
        </p:nvSpPr>
        <p:spPr>
          <a:xfrm>
            <a:off x="31134" y="4864946"/>
            <a:ext cx="3828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VTX: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4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layers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of Si pixel (20 x 20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μ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ITR: 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2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layers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of Si pixel (20 x 20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μ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m)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</p:txBody>
      </p:sp>
      <p:sp>
        <p:nvSpPr>
          <p:cNvPr id="127" name="TextBox 4"/>
          <p:cNvSpPr txBox="1"/>
          <p:nvPr/>
        </p:nvSpPr>
        <p:spPr>
          <a:xfrm>
            <a:off x="9153030" y="5768868"/>
            <a:ext cx="2978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Comic Sans MS"/>
              </a:rPr>
              <a:t>3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Comic Sans MS"/>
              </a:rPr>
              <a:t>layers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Comic Sans MS"/>
              </a:rPr>
              <a:t> of Si 300 </a:t>
            </a:r>
            <a:r>
              <a:rPr lang="el-GR" sz="2000" b="1" dirty="0">
                <a:solidFill>
                  <a:srgbClr val="0000CC"/>
                </a:solidFill>
                <a:cs typeface="Comic Sans MS"/>
              </a:rPr>
              <a:t>μ</a:t>
            </a:r>
            <a:r>
              <a:rPr lang="it-IT" sz="2000" b="1" dirty="0">
                <a:solidFill>
                  <a:srgbClr val="0000CC"/>
                </a:solidFill>
                <a:cs typeface="Comic Sans MS"/>
              </a:rPr>
              <a:t>m</a:t>
            </a:r>
          </a:p>
          <a:p>
            <a:pPr marL="342900" lvl="0" indent="-342900" algn="just"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rgbClr val="0000CC"/>
                </a:solidFill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Comic Sans MS"/>
              </a:rPr>
              <a:t>strips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Comic Sans MS"/>
              </a:rPr>
              <a:t> (120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Comic Sans MS"/>
              </a:rPr>
              <a:t>μ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cs typeface="Comic Sans MS"/>
              </a:rPr>
              <a:t>m x 9 cm)</a:t>
            </a:r>
          </a:p>
        </p:txBody>
      </p:sp>
      <p:sp>
        <p:nvSpPr>
          <p:cNvPr id="128" name="TextBox 4"/>
          <p:cNvSpPr txBox="1"/>
          <p:nvPr/>
        </p:nvSpPr>
        <p:spPr>
          <a:xfrm>
            <a:off x="4228820" y="5392342"/>
            <a:ext cx="159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MAGNETS</a:t>
            </a:r>
          </a:p>
        </p:txBody>
      </p:sp>
      <p:sp>
        <p:nvSpPr>
          <p:cNvPr id="129" name="TextBox 4"/>
          <p:cNvSpPr txBox="1"/>
          <p:nvPr/>
        </p:nvSpPr>
        <p:spPr>
          <a:xfrm>
            <a:off x="9001573" y="4607023"/>
            <a:ext cx="319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Micro Strip Detector (MSD)</a:t>
            </a:r>
          </a:p>
        </p:txBody>
      </p:sp>
      <p:pic>
        <p:nvPicPr>
          <p:cNvPr id="121" name="Picture 6" descr="FOOT_logo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50" y="55410"/>
            <a:ext cx="491039" cy="491039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9887" y="645834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Spighi: FOOT experiment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3562" r="3539" b="14776"/>
          <a:stretch/>
        </p:blipFill>
        <p:spPr>
          <a:xfrm>
            <a:off x="9049502" y="3034562"/>
            <a:ext cx="2859020" cy="1572461"/>
          </a:xfrm>
          <a:prstGeom prst="rect">
            <a:avLst/>
          </a:prstGeom>
        </p:spPr>
      </p:pic>
      <p:sp>
        <p:nvSpPr>
          <p:cNvPr id="130" name="Rettangolo 129"/>
          <p:cNvSpPr/>
          <p:nvPr/>
        </p:nvSpPr>
        <p:spPr>
          <a:xfrm>
            <a:off x="5552005" y="55059"/>
            <a:ext cx="561372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VTX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ttangolo 130"/>
          <p:cNvSpPr/>
          <p:nvPr/>
        </p:nvSpPr>
        <p:spPr>
          <a:xfrm>
            <a:off x="6501246" y="63766"/>
            <a:ext cx="48923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ITR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ttangolo 131"/>
          <p:cNvSpPr/>
          <p:nvPr/>
        </p:nvSpPr>
        <p:spPr>
          <a:xfrm>
            <a:off x="7607231" y="59410"/>
            <a:ext cx="641522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MSD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TextBox 4"/>
          <p:cNvSpPr txBox="1"/>
          <p:nvPr/>
        </p:nvSpPr>
        <p:spPr>
          <a:xfrm>
            <a:off x="41388" y="4421589"/>
            <a:ext cx="310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Tracking &amp; momentum</a:t>
            </a:r>
          </a:p>
        </p:txBody>
      </p:sp>
      <p:sp>
        <p:nvSpPr>
          <p:cNvPr id="134" name="TextBox 4"/>
          <p:cNvSpPr txBox="1"/>
          <p:nvPr/>
        </p:nvSpPr>
        <p:spPr>
          <a:xfrm>
            <a:off x="8783971" y="5213000"/>
            <a:ext cx="3418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Tracking,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p &amp; Energy loss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73687" y="3025141"/>
            <a:ext cx="862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2400" b="1" dirty="0">
                <a:solidFill>
                  <a:schemeClr val="bg1"/>
                </a:solidFill>
                <a:cs typeface="Comic Sans MS"/>
              </a:rPr>
              <a:t>MSD </a:t>
            </a:r>
          </a:p>
        </p:txBody>
      </p:sp>
    </p:spTree>
    <p:extLst>
      <p:ext uri="{BB962C8B-B14F-4D97-AF65-F5344CB8AC3E}">
        <p14:creationId xmlns:p14="http://schemas.microsoft.com/office/powerpoint/2010/main" val="1727538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ttangolo arrotondato 124"/>
          <p:cNvSpPr/>
          <p:nvPr/>
        </p:nvSpPr>
        <p:spPr>
          <a:xfrm>
            <a:off x="5358915" y="1902684"/>
            <a:ext cx="5456163" cy="4876721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6" t="22925" r="8221" b="23742"/>
          <a:stretch/>
        </p:blipFill>
        <p:spPr>
          <a:xfrm rot="16200000">
            <a:off x="4731808" y="3053387"/>
            <a:ext cx="3641833" cy="1539502"/>
          </a:xfrm>
          <a:prstGeom prst="rect">
            <a:avLst/>
          </a:prstGeom>
        </p:spPr>
      </p:pic>
      <p:pic>
        <p:nvPicPr>
          <p:cNvPr id="118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20" y="640507"/>
            <a:ext cx="2176123" cy="2553330"/>
          </a:xfrm>
          <a:prstGeom prst="rect">
            <a:avLst/>
          </a:prstGeom>
        </p:spPr>
      </p:pic>
      <p:sp>
        <p:nvSpPr>
          <p:cNvPr id="124" name="Rettangolo arrotondato 123"/>
          <p:cNvSpPr/>
          <p:nvPr/>
        </p:nvSpPr>
        <p:spPr>
          <a:xfrm>
            <a:off x="60342" y="3477624"/>
            <a:ext cx="3914381" cy="3351741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Gruppo 63"/>
          <p:cNvGrpSpPr/>
          <p:nvPr/>
        </p:nvGrpSpPr>
        <p:grpSpPr>
          <a:xfrm>
            <a:off x="196565" y="41386"/>
            <a:ext cx="5806064" cy="1691855"/>
            <a:chOff x="2433788" y="2236717"/>
            <a:chExt cx="5806064" cy="1691855"/>
          </a:xfrm>
        </p:grpSpPr>
        <p:sp>
          <p:nvSpPr>
            <p:cNvPr id="65" name="Rettangolo 64"/>
            <p:cNvSpPr/>
            <p:nvPr/>
          </p:nvSpPr>
          <p:spPr>
            <a:xfrm>
              <a:off x="2433788" y="2236717"/>
              <a:ext cx="5806064" cy="1691855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oup 32"/>
            <p:cNvGrpSpPr/>
            <p:nvPr/>
          </p:nvGrpSpPr>
          <p:grpSpPr>
            <a:xfrm rot="16200000">
              <a:off x="5191807" y="2831111"/>
              <a:ext cx="932763" cy="682988"/>
              <a:chOff x="6974084" y="3422947"/>
              <a:chExt cx="1712721" cy="1257903"/>
            </a:xfrm>
          </p:grpSpPr>
          <p:sp>
            <p:nvSpPr>
              <p:cNvPr id="109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14"/>
            <p:cNvGrpSpPr/>
            <p:nvPr/>
          </p:nvGrpSpPr>
          <p:grpSpPr>
            <a:xfrm rot="16200000">
              <a:off x="4369382" y="2860796"/>
              <a:ext cx="687390" cy="570793"/>
              <a:chOff x="6974084" y="3422947"/>
              <a:chExt cx="1712721" cy="1257903"/>
            </a:xfrm>
          </p:grpSpPr>
          <p:sp>
            <p:nvSpPr>
              <p:cNvPr id="107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Cube 27"/>
            <p:cNvSpPr/>
            <p:nvPr/>
          </p:nvSpPr>
          <p:spPr>
            <a:xfrm flipH="1">
              <a:off x="5140215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Cube 28"/>
            <p:cNvSpPr/>
            <p:nvPr/>
          </p:nvSpPr>
          <p:spPr>
            <a:xfrm flipH="1">
              <a:off x="5027721" y="2894025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Cube 6"/>
            <p:cNvSpPr/>
            <p:nvPr/>
          </p:nvSpPr>
          <p:spPr>
            <a:xfrm flipH="1">
              <a:off x="7435610" y="2589287"/>
              <a:ext cx="553644" cy="1250241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Cube 6"/>
            <p:cNvSpPr/>
            <p:nvPr/>
          </p:nvSpPr>
          <p:spPr>
            <a:xfrm flipH="1">
              <a:off x="3024377" y="2997898"/>
              <a:ext cx="712583" cy="368189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Cilindro 71"/>
            <p:cNvSpPr/>
            <p:nvPr/>
          </p:nvSpPr>
          <p:spPr>
            <a:xfrm rot="16200000">
              <a:off x="2669471" y="3104487"/>
              <a:ext cx="326668" cy="137632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Cube 6"/>
            <p:cNvSpPr/>
            <p:nvPr/>
          </p:nvSpPr>
          <p:spPr>
            <a:xfrm flipH="1">
              <a:off x="7380198" y="2589287"/>
              <a:ext cx="343283" cy="1263387"/>
            </a:xfrm>
            <a:prstGeom prst="cube">
              <a:avLst>
                <a:gd name="adj" fmla="val 96842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437" y="3144278"/>
              <a:ext cx="152720" cy="175097"/>
            </a:xfrm>
            <a:prstGeom prst="rect">
              <a:avLst/>
            </a:prstGeom>
          </p:spPr>
        </p:pic>
        <p:pic>
          <p:nvPicPr>
            <p:cNvPr id="75" name="Immagine 7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2548277" y="3035906"/>
              <a:ext cx="69763" cy="56464"/>
            </a:xfrm>
            <a:prstGeom prst="rect">
              <a:avLst/>
            </a:prstGeom>
          </p:spPr>
        </p:pic>
        <p:cxnSp>
          <p:nvCxnSpPr>
            <p:cNvPr id="76" name="Connettore 1 75"/>
            <p:cNvCxnSpPr/>
            <p:nvPr/>
          </p:nvCxnSpPr>
          <p:spPr>
            <a:xfrm flipV="1">
              <a:off x="4341035" y="3113718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/>
          </p:nvCxnSpPr>
          <p:spPr>
            <a:xfrm flipV="1">
              <a:off x="4998590" y="3010367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/>
          </p:nvCxnSpPr>
          <p:spPr>
            <a:xfrm flipV="1">
              <a:off x="6132938" y="2775683"/>
              <a:ext cx="1390481" cy="1526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/>
          </p:nvCxnSpPr>
          <p:spPr>
            <a:xfrm flipV="1">
              <a:off x="5978827" y="2928348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 rot="660000" flipV="1">
              <a:off x="4333513" y="3258926"/>
              <a:ext cx="200752" cy="219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/>
          </p:nvCxnSpPr>
          <p:spPr>
            <a:xfrm rot="660000" flipV="1">
              <a:off x="4989813" y="3317560"/>
              <a:ext cx="433653" cy="473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/>
          </p:nvCxnSpPr>
          <p:spPr>
            <a:xfrm>
              <a:off x="6497432" y="3462030"/>
              <a:ext cx="1027123" cy="10735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ttangolo 82"/>
            <p:cNvSpPr/>
            <p:nvPr/>
          </p:nvSpPr>
          <p:spPr>
            <a:xfrm>
              <a:off x="3990750" y="3135776"/>
              <a:ext cx="67971" cy="132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ttangolo 83"/>
            <p:cNvSpPr/>
            <p:nvPr/>
          </p:nvSpPr>
          <p:spPr>
            <a:xfrm>
              <a:off x="3047456" y="2885492"/>
              <a:ext cx="825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....... 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Connettore 1 84"/>
            <p:cNvCxnSpPr/>
            <p:nvPr/>
          </p:nvCxnSpPr>
          <p:spPr>
            <a:xfrm rot="-120000">
              <a:off x="2901621" y="3173303"/>
              <a:ext cx="180353" cy="6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ttangolo 85"/>
            <p:cNvSpPr/>
            <p:nvPr/>
          </p:nvSpPr>
          <p:spPr>
            <a:xfrm>
              <a:off x="3316539" y="2300063"/>
              <a:ext cx="885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FOOT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Cube 40"/>
            <p:cNvSpPr/>
            <p:nvPr/>
          </p:nvSpPr>
          <p:spPr>
            <a:xfrm flipH="1">
              <a:off x="431617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Cube 40"/>
            <p:cNvSpPr/>
            <p:nvPr/>
          </p:nvSpPr>
          <p:spPr>
            <a:xfrm flipH="1">
              <a:off x="4235740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Cube 39"/>
            <p:cNvSpPr/>
            <p:nvPr/>
          </p:nvSpPr>
          <p:spPr>
            <a:xfrm flipH="1">
              <a:off x="4179493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Cube 42"/>
            <p:cNvSpPr/>
            <p:nvPr/>
          </p:nvSpPr>
          <p:spPr>
            <a:xfrm flipH="1">
              <a:off x="4106314" y="2895069"/>
              <a:ext cx="112497" cy="575934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ttangolo 90"/>
            <p:cNvSpPr/>
            <p:nvPr/>
          </p:nvSpPr>
          <p:spPr>
            <a:xfrm rot="21231650">
              <a:off x="4047263" y="2841862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2" name="Connettore 1 91"/>
            <p:cNvCxnSpPr/>
            <p:nvPr/>
          </p:nvCxnSpPr>
          <p:spPr>
            <a:xfrm rot="-540000">
              <a:off x="4034629" y="3220980"/>
              <a:ext cx="107912" cy="283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/>
          </p:nvCxnSpPr>
          <p:spPr>
            <a:xfrm rot="720000" flipV="1">
              <a:off x="4069158" y="3156819"/>
              <a:ext cx="92296" cy="303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ttangolo 93"/>
            <p:cNvSpPr/>
            <p:nvPr/>
          </p:nvSpPr>
          <p:spPr>
            <a:xfrm rot="21231650">
              <a:off x="4924397" y="2733150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Cube 42"/>
            <p:cNvSpPr/>
            <p:nvPr/>
          </p:nvSpPr>
          <p:spPr>
            <a:xfrm flipH="1">
              <a:off x="6386962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Cube 42"/>
            <p:cNvSpPr/>
            <p:nvPr/>
          </p:nvSpPr>
          <p:spPr>
            <a:xfrm flipH="1">
              <a:off x="6253707" y="279663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Cube 42"/>
            <p:cNvSpPr/>
            <p:nvPr/>
          </p:nvSpPr>
          <p:spPr>
            <a:xfrm flipH="1">
              <a:off x="6133472" y="2800464"/>
              <a:ext cx="162954" cy="774735"/>
            </a:xfrm>
            <a:prstGeom prst="cube">
              <a:avLst>
                <a:gd name="adj" fmla="val 79286"/>
              </a:avLst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Rettangolo 97"/>
            <p:cNvSpPr/>
            <p:nvPr/>
          </p:nvSpPr>
          <p:spPr>
            <a:xfrm rot="21231650">
              <a:off x="6024966" y="2605006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ttangolo 98"/>
            <p:cNvSpPr/>
            <p:nvPr/>
          </p:nvSpPr>
          <p:spPr>
            <a:xfrm rot="21231650">
              <a:off x="7338300" y="2449014"/>
              <a:ext cx="5806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...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Cube 26"/>
            <p:cNvSpPr/>
            <p:nvPr/>
          </p:nvSpPr>
          <p:spPr>
            <a:xfrm flipH="1">
              <a:off x="3851242" y="2979048"/>
              <a:ext cx="215374" cy="395016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1" name="Connettore 2 100"/>
            <p:cNvCxnSpPr/>
            <p:nvPr/>
          </p:nvCxnSpPr>
          <p:spPr>
            <a:xfrm>
              <a:off x="3736960" y="3198041"/>
              <a:ext cx="2072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/>
          </p:nvCxnSpPr>
          <p:spPr>
            <a:xfrm rot="720000" flipV="1">
              <a:off x="5990991" y="3415227"/>
              <a:ext cx="220863" cy="241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ttangolo 102"/>
            <p:cNvSpPr/>
            <p:nvPr/>
          </p:nvSpPr>
          <p:spPr>
            <a:xfrm rot="399849">
              <a:off x="7435066" y="3282974"/>
              <a:ext cx="6495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...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ttangolo 103"/>
            <p:cNvSpPr/>
            <p:nvPr/>
          </p:nvSpPr>
          <p:spPr>
            <a:xfrm rot="354077">
              <a:off x="6075766" y="3142639"/>
              <a:ext cx="567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ttangolo 104"/>
            <p:cNvSpPr/>
            <p:nvPr/>
          </p:nvSpPr>
          <p:spPr>
            <a:xfrm rot="227179">
              <a:off x="4932862" y="3016781"/>
              <a:ext cx="417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Rettangolo 105"/>
            <p:cNvSpPr/>
            <p:nvPr/>
          </p:nvSpPr>
          <p:spPr>
            <a:xfrm rot="435330">
              <a:off x="4051499" y="295616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….</a:t>
              </a:r>
              <a:endPara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6488117" y="149327"/>
            <a:ext cx="3922625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downstream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414952" y="6414280"/>
            <a:ext cx="59464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ttangolo arrotondato 62"/>
          <p:cNvSpPr/>
          <p:nvPr/>
        </p:nvSpPr>
        <p:spPr>
          <a:xfrm>
            <a:off x="4834940" y="420739"/>
            <a:ext cx="1152196" cy="1283673"/>
          </a:xfrm>
          <a:prstGeom prst="roundRect">
            <a:avLst/>
          </a:prstGeom>
          <a:solidFill>
            <a:srgbClr val="FF9933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4"/>
          <p:cNvSpPr txBox="1"/>
          <p:nvPr/>
        </p:nvSpPr>
        <p:spPr>
          <a:xfrm>
            <a:off x="100020" y="5246208"/>
            <a:ext cx="39445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40 x 2 cm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plastic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scintillator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bars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3 mm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thickness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2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layers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of 20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bars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Silicon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PhotoMultiplier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(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SiPM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)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mic Sans MS"/>
            </a:endParaRPr>
          </a:p>
        </p:txBody>
      </p:sp>
      <p:pic>
        <p:nvPicPr>
          <p:cNvPr id="58" name="SiPM_50mu-2.jpg" descr="SiPM_50mu-2.jpg"/>
          <p:cNvPicPr>
            <a:picLocks/>
          </p:cNvPicPr>
          <p:nvPr/>
        </p:nvPicPr>
        <p:blipFill rotWithShape="1">
          <a:blip r:embed="rId7"/>
          <a:srcRect l="6776" t="11187" r="11349" b="14142"/>
          <a:stretch/>
        </p:blipFill>
        <p:spPr>
          <a:xfrm>
            <a:off x="8418459" y="4740947"/>
            <a:ext cx="2095882" cy="1802675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7570122" y="2551126"/>
            <a:ext cx="2719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BGO – (Bi</a:t>
            </a:r>
            <a:r>
              <a:rPr kumimoji="0" lang="it-IT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  <a:r>
              <a:rPr kumimoji="0" lang="it-IT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it-IT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Inorganic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scintillator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6760620" y="2330539"/>
            <a:ext cx="118405" cy="284059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4"/>
          <p:cNvSpPr txBox="1"/>
          <p:nvPr/>
        </p:nvSpPr>
        <p:spPr>
          <a:xfrm>
            <a:off x="8119124" y="3430196"/>
            <a:ext cx="2181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Z</a:t>
            </a:r>
            <a:r>
              <a:rPr kumimoji="0" lang="it-IT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Bi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= 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Ρ</a:t>
            </a:r>
            <a:r>
              <a:rPr kumimoji="0" lang="it-IT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BGO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= 7.13 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g/cm</a:t>
            </a:r>
            <a:r>
              <a:rPr kumimoji="0" lang="it-IT" sz="1800" b="1" i="1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Weight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= 1.027 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Total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weight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 330 Kg</a:t>
            </a:r>
          </a:p>
        </p:txBody>
      </p:sp>
      <p:sp>
        <p:nvSpPr>
          <p:cNvPr id="112" name="Rettangolo 111"/>
          <p:cNvSpPr/>
          <p:nvPr/>
        </p:nvSpPr>
        <p:spPr>
          <a:xfrm>
            <a:off x="5595548" y="5656344"/>
            <a:ext cx="2877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Pitch 15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 breakdown 53 V</a:t>
            </a:r>
          </a:p>
        </p:txBody>
      </p:sp>
      <p:sp>
        <p:nvSpPr>
          <p:cNvPr id="113" name="Rettangolo 112"/>
          <p:cNvSpPr/>
          <p:nvPr/>
        </p:nvSpPr>
        <p:spPr>
          <a:xfrm rot="16373013">
            <a:off x="6600468" y="3715039"/>
            <a:ext cx="80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cm</a:t>
            </a:r>
          </a:p>
        </p:txBody>
      </p:sp>
      <p:cxnSp>
        <p:nvCxnSpPr>
          <p:cNvPr id="114" name="Connettore 2 113"/>
          <p:cNvCxnSpPr/>
          <p:nvPr/>
        </p:nvCxnSpPr>
        <p:spPr>
          <a:xfrm flipV="1">
            <a:off x="6454470" y="2256035"/>
            <a:ext cx="353448" cy="975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ttangolo 114"/>
          <p:cNvSpPr/>
          <p:nvPr/>
        </p:nvSpPr>
        <p:spPr>
          <a:xfrm>
            <a:off x="6222504" y="1905685"/>
            <a:ext cx="80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cm</a:t>
            </a:r>
          </a:p>
        </p:txBody>
      </p:sp>
      <p:cxnSp>
        <p:nvCxnSpPr>
          <p:cNvPr id="116" name="Connettore 2 115"/>
          <p:cNvCxnSpPr/>
          <p:nvPr/>
        </p:nvCxnSpPr>
        <p:spPr>
          <a:xfrm flipV="1">
            <a:off x="6239576" y="5286083"/>
            <a:ext cx="424082" cy="119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ttangolo 116"/>
          <p:cNvSpPr/>
          <p:nvPr/>
        </p:nvSpPr>
        <p:spPr>
          <a:xfrm>
            <a:off x="6049637" y="5229887"/>
            <a:ext cx="80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cm</a:t>
            </a:r>
          </a:p>
        </p:txBody>
      </p:sp>
      <p:pic>
        <p:nvPicPr>
          <p:cNvPr id="120" name="Immagine 1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1434">
            <a:off x="608687" y="3768646"/>
            <a:ext cx="2891918" cy="2293782"/>
          </a:xfrm>
          <a:prstGeom prst="rect">
            <a:avLst/>
          </a:prstGeom>
        </p:spPr>
      </p:pic>
      <p:pic>
        <p:nvPicPr>
          <p:cNvPr id="122" name="Picture 6" descr="FOOT_logo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6" y="69038"/>
            <a:ext cx="491039" cy="491039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751234" y="6473917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Spighi: FOOT experiment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ttangolo 126"/>
          <p:cNvSpPr/>
          <p:nvPr/>
        </p:nvSpPr>
        <p:spPr>
          <a:xfrm>
            <a:off x="4768233" y="68122"/>
            <a:ext cx="567784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SCN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ttangolo 127"/>
          <p:cNvSpPr/>
          <p:nvPr/>
        </p:nvSpPr>
        <p:spPr>
          <a:xfrm>
            <a:off x="5351710" y="76829"/>
            <a:ext cx="543739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CAL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TextBox 4"/>
          <p:cNvSpPr txBox="1"/>
          <p:nvPr/>
        </p:nvSpPr>
        <p:spPr>
          <a:xfrm>
            <a:off x="148193" y="3929422"/>
            <a:ext cx="2532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Scintillator (SCN)</a:t>
            </a:r>
          </a:p>
        </p:txBody>
      </p:sp>
      <p:sp>
        <p:nvSpPr>
          <p:cNvPr id="130" name="TextBox 4"/>
          <p:cNvSpPr txBox="1"/>
          <p:nvPr/>
        </p:nvSpPr>
        <p:spPr>
          <a:xfrm>
            <a:off x="7467515" y="1853102"/>
            <a:ext cx="2532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rPr>
              <a:t>Calorimeter (CAL)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10575" r="13735" b="9195"/>
          <a:stretch/>
        </p:blipFill>
        <p:spPr>
          <a:xfrm>
            <a:off x="2823138" y="2296815"/>
            <a:ext cx="2262833" cy="213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77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8"/>
          <p:cNvSpPr txBox="1"/>
          <p:nvPr/>
        </p:nvSpPr>
        <p:spPr>
          <a:xfrm>
            <a:off x="4627343" y="37786"/>
            <a:ext cx="488702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>
                <a:solidFill>
                  <a:srgbClr val="FF3300"/>
                </a:solidFill>
              </a:rPr>
              <a:t>FOOT: </a:t>
            </a:r>
            <a:r>
              <a:rPr lang="it-IT" sz="2800" i="1" dirty="0" err="1">
                <a:solidFill>
                  <a:srgbClr val="FF3300"/>
                </a:solidFill>
              </a:rPr>
              <a:t>Emulsion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chamber</a:t>
            </a:r>
            <a:r>
              <a:rPr lang="it-IT" sz="2800" i="1" dirty="0">
                <a:solidFill>
                  <a:srgbClr val="FF3300"/>
                </a:solidFill>
              </a:rPr>
              <a:t> setup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050858" y="6476181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27</a:t>
            </a:fld>
            <a:endParaRPr lang="it-IT"/>
          </a:p>
        </p:txBody>
      </p:sp>
      <p:pic>
        <p:nvPicPr>
          <p:cNvPr id="77" name="Picture 3"/>
          <p:cNvPicPr>
            <a:picLocks noChangeAspect="1"/>
          </p:cNvPicPr>
          <p:nvPr/>
        </p:nvPicPr>
        <p:blipFill rotWithShape="1">
          <a:blip r:embed="rId3"/>
          <a:srcRect t="19742" r="50128" b="15094"/>
          <a:stretch/>
        </p:blipFill>
        <p:spPr>
          <a:xfrm>
            <a:off x="9622007" y="3656264"/>
            <a:ext cx="2370880" cy="2865482"/>
          </a:xfrm>
          <a:prstGeom prst="rect">
            <a:avLst/>
          </a:prstGeom>
        </p:spPr>
      </p:pic>
      <p:sp>
        <p:nvSpPr>
          <p:cNvPr id="78" name="TextBox 5"/>
          <p:cNvSpPr txBox="1"/>
          <p:nvPr/>
        </p:nvSpPr>
        <p:spPr>
          <a:xfrm>
            <a:off x="9079611" y="6539309"/>
            <a:ext cx="3078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/>
                </a:solidFill>
                <a:latin typeface="Calibri"/>
              </a:rPr>
              <a:t>G. De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Lellis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et al. JINST 2, 2007, P06004</a:t>
            </a:r>
          </a:p>
        </p:txBody>
      </p:sp>
      <p:sp>
        <p:nvSpPr>
          <p:cNvPr id="80" name="TextBox 8"/>
          <p:cNvSpPr txBox="1"/>
          <p:nvPr/>
        </p:nvSpPr>
        <p:spPr>
          <a:xfrm>
            <a:off x="306190" y="611088"/>
            <a:ext cx="347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/>
              </a:rPr>
              <a:t>C on C @ 200 MeV/</a:t>
            </a:r>
            <a:r>
              <a:rPr lang="en-US" sz="2000" b="1" dirty="0" err="1">
                <a:latin typeface="Calibri"/>
              </a:rPr>
              <a:t>nucl</a:t>
            </a:r>
            <a:r>
              <a:rPr lang="en-US" sz="2000" b="1" dirty="0">
                <a:latin typeface="Calibri"/>
              </a:rPr>
              <a:t> FLUKA </a:t>
            </a:r>
          </a:p>
        </p:txBody>
      </p:sp>
      <p:sp>
        <p:nvSpPr>
          <p:cNvPr id="12" name="TextBox 4"/>
          <p:cNvSpPr txBox="1"/>
          <p:nvPr/>
        </p:nvSpPr>
        <p:spPr>
          <a:xfrm>
            <a:off x="4733265" y="612541"/>
            <a:ext cx="57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2000" dirty="0">
                <a:solidFill>
                  <a:prstClr val="black"/>
                </a:solidFill>
                <a:cs typeface="Comic Sans MS"/>
              </a:rPr>
              <a:t>Light </a:t>
            </a:r>
            <a:r>
              <a:rPr lang="it-IT" sz="2000" dirty="0" err="1">
                <a:solidFill>
                  <a:prstClr val="black"/>
                </a:solidFill>
                <a:cs typeface="Comic Sans MS"/>
              </a:rPr>
              <a:t>fragments</a:t>
            </a:r>
            <a:r>
              <a:rPr lang="it-IT" sz="2000" dirty="0">
                <a:solidFill>
                  <a:prstClr val="black"/>
                </a:solidFill>
                <a:cs typeface="Comic Sans MS"/>
              </a:rPr>
              <a:t> (Z&lt;3) </a:t>
            </a:r>
            <a:r>
              <a:rPr lang="it-IT" sz="2000" dirty="0" err="1">
                <a:solidFill>
                  <a:prstClr val="black"/>
                </a:solidFill>
                <a:cs typeface="Comic Sans MS"/>
              </a:rPr>
              <a:t>produced</a:t>
            </a:r>
            <a:r>
              <a:rPr lang="it-IT" sz="2000" dirty="0">
                <a:solidFill>
                  <a:prstClr val="black"/>
                </a:solidFill>
                <a:cs typeface="Comic Sans MS"/>
              </a:rPr>
              <a:t> </a:t>
            </a:r>
            <a:r>
              <a:rPr lang="it-IT" sz="2000" dirty="0" err="1">
                <a:solidFill>
                  <a:prstClr val="black"/>
                </a:solidFill>
                <a:cs typeface="Comic Sans MS"/>
              </a:rPr>
              <a:t>at</a:t>
            </a:r>
            <a:r>
              <a:rPr lang="it-IT" sz="2000" dirty="0">
                <a:solidFill>
                  <a:prstClr val="black"/>
                </a:solidFill>
                <a:cs typeface="Comic Sans MS"/>
              </a:rPr>
              <a:t> wide angle (~75°)</a:t>
            </a:r>
            <a:endParaRPr lang="en-US" b="1" dirty="0">
              <a:cs typeface="Comic Sans MS"/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-7633" y="3349369"/>
            <a:ext cx="4956180" cy="3413523"/>
            <a:chOff x="3670621" y="2361820"/>
            <a:chExt cx="4956180" cy="3413523"/>
          </a:xfrm>
        </p:grpSpPr>
        <p:pic>
          <p:nvPicPr>
            <p:cNvPr id="49" name="Picture 9" descr="3-7-FIG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497" l="0" r="9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2" t="19572" b="17797"/>
            <a:stretch/>
          </p:blipFill>
          <p:spPr>
            <a:xfrm>
              <a:off x="3714981" y="3395971"/>
              <a:ext cx="4911820" cy="1812723"/>
            </a:xfrm>
            <a:prstGeom prst="rect">
              <a:avLst/>
            </a:prstGeom>
          </p:spPr>
        </p:pic>
        <p:cxnSp>
          <p:nvCxnSpPr>
            <p:cNvPr id="50" name="Connettore 1 49"/>
            <p:cNvCxnSpPr/>
            <p:nvPr/>
          </p:nvCxnSpPr>
          <p:spPr>
            <a:xfrm>
              <a:off x="3990011" y="3507093"/>
              <a:ext cx="41359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/>
          </p:nvCxnSpPr>
          <p:spPr>
            <a:xfrm>
              <a:off x="4255369" y="5206939"/>
              <a:ext cx="41359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/>
          </p:nvCxnSpPr>
          <p:spPr>
            <a:xfrm>
              <a:off x="8388441" y="3755684"/>
              <a:ext cx="5657" cy="14512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/>
          </p:nvCxnSpPr>
          <p:spPr>
            <a:xfrm>
              <a:off x="8125912" y="3507093"/>
              <a:ext cx="262529" cy="248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/>
          </p:nvCxnSpPr>
          <p:spPr>
            <a:xfrm>
              <a:off x="3995390" y="3508660"/>
              <a:ext cx="5657" cy="14512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/>
          </p:nvCxnSpPr>
          <p:spPr>
            <a:xfrm>
              <a:off x="3992839" y="4952969"/>
              <a:ext cx="262529" cy="248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ttangolo 55"/>
            <p:cNvSpPr/>
            <p:nvPr/>
          </p:nvSpPr>
          <p:spPr>
            <a:xfrm>
              <a:off x="5235425" y="5229204"/>
              <a:ext cx="6078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 mm</a:t>
              </a:r>
            </a:p>
          </p:txBody>
        </p:sp>
        <p:sp>
          <p:nvSpPr>
            <p:cNvPr id="57" name="Rettangolo 56"/>
            <p:cNvSpPr/>
            <p:nvPr/>
          </p:nvSpPr>
          <p:spPr>
            <a:xfrm>
              <a:off x="7912905" y="5260630"/>
              <a:ext cx="6078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1 mm</a:t>
              </a:r>
            </a:p>
          </p:txBody>
        </p:sp>
        <p:cxnSp>
          <p:nvCxnSpPr>
            <p:cNvPr id="58" name="Connettore 2 57"/>
            <p:cNvCxnSpPr/>
            <p:nvPr/>
          </p:nvCxnSpPr>
          <p:spPr>
            <a:xfrm>
              <a:off x="5393905" y="5260630"/>
              <a:ext cx="3508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>
              <a:off x="8060712" y="5260630"/>
              <a:ext cx="3508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ttangolo 59"/>
            <p:cNvSpPr/>
            <p:nvPr/>
          </p:nvSpPr>
          <p:spPr>
            <a:xfrm>
              <a:off x="7708191" y="5467566"/>
              <a:ext cx="7837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000000"/>
                  </a:solidFill>
                </a:rPr>
                <a:t>Pb</a:t>
              </a:r>
              <a:r>
                <a:rPr lang="en-US" sz="1400" b="1" dirty="0">
                  <a:solidFill>
                    <a:srgbClr val="000000"/>
                  </a:solidFill>
                </a:rPr>
                <a:t> layer</a:t>
              </a:r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5133422" y="5465055"/>
              <a:ext cx="8803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C or C</a:t>
              </a:r>
              <a:r>
                <a:rPr lang="en-US" sz="1400" b="1" baseline="-25000" dirty="0">
                  <a:solidFill>
                    <a:srgbClr val="000000"/>
                  </a:solidFill>
                </a:rPr>
                <a:t>2</a:t>
              </a:r>
              <a:r>
                <a:rPr lang="en-US" sz="1400" b="1" dirty="0">
                  <a:solidFill>
                    <a:srgbClr val="000000"/>
                  </a:solidFill>
                </a:rPr>
                <a:t>H</a:t>
              </a:r>
              <a:r>
                <a:rPr lang="en-US" sz="1400" b="1" baseline="-25000" dirty="0">
                  <a:solidFill>
                    <a:srgbClr val="000000"/>
                  </a:solidFill>
                </a:rPr>
                <a:t>4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3986729" y="5226420"/>
              <a:ext cx="74571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300 </a:t>
              </a:r>
              <a:r>
                <a:rPr lang="en-US" sz="1400" b="1" dirty="0" err="1">
                  <a:solidFill>
                    <a:srgbClr val="000000"/>
                  </a:solidFill>
                </a:rPr>
                <a:t>μm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63" name="Connettore 2 62"/>
            <p:cNvCxnSpPr/>
            <p:nvPr/>
          </p:nvCxnSpPr>
          <p:spPr>
            <a:xfrm>
              <a:off x="4217442" y="5261871"/>
              <a:ext cx="20010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ttangolo 63"/>
            <p:cNvSpPr/>
            <p:nvPr/>
          </p:nvSpPr>
          <p:spPr>
            <a:xfrm>
              <a:off x="3670621" y="5465218"/>
              <a:ext cx="1275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Emulsion layer</a:t>
              </a:r>
            </a:p>
          </p:txBody>
        </p:sp>
        <p:sp>
          <p:nvSpPr>
            <p:cNvPr id="65" name="Parentesi graffa aperta 64"/>
            <p:cNvSpPr/>
            <p:nvPr/>
          </p:nvSpPr>
          <p:spPr>
            <a:xfrm rot="5400000">
              <a:off x="4667240" y="2624918"/>
              <a:ext cx="208762" cy="1528557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Parentesi graffa aperta 65"/>
            <p:cNvSpPr/>
            <p:nvPr/>
          </p:nvSpPr>
          <p:spPr>
            <a:xfrm rot="5400000">
              <a:off x="6068005" y="2764834"/>
              <a:ext cx="205771" cy="1247322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Parentesi graffa aperta 66"/>
            <p:cNvSpPr/>
            <p:nvPr/>
          </p:nvSpPr>
          <p:spPr>
            <a:xfrm rot="5400000">
              <a:off x="7366324" y="2726308"/>
              <a:ext cx="187815" cy="1331359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4384210" y="2692828"/>
              <a:ext cx="82766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FF3300"/>
                  </a:solidFill>
                </a:rPr>
                <a:t>Section 1</a:t>
              </a:r>
            </a:p>
            <a:p>
              <a:pPr algn="ctr"/>
              <a:r>
                <a:rPr lang="en-US" sz="1300" b="1" dirty="0" err="1">
                  <a:solidFill>
                    <a:srgbClr val="FF3300"/>
                  </a:solidFill>
                </a:rPr>
                <a:t>vertexing</a:t>
              </a:r>
              <a:endParaRPr lang="en-US" sz="1300" b="1" dirty="0">
                <a:solidFill>
                  <a:srgbClr val="FF3300"/>
                </a:solidFill>
              </a:endParaRPr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5356278" y="2687965"/>
              <a:ext cx="162922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FF3300"/>
                  </a:solidFill>
                </a:rPr>
                <a:t>Section 2</a:t>
              </a:r>
            </a:p>
            <a:p>
              <a:pPr algn="ctr"/>
              <a:r>
                <a:rPr lang="en-US" sz="1300" b="1" dirty="0">
                  <a:solidFill>
                    <a:srgbClr val="FF3300"/>
                  </a:solidFill>
                </a:rPr>
                <a:t>Charge Identification</a:t>
              </a:r>
            </a:p>
          </p:txBody>
        </p:sp>
        <p:sp>
          <p:nvSpPr>
            <p:cNvPr id="70" name="Rettangolo 69"/>
            <p:cNvSpPr/>
            <p:nvPr/>
          </p:nvSpPr>
          <p:spPr>
            <a:xfrm>
              <a:off x="6996463" y="2698257"/>
              <a:ext cx="100226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FF3300"/>
                  </a:solidFill>
                </a:rPr>
                <a:t>Section 3</a:t>
              </a:r>
            </a:p>
            <a:p>
              <a:pPr algn="ctr"/>
              <a:r>
                <a:rPr lang="en-US" sz="1300" b="1" dirty="0">
                  <a:solidFill>
                    <a:srgbClr val="FF3300"/>
                  </a:solidFill>
                </a:rPr>
                <a:t>momentum</a:t>
              </a:r>
            </a:p>
          </p:txBody>
        </p:sp>
        <p:sp>
          <p:nvSpPr>
            <p:cNvPr id="71" name="Rettangolo 70"/>
            <p:cNvSpPr/>
            <p:nvPr/>
          </p:nvSpPr>
          <p:spPr>
            <a:xfrm>
              <a:off x="5883185" y="5300888"/>
              <a:ext cx="1275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Emulsion layer</a:t>
              </a:r>
            </a:p>
          </p:txBody>
        </p:sp>
        <p:cxnSp>
          <p:nvCxnSpPr>
            <p:cNvPr id="72" name="Connettore 2 71"/>
            <p:cNvCxnSpPr/>
            <p:nvPr/>
          </p:nvCxnSpPr>
          <p:spPr>
            <a:xfrm>
              <a:off x="3995390" y="2655962"/>
              <a:ext cx="4003334" cy="0"/>
            </a:xfrm>
            <a:prstGeom prst="straightConnector1">
              <a:avLst/>
            </a:prstGeom>
            <a:ln w="28575">
              <a:solidFill>
                <a:srgbClr val="FF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ttangolo 80"/>
            <p:cNvSpPr/>
            <p:nvPr/>
          </p:nvSpPr>
          <p:spPr>
            <a:xfrm>
              <a:off x="5668183" y="2361820"/>
              <a:ext cx="59984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300" b="1" dirty="0">
                  <a:solidFill>
                    <a:srgbClr val="FF3300"/>
                  </a:solidFill>
                </a:rPr>
                <a:t>10 cm</a:t>
              </a:r>
            </a:p>
          </p:txBody>
        </p:sp>
      </p:grpSp>
      <p:sp>
        <p:nvSpPr>
          <p:cNvPr id="2" name="Freccia a destra 1"/>
          <p:cNvSpPr/>
          <p:nvPr/>
        </p:nvSpPr>
        <p:spPr>
          <a:xfrm>
            <a:off x="3888817" y="596541"/>
            <a:ext cx="743640" cy="491173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3" name="Immagine 7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8235" r="9691" b="2491"/>
          <a:stretch/>
        </p:blipFill>
        <p:spPr>
          <a:xfrm>
            <a:off x="9710" y="1004719"/>
            <a:ext cx="4151627" cy="2397147"/>
          </a:xfrm>
          <a:prstGeom prst="rect">
            <a:avLst/>
          </a:prstGeom>
        </p:spPr>
      </p:pic>
      <p:sp>
        <p:nvSpPr>
          <p:cNvPr id="74" name="TextBox 8"/>
          <p:cNvSpPr txBox="1"/>
          <p:nvPr/>
        </p:nvSpPr>
        <p:spPr>
          <a:xfrm>
            <a:off x="2091323" y="1428168"/>
            <a:ext cx="151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/>
              </a:rPr>
              <a:t>n, </a:t>
            </a:r>
            <a:r>
              <a:rPr lang="en-US" b="1" dirty="0">
                <a:solidFill>
                  <a:srgbClr val="0033CC"/>
                </a:solidFill>
                <a:latin typeface="Calibri"/>
              </a:rPr>
              <a:t>p</a:t>
            </a:r>
            <a:r>
              <a:rPr lang="en-US" b="1" dirty="0">
                <a:latin typeface="Calibri"/>
              </a:rPr>
              <a:t>, </a:t>
            </a:r>
            <a:r>
              <a:rPr lang="en-US" b="1" dirty="0">
                <a:solidFill>
                  <a:srgbClr val="0033CC"/>
                </a:solidFill>
                <a:latin typeface="Calibri"/>
              </a:rPr>
              <a:t>D</a:t>
            </a:r>
            <a:r>
              <a:rPr lang="en-US" b="1" dirty="0">
                <a:latin typeface="Calibri"/>
              </a:rPr>
              <a:t>, </a:t>
            </a:r>
            <a:r>
              <a:rPr lang="en-US" b="1" dirty="0">
                <a:solidFill>
                  <a:srgbClr val="0033CC"/>
                </a:solidFill>
                <a:latin typeface="Calibri"/>
              </a:rPr>
              <a:t>T</a:t>
            </a:r>
            <a:r>
              <a:rPr lang="en-US" b="1" dirty="0">
                <a:latin typeface="Calibri"/>
              </a:rPr>
              <a:t>, </a:t>
            </a:r>
            <a:r>
              <a:rPr lang="en-US" b="1" dirty="0">
                <a:solidFill>
                  <a:srgbClr val="D60093"/>
                </a:solidFill>
                <a:latin typeface="Calibri"/>
              </a:rPr>
              <a:t>He</a:t>
            </a:r>
            <a:r>
              <a:rPr lang="en-US" b="1" dirty="0">
                <a:latin typeface="Calibri"/>
              </a:rPr>
              <a:t> </a:t>
            </a:r>
          </a:p>
        </p:txBody>
      </p:sp>
      <p:sp>
        <p:nvSpPr>
          <p:cNvPr id="76" name="Rettangolo 75"/>
          <p:cNvSpPr/>
          <p:nvPr/>
        </p:nvSpPr>
        <p:spPr>
          <a:xfrm>
            <a:off x="7936117" y="3025431"/>
            <a:ext cx="1578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movement to avoid pile-up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4439765" y="1218956"/>
            <a:ext cx="4647067" cy="4726267"/>
            <a:chOff x="4318742" y="1138274"/>
            <a:chExt cx="4647067" cy="4726267"/>
          </a:xfrm>
        </p:grpSpPr>
        <p:grpSp>
          <p:nvGrpSpPr>
            <p:cNvPr id="83" name="Gruppo 82"/>
            <p:cNvGrpSpPr/>
            <p:nvPr/>
          </p:nvGrpSpPr>
          <p:grpSpPr>
            <a:xfrm>
              <a:off x="4893461" y="1138274"/>
              <a:ext cx="4072348" cy="4726267"/>
              <a:chOff x="2623409" y="1114209"/>
              <a:chExt cx="4072348" cy="4726267"/>
            </a:xfrm>
          </p:grpSpPr>
          <p:sp>
            <p:nvSpPr>
              <p:cNvPr id="84" name="Cubo 83"/>
              <p:cNvSpPr/>
              <p:nvPr/>
            </p:nvSpPr>
            <p:spPr>
              <a:xfrm flipH="1">
                <a:off x="5018814" y="2736556"/>
                <a:ext cx="1673950" cy="251101"/>
              </a:xfrm>
              <a:prstGeom prst="cube">
                <a:avLst>
                  <a:gd name="adj" fmla="val 42949"/>
                </a:avLst>
              </a:prstGeom>
              <a:solidFill>
                <a:srgbClr val="00C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5" name="Picture 1" descr="Screen Shot 2017-03-20 at 11.49.28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99514" l="881" r="994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3409" y="1560843"/>
                <a:ext cx="3306203" cy="4279633"/>
              </a:xfrm>
              <a:prstGeom prst="rect">
                <a:avLst/>
              </a:prstGeom>
            </p:spPr>
          </p:pic>
          <p:sp>
            <p:nvSpPr>
              <p:cNvPr id="86" name="TextBox 8"/>
              <p:cNvSpPr txBox="1"/>
              <p:nvPr/>
            </p:nvSpPr>
            <p:spPr>
              <a:xfrm>
                <a:off x="3184915" y="2121787"/>
                <a:ext cx="7826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/>
                  </a:rPr>
                  <a:t>Beam</a:t>
                </a:r>
              </a:p>
            </p:txBody>
          </p:sp>
          <p:cxnSp>
            <p:nvCxnSpPr>
              <p:cNvPr id="87" name="Connettore 1 86"/>
              <p:cNvCxnSpPr/>
              <p:nvPr/>
            </p:nvCxnSpPr>
            <p:spPr>
              <a:xfrm>
                <a:off x="3060551" y="2491119"/>
                <a:ext cx="86256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1 87"/>
              <p:cNvCxnSpPr/>
              <p:nvPr/>
            </p:nvCxnSpPr>
            <p:spPr>
              <a:xfrm>
                <a:off x="2634167" y="2492912"/>
                <a:ext cx="22036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TextBox 8"/>
              <p:cNvSpPr txBox="1"/>
              <p:nvPr/>
            </p:nvSpPr>
            <p:spPr>
              <a:xfrm>
                <a:off x="5644633" y="1644711"/>
                <a:ext cx="10321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/>
                  </a:rPr>
                  <a:t>Emulsion Chamber</a:t>
                </a:r>
              </a:p>
            </p:txBody>
          </p:sp>
          <p:grpSp>
            <p:nvGrpSpPr>
              <p:cNvPr id="90" name="Gruppo 89"/>
              <p:cNvGrpSpPr/>
              <p:nvPr/>
            </p:nvGrpSpPr>
            <p:grpSpPr>
              <a:xfrm>
                <a:off x="5562218" y="2166559"/>
                <a:ext cx="1133539" cy="668336"/>
                <a:chOff x="5282997" y="5396248"/>
                <a:chExt cx="2293631" cy="846472"/>
              </a:xfrm>
            </p:grpSpPr>
            <p:pic>
              <p:nvPicPr>
                <p:cNvPr id="93" name="Picture 9" descr="3-7-FIG2.png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99497" l="0" r="9973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82" t="19572" b="17797"/>
                <a:stretch/>
              </p:blipFill>
              <p:spPr>
                <a:xfrm>
                  <a:off x="5282997" y="5396248"/>
                  <a:ext cx="2293631" cy="846472"/>
                </a:xfrm>
                <a:prstGeom prst="rect">
                  <a:avLst/>
                </a:prstGeom>
              </p:spPr>
            </p:pic>
            <p:cxnSp>
              <p:nvCxnSpPr>
                <p:cNvPr id="94" name="Connettore 1 93"/>
                <p:cNvCxnSpPr/>
                <p:nvPr/>
              </p:nvCxnSpPr>
              <p:spPr>
                <a:xfrm>
                  <a:off x="5411425" y="5448138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ttore 1 94"/>
                <p:cNvCxnSpPr/>
                <p:nvPr/>
              </p:nvCxnSpPr>
              <p:spPr>
                <a:xfrm>
                  <a:off x="5535337" y="6241900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ttore 1 95"/>
                <p:cNvCxnSpPr/>
                <p:nvPr/>
              </p:nvCxnSpPr>
              <p:spPr>
                <a:xfrm>
                  <a:off x="7465323" y="5564220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ttore 1 96"/>
                <p:cNvCxnSpPr/>
                <p:nvPr/>
              </p:nvCxnSpPr>
              <p:spPr>
                <a:xfrm>
                  <a:off x="7342732" y="5448138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ttore 1 97"/>
                <p:cNvCxnSpPr/>
                <p:nvPr/>
              </p:nvCxnSpPr>
              <p:spPr>
                <a:xfrm>
                  <a:off x="5413937" y="5448869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ttore 1 98"/>
                <p:cNvCxnSpPr/>
                <p:nvPr/>
              </p:nvCxnSpPr>
              <p:spPr>
                <a:xfrm>
                  <a:off x="5412746" y="6123306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ttore 1 99"/>
                <p:cNvCxnSpPr/>
                <p:nvPr/>
              </p:nvCxnSpPr>
              <p:spPr>
                <a:xfrm>
                  <a:off x="5534992" y="5563467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ttore 1 100"/>
                <p:cNvCxnSpPr/>
                <p:nvPr/>
              </p:nvCxnSpPr>
              <p:spPr>
                <a:xfrm rot="180000">
                  <a:off x="5415080" y="5452254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ttore 1 101"/>
                <p:cNvCxnSpPr/>
                <p:nvPr/>
              </p:nvCxnSpPr>
              <p:spPr>
                <a:xfrm>
                  <a:off x="5537504" y="5564198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TextBox 8"/>
              <p:cNvSpPr txBox="1"/>
              <p:nvPr/>
            </p:nvSpPr>
            <p:spPr>
              <a:xfrm>
                <a:off x="3281331" y="1114209"/>
                <a:ext cx="14795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/>
                  </a:rPr>
                  <a:t>Beam monitor</a:t>
                </a:r>
              </a:p>
            </p:txBody>
          </p:sp>
          <p:cxnSp>
            <p:nvCxnSpPr>
              <p:cNvPr id="92" name="Connettore 2 91"/>
              <p:cNvCxnSpPr/>
              <p:nvPr/>
            </p:nvCxnSpPr>
            <p:spPr>
              <a:xfrm>
                <a:off x="4021096" y="1468152"/>
                <a:ext cx="430865" cy="81800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Connettore 2 102"/>
            <p:cNvCxnSpPr/>
            <p:nvPr/>
          </p:nvCxnSpPr>
          <p:spPr>
            <a:xfrm>
              <a:off x="4803010" y="1644617"/>
              <a:ext cx="430865" cy="8180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8"/>
            <p:cNvSpPr txBox="1"/>
            <p:nvPr/>
          </p:nvSpPr>
          <p:spPr>
            <a:xfrm>
              <a:off x="4318742" y="1371356"/>
              <a:ext cx="14795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/>
                </a:rPr>
                <a:t>Start counter</a:t>
              </a:r>
            </a:p>
          </p:txBody>
        </p:sp>
      </p:grp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947159" y="6486980"/>
            <a:ext cx="4114800" cy="365125"/>
          </a:xfrm>
        </p:spPr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pic>
        <p:nvPicPr>
          <p:cNvPr id="75" name="Immagin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2" t="10928" r="13676" b="61904"/>
          <a:stretch/>
        </p:blipFill>
        <p:spPr>
          <a:xfrm>
            <a:off x="3520213" y="1002092"/>
            <a:ext cx="622143" cy="138802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0" l="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3286" r="15321"/>
          <a:stretch/>
        </p:blipFill>
        <p:spPr>
          <a:xfrm>
            <a:off x="9778961" y="618363"/>
            <a:ext cx="1698172" cy="2358274"/>
          </a:xfrm>
          <a:prstGeom prst="rect">
            <a:avLst/>
          </a:prstGeom>
        </p:spPr>
      </p:pic>
      <p:sp>
        <p:nvSpPr>
          <p:cNvPr id="79" name="Rettangolo 78"/>
          <p:cNvSpPr/>
          <p:nvPr/>
        </p:nvSpPr>
        <p:spPr>
          <a:xfrm>
            <a:off x="9743429" y="2871815"/>
            <a:ext cx="2128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High speed </a:t>
            </a:r>
          </a:p>
          <a:p>
            <a:pPr algn="ctr"/>
            <a:r>
              <a:rPr lang="en-US" sz="1600" b="1" dirty="0"/>
              <a:t>automated scanning</a:t>
            </a:r>
          </a:p>
        </p:txBody>
      </p:sp>
    </p:spTree>
    <p:extLst>
      <p:ext uri="{BB962C8B-B14F-4D97-AF65-F5344CB8AC3E}">
        <p14:creationId xmlns:p14="http://schemas.microsoft.com/office/powerpoint/2010/main" val="2293343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ounded Rectangle 256"/>
          <p:cNvSpPr/>
          <p:nvPr/>
        </p:nvSpPr>
        <p:spPr>
          <a:xfrm>
            <a:off x="5790346" y="3673922"/>
            <a:ext cx="6365370" cy="3184078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20040" y="2569173"/>
            <a:ext cx="11568877" cy="90404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" y="4006242"/>
            <a:ext cx="5389196" cy="1640383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sellaDiTesto 28"/>
          <p:cNvSpPr txBox="1"/>
          <p:nvPr/>
        </p:nvSpPr>
        <p:spPr>
          <a:xfrm>
            <a:off x="242535" y="47046"/>
            <a:ext cx="478131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Charge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 &amp; Mass </a:t>
            </a: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reconstruction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 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56742" y="6437926"/>
            <a:ext cx="52453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2165259" y="6498586"/>
            <a:ext cx="2057400" cy="3429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Spighi: FOOT experiment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C8033EB-7356-4D6A-A74D-83AB1C1DABE9}"/>
              </a:ext>
            </a:extLst>
          </p:cNvPr>
          <p:cNvGrpSpPr/>
          <p:nvPr/>
        </p:nvGrpSpPr>
        <p:grpSpPr>
          <a:xfrm>
            <a:off x="4971910" y="166591"/>
            <a:ext cx="7078400" cy="2410232"/>
            <a:chOff x="4971910" y="166591"/>
            <a:chExt cx="7078400" cy="2410232"/>
          </a:xfrm>
        </p:grpSpPr>
        <p:sp>
          <p:nvSpPr>
            <p:cNvPr id="104" name="TextBox 3"/>
            <p:cNvSpPr txBox="1"/>
            <p:nvPr/>
          </p:nvSpPr>
          <p:spPr>
            <a:xfrm>
              <a:off x="6873102" y="1986481"/>
              <a:ext cx="801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00"/>
                  </a:solidFill>
                </a:rPr>
                <a:t>Vertex</a:t>
              </a:r>
            </a:p>
          </p:txBody>
        </p:sp>
        <p:sp>
          <p:nvSpPr>
            <p:cNvPr id="105" name="TextBox 30"/>
            <p:cNvSpPr txBox="1"/>
            <p:nvPr/>
          </p:nvSpPr>
          <p:spPr>
            <a:xfrm>
              <a:off x="7786615" y="2054194"/>
              <a:ext cx="1644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800000"/>
                  </a:solidFill>
                </a:rPr>
                <a:t>Inner tracker</a:t>
              </a:r>
            </a:p>
          </p:txBody>
        </p:sp>
        <p:sp>
          <p:nvSpPr>
            <p:cNvPr id="107" name="TextBox 33"/>
            <p:cNvSpPr txBox="1"/>
            <p:nvPr/>
          </p:nvSpPr>
          <p:spPr>
            <a:xfrm>
              <a:off x="5031102" y="774951"/>
              <a:ext cx="1437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Start counter</a:t>
              </a:r>
            </a:p>
          </p:txBody>
        </p:sp>
        <p:sp>
          <p:nvSpPr>
            <p:cNvPr id="108" name="TextBox 33"/>
            <p:cNvSpPr txBox="1"/>
            <p:nvPr/>
          </p:nvSpPr>
          <p:spPr>
            <a:xfrm>
              <a:off x="6395392" y="678834"/>
              <a:ext cx="774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Target</a:t>
              </a:r>
            </a:p>
          </p:txBody>
        </p:sp>
        <p:sp>
          <p:nvSpPr>
            <p:cNvPr id="109" name="TextBox 30"/>
            <p:cNvSpPr txBox="1"/>
            <p:nvPr/>
          </p:nvSpPr>
          <p:spPr>
            <a:xfrm>
              <a:off x="10749425" y="166591"/>
              <a:ext cx="11582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BGO </a:t>
              </a:r>
              <a:r>
                <a:rPr lang="en-US" b="1" dirty="0" err="1">
                  <a:solidFill>
                    <a:srgbClr val="008000"/>
                  </a:solidFill>
                </a:rPr>
                <a:t>Calo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grpSp>
          <p:nvGrpSpPr>
            <p:cNvPr id="110" name="Group 32"/>
            <p:cNvGrpSpPr/>
            <p:nvPr/>
          </p:nvGrpSpPr>
          <p:grpSpPr>
            <a:xfrm rot="16200000">
              <a:off x="8288424" y="970421"/>
              <a:ext cx="1389216" cy="856900"/>
              <a:chOff x="6974084" y="3422947"/>
              <a:chExt cx="1712721" cy="1257903"/>
            </a:xfrm>
          </p:grpSpPr>
          <p:sp>
            <p:nvSpPr>
              <p:cNvPr id="162" name="Can 35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Oval 38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4"/>
            <p:cNvGrpSpPr/>
            <p:nvPr/>
          </p:nvGrpSpPr>
          <p:grpSpPr>
            <a:xfrm rot="16200000">
              <a:off x="7285378" y="1001466"/>
              <a:ext cx="1023770" cy="716138"/>
              <a:chOff x="6974084" y="3422947"/>
              <a:chExt cx="1712721" cy="1257903"/>
            </a:xfrm>
          </p:grpSpPr>
          <p:sp>
            <p:nvSpPr>
              <p:cNvPr id="160" name="Can 11"/>
              <p:cNvSpPr/>
              <p:nvPr/>
            </p:nvSpPr>
            <p:spPr>
              <a:xfrm>
                <a:off x="6974084" y="3422947"/>
                <a:ext cx="1712721" cy="1257903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Oval 13"/>
              <p:cNvSpPr/>
              <p:nvPr/>
            </p:nvSpPr>
            <p:spPr>
              <a:xfrm>
                <a:off x="7329714" y="3483411"/>
                <a:ext cx="895048" cy="1814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2" name="Group 7"/>
            <p:cNvGrpSpPr/>
            <p:nvPr/>
          </p:nvGrpSpPr>
          <p:grpSpPr>
            <a:xfrm>
              <a:off x="7057239" y="985522"/>
              <a:ext cx="282282" cy="857772"/>
              <a:chOff x="609619" y="4763056"/>
              <a:chExt cx="483805" cy="1112762"/>
            </a:xfrm>
            <a:solidFill>
              <a:srgbClr val="C0504D"/>
            </a:solidFill>
          </p:grpSpPr>
          <p:sp>
            <p:nvSpPr>
              <p:cNvPr id="157" name="Cube 40"/>
              <p:cNvSpPr/>
              <p:nvPr/>
            </p:nvSpPr>
            <p:spPr>
              <a:xfrm flipH="1">
                <a:off x="851519" y="4763056"/>
                <a:ext cx="241905" cy="1112762"/>
              </a:xfrm>
              <a:prstGeom prst="cube">
                <a:avLst>
                  <a:gd name="adj" fmla="val 79286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Cube 39"/>
              <p:cNvSpPr/>
              <p:nvPr/>
            </p:nvSpPr>
            <p:spPr>
              <a:xfrm flipH="1">
                <a:off x="730569" y="4763056"/>
                <a:ext cx="241905" cy="1112762"/>
              </a:xfrm>
              <a:prstGeom prst="cube">
                <a:avLst>
                  <a:gd name="adj" fmla="val 79286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Cube 42"/>
              <p:cNvSpPr/>
              <p:nvPr/>
            </p:nvSpPr>
            <p:spPr>
              <a:xfrm flipH="1">
                <a:off x="609619" y="4763056"/>
                <a:ext cx="241905" cy="1112762"/>
              </a:xfrm>
              <a:prstGeom prst="cube">
                <a:avLst>
                  <a:gd name="adj" fmla="val 79286"/>
                </a:avLst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Cube 26"/>
            <p:cNvSpPr/>
            <p:nvPr/>
          </p:nvSpPr>
          <p:spPr>
            <a:xfrm flipH="1">
              <a:off x="6715974" y="1110596"/>
              <a:ext cx="270216" cy="588320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15" name="Cube 27"/>
            <p:cNvSpPr/>
            <p:nvPr/>
          </p:nvSpPr>
          <p:spPr>
            <a:xfrm flipH="1">
              <a:off x="8333165" y="983967"/>
              <a:ext cx="141142" cy="857772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ube 28"/>
            <p:cNvSpPr/>
            <p:nvPr/>
          </p:nvSpPr>
          <p:spPr>
            <a:xfrm flipH="1">
              <a:off x="8192026" y="983967"/>
              <a:ext cx="141142" cy="857772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Cube 6"/>
            <p:cNvSpPr/>
            <p:nvPr/>
          </p:nvSpPr>
          <p:spPr>
            <a:xfrm flipH="1">
              <a:off x="11213048" y="530103"/>
              <a:ext cx="694622" cy="1862054"/>
            </a:xfrm>
            <a:prstGeom prst="cube">
              <a:avLst>
                <a:gd name="adj" fmla="val 61260"/>
              </a:avLst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1" name="Cube 6"/>
            <p:cNvSpPr/>
            <p:nvPr/>
          </p:nvSpPr>
          <p:spPr>
            <a:xfrm flipH="1">
              <a:off x="5726358" y="1138670"/>
              <a:ext cx="1002202" cy="548365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2" name="Cilindro 23"/>
            <p:cNvSpPr/>
            <p:nvPr/>
          </p:nvSpPr>
          <p:spPr>
            <a:xfrm rot="16200000">
              <a:off x="5396757" y="1313572"/>
              <a:ext cx="486525" cy="172678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Cube 6"/>
            <p:cNvSpPr/>
            <p:nvPr/>
          </p:nvSpPr>
          <p:spPr>
            <a:xfrm flipH="1">
              <a:off x="11169746" y="501668"/>
              <a:ext cx="430695" cy="1881634"/>
            </a:xfrm>
            <a:prstGeom prst="cube">
              <a:avLst>
                <a:gd name="adj" fmla="val 92820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4" name="TextBox 30"/>
            <p:cNvSpPr txBox="1"/>
            <p:nvPr/>
          </p:nvSpPr>
          <p:spPr>
            <a:xfrm>
              <a:off x="10491384" y="2207491"/>
              <a:ext cx="1077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US" b="1" dirty="0">
                  <a:solidFill>
                    <a:schemeClr val="accent2"/>
                  </a:solidFill>
                </a:rPr>
                <a:t>E &amp; TOF</a:t>
              </a:r>
            </a:p>
          </p:txBody>
        </p:sp>
        <p:sp>
          <p:nvSpPr>
            <p:cNvPr id="125" name="TextBox 33"/>
            <p:cNvSpPr txBox="1"/>
            <p:nvPr/>
          </p:nvSpPr>
          <p:spPr>
            <a:xfrm>
              <a:off x="7419965" y="299283"/>
              <a:ext cx="1829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</a:rPr>
                <a:t>Halbach</a:t>
              </a:r>
              <a:r>
                <a:rPr lang="en-US" b="1" dirty="0">
                  <a:solidFill>
                    <a:srgbClr val="0000FF"/>
                  </a:solidFill>
                </a:rPr>
                <a:t> magnets</a:t>
              </a:r>
            </a:p>
          </p:txBody>
        </p:sp>
        <p:sp>
          <p:nvSpPr>
            <p:cNvPr id="126" name="Rettangolo 27"/>
            <p:cNvSpPr/>
            <p:nvPr/>
          </p:nvSpPr>
          <p:spPr>
            <a:xfrm>
              <a:off x="9271251" y="280556"/>
              <a:ext cx="15155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Si Micro Strip </a:t>
              </a:r>
            </a:p>
          </p:txBody>
        </p:sp>
        <p:sp>
          <p:nvSpPr>
            <p:cNvPr id="127" name="Rettangolo 29"/>
            <p:cNvSpPr/>
            <p:nvPr/>
          </p:nvSpPr>
          <p:spPr>
            <a:xfrm>
              <a:off x="5370881" y="1756332"/>
              <a:ext cx="15722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Beam Monitor</a:t>
              </a:r>
            </a:p>
          </p:txBody>
        </p:sp>
        <p:sp>
          <p:nvSpPr>
            <p:cNvPr id="128" name="Rettangolo 31"/>
            <p:cNvSpPr/>
            <p:nvPr/>
          </p:nvSpPr>
          <p:spPr>
            <a:xfrm>
              <a:off x="4971910" y="1072696"/>
              <a:ext cx="489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/>
                <a:t>p,C</a:t>
              </a:r>
              <a:endParaRPr lang="it-IT" dirty="0"/>
            </a:p>
          </p:txBody>
        </p:sp>
        <p:pic>
          <p:nvPicPr>
            <p:cNvPr id="129" name="Immagin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3568" y="1415117"/>
              <a:ext cx="260781" cy="260781"/>
            </a:xfrm>
            <a:prstGeom prst="rect">
              <a:avLst/>
            </a:prstGeom>
          </p:spPr>
        </p:pic>
        <p:pic>
          <p:nvPicPr>
            <p:cNvPr id="130" name="Immagin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5065368" y="1469241"/>
              <a:ext cx="87527" cy="84095"/>
            </a:xfrm>
            <a:prstGeom prst="rect">
              <a:avLst/>
            </a:prstGeom>
          </p:spPr>
        </p:pic>
        <p:cxnSp>
          <p:nvCxnSpPr>
            <p:cNvPr id="131" name="Connettore 1 34"/>
            <p:cNvCxnSpPr/>
            <p:nvPr/>
          </p:nvCxnSpPr>
          <p:spPr>
            <a:xfrm flipV="1">
              <a:off x="6923307" y="1365829"/>
              <a:ext cx="256155" cy="331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ttore 1 35"/>
            <p:cNvCxnSpPr/>
            <p:nvPr/>
          </p:nvCxnSpPr>
          <p:spPr>
            <a:xfrm flipV="1">
              <a:off x="7333594" y="1316939"/>
              <a:ext cx="251870" cy="326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ttore 1 36"/>
            <p:cNvCxnSpPr/>
            <p:nvPr/>
          </p:nvCxnSpPr>
          <p:spPr>
            <a:xfrm flipV="1">
              <a:off x="8170117" y="1163013"/>
              <a:ext cx="544077" cy="704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37"/>
            <p:cNvCxnSpPr>
              <a:cxnSpLocks/>
              <a:stCxn id="153" idx="1"/>
            </p:cNvCxnSpPr>
            <p:nvPr/>
          </p:nvCxnSpPr>
          <p:spPr>
            <a:xfrm flipV="1">
              <a:off x="10170800" y="821865"/>
              <a:ext cx="1157934" cy="1151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38"/>
            <p:cNvCxnSpPr/>
            <p:nvPr/>
          </p:nvCxnSpPr>
          <p:spPr>
            <a:xfrm flipV="1">
              <a:off x="9388427" y="1040857"/>
              <a:ext cx="277102" cy="359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39"/>
            <p:cNvCxnSpPr/>
            <p:nvPr/>
          </p:nvCxnSpPr>
          <p:spPr>
            <a:xfrm rot="863226" flipV="1">
              <a:off x="6914453" y="1422400"/>
              <a:ext cx="256155" cy="331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40"/>
            <p:cNvCxnSpPr/>
            <p:nvPr/>
          </p:nvCxnSpPr>
          <p:spPr>
            <a:xfrm rot="863226" flipV="1">
              <a:off x="7324157" y="1476465"/>
              <a:ext cx="251870" cy="326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41"/>
            <p:cNvCxnSpPr/>
            <p:nvPr/>
          </p:nvCxnSpPr>
          <p:spPr>
            <a:xfrm rot="863226" flipV="1">
              <a:off x="8184750" y="1576402"/>
              <a:ext cx="544077" cy="704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42"/>
            <p:cNvCxnSpPr/>
            <p:nvPr/>
          </p:nvCxnSpPr>
          <p:spPr>
            <a:xfrm>
              <a:off x="10438733" y="1841102"/>
              <a:ext cx="958207" cy="1309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43"/>
            <p:cNvCxnSpPr/>
            <p:nvPr/>
          </p:nvCxnSpPr>
          <p:spPr>
            <a:xfrm rot="863226" flipV="1">
              <a:off x="9403688" y="1728167"/>
              <a:ext cx="277102" cy="3590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ttangolo 44"/>
            <p:cNvSpPr/>
            <p:nvPr/>
          </p:nvSpPr>
          <p:spPr>
            <a:xfrm>
              <a:off x="6894115" y="1349792"/>
              <a:ext cx="85279" cy="19694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2" name="Rettangolo 45"/>
            <p:cNvSpPr/>
            <p:nvPr/>
          </p:nvSpPr>
          <p:spPr>
            <a:xfrm rot="21231650">
              <a:off x="7058417" y="999080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..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43" name="Rettangolo 46"/>
            <p:cNvSpPr/>
            <p:nvPr/>
          </p:nvSpPr>
          <p:spPr>
            <a:xfrm rot="250138">
              <a:off x="7049768" y="1104477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..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44" name="Rettangolo 47"/>
            <p:cNvSpPr/>
            <p:nvPr/>
          </p:nvSpPr>
          <p:spPr>
            <a:xfrm rot="594483">
              <a:off x="8163317" y="1227680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..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45" name="Rettangolo 48"/>
            <p:cNvSpPr/>
            <p:nvPr/>
          </p:nvSpPr>
          <p:spPr>
            <a:xfrm rot="21400415">
              <a:off x="8154668" y="866352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..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46" name="Rettangolo 49"/>
            <p:cNvSpPr/>
            <p:nvPr/>
          </p:nvSpPr>
          <p:spPr>
            <a:xfrm rot="21344122">
              <a:off x="11227345" y="449346"/>
              <a:ext cx="5357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….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47" name="Rettangolo 50"/>
            <p:cNvSpPr/>
            <p:nvPr/>
          </p:nvSpPr>
          <p:spPr>
            <a:xfrm rot="464022">
              <a:off x="11322226" y="1654893"/>
              <a:ext cx="7280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…...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48" name="Rettangolo 51"/>
            <p:cNvSpPr/>
            <p:nvPr/>
          </p:nvSpPr>
          <p:spPr>
            <a:xfrm>
              <a:off x="5773960" y="1063997"/>
              <a:ext cx="10743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. . . . . 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cxnSp>
          <p:nvCxnSpPr>
            <p:cNvPr id="149" name="Connettore 1 52"/>
            <p:cNvCxnSpPr/>
            <p:nvPr/>
          </p:nvCxnSpPr>
          <p:spPr>
            <a:xfrm>
              <a:off x="5154843" y="1417186"/>
              <a:ext cx="44454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53"/>
            <p:cNvCxnSpPr/>
            <p:nvPr/>
          </p:nvCxnSpPr>
          <p:spPr>
            <a:xfrm>
              <a:off x="5734042" y="1415905"/>
              <a:ext cx="11548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2 54"/>
            <p:cNvCxnSpPr/>
            <p:nvPr/>
          </p:nvCxnSpPr>
          <p:spPr>
            <a:xfrm>
              <a:off x="6739221" y="1411571"/>
              <a:ext cx="1548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Cube 42"/>
            <p:cNvSpPr/>
            <p:nvPr/>
          </p:nvSpPr>
          <p:spPr>
            <a:xfrm flipH="1">
              <a:off x="10110916" y="642399"/>
              <a:ext cx="327817" cy="1318289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Cube 42"/>
            <p:cNvSpPr/>
            <p:nvPr/>
          </p:nvSpPr>
          <p:spPr>
            <a:xfrm flipH="1">
              <a:off x="9876935" y="677052"/>
              <a:ext cx="327817" cy="1318289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Cube 42"/>
            <p:cNvSpPr/>
            <p:nvPr/>
          </p:nvSpPr>
          <p:spPr>
            <a:xfrm flipH="1">
              <a:off x="9682761" y="701258"/>
              <a:ext cx="327817" cy="1318289"/>
            </a:xfrm>
            <a:prstGeom prst="cube">
              <a:avLst>
                <a:gd name="adj" fmla="val 79286"/>
              </a:avLst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ttangolo 58"/>
            <p:cNvSpPr/>
            <p:nvPr/>
          </p:nvSpPr>
          <p:spPr>
            <a:xfrm rot="21254470">
              <a:off x="9634356" y="621096"/>
              <a:ext cx="8002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.  .  .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156" name="Rettangolo 59"/>
            <p:cNvSpPr/>
            <p:nvPr/>
          </p:nvSpPr>
          <p:spPr>
            <a:xfrm rot="242876">
              <a:off x="9695243" y="1450907"/>
              <a:ext cx="80021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.  .  .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sp>
        <p:nvSpPr>
          <p:cNvPr id="164" name="Rettangolo 111"/>
          <p:cNvSpPr/>
          <p:nvPr/>
        </p:nvSpPr>
        <p:spPr>
          <a:xfrm>
            <a:off x="562575" y="2633639"/>
            <a:ext cx="22649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SC+SCN</a:t>
            </a:r>
          </a:p>
          <a:p>
            <a:pPr marL="742950" lvl="1" indent="-285750"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Tof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el-GR" sz="2400" b="1" dirty="0">
                <a:solidFill>
                  <a:srgbClr val="0000CC"/>
                </a:solidFill>
                <a:latin typeface="Calibri" panose="020F0502020204030204"/>
                <a:sym typeface="Wingdings" panose="05000000000000000000" pitchFamily="2" charset="2"/>
              </a:rPr>
              <a:t>β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Rettangolo 111"/>
          <p:cNvSpPr/>
          <p:nvPr/>
        </p:nvSpPr>
        <p:spPr>
          <a:xfrm>
            <a:off x="3064619" y="2633639"/>
            <a:ext cx="3290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SYSTEM</a:t>
            </a:r>
          </a:p>
          <a:p>
            <a:pPr marL="742950" lvl="1" indent="-285750"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400" b="1" noProof="0" dirty="0" err="1">
                <a:solidFill>
                  <a:srgbClr val="0000CC"/>
                </a:solidFill>
                <a:latin typeface="Calibri" panose="020F0502020204030204"/>
              </a:rPr>
              <a:t>momentum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Rettangolo 111"/>
          <p:cNvSpPr/>
          <p:nvPr/>
        </p:nvSpPr>
        <p:spPr>
          <a:xfrm>
            <a:off x="6302762" y="2633639"/>
            <a:ext cx="3290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SCN &amp; MSD</a:t>
            </a:r>
          </a:p>
          <a:p>
            <a:pPr marL="742950" lvl="1" indent="-285750"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Energy </a:t>
            </a: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loss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" name="Rettangolo 111"/>
          <p:cNvSpPr/>
          <p:nvPr/>
        </p:nvSpPr>
        <p:spPr>
          <a:xfrm>
            <a:off x="9134657" y="2633639"/>
            <a:ext cx="2881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CALORIMETER</a:t>
            </a:r>
          </a:p>
          <a:p>
            <a:pPr marL="742950" lvl="1" indent="-285750"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Kinetic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 Energy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Rettangolo 20"/>
          <p:cNvSpPr/>
          <p:nvPr/>
        </p:nvSpPr>
        <p:spPr>
          <a:xfrm>
            <a:off x="1228941" y="985522"/>
            <a:ext cx="2974595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Fragment univocally defined by Z and A</a:t>
            </a:r>
          </a:p>
        </p:txBody>
      </p:sp>
      <p:pic>
        <p:nvPicPr>
          <p:cNvPr id="169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9" y="4610255"/>
            <a:ext cx="5109581" cy="546523"/>
          </a:xfrm>
          <a:prstGeom prst="rect">
            <a:avLst/>
          </a:prstGeom>
        </p:spPr>
      </p:pic>
      <p:sp>
        <p:nvSpPr>
          <p:cNvPr id="170" name="Rettangolo 7"/>
          <p:cNvSpPr/>
          <p:nvPr/>
        </p:nvSpPr>
        <p:spPr>
          <a:xfrm>
            <a:off x="1090511" y="5182007"/>
            <a:ext cx="60465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SCN</a:t>
            </a:r>
          </a:p>
        </p:txBody>
      </p:sp>
      <p:cxnSp>
        <p:nvCxnSpPr>
          <p:cNvPr id="171" name="Connettore 2 8"/>
          <p:cNvCxnSpPr>
            <a:cxnSpLocks/>
          </p:cNvCxnSpPr>
          <p:nvPr/>
        </p:nvCxnSpPr>
        <p:spPr>
          <a:xfrm>
            <a:off x="3266085" y="5109372"/>
            <a:ext cx="435420" cy="2274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ttore 2 9"/>
          <p:cNvCxnSpPr/>
          <p:nvPr/>
        </p:nvCxnSpPr>
        <p:spPr>
          <a:xfrm>
            <a:off x="574085" y="4892025"/>
            <a:ext cx="527839" cy="2753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ttangolo 10"/>
          <p:cNvSpPr/>
          <p:nvPr/>
        </p:nvSpPr>
        <p:spPr>
          <a:xfrm>
            <a:off x="3736936" y="5188673"/>
            <a:ext cx="59824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</a:p>
        </p:txBody>
      </p:sp>
      <p:sp>
        <p:nvSpPr>
          <p:cNvPr id="174" name="Rettangolo 61"/>
          <p:cNvSpPr/>
          <p:nvPr/>
        </p:nvSpPr>
        <p:spPr>
          <a:xfrm>
            <a:off x="1308607" y="4028768"/>
            <a:ext cx="2397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marR="0" lvl="0" indent="-234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/>
              </a:rPr>
              <a:t>Fragment 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CasellaDiTesto 41"/>
              <p:cNvSpPr txBox="1"/>
              <p:nvPr/>
            </p:nvSpPr>
            <p:spPr>
              <a:xfrm>
                <a:off x="6473298" y="6196943"/>
                <a:ext cx="1142429" cy="521040"/>
              </a:xfrm>
              <a:prstGeom prst="rect">
                <a:avLst/>
              </a:prstGeom>
              <a:solidFill>
                <a:srgbClr val="CCFF99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5" name="CasellaDiTesto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298" y="6196943"/>
                <a:ext cx="1142429" cy="5210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CasellaDiTesto 42"/>
              <p:cNvSpPr txBox="1"/>
              <p:nvPr/>
            </p:nvSpPr>
            <p:spPr>
              <a:xfrm>
                <a:off x="7825310" y="4557062"/>
                <a:ext cx="1494255" cy="561885"/>
              </a:xfrm>
              <a:prstGeom prst="rect">
                <a:avLst/>
              </a:prstGeom>
              <a:solidFill>
                <a:srgbClr val="CCFF99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6" name="CasellaDiTes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310" y="4557062"/>
                <a:ext cx="1494255" cy="561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CasellaDiTesto 43"/>
              <p:cNvSpPr txBox="1"/>
              <p:nvPr/>
            </p:nvSpPr>
            <p:spPr>
              <a:xfrm>
                <a:off x="10224125" y="5639893"/>
                <a:ext cx="1646412" cy="620106"/>
              </a:xfrm>
              <a:prstGeom prst="rect">
                <a:avLst/>
              </a:prstGeom>
              <a:solidFill>
                <a:srgbClr val="CCFF99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𝑘𝑖𝑛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7" name="CasellaDiTes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125" y="5639893"/>
                <a:ext cx="1646412" cy="6201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952703" y="5319872"/>
            <a:ext cx="2330636" cy="821550"/>
            <a:chOff x="-10044" y="913250"/>
            <a:chExt cx="2330636" cy="821550"/>
          </a:xfrm>
        </p:grpSpPr>
        <p:grpSp>
          <p:nvGrpSpPr>
            <p:cNvPr id="178" name="Gruppo 29"/>
            <p:cNvGrpSpPr/>
            <p:nvPr/>
          </p:nvGrpSpPr>
          <p:grpSpPr>
            <a:xfrm>
              <a:off x="4089" y="1059783"/>
              <a:ext cx="2316503" cy="675017"/>
              <a:chOff x="3191434" y="68281"/>
              <a:chExt cx="2316503" cy="675017"/>
            </a:xfrm>
          </p:grpSpPr>
          <p:sp>
            <p:nvSpPr>
              <p:cNvPr id="179" name="Rettangolo 30"/>
              <p:cNvSpPr/>
              <p:nvPr/>
            </p:nvSpPr>
            <p:spPr>
              <a:xfrm>
                <a:off x="3191434" y="68281"/>
                <a:ext cx="2316503" cy="675017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180" name="Group 32"/>
              <p:cNvGrpSpPr/>
              <p:nvPr/>
            </p:nvGrpSpPr>
            <p:grpSpPr>
              <a:xfrm rot="16200000">
                <a:off x="4291828" y="305433"/>
                <a:ext cx="372154" cy="272499"/>
                <a:chOff x="6974084" y="3422947"/>
                <a:chExt cx="1712721" cy="1257903"/>
              </a:xfrm>
            </p:grpSpPr>
            <p:sp>
              <p:nvSpPr>
                <p:cNvPr id="209" name="Can 35"/>
                <p:cNvSpPr/>
                <p:nvPr/>
              </p:nvSpPr>
              <p:spPr>
                <a:xfrm>
                  <a:off x="6974084" y="3422947"/>
                  <a:ext cx="1712721" cy="1257903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Oval 38"/>
                <p:cNvSpPr/>
                <p:nvPr/>
              </p:nvSpPr>
              <p:spPr>
                <a:xfrm>
                  <a:off x="7329714" y="3483411"/>
                  <a:ext cx="895048" cy="18142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1" name="Group 14"/>
              <p:cNvGrpSpPr/>
              <p:nvPr/>
            </p:nvGrpSpPr>
            <p:grpSpPr>
              <a:xfrm rot="16200000">
                <a:off x="3963697" y="317276"/>
                <a:ext cx="274255" cy="227735"/>
                <a:chOff x="6974084" y="3422947"/>
                <a:chExt cx="1712721" cy="1257903"/>
              </a:xfrm>
            </p:grpSpPr>
            <p:sp>
              <p:nvSpPr>
                <p:cNvPr id="207" name="Can 11"/>
                <p:cNvSpPr/>
                <p:nvPr/>
              </p:nvSpPr>
              <p:spPr>
                <a:xfrm>
                  <a:off x="6974084" y="3422947"/>
                  <a:ext cx="1712721" cy="1257903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8" name="Oval 13"/>
                <p:cNvSpPr/>
                <p:nvPr/>
              </p:nvSpPr>
              <p:spPr>
                <a:xfrm>
                  <a:off x="7329714" y="3483411"/>
                  <a:ext cx="895048" cy="18142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2" name="Cube 27"/>
              <p:cNvSpPr/>
              <p:nvPr/>
            </p:nvSpPr>
            <p:spPr>
              <a:xfrm flipH="1">
                <a:off x="4271244" y="330534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Cube 28"/>
              <p:cNvSpPr/>
              <p:nvPr/>
            </p:nvSpPr>
            <p:spPr>
              <a:xfrm flipH="1">
                <a:off x="4226361" y="330534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Cilindro 37"/>
              <p:cNvSpPr/>
              <p:nvPr/>
            </p:nvSpPr>
            <p:spPr>
              <a:xfrm rot="16200000">
                <a:off x="3285467" y="414504"/>
                <a:ext cx="130334" cy="54912"/>
              </a:xfrm>
              <a:prstGeom prst="can">
                <a:avLst>
                  <a:gd name="adj" fmla="val 53589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5" name="Cube 6"/>
              <p:cNvSpPr/>
              <p:nvPr/>
            </p:nvSpPr>
            <p:spPr>
              <a:xfrm flipH="1">
                <a:off x="5164952" y="208950"/>
                <a:ext cx="136963" cy="504067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86" name="Immagin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7202" y="430380"/>
                <a:ext cx="60932" cy="69860"/>
              </a:xfrm>
              <a:prstGeom prst="rect">
                <a:avLst/>
              </a:prstGeom>
            </p:spPr>
          </p:pic>
          <p:pic>
            <p:nvPicPr>
              <p:cNvPr id="187" name="Immagine 4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0" t="9896" r="84613" b="71430"/>
              <a:stretch/>
            </p:blipFill>
            <p:spPr>
              <a:xfrm>
                <a:off x="3237113" y="387142"/>
                <a:ext cx="27834" cy="22528"/>
              </a:xfrm>
              <a:prstGeom prst="rect">
                <a:avLst/>
              </a:prstGeom>
            </p:spPr>
          </p:pic>
          <p:cxnSp>
            <p:nvCxnSpPr>
              <p:cNvPr id="188" name="Connettore 1 44"/>
              <p:cNvCxnSpPr/>
              <p:nvPr/>
            </p:nvCxnSpPr>
            <p:spPr>
              <a:xfrm flipV="1">
                <a:off x="3952387" y="418187"/>
                <a:ext cx="80096" cy="87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ttore 1 47"/>
              <p:cNvCxnSpPr/>
              <p:nvPr/>
            </p:nvCxnSpPr>
            <p:spPr>
              <a:xfrm flipV="1">
                <a:off x="4214739" y="376952"/>
                <a:ext cx="173019" cy="1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ttore 1 49"/>
              <p:cNvCxnSpPr/>
              <p:nvPr/>
            </p:nvCxnSpPr>
            <p:spPr>
              <a:xfrm flipV="1">
                <a:off x="4667321" y="283318"/>
                <a:ext cx="554774" cy="609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ttore 1 54"/>
              <p:cNvCxnSpPr/>
              <p:nvPr/>
            </p:nvCxnSpPr>
            <p:spPr>
              <a:xfrm flipV="1">
                <a:off x="4605833" y="344228"/>
                <a:ext cx="88120" cy="96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ttore 1 55"/>
              <p:cNvCxnSpPr/>
              <p:nvPr/>
            </p:nvCxnSpPr>
            <p:spPr>
              <a:xfrm rot="660000" flipV="1">
                <a:off x="3949386" y="476122"/>
                <a:ext cx="80096" cy="87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ttore 1 56"/>
              <p:cNvCxnSpPr/>
              <p:nvPr/>
            </p:nvCxnSpPr>
            <p:spPr>
              <a:xfrm rot="660000" flipV="1">
                <a:off x="4211237" y="499516"/>
                <a:ext cx="173019" cy="1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ttore 1 58"/>
              <p:cNvCxnSpPr/>
              <p:nvPr/>
            </p:nvCxnSpPr>
            <p:spPr>
              <a:xfrm>
                <a:off x="4812746" y="557157"/>
                <a:ext cx="409801" cy="428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ttangolo 70"/>
              <p:cNvSpPr/>
              <p:nvPr/>
            </p:nvSpPr>
            <p:spPr>
              <a:xfrm>
                <a:off x="3812631" y="426988"/>
                <a:ext cx="27119" cy="527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6" name="Cube 40"/>
              <p:cNvSpPr/>
              <p:nvPr/>
            </p:nvSpPr>
            <p:spPr>
              <a:xfrm flipH="1">
                <a:off x="3942468" y="330951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Cube 40"/>
              <p:cNvSpPr/>
              <p:nvPr/>
            </p:nvSpPr>
            <p:spPr>
              <a:xfrm flipH="1">
                <a:off x="3910377" y="330951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Cube 39"/>
              <p:cNvSpPr/>
              <p:nvPr/>
            </p:nvSpPr>
            <p:spPr>
              <a:xfrm flipH="1">
                <a:off x="3887935" y="330951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Cube 42"/>
              <p:cNvSpPr/>
              <p:nvPr/>
            </p:nvSpPr>
            <p:spPr>
              <a:xfrm flipH="1">
                <a:off x="3858738" y="330951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0" name="Connettore 1 75"/>
              <p:cNvCxnSpPr/>
              <p:nvPr/>
            </p:nvCxnSpPr>
            <p:spPr>
              <a:xfrm rot="21060000">
                <a:off x="3830137" y="460983"/>
                <a:ext cx="43055" cy="112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ttore 1 76"/>
              <p:cNvCxnSpPr/>
              <p:nvPr/>
            </p:nvCxnSpPr>
            <p:spPr>
              <a:xfrm rot="720000" flipV="1">
                <a:off x="3843914" y="435384"/>
                <a:ext cx="36824" cy="121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Cube 42"/>
              <p:cNvSpPr/>
              <p:nvPr/>
            </p:nvSpPr>
            <p:spPr>
              <a:xfrm flipH="1">
                <a:off x="4768671" y="291677"/>
                <a:ext cx="65015" cy="309104"/>
              </a:xfrm>
              <a:prstGeom prst="cube">
                <a:avLst>
                  <a:gd name="adj" fmla="val 79286"/>
                </a:avLst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Cube 42"/>
              <p:cNvSpPr/>
              <p:nvPr/>
            </p:nvSpPr>
            <p:spPr>
              <a:xfrm flipH="1">
                <a:off x="4715505" y="291677"/>
                <a:ext cx="65015" cy="309104"/>
              </a:xfrm>
              <a:prstGeom prst="cube">
                <a:avLst>
                  <a:gd name="adj" fmla="val 79286"/>
                </a:avLst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Cube 42"/>
              <p:cNvSpPr/>
              <p:nvPr/>
            </p:nvSpPr>
            <p:spPr>
              <a:xfrm flipH="1">
                <a:off x="4667534" y="293205"/>
                <a:ext cx="65015" cy="309104"/>
              </a:xfrm>
              <a:prstGeom prst="cube">
                <a:avLst>
                  <a:gd name="adj" fmla="val 79286"/>
                </a:avLst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Cube 26"/>
              <p:cNvSpPr/>
              <p:nvPr/>
            </p:nvSpPr>
            <p:spPr>
              <a:xfrm flipH="1">
                <a:off x="3756970" y="364457"/>
                <a:ext cx="85930" cy="157604"/>
              </a:xfrm>
              <a:prstGeom prst="cube">
                <a:avLst>
                  <a:gd name="adj" fmla="val 47767"/>
                </a:avLst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06" name="Connettore 1 81"/>
              <p:cNvCxnSpPr/>
              <p:nvPr/>
            </p:nvCxnSpPr>
            <p:spPr>
              <a:xfrm rot="720000" flipV="1">
                <a:off x="4610687" y="538483"/>
                <a:ext cx="88120" cy="96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1" name="Rettangolo 28"/>
            <p:cNvSpPr/>
            <p:nvPr/>
          </p:nvSpPr>
          <p:spPr>
            <a:xfrm>
              <a:off x="-10044" y="913250"/>
              <a:ext cx="13628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14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TOF &amp; TRACKER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52119" y="3734088"/>
            <a:ext cx="2316503" cy="784481"/>
            <a:chOff x="1188405" y="2147991"/>
            <a:chExt cx="2316503" cy="784481"/>
          </a:xfrm>
        </p:grpSpPr>
        <p:grpSp>
          <p:nvGrpSpPr>
            <p:cNvPr id="212" name="Gruppo 86"/>
            <p:cNvGrpSpPr/>
            <p:nvPr/>
          </p:nvGrpSpPr>
          <p:grpSpPr>
            <a:xfrm>
              <a:off x="1188405" y="2257455"/>
              <a:ext cx="2316503" cy="675017"/>
              <a:chOff x="3191434" y="68281"/>
              <a:chExt cx="2316503" cy="675017"/>
            </a:xfrm>
          </p:grpSpPr>
          <p:sp>
            <p:nvSpPr>
              <p:cNvPr id="213" name="Rettangolo 87"/>
              <p:cNvSpPr/>
              <p:nvPr/>
            </p:nvSpPr>
            <p:spPr>
              <a:xfrm>
                <a:off x="3191434" y="68281"/>
                <a:ext cx="2316503" cy="675017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4" name="Cube 6"/>
              <p:cNvSpPr/>
              <p:nvPr/>
            </p:nvSpPr>
            <p:spPr>
              <a:xfrm flipH="1">
                <a:off x="5187061" y="208950"/>
                <a:ext cx="220893" cy="498822"/>
              </a:xfrm>
              <a:prstGeom prst="cube">
                <a:avLst>
                  <a:gd name="adj" fmla="val 61260"/>
                </a:avLst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Cilindro 89"/>
              <p:cNvSpPr/>
              <p:nvPr/>
            </p:nvSpPr>
            <p:spPr>
              <a:xfrm rot="16200000">
                <a:off x="3285467" y="414504"/>
                <a:ext cx="130334" cy="54912"/>
              </a:xfrm>
              <a:prstGeom prst="can">
                <a:avLst>
                  <a:gd name="adj" fmla="val 53589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6" name="Cube 6"/>
              <p:cNvSpPr/>
              <p:nvPr/>
            </p:nvSpPr>
            <p:spPr>
              <a:xfrm flipH="1">
                <a:off x="5164952" y="208950"/>
                <a:ext cx="136963" cy="504067"/>
              </a:xfrm>
              <a:prstGeom prst="cube">
                <a:avLst>
                  <a:gd name="adj" fmla="val 100000"/>
                </a:avLst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17" name="Immagine 9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7202" y="430380"/>
                <a:ext cx="60932" cy="69860"/>
              </a:xfrm>
              <a:prstGeom prst="rect">
                <a:avLst/>
              </a:prstGeom>
            </p:spPr>
          </p:pic>
          <p:pic>
            <p:nvPicPr>
              <p:cNvPr id="218" name="Immagine 9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0" t="9896" r="84613" b="71430"/>
              <a:stretch/>
            </p:blipFill>
            <p:spPr>
              <a:xfrm>
                <a:off x="3237113" y="387142"/>
                <a:ext cx="27834" cy="22528"/>
              </a:xfrm>
              <a:prstGeom prst="rect">
                <a:avLst/>
              </a:prstGeom>
            </p:spPr>
          </p:pic>
          <p:cxnSp>
            <p:nvCxnSpPr>
              <p:cNvPr id="219" name="Connettore 1 93"/>
              <p:cNvCxnSpPr>
                <a:stCxn id="222" idx="4"/>
              </p:cNvCxnSpPr>
              <p:nvPr/>
            </p:nvCxnSpPr>
            <p:spPr>
              <a:xfrm flipV="1">
                <a:off x="3798016" y="283318"/>
                <a:ext cx="1424079" cy="1804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onnettore 1 94"/>
              <p:cNvCxnSpPr>
                <a:stCxn id="222" idx="4"/>
              </p:cNvCxnSpPr>
              <p:nvPr/>
            </p:nvCxnSpPr>
            <p:spPr>
              <a:xfrm>
                <a:off x="3798016" y="463782"/>
                <a:ext cx="1433451" cy="1183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Rettangolo 95"/>
              <p:cNvSpPr/>
              <p:nvPr/>
            </p:nvSpPr>
            <p:spPr>
              <a:xfrm>
                <a:off x="3812631" y="426988"/>
                <a:ext cx="27119" cy="527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2" name="Cube 26"/>
              <p:cNvSpPr/>
              <p:nvPr/>
            </p:nvSpPr>
            <p:spPr>
              <a:xfrm flipH="1">
                <a:off x="3756970" y="364457"/>
                <a:ext cx="85930" cy="157604"/>
              </a:xfrm>
              <a:prstGeom prst="cube">
                <a:avLst>
                  <a:gd name="adj" fmla="val 47767"/>
                </a:avLst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3" name="Rettangolo 97"/>
            <p:cNvSpPr/>
            <p:nvPr/>
          </p:nvSpPr>
          <p:spPr>
            <a:xfrm>
              <a:off x="1188410" y="2147991"/>
              <a:ext cx="108395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14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TOF &amp; CALO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760139" y="4743796"/>
            <a:ext cx="2322930" cy="838900"/>
            <a:chOff x="768173" y="1999197"/>
            <a:chExt cx="2322930" cy="838900"/>
          </a:xfrm>
        </p:grpSpPr>
        <p:grpSp>
          <p:nvGrpSpPr>
            <p:cNvPr id="224" name="Gruppo 98"/>
            <p:cNvGrpSpPr/>
            <p:nvPr/>
          </p:nvGrpSpPr>
          <p:grpSpPr>
            <a:xfrm>
              <a:off x="774600" y="2163080"/>
              <a:ext cx="2316503" cy="675017"/>
              <a:chOff x="3245709" y="1942427"/>
              <a:chExt cx="2316503" cy="675017"/>
            </a:xfrm>
          </p:grpSpPr>
          <p:sp>
            <p:nvSpPr>
              <p:cNvPr id="225" name="Rettangolo 99"/>
              <p:cNvSpPr/>
              <p:nvPr/>
            </p:nvSpPr>
            <p:spPr>
              <a:xfrm>
                <a:off x="3245709" y="1942427"/>
                <a:ext cx="2316503" cy="675017"/>
              </a:xfrm>
              <a:prstGeom prst="rect">
                <a:avLst/>
              </a:prstGeom>
              <a:solidFill>
                <a:srgbClr val="CC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6" name="Cube 6"/>
              <p:cNvSpPr/>
              <p:nvPr/>
            </p:nvSpPr>
            <p:spPr>
              <a:xfrm flipH="1">
                <a:off x="5228704" y="2074891"/>
                <a:ext cx="220893" cy="498822"/>
              </a:xfrm>
              <a:prstGeom prst="cube">
                <a:avLst>
                  <a:gd name="adj" fmla="val 61260"/>
                </a:avLst>
              </a:prstGeom>
              <a:solidFill>
                <a:srgbClr val="00B05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27" name="Group 32"/>
              <p:cNvGrpSpPr/>
              <p:nvPr/>
            </p:nvGrpSpPr>
            <p:grpSpPr>
              <a:xfrm rot="16200000">
                <a:off x="4346103" y="2170659"/>
                <a:ext cx="372154" cy="272499"/>
                <a:chOff x="6974084" y="3422947"/>
                <a:chExt cx="1712721" cy="1257903"/>
              </a:xfrm>
            </p:grpSpPr>
            <p:sp>
              <p:nvSpPr>
                <p:cNvPr id="254" name="Can 35"/>
                <p:cNvSpPr/>
                <p:nvPr/>
              </p:nvSpPr>
              <p:spPr>
                <a:xfrm>
                  <a:off x="6974084" y="3422947"/>
                  <a:ext cx="1712721" cy="1257903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5" name="Oval 38"/>
                <p:cNvSpPr/>
                <p:nvPr/>
              </p:nvSpPr>
              <p:spPr>
                <a:xfrm>
                  <a:off x="7329714" y="3483411"/>
                  <a:ext cx="895048" cy="18142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8" name="Group 14"/>
              <p:cNvGrpSpPr/>
              <p:nvPr/>
            </p:nvGrpSpPr>
            <p:grpSpPr>
              <a:xfrm rot="16200000">
                <a:off x="4017972" y="2182502"/>
                <a:ext cx="274255" cy="227735"/>
                <a:chOff x="6974084" y="3422947"/>
                <a:chExt cx="1712721" cy="1257903"/>
              </a:xfrm>
            </p:grpSpPr>
            <p:sp>
              <p:nvSpPr>
                <p:cNvPr id="252" name="Can 11"/>
                <p:cNvSpPr/>
                <p:nvPr/>
              </p:nvSpPr>
              <p:spPr>
                <a:xfrm>
                  <a:off x="6974084" y="3422947"/>
                  <a:ext cx="1712721" cy="1257903"/>
                </a:xfrm>
                <a:prstGeom prst="ca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3" name="Oval 13"/>
                <p:cNvSpPr/>
                <p:nvPr/>
              </p:nvSpPr>
              <p:spPr>
                <a:xfrm>
                  <a:off x="7329714" y="3483411"/>
                  <a:ext cx="895048" cy="18142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9" name="Cube 27"/>
              <p:cNvSpPr/>
              <p:nvPr/>
            </p:nvSpPr>
            <p:spPr>
              <a:xfrm flipH="1">
                <a:off x="4325519" y="2195760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Cube 28"/>
              <p:cNvSpPr/>
              <p:nvPr/>
            </p:nvSpPr>
            <p:spPr>
              <a:xfrm flipH="1">
                <a:off x="4280636" y="2195760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1" name="Immagine 10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1477" y="2295606"/>
                <a:ext cx="60932" cy="69860"/>
              </a:xfrm>
              <a:prstGeom prst="rect">
                <a:avLst/>
              </a:prstGeom>
            </p:spPr>
          </p:pic>
          <p:pic>
            <p:nvPicPr>
              <p:cNvPr id="232" name="Immagine 10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0" t="9896" r="84613" b="71430"/>
              <a:stretch/>
            </p:blipFill>
            <p:spPr>
              <a:xfrm>
                <a:off x="3291388" y="2252368"/>
                <a:ext cx="27834" cy="22528"/>
              </a:xfrm>
              <a:prstGeom prst="rect">
                <a:avLst/>
              </a:prstGeom>
            </p:spPr>
          </p:pic>
          <p:cxnSp>
            <p:nvCxnSpPr>
              <p:cNvPr id="233" name="Connettore 1 107"/>
              <p:cNvCxnSpPr/>
              <p:nvPr/>
            </p:nvCxnSpPr>
            <p:spPr>
              <a:xfrm flipV="1">
                <a:off x="4006662" y="2283413"/>
                <a:ext cx="80096" cy="87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onnettore 1 108"/>
              <p:cNvCxnSpPr/>
              <p:nvPr/>
            </p:nvCxnSpPr>
            <p:spPr>
              <a:xfrm flipV="1">
                <a:off x="4269014" y="2242178"/>
                <a:ext cx="173019" cy="1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ttore 1 109"/>
              <p:cNvCxnSpPr/>
              <p:nvPr/>
            </p:nvCxnSpPr>
            <p:spPr>
              <a:xfrm flipV="1">
                <a:off x="4721596" y="2148544"/>
                <a:ext cx="554774" cy="6091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onnettore 1 110"/>
              <p:cNvCxnSpPr/>
              <p:nvPr/>
            </p:nvCxnSpPr>
            <p:spPr>
              <a:xfrm flipV="1">
                <a:off x="4660108" y="2209454"/>
                <a:ext cx="88120" cy="96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ttore 1 111"/>
              <p:cNvCxnSpPr/>
              <p:nvPr/>
            </p:nvCxnSpPr>
            <p:spPr>
              <a:xfrm rot="660000" flipV="1">
                <a:off x="4003661" y="2341348"/>
                <a:ext cx="80096" cy="87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Connettore 1 112"/>
              <p:cNvCxnSpPr/>
              <p:nvPr/>
            </p:nvCxnSpPr>
            <p:spPr>
              <a:xfrm rot="660000" flipV="1">
                <a:off x="4265512" y="2364742"/>
                <a:ext cx="173019" cy="1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ttore 1 113"/>
              <p:cNvCxnSpPr/>
              <p:nvPr/>
            </p:nvCxnSpPr>
            <p:spPr>
              <a:xfrm>
                <a:off x="4867021" y="2422383"/>
                <a:ext cx="409801" cy="4283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Rettangolo 114"/>
              <p:cNvSpPr/>
              <p:nvPr/>
            </p:nvSpPr>
            <p:spPr>
              <a:xfrm>
                <a:off x="3866906" y="2292214"/>
                <a:ext cx="27119" cy="5276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1" name="Cube 40"/>
              <p:cNvSpPr/>
              <p:nvPr/>
            </p:nvSpPr>
            <p:spPr>
              <a:xfrm flipH="1">
                <a:off x="3996743" y="2196177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Cube 40"/>
              <p:cNvSpPr/>
              <p:nvPr/>
            </p:nvSpPr>
            <p:spPr>
              <a:xfrm flipH="1">
                <a:off x="3964652" y="2196177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Cube 39"/>
              <p:cNvSpPr/>
              <p:nvPr/>
            </p:nvSpPr>
            <p:spPr>
              <a:xfrm flipH="1">
                <a:off x="3942210" y="2196177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Cube 42"/>
              <p:cNvSpPr/>
              <p:nvPr/>
            </p:nvSpPr>
            <p:spPr>
              <a:xfrm flipH="1">
                <a:off x="3913013" y="2196177"/>
                <a:ext cx="44884" cy="229786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5" name="Connettore 1 119"/>
              <p:cNvCxnSpPr/>
              <p:nvPr/>
            </p:nvCxnSpPr>
            <p:spPr>
              <a:xfrm rot="21060000">
                <a:off x="3884412" y="2326209"/>
                <a:ext cx="43055" cy="112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Connettore 1 120"/>
              <p:cNvCxnSpPr/>
              <p:nvPr/>
            </p:nvCxnSpPr>
            <p:spPr>
              <a:xfrm rot="720000" flipV="1">
                <a:off x="3898189" y="2300610"/>
                <a:ext cx="36824" cy="121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Cube 42"/>
              <p:cNvSpPr/>
              <p:nvPr/>
            </p:nvSpPr>
            <p:spPr>
              <a:xfrm flipH="1">
                <a:off x="4822946" y="2156903"/>
                <a:ext cx="65015" cy="309104"/>
              </a:xfrm>
              <a:prstGeom prst="cube">
                <a:avLst>
                  <a:gd name="adj" fmla="val 79286"/>
                </a:avLst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Cube 42"/>
              <p:cNvSpPr/>
              <p:nvPr/>
            </p:nvSpPr>
            <p:spPr>
              <a:xfrm flipH="1">
                <a:off x="4769780" y="2156903"/>
                <a:ext cx="65015" cy="309104"/>
              </a:xfrm>
              <a:prstGeom prst="cube">
                <a:avLst>
                  <a:gd name="adj" fmla="val 79286"/>
                </a:avLst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Cube 42"/>
              <p:cNvSpPr/>
              <p:nvPr/>
            </p:nvSpPr>
            <p:spPr>
              <a:xfrm flipH="1">
                <a:off x="4721809" y="2158431"/>
                <a:ext cx="65015" cy="309104"/>
              </a:xfrm>
              <a:prstGeom prst="cube">
                <a:avLst>
                  <a:gd name="adj" fmla="val 79286"/>
                </a:avLst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Cube 26"/>
              <p:cNvSpPr/>
              <p:nvPr/>
            </p:nvSpPr>
            <p:spPr>
              <a:xfrm flipH="1">
                <a:off x="3811245" y="2229683"/>
                <a:ext cx="85930" cy="157604"/>
              </a:xfrm>
              <a:prstGeom prst="cube">
                <a:avLst>
                  <a:gd name="adj" fmla="val 47767"/>
                </a:avLst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51" name="Connettore 1 125"/>
              <p:cNvCxnSpPr/>
              <p:nvPr/>
            </p:nvCxnSpPr>
            <p:spPr>
              <a:xfrm rot="720000" flipV="1">
                <a:off x="4664962" y="2403709"/>
                <a:ext cx="88120" cy="96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6" name="Rettangolo 36"/>
            <p:cNvSpPr/>
            <p:nvPr/>
          </p:nvSpPr>
          <p:spPr>
            <a:xfrm>
              <a:off x="768173" y="1999197"/>
              <a:ext cx="147187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lvl="0"/>
              <a:r>
                <a:rPr lang="en-US" sz="14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TRACKER &amp; CALO</a:t>
              </a:r>
            </a:p>
          </p:txBody>
        </p:sp>
      </p:grpSp>
      <p:sp>
        <p:nvSpPr>
          <p:cNvPr id="258" name="Rettangolo 61"/>
          <p:cNvSpPr/>
          <p:nvPr/>
        </p:nvSpPr>
        <p:spPr>
          <a:xfrm>
            <a:off x="5796496" y="4059594"/>
            <a:ext cx="1549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/>
              </a:rPr>
              <a:t>Fragment </a:t>
            </a:r>
          </a:p>
          <a:p>
            <a:pPr marL="234000" marR="0" lvl="0" indent="-234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Times New Roman"/>
              </a:rPr>
              <a:t>N. of Mass</a:t>
            </a:r>
          </a:p>
        </p:txBody>
      </p:sp>
      <p:sp>
        <p:nvSpPr>
          <p:cNvPr id="260" name="Rettangolo 5"/>
          <p:cNvSpPr/>
          <p:nvPr/>
        </p:nvSpPr>
        <p:spPr>
          <a:xfrm>
            <a:off x="8382620" y="6436883"/>
            <a:ext cx="25951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70000"/>
            </a:pPr>
            <a:r>
              <a:rPr lang="en-US" altLang="it-IT" sz="2000" b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FIT methods (</a:t>
            </a:r>
            <a:r>
              <a:rPr lang="el-GR" altLang="it-IT" sz="2000" b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χ</a:t>
            </a:r>
            <a:r>
              <a:rPr lang="it-IT" altLang="it-IT" sz="2000" b="1" kern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it-IT" sz="2000" b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, ALM)</a:t>
            </a:r>
            <a:r>
              <a:rPr lang="it-IT" altLang="it-IT" sz="2000" b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2" name="Rettangolo 20"/>
          <p:cNvSpPr/>
          <p:nvPr/>
        </p:nvSpPr>
        <p:spPr>
          <a:xfrm>
            <a:off x="2919413" y="5893383"/>
            <a:ext cx="255478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FOOT Redundancy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EEE2C31-4AE3-4CC8-BBD3-8D18FF0CE4ED}"/>
              </a:ext>
            </a:extLst>
          </p:cNvPr>
          <p:cNvSpPr/>
          <p:nvPr/>
        </p:nvSpPr>
        <p:spPr>
          <a:xfrm>
            <a:off x="3123588" y="4639028"/>
            <a:ext cx="271413" cy="2753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723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asellaDiTesto 28"/>
          <p:cNvSpPr txBox="1"/>
          <p:nvPr/>
        </p:nvSpPr>
        <p:spPr>
          <a:xfrm>
            <a:off x="4667202" y="90687"/>
            <a:ext cx="344709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 performances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534511" y="6470221"/>
            <a:ext cx="52453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81080" y="3773733"/>
            <a:ext cx="3835109" cy="3042246"/>
            <a:chOff x="4367172" y="534235"/>
            <a:chExt cx="4017754" cy="31871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338" y="534235"/>
              <a:ext cx="3984588" cy="2787021"/>
            </a:xfrm>
            <a:prstGeom prst="rect">
              <a:avLst/>
            </a:prstGeom>
          </p:spPr>
        </p:pic>
        <p:sp>
          <p:nvSpPr>
            <p:cNvPr id="106" name="TextBox 4"/>
            <p:cNvSpPr txBox="1"/>
            <p:nvPr/>
          </p:nvSpPr>
          <p:spPr>
            <a:xfrm>
              <a:off x="4400338" y="538533"/>
              <a:ext cx="3984588" cy="3904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Calorimeter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:</a:t>
              </a:r>
              <a:r>
                <a:rPr kumimoji="0" lang="it-IT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1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kinetic</a:t>
              </a:r>
              <a:r>
                <a:rPr kumimoji="0" lang="it-IT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1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energy</a:t>
              </a:r>
              <a:r>
                <a:rPr kumimoji="0" lang="it-IT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1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resolution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  <p:sp>
          <p:nvSpPr>
            <p:cNvPr id="118" name="TextBox 4"/>
            <p:cNvSpPr txBox="1"/>
            <p:nvPr/>
          </p:nvSpPr>
          <p:spPr>
            <a:xfrm>
              <a:off x="4367172" y="3321256"/>
              <a:ext cx="4017754" cy="4001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Kinetic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energy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resolution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at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1%</a:t>
              </a:r>
            </a:p>
          </p:txBody>
        </p:sp>
        <p:sp>
          <p:nvSpPr>
            <p:cNvPr id="30" name="TextBox 4"/>
            <p:cNvSpPr txBox="1"/>
            <p:nvPr/>
          </p:nvSpPr>
          <p:spPr>
            <a:xfrm>
              <a:off x="4998775" y="2663954"/>
              <a:ext cx="2141300" cy="3726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2019:</a:t>
              </a:r>
              <a:r>
                <a:rPr kumimoji="0" lang="it-IT" sz="1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CNAO &amp;</a:t>
              </a:r>
              <a:r>
                <a:rPr kumimoji="0" lang="it-IT" sz="1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GSI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8598285" y="6515861"/>
            <a:ext cx="2331720" cy="2200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Spighi: FOOT experiment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8514388" y="4494408"/>
            <a:ext cx="32987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</a:rPr>
              <a:t>Applied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MC 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Δp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/p      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3.7%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ΔE</a:t>
            </a:r>
            <a:r>
              <a:rPr kumimoji="0" lang="it-IT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it-IT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 1.5%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Δtof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70-140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Δ(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 5-10%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8100" y="474974"/>
            <a:ext cx="4289425" cy="2943231"/>
            <a:chOff x="38100" y="368294"/>
            <a:chExt cx="4289425" cy="2943231"/>
          </a:xfrm>
        </p:grpSpPr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38100" y="673100"/>
              <a:ext cx="4289425" cy="2638425"/>
              <a:chOff x="24" y="424"/>
              <a:chExt cx="2702" cy="1662"/>
            </a:xfrm>
          </p:grpSpPr>
          <p:sp>
            <p:nvSpPr>
              <p:cNvPr id="1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" y="424"/>
                <a:ext cx="2702" cy="1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" y="424"/>
                <a:ext cx="2705" cy="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4"/>
            <p:cNvSpPr txBox="1"/>
            <p:nvPr/>
          </p:nvSpPr>
          <p:spPr>
            <a:xfrm>
              <a:off x="41306" y="368294"/>
              <a:ext cx="4258857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Tof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resolution</a:t>
              </a:r>
              <a:r>
                <a:rPr lang="it-IT" sz="2000" b="1" dirty="0">
                  <a:solidFill>
                    <a:srgbClr val="FF0000"/>
                  </a:solidFill>
                  <a:latin typeface="Calibri" panose="020F0502020204030204"/>
                  <a:cs typeface="Comic Sans MS"/>
                </a:rPr>
                <a:t> 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(</a:t>
              </a:r>
              <a:r>
                <a:rPr lang="it-IT" sz="2000" noProof="0" dirty="0">
                  <a:solidFill>
                    <a:prstClr val="black"/>
                  </a:solidFill>
                  <a:latin typeface="Calibri" panose="020F0502020204030204"/>
                  <a:cs typeface="Comic Sans MS"/>
                </a:rPr>
                <a:t>CNAO &amp;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GSI)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  <p:sp>
          <p:nvSpPr>
            <p:cNvPr id="40" name="TextBox 4"/>
            <p:cNvSpPr txBox="1"/>
            <p:nvPr/>
          </p:nvSpPr>
          <p:spPr>
            <a:xfrm>
              <a:off x="2094317" y="1583612"/>
              <a:ext cx="2164750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cs typeface="Comic Sans MS"/>
                </a:rPr>
                <a:t>SC+SCINT: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cs typeface="Comic Sans MS"/>
                  <a:sym typeface="Wingdings" panose="05000000000000000000" pitchFamily="2" charset="2"/>
                </a:rPr>
                <a:t> 85 </a:t>
              </a:r>
              <a:r>
                <a:rPr kumimoji="0" lang="it-IT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cs typeface="Comic Sans MS"/>
                  <a:sym typeface="Wingdings" panose="05000000000000000000" pitchFamily="2" charset="2"/>
                </a:rPr>
                <a:t>ps</a:t>
              </a:r>
              <a:r>
                <a:rPr lang="it-IT" sz="1600" dirty="0">
                  <a:solidFill>
                    <a:srgbClr val="0000CC"/>
                  </a:solidFill>
                  <a:latin typeface="Calibri" panose="020F0502020204030204"/>
                  <a:cs typeface="Comic Sans MS"/>
                  <a:sym typeface="Wingdings" panose="05000000000000000000" pitchFamily="2" charset="2"/>
                </a:rPr>
                <a:t> (0.8%)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cs typeface="Comic Sans M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452153" y="656901"/>
            <a:ext cx="3745678" cy="2786972"/>
            <a:chOff x="4321507" y="3395079"/>
            <a:chExt cx="4204447" cy="31283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4025" y="3789864"/>
              <a:ext cx="4170739" cy="2733534"/>
            </a:xfrm>
            <a:prstGeom prst="rect">
              <a:avLst/>
            </a:prstGeom>
          </p:spPr>
        </p:pic>
        <p:sp>
          <p:nvSpPr>
            <p:cNvPr id="41" name="TextBox 4"/>
            <p:cNvSpPr txBox="1"/>
            <p:nvPr/>
          </p:nvSpPr>
          <p:spPr>
            <a:xfrm>
              <a:off x="5253832" y="5739301"/>
              <a:ext cx="2552930" cy="39729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ECC: </a:t>
              </a:r>
              <a:r>
                <a:rPr kumimoji="0" lang="it-I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charge</a:t>
              </a:r>
              <a:r>
                <a:rPr kumimoji="0" lang="it-IT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separation</a:t>
              </a:r>
              <a:r>
                <a:rPr kumimoji="0" lang="it-IT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</a:p>
          </p:txBody>
        </p:sp>
        <p:sp>
          <p:nvSpPr>
            <p:cNvPr id="49" name="TextBox 4"/>
            <p:cNvSpPr txBox="1"/>
            <p:nvPr/>
          </p:nvSpPr>
          <p:spPr>
            <a:xfrm>
              <a:off x="4321507" y="3395079"/>
              <a:ext cx="420444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Emulsion</a:t>
              </a:r>
              <a:r>
                <a:rPr kumimoji="0" lang="it-IT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 </a:t>
              </a:r>
              <a:r>
                <a:rPr kumimoji="0" lang="it-IT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test </a:t>
              </a:r>
              <a:r>
                <a:rPr kumimoji="0" lang="it-I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beam</a:t>
              </a:r>
              <a:r>
                <a:rPr kumimoji="0" lang="it-IT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@LNS and Trento 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  <p:sp>
          <p:nvSpPr>
            <p:cNvPr id="55" name="Shape 506"/>
            <p:cNvSpPr/>
            <p:nvPr/>
          </p:nvSpPr>
          <p:spPr>
            <a:xfrm>
              <a:off x="6160784" y="4148763"/>
              <a:ext cx="536687" cy="2907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buClr>
                  <a:srgbClr val="288B27"/>
                </a:buClr>
                <a:defRPr sz="3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8B27"/>
                </a:buClr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Palatino"/>
                  <a:sym typeface="Palatino"/>
                </a:rPr>
                <a:t>C</a:t>
              </a:r>
            </a:p>
          </p:txBody>
        </p:sp>
        <p:sp>
          <p:nvSpPr>
            <p:cNvPr id="56" name="Shape 507"/>
            <p:cNvSpPr/>
            <p:nvPr/>
          </p:nvSpPr>
          <p:spPr>
            <a:xfrm>
              <a:off x="5139664" y="5014308"/>
              <a:ext cx="839376" cy="5501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buClr>
                  <a:srgbClr val="288B27"/>
                </a:buClr>
                <a:defRPr sz="3000">
                  <a:solidFill>
                    <a:srgbClr val="CC3725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8B27"/>
                </a:buClr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C3725"/>
                  </a:solidFill>
                  <a:effectLst/>
                  <a:uLnTx/>
                  <a:uFillTx/>
                  <a:latin typeface="Palatino"/>
                  <a:sym typeface="Palatino"/>
                </a:rPr>
                <a:t>He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99051" y="727863"/>
            <a:ext cx="3798197" cy="2715439"/>
            <a:chOff x="8369652" y="899635"/>
            <a:chExt cx="3798197" cy="271543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652" y="1151585"/>
              <a:ext cx="3798197" cy="2463489"/>
            </a:xfrm>
            <a:prstGeom prst="rect">
              <a:avLst/>
            </a:prstGeom>
          </p:spPr>
        </p:pic>
        <p:sp>
          <p:nvSpPr>
            <p:cNvPr id="58" name="object 25"/>
            <p:cNvSpPr txBox="1"/>
            <p:nvPr/>
          </p:nvSpPr>
          <p:spPr>
            <a:xfrm>
              <a:off x="8888488" y="1583612"/>
              <a:ext cx="1260140" cy="64184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333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US" sz="2000" b="1" spc="-5" dirty="0">
                  <a:latin typeface="Calibri"/>
                  <a:cs typeface="Calibri"/>
                </a:rPr>
                <a:t>Y Tilt of 6</a:t>
              </a:r>
              <a:r>
                <a:rPr lang="en-US" sz="2000" b="1" spc="-5" baseline="30000" dirty="0">
                  <a:latin typeface="Calibri"/>
                  <a:cs typeface="Calibri"/>
                </a:rPr>
                <a:t>O</a:t>
              </a:r>
              <a:r>
                <a:rPr lang="en-US" sz="2000" b="1" spc="-5" dirty="0">
                  <a:latin typeface="Calibri"/>
                  <a:cs typeface="Calibri"/>
                </a:rPr>
                <a:t> </a:t>
              </a:r>
            </a:p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lang="en-US" sz="2000" b="1" spc="-5" dirty="0">
                  <a:latin typeface="Calibri"/>
                  <a:cs typeface="Calibri"/>
                </a:rPr>
                <a:t>(0.03 rad)</a:t>
              </a:r>
              <a:endParaRPr sz="2000" dirty="0">
                <a:latin typeface="Calibri"/>
                <a:cs typeface="Calibri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0348631" y="1408553"/>
              <a:ext cx="0" cy="1941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4"/>
            <p:cNvSpPr txBox="1"/>
            <p:nvPr/>
          </p:nvSpPr>
          <p:spPr>
            <a:xfrm>
              <a:off x="8369652" y="899635"/>
              <a:ext cx="379819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600" b="1" dirty="0" err="1">
                  <a:solidFill>
                    <a:srgbClr val="FF0000"/>
                  </a:solidFill>
                  <a:latin typeface="Calibri" panose="020F0502020204030204"/>
                  <a:cs typeface="Comic Sans MS"/>
                </a:rPr>
                <a:t>Beam</a:t>
              </a:r>
              <a:r>
                <a:rPr lang="it-IT" sz="1600" b="1" dirty="0">
                  <a:solidFill>
                    <a:srgbClr val="FF0000"/>
                  </a:solidFill>
                  <a:latin typeface="Calibri" panose="020F0502020204030204"/>
                  <a:cs typeface="Comic Sans MS"/>
                </a:rPr>
                <a:t> Monitor</a:t>
              </a:r>
              <a:r>
                <a: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:</a:t>
              </a:r>
              <a:r>
                <a:rPr kumimoji="0" lang="it-IT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1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beam</a:t>
              </a:r>
              <a:r>
                <a:rPr kumimoji="0" lang="it-IT" sz="16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16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direction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8096" y="3554702"/>
            <a:ext cx="3704216" cy="3163992"/>
            <a:chOff x="148096" y="3554702"/>
            <a:chExt cx="3704216" cy="3163992"/>
          </a:xfrm>
        </p:grpSpPr>
        <p:pic>
          <p:nvPicPr>
            <p:cNvPr id="44" name="Immagine 7" descr="CTR_all.png"/>
            <p:cNvPicPr>
              <a:picLocks noChangeAspect="1"/>
            </p:cNvPicPr>
            <p:nvPr/>
          </p:nvPicPr>
          <p:blipFill rotWithShape="1">
            <a:blip r:embed="rId7" cstate="print"/>
            <a:srcRect l="2610" t="4158" r="6182"/>
            <a:stretch/>
          </p:blipFill>
          <p:spPr>
            <a:xfrm>
              <a:off x="148096" y="3717579"/>
              <a:ext cx="3531126" cy="3001115"/>
            </a:xfrm>
            <a:prstGeom prst="rect">
              <a:avLst/>
            </a:prstGeom>
          </p:spPr>
        </p:pic>
        <p:sp>
          <p:nvSpPr>
            <p:cNvPr id="45" name="TextBox 3"/>
            <p:cNvSpPr txBox="1"/>
            <p:nvPr/>
          </p:nvSpPr>
          <p:spPr>
            <a:xfrm>
              <a:off x="1059456" y="4461701"/>
              <a:ext cx="2792856" cy="375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0070C0"/>
                  </a:solidFill>
                  <a:latin typeface="Calibri" panose="020F0502020204030204"/>
                </a:rPr>
                <a:t>p: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62,100,140,180,230 MeV</a:t>
              </a:r>
            </a:p>
          </p:txBody>
        </p:sp>
        <p:sp>
          <p:nvSpPr>
            <p:cNvPr id="46" name="TextBox 11"/>
            <p:cNvSpPr txBox="1"/>
            <p:nvPr/>
          </p:nvSpPr>
          <p:spPr>
            <a:xfrm>
              <a:off x="819541" y="4859786"/>
              <a:ext cx="2935698" cy="358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C: 115,190,260,330,400 MeV/u</a:t>
              </a:r>
            </a:p>
          </p:txBody>
        </p:sp>
        <p:cxnSp>
          <p:nvCxnSpPr>
            <p:cNvPr id="47" name="Straight Arrow Connector 13"/>
            <p:cNvCxnSpPr/>
            <p:nvPr/>
          </p:nvCxnSpPr>
          <p:spPr>
            <a:xfrm>
              <a:off x="1530044" y="5201399"/>
              <a:ext cx="163438" cy="621919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9"/>
            <p:cNvCxnSpPr>
              <a:stCxn id="45" idx="1"/>
            </p:cNvCxnSpPr>
            <p:nvPr/>
          </p:nvCxnSpPr>
          <p:spPr>
            <a:xfrm flipH="1" flipV="1">
              <a:off x="667449" y="4583195"/>
              <a:ext cx="392007" cy="66213"/>
            </a:xfrm>
            <a:prstGeom prst="straightConnector1">
              <a:avLst/>
            </a:prstGeom>
            <a:ln w="38100">
              <a:solidFill>
                <a:srgbClr val="1057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4"/>
            <p:cNvSpPr txBox="1"/>
            <p:nvPr/>
          </p:nvSpPr>
          <p:spPr>
            <a:xfrm>
              <a:off x="148096" y="3554702"/>
              <a:ext cx="3531126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SCN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Tof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resolution</a:t>
              </a:r>
              <a:r>
                <a:rPr lang="it-IT" sz="2000" b="1" dirty="0">
                  <a:solidFill>
                    <a:srgbClr val="FF0000"/>
                  </a:solidFill>
                  <a:latin typeface="Calibri" panose="020F0502020204030204"/>
                  <a:cs typeface="Comic Sans MS"/>
                </a:rPr>
                <a:t> </a:t>
              </a: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(</a:t>
              </a:r>
              <a:r>
                <a:rPr lang="it-IT" sz="2000" noProof="0" dirty="0">
                  <a:solidFill>
                    <a:prstClr val="black"/>
                  </a:solidFill>
                  <a:latin typeface="Calibri" panose="020F0502020204030204"/>
                  <a:cs typeface="Comic Sans MS"/>
                </a:rPr>
                <a:t>CNAO)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  <p:sp>
          <p:nvSpPr>
            <p:cNvPr id="113" name="TextBox 4"/>
            <p:cNvSpPr txBox="1"/>
            <p:nvPr/>
          </p:nvSpPr>
          <p:spPr>
            <a:xfrm>
              <a:off x="2184500" y="5356938"/>
              <a:ext cx="1194585" cy="36512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700" dirty="0" err="1">
                  <a:solidFill>
                    <a:srgbClr val="0000CC"/>
                  </a:solidFill>
                  <a:latin typeface="Calibri" panose="020F0502020204030204"/>
                  <a:cs typeface="Comic Sans MS"/>
                </a:rPr>
                <a:t>Tof</a:t>
              </a:r>
              <a:r>
                <a:rPr lang="it-IT" sz="1700" dirty="0">
                  <a:solidFill>
                    <a:srgbClr val="0000CC"/>
                  </a:solidFill>
                  <a:latin typeface="Calibri" panose="020F0502020204030204"/>
                  <a:cs typeface="Comic Sans MS"/>
                </a:rPr>
                <a:t>  </a:t>
              </a:r>
              <a:r>
                <a:rPr kumimoji="0" lang="it-IT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cs typeface="Comic Sans MS"/>
                </a:rPr>
                <a:t> ̴ 40 </a:t>
              </a:r>
              <a:r>
                <a:rPr kumimoji="0" lang="it-IT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cs typeface="Comic Sans MS"/>
                </a:rPr>
                <a:t>ps</a:t>
              </a:r>
              <a:endParaRPr kumimoji="0" lang="it-IT" sz="17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357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643443" y="6520368"/>
            <a:ext cx="523510" cy="31430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225422" y="80839"/>
            <a:ext cx="5481885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Cancer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world: the big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7006" y="3097449"/>
            <a:ext cx="91921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Involved persons: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increase: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2020: 8 billions in the world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millions cancers per year (3‰),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out of two needs RXT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millions RXT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 aging 2010-2030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over 65 years x 2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 over 80 years x 3 (surgery ↘)</a:t>
            </a:r>
          </a:p>
        </p:txBody>
      </p:sp>
      <p:sp>
        <p:nvSpPr>
          <p:cNvPr id="5" name="Rettangolo 4"/>
          <p:cNvSpPr/>
          <p:nvPr/>
        </p:nvSpPr>
        <p:spPr>
          <a:xfrm>
            <a:off x="832952" y="1685025"/>
            <a:ext cx="9939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2008:  in the world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registered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14.1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millions </a:t>
            </a:r>
            <a:r>
              <a:rPr lang="en-US" sz="2400" b="1" kern="0" dirty="0">
                <a:solidFill>
                  <a:srgbClr val="0000CC"/>
                </a:solidFill>
                <a:latin typeface="Calibri" panose="020F0502020204030204"/>
              </a:rPr>
              <a:t>new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cancers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8.2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led to death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r="17374" b="9830"/>
          <a:stretch/>
        </p:blipFill>
        <p:spPr>
          <a:xfrm>
            <a:off x="7733437" y="4709415"/>
            <a:ext cx="3060927" cy="211001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835874" y="916659"/>
            <a:ext cx="9068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Statistically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e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ach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yea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r 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̴3‰ of the world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population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get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a new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cancer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29520" y="2258663"/>
            <a:ext cx="55917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L.A. Torre, R.L. Siegel, E.M. Ward,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A.Jemal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TI10"/>
                <a:ea typeface="+mn-ea"/>
                <a:cs typeface="+mn-cs"/>
              </a:rPr>
              <a:t>Global Cancer Incidence and Mortality Rates and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TI10"/>
                <a:ea typeface="+mn-ea"/>
                <a:cs typeface="+mn-cs"/>
              </a:rPr>
              <a:t>Trends|An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TI10"/>
                <a:ea typeface="+mn-ea"/>
                <a:cs typeface="+mn-cs"/>
              </a:rPr>
              <a:t> Update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Cancer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Epidemiol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 Biomarkers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Prev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; 25 (2016),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R10"/>
                <a:ea typeface="+mn-ea"/>
                <a:cs typeface="+mn-cs"/>
              </a:rPr>
              <a:t>16 DOI: 10.1158/1055-9965.EPI-15-0578 Published January 2016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82478"/>
            <a:ext cx="4114800" cy="365125"/>
          </a:xfrm>
        </p:spPr>
        <p:txBody>
          <a:bodyPr/>
          <a:lstStyle/>
          <a:p>
            <a:r>
              <a:rPr lang="en-US" dirty="0"/>
              <a:t>R. Spighi: the FOOT experiment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2560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6" r="9424"/>
          <a:stretch/>
        </p:blipFill>
        <p:spPr>
          <a:xfrm>
            <a:off x="7328262" y="1908316"/>
            <a:ext cx="4792539" cy="2788622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915399" y="6428066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30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25587" y="37238"/>
            <a:ext cx="5998758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Performances: </a:t>
            </a:r>
            <a:r>
              <a:rPr lang="it-IT" sz="2800" i="1" dirty="0" err="1">
                <a:solidFill>
                  <a:srgbClr val="FF3300"/>
                </a:solidFill>
              </a:rPr>
              <a:t>charge</a:t>
            </a:r>
            <a:r>
              <a:rPr lang="it-IT" sz="2800" i="1" dirty="0">
                <a:solidFill>
                  <a:srgbClr val="FF3300"/>
                </a:solidFill>
              </a:rPr>
              <a:t> Z </a:t>
            </a:r>
            <a:r>
              <a:rPr lang="it-IT" sz="2800" i="1" dirty="0" err="1">
                <a:solidFill>
                  <a:srgbClr val="FF3300"/>
                </a:solidFill>
              </a:rPr>
              <a:t>reconstruction</a:t>
            </a:r>
            <a:endParaRPr lang="it-IT" sz="2800" i="1" dirty="0">
              <a:solidFill>
                <a:srgbClr val="FF33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517" y="732974"/>
            <a:ext cx="6146222" cy="65740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071449" y="1415606"/>
            <a:ext cx="60465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SCN</a:t>
            </a:r>
          </a:p>
        </p:txBody>
      </p:sp>
      <p:cxnSp>
        <p:nvCxnSpPr>
          <p:cNvPr id="9" name="Connettore 2 8"/>
          <p:cNvCxnSpPr/>
          <p:nvPr/>
        </p:nvCxnSpPr>
        <p:spPr>
          <a:xfrm flipH="1">
            <a:off x="9396993" y="1159975"/>
            <a:ext cx="255950" cy="3213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6555023" y="1125624"/>
            <a:ext cx="527839" cy="2753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8772994" y="1437512"/>
            <a:ext cx="59824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41483" y="1896767"/>
            <a:ext cx="5142178" cy="2951378"/>
            <a:chOff x="916835" y="1590001"/>
            <a:chExt cx="5142178" cy="2951378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8572" r="9142" b="2601"/>
            <a:stretch/>
          </p:blipFill>
          <p:spPr>
            <a:xfrm>
              <a:off x="916835" y="1590001"/>
              <a:ext cx="5142178" cy="2951378"/>
            </a:xfrm>
            <a:prstGeom prst="rect">
              <a:avLst/>
            </a:prstGeom>
          </p:spPr>
        </p:pic>
        <p:sp>
          <p:nvSpPr>
            <p:cNvPr id="16" name="Rettangolo 15"/>
            <p:cNvSpPr/>
            <p:nvPr/>
          </p:nvSpPr>
          <p:spPr>
            <a:xfrm>
              <a:off x="1809280" y="1680383"/>
              <a:ext cx="27302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energy deposited in SCN</a:t>
              </a:r>
              <a:endParaRPr lang="it-IT" dirty="0"/>
            </a:p>
          </p:txBody>
        </p:sp>
      </p:grpSp>
      <p:sp>
        <p:nvSpPr>
          <p:cNvPr id="17" name="Rettangolo 16"/>
          <p:cNvSpPr/>
          <p:nvPr/>
        </p:nvSpPr>
        <p:spPr>
          <a:xfrm>
            <a:off x="9294010" y="2030915"/>
            <a:ext cx="182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reconstructed Z</a:t>
            </a:r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>
            <a:off x="231780" y="813401"/>
            <a:ext cx="51661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Fragment univocally defined by Z and A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736111" y="5945269"/>
            <a:ext cx="9709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 Resolution :       9%            3%                                                                                                      2.0%</a:t>
            </a:r>
            <a:endParaRPr lang="it-IT" b="1" dirty="0">
              <a:solidFill>
                <a:srgbClr val="FF0000"/>
              </a:solidFill>
            </a:endParaRP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/>
        </p:nvGraphicFramePr>
        <p:xfrm>
          <a:off x="2290595" y="5041943"/>
          <a:ext cx="8377232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7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7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7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71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026">
                <a:tc>
                  <a:txBody>
                    <a:bodyPr/>
                    <a:lstStyle/>
                    <a:p>
                      <a:pPr algn="ctr"/>
                      <a:r>
                        <a:rPr lang="it-IT" sz="1600" b="1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it-IT" sz="1600" b="1" baseline="0" dirty="0">
                          <a:solidFill>
                            <a:schemeClr val="tx1"/>
                          </a:solidFill>
                        </a:rPr>
                        <a:t>Li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baseline="30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it-IT" sz="1600" b="1" baseline="0" dirty="0">
                          <a:solidFill>
                            <a:schemeClr val="tx1"/>
                          </a:solidFill>
                        </a:rPr>
                        <a:t>Be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it-IT" sz="1600" b="1" baseline="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baseline="30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it-IT" sz="1600" b="1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baseline="30000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it-IT" sz="1600" b="1" baseline="0" dirty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baseline="30000" dirty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it-IT" sz="16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26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2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1.01±0.09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2.01±0.06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3.03±0.08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4.05±0.09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5.06±0.10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6.09±0.12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7.11±0.14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8.15±0.15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Rettangolo 26"/>
          <p:cNvSpPr/>
          <p:nvPr/>
        </p:nvSpPr>
        <p:spPr>
          <a:xfrm>
            <a:off x="6934200" y="89287"/>
            <a:ext cx="4076854" cy="400110"/>
          </a:xfrm>
          <a:prstGeom prst="rect">
            <a:avLst/>
          </a:prstGeom>
          <a:solidFill>
            <a:srgbClr val="FF99CC">
              <a:alpha val="40000"/>
            </a:srgbClr>
          </a:solidFill>
          <a:ln w="38100">
            <a:solidFill>
              <a:srgbClr val="D6009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Fluka</a:t>
            </a:r>
            <a:r>
              <a:rPr lang="en-US" sz="2000" dirty="0"/>
              <a:t> </a:t>
            </a:r>
            <a:r>
              <a:rPr lang="en-US" sz="2000" dirty="0" err="1"/>
              <a:t>simul</a:t>
            </a:r>
            <a:r>
              <a:rPr lang="en-US" sz="2000" dirty="0"/>
              <a:t>: </a:t>
            </a:r>
            <a:r>
              <a:rPr lang="en-US" sz="2000" baseline="30000" dirty="0"/>
              <a:t>16</a:t>
            </a:r>
            <a:r>
              <a:rPr lang="en-US" sz="2000" dirty="0"/>
              <a:t>O (200 MeV/u)</a:t>
            </a:r>
            <a:r>
              <a:rPr lang="en-US" sz="2000" dirty="0">
                <a:sym typeface="Wingdings" panose="05000000000000000000" pitchFamily="2" charset="2"/>
              </a:rPr>
              <a:t> C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H</a:t>
            </a:r>
            <a:r>
              <a:rPr lang="en-US" sz="2000" baseline="-25000" dirty="0">
                <a:sym typeface="Wingdings" panose="05000000000000000000" pitchFamily="2" charset="2"/>
              </a:rPr>
              <a:t>4</a:t>
            </a:r>
            <a:endParaRPr lang="en-US" sz="2000" baseline="-25000" dirty="0"/>
          </a:p>
        </p:txBody>
      </p:sp>
      <p:sp>
        <p:nvSpPr>
          <p:cNvPr id="26" name="Rettangolo 25"/>
          <p:cNvSpPr/>
          <p:nvPr/>
        </p:nvSpPr>
        <p:spPr>
          <a:xfrm>
            <a:off x="5237604" y="3029778"/>
            <a:ext cx="2077595" cy="400110"/>
          </a:xfrm>
          <a:prstGeom prst="rect">
            <a:avLst/>
          </a:prstGeom>
          <a:ln w="381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rgbClr val="FF0000"/>
                </a:solidFill>
              </a:rPr>
              <a:t>Fluka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simulation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535578" y="6454192"/>
            <a:ext cx="2076994" cy="365125"/>
          </a:xfrm>
        </p:spPr>
        <p:txBody>
          <a:bodyPr/>
          <a:lstStyle/>
          <a:p>
            <a:pPr algn="l"/>
            <a:r>
              <a:rPr lang="en-US" dirty="0"/>
              <a:t>R. Spighi: FOOT experiment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5" t="10628" r="13083" b="62326"/>
          <a:stretch/>
        </p:blipFill>
        <p:spPr>
          <a:xfrm>
            <a:off x="11508470" y="1610157"/>
            <a:ext cx="593883" cy="1213189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4234676" y="1666250"/>
            <a:ext cx="975768" cy="1273879"/>
            <a:chOff x="5283877" y="1584175"/>
            <a:chExt cx="975768" cy="1273879"/>
          </a:xfrm>
        </p:grpSpPr>
        <p:pic>
          <p:nvPicPr>
            <p:cNvPr id="32" name="Immagin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10628" r="11075" b="62326"/>
            <a:stretch/>
          </p:blipFill>
          <p:spPr>
            <a:xfrm>
              <a:off x="5286952" y="1584175"/>
              <a:ext cx="972693" cy="12738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3" name="Rettangolo 32"/>
            <p:cNvSpPr/>
            <p:nvPr/>
          </p:nvSpPr>
          <p:spPr>
            <a:xfrm>
              <a:off x="5283877" y="2492879"/>
              <a:ext cx="173595" cy="359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4" name="Connettore 1 33"/>
            <p:cNvCxnSpPr/>
            <p:nvPr/>
          </p:nvCxnSpPr>
          <p:spPr>
            <a:xfrm>
              <a:off x="5478666" y="1588308"/>
              <a:ext cx="0" cy="126383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ttangolo 34"/>
            <p:cNvSpPr/>
            <p:nvPr/>
          </p:nvSpPr>
          <p:spPr>
            <a:xfrm>
              <a:off x="5504898" y="2693014"/>
              <a:ext cx="152930" cy="95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5492243" y="2822521"/>
              <a:ext cx="152930" cy="29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8" name="Rettangolo 27">
            <a:extLst>
              <a:ext uri="{FF2B5EF4-FFF2-40B4-BE49-F238E27FC236}">
                <a16:creationId xmlns:a16="http://schemas.microsoft.com/office/drawing/2014/main" id="{E986A220-0643-468A-82BD-246EACE286EC}"/>
              </a:ext>
            </a:extLst>
          </p:cNvPr>
          <p:cNvSpPr/>
          <p:nvPr/>
        </p:nvSpPr>
        <p:spPr>
          <a:xfrm>
            <a:off x="4735340" y="6312130"/>
            <a:ext cx="394050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correct charge identification  ~ 99%</a:t>
            </a:r>
            <a:endParaRPr lang="it-IT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30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ttangolo arrotondato 131"/>
          <p:cNvSpPr/>
          <p:nvPr/>
        </p:nvSpPr>
        <p:spPr>
          <a:xfrm>
            <a:off x="1020242" y="4015585"/>
            <a:ext cx="11110798" cy="2739781"/>
          </a:xfrm>
          <a:prstGeom prst="roundRect">
            <a:avLst/>
          </a:prstGeom>
          <a:solidFill>
            <a:srgbClr val="FF66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5" r="25464" b="50838"/>
          <a:stretch/>
        </p:blipFill>
        <p:spPr>
          <a:xfrm>
            <a:off x="9482689" y="728498"/>
            <a:ext cx="2469825" cy="2439026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1" r="50648" b="50838"/>
          <a:stretch/>
        </p:blipFill>
        <p:spPr>
          <a:xfrm>
            <a:off x="5359165" y="745647"/>
            <a:ext cx="2442303" cy="2411848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9434457" y="6553063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31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2123" y="27980"/>
            <a:ext cx="7436010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Performances: </a:t>
            </a:r>
            <a:r>
              <a:rPr lang="it-IT" sz="2800" i="1" dirty="0" err="1">
                <a:solidFill>
                  <a:srgbClr val="FF3300"/>
                </a:solidFill>
              </a:rPr>
              <a:t>Number</a:t>
            </a:r>
            <a:r>
              <a:rPr lang="it-IT" sz="2800" i="1" dirty="0">
                <a:solidFill>
                  <a:srgbClr val="FF3300"/>
                </a:solidFill>
              </a:rPr>
              <a:t> of mass A (</a:t>
            </a:r>
            <a:r>
              <a:rPr lang="it-IT" sz="2800" i="1" dirty="0" err="1">
                <a:solidFill>
                  <a:srgbClr val="FF3300"/>
                </a:solidFill>
              </a:rPr>
              <a:t>example</a:t>
            </a:r>
            <a:r>
              <a:rPr lang="it-IT" sz="2800" i="1" dirty="0">
                <a:solidFill>
                  <a:srgbClr val="FF3300"/>
                </a:solidFill>
              </a:rPr>
              <a:t> of </a:t>
            </a:r>
            <a:r>
              <a:rPr lang="it-IT" sz="2800" i="1" baseline="30000" dirty="0">
                <a:solidFill>
                  <a:srgbClr val="FF3300"/>
                </a:solidFill>
              </a:rPr>
              <a:t>12</a:t>
            </a:r>
            <a:r>
              <a:rPr lang="it-IT" sz="2800" i="1" dirty="0">
                <a:solidFill>
                  <a:srgbClr val="FF3300"/>
                </a:solidFill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/>
              <p:cNvSpPr txBox="1"/>
              <p:nvPr/>
            </p:nvSpPr>
            <p:spPr>
              <a:xfrm>
                <a:off x="4064499" y="1075550"/>
                <a:ext cx="1494255" cy="561885"/>
              </a:xfrm>
              <a:prstGeom prst="rect">
                <a:avLst/>
              </a:prstGeom>
              <a:solidFill>
                <a:srgbClr val="CCFF99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3" name="CasellaDiTes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499" y="1075550"/>
                <a:ext cx="1494255" cy="5618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/>
              <p:cNvSpPr txBox="1"/>
              <p:nvPr/>
            </p:nvSpPr>
            <p:spPr>
              <a:xfrm>
                <a:off x="8208274" y="1030982"/>
                <a:ext cx="1646412" cy="620106"/>
              </a:xfrm>
              <a:prstGeom prst="rect">
                <a:avLst/>
              </a:prstGeom>
              <a:solidFill>
                <a:srgbClr val="CCFF99"/>
              </a:solidFill>
              <a:ln w="285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𝑘𝑖𝑛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4" name="CasellaDiTes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274" y="1030982"/>
                <a:ext cx="1646412" cy="6201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32432" y="732664"/>
            <a:ext cx="3598126" cy="2426439"/>
            <a:chOff x="32432" y="732664"/>
            <a:chExt cx="3598126" cy="2426439"/>
          </a:xfrm>
        </p:grpSpPr>
        <p:pic>
          <p:nvPicPr>
            <p:cNvPr id="49" name="Immagine 4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85" b="50808"/>
            <a:stretch/>
          </p:blipFill>
          <p:spPr>
            <a:xfrm>
              <a:off x="1103540" y="732664"/>
              <a:ext cx="2476667" cy="24264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asellaDiTesto 41"/>
                <p:cNvSpPr txBox="1"/>
                <p:nvPr/>
              </p:nvSpPr>
              <p:spPr>
                <a:xfrm>
                  <a:off x="32432" y="1094162"/>
                  <a:ext cx="1142429" cy="521040"/>
                </a:xfrm>
                <a:prstGeom prst="rect">
                  <a:avLst/>
                </a:prstGeom>
                <a:solidFill>
                  <a:srgbClr val="CCFF99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2" name="CasellaDiTesto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32" y="1094162"/>
                  <a:ext cx="1142429" cy="52104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Rettangolo 50"/>
            <p:cNvSpPr/>
            <p:nvPr/>
          </p:nvSpPr>
          <p:spPr>
            <a:xfrm>
              <a:off x="2396519" y="1909169"/>
              <a:ext cx="1234039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12.10 ± 0.44</a:t>
              </a:r>
              <a:endParaRPr lang="it-IT" sz="1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2" name="Rettangolo 51"/>
          <p:cNvSpPr/>
          <p:nvPr/>
        </p:nvSpPr>
        <p:spPr>
          <a:xfrm>
            <a:off x="6594649" y="1879524"/>
            <a:ext cx="1234039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11.97 ± 0.45</a:t>
            </a:r>
            <a:endParaRPr lang="it-IT" sz="1600" b="1" dirty="0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446252" y="4112702"/>
            <a:ext cx="2580670" cy="2521974"/>
            <a:chOff x="3446252" y="4112702"/>
            <a:chExt cx="2580670" cy="2521974"/>
          </a:xfrm>
        </p:grpSpPr>
        <p:pic>
          <p:nvPicPr>
            <p:cNvPr id="54" name="Immagine 5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34" r="75261"/>
            <a:stretch/>
          </p:blipFill>
          <p:spPr>
            <a:xfrm>
              <a:off x="3446252" y="4241467"/>
              <a:ext cx="2580670" cy="2393209"/>
            </a:xfrm>
            <a:prstGeom prst="rect">
              <a:avLst/>
            </a:prstGeom>
          </p:spPr>
        </p:pic>
        <p:sp>
          <p:nvSpPr>
            <p:cNvPr id="58" name="Rettangolo 57"/>
            <p:cNvSpPr/>
            <p:nvPr/>
          </p:nvSpPr>
          <p:spPr>
            <a:xfrm>
              <a:off x="3539718" y="4112702"/>
              <a:ext cx="623889" cy="369332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altLang="it-IT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ALM</a:t>
              </a:r>
              <a:endParaRPr lang="it-IT" dirty="0"/>
            </a:p>
          </p:txBody>
        </p:sp>
        <p:sp>
          <p:nvSpPr>
            <p:cNvPr id="60" name="Rettangolo 59"/>
            <p:cNvSpPr/>
            <p:nvPr/>
          </p:nvSpPr>
          <p:spPr>
            <a:xfrm>
              <a:off x="4750528" y="5481226"/>
              <a:ext cx="1234039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12.05 ± 0.40</a:t>
              </a:r>
              <a:endParaRPr lang="it-IT" sz="16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61" name="Rettangolo 60"/>
          <p:cNvSpPr/>
          <p:nvPr/>
        </p:nvSpPr>
        <p:spPr>
          <a:xfrm>
            <a:off x="8177794" y="221730"/>
            <a:ext cx="3910088" cy="400110"/>
          </a:xfrm>
          <a:prstGeom prst="rect">
            <a:avLst/>
          </a:prstGeom>
          <a:solidFill>
            <a:srgbClr val="FF99CC">
              <a:alpha val="40000"/>
            </a:srgbClr>
          </a:solidFill>
          <a:ln w="38100">
            <a:solidFill>
              <a:srgbClr val="D6009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Fluka</a:t>
            </a:r>
            <a:r>
              <a:rPr lang="en-US" sz="2000" dirty="0"/>
              <a:t> </a:t>
            </a:r>
            <a:r>
              <a:rPr lang="en-US" sz="2000" dirty="0" err="1"/>
              <a:t>simul</a:t>
            </a:r>
            <a:r>
              <a:rPr lang="en-US" sz="2000" dirty="0"/>
              <a:t> </a:t>
            </a:r>
            <a:r>
              <a:rPr lang="en-US" sz="2000" baseline="30000" dirty="0"/>
              <a:t>16</a:t>
            </a:r>
            <a:r>
              <a:rPr lang="en-US" sz="2000" dirty="0"/>
              <a:t>O (200 MeV/u)</a:t>
            </a:r>
            <a:r>
              <a:rPr lang="en-US" sz="2000" dirty="0">
                <a:sym typeface="Wingdings" panose="05000000000000000000" pitchFamily="2" charset="2"/>
              </a:rPr>
              <a:t> C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H</a:t>
            </a:r>
            <a:r>
              <a:rPr lang="en-US" sz="2000" baseline="-25000" dirty="0">
                <a:sym typeface="Wingdings" panose="05000000000000000000" pitchFamily="2" charset="2"/>
              </a:rPr>
              <a:t>4</a:t>
            </a:r>
            <a:endParaRPr lang="en-US" sz="2000" baseline="-25000" dirty="0"/>
          </a:p>
        </p:txBody>
      </p:sp>
      <p:grpSp>
        <p:nvGrpSpPr>
          <p:cNvPr id="7" name="Gruppo 6"/>
          <p:cNvGrpSpPr/>
          <p:nvPr/>
        </p:nvGrpSpPr>
        <p:grpSpPr>
          <a:xfrm>
            <a:off x="6210015" y="4241745"/>
            <a:ext cx="2416276" cy="2101865"/>
            <a:chOff x="5987044" y="3725506"/>
            <a:chExt cx="2416276" cy="2101865"/>
          </a:xfrm>
        </p:grpSpPr>
        <p:pic>
          <p:nvPicPr>
            <p:cNvPr id="67" name="Immagine 6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57" t="51942" r="49857"/>
            <a:stretch/>
          </p:blipFill>
          <p:spPr>
            <a:xfrm>
              <a:off x="6182634" y="3725506"/>
              <a:ext cx="2220686" cy="2101865"/>
            </a:xfrm>
            <a:prstGeom prst="rect">
              <a:avLst/>
            </a:prstGeom>
          </p:spPr>
        </p:pic>
        <p:sp>
          <p:nvSpPr>
            <p:cNvPr id="68" name="TextBox 4"/>
            <p:cNvSpPr txBox="1"/>
            <p:nvPr/>
          </p:nvSpPr>
          <p:spPr>
            <a:xfrm>
              <a:off x="5987044" y="3772494"/>
              <a:ext cx="41903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000" dirty="0">
                  <a:cs typeface="Comic Sans MS"/>
                </a:rPr>
                <a:t>χ</a:t>
              </a:r>
              <a:r>
                <a:rPr lang="it-IT" sz="2000" baseline="30000" dirty="0">
                  <a:cs typeface="Comic Sans MS"/>
                </a:rPr>
                <a:t>2</a:t>
              </a:r>
              <a:endParaRPr lang="en-US" sz="2000" baseline="30000" dirty="0">
                <a:cs typeface="Comic Sans MS"/>
              </a:endParaRPr>
            </a:p>
          </p:txBody>
        </p:sp>
        <p:sp>
          <p:nvSpPr>
            <p:cNvPr id="69" name="TextBox 4"/>
            <p:cNvSpPr txBox="1"/>
            <p:nvPr/>
          </p:nvSpPr>
          <p:spPr>
            <a:xfrm>
              <a:off x="7801468" y="5425402"/>
              <a:ext cx="41903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>
                  <a:cs typeface="Comic Sans MS"/>
                </a:rPr>
                <a:t>A</a:t>
              </a:r>
              <a:endParaRPr lang="en-US" sz="2000" baseline="30000" dirty="0">
                <a:cs typeface="Comic Sans MS"/>
              </a:endParaRPr>
            </a:p>
          </p:txBody>
        </p:sp>
      </p:grp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71493" y="6474292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R. Spighi: FOOT experiment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020242" y="5158060"/>
            <a:ext cx="26828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70000"/>
            </a:pPr>
            <a:r>
              <a:rPr lang="en-US" altLang="it-IT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Fit </a:t>
            </a:r>
            <a:r>
              <a:rPr lang="en-US" altLang="it-IT" sz="2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Metods</a:t>
            </a:r>
            <a:endParaRPr lang="en-US" altLang="it-IT" sz="2000" b="1" kern="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altLang="it-IT" sz="2000" b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Standard </a:t>
            </a:r>
            <a:r>
              <a:rPr lang="el-GR" altLang="it-IT" sz="2000" b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χ</a:t>
            </a:r>
            <a:r>
              <a:rPr lang="it-IT" altLang="it-IT" sz="2000" b="1" kern="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  <a:p>
            <a:pPr marL="34290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altLang="it-IT" sz="2000" b="1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Augmented</a:t>
            </a:r>
            <a:r>
              <a:rPr lang="it-IT" altLang="it-IT" sz="2000" b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sz="2000" b="1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Lagrangian</a:t>
            </a:r>
            <a:r>
              <a:rPr lang="it-IT" altLang="it-IT" sz="2000" b="1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(ALM)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8753046" y="4155682"/>
            <a:ext cx="2875074" cy="2478994"/>
            <a:chOff x="9163628" y="4086467"/>
            <a:chExt cx="2990698" cy="2578689"/>
          </a:xfrm>
        </p:grpSpPr>
        <p:pic>
          <p:nvPicPr>
            <p:cNvPr id="64" name="Immagine 6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97" t="52753" r="25578"/>
            <a:stretch/>
          </p:blipFill>
          <p:spPr>
            <a:xfrm>
              <a:off x="9424189" y="4086467"/>
              <a:ext cx="2730137" cy="2578689"/>
            </a:xfrm>
            <a:prstGeom prst="rect">
              <a:avLst/>
            </a:prstGeom>
          </p:spPr>
        </p:pic>
        <p:sp>
          <p:nvSpPr>
            <p:cNvPr id="65" name="Rettangolo 64"/>
            <p:cNvSpPr/>
            <p:nvPr/>
          </p:nvSpPr>
          <p:spPr>
            <a:xfrm>
              <a:off x="9163628" y="4227795"/>
              <a:ext cx="1144865" cy="369332"/>
            </a:xfrm>
            <a:prstGeom prst="rect">
              <a:avLst/>
            </a:prstGeom>
            <a:solidFill>
              <a:srgbClr val="CCFF99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altLang="it-IT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ALM</a:t>
              </a:r>
              <a:r>
                <a:rPr lang="en-US" altLang="it-IT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l-GR" altLang="it-IT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χ</a:t>
              </a:r>
              <a:r>
                <a:rPr lang="it-IT" altLang="it-IT" b="1" kern="0" baseline="30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it-IT" altLang="it-IT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&lt;5</a:t>
              </a:r>
              <a:r>
                <a:rPr lang="en-US" altLang="it-IT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it-IT" dirty="0"/>
            </a:p>
          </p:txBody>
        </p:sp>
        <p:sp>
          <p:nvSpPr>
            <p:cNvPr id="66" name="Rettangolo 65"/>
            <p:cNvSpPr/>
            <p:nvPr/>
          </p:nvSpPr>
          <p:spPr>
            <a:xfrm>
              <a:off x="10799407" y="5354445"/>
              <a:ext cx="1328687" cy="3521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12.04 ± 0.38</a:t>
              </a:r>
              <a:endParaRPr lang="it-IT" sz="1600" b="1" dirty="0">
                <a:solidFill>
                  <a:srgbClr val="0000FF"/>
                </a:solidFill>
              </a:endParaRPr>
            </a:p>
          </p:txBody>
        </p:sp>
        <p:pic>
          <p:nvPicPr>
            <p:cNvPr id="131" name="Immagine 1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25" t="56464" r="41732" b="35638"/>
            <a:stretch/>
          </p:blipFill>
          <p:spPr>
            <a:xfrm>
              <a:off x="9851506" y="4639654"/>
              <a:ext cx="495620" cy="431075"/>
            </a:xfrm>
            <a:prstGeom prst="rect">
              <a:avLst/>
            </a:prstGeom>
          </p:spPr>
        </p:pic>
      </p:grpSp>
      <p:sp>
        <p:nvSpPr>
          <p:cNvPr id="70" name="Rettangolo 69"/>
          <p:cNvSpPr/>
          <p:nvPr/>
        </p:nvSpPr>
        <p:spPr>
          <a:xfrm>
            <a:off x="5223764" y="6421891"/>
            <a:ext cx="464612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Fit cut the wrong reconstructed fragments</a:t>
            </a:r>
            <a:endParaRPr lang="it-IT" b="1" dirty="0">
              <a:solidFill>
                <a:srgbClr val="0033CC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223764" y="1909169"/>
            <a:ext cx="1093111" cy="1093111"/>
          </a:xfrm>
          <a:prstGeom prst="ellipse">
            <a:avLst/>
          </a:prstGeom>
          <a:solidFill>
            <a:srgbClr val="FF33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10879448" y="2024281"/>
            <a:ext cx="1093111" cy="1093111"/>
          </a:xfrm>
          <a:prstGeom prst="ellipse">
            <a:avLst/>
          </a:prstGeom>
          <a:solidFill>
            <a:srgbClr val="FF33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626627" y="3214512"/>
            <a:ext cx="5776774" cy="461665"/>
            <a:chOff x="4940827" y="3488832"/>
            <a:chExt cx="5776774" cy="461665"/>
          </a:xfrm>
        </p:grpSpPr>
        <p:sp>
          <p:nvSpPr>
            <p:cNvPr id="134" name="Rettangolo 20"/>
            <p:cNvSpPr/>
            <p:nvPr/>
          </p:nvSpPr>
          <p:spPr>
            <a:xfrm>
              <a:off x="4940827" y="3488832"/>
              <a:ext cx="5764677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</a:rPr>
                <a:t>Fraction of bad reconstructed fragment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40827" y="3488832"/>
              <a:ext cx="5776774" cy="46166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ttangolo 52"/>
          <p:cNvSpPr/>
          <p:nvPr/>
        </p:nvSpPr>
        <p:spPr>
          <a:xfrm>
            <a:off x="11040554" y="1874366"/>
            <a:ext cx="1016848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kern="0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12.4 ± 1.0</a:t>
            </a:r>
            <a:endParaRPr lang="it-IT" sz="1600" b="1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65162" y="1385505"/>
            <a:ext cx="5282711" cy="4084698"/>
            <a:chOff x="84836" y="1413138"/>
            <a:chExt cx="5282711" cy="4084698"/>
          </a:xfrm>
        </p:grpSpPr>
        <p:sp>
          <p:nvSpPr>
            <p:cNvPr id="13" name="Rounded Rectangle 12"/>
            <p:cNvSpPr/>
            <p:nvPr/>
          </p:nvSpPr>
          <p:spPr>
            <a:xfrm>
              <a:off x="84836" y="1424404"/>
              <a:ext cx="4251520" cy="40734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88700" y="1413138"/>
              <a:ext cx="4251520" cy="4073432"/>
            </a:xfrm>
            <a:prstGeom prst="round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96825" y="1692028"/>
              <a:ext cx="3237547" cy="3566328"/>
              <a:chOff x="70606" y="2577721"/>
              <a:chExt cx="2523856" cy="2780159"/>
            </a:xfrm>
          </p:grpSpPr>
          <p:pic>
            <p:nvPicPr>
              <p:cNvPr id="137" name="Immagine 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5" t="52224" r="52272"/>
              <a:stretch/>
            </p:blipFill>
            <p:spPr>
              <a:xfrm>
                <a:off x="70606" y="2740258"/>
                <a:ext cx="2523856" cy="2617622"/>
              </a:xfrm>
              <a:prstGeom prst="rect">
                <a:avLst/>
              </a:prstGeom>
            </p:spPr>
          </p:pic>
          <p:sp>
            <p:nvSpPr>
              <p:cNvPr id="139" name="Rettangolo 28"/>
              <p:cNvSpPr/>
              <p:nvPr/>
            </p:nvSpPr>
            <p:spPr>
              <a:xfrm>
                <a:off x="439771" y="3337013"/>
                <a:ext cx="122039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it-IT" sz="2000" b="1" i="1" dirty="0" err="1">
                    <a:solidFill>
                      <a:prstClr val="black"/>
                    </a:solidFill>
                  </a:rPr>
                  <a:t>tail</a:t>
                </a:r>
                <a:r>
                  <a:rPr lang="it-IT" sz="2000" b="1" i="1" dirty="0">
                    <a:solidFill>
                      <a:prstClr val="black"/>
                    </a:solidFill>
                  </a:rPr>
                  <a:t> = 17%</a:t>
                </a:r>
                <a:endParaRPr lang="it-IT" sz="2000" i="1" dirty="0"/>
              </a:p>
            </p:txBody>
          </p:sp>
          <p:sp>
            <p:nvSpPr>
              <p:cNvPr id="135" name="Rettangolo 32"/>
              <p:cNvSpPr/>
              <p:nvPr/>
            </p:nvSpPr>
            <p:spPr>
              <a:xfrm>
                <a:off x="102931" y="2577721"/>
                <a:ext cx="2466875" cy="2879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1" dirty="0" err="1">
                    <a:solidFill>
                      <a:prstClr val="black"/>
                    </a:solidFill>
                  </a:rPr>
                  <a:t>Fraction</a:t>
                </a:r>
                <a:r>
                  <a:rPr lang="it-IT" b="1" dirty="0">
                    <a:solidFill>
                      <a:prstClr val="black"/>
                    </a:solidFill>
                  </a:rPr>
                  <a:t> of </a:t>
                </a:r>
                <a:r>
                  <a:rPr lang="it-IT" b="1" dirty="0" err="1">
                    <a:solidFill>
                      <a:prstClr val="black"/>
                    </a:solidFill>
                  </a:rPr>
                  <a:t>deposited</a:t>
                </a:r>
                <a:r>
                  <a:rPr lang="it-IT" b="1" dirty="0">
                    <a:solidFill>
                      <a:prstClr val="black"/>
                    </a:solidFill>
                  </a:rPr>
                  <a:t> </a:t>
                </a:r>
                <a:r>
                  <a:rPr lang="it-IT" b="1" dirty="0" err="1">
                    <a:solidFill>
                      <a:prstClr val="black"/>
                    </a:solidFill>
                  </a:rPr>
                  <a:t>energy</a:t>
                </a:r>
                <a:endParaRPr lang="it-IT" dirty="0"/>
              </a:p>
            </p:txBody>
          </p:sp>
        </p:grpSp>
        <p:sp>
          <p:nvSpPr>
            <p:cNvPr id="17" name="Right Arrow 16"/>
            <p:cNvSpPr/>
            <p:nvPr/>
          </p:nvSpPr>
          <p:spPr>
            <a:xfrm rot="10800000">
              <a:off x="4409976" y="3188902"/>
              <a:ext cx="957571" cy="476506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ttangolo 7"/>
            <p:cNvSpPr/>
            <p:nvPr/>
          </p:nvSpPr>
          <p:spPr>
            <a:xfrm>
              <a:off x="1763093" y="2197290"/>
              <a:ext cx="125425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200 </a:t>
              </a:r>
              <a:r>
                <a:rPr lang="it-IT" b="1" dirty="0" err="1">
                  <a:solidFill>
                    <a:srgbClr val="FF0000"/>
                  </a:solidFill>
                </a:rPr>
                <a:t>MeV</a:t>
              </a:r>
              <a:r>
                <a:rPr lang="it-IT" b="1" dirty="0">
                  <a:solidFill>
                    <a:srgbClr val="FF0000"/>
                  </a:solidFill>
                </a:rPr>
                <a:t>/u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99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1398044" y="6488951"/>
            <a:ext cx="619209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32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583166" y="32257"/>
            <a:ext cx="3316357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>
                <a:solidFill>
                  <a:srgbClr val="FF3300"/>
                </a:solidFill>
              </a:rPr>
              <a:t>Isotopic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Identification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291400" y="6475861"/>
            <a:ext cx="4114800" cy="365125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sp>
        <p:nvSpPr>
          <p:cNvPr id="25" name="Rettangolo 20"/>
          <p:cNvSpPr/>
          <p:nvPr/>
        </p:nvSpPr>
        <p:spPr>
          <a:xfrm>
            <a:off x="5290132" y="253606"/>
            <a:ext cx="6224201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C is the most difficult fragment to reconstruct</a:t>
            </a:r>
          </a:p>
        </p:txBody>
      </p:sp>
      <p:pic>
        <p:nvPicPr>
          <p:cNvPr id="28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55" y="784078"/>
            <a:ext cx="7890061" cy="5749602"/>
          </a:xfrm>
          <a:prstGeom prst="rect">
            <a:avLst/>
          </a:prstGeom>
        </p:spPr>
      </p:pic>
      <p:sp>
        <p:nvSpPr>
          <p:cNvPr id="37" name="Rettangolo 20"/>
          <p:cNvSpPr/>
          <p:nvPr/>
        </p:nvSpPr>
        <p:spPr>
          <a:xfrm>
            <a:off x="273348" y="790870"/>
            <a:ext cx="3636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Goal</a:t>
            </a:r>
          </a:p>
          <a:p>
            <a:pPr algn="ctr"/>
            <a:r>
              <a:rPr lang="en-US" sz="2400" b="1" dirty="0">
                <a:solidFill>
                  <a:srgbClr val="0000CC"/>
                </a:solidFill>
              </a:rPr>
              <a:t>cross section measurement</a:t>
            </a:r>
          </a:p>
        </p:txBody>
      </p:sp>
      <p:sp>
        <p:nvSpPr>
          <p:cNvPr id="38" name="Freccia a destra 15"/>
          <p:cNvSpPr/>
          <p:nvPr/>
        </p:nvSpPr>
        <p:spPr>
          <a:xfrm rot="5400000">
            <a:off x="1766990" y="1841531"/>
            <a:ext cx="648792" cy="52983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ttangolo 20"/>
          <p:cNvSpPr/>
          <p:nvPr/>
        </p:nvSpPr>
        <p:spPr>
          <a:xfrm>
            <a:off x="344239" y="2558170"/>
            <a:ext cx="3636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Identify and count each produced fragment</a:t>
            </a:r>
          </a:p>
        </p:txBody>
      </p:sp>
      <p:sp>
        <p:nvSpPr>
          <p:cNvPr id="42" name="Freccia a destra 15"/>
          <p:cNvSpPr/>
          <p:nvPr/>
        </p:nvSpPr>
        <p:spPr>
          <a:xfrm rot="5400000">
            <a:off x="1766990" y="3661036"/>
            <a:ext cx="648792" cy="52983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ttangolo 20"/>
          <p:cNvSpPr/>
          <p:nvPr/>
        </p:nvSpPr>
        <p:spPr>
          <a:xfrm>
            <a:off x="370355" y="4462742"/>
            <a:ext cx="3636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What precision do I need?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60080" y="2738817"/>
            <a:ext cx="3794257" cy="1802703"/>
          </a:xfrm>
          <a:prstGeom prst="roundRect">
            <a:avLst/>
          </a:prstGeom>
          <a:solidFill>
            <a:srgbClr val="99FF66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ccia a destra 15"/>
          <p:cNvSpPr/>
          <p:nvPr/>
        </p:nvSpPr>
        <p:spPr>
          <a:xfrm rot="5400000">
            <a:off x="1766990" y="5200704"/>
            <a:ext cx="648792" cy="52983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ttangolo 20"/>
          <p:cNvSpPr/>
          <p:nvPr/>
        </p:nvSpPr>
        <p:spPr>
          <a:xfrm>
            <a:off x="344239" y="6002410"/>
            <a:ext cx="3636079" cy="830997"/>
          </a:xfrm>
          <a:prstGeom prst="rect">
            <a:avLst/>
          </a:prstGeom>
          <a:solidFill>
            <a:srgbClr val="99FF66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FOOT forced to be extremely precise</a:t>
            </a:r>
          </a:p>
        </p:txBody>
      </p:sp>
      <p:sp>
        <p:nvSpPr>
          <p:cNvPr id="46" name="Rettangolo 60"/>
          <p:cNvSpPr/>
          <p:nvPr/>
        </p:nvSpPr>
        <p:spPr>
          <a:xfrm>
            <a:off x="9986009" y="5389909"/>
            <a:ext cx="2129791" cy="553998"/>
          </a:xfrm>
          <a:prstGeom prst="rect">
            <a:avLst/>
          </a:prstGeom>
          <a:solidFill>
            <a:srgbClr val="FF99CC">
              <a:alpha val="40000"/>
            </a:srgbClr>
          </a:solidFill>
          <a:ln w="38100">
            <a:solidFill>
              <a:srgbClr val="D6009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 err="1"/>
              <a:t>simul</a:t>
            </a:r>
            <a:r>
              <a:rPr lang="en-US" sz="1500" dirty="0"/>
              <a:t> </a:t>
            </a:r>
          </a:p>
          <a:p>
            <a:pPr algn="ctr"/>
            <a:r>
              <a:rPr lang="en-US" sz="1500" baseline="30000" dirty="0"/>
              <a:t>16</a:t>
            </a:r>
            <a:r>
              <a:rPr lang="en-US" sz="1500" dirty="0"/>
              <a:t>O (200 MeV/u)</a:t>
            </a:r>
            <a:r>
              <a:rPr lang="en-US" sz="1500" dirty="0">
                <a:sym typeface="Wingdings" panose="05000000000000000000" pitchFamily="2" charset="2"/>
              </a:rPr>
              <a:t> C</a:t>
            </a:r>
            <a:r>
              <a:rPr lang="en-US" sz="1500" baseline="-25000" dirty="0">
                <a:sym typeface="Wingdings" panose="05000000000000000000" pitchFamily="2" charset="2"/>
              </a:rPr>
              <a:t>2</a:t>
            </a:r>
            <a:r>
              <a:rPr lang="en-US" sz="1500" dirty="0">
                <a:sym typeface="Wingdings" panose="05000000000000000000" pitchFamily="2" charset="2"/>
              </a:rPr>
              <a:t>H</a:t>
            </a:r>
            <a:r>
              <a:rPr lang="en-US" sz="1500" baseline="-25000" dirty="0">
                <a:sym typeface="Wingdings" panose="05000000000000000000" pitchFamily="2" charset="2"/>
              </a:rPr>
              <a:t>4</a:t>
            </a:r>
            <a:endParaRPr lang="en-US" sz="1500" baseline="-25000" dirty="0"/>
          </a:p>
        </p:txBody>
      </p:sp>
    </p:spTree>
    <p:extLst>
      <p:ext uri="{BB962C8B-B14F-4D97-AF65-F5344CB8AC3E}">
        <p14:creationId xmlns:p14="http://schemas.microsoft.com/office/powerpoint/2010/main" val="45277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2"/>
          <a:stretch/>
        </p:blipFill>
        <p:spPr>
          <a:xfrm>
            <a:off x="176149" y="692287"/>
            <a:ext cx="4715892" cy="3265952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-1673" y="6475861"/>
            <a:ext cx="426269" cy="363375"/>
          </a:xfrm>
        </p:spPr>
        <p:txBody>
          <a:bodyPr/>
          <a:lstStyle/>
          <a:p>
            <a:fld id="{1C460F69-22A2-40AC-9215-90FEE51507A4}" type="slidenum">
              <a:rPr lang="it-IT" smtClean="0"/>
              <a:t>33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1564" y="39415"/>
            <a:ext cx="7795917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FOOT Performances: </a:t>
            </a:r>
            <a:r>
              <a:rPr lang="it-IT" sz="2800" i="1" dirty="0" err="1">
                <a:solidFill>
                  <a:srgbClr val="FF3300"/>
                </a:solidFill>
              </a:rPr>
              <a:t>Number</a:t>
            </a:r>
            <a:r>
              <a:rPr lang="it-IT" sz="2800" i="1" dirty="0">
                <a:solidFill>
                  <a:srgbClr val="FF3300"/>
                </a:solidFill>
              </a:rPr>
              <a:t> of mass </a:t>
            </a:r>
            <a:r>
              <a:rPr lang="it-IT" sz="2800" i="1" dirty="0" err="1">
                <a:solidFill>
                  <a:srgbClr val="FF3300"/>
                </a:solidFill>
              </a:rPr>
              <a:t>reconstruction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731520" y="1315748"/>
            <a:ext cx="1752600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 </a:t>
            </a:r>
            <a:r>
              <a:rPr lang="en-US" sz="2000" b="1" kern="0" dirty="0" err="1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Resol</a:t>
            </a:r>
            <a:r>
              <a:rPr lang="en-US" sz="20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~ 3-4%</a:t>
            </a:r>
            <a:endParaRPr lang="it-IT" sz="2000" b="1" dirty="0">
              <a:solidFill>
                <a:srgbClr val="0033C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78906" y="705199"/>
            <a:ext cx="6263074" cy="3230529"/>
            <a:chOff x="4734398" y="2450899"/>
            <a:chExt cx="6929927" cy="3592667"/>
          </a:xfrm>
        </p:grpSpPr>
        <p:sp>
          <p:nvSpPr>
            <p:cNvPr id="8" name="Rectangle 7"/>
            <p:cNvSpPr/>
            <p:nvPr/>
          </p:nvSpPr>
          <p:spPr>
            <a:xfrm>
              <a:off x="4734398" y="2450899"/>
              <a:ext cx="6929927" cy="458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Immagin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" t="9346" r="9403"/>
            <a:stretch/>
          </p:blipFill>
          <p:spPr>
            <a:xfrm>
              <a:off x="4745139" y="2596764"/>
              <a:ext cx="6919186" cy="3446802"/>
            </a:xfrm>
            <a:prstGeom prst="rect">
              <a:avLst/>
            </a:prstGeom>
          </p:spPr>
        </p:pic>
        <p:sp>
          <p:nvSpPr>
            <p:cNvPr id="32" name="Rettangolo 31"/>
            <p:cNvSpPr/>
            <p:nvPr/>
          </p:nvSpPr>
          <p:spPr>
            <a:xfrm>
              <a:off x="7338993" y="2477511"/>
              <a:ext cx="436056" cy="3473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  <a:r>
                <a:rPr lang="en-US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6767142" y="3165938"/>
              <a:ext cx="436056" cy="3473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11</a:t>
              </a:r>
              <a:r>
                <a:rPr lang="en-US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7848873" y="3788281"/>
              <a:ext cx="436056" cy="3473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13</a:t>
              </a:r>
              <a:r>
                <a:rPr lang="en-US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8377624" y="4780768"/>
              <a:ext cx="436056" cy="3473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14</a:t>
              </a:r>
              <a:r>
                <a:rPr lang="en-US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6225795" y="4849594"/>
              <a:ext cx="436056" cy="3473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b="1" kern="0" baseline="30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r>
                <a:rPr lang="en-US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endParaRPr lang="it-IT" dirty="0"/>
            </a:p>
          </p:txBody>
        </p:sp>
      </p:grp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44240" y="6475861"/>
            <a:ext cx="2518127" cy="363375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sp>
        <p:nvSpPr>
          <p:cNvPr id="40" name="Rettangolo 39"/>
          <p:cNvSpPr/>
          <p:nvPr/>
        </p:nvSpPr>
        <p:spPr>
          <a:xfrm>
            <a:off x="9333347" y="252530"/>
            <a:ext cx="2776933" cy="400110"/>
          </a:xfrm>
          <a:prstGeom prst="rect">
            <a:avLst/>
          </a:prstGeom>
          <a:solidFill>
            <a:srgbClr val="FF99CC">
              <a:alpha val="40000"/>
            </a:srgbClr>
          </a:solidFill>
          <a:ln w="38100">
            <a:solidFill>
              <a:srgbClr val="D6009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aseline="30000" dirty="0"/>
              <a:t>16</a:t>
            </a:r>
            <a:r>
              <a:rPr lang="en-US" sz="2000" dirty="0"/>
              <a:t>O (200 MeV/u)</a:t>
            </a:r>
            <a:r>
              <a:rPr lang="en-US" sz="2000" dirty="0">
                <a:sym typeface="Wingdings" panose="05000000000000000000" pitchFamily="2" charset="2"/>
              </a:rPr>
              <a:t> C</a:t>
            </a:r>
            <a:r>
              <a:rPr lang="en-US" sz="2000" baseline="-25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H</a:t>
            </a:r>
            <a:r>
              <a:rPr lang="en-US" sz="2000" baseline="-25000" dirty="0">
                <a:sym typeface="Wingdings" panose="05000000000000000000" pitchFamily="2" charset="2"/>
              </a:rPr>
              <a:t>4</a:t>
            </a:r>
            <a:endParaRPr lang="en-US" sz="2000" baseline="-25000" dirty="0"/>
          </a:p>
        </p:txBody>
      </p:sp>
      <p:sp>
        <p:nvSpPr>
          <p:cNvPr id="51" name="Rettangolo 50"/>
          <p:cNvSpPr/>
          <p:nvPr/>
        </p:nvSpPr>
        <p:spPr>
          <a:xfrm>
            <a:off x="3389012" y="4116293"/>
            <a:ext cx="3837777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Possibility to disentangle isotopes</a:t>
            </a:r>
            <a:endParaRPr lang="it-IT" sz="2000" b="1" dirty="0">
              <a:solidFill>
                <a:srgbClr val="0033C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34129" y="4042960"/>
            <a:ext cx="4576151" cy="2815040"/>
            <a:chOff x="7534129" y="4042960"/>
            <a:chExt cx="4576151" cy="2815040"/>
          </a:xfrm>
        </p:grpSpPr>
        <p:sp>
          <p:nvSpPr>
            <p:cNvPr id="2" name="Rectangle 1"/>
            <p:cNvSpPr/>
            <p:nvPr/>
          </p:nvSpPr>
          <p:spPr>
            <a:xfrm>
              <a:off x="7847481" y="4042960"/>
              <a:ext cx="4262799" cy="2815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Immagin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3"/>
            <a:stretch/>
          </p:blipFill>
          <p:spPr>
            <a:xfrm>
              <a:off x="7858660" y="4145280"/>
              <a:ext cx="4251620" cy="2440238"/>
            </a:xfrm>
            <a:prstGeom prst="rect">
              <a:avLst/>
            </a:prstGeom>
          </p:spPr>
        </p:pic>
        <p:sp>
          <p:nvSpPr>
            <p:cNvPr id="30" name="Rettangolo 8"/>
            <p:cNvSpPr/>
            <p:nvPr/>
          </p:nvSpPr>
          <p:spPr>
            <a:xfrm>
              <a:off x="9138159" y="4061286"/>
              <a:ext cx="2500207" cy="4001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20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l-GR" sz="20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σ</a:t>
              </a:r>
              <a:r>
                <a:rPr lang="en-US" sz="20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en-US" sz="2000" b="1" kern="0" dirty="0" err="1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dE</a:t>
              </a:r>
              <a:r>
                <a:rPr lang="en-US" sz="20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sz="20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it-IT" sz="2000" b="1" kern="0" dirty="0" err="1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mbarn</a:t>
              </a:r>
              <a:r>
                <a:rPr lang="it-IT" sz="20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it-IT" sz="2000" b="1" kern="0" dirty="0" err="1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MeV</a:t>
              </a:r>
              <a:r>
                <a:rPr lang="it-IT" sz="20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sz="2000" b="1" kern="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ttangolo 3"/>
            <p:cNvSpPr/>
            <p:nvPr/>
          </p:nvSpPr>
          <p:spPr>
            <a:xfrm>
              <a:off x="8428531" y="4910919"/>
              <a:ext cx="75212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Fluka</a:t>
              </a:r>
              <a:endParaRPr lang="it-IT" sz="2000" dirty="0">
                <a:solidFill>
                  <a:srgbClr val="FF0000"/>
                </a:solidFill>
              </a:endParaRPr>
            </a:p>
          </p:txBody>
        </p:sp>
        <p:sp>
          <p:nvSpPr>
            <p:cNvPr id="37" name="Rettangolo 12"/>
            <p:cNvSpPr/>
            <p:nvPr/>
          </p:nvSpPr>
          <p:spPr>
            <a:xfrm>
              <a:off x="8443581" y="5374958"/>
              <a:ext cx="7745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kern="0" dirty="0">
                  <a:solidFill>
                    <a:srgbClr val="0000F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FOOT</a:t>
              </a:r>
              <a:endParaRPr lang="it-IT" sz="2000" dirty="0">
                <a:solidFill>
                  <a:srgbClr val="0000FF"/>
                </a:solidFill>
              </a:endParaRPr>
            </a:p>
          </p:txBody>
        </p:sp>
        <p:sp>
          <p:nvSpPr>
            <p:cNvPr id="38" name="Rettangolo 18"/>
            <p:cNvSpPr/>
            <p:nvPr/>
          </p:nvSpPr>
          <p:spPr>
            <a:xfrm rot="16200000">
              <a:off x="6388238" y="5188851"/>
              <a:ext cx="2799614" cy="507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FF"/>
                </a:buClr>
                <a:buSzPct val="70000"/>
              </a:pPr>
              <a:r>
                <a:rPr lang="en-US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l-GR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σ</a:t>
              </a:r>
              <a:r>
                <a:rPr lang="it-IT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it-IT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dE</a:t>
              </a:r>
              <a:r>
                <a:rPr lang="it-IT" b="1" kern="0" baseline="-25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kin</a:t>
              </a:r>
              <a:r>
                <a:rPr lang="it-IT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it-IT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mbarn</a:t>
              </a:r>
              <a:r>
                <a:rPr lang="it-IT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it-IT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MeV</a:t>
              </a:r>
              <a:endPara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ttangolo 19"/>
            <p:cNvSpPr/>
            <p:nvPr/>
          </p:nvSpPr>
          <p:spPr>
            <a:xfrm>
              <a:off x="10479732" y="6400981"/>
              <a:ext cx="1281247" cy="423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FF"/>
                </a:buClr>
                <a:buSzPct val="70000"/>
              </a:pPr>
              <a:r>
                <a:rPr lang="it-IT" sz="16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E</a:t>
              </a:r>
              <a:r>
                <a:rPr lang="it-IT" sz="1600" b="1" kern="0" baseline="-2500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kin</a:t>
              </a:r>
              <a:r>
                <a:rPr lang="it-IT" sz="16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 /n </a:t>
              </a:r>
              <a:r>
                <a:rPr lang="it-IT" sz="16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MeV</a:t>
              </a:r>
              <a:endParaRPr lang="en-US" sz="16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ttangolo 13"/>
            <p:cNvSpPr/>
            <p:nvPr/>
          </p:nvSpPr>
          <p:spPr>
            <a:xfrm>
              <a:off x="8443581" y="4132975"/>
              <a:ext cx="671738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FF"/>
                </a:buClr>
                <a:buSzPct val="70000"/>
              </a:pPr>
              <a:r>
                <a:rPr lang="it-IT" sz="2000" b="1" kern="0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12</a:t>
              </a:r>
              <a:r>
                <a:rPr lang="it-IT" sz="2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49" name="Rettangolo 20"/>
          <p:cNvSpPr/>
          <p:nvPr/>
        </p:nvSpPr>
        <p:spPr>
          <a:xfrm>
            <a:off x="2759344" y="4801551"/>
            <a:ext cx="4467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Exercise: Evaluate the differential cross section using only MC data</a:t>
            </a:r>
          </a:p>
        </p:txBody>
      </p:sp>
      <p:sp>
        <p:nvSpPr>
          <p:cNvPr id="52" name="Freccia a destra 15"/>
          <p:cNvSpPr/>
          <p:nvPr/>
        </p:nvSpPr>
        <p:spPr>
          <a:xfrm rot="5400000">
            <a:off x="4716770" y="5715881"/>
            <a:ext cx="477165" cy="533399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ttangolo 20"/>
          <p:cNvSpPr/>
          <p:nvPr/>
        </p:nvSpPr>
        <p:spPr>
          <a:xfrm>
            <a:off x="3493684" y="6332613"/>
            <a:ext cx="33643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Agreement inside 15%</a:t>
            </a:r>
          </a:p>
        </p:txBody>
      </p:sp>
    </p:spTree>
    <p:extLst>
      <p:ext uri="{BB962C8B-B14F-4D97-AF65-F5344CB8AC3E}">
        <p14:creationId xmlns:p14="http://schemas.microsoft.com/office/powerpoint/2010/main" val="1524999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1705687" y="6427025"/>
            <a:ext cx="405808" cy="37110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312473" y="43671"/>
            <a:ext cx="440832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GSI data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taking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2019, 1</a:t>
            </a:r>
          </a:p>
        </p:txBody>
      </p:sp>
      <p:grpSp>
        <p:nvGrpSpPr>
          <p:cNvPr id="195" name="Group 194"/>
          <p:cNvGrpSpPr/>
          <p:nvPr/>
        </p:nvGrpSpPr>
        <p:grpSpPr>
          <a:xfrm>
            <a:off x="201272" y="316342"/>
            <a:ext cx="3158589" cy="2864026"/>
            <a:chOff x="108816" y="1139060"/>
            <a:chExt cx="3158589" cy="28640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16" y="1139060"/>
              <a:ext cx="3046606" cy="286402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158442" y="1148326"/>
              <a:ext cx="976532" cy="2445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ttangolo 49"/>
            <p:cNvSpPr/>
            <p:nvPr/>
          </p:nvSpPr>
          <p:spPr>
            <a:xfrm>
              <a:off x="1763652" y="1215798"/>
              <a:ext cx="1503753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 err="1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E</a:t>
              </a:r>
              <a:r>
                <a:rPr lang="en-US" b="1" kern="0" baseline="-25000" dirty="0" err="1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loss</a:t>
              </a:r>
              <a:r>
                <a:rPr lang="en-US" b="1" kern="0" dirty="0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b="1" kern="0" dirty="0" err="1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Resol</a:t>
              </a:r>
              <a:r>
                <a:rPr lang="en-US" b="1" kern="0" dirty="0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4%</a:t>
              </a:r>
              <a:endParaRPr lang="it-IT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9161891" y="250378"/>
            <a:ext cx="3048473" cy="2854759"/>
            <a:chOff x="9069357" y="3236780"/>
            <a:chExt cx="3048473" cy="28547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9357" y="3236780"/>
              <a:ext cx="3001755" cy="2854759"/>
            </a:xfrm>
            <a:prstGeom prst="rect">
              <a:avLst/>
            </a:prstGeom>
          </p:spPr>
        </p:pic>
        <p:sp>
          <p:nvSpPr>
            <p:cNvPr id="187" name="Rectangle 186"/>
            <p:cNvSpPr/>
            <p:nvPr/>
          </p:nvSpPr>
          <p:spPr>
            <a:xfrm>
              <a:off x="10851153" y="3252019"/>
              <a:ext cx="1182118" cy="2445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ttangolo 49"/>
            <p:cNvSpPr/>
            <p:nvPr/>
          </p:nvSpPr>
          <p:spPr>
            <a:xfrm>
              <a:off x="10559913" y="3301790"/>
              <a:ext cx="1557917" cy="353943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700" b="1" kern="0" dirty="0" err="1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ToF</a:t>
              </a:r>
              <a:r>
                <a:rPr lang="en-US" sz="1700" b="1" kern="0" dirty="0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1700" b="1" kern="0" dirty="0" err="1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Resol</a:t>
              </a:r>
              <a:r>
                <a:rPr lang="en-US" sz="1700" b="1" kern="0" dirty="0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89 </a:t>
              </a:r>
              <a:r>
                <a:rPr lang="en-US" sz="1700" b="1" kern="0" dirty="0" err="1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ps</a:t>
              </a:r>
              <a:endParaRPr lang="it-IT" sz="17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3509863" y="4084345"/>
            <a:ext cx="3330239" cy="2202045"/>
            <a:chOff x="4537154" y="3485621"/>
            <a:chExt cx="4138894" cy="2736750"/>
          </a:xfrm>
        </p:grpSpPr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7154" y="3485621"/>
              <a:ext cx="4138894" cy="2736750"/>
            </a:xfrm>
            <a:prstGeom prst="rect">
              <a:avLst/>
            </a:prstGeom>
          </p:spPr>
        </p:pic>
        <p:sp>
          <p:nvSpPr>
            <p:cNvPr id="193" name="Rettangolo 49"/>
            <p:cNvSpPr/>
            <p:nvPr/>
          </p:nvSpPr>
          <p:spPr>
            <a:xfrm>
              <a:off x="7029898" y="4591478"/>
              <a:ext cx="1497927" cy="439888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700" b="1" kern="0" dirty="0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Z </a:t>
              </a:r>
              <a:r>
                <a:rPr lang="en-US" sz="1700" b="1" kern="0" dirty="0" err="1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Resol</a:t>
              </a:r>
              <a:r>
                <a:rPr lang="en-US" sz="1700" b="1" kern="0" dirty="0">
                  <a:solidFill>
                    <a:srgbClr val="0033CC"/>
                  </a:solidFill>
                  <a:latin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2%</a:t>
              </a:r>
              <a:endParaRPr lang="it-IT" sz="1700" b="1" dirty="0">
                <a:solidFill>
                  <a:srgbClr val="0033CC"/>
                </a:solidFill>
              </a:endParaRPr>
            </a:p>
          </p:txBody>
        </p:sp>
      </p:grpSp>
      <p:pic>
        <p:nvPicPr>
          <p:cNvPr id="197" name="Picture 1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5" y="4051405"/>
            <a:ext cx="3285161" cy="2211229"/>
          </a:xfrm>
          <a:prstGeom prst="rect">
            <a:avLst/>
          </a:prstGeom>
        </p:spPr>
      </p:pic>
      <p:sp>
        <p:nvSpPr>
          <p:cNvPr id="198" name="Rettangolo 49"/>
          <p:cNvSpPr/>
          <p:nvPr/>
        </p:nvSpPr>
        <p:spPr>
          <a:xfrm>
            <a:off x="529338" y="3681353"/>
            <a:ext cx="1956726" cy="615553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Energy calibration</a:t>
            </a:r>
          </a:p>
          <a:p>
            <a:pPr algn="ctr"/>
            <a:r>
              <a:rPr lang="en-US" sz="17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CNAO + GSI</a:t>
            </a:r>
            <a:endParaRPr lang="it-IT" sz="1700" b="1" dirty="0">
              <a:solidFill>
                <a:srgbClr val="0033CC"/>
              </a:solidFill>
            </a:endParaRPr>
          </a:p>
        </p:txBody>
      </p:sp>
      <p:grpSp>
        <p:nvGrpSpPr>
          <p:cNvPr id="199" name="Group 198"/>
          <p:cNvGrpSpPr/>
          <p:nvPr/>
        </p:nvGrpSpPr>
        <p:grpSpPr>
          <a:xfrm>
            <a:off x="3518227" y="835775"/>
            <a:ext cx="5551130" cy="2545894"/>
            <a:chOff x="3518227" y="637655"/>
            <a:chExt cx="5551130" cy="2545894"/>
          </a:xfrm>
        </p:grpSpPr>
        <p:sp>
          <p:nvSpPr>
            <p:cNvPr id="16" name="Rettangolo 65"/>
            <p:cNvSpPr/>
            <p:nvPr/>
          </p:nvSpPr>
          <p:spPr>
            <a:xfrm>
              <a:off x="3518227" y="671596"/>
              <a:ext cx="5551130" cy="2508772"/>
            </a:xfrm>
            <a:prstGeom prst="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3"/>
            <p:cNvSpPr txBox="1"/>
            <p:nvPr/>
          </p:nvSpPr>
          <p:spPr>
            <a:xfrm>
              <a:off x="5833467" y="2190052"/>
              <a:ext cx="801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800000"/>
                  </a:solidFill>
                </a:rPr>
                <a:t>Vertex</a:t>
              </a:r>
            </a:p>
          </p:txBody>
        </p:sp>
        <p:sp>
          <p:nvSpPr>
            <p:cNvPr id="73" name="TextBox 33"/>
            <p:cNvSpPr txBox="1"/>
            <p:nvPr/>
          </p:nvSpPr>
          <p:spPr>
            <a:xfrm>
              <a:off x="3778107" y="1161402"/>
              <a:ext cx="1437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Start counter</a:t>
              </a:r>
            </a:p>
          </p:txBody>
        </p:sp>
        <p:sp>
          <p:nvSpPr>
            <p:cNvPr id="74" name="TextBox 33"/>
            <p:cNvSpPr txBox="1"/>
            <p:nvPr/>
          </p:nvSpPr>
          <p:spPr>
            <a:xfrm>
              <a:off x="5218597" y="1065285"/>
              <a:ext cx="774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Target</a:t>
              </a:r>
            </a:p>
          </p:txBody>
        </p:sp>
        <p:sp>
          <p:nvSpPr>
            <p:cNvPr id="83" name="Cube 6"/>
            <p:cNvSpPr/>
            <p:nvPr/>
          </p:nvSpPr>
          <p:spPr>
            <a:xfrm flipH="1">
              <a:off x="4473363" y="1525121"/>
              <a:ext cx="1002202" cy="548365"/>
            </a:xfrm>
            <a:prstGeom prst="cub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4" name="Cilindro 23"/>
            <p:cNvSpPr/>
            <p:nvPr/>
          </p:nvSpPr>
          <p:spPr>
            <a:xfrm rot="16200000">
              <a:off x="4143762" y="1700023"/>
              <a:ext cx="486525" cy="172678"/>
            </a:xfrm>
            <a:prstGeom prst="can">
              <a:avLst>
                <a:gd name="adj" fmla="val 5358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5" name="Cube 6"/>
            <p:cNvSpPr/>
            <p:nvPr/>
          </p:nvSpPr>
          <p:spPr>
            <a:xfrm flipH="1">
              <a:off x="8336052" y="779394"/>
              <a:ext cx="430695" cy="1881634"/>
            </a:xfrm>
            <a:prstGeom prst="cube">
              <a:avLst>
                <a:gd name="adj" fmla="val 87657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6" name="TextBox 30"/>
            <p:cNvSpPr txBox="1"/>
            <p:nvPr/>
          </p:nvSpPr>
          <p:spPr>
            <a:xfrm>
              <a:off x="7683909" y="2456782"/>
              <a:ext cx="1077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Symbol" charset="2"/>
                  <a:ea typeface="Symbol" charset="2"/>
                  <a:cs typeface="Symbol" charset="2"/>
                </a:rPr>
                <a:t>D</a:t>
              </a:r>
              <a:r>
                <a:rPr lang="en-US" b="1" dirty="0">
                  <a:solidFill>
                    <a:schemeClr val="accent2"/>
                  </a:solidFill>
                </a:rPr>
                <a:t>E &amp; TOF</a:t>
              </a:r>
            </a:p>
          </p:txBody>
        </p:sp>
        <p:sp>
          <p:nvSpPr>
            <p:cNvPr id="89" name="Rettangolo 29"/>
            <p:cNvSpPr/>
            <p:nvPr/>
          </p:nvSpPr>
          <p:spPr>
            <a:xfrm>
              <a:off x="4117886" y="2142783"/>
              <a:ext cx="15722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Beam Monitor</a:t>
              </a:r>
            </a:p>
          </p:txBody>
        </p:sp>
        <p:sp>
          <p:nvSpPr>
            <p:cNvPr id="90" name="Rettangolo 31"/>
            <p:cNvSpPr/>
            <p:nvPr/>
          </p:nvSpPr>
          <p:spPr>
            <a:xfrm>
              <a:off x="3718915" y="1459147"/>
              <a:ext cx="4892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/>
                <a:t>p,C</a:t>
              </a:r>
              <a:endParaRPr lang="it-IT" dirty="0"/>
            </a:p>
          </p:txBody>
        </p:sp>
        <p:pic>
          <p:nvPicPr>
            <p:cNvPr id="91" name="Immagin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573" y="1801568"/>
              <a:ext cx="260781" cy="260781"/>
            </a:xfrm>
            <a:prstGeom prst="rect">
              <a:avLst/>
            </a:prstGeom>
          </p:spPr>
        </p:pic>
        <p:pic>
          <p:nvPicPr>
            <p:cNvPr id="92" name="Immagine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0" t="9896" r="84613" b="71430"/>
            <a:stretch/>
          </p:blipFill>
          <p:spPr>
            <a:xfrm>
              <a:off x="3812373" y="1855692"/>
              <a:ext cx="87527" cy="84095"/>
            </a:xfrm>
            <a:prstGeom prst="rect">
              <a:avLst/>
            </a:prstGeom>
          </p:spPr>
        </p:pic>
        <p:sp>
          <p:nvSpPr>
            <p:cNvPr id="103" name="Rettangolo 44"/>
            <p:cNvSpPr/>
            <p:nvPr/>
          </p:nvSpPr>
          <p:spPr>
            <a:xfrm>
              <a:off x="5776768" y="1736243"/>
              <a:ext cx="85279" cy="19694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9" name="Rettangolo 50"/>
            <p:cNvSpPr/>
            <p:nvPr/>
          </p:nvSpPr>
          <p:spPr>
            <a:xfrm rot="464022">
              <a:off x="8382223" y="1644994"/>
              <a:ext cx="3209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.</a:t>
              </a:r>
              <a:endParaRPr lang="it-IT" sz="4000" dirty="0">
                <a:solidFill>
                  <a:schemeClr val="bg1"/>
                </a:solidFill>
              </a:endParaRPr>
            </a:p>
          </p:txBody>
        </p:sp>
        <p:sp>
          <p:nvSpPr>
            <p:cNvPr id="110" name="Rettangolo 51"/>
            <p:cNvSpPr/>
            <p:nvPr/>
          </p:nvSpPr>
          <p:spPr>
            <a:xfrm>
              <a:off x="4520965" y="1450448"/>
              <a:ext cx="10743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. . . . . 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cxnSp>
          <p:nvCxnSpPr>
            <p:cNvPr id="111" name="Connettore 1 52"/>
            <p:cNvCxnSpPr/>
            <p:nvPr/>
          </p:nvCxnSpPr>
          <p:spPr>
            <a:xfrm>
              <a:off x="3901848" y="1803637"/>
              <a:ext cx="44454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53"/>
            <p:cNvCxnSpPr/>
            <p:nvPr/>
          </p:nvCxnSpPr>
          <p:spPr>
            <a:xfrm>
              <a:off x="4481047" y="1802356"/>
              <a:ext cx="11548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ttangolo 50"/>
            <p:cNvSpPr/>
            <p:nvPr/>
          </p:nvSpPr>
          <p:spPr>
            <a:xfrm rot="464022">
              <a:off x="8412703" y="928714"/>
              <a:ext cx="3209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.</a:t>
              </a:r>
              <a:endParaRPr lang="it-IT" sz="4000" dirty="0">
                <a:solidFill>
                  <a:schemeClr val="bg1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982417" y="1331544"/>
              <a:ext cx="371041" cy="864471"/>
              <a:chOff x="5713651" y="4802504"/>
              <a:chExt cx="371041" cy="864471"/>
            </a:xfrm>
          </p:grpSpPr>
          <p:sp>
            <p:nvSpPr>
              <p:cNvPr id="119" name="Cube 40"/>
              <p:cNvSpPr/>
              <p:nvPr/>
            </p:nvSpPr>
            <p:spPr>
              <a:xfrm flipH="1">
                <a:off x="5943550" y="4802504"/>
                <a:ext cx="141142" cy="857772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Cube 39"/>
              <p:cNvSpPr/>
              <p:nvPr/>
            </p:nvSpPr>
            <p:spPr>
              <a:xfrm flipH="1">
                <a:off x="5867956" y="4802504"/>
                <a:ext cx="141142" cy="857772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Cube 42"/>
              <p:cNvSpPr/>
              <p:nvPr/>
            </p:nvSpPr>
            <p:spPr>
              <a:xfrm flipH="1">
                <a:off x="5792362" y="4802504"/>
                <a:ext cx="141142" cy="857772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Cube 42"/>
              <p:cNvSpPr/>
              <p:nvPr/>
            </p:nvSpPr>
            <p:spPr>
              <a:xfrm flipH="1">
                <a:off x="5713651" y="4809203"/>
                <a:ext cx="141142" cy="857772"/>
              </a:xfrm>
              <a:prstGeom prst="cube">
                <a:avLst>
                  <a:gd name="adj" fmla="val 79286"/>
                </a:avLst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Rettangolo 46"/>
            <p:cNvSpPr/>
            <p:nvPr/>
          </p:nvSpPr>
          <p:spPr>
            <a:xfrm rot="250138">
              <a:off x="5998555" y="1542177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sp>
          <p:nvSpPr>
            <p:cNvPr id="128" name="Rettangolo 46"/>
            <p:cNvSpPr/>
            <p:nvPr/>
          </p:nvSpPr>
          <p:spPr>
            <a:xfrm rot="20755857">
              <a:off x="5979812" y="1349424"/>
              <a:ext cx="486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….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93" name="Connettore 1 34"/>
            <p:cNvCxnSpPr/>
            <p:nvPr/>
          </p:nvCxnSpPr>
          <p:spPr>
            <a:xfrm flipV="1">
              <a:off x="5805960" y="1706457"/>
              <a:ext cx="293529" cy="790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39"/>
            <p:cNvCxnSpPr/>
            <p:nvPr/>
          </p:nvCxnSpPr>
          <p:spPr>
            <a:xfrm rot="863226" flipV="1">
              <a:off x="5797106" y="1808851"/>
              <a:ext cx="256155" cy="331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ube 26"/>
            <p:cNvSpPr/>
            <p:nvPr/>
          </p:nvSpPr>
          <p:spPr>
            <a:xfrm flipH="1">
              <a:off x="5598627" y="1497047"/>
              <a:ext cx="270216" cy="588320"/>
            </a:xfrm>
            <a:prstGeom prst="cube">
              <a:avLst>
                <a:gd name="adj" fmla="val 47767"/>
              </a:avLst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113" name="Connettore 2 54"/>
            <p:cNvCxnSpPr/>
            <p:nvPr/>
          </p:nvCxnSpPr>
          <p:spPr>
            <a:xfrm>
              <a:off x="5501298" y="1798022"/>
              <a:ext cx="1548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Rettangolo 20"/>
            <p:cNvSpPr/>
            <p:nvPr/>
          </p:nvSpPr>
          <p:spPr>
            <a:xfrm>
              <a:off x="5318205" y="637655"/>
              <a:ext cx="23033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</a:rPr>
                <a:t>Electronic Setup</a:t>
              </a:r>
            </a:p>
          </p:txBody>
        </p:sp>
        <p:sp>
          <p:nvSpPr>
            <p:cNvPr id="182" name="Rettangolo 20"/>
            <p:cNvSpPr/>
            <p:nvPr/>
          </p:nvSpPr>
          <p:spPr>
            <a:xfrm>
              <a:off x="4346397" y="2721884"/>
              <a:ext cx="338322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</a:rPr>
                <a:t>Beam: </a:t>
              </a:r>
              <a:r>
                <a:rPr lang="en-US" sz="2400" b="1" baseline="30000" dirty="0">
                  <a:solidFill>
                    <a:srgbClr val="0000CC"/>
                  </a:solidFill>
                </a:rPr>
                <a:t>16</a:t>
              </a:r>
              <a:r>
                <a:rPr lang="en-US" sz="2400" b="1" dirty="0">
                  <a:solidFill>
                    <a:srgbClr val="0000CC"/>
                  </a:solidFill>
                </a:rPr>
                <a:t>O at 400 MeV/u</a:t>
              </a:r>
            </a:p>
          </p:txBody>
        </p:sp>
      </p:grpSp>
      <p:pic>
        <p:nvPicPr>
          <p:cNvPr id="200" name="Picture 1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4746" y="3857153"/>
            <a:ext cx="5041059" cy="2427724"/>
          </a:xfrm>
          <a:prstGeom prst="rect">
            <a:avLst/>
          </a:prstGeom>
        </p:spPr>
      </p:pic>
      <p:sp>
        <p:nvSpPr>
          <p:cNvPr id="201" name="Rettangolo 49"/>
          <p:cNvSpPr/>
          <p:nvPr/>
        </p:nvSpPr>
        <p:spPr>
          <a:xfrm>
            <a:off x="7351362" y="3887949"/>
            <a:ext cx="2856868" cy="615553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7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First fragmentations in FOOT: </a:t>
            </a:r>
          </a:p>
          <a:p>
            <a:pPr algn="ctr"/>
            <a:r>
              <a:rPr lang="en-US" sz="17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charge identification</a:t>
            </a:r>
            <a:endParaRPr lang="it-IT" sz="1700" b="1" dirty="0">
              <a:solidFill>
                <a:srgbClr val="0033CC"/>
              </a:solidFill>
            </a:endParaRPr>
          </a:p>
        </p:txBody>
      </p:sp>
      <p:sp>
        <p:nvSpPr>
          <p:cNvPr id="202" name="Rettangolo 20"/>
          <p:cNvSpPr/>
          <p:nvPr/>
        </p:nvSpPr>
        <p:spPr>
          <a:xfrm>
            <a:off x="5943607" y="6352338"/>
            <a:ext cx="6035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Problem at the accelerator </a:t>
            </a:r>
            <a:r>
              <a:rPr lang="en-US" sz="2400" b="1" dirty="0">
                <a:solidFill>
                  <a:srgbClr val="0000CC"/>
                </a:solidFill>
                <a:sym typeface="Wingdings" panose="05000000000000000000" pitchFamily="2" charset="2"/>
              </a:rPr>
              <a:t> few statistics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25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8915399" y="642806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60F69-22A2-40AC-9215-90FEE51507A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92437" y="88019"/>
            <a:ext cx="440832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GSI data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taking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</a:t>
            </a: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2019, 2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87759" y="22667"/>
            <a:ext cx="3760600" cy="4086385"/>
            <a:chOff x="7972735" y="30324"/>
            <a:chExt cx="4249717" cy="4617876"/>
          </a:xfrm>
        </p:grpSpPr>
        <p:sp>
          <p:nvSpPr>
            <p:cNvPr id="191" name="Rettangolo 65"/>
            <p:cNvSpPr/>
            <p:nvPr/>
          </p:nvSpPr>
          <p:spPr>
            <a:xfrm>
              <a:off x="8044753" y="76200"/>
              <a:ext cx="4084993" cy="457200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" name="Gruppo 3"/>
            <p:cNvGrpSpPr/>
            <p:nvPr/>
          </p:nvGrpSpPr>
          <p:grpSpPr>
            <a:xfrm>
              <a:off x="7972735" y="493213"/>
              <a:ext cx="4184352" cy="3581469"/>
              <a:chOff x="3689622" y="1017390"/>
              <a:chExt cx="5663087" cy="4847151"/>
            </a:xfrm>
          </p:grpSpPr>
          <p:grpSp>
            <p:nvGrpSpPr>
              <p:cNvPr id="160" name="Gruppo 82"/>
              <p:cNvGrpSpPr/>
              <p:nvPr/>
            </p:nvGrpSpPr>
            <p:grpSpPr>
              <a:xfrm>
                <a:off x="4893461" y="1017390"/>
                <a:ext cx="4459248" cy="4847151"/>
                <a:chOff x="2623409" y="993325"/>
                <a:chExt cx="4459248" cy="4847151"/>
              </a:xfrm>
            </p:grpSpPr>
            <p:sp>
              <p:nvSpPr>
                <p:cNvPr id="163" name="Cubo 83"/>
                <p:cNvSpPr/>
                <p:nvPr/>
              </p:nvSpPr>
              <p:spPr>
                <a:xfrm flipH="1">
                  <a:off x="5018814" y="2736556"/>
                  <a:ext cx="1673950" cy="251101"/>
                </a:xfrm>
                <a:prstGeom prst="cube">
                  <a:avLst>
                    <a:gd name="adj" fmla="val 42949"/>
                  </a:avLst>
                </a:prstGeom>
                <a:solidFill>
                  <a:srgbClr val="00CC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164" name="Picture 1" descr="Screen Shot 2017-03-20 at 11.49.28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0" b="99514" l="881" r="99497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3409" y="1560843"/>
                  <a:ext cx="3306203" cy="4279633"/>
                </a:xfrm>
                <a:prstGeom prst="rect">
                  <a:avLst/>
                </a:prstGeom>
              </p:spPr>
            </p:pic>
            <p:sp>
              <p:nvSpPr>
                <p:cNvPr id="165" name="TextBox 8"/>
                <p:cNvSpPr txBox="1"/>
                <p:nvPr/>
              </p:nvSpPr>
              <p:spPr>
                <a:xfrm>
                  <a:off x="3061275" y="2044197"/>
                  <a:ext cx="1079995" cy="458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atin typeface="Calibri"/>
                    </a:rPr>
                    <a:t>Beam</a:t>
                  </a:r>
                </a:p>
              </p:txBody>
            </p:sp>
            <p:cxnSp>
              <p:nvCxnSpPr>
                <p:cNvPr id="166" name="Connettore 1 86"/>
                <p:cNvCxnSpPr/>
                <p:nvPr/>
              </p:nvCxnSpPr>
              <p:spPr>
                <a:xfrm>
                  <a:off x="3060551" y="2491119"/>
                  <a:ext cx="862568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nettore 1 87"/>
                <p:cNvCxnSpPr/>
                <p:nvPr/>
              </p:nvCxnSpPr>
              <p:spPr>
                <a:xfrm>
                  <a:off x="2634167" y="2492912"/>
                  <a:ext cx="22036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TextBox 8"/>
                <p:cNvSpPr txBox="1"/>
                <p:nvPr/>
              </p:nvSpPr>
              <p:spPr>
                <a:xfrm>
                  <a:off x="5418962" y="1331683"/>
                  <a:ext cx="1663695" cy="8943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atin typeface="Calibri"/>
                    </a:rPr>
                    <a:t>Emulsion Chamber</a:t>
                  </a:r>
                </a:p>
              </p:txBody>
            </p:sp>
            <p:grpSp>
              <p:nvGrpSpPr>
                <p:cNvPr id="169" name="Gruppo 89"/>
                <p:cNvGrpSpPr/>
                <p:nvPr/>
              </p:nvGrpSpPr>
              <p:grpSpPr>
                <a:xfrm>
                  <a:off x="5562218" y="2166559"/>
                  <a:ext cx="1133539" cy="668336"/>
                  <a:chOff x="5282997" y="5396248"/>
                  <a:chExt cx="2293631" cy="846472"/>
                </a:xfrm>
              </p:grpSpPr>
              <p:pic>
                <p:nvPicPr>
                  <p:cNvPr id="172" name="Picture 9" descr="3-7-FIG2.png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0" b="99497" l="0" r="99734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182" t="19572" b="17797"/>
                  <a:stretch/>
                </p:blipFill>
                <p:spPr>
                  <a:xfrm>
                    <a:off x="5282997" y="5396248"/>
                    <a:ext cx="2293631" cy="846472"/>
                  </a:xfrm>
                  <a:prstGeom prst="rect">
                    <a:avLst/>
                  </a:prstGeom>
                </p:spPr>
              </p:pic>
              <p:cxnSp>
                <p:nvCxnSpPr>
                  <p:cNvPr id="173" name="Connettore 1 93"/>
                  <p:cNvCxnSpPr/>
                  <p:nvPr/>
                </p:nvCxnSpPr>
                <p:spPr>
                  <a:xfrm>
                    <a:off x="5411425" y="5448138"/>
                    <a:ext cx="1931307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ttore 1 94"/>
                  <p:cNvCxnSpPr/>
                  <p:nvPr/>
                </p:nvCxnSpPr>
                <p:spPr>
                  <a:xfrm>
                    <a:off x="5535337" y="6241900"/>
                    <a:ext cx="1931307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ttore 1 95"/>
                  <p:cNvCxnSpPr/>
                  <p:nvPr/>
                </p:nvCxnSpPr>
                <p:spPr>
                  <a:xfrm>
                    <a:off x="7465323" y="5564220"/>
                    <a:ext cx="2642" cy="67768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Connettore 1 96"/>
                  <p:cNvCxnSpPr/>
                  <p:nvPr/>
                </p:nvCxnSpPr>
                <p:spPr>
                  <a:xfrm>
                    <a:off x="7342732" y="5448138"/>
                    <a:ext cx="122591" cy="11608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Connettore 1 97"/>
                  <p:cNvCxnSpPr/>
                  <p:nvPr/>
                </p:nvCxnSpPr>
                <p:spPr>
                  <a:xfrm>
                    <a:off x="5413937" y="5448869"/>
                    <a:ext cx="2642" cy="67768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Connettore 1 98"/>
                  <p:cNvCxnSpPr/>
                  <p:nvPr/>
                </p:nvCxnSpPr>
                <p:spPr>
                  <a:xfrm>
                    <a:off x="5412746" y="6123306"/>
                    <a:ext cx="122591" cy="11608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Connettore 1 99"/>
                  <p:cNvCxnSpPr/>
                  <p:nvPr/>
                </p:nvCxnSpPr>
                <p:spPr>
                  <a:xfrm>
                    <a:off x="5534992" y="5563467"/>
                    <a:ext cx="1931307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" name="Connettore 1 100"/>
                  <p:cNvCxnSpPr/>
                  <p:nvPr/>
                </p:nvCxnSpPr>
                <p:spPr>
                  <a:xfrm rot="180000">
                    <a:off x="5415080" y="5452254"/>
                    <a:ext cx="122591" cy="11608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" name="Connettore 1 101"/>
                  <p:cNvCxnSpPr/>
                  <p:nvPr/>
                </p:nvCxnSpPr>
                <p:spPr>
                  <a:xfrm>
                    <a:off x="5537504" y="5564198"/>
                    <a:ext cx="2642" cy="67768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0" name="TextBox 8"/>
                <p:cNvSpPr txBox="1"/>
                <p:nvPr/>
              </p:nvSpPr>
              <p:spPr>
                <a:xfrm>
                  <a:off x="3183752" y="993325"/>
                  <a:ext cx="2456386" cy="5177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latin typeface="Calibri"/>
                    </a:rPr>
                    <a:t>Beam monitor</a:t>
                  </a:r>
                </a:p>
              </p:txBody>
            </p:sp>
            <p:cxnSp>
              <p:nvCxnSpPr>
                <p:cNvPr id="171" name="Connettore 2 91"/>
                <p:cNvCxnSpPr/>
                <p:nvPr/>
              </p:nvCxnSpPr>
              <p:spPr>
                <a:xfrm>
                  <a:off x="4021096" y="1468152"/>
                  <a:ext cx="430865" cy="818005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1" name="Connettore 2 102"/>
              <p:cNvCxnSpPr/>
              <p:nvPr/>
            </p:nvCxnSpPr>
            <p:spPr>
              <a:xfrm>
                <a:off x="4803010" y="1644617"/>
                <a:ext cx="430865" cy="81800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TextBox 8"/>
              <p:cNvSpPr txBox="1"/>
              <p:nvPr/>
            </p:nvSpPr>
            <p:spPr>
              <a:xfrm>
                <a:off x="3689622" y="1291275"/>
                <a:ext cx="2078971" cy="513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alibri"/>
                  </a:rPr>
                  <a:t>Start counter</a:t>
                </a:r>
              </a:p>
            </p:txBody>
          </p:sp>
        </p:grpSp>
        <p:sp>
          <p:nvSpPr>
            <p:cNvPr id="183" name="Rettangolo 20"/>
            <p:cNvSpPr/>
            <p:nvPr/>
          </p:nvSpPr>
          <p:spPr>
            <a:xfrm>
              <a:off x="8025592" y="4080795"/>
              <a:ext cx="4196860" cy="452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00CC"/>
                  </a:solidFill>
                </a:rPr>
                <a:t>Beam: </a:t>
              </a:r>
              <a:r>
                <a:rPr lang="en-US" sz="2000" b="1" baseline="30000" dirty="0">
                  <a:solidFill>
                    <a:srgbClr val="0000CC"/>
                  </a:solidFill>
                </a:rPr>
                <a:t>16</a:t>
              </a:r>
              <a:r>
                <a:rPr lang="en-US" sz="2000" b="1" dirty="0">
                  <a:solidFill>
                    <a:srgbClr val="0000CC"/>
                  </a:solidFill>
                </a:rPr>
                <a:t>O at 200 and 400 MeV/u</a:t>
              </a:r>
            </a:p>
          </p:txBody>
        </p:sp>
        <p:sp>
          <p:nvSpPr>
            <p:cNvPr id="190" name="Rettangolo 20"/>
            <p:cNvSpPr/>
            <p:nvPr/>
          </p:nvSpPr>
          <p:spPr>
            <a:xfrm>
              <a:off x="9390193" y="30324"/>
              <a:ext cx="152432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</a:rPr>
                <a:t>EC Setup</a:t>
              </a:r>
            </a:p>
          </p:txBody>
        </p:sp>
      </p:grpSp>
      <p:sp>
        <p:nvSpPr>
          <p:cNvPr id="72" name="Rettangolo 20"/>
          <p:cNvSpPr/>
          <p:nvPr/>
        </p:nvSpPr>
        <p:spPr>
          <a:xfrm>
            <a:off x="5680191" y="769311"/>
            <a:ext cx="4692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4 data taking: analysis ongoing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83325" y="1483667"/>
            <a:ext cx="4009657" cy="1516666"/>
            <a:chOff x="1052918" y="1377184"/>
            <a:chExt cx="4009657" cy="1516666"/>
          </a:xfrm>
        </p:grpSpPr>
        <p:graphicFrame>
          <p:nvGraphicFramePr>
            <p:cNvPr id="99" name="Gruppo"/>
            <p:cNvGraphicFramePr/>
            <p:nvPr>
              <p:extLst>
                <p:ext uri="{D42A27DB-BD31-4B8C-83A1-F6EECF244321}">
                  <p14:modId xmlns:p14="http://schemas.microsoft.com/office/powerpoint/2010/main" val="2029783471"/>
                </p:ext>
              </p:extLst>
            </p:nvPr>
          </p:nvGraphicFramePr>
          <p:xfrm>
            <a:off x="1052918" y="1403664"/>
            <a:ext cx="4009657" cy="1490186"/>
          </p:xfrm>
          <a:graphic>
            <a:graphicData uri="http://schemas.openxmlformats.org/drawingml/2006/table">
              <a:tbl>
                <a:tblPr firstRow="1" firstCol="1"/>
                <a:tblGrid>
                  <a:gridCol w="161502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19731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197317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</a:tblGrid>
                <a:tr h="585333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sz="3000" b="0">
                            <a:sym typeface="Helvetica Neue"/>
                          </a:defRPr>
                        </a:pPr>
                        <a:endParaRPr sz="2000" dirty="0"/>
                      </a:p>
                    </a:txBody>
                    <a:tcPr marL="50800" marR="50800" marT="50800" marB="50800" anchor="ctr" horzOverflow="overflow">
                      <a:lnR w="38100">
                        <a:solidFill>
                          <a:srgbClr val="164F86"/>
                        </a:solidFill>
                        <a:miter lim="400000"/>
                      </a:lnR>
                      <a:lnB w="381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lang="en-US" sz="2000" b="1" baseline="30000" dirty="0">
                            <a:solidFill>
                              <a:srgbClr val="FFFFFF"/>
                            </a:solidFill>
                            <a:sym typeface="Helvetica Neue"/>
                          </a:rPr>
                          <a:t>16</a:t>
                        </a:r>
                        <a:r>
                          <a:rPr lang="en-US" sz="2000" b="1" dirty="0">
                            <a:solidFill>
                              <a:srgbClr val="FFFFFF"/>
                            </a:solidFill>
                            <a:sym typeface="Helvetica Neue"/>
                          </a:rPr>
                          <a:t>O - 200 MeV/n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FF0000">
                          <a:alpha val="4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lang="en-US" sz="2000" b="1" baseline="30000" dirty="0">
                            <a:solidFill>
                              <a:srgbClr val="FFFFFF"/>
                            </a:solidFill>
                            <a:sym typeface="Helvetica Neue"/>
                          </a:rPr>
                          <a:t>16</a:t>
                        </a:r>
                        <a:r>
                          <a:rPr lang="en-US" sz="2000" b="1" dirty="0">
                            <a:solidFill>
                              <a:srgbClr val="FFFFFF"/>
                            </a:solidFill>
                            <a:sym typeface="Helvetica Neue"/>
                          </a:rPr>
                          <a:t>O -</a:t>
                        </a:r>
                        <a:r>
                          <a:rPr lang="en-US" sz="2000" b="1" baseline="0" dirty="0">
                            <a:solidFill>
                              <a:srgbClr val="FFFFFF"/>
                            </a:solidFill>
                            <a:sym typeface="Helvetica Neue"/>
                          </a:rPr>
                          <a:t> </a:t>
                        </a:r>
                        <a:r>
                          <a:rPr lang="en-US" sz="2000" b="1" dirty="0">
                            <a:solidFill>
                              <a:srgbClr val="FFFFFF"/>
                            </a:solidFill>
                            <a:sym typeface="Helvetica Neue"/>
                          </a:rPr>
                          <a:t>400 MeV/n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rgbClr val="FF0000">
                          <a:alpha val="4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19973">
                  <a:tc>
                    <a:txBody>
                      <a:bodyPr/>
                      <a:lstStyle/>
                      <a:p>
                        <a:pPr algn="ctr" defTabSz="914400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 b="1" dirty="0">
                            <a:solidFill>
                              <a:srgbClr val="0000CC"/>
                            </a:solidFill>
                            <a:sym typeface="Helvetica Neue"/>
                          </a:rPr>
                          <a:t>Carbon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99FF3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 dirty="0">
                            <a:solidFill>
                              <a:srgbClr val="0000CC"/>
                            </a:solidFill>
                            <a:sym typeface="Helvetica Neue"/>
                          </a:rPr>
                          <a:t>GSI1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 dirty="0">
                            <a:solidFill>
                              <a:srgbClr val="0000CC"/>
                            </a:solidFill>
                            <a:sym typeface="Helvetica Neue"/>
                          </a:rPr>
                          <a:t>GSI3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19973">
                  <a:tc>
                    <a:txBody>
                      <a:bodyPr/>
                      <a:lstStyle/>
                      <a:p>
                        <a:pPr algn="ctr" defTabSz="914400">
                          <a:defRPr sz="1800" b="0">
                            <a:solidFill>
                              <a:srgbClr val="000000"/>
                            </a:solidFill>
                          </a:defRPr>
                        </a:pPr>
                        <a:r>
                          <a:rPr sz="2000" b="1" dirty="0">
                            <a:solidFill>
                              <a:srgbClr val="0000CC"/>
                            </a:solidFill>
                            <a:sym typeface="Helvetica Neue"/>
                          </a:rPr>
                          <a:t>Polyethylene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99FF3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 dirty="0">
                            <a:solidFill>
                              <a:srgbClr val="0000CC"/>
                            </a:solidFill>
                            <a:sym typeface="Helvetica Neue"/>
                          </a:rPr>
                          <a:t>GSI2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2000" dirty="0">
                            <a:solidFill>
                              <a:srgbClr val="0000CC"/>
                            </a:solidFill>
                            <a:sym typeface="Helvetica Neue"/>
                          </a:rPr>
                          <a:t>GSI4</a:t>
                        </a:r>
                      </a:p>
                    </a:txBody>
                    <a:tcPr marL="50800" marR="50800" marT="50800" marB="50800" anchor="ctr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sp>
          <p:nvSpPr>
            <p:cNvPr id="100" name="Target"/>
            <p:cNvSpPr txBox="1"/>
            <p:nvPr/>
          </p:nvSpPr>
          <p:spPr>
            <a:xfrm>
              <a:off x="1248677" y="1644296"/>
              <a:ext cx="948440" cy="374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>
              <a:lvl1pPr algn="ctr" defTabSz="233679">
                <a:defRPr sz="2480" b="1" cap="small">
                  <a:solidFill>
                    <a:schemeClr val="accent1">
                      <a:lumOff val="-13575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000" dirty="0">
                  <a:solidFill>
                    <a:srgbClr val="008000"/>
                  </a:solidFill>
                </a:rPr>
                <a:t>Target</a:t>
              </a:r>
            </a:p>
          </p:txBody>
        </p:sp>
        <p:sp>
          <p:nvSpPr>
            <p:cNvPr id="101" name="Beam"/>
            <p:cNvSpPr txBox="1"/>
            <p:nvPr/>
          </p:nvSpPr>
          <p:spPr>
            <a:xfrm rot="16200000">
              <a:off x="2155554" y="1521599"/>
              <a:ext cx="683954" cy="3951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70000" lnSpcReduction="20000"/>
            </a:bodyPr>
            <a:lstStyle>
              <a:lvl1pPr algn="ctr" defTabSz="233679">
                <a:defRPr sz="2480" b="1" cap="small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Beam</a:t>
              </a:r>
            </a:p>
          </p:txBody>
        </p:sp>
      </p:grpSp>
      <p:sp>
        <p:nvSpPr>
          <p:cNvPr id="102" name="Rettangolo 20"/>
          <p:cNvSpPr/>
          <p:nvPr/>
        </p:nvSpPr>
        <p:spPr>
          <a:xfrm>
            <a:off x="5680191" y="3200400"/>
            <a:ext cx="4565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00CC"/>
                </a:solidFill>
              </a:rPr>
              <a:t>120 emulsion film per chamber</a:t>
            </a:r>
          </a:p>
          <a:p>
            <a:pPr marL="342900" indent="-342900">
              <a:buClr>
                <a:srgbClr val="FF0000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00CC"/>
                </a:solidFill>
              </a:rPr>
              <a:t>̴ 20 </a:t>
            </a:r>
            <a:r>
              <a:rPr lang="en-US" sz="2400" b="1" dirty="0" err="1">
                <a:solidFill>
                  <a:srgbClr val="0000CC"/>
                </a:solidFill>
              </a:rPr>
              <a:t>kevts</a:t>
            </a:r>
            <a:r>
              <a:rPr lang="en-US" sz="2400" b="1" dirty="0">
                <a:solidFill>
                  <a:srgbClr val="0000CC"/>
                </a:solidFill>
              </a:rPr>
              <a:t> per chamber</a:t>
            </a:r>
          </a:p>
        </p:txBody>
      </p:sp>
      <p:pic>
        <p:nvPicPr>
          <p:cNvPr id="104" name="Schermata 2019-12-04 alle 17.33.50.png" descr="Schermata 2019-12-04 alle 17.33.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7" y="4313050"/>
            <a:ext cx="4195476" cy="2452086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Rettangolo 20"/>
          <p:cNvSpPr/>
          <p:nvPr/>
        </p:nvSpPr>
        <p:spPr>
          <a:xfrm>
            <a:off x="89974" y="6197233"/>
            <a:ext cx="4142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DATA: </a:t>
            </a:r>
            <a:r>
              <a:rPr lang="en-US" sz="2400" b="1" dirty="0" err="1">
                <a:solidFill>
                  <a:schemeClr val="bg1"/>
                </a:solidFill>
              </a:rPr>
              <a:t>vtx</a:t>
            </a:r>
            <a:r>
              <a:rPr lang="en-US" sz="2400" b="1" dirty="0">
                <a:solidFill>
                  <a:schemeClr val="bg1"/>
                </a:solidFill>
              </a:rPr>
              <a:t> with high multiplicity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509796" y="4313050"/>
            <a:ext cx="3686803" cy="2502071"/>
            <a:chOff x="4675187" y="1066842"/>
            <a:chExt cx="4046232" cy="2746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75187" y="1068404"/>
              <a:ext cx="4046232" cy="2744438"/>
            </a:xfrm>
            <a:prstGeom prst="rect">
              <a:avLst/>
            </a:prstGeom>
          </p:spPr>
        </p:pic>
        <p:sp>
          <p:nvSpPr>
            <p:cNvPr id="108" name="Rettangolo 35"/>
            <p:cNvSpPr/>
            <p:nvPr/>
          </p:nvSpPr>
          <p:spPr>
            <a:xfrm>
              <a:off x="5532562" y="1066842"/>
              <a:ext cx="11608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fragments</a:t>
              </a:r>
              <a:endParaRPr lang="it-IT" dirty="0"/>
            </a:p>
          </p:txBody>
        </p:sp>
        <p:sp>
          <p:nvSpPr>
            <p:cNvPr id="114" name="Rettangolo 35"/>
            <p:cNvSpPr/>
            <p:nvPr/>
          </p:nvSpPr>
          <p:spPr>
            <a:xfrm>
              <a:off x="6101063" y="3415026"/>
              <a:ext cx="92685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kern="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cosmics</a:t>
              </a:r>
              <a:endParaRPr lang="it-IT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21690" y="4297811"/>
            <a:ext cx="3750816" cy="2529814"/>
            <a:chOff x="6801777" y="3036990"/>
            <a:chExt cx="3750816" cy="252981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01777" y="3036990"/>
              <a:ext cx="3750816" cy="2529814"/>
            </a:xfrm>
            <a:prstGeom prst="rect">
              <a:avLst/>
            </a:prstGeom>
          </p:spPr>
        </p:pic>
        <p:sp>
          <p:nvSpPr>
            <p:cNvPr id="115" name="Rettangolo 35"/>
            <p:cNvSpPr/>
            <p:nvPr/>
          </p:nvSpPr>
          <p:spPr>
            <a:xfrm>
              <a:off x="7963092" y="4377969"/>
              <a:ext cx="215636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VR01 = </a:t>
              </a:r>
              <a:r>
                <a:rPr lang="el-GR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α</a:t>
              </a:r>
              <a:r>
                <a:rPr lang="en-US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VR0 + </a:t>
              </a:r>
              <a:r>
                <a:rPr lang="el-GR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β</a:t>
              </a:r>
              <a:r>
                <a:rPr lang="en-US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VR1</a:t>
              </a:r>
              <a:endParaRPr lang="it-IT" dirty="0"/>
            </a:p>
          </p:txBody>
        </p:sp>
      </p:grpSp>
      <p:sp>
        <p:nvSpPr>
          <p:cNvPr id="116" name="Rettangolo 35"/>
          <p:cNvSpPr/>
          <p:nvPr/>
        </p:nvSpPr>
        <p:spPr>
          <a:xfrm>
            <a:off x="9381336" y="4569493"/>
            <a:ext cx="119295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rgbClr val="CC0066"/>
                </a:solidFill>
                <a:cs typeface="Times New Roman" panose="02020603050405020304" pitchFamily="18" charset="0"/>
              </a:rPr>
              <a:t>cosmic ray</a:t>
            </a:r>
          </a:p>
          <a:p>
            <a:r>
              <a:rPr lang="en-US" b="1" kern="0" dirty="0">
                <a:solidFill>
                  <a:srgbClr val="0099FF"/>
                </a:solidFill>
                <a:cs typeface="Times New Roman" panose="02020603050405020304" pitchFamily="18" charset="0"/>
              </a:rPr>
              <a:t>Protons</a:t>
            </a:r>
          </a:p>
          <a:p>
            <a:r>
              <a:rPr lang="it-IT" b="1" dirty="0">
                <a:solidFill>
                  <a:srgbClr val="FF0000"/>
                </a:solidFill>
              </a:rPr>
              <a:t>Z≥2</a:t>
            </a:r>
          </a:p>
        </p:txBody>
      </p:sp>
    </p:spTree>
    <p:extLst>
      <p:ext uri="{BB962C8B-B14F-4D97-AF65-F5344CB8AC3E}">
        <p14:creationId xmlns:p14="http://schemas.microsoft.com/office/powerpoint/2010/main" val="2690238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41960" y="731519"/>
            <a:ext cx="6644640" cy="949153"/>
          </a:xfrm>
          <a:prstGeom prst="roundRect">
            <a:avLst/>
          </a:prstGeom>
          <a:solidFill>
            <a:srgbClr val="FF33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22327" y="1787241"/>
            <a:ext cx="6644640" cy="838200"/>
          </a:xfrm>
          <a:prstGeom prst="roundRect">
            <a:avLst/>
          </a:prstGeom>
          <a:solidFill>
            <a:srgbClr val="008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48342" y="2731326"/>
            <a:ext cx="7468878" cy="2815565"/>
          </a:xfrm>
          <a:prstGeom prst="roundRect">
            <a:avLst/>
          </a:prstGeom>
          <a:solidFill>
            <a:srgbClr val="008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016239" y="130852"/>
            <a:ext cx="4188899" cy="5769821"/>
          </a:xfrm>
          <a:prstGeom prst="roundRect">
            <a:avLst/>
          </a:prstGeom>
          <a:solidFill>
            <a:srgbClr val="FF33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425646" y="6495669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390430" y="39412"/>
            <a:ext cx="2944332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>
                <a:solidFill>
                  <a:srgbClr val="FF3300"/>
                </a:solidFill>
              </a:rPr>
              <a:t>Radiation</a:t>
            </a:r>
            <a:r>
              <a:rPr lang="it-IT" sz="2800" i="1" dirty="0">
                <a:solidFill>
                  <a:srgbClr val="FF3300"/>
                </a:solidFill>
              </a:rPr>
              <a:t> on </a:t>
            </a:r>
            <a:r>
              <a:rPr lang="it-IT" sz="2800" i="1" dirty="0" err="1">
                <a:solidFill>
                  <a:srgbClr val="FF3300"/>
                </a:solidFill>
              </a:rPr>
              <a:t>space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9337504" y="6488733"/>
            <a:ext cx="2505057" cy="347882"/>
          </a:xfrm>
        </p:spPr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915" y="1715990"/>
            <a:ext cx="2917383" cy="192166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951" y="3703319"/>
            <a:ext cx="2899861" cy="212774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9056231" y="5164546"/>
            <a:ext cx="1782228" cy="338554"/>
          </a:xfrm>
          <a:prstGeom prst="rect">
            <a:avLst/>
          </a:prstGeom>
          <a:solidFill>
            <a:srgbClr val="FFFF66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00CC"/>
                </a:solidFill>
                <a:ea typeface="Book Antiqua" charset="0"/>
                <a:cs typeface="Book Antiqua" charset="0"/>
              </a:rPr>
              <a:t>SPE energy spectra</a:t>
            </a:r>
          </a:p>
        </p:txBody>
      </p:sp>
      <p:grpSp>
        <p:nvGrpSpPr>
          <p:cNvPr id="15" name="Gruppo 4"/>
          <p:cNvGrpSpPr/>
          <p:nvPr/>
        </p:nvGrpSpPr>
        <p:grpSpPr>
          <a:xfrm>
            <a:off x="242707" y="2877973"/>
            <a:ext cx="3092458" cy="2571157"/>
            <a:chOff x="42643" y="3351946"/>
            <a:chExt cx="4185480" cy="3479927"/>
          </a:xfrm>
        </p:grpSpPr>
        <p:pic>
          <p:nvPicPr>
            <p:cNvPr id="16" name="Immagin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" y="3351946"/>
              <a:ext cx="4185480" cy="3479927"/>
            </a:xfrm>
            <a:prstGeom prst="rect">
              <a:avLst/>
            </a:prstGeom>
          </p:spPr>
        </p:pic>
        <p:sp>
          <p:nvSpPr>
            <p:cNvPr id="17" name="Rettangolo 11"/>
            <p:cNvSpPr/>
            <p:nvPr/>
          </p:nvSpPr>
          <p:spPr>
            <a:xfrm>
              <a:off x="2702925" y="3548798"/>
              <a:ext cx="137409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prstClr val="black"/>
                  </a:solidFill>
                </a:rPr>
                <a:t>Solar Minimum </a:t>
              </a:r>
              <a:endParaRPr lang="it-IT" sz="1400" dirty="0"/>
            </a:p>
          </p:txBody>
        </p:sp>
        <p:sp>
          <p:nvSpPr>
            <p:cNvPr id="18" name="Rettangolo 28"/>
            <p:cNvSpPr/>
            <p:nvPr/>
          </p:nvSpPr>
          <p:spPr>
            <a:xfrm>
              <a:off x="2924302" y="3869638"/>
              <a:ext cx="9828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prstClr val="black"/>
                  </a:solidFill>
                </a:rPr>
                <a:t>Maximum </a:t>
              </a:r>
              <a:endParaRPr lang="it-IT" sz="14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317260" y="4526079"/>
            <a:ext cx="743966" cy="400110"/>
          </a:xfrm>
          <a:prstGeom prst="rect">
            <a:avLst/>
          </a:prstGeom>
          <a:solidFill>
            <a:srgbClr val="FFFF66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CC"/>
                </a:solidFill>
                <a:ea typeface="Book Antiqua" charset="0"/>
                <a:cs typeface="Book Antiqua" charset="0"/>
              </a:rPr>
              <a:t>GCR</a:t>
            </a:r>
          </a:p>
        </p:txBody>
      </p:sp>
      <p:sp>
        <p:nvSpPr>
          <p:cNvPr id="19" name="Rettangolo 14"/>
          <p:cNvSpPr/>
          <p:nvPr/>
        </p:nvSpPr>
        <p:spPr>
          <a:xfrm>
            <a:off x="124542" y="5969874"/>
            <a:ext cx="3210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prstClr val="black"/>
                </a:solidFill>
              </a:rPr>
              <a:t>90% are </a:t>
            </a:r>
            <a:r>
              <a:rPr lang="it-IT" sz="2000" b="1" dirty="0" err="1">
                <a:solidFill>
                  <a:prstClr val="black"/>
                </a:solidFill>
              </a:rPr>
              <a:t>proton</a:t>
            </a:r>
            <a:r>
              <a:rPr lang="it-IT" sz="2000" b="1" dirty="0">
                <a:solidFill>
                  <a:prstClr val="black"/>
                </a:solidFill>
              </a:rPr>
              <a:t> (9% </a:t>
            </a:r>
            <a:r>
              <a:rPr lang="it-IT" sz="2000" b="1" baseline="30000" dirty="0">
                <a:solidFill>
                  <a:prstClr val="black"/>
                </a:solidFill>
              </a:rPr>
              <a:t>4</a:t>
            </a:r>
            <a:r>
              <a:rPr lang="it-IT" sz="2000" b="1" dirty="0">
                <a:solidFill>
                  <a:prstClr val="black"/>
                </a:solidFill>
              </a:rPr>
              <a:t>He, …) </a:t>
            </a:r>
            <a:endParaRPr lang="it-IT" sz="2000" dirty="0"/>
          </a:p>
        </p:txBody>
      </p:sp>
      <p:sp>
        <p:nvSpPr>
          <p:cNvPr id="26" name="Rettangolo 14"/>
          <p:cNvSpPr/>
          <p:nvPr/>
        </p:nvSpPr>
        <p:spPr>
          <a:xfrm>
            <a:off x="3657407" y="5976457"/>
            <a:ext cx="5502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/>
              <a:t>Important</a:t>
            </a:r>
            <a:r>
              <a:rPr lang="it-IT" sz="2000" b="1" dirty="0"/>
              <a:t> </a:t>
            </a:r>
            <a:r>
              <a:rPr lang="it-IT" sz="2000" b="1" dirty="0" err="1"/>
              <a:t>also</a:t>
            </a:r>
            <a:r>
              <a:rPr lang="it-IT" sz="2000" b="1" dirty="0"/>
              <a:t> the </a:t>
            </a:r>
            <a:r>
              <a:rPr lang="it-IT" sz="2000" b="1" dirty="0" err="1"/>
              <a:t>effect</a:t>
            </a:r>
            <a:r>
              <a:rPr lang="it-IT" sz="2000" b="1" dirty="0"/>
              <a:t> of high </a:t>
            </a:r>
            <a:r>
              <a:rPr lang="it-IT" sz="2000" b="1" dirty="0" err="1"/>
              <a:t>charged</a:t>
            </a:r>
            <a:r>
              <a:rPr lang="it-IT" sz="2000" b="1" dirty="0"/>
              <a:t> </a:t>
            </a:r>
            <a:r>
              <a:rPr lang="it-IT" sz="2000" b="1" dirty="0" err="1"/>
              <a:t>particles</a:t>
            </a:r>
            <a:endParaRPr lang="it-IT" sz="2000" b="1" dirty="0"/>
          </a:p>
        </p:txBody>
      </p:sp>
      <p:sp>
        <p:nvSpPr>
          <p:cNvPr id="27" name="Freccia in giù 26"/>
          <p:cNvSpPr/>
          <p:nvPr/>
        </p:nvSpPr>
        <p:spPr>
          <a:xfrm>
            <a:off x="1599380" y="5618486"/>
            <a:ext cx="325113" cy="347937"/>
          </a:xfrm>
          <a:prstGeom prst="downArrow">
            <a:avLst/>
          </a:prstGeom>
          <a:solidFill>
            <a:srgbClr val="FF0066"/>
          </a:solidFill>
          <a:ln w="381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233B8DD7-A562-0F47-BCC9-C807A705E3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/>
          <a:stretch/>
        </p:blipFill>
        <p:spPr bwMode="auto">
          <a:xfrm>
            <a:off x="8199120" y="385216"/>
            <a:ext cx="3853618" cy="128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ttangolo 3"/>
          <p:cNvSpPr/>
          <p:nvPr/>
        </p:nvSpPr>
        <p:spPr>
          <a:xfrm>
            <a:off x="48342" y="369866"/>
            <a:ext cx="77392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srgbClr val="0000CC"/>
                </a:solidFill>
              </a:rPr>
              <a:t>Main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contributions</a:t>
            </a:r>
            <a:r>
              <a:rPr lang="it-IT" sz="2000" b="1" dirty="0">
                <a:solidFill>
                  <a:srgbClr val="0000CC"/>
                </a:solidFill>
              </a:rPr>
              <a:t>:</a:t>
            </a:r>
          </a:p>
          <a:p>
            <a:pPr marL="800100" lvl="1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srgbClr val="0000CC"/>
                </a:solidFill>
              </a:rPr>
              <a:t>Solar </a:t>
            </a:r>
            <a:r>
              <a:rPr lang="it-IT" sz="2000" b="1" dirty="0" err="1">
                <a:solidFill>
                  <a:srgbClr val="0000CC"/>
                </a:solidFill>
              </a:rPr>
              <a:t>Particle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Event</a:t>
            </a:r>
            <a:r>
              <a:rPr lang="it-IT" sz="2000" b="1" dirty="0">
                <a:solidFill>
                  <a:srgbClr val="0000CC"/>
                </a:solidFill>
              </a:rPr>
              <a:t> (SPE): </a:t>
            </a:r>
            <a:r>
              <a:rPr lang="it-IT" sz="2000" b="1" dirty="0" err="1">
                <a:solidFill>
                  <a:srgbClr val="0000CC"/>
                </a:solidFill>
              </a:rPr>
              <a:t>variable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flux</a:t>
            </a:r>
            <a:r>
              <a:rPr lang="it-IT" sz="2000" b="1" dirty="0">
                <a:solidFill>
                  <a:srgbClr val="0000CC"/>
                </a:solidFill>
              </a:rPr>
              <a:t> of </a:t>
            </a:r>
            <a:r>
              <a:rPr lang="it-IT" sz="2000" b="1" dirty="0" err="1">
                <a:solidFill>
                  <a:srgbClr val="0000CC"/>
                </a:solidFill>
              </a:rPr>
              <a:t>charged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particle</a:t>
            </a:r>
            <a:endParaRPr lang="it-IT" sz="2000" b="1" dirty="0">
              <a:solidFill>
                <a:srgbClr val="0000CC"/>
              </a:solidFill>
            </a:endParaRPr>
          </a:p>
          <a:p>
            <a:pPr marL="1257300" lvl="2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u="sng" dirty="0" err="1">
                <a:solidFill>
                  <a:srgbClr val="0000CC"/>
                </a:solidFill>
              </a:rPr>
              <a:t>protons</a:t>
            </a:r>
            <a:r>
              <a:rPr lang="it-IT" sz="2000" b="1" dirty="0">
                <a:solidFill>
                  <a:srgbClr val="0000CC"/>
                </a:solidFill>
              </a:rPr>
              <a:t>, </a:t>
            </a:r>
            <a:r>
              <a:rPr lang="it-IT" sz="2000" b="1" dirty="0" err="1">
                <a:solidFill>
                  <a:srgbClr val="0000CC"/>
                </a:solidFill>
              </a:rPr>
              <a:t>electrons</a:t>
            </a:r>
            <a:r>
              <a:rPr lang="it-IT" sz="2000" b="1" dirty="0">
                <a:solidFill>
                  <a:srgbClr val="0000CC"/>
                </a:solidFill>
              </a:rPr>
              <a:t>, </a:t>
            </a:r>
            <a:r>
              <a:rPr lang="it-IT" sz="2000" b="1" dirty="0" err="1">
                <a:solidFill>
                  <a:srgbClr val="0000CC"/>
                </a:solidFill>
              </a:rPr>
              <a:t>alphas</a:t>
            </a:r>
            <a:r>
              <a:rPr lang="it-IT" sz="2000" b="1" dirty="0">
                <a:solidFill>
                  <a:srgbClr val="0000CC"/>
                </a:solidFill>
              </a:rPr>
              <a:t>: [</a:t>
            </a:r>
            <a:r>
              <a:rPr lang="it-IT" sz="2000" b="1" dirty="0" err="1">
                <a:solidFill>
                  <a:srgbClr val="0000CC"/>
                </a:solidFill>
              </a:rPr>
              <a:t>few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MeV</a:t>
            </a:r>
            <a:r>
              <a:rPr lang="it-IT" sz="2000" b="1" dirty="0">
                <a:solidFill>
                  <a:srgbClr val="0000CC"/>
                </a:solidFill>
              </a:rPr>
              <a:t>: </a:t>
            </a:r>
            <a:r>
              <a:rPr lang="it-IT" sz="2000" b="1" dirty="0" err="1">
                <a:solidFill>
                  <a:srgbClr val="0000CC"/>
                </a:solidFill>
              </a:rPr>
              <a:t>tens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GeV</a:t>
            </a:r>
            <a:r>
              <a:rPr lang="it-IT" sz="2000" b="1" dirty="0">
                <a:solidFill>
                  <a:srgbClr val="0000CC"/>
                </a:solidFill>
              </a:rPr>
              <a:t>]</a:t>
            </a:r>
          </a:p>
          <a:p>
            <a:pPr marL="1257300" lvl="2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err="1">
                <a:solidFill>
                  <a:srgbClr val="0000CC"/>
                </a:solidFill>
              </a:rPr>
              <a:t>photons</a:t>
            </a:r>
            <a:r>
              <a:rPr lang="it-IT" sz="2000" b="1" dirty="0">
                <a:solidFill>
                  <a:srgbClr val="0000CC"/>
                </a:solidFill>
              </a:rPr>
              <a:t> (</a:t>
            </a:r>
            <a:r>
              <a:rPr lang="it-IT" sz="2000" b="1" dirty="0" err="1">
                <a:solidFill>
                  <a:srgbClr val="0000CC"/>
                </a:solidFill>
              </a:rPr>
              <a:t>infrared-visible-ultraviolet</a:t>
            </a:r>
            <a:r>
              <a:rPr lang="it-IT" sz="2000" b="1" dirty="0">
                <a:solidFill>
                  <a:srgbClr val="0000CC"/>
                </a:solidFill>
              </a:rPr>
              <a:t>) </a:t>
            </a:r>
          </a:p>
          <a:p>
            <a:pPr marL="800100" lvl="1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</a:pPr>
            <a:endParaRPr lang="it-IT" sz="2000" b="1" dirty="0">
              <a:solidFill>
                <a:srgbClr val="FF0000"/>
              </a:solidFill>
            </a:endParaRPr>
          </a:p>
          <a:p>
            <a:pPr marL="800100" lvl="1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err="1">
                <a:solidFill>
                  <a:srgbClr val="0000CC"/>
                </a:solidFill>
              </a:rPr>
              <a:t>Galactic</a:t>
            </a:r>
            <a:r>
              <a:rPr lang="it-IT" sz="2000" b="1" dirty="0">
                <a:solidFill>
                  <a:srgbClr val="0000CC"/>
                </a:solidFill>
              </a:rPr>
              <a:t> (GCR)</a:t>
            </a:r>
          </a:p>
          <a:p>
            <a:pPr marL="1257300" lvl="2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 err="1">
                <a:solidFill>
                  <a:srgbClr val="0000CC"/>
                </a:solidFill>
              </a:rPr>
              <a:t>All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>
                <a:solidFill>
                  <a:srgbClr val="0000CC"/>
                </a:solidFill>
              </a:rPr>
              <a:t>ions</a:t>
            </a:r>
            <a:r>
              <a:rPr lang="it-IT" sz="2000" b="1" dirty="0">
                <a:solidFill>
                  <a:srgbClr val="0000CC"/>
                </a:solidFill>
              </a:rPr>
              <a:t>: </a:t>
            </a:r>
            <a:r>
              <a:rPr lang="it-IT" sz="2000" b="1" dirty="0" err="1">
                <a:solidFill>
                  <a:srgbClr val="0000CC"/>
                </a:solidFill>
              </a:rPr>
              <a:t>energy</a:t>
            </a:r>
            <a:r>
              <a:rPr lang="it-IT" sz="2000" b="1" dirty="0">
                <a:solidFill>
                  <a:srgbClr val="0000CC"/>
                </a:solidFill>
              </a:rPr>
              <a:t> [</a:t>
            </a:r>
            <a:r>
              <a:rPr lang="it-IT" sz="2000" b="1" dirty="0" err="1">
                <a:solidFill>
                  <a:srgbClr val="0000CC"/>
                </a:solidFill>
              </a:rPr>
              <a:t>keV-TeV</a:t>
            </a:r>
            <a:r>
              <a:rPr lang="it-IT" sz="2000" b="1" dirty="0">
                <a:solidFill>
                  <a:srgbClr val="0000CC"/>
                </a:solidFill>
              </a:rPr>
              <a:t>]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F54B6D46-9765-4876-ABD2-A0DE898A7391}"/>
              </a:ext>
            </a:extLst>
          </p:cNvPr>
          <p:cNvSpPr/>
          <p:nvPr/>
        </p:nvSpPr>
        <p:spPr>
          <a:xfrm>
            <a:off x="687563" y="6427232"/>
            <a:ext cx="7719614" cy="400110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prstClr val="black"/>
                </a:solidFill>
              </a:rPr>
              <a:t>Large </a:t>
            </a:r>
            <a:r>
              <a:rPr lang="it-IT" sz="2000" b="1" dirty="0" err="1">
                <a:solidFill>
                  <a:prstClr val="black"/>
                </a:solidFill>
              </a:rPr>
              <a:t>Intersection</a:t>
            </a:r>
            <a:r>
              <a:rPr lang="it-IT" sz="2000" b="1" dirty="0">
                <a:solidFill>
                  <a:prstClr val="black"/>
                </a:solidFill>
              </a:rPr>
              <a:t> with the </a:t>
            </a:r>
            <a:r>
              <a:rPr lang="it-IT" sz="2000" b="1" dirty="0" err="1">
                <a:solidFill>
                  <a:prstClr val="black"/>
                </a:solidFill>
              </a:rPr>
              <a:t>hadrontherapy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measures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but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higher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energy</a:t>
            </a:r>
            <a:endParaRPr lang="it-IT" sz="2000" dirty="0"/>
          </a:p>
        </p:txBody>
      </p:sp>
      <p:sp>
        <p:nvSpPr>
          <p:cNvPr id="43" name="Freccia in giù 42">
            <a:extLst>
              <a:ext uri="{FF2B5EF4-FFF2-40B4-BE49-F238E27FC236}">
                <a16:creationId xmlns:a16="http://schemas.microsoft.com/office/drawing/2014/main" id="{53DCAB2A-BBEA-4BFB-BDDE-E63E21628B9F}"/>
              </a:ext>
            </a:extLst>
          </p:cNvPr>
          <p:cNvSpPr/>
          <p:nvPr/>
        </p:nvSpPr>
        <p:spPr>
          <a:xfrm>
            <a:off x="5568881" y="5632657"/>
            <a:ext cx="325113" cy="347937"/>
          </a:xfrm>
          <a:prstGeom prst="downArrow">
            <a:avLst/>
          </a:prstGeom>
          <a:solidFill>
            <a:srgbClr val="FF0066"/>
          </a:solidFill>
          <a:ln w="381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3483B8-874F-5147-AAEA-3A6A60B2763B}"/>
              </a:ext>
            </a:extLst>
          </p:cNvPr>
          <p:cNvGrpSpPr/>
          <p:nvPr/>
        </p:nvGrpSpPr>
        <p:grpSpPr>
          <a:xfrm>
            <a:off x="3961871" y="2862544"/>
            <a:ext cx="3364179" cy="2598903"/>
            <a:chOff x="1504709" y="996579"/>
            <a:chExt cx="6638115" cy="512809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D9CDFA-1229-8D4E-B4EC-59BB2653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709" y="996579"/>
              <a:ext cx="6638111" cy="512809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9A1650-30E3-7D4E-93B7-60D59C421B05}"/>
                </a:ext>
              </a:extLst>
            </p:cNvPr>
            <p:cNvSpPr txBox="1"/>
            <p:nvPr/>
          </p:nvSpPr>
          <p:spPr>
            <a:xfrm>
              <a:off x="5917279" y="4139777"/>
              <a:ext cx="2225545" cy="640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E8F39"/>
                  </a:solidFill>
                  <a:latin typeface="Bookman Old Style" panose="02050604050505020204" pitchFamily="18" charset="0"/>
                </a:rPr>
                <a:t>Fluence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3C1E9A3-54A1-D24A-A02E-234C5606E23C}"/>
                </a:ext>
              </a:extLst>
            </p:cNvPr>
            <p:cNvSpPr txBox="1"/>
            <p:nvPr/>
          </p:nvSpPr>
          <p:spPr>
            <a:xfrm>
              <a:off x="6240209" y="3025221"/>
              <a:ext cx="1501289" cy="640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Bookman Old Style" panose="02050604050505020204" pitchFamily="18" charset="0"/>
                </a:rPr>
                <a:t>Dose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127959D-1649-024F-8BF4-A33F8002FF4A}"/>
                </a:ext>
              </a:extLst>
            </p:cNvPr>
            <p:cNvSpPr txBox="1"/>
            <p:nvPr/>
          </p:nvSpPr>
          <p:spPr>
            <a:xfrm>
              <a:off x="3614266" y="1208818"/>
              <a:ext cx="4182384" cy="7287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Bookman Old Style" panose="02050604050505020204" pitchFamily="18" charset="0"/>
                </a:rPr>
                <a:t>Dose equivalent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23115" y="4536596"/>
            <a:ext cx="8564879" cy="2216851"/>
            <a:chOff x="2194560" y="4437724"/>
            <a:chExt cx="8564879" cy="2216851"/>
          </a:xfrm>
        </p:grpSpPr>
        <p:sp>
          <p:nvSpPr>
            <p:cNvPr id="37" name="Rounded Rectangle 36"/>
            <p:cNvSpPr/>
            <p:nvPr/>
          </p:nvSpPr>
          <p:spPr>
            <a:xfrm>
              <a:off x="2194560" y="4437724"/>
              <a:ext cx="8564879" cy="221685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4270427" y="5629271"/>
                  <a:ext cx="4582048" cy="9948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en-US" sz="20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𝝈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el-GR" sz="20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den>
                        </m:f>
                        <m:r>
                          <a:rPr lang="en-US" sz="2000" b="1" i="1" smtClean="0">
                            <a:solidFill>
                              <a:srgbClr val="3333CC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1" i="1" smtClean="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1" i="1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sz="2000" b="1" i="1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  <m:r>
                                      <a:rPr lang="en-US" sz="2000" b="1" i="1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𝝅</m:t>
                                    </m:r>
                                    <m:sSub>
                                      <m:sSubPr>
                                        <m:ctrlP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𝝐</m:t>
                                        </m:r>
                                      </m:e>
                                      <m:sub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den>
                                </m:f>
                                <m:f>
                                  <m:fPr>
                                    <m:ctrlPr>
                                      <a:rPr lang="en-US" sz="2000" b="1" i="1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b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b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2000" b="1" i="1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  <m:sSub>
                                      <m:sSubPr>
                                        <m:ctrlP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lang="en-US" sz="2000" b="1" i="1">
                                            <a:solidFill>
                                              <a:srgbClr val="3333CC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f>
                          <m:fPr>
                            <m:ctrlPr>
                              <a:rPr lang="en-US" sz="20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rgbClr val="3333CC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1" i="1" smtClean="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1" i="1" smtClean="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</a:rPr>
                                  <m:t>𝒔𝒊𝒏</m:t>
                                </m:r>
                              </m:e>
                              <m:sup>
                                <m:r>
                                  <a:rPr lang="en-US" sz="2000" b="1" i="1" smtClean="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000" b="1" i="1" smtClean="0">
                                    <a:solidFill>
                                      <a:srgbClr val="33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1" i="1" smtClean="0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rgbClr val="3333C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2000" b="1" dirty="0">
                    <a:solidFill>
                      <a:srgbClr val="3333CC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0427" y="5629271"/>
                  <a:ext cx="4582048" cy="99482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511916" y="4684502"/>
                  <a:ext cx="8247523" cy="6967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𝒅𝑬</m:t>
                            </m:r>
                          </m:num>
                          <m:den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𝒅𝒙</m:t>
                            </m:r>
                          </m:den>
                        </m:f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  </m:t>
                        </m:r>
                        <m:f>
                          <m:f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𝒁</m:t>
                            </m:r>
                          </m:num>
                          <m:den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den>
                        </m:f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</m:t>
                        </m:r>
                        <m:f>
                          <m:f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𝑨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𝒆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sSub>
                              <m:sSub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𝑼</m:t>
                                </m:r>
                              </m:sub>
                            </m:sSub>
                          </m:den>
                        </m:f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  <m:sup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𝝅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𝝐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p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f>
                          <m:f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𝜷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begChr m:val="["/>
                            <m:endChr m:val="]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𝒍𝒏</m:t>
                            </m:r>
                            <m:d>
                              <m:d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  <m:sSub>
                                      <m:sSub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p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p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𝑰</m:t>
                                    </m:r>
                                    <m:d>
                                      <m:dPr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𝜷</m:t>
                                            </m:r>
                                          </m:e>
                                          <m:sup>
                                            <m:r>
                                              <a:rPr lang="en-US" b="1" i="1">
                                                <a:latin typeface="Cambria Math" panose="020405030504060302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den>
                                </m:f>
                              </m:e>
                            </m:d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𝜷</m:t>
                                </m:r>
                              </m:e>
                              <m:sup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𝜹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den>
                            </m:f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1916" y="4684502"/>
                  <a:ext cx="8247523" cy="69679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Oval 39"/>
            <p:cNvSpPr/>
            <p:nvPr/>
          </p:nvSpPr>
          <p:spPr>
            <a:xfrm>
              <a:off x="6895946" y="4654021"/>
              <a:ext cx="492037" cy="448245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088226" y="5614141"/>
              <a:ext cx="492037" cy="448245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052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090366" y="6480429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412499" y="89879"/>
            <a:ext cx="492968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>
                <a:solidFill>
                  <a:srgbClr val="FF3300"/>
                </a:solidFill>
              </a:rPr>
              <a:t>magnetosphere</a:t>
            </a:r>
            <a:r>
              <a:rPr lang="it-IT" sz="2800" i="1" dirty="0">
                <a:solidFill>
                  <a:srgbClr val="FF3300"/>
                </a:solidFill>
              </a:rPr>
              <a:t> and </a:t>
            </a:r>
            <a:r>
              <a:rPr lang="it-IT" sz="2800" i="1" dirty="0" err="1">
                <a:solidFill>
                  <a:srgbClr val="FF3300"/>
                </a:solidFill>
              </a:rPr>
              <a:t>atmosphere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478270"/>
            <a:ext cx="4114800" cy="365125"/>
          </a:xfrm>
        </p:spPr>
        <p:txBody>
          <a:bodyPr/>
          <a:lstStyle/>
          <a:p>
            <a:r>
              <a:rPr lang="en-US"/>
              <a:t>R. Spighi: FOOT experiment</a:t>
            </a:r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1" y="3767786"/>
            <a:ext cx="4217094" cy="2256926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6952" y="728194"/>
            <a:ext cx="3307206" cy="2345910"/>
            <a:chOff x="103448" y="1188720"/>
            <a:chExt cx="4726632" cy="343201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14275" t="26042" r="39692" b="14375"/>
            <a:stretch/>
          </p:blipFill>
          <p:spPr>
            <a:xfrm>
              <a:off x="114058" y="1188720"/>
              <a:ext cx="4716022" cy="3432016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03448" y="4414488"/>
              <a:ext cx="681203" cy="182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ttangolo 3"/>
          <p:cNvSpPr/>
          <p:nvPr/>
        </p:nvSpPr>
        <p:spPr>
          <a:xfrm>
            <a:off x="-11817" y="3351007"/>
            <a:ext cx="54243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charged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particles</a:t>
            </a:r>
            <a:r>
              <a:rPr lang="it-IT" sz="2000" b="1" dirty="0">
                <a:solidFill>
                  <a:prstClr val="black"/>
                </a:solidFill>
              </a:rPr>
              <a:t> by </a:t>
            </a:r>
            <a:r>
              <a:rPr lang="it-IT" sz="2000" b="1" dirty="0" err="1">
                <a:solidFill>
                  <a:prstClr val="black"/>
                </a:solidFill>
              </a:rPr>
              <a:t>sun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modify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magnetosphere</a:t>
            </a:r>
            <a:endParaRPr lang="it-IT" sz="2000" b="1" dirty="0">
              <a:solidFill>
                <a:prstClr val="black"/>
              </a:solidFill>
            </a:endParaRPr>
          </a:p>
        </p:txBody>
      </p:sp>
      <p:sp>
        <p:nvSpPr>
          <p:cNvPr id="44" name="Rettangolo 3"/>
          <p:cNvSpPr/>
          <p:nvPr/>
        </p:nvSpPr>
        <p:spPr>
          <a:xfrm>
            <a:off x="359532" y="6118704"/>
            <a:ext cx="4251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prstClr val="black"/>
                </a:solidFill>
              </a:rPr>
              <a:t>60k km </a:t>
            </a:r>
            <a:r>
              <a:rPr lang="it-IT" sz="2000" b="1" dirty="0" err="1">
                <a:solidFill>
                  <a:prstClr val="black"/>
                </a:solidFill>
              </a:rPr>
              <a:t>toward</a:t>
            </a:r>
            <a:r>
              <a:rPr lang="it-IT" sz="2000" b="1" dirty="0">
                <a:solidFill>
                  <a:prstClr val="black"/>
                </a:solidFill>
              </a:rPr>
              <a:t> the </a:t>
            </a:r>
            <a:r>
              <a:rPr lang="it-IT" sz="2000" b="1" dirty="0" err="1">
                <a:solidFill>
                  <a:prstClr val="black"/>
                </a:solidFill>
              </a:rPr>
              <a:t>sun</a:t>
            </a:r>
            <a:endParaRPr lang="it-IT" sz="2000" b="1" dirty="0">
              <a:solidFill>
                <a:prstClr val="black"/>
              </a:solidFill>
            </a:endParaRPr>
          </a:p>
          <a:p>
            <a:pPr marL="800100" lvl="1" indent="-342900">
              <a:buClr>
                <a:srgbClr val="0000CC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prstClr val="black"/>
                </a:solidFill>
              </a:rPr>
              <a:t>250k km opposite to </a:t>
            </a:r>
            <a:r>
              <a:rPr lang="it-IT" sz="2000" b="1" dirty="0" err="1">
                <a:solidFill>
                  <a:prstClr val="black"/>
                </a:solidFill>
              </a:rPr>
              <a:t>sun</a:t>
            </a:r>
            <a:endParaRPr lang="it-IT" sz="2000" b="1" dirty="0">
              <a:solidFill>
                <a:prstClr val="black"/>
              </a:solidFill>
            </a:endParaRPr>
          </a:p>
        </p:txBody>
      </p:sp>
      <p:sp>
        <p:nvSpPr>
          <p:cNvPr id="12" name="Rettangolo 3"/>
          <p:cNvSpPr/>
          <p:nvPr/>
        </p:nvSpPr>
        <p:spPr>
          <a:xfrm>
            <a:off x="4458278" y="1670670"/>
            <a:ext cx="47690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prstClr val="black"/>
                </a:solidFill>
              </a:rPr>
              <a:t>ISS International Space Station (d=408 km)</a:t>
            </a:r>
          </a:p>
        </p:txBody>
      </p:sp>
      <p:sp>
        <p:nvSpPr>
          <p:cNvPr id="13" name="Rettangolo 3"/>
          <p:cNvSpPr/>
          <p:nvPr/>
        </p:nvSpPr>
        <p:spPr>
          <a:xfrm>
            <a:off x="5174528" y="5713964"/>
            <a:ext cx="62873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prstClr val="black"/>
                </a:solidFill>
              </a:rPr>
              <a:t>Moon </a:t>
            </a:r>
            <a:r>
              <a:rPr lang="it-IT" sz="2000" b="1" dirty="0" err="1">
                <a:solidFill>
                  <a:prstClr val="black"/>
                </a:solidFill>
              </a:rPr>
              <a:t>missions</a:t>
            </a:r>
            <a:r>
              <a:rPr lang="it-IT" sz="2000" b="1" dirty="0">
                <a:solidFill>
                  <a:prstClr val="black"/>
                </a:solidFill>
              </a:rPr>
              <a:t> (d = 384k km) </a:t>
            </a:r>
            <a:r>
              <a:rPr lang="it-IT" sz="2000" b="1" dirty="0" err="1">
                <a:solidFill>
                  <a:prstClr val="black"/>
                </a:solidFill>
              </a:rPr>
              <a:t>outside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both</a:t>
            </a:r>
            <a:r>
              <a:rPr lang="it-IT" sz="2000" b="1" dirty="0">
                <a:solidFill>
                  <a:prstClr val="black"/>
                </a:solidFill>
              </a:rPr>
              <a:t>, </a:t>
            </a:r>
            <a:r>
              <a:rPr lang="it-IT" sz="2000" b="1" dirty="0" err="1">
                <a:solidFill>
                  <a:prstClr val="black"/>
                </a:solidFill>
              </a:rPr>
              <a:t>but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few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days</a:t>
            </a:r>
            <a:endParaRPr lang="it-IT" sz="2000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66" y="2145983"/>
            <a:ext cx="3323604" cy="2118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782" y="1491438"/>
            <a:ext cx="2862915" cy="3856171"/>
          </a:xfrm>
          <a:prstGeom prst="rect">
            <a:avLst/>
          </a:prstGeom>
        </p:spPr>
      </p:pic>
      <p:sp>
        <p:nvSpPr>
          <p:cNvPr id="16" name="Rettangolo 3"/>
          <p:cNvSpPr/>
          <p:nvPr/>
        </p:nvSpPr>
        <p:spPr>
          <a:xfrm>
            <a:off x="32668" y="168742"/>
            <a:ext cx="5302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Magnetosphere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deflects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charged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particles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17" name="Rettangolo 3"/>
          <p:cNvSpPr/>
          <p:nvPr/>
        </p:nvSpPr>
        <p:spPr>
          <a:xfrm>
            <a:off x="9076075" y="722638"/>
            <a:ext cx="3052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Atmosphere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protects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from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low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energy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particles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endParaRPr lang="it-IT" sz="20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812" y="4495906"/>
            <a:ext cx="3489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protected</a:t>
            </a:r>
            <a:r>
              <a:rPr lang="it-IT" sz="2000" b="1" dirty="0">
                <a:solidFill>
                  <a:prstClr val="black"/>
                </a:solidFill>
              </a:rPr>
              <a:t> by </a:t>
            </a:r>
            <a:r>
              <a:rPr lang="it-IT" sz="2000" b="1" dirty="0" err="1">
                <a:solidFill>
                  <a:prstClr val="black"/>
                </a:solidFill>
              </a:rPr>
              <a:t>magnetosphere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not</a:t>
            </a:r>
            <a:r>
              <a:rPr lang="it-IT" sz="2000" b="1" dirty="0">
                <a:solidFill>
                  <a:prstClr val="black"/>
                </a:solidFill>
              </a:rPr>
              <a:t> by </a:t>
            </a:r>
            <a:r>
              <a:rPr lang="it-IT" sz="2000" b="1" dirty="0" err="1">
                <a:solidFill>
                  <a:prstClr val="black"/>
                </a:solidFill>
              </a:rPr>
              <a:t>atmosphere</a:t>
            </a:r>
            <a:endParaRPr lang="it-IT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93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arrotondato 13"/>
          <p:cNvSpPr/>
          <p:nvPr/>
        </p:nvSpPr>
        <p:spPr>
          <a:xfrm>
            <a:off x="848993" y="1960948"/>
            <a:ext cx="3973726" cy="660478"/>
          </a:xfrm>
          <a:prstGeom prst="roundRect">
            <a:avLst/>
          </a:prstGeom>
          <a:solidFill>
            <a:srgbClr val="FF99CC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981908" y="15069"/>
            <a:ext cx="5890010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Mars </a:t>
            </a:r>
            <a:r>
              <a:rPr lang="it-IT" sz="2800" i="1" dirty="0" err="1">
                <a:solidFill>
                  <a:srgbClr val="FF3300"/>
                </a:solidFill>
              </a:rPr>
              <a:t>mission</a:t>
            </a:r>
            <a:r>
              <a:rPr lang="it-IT" sz="2800" i="1" dirty="0">
                <a:solidFill>
                  <a:srgbClr val="FF3300"/>
                </a:solidFill>
              </a:rPr>
              <a:t>: radio </a:t>
            </a:r>
            <a:r>
              <a:rPr lang="it-IT" sz="2800" i="1" dirty="0" err="1">
                <a:solidFill>
                  <a:srgbClr val="FF3300"/>
                </a:solidFill>
              </a:rPr>
              <a:t>protection</a:t>
            </a:r>
            <a:r>
              <a:rPr lang="it-IT" sz="2800" i="1" dirty="0">
                <a:solidFill>
                  <a:srgbClr val="FF3300"/>
                </a:solidFill>
              </a:rPr>
              <a:t> in </a:t>
            </a:r>
            <a:r>
              <a:rPr lang="it-IT" sz="2800" i="1" dirty="0" err="1">
                <a:solidFill>
                  <a:srgbClr val="FF3300"/>
                </a:solidFill>
              </a:rPr>
              <a:t>space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8244" y="673846"/>
            <a:ext cx="3327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prstClr val="black"/>
                </a:solidFill>
              </a:rPr>
              <a:t>Mars: NO </a:t>
            </a:r>
            <a:r>
              <a:rPr lang="it-IT" sz="2000" b="1" dirty="0" err="1">
                <a:solidFill>
                  <a:prstClr val="black"/>
                </a:solidFill>
              </a:rPr>
              <a:t>magnetosphere</a:t>
            </a:r>
            <a:r>
              <a:rPr lang="it-IT" sz="2000" b="1" dirty="0">
                <a:solidFill>
                  <a:prstClr val="black"/>
                </a:solidFill>
              </a:rPr>
              <a:t> and </a:t>
            </a:r>
            <a:r>
              <a:rPr lang="it-IT" sz="2000" b="1" dirty="0" err="1">
                <a:solidFill>
                  <a:prstClr val="black"/>
                </a:solidFill>
              </a:rPr>
              <a:t>very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thin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atmosphere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7547" y="1605977"/>
            <a:ext cx="492141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Radiation</a:t>
            </a:r>
            <a:r>
              <a:rPr lang="it-IT" sz="2000" b="1" dirty="0">
                <a:solidFill>
                  <a:prstClr val="black"/>
                </a:solidFill>
              </a:rPr>
              <a:t> (</a:t>
            </a:r>
            <a:r>
              <a:rPr lang="it-IT" sz="2000" b="1" dirty="0" err="1">
                <a:solidFill>
                  <a:prstClr val="black"/>
                </a:solidFill>
              </a:rPr>
              <a:t>measured</a:t>
            </a:r>
            <a:r>
              <a:rPr lang="it-IT" sz="2000" b="1" dirty="0">
                <a:solidFill>
                  <a:prstClr val="black"/>
                </a:solidFill>
              </a:rPr>
              <a:t> by MSL):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prstClr val="black"/>
                </a:solidFill>
              </a:rPr>
              <a:t>Travel:        700 </a:t>
            </a:r>
            <a:r>
              <a:rPr lang="it-IT" sz="2000" b="1" dirty="0" err="1">
                <a:solidFill>
                  <a:prstClr val="black"/>
                </a:solidFill>
              </a:rPr>
              <a:t>mSv</a:t>
            </a:r>
            <a:r>
              <a:rPr lang="it-IT" sz="2000" b="1" dirty="0">
                <a:solidFill>
                  <a:prstClr val="black"/>
                </a:solidFill>
              </a:rPr>
              <a:t>/</a:t>
            </a:r>
            <a:r>
              <a:rPr lang="it-IT" sz="2000" b="1" dirty="0" err="1">
                <a:solidFill>
                  <a:prstClr val="black"/>
                </a:solidFill>
              </a:rPr>
              <a:t>year</a:t>
            </a:r>
            <a:r>
              <a:rPr lang="it-IT" sz="2000" b="1" dirty="0">
                <a:solidFill>
                  <a:prstClr val="black"/>
                </a:solidFill>
              </a:rPr>
              <a:t> (GCR + SPE)</a:t>
            </a: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prstClr val="black"/>
                </a:solidFill>
              </a:rPr>
              <a:t>On Mars:   200 </a:t>
            </a:r>
            <a:r>
              <a:rPr lang="it-IT" sz="2000" b="1" dirty="0" err="1">
                <a:solidFill>
                  <a:prstClr val="black"/>
                </a:solidFill>
              </a:rPr>
              <a:t>mSv</a:t>
            </a:r>
            <a:r>
              <a:rPr lang="it-IT" sz="2000" b="1" dirty="0">
                <a:solidFill>
                  <a:prstClr val="black"/>
                </a:solidFill>
              </a:rPr>
              <a:t>/</a:t>
            </a:r>
            <a:r>
              <a:rPr lang="it-IT" sz="2000" b="1" dirty="0" err="1">
                <a:solidFill>
                  <a:prstClr val="black"/>
                </a:solidFill>
              </a:rPr>
              <a:t>year</a:t>
            </a:r>
            <a:endParaRPr lang="it-IT" sz="2000" b="1" dirty="0">
              <a:solidFill>
                <a:prstClr val="black"/>
              </a:solidFill>
            </a:endParaRP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endParaRPr lang="it-IT" sz="2000" b="1" dirty="0">
              <a:solidFill>
                <a:prstClr val="black"/>
              </a:solidFill>
            </a:endParaRPr>
          </a:p>
          <a:p>
            <a:pPr marL="800100" lvl="1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it-IT" sz="2000" b="1" dirty="0">
                <a:solidFill>
                  <a:prstClr val="black"/>
                </a:solidFill>
              </a:rPr>
              <a:t>On </a:t>
            </a:r>
            <a:r>
              <a:rPr lang="it-IT" sz="2000" b="1" dirty="0" err="1">
                <a:solidFill>
                  <a:prstClr val="black"/>
                </a:solidFill>
              </a:rPr>
              <a:t>earth</a:t>
            </a:r>
            <a:r>
              <a:rPr lang="it-IT" sz="2000" b="1" dirty="0">
                <a:solidFill>
                  <a:prstClr val="black"/>
                </a:solidFill>
              </a:rPr>
              <a:t>:  2 </a:t>
            </a:r>
            <a:r>
              <a:rPr lang="it-IT" sz="2000" b="1" dirty="0" err="1">
                <a:solidFill>
                  <a:prstClr val="black"/>
                </a:solidFill>
              </a:rPr>
              <a:t>mSv</a:t>
            </a:r>
            <a:r>
              <a:rPr lang="it-IT" sz="2000" b="1" dirty="0">
                <a:solidFill>
                  <a:prstClr val="black"/>
                </a:solidFill>
              </a:rPr>
              <a:t>/</a:t>
            </a:r>
            <a:r>
              <a:rPr lang="it-IT" sz="2000" b="1" dirty="0" err="1">
                <a:solidFill>
                  <a:prstClr val="black"/>
                </a:solidFill>
              </a:rPr>
              <a:t>year</a:t>
            </a:r>
            <a:endParaRPr lang="it-IT" sz="2000" dirty="0"/>
          </a:p>
        </p:txBody>
      </p:sp>
      <p:sp>
        <p:nvSpPr>
          <p:cNvPr id="22" name="Freccia in giù 21"/>
          <p:cNvSpPr/>
          <p:nvPr/>
        </p:nvSpPr>
        <p:spPr>
          <a:xfrm rot="16200000">
            <a:off x="3381773" y="760841"/>
            <a:ext cx="563204" cy="535112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055764" y="832098"/>
            <a:ext cx="36649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prstClr val="black"/>
                </a:solidFill>
              </a:rPr>
              <a:t>no </a:t>
            </a:r>
            <a:r>
              <a:rPr lang="it-IT" sz="2000" b="1" dirty="0" err="1">
                <a:solidFill>
                  <a:prstClr val="black"/>
                </a:solidFill>
              </a:rPr>
              <a:t>protection</a:t>
            </a:r>
            <a:r>
              <a:rPr lang="it-IT" sz="2000" b="1" dirty="0">
                <a:solidFill>
                  <a:prstClr val="black"/>
                </a:solidFill>
              </a:rPr>
              <a:t> from GCR and SPE</a:t>
            </a:r>
            <a:endParaRPr lang="it-IT" sz="2000" dirty="0"/>
          </a:p>
        </p:txBody>
      </p:sp>
      <p:grpSp>
        <p:nvGrpSpPr>
          <p:cNvPr id="11" name="Gruppo 10"/>
          <p:cNvGrpSpPr/>
          <p:nvPr/>
        </p:nvGrpSpPr>
        <p:grpSpPr>
          <a:xfrm>
            <a:off x="8756521" y="18394"/>
            <a:ext cx="3312556" cy="2833652"/>
            <a:chOff x="8273190" y="710724"/>
            <a:chExt cx="3312556" cy="2833652"/>
          </a:xfrm>
        </p:grpSpPr>
        <p:sp>
          <p:nvSpPr>
            <p:cNvPr id="24" name="Rettangolo 23"/>
            <p:cNvSpPr/>
            <p:nvPr/>
          </p:nvSpPr>
          <p:spPr>
            <a:xfrm>
              <a:off x="8302952" y="3144266"/>
              <a:ext cx="3253399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>
                  <a:solidFill>
                    <a:schemeClr val="bg1"/>
                  </a:solidFill>
                </a:rPr>
                <a:t>&lt;Travel time&gt; ~ 270 </a:t>
              </a:r>
              <a:r>
                <a:rPr lang="it-IT" sz="2000" b="1" dirty="0" err="1">
                  <a:solidFill>
                    <a:schemeClr val="bg1"/>
                  </a:solidFill>
                </a:rPr>
                <a:t>days</a:t>
              </a:r>
              <a:endParaRPr lang="it-IT" sz="2000" dirty="0">
                <a:solidFill>
                  <a:schemeClr val="bg1"/>
                </a:solidFill>
              </a:endParaRPr>
            </a:p>
          </p:txBody>
        </p:sp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2952" y="710724"/>
              <a:ext cx="3253399" cy="2433542"/>
            </a:xfrm>
            <a:prstGeom prst="rect">
              <a:avLst/>
            </a:prstGeom>
          </p:spPr>
        </p:pic>
        <p:sp>
          <p:nvSpPr>
            <p:cNvPr id="25" name="Rettangolo 24"/>
            <p:cNvSpPr/>
            <p:nvPr/>
          </p:nvSpPr>
          <p:spPr>
            <a:xfrm>
              <a:off x="10140992" y="1468230"/>
              <a:ext cx="14447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err="1">
                  <a:solidFill>
                    <a:schemeClr val="bg1"/>
                  </a:solidFill>
                </a:rPr>
                <a:t>Period</a:t>
              </a:r>
              <a:r>
                <a:rPr lang="it-IT" b="1" dirty="0">
                  <a:solidFill>
                    <a:schemeClr val="bg1"/>
                  </a:solidFill>
                </a:rPr>
                <a:t> 1 </a:t>
              </a:r>
              <a:r>
                <a:rPr lang="it-IT" b="1" dirty="0" err="1">
                  <a:solidFill>
                    <a:schemeClr val="bg1"/>
                  </a:solidFill>
                </a:rPr>
                <a:t>year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26" name="Rettangolo 25"/>
            <p:cNvSpPr/>
            <p:nvPr/>
          </p:nvSpPr>
          <p:spPr>
            <a:xfrm>
              <a:off x="8273190" y="736850"/>
              <a:ext cx="16226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 err="1">
                  <a:solidFill>
                    <a:schemeClr val="bg1"/>
                  </a:solidFill>
                </a:rPr>
                <a:t>Period</a:t>
              </a:r>
              <a:r>
                <a:rPr lang="it-IT" b="1" dirty="0">
                  <a:solidFill>
                    <a:schemeClr val="bg1"/>
                  </a:solidFill>
                </a:rPr>
                <a:t> 1.9 </a:t>
              </a:r>
              <a:r>
                <a:rPr lang="it-IT" b="1" dirty="0" err="1">
                  <a:solidFill>
                    <a:schemeClr val="bg1"/>
                  </a:solidFill>
                </a:rPr>
                <a:t>year</a:t>
              </a:r>
              <a:endParaRPr lang="it-IT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Freccia in giù 26"/>
          <p:cNvSpPr/>
          <p:nvPr/>
        </p:nvSpPr>
        <p:spPr>
          <a:xfrm>
            <a:off x="6085940" y="2857677"/>
            <a:ext cx="461846" cy="494269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5396401" y="3539611"/>
                <a:ext cx="2390911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𝑅𝑎𝑑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𝑀𝑎𝑟𝑠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𝑅𝑎𝑑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𝑜𝑛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𝐸𝑎𝑟𝑡h</m:t>
                          </m:r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300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401" y="3539611"/>
                <a:ext cx="2390911" cy="5259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arentesi graffa chiusa 12"/>
          <p:cNvSpPr/>
          <p:nvPr/>
        </p:nvSpPr>
        <p:spPr>
          <a:xfrm>
            <a:off x="4792957" y="1960948"/>
            <a:ext cx="379934" cy="680751"/>
          </a:xfrm>
          <a:prstGeom prst="rightBrace">
            <a:avLst>
              <a:gd name="adj1" fmla="val 21652"/>
              <a:gd name="adj2" fmla="val 50137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5286503" y="2022890"/>
            <a:ext cx="30389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rgbClr val="CC00CC"/>
                </a:solidFill>
              </a:rPr>
              <a:t>~ 1 </a:t>
            </a:r>
            <a:r>
              <a:rPr lang="it-IT" sz="2000" b="1" dirty="0" err="1">
                <a:solidFill>
                  <a:srgbClr val="CC00CC"/>
                </a:solidFill>
              </a:rPr>
              <a:t>Sv</a:t>
            </a:r>
            <a:r>
              <a:rPr lang="it-IT" sz="2000" b="1" dirty="0">
                <a:solidFill>
                  <a:srgbClr val="CC00CC"/>
                </a:solidFill>
              </a:rPr>
              <a:t> (</a:t>
            </a:r>
            <a:r>
              <a:rPr lang="it-IT" sz="2000" b="1" dirty="0" err="1">
                <a:solidFill>
                  <a:srgbClr val="CC00CC"/>
                </a:solidFill>
              </a:rPr>
              <a:t>increase</a:t>
            </a:r>
            <a:r>
              <a:rPr lang="it-IT" sz="2000" b="1" dirty="0">
                <a:solidFill>
                  <a:srgbClr val="CC00CC"/>
                </a:solidFill>
              </a:rPr>
              <a:t> the </a:t>
            </a:r>
            <a:r>
              <a:rPr lang="it-IT" sz="2000" b="1" dirty="0" err="1">
                <a:solidFill>
                  <a:srgbClr val="CC00CC"/>
                </a:solidFill>
              </a:rPr>
              <a:t>cancer</a:t>
            </a:r>
            <a:r>
              <a:rPr lang="it-IT" sz="2000" b="1" dirty="0">
                <a:solidFill>
                  <a:srgbClr val="CC00CC"/>
                </a:solidFill>
              </a:rPr>
              <a:t> </a:t>
            </a:r>
            <a:r>
              <a:rPr lang="it-IT" sz="2000" b="1" dirty="0" err="1">
                <a:solidFill>
                  <a:srgbClr val="CC00CC"/>
                </a:solidFill>
              </a:rPr>
              <a:t>probability</a:t>
            </a:r>
            <a:r>
              <a:rPr lang="it-IT" sz="2000" b="1" dirty="0">
                <a:solidFill>
                  <a:srgbClr val="CC00CC"/>
                </a:solidFill>
              </a:rPr>
              <a:t> of ~3%)</a:t>
            </a:r>
            <a:endParaRPr lang="it-IT" sz="2000" dirty="0">
              <a:solidFill>
                <a:srgbClr val="CC00CC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9041296" y="4084936"/>
            <a:ext cx="3107164" cy="2183219"/>
            <a:chOff x="7963772" y="3016388"/>
            <a:chExt cx="3583794" cy="2518118"/>
          </a:xfrm>
        </p:grpSpPr>
        <p:pic>
          <p:nvPicPr>
            <p:cNvPr id="33" name="Picture 2" descr="Risk of Cancer Death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19"/>
            <a:stretch/>
          </p:blipFill>
          <p:spPr bwMode="auto">
            <a:xfrm>
              <a:off x="8002548" y="3030842"/>
              <a:ext cx="3545018" cy="25036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7963772" y="3016388"/>
              <a:ext cx="279435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b="1" dirty="0">
                  <a:latin typeface="Arial" charset="0"/>
                  <a:ea typeface="ＭＳ Ｐゴシック" charset="0"/>
                </a:rPr>
                <a:t>Durante &amp; </a:t>
              </a:r>
              <a:r>
                <a:rPr lang="en-US" sz="900" b="1" dirty="0" err="1">
                  <a:latin typeface="Arial" charset="0"/>
                  <a:ea typeface="ＭＳ Ｐゴシック" charset="0"/>
                </a:rPr>
                <a:t>Cucinotta</a:t>
              </a:r>
              <a:r>
                <a:rPr lang="en-US" sz="900" b="1" dirty="0">
                  <a:latin typeface="Arial" charset="0"/>
                  <a:ea typeface="ＭＳ Ｐゴシック" charset="0"/>
                </a:rPr>
                <a:t>, </a:t>
              </a:r>
              <a:r>
                <a:rPr lang="en-US" sz="900" b="1" i="1" dirty="0">
                  <a:latin typeface="Arial" charset="0"/>
                  <a:ea typeface="ＭＳ Ｐゴシック" charset="0"/>
                </a:rPr>
                <a:t>Nature Rev. Cancer</a:t>
              </a:r>
              <a:r>
                <a:rPr lang="en-US" sz="900" b="1" dirty="0">
                  <a:latin typeface="Arial" charset="0"/>
                  <a:ea typeface="ＭＳ Ｐゴシック" charset="0"/>
                </a:rPr>
                <a:t> (2008)</a:t>
              </a:r>
              <a:endParaRPr lang="it-IT" sz="900" b="1" dirty="0"/>
            </a:p>
          </p:txBody>
        </p:sp>
      </p:grpSp>
      <p:sp>
        <p:nvSpPr>
          <p:cNvPr id="34" name="Freccia in giù 33"/>
          <p:cNvSpPr/>
          <p:nvPr/>
        </p:nvSpPr>
        <p:spPr>
          <a:xfrm>
            <a:off x="6068521" y="4290238"/>
            <a:ext cx="461846" cy="494269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/>
          <p:cNvSpPr/>
          <p:nvPr/>
        </p:nvSpPr>
        <p:spPr>
          <a:xfrm>
            <a:off x="4282278" y="4816083"/>
            <a:ext cx="4318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shielding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is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needed</a:t>
            </a:r>
            <a:r>
              <a:rPr lang="it-IT" sz="2000" b="1" dirty="0">
                <a:solidFill>
                  <a:prstClr val="black"/>
                </a:solidFill>
              </a:rPr>
              <a:t> (</a:t>
            </a:r>
            <a:r>
              <a:rPr lang="it-IT" sz="2000" b="1" dirty="0" err="1">
                <a:solidFill>
                  <a:prstClr val="black"/>
                </a:solidFill>
              </a:rPr>
              <a:t>interaction</a:t>
            </a:r>
            <a:r>
              <a:rPr lang="it-IT" sz="2000" b="1" dirty="0">
                <a:solidFill>
                  <a:prstClr val="black"/>
                </a:solidFill>
              </a:rPr>
              <a:t> on </a:t>
            </a:r>
            <a:r>
              <a:rPr lang="it-IT" sz="2000" b="1" dirty="0" err="1">
                <a:solidFill>
                  <a:prstClr val="black"/>
                </a:solidFill>
              </a:rPr>
              <a:t>it</a:t>
            </a:r>
            <a:r>
              <a:rPr lang="it-IT" sz="2000" b="1" dirty="0">
                <a:solidFill>
                  <a:prstClr val="black"/>
                </a:solidFill>
              </a:rPr>
              <a:t>?) </a:t>
            </a:r>
            <a:endParaRPr lang="it-IT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565358"/>
            <a:ext cx="4114800" cy="365125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8963299" y="6500043"/>
            <a:ext cx="2743200" cy="365125"/>
          </a:xfrm>
        </p:spPr>
        <p:txBody>
          <a:bodyPr/>
          <a:lstStyle/>
          <a:p>
            <a:fld id="{1C460F69-22A2-40AC-9215-90FEE51507A4}" type="slidenum">
              <a:rPr lang="it-IT" smtClean="0"/>
              <a:t>38</a:t>
            </a:fld>
            <a:endParaRPr lang="it-IT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" y="3670069"/>
            <a:ext cx="4099321" cy="3077851"/>
          </a:xfrm>
          <a:prstGeom prst="rect">
            <a:avLst/>
          </a:prstGeom>
        </p:spPr>
      </p:pic>
      <p:sp>
        <p:nvSpPr>
          <p:cNvPr id="36" name="Rettangolo 24"/>
          <p:cNvSpPr/>
          <p:nvPr/>
        </p:nvSpPr>
        <p:spPr>
          <a:xfrm>
            <a:off x="287277" y="3657306"/>
            <a:ext cx="3371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Mission</a:t>
            </a:r>
            <a:r>
              <a:rPr lang="it-IT" b="1" dirty="0">
                <a:solidFill>
                  <a:schemeClr val="bg1"/>
                </a:solidFill>
              </a:rPr>
              <a:t>: Mars Science </a:t>
            </a:r>
            <a:r>
              <a:rPr lang="it-IT" b="1" dirty="0" err="1">
                <a:solidFill>
                  <a:schemeClr val="bg1"/>
                </a:solidFill>
              </a:rPr>
              <a:t>Laboratory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7" name="Rettangolo 24"/>
          <p:cNvSpPr/>
          <p:nvPr/>
        </p:nvSpPr>
        <p:spPr>
          <a:xfrm>
            <a:off x="81540" y="6081994"/>
            <a:ext cx="3878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Curiosity</a:t>
            </a:r>
            <a:r>
              <a:rPr lang="it-IT" b="1" dirty="0">
                <a:solidFill>
                  <a:schemeClr val="bg1"/>
                </a:solidFill>
              </a:rPr>
              <a:t>: </a:t>
            </a:r>
          </a:p>
          <a:p>
            <a:r>
              <a:rPr lang="it-IT" b="1" dirty="0" err="1">
                <a:solidFill>
                  <a:schemeClr val="bg1"/>
                </a:solidFill>
              </a:rPr>
              <a:t>started</a:t>
            </a:r>
            <a:r>
              <a:rPr lang="it-IT" b="1" dirty="0">
                <a:solidFill>
                  <a:schemeClr val="bg1"/>
                </a:solidFill>
              </a:rPr>
              <a:t> 26/11/2011, </a:t>
            </a:r>
            <a:r>
              <a:rPr lang="it-IT" b="1" dirty="0" err="1">
                <a:solidFill>
                  <a:schemeClr val="bg1"/>
                </a:solidFill>
              </a:rPr>
              <a:t>landed</a:t>
            </a:r>
            <a:r>
              <a:rPr lang="it-IT" b="1" dirty="0">
                <a:solidFill>
                  <a:schemeClr val="bg1"/>
                </a:solidFill>
              </a:rPr>
              <a:t>  6/8/2012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83F43AA-3268-4AF5-96D4-58E54089D60B}"/>
              </a:ext>
            </a:extLst>
          </p:cNvPr>
          <p:cNvSpPr/>
          <p:nvPr/>
        </p:nvSpPr>
        <p:spPr>
          <a:xfrm>
            <a:off x="4304037" y="5244369"/>
            <a:ext cx="47372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Projectile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fragmentation</a:t>
            </a:r>
            <a:r>
              <a:rPr lang="it-IT" sz="2000" b="1" dirty="0">
                <a:solidFill>
                  <a:prstClr val="black"/>
                </a:solidFill>
              </a:rPr>
              <a:t> crosses </a:t>
            </a:r>
            <a:r>
              <a:rPr lang="it-IT" sz="2000" b="1" dirty="0" err="1">
                <a:solidFill>
                  <a:prstClr val="black"/>
                </a:solidFill>
              </a:rPr>
              <a:t>shielding</a:t>
            </a:r>
            <a:r>
              <a:rPr lang="it-IT" sz="2000" b="1" dirty="0">
                <a:solidFill>
                  <a:prstClr val="black"/>
                </a:solidFill>
              </a:rPr>
              <a:t>?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09595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419981" y="6448538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822074" y="58314"/>
            <a:ext cx="5439759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FOOT Goal on </a:t>
            </a:r>
            <a:r>
              <a:rPr lang="it-IT" sz="2800" i="1" dirty="0" err="1">
                <a:solidFill>
                  <a:srgbClr val="FF3300"/>
                </a:solidFill>
              </a:rPr>
              <a:t>space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radioprotection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552701"/>
            <a:ext cx="4114800" cy="365125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sp>
        <p:nvSpPr>
          <p:cNvPr id="16" name="Rettangolo 3"/>
          <p:cNvSpPr/>
          <p:nvPr/>
        </p:nvSpPr>
        <p:spPr>
          <a:xfrm>
            <a:off x="1491344" y="264822"/>
            <a:ext cx="40129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GCR (p &amp;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ions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)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as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hadrontherapy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54E826C-67FC-4A5D-8760-C8335399DF65}"/>
              </a:ext>
            </a:extLst>
          </p:cNvPr>
          <p:cNvSpPr/>
          <p:nvPr/>
        </p:nvSpPr>
        <p:spPr>
          <a:xfrm>
            <a:off x="0" y="983947"/>
            <a:ext cx="4114800" cy="54292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888D516D-EAEA-4DF4-95FC-EBD4D2B0A8A5}"/>
              </a:ext>
            </a:extLst>
          </p:cNvPr>
          <p:cNvSpPr/>
          <p:nvPr/>
        </p:nvSpPr>
        <p:spPr>
          <a:xfrm>
            <a:off x="894815" y="112620"/>
            <a:ext cx="397556" cy="679947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4">
            <a:extLst>
              <a:ext uri="{FF2B5EF4-FFF2-40B4-BE49-F238E27FC236}">
                <a16:creationId xmlns:a16="http://schemas.microsoft.com/office/drawing/2014/main" id="{3D72395B-1CAF-48E8-BA8D-2E87DA9F63A6}"/>
              </a:ext>
            </a:extLst>
          </p:cNvPr>
          <p:cNvGrpSpPr/>
          <p:nvPr/>
        </p:nvGrpSpPr>
        <p:grpSpPr>
          <a:xfrm>
            <a:off x="6666926" y="949363"/>
            <a:ext cx="2872903" cy="2407488"/>
            <a:chOff x="42643" y="3351946"/>
            <a:chExt cx="4185480" cy="3479927"/>
          </a:xfrm>
        </p:grpSpPr>
        <p:pic>
          <p:nvPicPr>
            <p:cNvPr id="21" name="Immagine 27">
              <a:extLst>
                <a:ext uri="{FF2B5EF4-FFF2-40B4-BE49-F238E27FC236}">
                  <a16:creationId xmlns:a16="http://schemas.microsoft.com/office/drawing/2014/main" id="{E9F050D6-F4F0-4D15-B4F4-DAC0814D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3" y="3351946"/>
              <a:ext cx="4185480" cy="3479927"/>
            </a:xfrm>
            <a:prstGeom prst="rect">
              <a:avLst/>
            </a:prstGeom>
          </p:spPr>
        </p:pic>
        <p:sp>
          <p:nvSpPr>
            <p:cNvPr id="22" name="Rettangolo 11">
              <a:extLst>
                <a:ext uri="{FF2B5EF4-FFF2-40B4-BE49-F238E27FC236}">
                  <a16:creationId xmlns:a16="http://schemas.microsoft.com/office/drawing/2014/main" id="{FCE019A6-E4C5-48CC-9977-5C27AE68CF78}"/>
                </a:ext>
              </a:extLst>
            </p:cNvPr>
            <p:cNvSpPr/>
            <p:nvPr/>
          </p:nvSpPr>
          <p:spPr>
            <a:xfrm>
              <a:off x="2702925" y="3548798"/>
              <a:ext cx="137409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prstClr val="black"/>
                  </a:solidFill>
                </a:rPr>
                <a:t>Solar Minimum </a:t>
              </a:r>
              <a:endParaRPr lang="it-IT" sz="1400" dirty="0"/>
            </a:p>
          </p:txBody>
        </p:sp>
        <p:sp>
          <p:nvSpPr>
            <p:cNvPr id="23" name="Rettangolo 28">
              <a:extLst>
                <a:ext uri="{FF2B5EF4-FFF2-40B4-BE49-F238E27FC236}">
                  <a16:creationId xmlns:a16="http://schemas.microsoft.com/office/drawing/2014/main" id="{D40F29D3-6185-4115-B147-689940A98A86}"/>
                </a:ext>
              </a:extLst>
            </p:cNvPr>
            <p:cNvSpPr/>
            <p:nvPr/>
          </p:nvSpPr>
          <p:spPr>
            <a:xfrm>
              <a:off x="2924302" y="3869638"/>
              <a:ext cx="9828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prstClr val="black"/>
                  </a:solidFill>
                </a:rPr>
                <a:t>Maximum </a:t>
              </a:r>
              <a:endParaRPr lang="it-IT" sz="1400" dirty="0"/>
            </a:p>
          </p:txBody>
        </p: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693250C9-D1CA-4C2C-BC02-E1469E3DBB2F}"/>
              </a:ext>
            </a:extLst>
          </p:cNvPr>
          <p:cNvSpPr/>
          <p:nvPr/>
        </p:nvSpPr>
        <p:spPr>
          <a:xfrm>
            <a:off x="7973024" y="1032919"/>
            <a:ext cx="208951" cy="1986300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3">
            <a:extLst>
              <a:ext uri="{FF2B5EF4-FFF2-40B4-BE49-F238E27FC236}">
                <a16:creationId xmlns:a16="http://schemas.microsoft.com/office/drawing/2014/main" id="{3C7C8901-A4F4-41A0-809D-04ABF4339881}"/>
              </a:ext>
            </a:extLst>
          </p:cNvPr>
          <p:cNvSpPr/>
          <p:nvPr/>
        </p:nvSpPr>
        <p:spPr>
          <a:xfrm>
            <a:off x="9730395" y="1914174"/>
            <a:ext cx="24288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Energy  ~  1 GeV/u (&gt;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hadrontherapy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) 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9" name="Esplosione: 14 punte 8">
            <a:extLst>
              <a:ext uri="{FF2B5EF4-FFF2-40B4-BE49-F238E27FC236}">
                <a16:creationId xmlns:a16="http://schemas.microsoft.com/office/drawing/2014/main" id="{160074B4-D210-40E3-BCAA-9BD0FB9CEC60}"/>
              </a:ext>
            </a:extLst>
          </p:cNvPr>
          <p:cNvSpPr/>
          <p:nvPr/>
        </p:nvSpPr>
        <p:spPr>
          <a:xfrm rot="1964990">
            <a:off x="720423" y="808118"/>
            <a:ext cx="822442" cy="935112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3">
            <a:extLst>
              <a:ext uri="{FF2B5EF4-FFF2-40B4-BE49-F238E27FC236}">
                <a16:creationId xmlns:a16="http://schemas.microsoft.com/office/drawing/2014/main" id="{16D45B4E-5624-4983-8C6E-4B2CC263ED3C}"/>
              </a:ext>
            </a:extLst>
          </p:cNvPr>
          <p:cNvSpPr/>
          <p:nvPr/>
        </p:nvSpPr>
        <p:spPr>
          <a:xfrm>
            <a:off x="1521036" y="1031652"/>
            <a:ext cx="27415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Shielding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(C, O, H, Al)  </a:t>
            </a:r>
            <a:endParaRPr lang="it-IT" sz="2200" b="1" dirty="0">
              <a:solidFill>
                <a:prstClr val="black"/>
              </a:solidFill>
            </a:endParaRP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2C36325F-E92F-4DF9-BBB4-2BC54D9F6706}"/>
              </a:ext>
            </a:extLst>
          </p:cNvPr>
          <p:cNvCxnSpPr/>
          <p:nvPr/>
        </p:nvCxnSpPr>
        <p:spPr>
          <a:xfrm flipH="1">
            <a:off x="456655" y="1584901"/>
            <a:ext cx="333920" cy="6101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F4A953F9-4EEF-4DA3-864C-CA28A8E966FD}"/>
              </a:ext>
            </a:extLst>
          </p:cNvPr>
          <p:cNvCxnSpPr>
            <a:cxnSpLocks/>
          </p:cNvCxnSpPr>
          <p:nvPr/>
        </p:nvCxnSpPr>
        <p:spPr>
          <a:xfrm flipH="1">
            <a:off x="786688" y="1618370"/>
            <a:ext cx="224110" cy="8676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B8509F86-674F-4826-878B-E9C0F7DDD944}"/>
              </a:ext>
            </a:extLst>
          </p:cNvPr>
          <p:cNvCxnSpPr>
            <a:cxnSpLocks/>
          </p:cNvCxnSpPr>
          <p:nvPr/>
        </p:nvCxnSpPr>
        <p:spPr>
          <a:xfrm>
            <a:off x="1173871" y="1664031"/>
            <a:ext cx="248788" cy="5501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magine 37" descr="Immagine che contiene disegnando, neve&#10;&#10;Descrizione generata automaticamente">
            <a:extLst>
              <a:ext uri="{FF2B5EF4-FFF2-40B4-BE49-F238E27FC236}">
                <a16:creationId xmlns:a16="http://schemas.microsoft.com/office/drawing/2014/main" id="{B05B6E7D-4A93-4A26-8EDA-1AB7BF6BA0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8932" r="29167" b="10598"/>
          <a:stretch/>
        </p:blipFill>
        <p:spPr>
          <a:xfrm>
            <a:off x="209908" y="2429042"/>
            <a:ext cx="1281436" cy="1985142"/>
          </a:xfrm>
          <a:prstGeom prst="rect">
            <a:avLst/>
          </a:prstGeom>
        </p:spPr>
      </p:pic>
      <p:sp>
        <p:nvSpPr>
          <p:cNvPr id="40" name="Rettangolo 3">
            <a:extLst>
              <a:ext uri="{FF2B5EF4-FFF2-40B4-BE49-F238E27FC236}">
                <a16:creationId xmlns:a16="http://schemas.microsoft.com/office/drawing/2014/main" id="{7D429B4E-C3D9-4588-AC0F-991D5BC05964}"/>
              </a:ext>
            </a:extLst>
          </p:cNvPr>
          <p:cNvSpPr/>
          <p:nvPr/>
        </p:nvSpPr>
        <p:spPr>
          <a:xfrm>
            <a:off x="0" y="4773985"/>
            <a:ext cx="36958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FOOT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is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a </a:t>
            </a:r>
            <a:r>
              <a:rPr lang="it-IT" sz="22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portable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detector 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45" name="Freccia in giù 44">
            <a:extLst>
              <a:ext uri="{FF2B5EF4-FFF2-40B4-BE49-F238E27FC236}">
                <a16:creationId xmlns:a16="http://schemas.microsoft.com/office/drawing/2014/main" id="{8C5B3AB4-CAFB-4D96-83DF-505896774576}"/>
              </a:ext>
            </a:extLst>
          </p:cNvPr>
          <p:cNvSpPr/>
          <p:nvPr/>
        </p:nvSpPr>
        <p:spPr>
          <a:xfrm rot="16200000">
            <a:off x="4053069" y="4517166"/>
            <a:ext cx="486310" cy="999948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3">
            <a:extLst>
              <a:ext uri="{FF2B5EF4-FFF2-40B4-BE49-F238E27FC236}">
                <a16:creationId xmlns:a16="http://schemas.microsoft.com/office/drawing/2014/main" id="{E34186A6-98BE-41D1-96DA-55C65E7FD314}"/>
              </a:ext>
            </a:extLst>
          </p:cNvPr>
          <p:cNvSpPr/>
          <p:nvPr/>
        </p:nvSpPr>
        <p:spPr>
          <a:xfrm>
            <a:off x="4950657" y="4764196"/>
            <a:ext cx="60753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≠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accelerators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(GSI, Heidelberg, CNAO, …)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47" name="Freccia in giù 46">
            <a:extLst>
              <a:ext uri="{FF2B5EF4-FFF2-40B4-BE49-F238E27FC236}">
                <a16:creationId xmlns:a16="http://schemas.microsoft.com/office/drawing/2014/main" id="{9BBA3ABA-3F69-41F5-8398-24E279BBE65D}"/>
              </a:ext>
            </a:extLst>
          </p:cNvPr>
          <p:cNvSpPr/>
          <p:nvPr/>
        </p:nvSpPr>
        <p:spPr>
          <a:xfrm rot="16200000">
            <a:off x="10229151" y="4720189"/>
            <a:ext cx="486310" cy="593901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3">
            <a:extLst>
              <a:ext uri="{FF2B5EF4-FFF2-40B4-BE49-F238E27FC236}">
                <a16:creationId xmlns:a16="http://schemas.microsoft.com/office/drawing/2014/main" id="{FBCFF125-BCC3-4A4C-89D4-7A39729924BE}"/>
              </a:ext>
            </a:extLst>
          </p:cNvPr>
          <p:cNvSpPr/>
          <p:nvPr/>
        </p:nvSpPr>
        <p:spPr>
          <a:xfrm>
            <a:off x="10859919" y="4636606"/>
            <a:ext cx="1336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≠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particle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≠ energy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49" name="Rettangolo 3">
            <a:extLst>
              <a:ext uri="{FF2B5EF4-FFF2-40B4-BE49-F238E27FC236}">
                <a16:creationId xmlns:a16="http://schemas.microsoft.com/office/drawing/2014/main" id="{D002AEA3-0DE3-44F6-977C-7DD17E2BEA53}"/>
              </a:ext>
            </a:extLst>
          </p:cNvPr>
          <p:cNvSpPr/>
          <p:nvPr/>
        </p:nvSpPr>
        <p:spPr>
          <a:xfrm>
            <a:off x="0" y="5481500"/>
            <a:ext cx="36533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FOOT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is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a </a:t>
            </a:r>
            <a:r>
              <a:rPr lang="it-IT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versatile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detector 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50" name="Freccia in giù 49">
            <a:extLst>
              <a:ext uri="{FF2B5EF4-FFF2-40B4-BE49-F238E27FC236}">
                <a16:creationId xmlns:a16="http://schemas.microsoft.com/office/drawing/2014/main" id="{0033E70D-48A6-4E3F-9A56-8A31CA46FBF3}"/>
              </a:ext>
            </a:extLst>
          </p:cNvPr>
          <p:cNvSpPr/>
          <p:nvPr/>
        </p:nvSpPr>
        <p:spPr>
          <a:xfrm rot="16200000">
            <a:off x="4053069" y="5207281"/>
            <a:ext cx="486310" cy="999948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3">
            <a:extLst>
              <a:ext uri="{FF2B5EF4-FFF2-40B4-BE49-F238E27FC236}">
                <a16:creationId xmlns:a16="http://schemas.microsoft.com/office/drawing/2014/main" id="{395E5FAA-DEC5-4C73-BFFE-56B8D74B749C}"/>
              </a:ext>
            </a:extLst>
          </p:cNvPr>
          <p:cNvSpPr/>
          <p:nvPr/>
        </p:nvSpPr>
        <p:spPr>
          <a:xfrm>
            <a:off x="4886859" y="5476869"/>
            <a:ext cx="66860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Possibility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to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detect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fragments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at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different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energy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52" name="Rettangolo 3">
            <a:extLst>
              <a:ext uri="{FF2B5EF4-FFF2-40B4-BE49-F238E27FC236}">
                <a16:creationId xmlns:a16="http://schemas.microsoft.com/office/drawing/2014/main" id="{6BD5F028-11DA-41F6-BB6E-1AD05D422904}"/>
              </a:ext>
            </a:extLst>
          </p:cNvPr>
          <p:cNvSpPr/>
          <p:nvPr/>
        </p:nvSpPr>
        <p:spPr>
          <a:xfrm>
            <a:off x="0" y="6189016"/>
            <a:ext cx="36533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FOOT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is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a </a:t>
            </a:r>
            <a:r>
              <a:rPr lang="it-IT" sz="22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redundant</a:t>
            </a:r>
            <a:r>
              <a:rPr lang="it-IT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detector 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53" name="Freccia in giù 52">
            <a:extLst>
              <a:ext uri="{FF2B5EF4-FFF2-40B4-BE49-F238E27FC236}">
                <a16:creationId xmlns:a16="http://schemas.microsoft.com/office/drawing/2014/main" id="{DA7A0636-58C3-4ECB-AD75-18904EBB3B26}"/>
              </a:ext>
            </a:extLst>
          </p:cNvPr>
          <p:cNvSpPr/>
          <p:nvPr/>
        </p:nvSpPr>
        <p:spPr>
          <a:xfrm rot="16200000">
            <a:off x="4053069" y="5897397"/>
            <a:ext cx="486310" cy="999948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3">
            <a:extLst>
              <a:ext uri="{FF2B5EF4-FFF2-40B4-BE49-F238E27FC236}">
                <a16:creationId xmlns:a16="http://schemas.microsoft.com/office/drawing/2014/main" id="{14215A84-EDB7-4AE6-A66A-F85FAD17F70C}"/>
              </a:ext>
            </a:extLst>
          </p:cNvPr>
          <p:cNvSpPr/>
          <p:nvPr/>
        </p:nvSpPr>
        <p:spPr>
          <a:xfrm>
            <a:off x="4886859" y="6181926"/>
            <a:ext cx="66860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Possibility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to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identify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fragments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with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different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methods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55" name="Rettangolo 3">
            <a:extLst>
              <a:ext uri="{FF2B5EF4-FFF2-40B4-BE49-F238E27FC236}">
                <a16:creationId xmlns:a16="http://schemas.microsoft.com/office/drawing/2014/main" id="{717E7632-3647-4439-9EA2-C90C9ACCFB75}"/>
              </a:ext>
            </a:extLst>
          </p:cNvPr>
          <p:cNvSpPr/>
          <p:nvPr/>
        </p:nvSpPr>
        <p:spPr>
          <a:xfrm>
            <a:off x="1730433" y="1683550"/>
            <a:ext cx="42365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EASY to Stop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charged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particle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(BB) 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56" name="Rettangolo 3">
            <a:extLst>
              <a:ext uri="{FF2B5EF4-FFF2-40B4-BE49-F238E27FC236}">
                <a16:creationId xmlns:a16="http://schemas.microsoft.com/office/drawing/2014/main" id="{014F8280-E8A4-4547-B9D0-B81EB45D8E04}"/>
              </a:ext>
            </a:extLst>
          </p:cNvPr>
          <p:cNvSpPr/>
          <p:nvPr/>
        </p:nvSpPr>
        <p:spPr>
          <a:xfrm>
            <a:off x="2544850" y="2364278"/>
            <a:ext cx="26076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projectile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fragments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57" name="Rettangolo 3">
            <a:extLst>
              <a:ext uri="{FF2B5EF4-FFF2-40B4-BE49-F238E27FC236}">
                <a16:creationId xmlns:a16="http://schemas.microsoft.com/office/drawing/2014/main" id="{33AACC35-25C8-4538-8140-F3D0A4AA6165}"/>
              </a:ext>
            </a:extLst>
          </p:cNvPr>
          <p:cNvSpPr/>
          <p:nvPr/>
        </p:nvSpPr>
        <p:spPr>
          <a:xfrm>
            <a:off x="1845318" y="3045006"/>
            <a:ext cx="40067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less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charged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solidFill>
                  <a:prstClr val="black"/>
                </a:solidFill>
                <a:sym typeface="Wingdings" panose="05000000000000000000" pitchFamily="2" charset="2"/>
              </a:rPr>
              <a:t>fragments</a:t>
            </a:r>
            <a:r>
              <a:rPr lang="it-IT" sz="2200" b="1" dirty="0">
                <a:solidFill>
                  <a:prstClr val="black"/>
                </a:solidFill>
                <a:sym typeface="Wingdings" panose="05000000000000000000" pitchFamily="2" charset="2"/>
              </a:rPr>
              <a:t> (&gt; range)</a:t>
            </a:r>
            <a:endParaRPr lang="it-IT" sz="2200" b="1" dirty="0">
              <a:solidFill>
                <a:prstClr val="black"/>
              </a:solidFill>
            </a:endParaRPr>
          </a:p>
        </p:txBody>
      </p:sp>
      <p:sp>
        <p:nvSpPr>
          <p:cNvPr id="58" name="Freccia in giù 57">
            <a:extLst>
              <a:ext uri="{FF2B5EF4-FFF2-40B4-BE49-F238E27FC236}">
                <a16:creationId xmlns:a16="http://schemas.microsoft.com/office/drawing/2014/main" id="{73E15D80-4A73-4D18-BD8C-305A768A65A9}"/>
              </a:ext>
            </a:extLst>
          </p:cNvPr>
          <p:cNvSpPr/>
          <p:nvPr/>
        </p:nvSpPr>
        <p:spPr>
          <a:xfrm>
            <a:off x="3562924" y="2095568"/>
            <a:ext cx="411861" cy="352357"/>
          </a:xfrm>
          <a:prstGeom prst="downArrow">
            <a:avLst/>
          </a:prstGeom>
          <a:solidFill>
            <a:srgbClr val="FF0066"/>
          </a:solidFill>
          <a:ln w="381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Freccia in giù 58">
            <a:extLst>
              <a:ext uri="{FF2B5EF4-FFF2-40B4-BE49-F238E27FC236}">
                <a16:creationId xmlns:a16="http://schemas.microsoft.com/office/drawing/2014/main" id="{9E1196F3-FFCB-4701-8D3D-765A09A1E8AC}"/>
              </a:ext>
            </a:extLst>
          </p:cNvPr>
          <p:cNvSpPr/>
          <p:nvPr/>
        </p:nvSpPr>
        <p:spPr>
          <a:xfrm>
            <a:off x="3562924" y="2764098"/>
            <a:ext cx="411861" cy="352357"/>
          </a:xfrm>
          <a:prstGeom prst="downArrow">
            <a:avLst/>
          </a:prstGeom>
          <a:solidFill>
            <a:srgbClr val="FF0066"/>
          </a:solidFill>
          <a:ln w="381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Freccia in giù 59">
            <a:extLst>
              <a:ext uri="{FF2B5EF4-FFF2-40B4-BE49-F238E27FC236}">
                <a16:creationId xmlns:a16="http://schemas.microsoft.com/office/drawing/2014/main" id="{B7F8D9A9-B636-405E-9946-9C2BA20AF864}"/>
              </a:ext>
            </a:extLst>
          </p:cNvPr>
          <p:cNvSpPr/>
          <p:nvPr/>
        </p:nvSpPr>
        <p:spPr>
          <a:xfrm>
            <a:off x="3562924" y="3468515"/>
            <a:ext cx="411861" cy="352357"/>
          </a:xfrm>
          <a:prstGeom prst="downArrow">
            <a:avLst/>
          </a:prstGeom>
          <a:solidFill>
            <a:srgbClr val="FF0066"/>
          </a:solidFill>
          <a:ln w="381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3">
            <a:extLst>
              <a:ext uri="{FF2B5EF4-FFF2-40B4-BE49-F238E27FC236}">
                <a16:creationId xmlns:a16="http://schemas.microsoft.com/office/drawing/2014/main" id="{FBE543EB-2177-44A3-AD02-BE833612E370}"/>
              </a:ext>
            </a:extLst>
          </p:cNvPr>
          <p:cNvSpPr/>
          <p:nvPr/>
        </p:nvSpPr>
        <p:spPr>
          <a:xfrm>
            <a:off x="2028009" y="3876430"/>
            <a:ext cx="3481689" cy="430887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it-IT" sz="2200" b="1" dirty="0" err="1">
                <a:solidFill>
                  <a:srgbClr val="0000CC"/>
                </a:solidFill>
                <a:sym typeface="Wingdings" panose="05000000000000000000" pitchFamily="2" charset="2"/>
              </a:rPr>
              <a:t>possibility</a:t>
            </a:r>
            <a:r>
              <a:rPr lang="it-IT" sz="2200" b="1" dirty="0">
                <a:solidFill>
                  <a:srgbClr val="0000CC"/>
                </a:solidFill>
                <a:sym typeface="Wingdings" panose="05000000000000000000" pitchFamily="2" charset="2"/>
              </a:rPr>
              <a:t> to cross </a:t>
            </a:r>
            <a:r>
              <a:rPr lang="it-IT" sz="2200" b="1" dirty="0" err="1">
                <a:solidFill>
                  <a:srgbClr val="0000CC"/>
                </a:solidFill>
                <a:sym typeface="Wingdings" panose="05000000000000000000" pitchFamily="2" charset="2"/>
              </a:rPr>
              <a:t>shielding</a:t>
            </a:r>
            <a:r>
              <a:rPr lang="it-IT" sz="2200" b="1" dirty="0">
                <a:solidFill>
                  <a:srgbClr val="0000CC"/>
                </a:solidFill>
                <a:sym typeface="Wingdings" panose="05000000000000000000" pitchFamily="2" charset="2"/>
              </a:rPr>
              <a:t> </a:t>
            </a:r>
            <a:endParaRPr lang="it-IT" sz="2200" b="1" dirty="0">
              <a:solidFill>
                <a:srgbClr val="0000CC"/>
              </a:solidFill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857F5F51-E833-41E5-B401-AC3BE3AB052A}"/>
              </a:ext>
            </a:extLst>
          </p:cNvPr>
          <p:cNvSpPr/>
          <p:nvPr/>
        </p:nvSpPr>
        <p:spPr>
          <a:xfrm>
            <a:off x="6618431" y="3674530"/>
            <a:ext cx="4727576" cy="400110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Same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as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hadrontherapy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but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higher</a:t>
            </a:r>
            <a:r>
              <a:rPr lang="it-IT" sz="2000" b="1" dirty="0">
                <a:solidFill>
                  <a:prstClr val="black"/>
                </a:solidFill>
              </a:rPr>
              <a:t> energy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68512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92451" y="1874169"/>
            <a:ext cx="5750373" cy="4933272"/>
          </a:xfrm>
          <a:prstGeom prst="round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252711" y="6386810"/>
            <a:ext cx="523510" cy="314301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636902" y="60960"/>
            <a:ext cx="3709670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noProof="0" dirty="0">
                <a:solidFill>
                  <a:srgbClr val="FF3300"/>
                </a:solidFill>
                <a:latin typeface="Calibri" panose="020F0502020204030204"/>
              </a:rPr>
              <a:t>Human </a:t>
            </a:r>
            <a:r>
              <a:rPr lang="it-IT" sz="2800" i="1" noProof="0" dirty="0" err="1">
                <a:solidFill>
                  <a:srgbClr val="FF3300"/>
                </a:solidFill>
                <a:latin typeface="Calibri" panose="020F0502020204030204"/>
              </a:rPr>
              <a:t>mission</a:t>
            </a:r>
            <a:r>
              <a:rPr lang="it-IT" sz="2800" i="1" noProof="0" dirty="0">
                <a:solidFill>
                  <a:srgbClr val="FF3300"/>
                </a:solidFill>
                <a:latin typeface="Calibri" panose="020F0502020204030204"/>
              </a:rPr>
              <a:t> on Mars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8"/>
          <p:cNvSpPr/>
          <p:nvPr/>
        </p:nvSpPr>
        <p:spPr>
          <a:xfrm>
            <a:off x="3364263" y="779499"/>
            <a:ext cx="4205254" cy="461665"/>
          </a:xfrm>
          <a:prstGeom prst="rect">
            <a:avLst/>
          </a:prstGeom>
          <a:solidFill>
            <a:srgbClr val="FFCC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Spatial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challenge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of XXI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century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ttangolo 8"/>
          <p:cNvSpPr/>
          <p:nvPr/>
        </p:nvSpPr>
        <p:spPr>
          <a:xfrm>
            <a:off x="682023" y="1922499"/>
            <a:ext cx="12926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Isolation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Rettangolo 8"/>
          <p:cNvSpPr/>
          <p:nvPr/>
        </p:nvSpPr>
        <p:spPr>
          <a:xfrm>
            <a:off x="3973863" y="1922499"/>
            <a:ext cx="1798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Microgravity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ettangolo 8"/>
          <p:cNvSpPr/>
          <p:nvPr/>
        </p:nvSpPr>
        <p:spPr>
          <a:xfrm>
            <a:off x="8225823" y="1922498"/>
            <a:ext cx="2157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Space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radiation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Freccia a destra 129"/>
          <p:cNvSpPr/>
          <p:nvPr/>
        </p:nvSpPr>
        <p:spPr>
          <a:xfrm rot="5400000">
            <a:off x="953277" y="2590582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29"/>
          <p:cNvSpPr/>
          <p:nvPr/>
        </p:nvSpPr>
        <p:spPr>
          <a:xfrm rot="5400000">
            <a:off x="4498454" y="2590581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a destra 129"/>
          <p:cNvSpPr/>
          <p:nvPr/>
        </p:nvSpPr>
        <p:spPr>
          <a:xfrm rot="5400000">
            <a:off x="8929728" y="2590581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8"/>
          <p:cNvSpPr/>
          <p:nvPr/>
        </p:nvSpPr>
        <p:spPr>
          <a:xfrm>
            <a:off x="3406880" y="3621784"/>
            <a:ext cx="2932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Physiological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changes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Rettangolo 8"/>
          <p:cNvSpPr/>
          <p:nvPr/>
        </p:nvSpPr>
        <p:spPr>
          <a:xfrm>
            <a:off x="15240" y="3621783"/>
            <a:ext cx="3030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Psychological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 </a:t>
            </a: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problem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Rettangolo 8"/>
          <p:cNvSpPr/>
          <p:nvPr/>
        </p:nvSpPr>
        <p:spPr>
          <a:xfrm>
            <a:off x="8304049" y="3494187"/>
            <a:ext cx="2079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Carcinogenesis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Freccia a destra 129"/>
          <p:cNvSpPr/>
          <p:nvPr/>
        </p:nvSpPr>
        <p:spPr>
          <a:xfrm rot="8261099">
            <a:off x="7899121" y="4370035"/>
            <a:ext cx="809853" cy="273320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8"/>
          <p:cNvSpPr/>
          <p:nvPr/>
        </p:nvSpPr>
        <p:spPr>
          <a:xfrm>
            <a:off x="9445850" y="4834055"/>
            <a:ext cx="238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Minimize</a:t>
            </a: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 the </a:t>
            </a: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risk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Freccia a destra 129"/>
          <p:cNvSpPr/>
          <p:nvPr/>
        </p:nvSpPr>
        <p:spPr>
          <a:xfrm rot="2501385">
            <a:off x="9887186" y="4378933"/>
            <a:ext cx="809853" cy="273320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8"/>
          <p:cNvSpPr/>
          <p:nvPr/>
        </p:nvSpPr>
        <p:spPr>
          <a:xfrm>
            <a:off x="6733693" y="4834055"/>
            <a:ext cx="2317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Estimate the </a:t>
            </a: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risk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ttangolo 8"/>
          <p:cNvSpPr/>
          <p:nvPr/>
        </p:nvSpPr>
        <p:spPr>
          <a:xfrm>
            <a:off x="9296988" y="6173284"/>
            <a:ext cx="2670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RADIOPROTECTION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7" name="Freccia a destra 129"/>
          <p:cNvSpPr/>
          <p:nvPr/>
        </p:nvSpPr>
        <p:spPr>
          <a:xfrm rot="5400000">
            <a:off x="7614535" y="5595749"/>
            <a:ext cx="647505" cy="353428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8"/>
          <p:cNvSpPr/>
          <p:nvPr/>
        </p:nvSpPr>
        <p:spPr>
          <a:xfrm>
            <a:off x="6766890" y="6173284"/>
            <a:ext cx="2396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σ </a:t>
            </a:r>
            <a:r>
              <a:rPr lang="it-IT" sz="2400" b="1" dirty="0" err="1">
                <a:solidFill>
                  <a:srgbClr val="0000CC"/>
                </a:solidFill>
                <a:latin typeface="Calibri" panose="020F0502020204030204"/>
              </a:rPr>
              <a:t>measurements</a:t>
            </a:r>
            <a:r>
              <a:rPr lang="it-IT" sz="2400" b="1" noProof="0" dirty="0">
                <a:solidFill>
                  <a:srgbClr val="0000CC"/>
                </a:solidFill>
                <a:latin typeface="Calibri" panose="020F0502020204030204"/>
              </a:rPr>
              <a:t> 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Freccia a destra 129"/>
          <p:cNvSpPr/>
          <p:nvPr/>
        </p:nvSpPr>
        <p:spPr>
          <a:xfrm rot="5400000">
            <a:off x="10418695" y="5595749"/>
            <a:ext cx="647505" cy="353428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383" y="4325131"/>
            <a:ext cx="4106343" cy="230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873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090366" y="6480429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205384" y="299569"/>
            <a:ext cx="2239844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>
                <a:solidFill>
                  <a:srgbClr val="FF3300"/>
                </a:solidFill>
              </a:rPr>
              <a:t>BEAM </a:t>
            </a:r>
            <a:r>
              <a:rPr lang="it-IT" sz="2800" i="1" dirty="0" err="1">
                <a:solidFill>
                  <a:srgbClr val="FF3300"/>
                </a:solidFill>
              </a:rPr>
              <a:t>request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478270"/>
            <a:ext cx="4114800" cy="365125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42D6538-0181-4E17-B8EC-A2E904C74154}"/>
              </a:ext>
            </a:extLst>
          </p:cNvPr>
          <p:cNvSpPr txBox="1"/>
          <p:nvPr/>
        </p:nvSpPr>
        <p:spPr>
          <a:xfrm>
            <a:off x="5611249" y="2839118"/>
            <a:ext cx="5387161" cy="1569660"/>
          </a:xfrm>
          <a:prstGeom prst="rect">
            <a:avLst/>
          </a:prstGeom>
          <a:solidFill>
            <a:srgbClr val="FFCC66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33CC"/>
                </a:solidFill>
              </a:rPr>
              <a:t>Beam</a:t>
            </a:r>
            <a:r>
              <a:rPr lang="it-IT" sz="2400" b="1" dirty="0">
                <a:solidFill>
                  <a:srgbClr val="0033CC"/>
                </a:solidFill>
              </a:rPr>
              <a:t> </a:t>
            </a:r>
            <a:r>
              <a:rPr lang="it-IT" sz="2400" b="1" dirty="0" err="1">
                <a:solidFill>
                  <a:srgbClr val="0033CC"/>
                </a:solidFill>
              </a:rPr>
              <a:t>request</a:t>
            </a:r>
            <a:r>
              <a:rPr lang="it-IT" sz="2400" b="1" dirty="0">
                <a:solidFill>
                  <a:srgbClr val="0033CC"/>
                </a:solidFill>
              </a:rPr>
              <a:t> @ ESA (GSI) for 2021-2022 </a:t>
            </a:r>
            <a:r>
              <a:rPr lang="it-IT" sz="2400" b="1" dirty="0" err="1">
                <a:solidFill>
                  <a:srgbClr val="0033CC"/>
                </a:solidFill>
              </a:rPr>
              <a:t>has</a:t>
            </a:r>
            <a:r>
              <a:rPr lang="it-IT" sz="2400" b="1" dirty="0">
                <a:solidFill>
                  <a:srgbClr val="0033CC"/>
                </a:solidFill>
              </a:rPr>
              <a:t> </a:t>
            </a:r>
            <a:r>
              <a:rPr lang="it-IT" sz="2400" b="1" dirty="0" err="1">
                <a:solidFill>
                  <a:srgbClr val="0033CC"/>
                </a:solidFill>
              </a:rPr>
              <a:t>been</a:t>
            </a:r>
            <a:r>
              <a:rPr lang="it-IT" sz="2400" b="1" dirty="0">
                <a:solidFill>
                  <a:srgbClr val="0033CC"/>
                </a:solidFill>
              </a:rPr>
              <a:t> </a:t>
            </a:r>
            <a:r>
              <a:rPr lang="it-IT" sz="2400" b="1" dirty="0" err="1">
                <a:solidFill>
                  <a:srgbClr val="0033CC"/>
                </a:solidFill>
              </a:rPr>
              <a:t>received</a:t>
            </a:r>
            <a:r>
              <a:rPr lang="it-IT" sz="2400" b="1" dirty="0">
                <a:solidFill>
                  <a:srgbClr val="0033CC"/>
                </a:solidFill>
              </a:rPr>
              <a:t> a </a:t>
            </a:r>
            <a:r>
              <a:rPr lang="it-IT" sz="2400" b="1" dirty="0" err="1">
                <a:solidFill>
                  <a:srgbClr val="0033CC"/>
                </a:solidFill>
              </a:rPr>
              <a:t>favourable</a:t>
            </a:r>
            <a:r>
              <a:rPr lang="it-IT" sz="2400" b="1" dirty="0">
                <a:solidFill>
                  <a:srgbClr val="0033CC"/>
                </a:solidFill>
              </a:rPr>
              <a:t> </a:t>
            </a:r>
            <a:r>
              <a:rPr lang="it-IT" sz="2400" b="1" dirty="0" err="1">
                <a:solidFill>
                  <a:srgbClr val="0033CC"/>
                </a:solidFill>
              </a:rPr>
              <a:t>scientific</a:t>
            </a:r>
            <a:r>
              <a:rPr lang="it-IT" sz="2400" b="1" dirty="0">
                <a:solidFill>
                  <a:srgbClr val="0033CC"/>
                </a:solidFill>
              </a:rPr>
              <a:t> review and </a:t>
            </a:r>
            <a:r>
              <a:rPr lang="it-IT" sz="2400" b="1" dirty="0" err="1">
                <a:solidFill>
                  <a:srgbClr val="0033CC"/>
                </a:solidFill>
              </a:rPr>
              <a:t>has</a:t>
            </a:r>
            <a:r>
              <a:rPr lang="it-IT" sz="2400" b="1" dirty="0">
                <a:solidFill>
                  <a:srgbClr val="0033CC"/>
                </a:solidFill>
              </a:rPr>
              <a:t> </a:t>
            </a:r>
            <a:r>
              <a:rPr lang="it-IT" sz="2400" b="1" dirty="0" err="1">
                <a:solidFill>
                  <a:srgbClr val="0033CC"/>
                </a:solidFill>
              </a:rPr>
              <a:t>been</a:t>
            </a:r>
            <a:r>
              <a:rPr lang="it-IT" sz="2400" b="1" dirty="0">
                <a:solidFill>
                  <a:srgbClr val="0033CC"/>
                </a:solidFill>
              </a:rPr>
              <a:t> </a:t>
            </a:r>
            <a:r>
              <a:rPr lang="it-IT" sz="2400" b="1" dirty="0" err="1">
                <a:solidFill>
                  <a:srgbClr val="0033CC"/>
                </a:solidFill>
              </a:rPr>
              <a:t>selected</a:t>
            </a:r>
            <a:r>
              <a:rPr lang="it-IT" sz="2400" b="1" dirty="0">
                <a:solidFill>
                  <a:srgbClr val="0033CC"/>
                </a:solidFill>
              </a:rPr>
              <a:t> for the </a:t>
            </a:r>
            <a:r>
              <a:rPr lang="it-IT" sz="2400" b="1" dirty="0" err="1">
                <a:solidFill>
                  <a:srgbClr val="0033CC"/>
                </a:solidFill>
              </a:rPr>
              <a:t>definition</a:t>
            </a:r>
            <a:r>
              <a:rPr lang="it-IT" sz="2400" b="1" dirty="0">
                <a:solidFill>
                  <a:srgbClr val="0033CC"/>
                </a:solidFill>
              </a:rPr>
              <a:t> </a:t>
            </a:r>
            <a:r>
              <a:rPr lang="it-IT" sz="2400" b="1" dirty="0" err="1">
                <a:solidFill>
                  <a:srgbClr val="0033CC"/>
                </a:solidFill>
              </a:rPr>
              <a:t>phase</a:t>
            </a:r>
            <a:r>
              <a:rPr lang="it-IT" sz="2400" b="1" dirty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6D1C3F1D-4F1F-4FC9-940B-4E9516BAA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19" y="174051"/>
            <a:ext cx="4539143" cy="6637487"/>
          </a:xfrm>
          <a:prstGeom prst="rect">
            <a:avLst/>
          </a:prstGeom>
        </p:spPr>
      </p:pic>
      <p:sp>
        <p:nvSpPr>
          <p:cNvPr id="42" name="Rettangolo 3">
            <a:extLst>
              <a:ext uri="{FF2B5EF4-FFF2-40B4-BE49-F238E27FC236}">
                <a16:creationId xmlns:a16="http://schemas.microsoft.com/office/drawing/2014/main" id="{7A65438B-9A4A-40F4-9962-FBC942FB8EB0}"/>
              </a:ext>
            </a:extLst>
          </p:cNvPr>
          <p:cNvSpPr/>
          <p:nvPr/>
        </p:nvSpPr>
        <p:spPr>
          <a:xfrm>
            <a:off x="5785716" y="1147095"/>
            <a:ext cx="5038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00CC"/>
                </a:solidFill>
                <a:sym typeface="Wingdings" panose="05000000000000000000" pitchFamily="2" charset="2"/>
              </a:rPr>
              <a:t>ESA (</a:t>
            </a:r>
            <a:r>
              <a:rPr lang="it-IT" sz="2400" b="1" dirty="0" err="1">
                <a:solidFill>
                  <a:srgbClr val="0000CC"/>
                </a:solidFill>
                <a:sym typeface="Wingdings" panose="05000000000000000000" pitchFamily="2" charset="2"/>
              </a:rPr>
              <a:t>European</a:t>
            </a:r>
            <a:r>
              <a:rPr lang="it-IT" sz="2400" b="1" dirty="0">
                <a:solidFill>
                  <a:srgbClr val="0000CC"/>
                </a:solidFill>
                <a:sym typeface="Wingdings" panose="05000000000000000000" pitchFamily="2" charset="2"/>
              </a:rPr>
              <a:t> Space Agency) </a:t>
            </a:r>
            <a:r>
              <a:rPr lang="it-IT" sz="2400" b="1" dirty="0" err="1">
                <a:solidFill>
                  <a:srgbClr val="0000CC"/>
                </a:solidFill>
                <a:sym typeface="Wingdings" panose="05000000000000000000" pitchFamily="2" charset="2"/>
              </a:rPr>
              <a:t>has</a:t>
            </a:r>
            <a:r>
              <a:rPr lang="it-IT" sz="2400" b="1" dirty="0">
                <a:solidFill>
                  <a:srgbClr val="0000CC"/>
                </a:solidFill>
                <a:sym typeface="Wingdings" panose="05000000000000000000" pitchFamily="2" charset="2"/>
              </a:rPr>
              <a:t> time machine </a:t>
            </a:r>
            <a:r>
              <a:rPr lang="it-IT" sz="2400" b="1" dirty="0" err="1">
                <a:solidFill>
                  <a:srgbClr val="0000CC"/>
                </a:solidFill>
                <a:sym typeface="Wingdings" panose="05000000000000000000" pitchFamily="2" charset="2"/>
              </a:rPr>
              <a:t>at</a:t>
            </a:r>
            <a:r>
              <a:rPr lang="it-IT" sz="2400" b="1" dirty="0">
                <a:solidFill>
                  <a:srgbClr val="0000CC"/>
                </a:solidFill>
                <a:sym typeface="Wingdings" panose="05000000000000000000" pitchFamily="2" charset="2"/>
              </a:rPr>
              <a:t> GSI for Space project </a:t>
            </a:r>
            <a:endParaRPr lang="it-IT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4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233851" y="1442"/>
            <a:ext cx="4537165" cy="461665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FOOT Setup for </a:t>
            </a:r>
            <a:r>
              <a:rPr kumimoji="0" lang="it-IT" altLang="it-IT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higher</a:t>
            </a:r>
            <a:r>
              <a:rPr kumimoji="0" lang="it-IT" alt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energy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5798310" y="6486697"/>
            <a:ext cx="71075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E4957-3B3E-4B92-B19B-2D9CF3BA0E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ttangolo 49"/>
          <p:cNvSpPr/>
          <p:nvPr/>
        </p:nvSpPr>
        <p:spPr>
          <a:xfrm>
            <a:off x="16178" y="359625"/>
            <a:ext cx="47821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Fluka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(700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/u) on C2H4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7674137" y="646329"/>
            <a:ext cx="4354650" cy="2603350"/>
            <a:chOff x="6348549" y="615101"/>
            <a:chExt cx="4706707" cy="2813821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" t="7995" r="9828"/>
            <a:stretch/>
          </p:blipFill>
          <p:spPr>
            <a:xfrm>
              <a:off x="6348549" y="615101"/>
              <a:ext cx="4706707" cy="2813821"/>
            </a:xfrm>
            <a:prstGeom prst="rect">
              <a:avLst/>
            </a:prstGeom>
          </p:spPr>
        </p:pic>
        <p:sp>
          <p:nvSpPr>
            <p:cNvPr id="51" name="Rettangolo 50"/>
            <p:cNvSpPr/>
            <p:nvPr/>
          </p:nvSpPr>
          <p:spPr>
            <a:xfrm>
              <a:off x="7783137" y="817371"/>
              <a:ext cx="23201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Angular</a:t>
              </a: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distribution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Rettangolo 51"/>
          <p:cNvSpPr/>
          <p:nvPr/>
        </p:nvSpPr>
        <p:spPr>
          <a:xfrm>
            <a:off x="8763840" y="3295993"/>
            <a:ext cx="2727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Z&gt;2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fragments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inside 4°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uppo 57"/>
          <p:cNvGrpSpPr/>
          <p:nvPr/>
        </p:nvGrpSpPr>
        <p:grpSpPr>
          <a:xfrm>
            <a:off x="90672" y="1182189"/>
            <a:ext cx="7453362" cy="2940698"/>
            <a:chOff x="-176428" y="1249293"/>
            <a:chExt cx="7453362" cy="2940698"/>
          </a:xfrm>
        </p:grpSpPr>
        <p:pic>
          <p:nvPicPr>
            <p:cNvPr id="45" name="Image" descr="Image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57922" r="99915"/>
                      </a14:imgEffect>
                    </a14:imgLayer>
                  </a14:imgProps>
                </a:ext>
              </a:extLst>
            </a:blip>
            <a:srcRect b="3780"/>
            <a:stretch/>
          </p:blipFill>
          <p:spPr>
            <a:xfrm>
              <a:off x="2049163" y="1249293"/>
              <a:ext cx="5184829" cy="241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Image" descr="Image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 b="3780"/>
            <a:stretch/>
          </p:blipFill>
          <p:spPr>
            <a:xfrm>
              <a:off x="2279" y="1627303"/>
              <a:ext cx="5184829" cy="241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Rettangolo 20"/>
            <p:cNvSpPr/>
            <p:nvPr/>
          </p:nvSpPr>
          <p:spPr>
            <a:xfrm>
              <a:off x="-176428" y="1980622"/>
              <a:ext cx="16763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Pre-Target Region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661734" y="3820659"/>
              <a:ext cx="20124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Tracking system</a:t>
              </a: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4939970" y="3406282"/>
              <a:ext cx="23369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Identification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Region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" name="Connettore 2 37"/>
            <p:cNvCxnSpPr>
              <a:stCxn id="22" idx="0"/>
            </p:cNvCxnSpPr>
            <p:nvPr/>
          </p:nvCxnSpPr>
          <p:spPr>
            <a:xfrm flipH="1" flipV="1">
              <a:off x="1605133" y="3320475"/>
              <a:ext cx="62814" cy="5001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2 38"/>
            <p:cNvCxnSpPr/>
            <p:nvPr/>
          </p:nvCxnSpPr>
          <p:spPr>
            <a:xfrm flipV="1">
              <a:off x="5927771" y="2855208"/>
              <a:ext cx="466015" cy="6127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40"/>
            <p:cNvCxnSpPr/>
            <p:nvPr/>
          </p:nvCxnSpPr>
          <p:spPr>
            <a:xfrm>
              <a:off x="661734" y="2622745"/>
              <a:ext cx="42048" cy="4649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 flipV="1">
              <a:off x="1100814" y="2416104"/>
              <a:ext cx="4960351" cy="711171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ttangolo 52"/>
            <p:cNvSpPr/>
            <p:nvPr/>
          </p:nvSpPr>
          <p:spPr>
            <a:xfrm rot="21070075">
              <a:off x="3392797" y="2854142"/>
              <a:ext cx="7793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2.9 m</a:t>
              </a:r>
              <a:endPara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Rettangolo 58"/>
          <p:cNvSpPr/>
          <p:nvPr/>
        </p:nvSpPr>
        <p:spPr>
          <a:xfrm>
            <a:off x="1932585" y="4119826"/>
            <a:ext cx="4238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acceptance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@ 200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MeV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</a:rPr>
              <a:t>same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crucial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Z &amp; A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determination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7072454" y="4080467"/>
            <a:ext cx="4956180" cy="2771518"/>
            <a:chOff x="7163894" y="3819207"/>
            <a:chExt cx="4956180" cy="2771518"/>
          </a:xfrm>
        </p:grpSpPr>
        <p:pic>
          <p:nvPicPr>
            <p:cNvPr id="24" name="Picture 9" descr="3-7-FIG2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97" l="0" r="997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82" t="19572" b="17797"/>
            <a:stretch/>
          </p:blipFill>
          <p:spPr>
            <a:xfrm>
              <a:off x="7208254" y="4383520"/>
              <a:ext cx="4911820" cy="1812723"/>
            </a:xfrm>
            <a:prstGeom prst="rect">
              <a:avLst/>
            </a:prstGeom>
          </p:spPr>
        </p:pic>
        <p:cxnSp>
          <p:nvCxnSpPr>
            <p:cNvPr id="25" name="Connettore 1 24"/>
            <p:cNvCxnSpPr/>
            <p:nvPr/>
          </p:nvCxnSpPr>
          <p:spPr>
            <a:xfrm>
              <a:off x="7483284" y="4494642"/>
              <a:ext cx="41359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7748642" y="6194488"/>
              <a:ext cx="41359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/>
          </p:nvCxnSpPr>
          <p:spPr>
            <a:xfrm>
              <a:off x="11881714" y="4743233"/>
              <a:ext cx="5657" cy="14512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/>
          </p:nvCxnSpPr>
          <p:spPr>
            <a:xfrm>
              <a:off x="11619185" y="4494642"/>
              <a:ext cx="262529" cy="248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/>
          </p:nvCxnSpPr>
          <p:spPr>
            <a:xfrm>
              <a:off x="7488663" y="4496209"/>
              <a:ext cx="5657" cy="14512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>
              <a:off x="7486112" y="5940518"/>
              <a:ext cx="262529" cy="24859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/>
            <p:cNvCxnSpPr/>
            <p:nvPr/>
          </p:nvCxnSpPr>
          <p:spPr>
            <a:xfrm>
              <a:off x="8887178" y="6248179"/>
              <a:ext cx="3508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/>
            <p:cNvCxnSpPr/>
            <p:nvPr/>
          </p:nvCxnSpPr>
          <p:spPr>
            <a:xfrm>
              <a:off x="11553985" y="6248179"/>
              <a:ext cx="35080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ttangolo 35"/>
            <p:cNvSpPr/>
            <p:nvPr/>
          </p:nvSpPr>
          <p:spPr>
            <a:xfrm>
              <a:off x="11201464" y="6259170"/>
              <a:ext cx="78374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Pb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layer</a:t>
              </a:r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8639758" y="6282785"/>
              <a:ext cx="8803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 or C</a:t>
              </a:r>
              <a:r>
                <a:rPr kumimoji="0" 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</a:t>
              </a:r>
              <a:r>
                <a:rPr kumimoji="0" lang="en-US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" name="Connettore 2 41"/>
            <p:cNvCxnSpPr/>
            <p:nvPr/>
          </p:nvCxnSpPr>
          <p:spPr>
            <a:xfrm>
              <a:off x="7710715" y="6249420"/>
              <a:ext cx="20010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ttangolo 42"/>
            <p:cNvSpPr/>
            <p:nvPr/>
          </p:nvSpPr>
          <p:spPr>
            <a:xfrm>
              <a:off x="7163894" y="6282948"/>
              <a:ext cx="12758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Emulsion layer</a:t>
              </a:r>
            </a:p>
          </p:txBody>
        </p:sp>
        <p:sp>
          <p:nvSpPr>
            <p:cNvPr id="44" name="Parentesi graffa aperta 43"/>
            <p:cNvSpPr/>
            <p:nvPr/>
          </p:nvSpPr>
          <p:spPr>
            <a:xfrm rot="5400000">
              <a:off x="8160513" y="3612467"/>
              <a:ext cx="208762" cy="1528557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rentesi graffa aperta 46"/>
            <p:cNvSpPr/>
            <p:nvPr/>
          </p:nvSpPr>
          <p:spPr>
            <a:xfrm rot="5400000">
              <a:off x="9561278" y="3752383"/>
              <a:ext cx="205771" cy="1247322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Parentesi graffa aperta 47"/>
            <p:cNvSpPr/>
            <p:nvPr/>
          </p:nvSpPr>
          <p:spPr>
            <a:xfrm rot="5400000">
              <a:off x="10859597" y="3713857"/>
              <a:ext cx="187815" cy="1331359"/>
            </a:xfrm>
            <a:prstGeom prst="leftBrace">
              <a:avLst>
                <a:gd name="adj1" fmla="val 84003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7877482" y="3824070"/>
              <a:ext cx="82766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vertexing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ttangolo 53"/>
            <p:cNvSpPr/>
            <p:nvPr/>
          </p:nvSpPr>
          <p:spPr>
            <a:xfrm>
              <a:off x="9246678" y="3819207"/>
              <a:ext cx="83497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Charge Id</a:t>
              </a:r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10626022" y="3829499"/>
              <a:ext cx="729687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Mom Id</a:t>
              </a:r>
            </a:p>
          </p:txBody>
        </p:sp>
      </p:grpSp>
      <p:sp>
        <p:nvSpPr>
          <p:cNvPr id="61" name="Freccia in giù 60"/>
          <p:cNvSpPr/>
          <p:nvPr/>
        </p:nvSpPr>
        <p:spPr>
          <a:xfrm>
            <a:off x="3646059" y="3342315"/>
            <a:ext cx="510987" cy="712694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ttangolo 61"/>
          <p:cNvSpPr/>
          <p:nvPr/>
        </p:nvSpPr>
        <p:spPr>
          <a:xfrm>
            <a:off x="3540598" y="5441840"/>
            <a:ext cx="3367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EMULSION CHAMBER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geometry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layers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2491601" y="1866417"/>
            <a:ext cx="2853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 SETUP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7489" y="64608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Spighi: FOOT experiment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2" t="10928" r="13676" b="61904"/>
          <a:stretch/>
        </p:blipFill>
        <p:spPr>
          <a:xfrm>
            <a:off x="11371012" y="684499"/>
            <a:ext cx="622143" cy="1388029"/>
          </a:xfrm>
          <a:prstGeom prst="rect">
            <a:avLst/>
          </a:prstGeom>
        </p:spPr>
      </p:pic>
      <p:sp>
        <p:nvSpPr>
          <p:cNvPr id="57" name="Rettangolo 56">
            <a:extLst>
              <a:ext uri="{FF2B5EF4-FFF2-40B4-BE49-F238E27FC236}">
                <a16:creationId xmlns:a16="http://schemas.microsoft.com/office/drawing/2014/main" id="{5D89512C-B45E-447A-9650-AB13E24982BD}"/>
              </a:ext>
            </a:extLst>
          </p:cNvPr>
          <p:cNvSpPr/>
          <p:nvPr/>
        </p:nvSpPr>
        <p:spPr>
          <a:xfrm>
            <a:off x="30313" y="914136"/>
            <a:ext cx="6115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</a:rPr>
              <a:t>Problem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</a:rPr>
              <a:t>Higher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</a:rPr>
              <a:t> energy 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less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Tof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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less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precision</a:t>
            </a:r>
            <a:r>
              <a:rPr lang="it-IT" sz="2000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 on β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388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 r="9553"/>
          <a:stretch/>
        </p:blipFill>
        <p:spPr>
          <a:xfrm>
            <a:off x="7153954" y="1873012"/>
            <a:ext cx="5015088" cy="29470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8572" r="9142" b="2601"/>
          <a:stretch/>
        </p:blipFill>
        <p:spPr>
          <a:xfrm>
            <a:off x="80167" y="3256156"/>
            <a:ext cx="4546256" cy="26093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9119" r="8610" b="3071"/>
          <a:stretch/>
        </p:blipFill>
        <p:spPr>
          <a:xfrm>
            <a:off x="75067" y="651754"/>
            <a:ext cx="4551356" cy="2561461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53694" y="16954"/>
            <a:ext cx="5673634" cy="461665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it-IT" altLang="it-IT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Z </a:t>
            </a:r>
            <a:r>
              <a:rPr lang="it-IT" altLang="it-IT" sz="2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reconstruction</a:t>
            </a:r>
            <a:r>
              <a:rPr lang="it-IT" altLang="it-IT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performance @700 </a:t>
            </a:r>
            <a:r>
              <a:rPr lang="it-IT" altLang="it-IT" sz="2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MeV</a:t>
            </a:r>
            <a:r>
              <a:rPr lang="it-IT" altLang="it-IT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/u</a:t>
            </a:r>
            <a:endParaRPr lang="en-US" sz="24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4520" y="262547"/>
            <a:ext cx="2730235" cy="4001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energy deposited in SCN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7140892" y="1865193"/>
            <a:ext cx="11528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Charge  Z</a:t>
            </a:r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11113453" y="6610333"/>
            <a:ext cx="710753" cy="189724"/>
          </a:xfrm>
        </p:spPr>
        <p:txBody>
          <a:bodyPr/>
          <a:lstStyle/>
          <a:p>
            <a:fld id="{775E4957-3B3E-4B92-B19B-2D9CF3BA0EB5}" type="slidenum">
              <a:rPr lang="it-IT" smtClean="0"/>
              <a:t>42</a:t>
            </a:fld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1580229" y="935474"/>
            <a:ext cx="1662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700 MeV/</a:t>
            </a:r>
            <a:r>
              <a:rPr lang="en-US" sz="20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nucl</a:t>
            </a:r>
            <a:endParaRPr lang="it-IT" dirty="0"/>
          </a:p>
        </p:txBody>
      </p:sp>
      <p:sp>
        <p:nvSpPr>
          <p:cNvPr id="23" name="Rettangolo 22"/>
          <p:cNvSpPr/>
          <p:nvPr/>
        </p:nvSpPr>
        <p:spPr>
          <a:xfrm>
            <a:off x="1537946" y="3408108"/>
            <a:ext cx="1662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200 MeV/</a:t>
            </a:r>
            <a:r>
              <a:rPr lang="en-US" sz="20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nucl</a:t>
            </a:r>
            <a:endParaRPr lang="it-IT" dirty="0"/>
          </a:p>
        </p:txBody>
      </p:sp>
      <p:sp>
        <p:nvSpPr>
          <p:cNvPr id="24" name="Rettangolo 23"/>
          <p:cNvSpPr/>
          <p:nvPr/>
        </p:nvSpPr>
        <p:spPr>
          <a:xfrm>
            <a:off x="9097283" y="1971782"/>
            <a:ext cx="1662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700 MeV/</a:t>
            </a:r>
            <a:r>
              <a:rPr lang="en-US" sz="2000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nucl</a:t>
            </a:r>
            <a:endParaRPr lang="it-IT" dirty="0"/>
          </a:p>
        </p:txBody>
      </p:sp>
      <p:sp>
        <p:nvSpPr>
          <p:cNvPr id="25" name="Rettangolo 24"/>
          <p:cNvSpPr/>
          <p:nvPr/>
        </p:nvSpPr>
        <p:spPr>
          <a:xfrm>
            <a:off x="7062513" y="4982005"/>
            <a:ext cx="5121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Z:                                  1          2          3          4           8</a:t>
            </a:r>
          </a:p>
          <a:p>
            <a:r>
              <a:rPr lang="en-US" b="1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Resol</a:t>
            </a:r>
            <a:r>
              <a: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(200 MeV):      9%     3.0%     2.0%   2.0%   2.0%</a:t>
            </a:r>
          </a:p>
          <a:p>
            <a:r>
              <a:rPr lang="en-US" b="1" kern="0" dirty="0" err="1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Resol</a:t>
            </a:r>
            <a:r>
              <a:rPr lang="en-US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(700 MeV):      9%     4.5%     3.6%   3.0%   2.1%</a:t>
            </a:r>
            <a:endParaRPr lang="it-IT" b="1" dirty="0"/>
          </a:p>
        </p:txBody>
      </p:sp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71457" y="5930539"/>
          <a:ext cx="7189136" cy="882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8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8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8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8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4026">
                <a:tc>
                  <a:txBody>
                    <a:bodyPr/>
                    <a:lstStyle/>
                    <a:p>
                      <a:pPr algn="ctr"/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He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Li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Be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14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baseline="30000" dirty="0">
                          <a:solidFill>
                            <a:schemeClr val="tx1"/>
                          </a:solidFill>
                        </a:rPr>
                        <a:t>16</a:t>
                      </a:r>
                      <a:r>
                        <a:rPr lang="it-IT" sz="1200" b="1" baseline="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it-IT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26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26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0.97±0.08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1.99±0.09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3.00±0.11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4.01±0.12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5.01±0.13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6.03±0.14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7.03±0.16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8.04±0.17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Rettangolo 15"/>
          <p:cNvSpPr/>
          <p:nvPr/>
        </p:nvSpPr>
        <p:spPr>
          <a:xfrm>
            <a:off x="8063339" y="6067579"/>
            <a:ext cx="3940502" cy="4001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correct charge identification  ~ 99%</a:t>
            </a:r>
            <a:endParaRPr lang="it-IT" b="1" dirty="0">
              <a:solidFill>
                <a:srgbClr val="0033CC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651875" y="2946055"/>
            <a:ext cx="2475954" cy="646331"/>
          </a:xfrm>
          <a:prstGeom prst="rect">
            <a:avLst/>
          </a:prstGeom>
          <a:solidFill>
            <a:srgbClr val="FF99CC">
              <a:alpha val="40000"/>
            </a:srgbClr>
          </a:solidFill>
          <a:ln w="38100">
            <a:solidFill>
              <a:srgbClr val="D6009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Fluka</a:t>
            </a:r>
            <a:r>
              <a:rPr lang="en-US" b="1" dirty="0"/>
              <a:t> Simulation</a:t>
            </a:r>
          </a:p>
          <a:p>
            <a:pPr algn="ctr"/>
            <a:r>
              <a:rPr lang="en-US" b="1" baseline="30000" dirty="0"/>
              <a:t>16</a:t>
            </a:r>
            <a:r>
              <a:rPr lang="en-US" b="1" dirty="0"/>
              <a:t>O (700 MeV/u)</a:t>
            </a:r>
            <a:r>
              <a:rPr lang="en-US" b="1" dirty="0">
                <a:sym typeface="Wingdings" panose="05000000000000000000" pitchFamily="2" charset="2"/>
              </a:rPr>
              <a:t> C</a:t>
            </a:r>
            <a:r>
              <a:rPr lang="en-US" b="1" baseline="-25000" dirty="0">
                <a:sym typeface="Wingdings" panose="05000000000000000000" pitchFamily="2" charset="2"/>
              </a:rPr>
              <a:t>2</a:t>
            </a:r>
            <a:r>
              <a:rPr lang="en-US" b="1" dirty="0">
                <a:sym typeface="Wingdings" panose="05000000000000000000" pitchFamily="2" charset="2"/>
              </a:rPr>
              <a:t>H</a:t>
            </a:r>
            <a:r>
              <a:rPr lang="en-US" b="1" baseline="-25000" dirty="0">
                <a:sym typeface="Wingdings" panose="05000000000000000000" pitchFamily="2" charset="2"/>
              </a:rPr>
              <a:t>4</a:t>
            </a:r>
            <a:endParaRPr lang="en-US" b="1" baseline="-2500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729551" y="6578421"/>
            <a:ext cx="4114800" cy="365125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517" y="550092"/>
            <a:ext cx="6146222" cy="657403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7071449" y="1232724"/>
            <a:ext cx="60465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SCN</a:t>
            </a: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9396993" y="977093"/>
            <a:ext cx="255950" cy="3213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6555023" y="1125624"/>
            <a:ext cx="527839" cy="2753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/>
        </p:nvSpPr>
        <p:spPr>
          <a:xfrm>
            <a:off x="8772994" y="1254630"/>
            <a:ext cx="59824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000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TOF</a:t>
            </a:r>
          </a:p>
        </p:txBody>
      </p:sp>
      <p:grpSp>
        <p:nvGrpSpPr>
          <p:cNvPr id="29" name="Gruppo 28"/>
          <p:cNvGrpSpPr/>
          <p:nvPr/>
        </p:nvGrpSpPr>
        <p:grpSpPr>
          <a:xfrm>
            <a:off x="3633781" y="686533"/>
            <a:ext cx="975768" cy="1273879"/>
            <a:chOff x="5283877" y="1584175"/>
            <a:chExt cx="975768" cy="1273879"/>
          </a:xfrm>
        </p:grpSpPr>
        <p:pic>
          <p:nvPicPr>
            <p:cNvPr id="30" name="Immagine 2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10628" r="11075" b="62326"/>
            <a:stretch/>
          </p:blipFill>
          <p:spPr>
            <a:xfrm>
              <a:off x="5286952" y="1584175"/>
              <a:ext cx="972693" cy="12738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1" name="Rettangolo 30"/>
            <p:cNvSpPr/>
            <p:nvPr/>
          </p:nvSpPr>
          <p:spPr>
            <a:xfrm>
              <a:off x="5283877" y="2492879"/>
              <a:ext cx="173595" cy="359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2" name="Connettore 1 31"/>
            <p:cNvCxnSpPr/>
            <p:nvPr/>
          </p:nvCxnSpPr>
          <p:spPr>
            <a:xfrm>
              <a:off x="5478666" y="1588308"/>
              <a:ext cx="0" cy="126383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32"/>
            <p:cNvSpPr/>
            <p:nvPr/>
          </p:nvSpPr>
          <p:spPr>
            <a:xfrm>
              <a:off x="5504898" y="2693014"/>
              <a:ext cx="152930" cy="95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5492243" y="2822521"/>
              <a:ext cx="152930" cy="29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3646843" y="2907225"/>
            <a:ext cx="975768" cy="1273879"/>
            <a:chOff x="5283877" y="1584175"/>
            <a:chExt cx="975768" cy="1273879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10628" r="11075" b="62326"/>
            <a:stretch/>
          </p:blipFill>
          <p:spPr>
            <a:xfrm>
              <a:off x="5286952" y="1584175"/>
              <a:ext cx="972693" cy="12738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7" name="Rettangolo 36"/>
            <p:cNvSpPr/>
            <p:nvPr/>
          </p:nvSpPr>
          <p:spPr>
            <a:xfrm>
              <a:off x="5283877" y="2492879"/>
              <a:ext cx="173595" cy="359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8" name="Connettore 1 37"/>
            <p:cNvCxnSpPr/>
            <p:nvPr/>
          </p:nvCxnSpPr>
          <p:spPr>
            <a:xfrm>
              <a:off x="5478666" y="1588308"/>
              <a:ext cx="0" cy="126383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ttangolo 38"/>
            <p:cNvSpPr/>
            <p:nvPr/>
          </p:nvSpPr>
          <p:spPr>
            <a:xfrm>
              <a:off x="5504898" y="2693014"/>
              <a:ext cx="152930" cy="95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5492243" y="2822521"/>
              <a:ext cx="152930" cy="29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11500953" y="1617494"/>
            <a:ext cx="673635" cy="1213189"/>
            <a:chOff x="11500953" y="1617494"/>
            <a:chExt cx="673635" cy="1213189"/>
          </a:xfrm>
        </p:grpSpPr>
        <p:pic>
          <p:nvPicPr>
            <p:cNvPr id="41" name="Immagin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15" t="10628" r="12063" b="62326"/>
            <a:stretch/>
          </p:blipFill>
          <p:spPr>
            <a:xfrm>
              <a:off x="11500953" y="1617494"/>
              <a:ext cx="673635" cy="1213189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7" name="Rettangolo 6"/>
            <p:cNvSpPr/>
            <p:nvPr/>
          </p:nvSpPr>
          <p:spPr>
            <a:xfrm>
              <a:off x="11508417" y="2661090"/>
              <a:ext cx="84433" cy="983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Ovale 7"/>
            <p:cNvSpPr/>
            <p:nvPr/>
          </p:nvSpPr>
          <p:spPr>
            <a:xfrm>
              <a:off x="11520101" y="2782669"/>
              <a:ext cx="61064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140690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tangolo arrotondato 42"/>
          <p:cNvSpPr/>
          <p:nvPr/>
        </p:nvSpPr>
        <p:spPr>
          <a:xfrm>
            <a:off x="9134912" y="0"/>
            <a:ext cx="3076853" cy="4928915"/>
          </a:xfrm>
          <a:prstGeom prst="roundRect">
            <a:avLst/>
          </a:prstGeom>
          <a:solidFill>
            <a:srgbClr val="FFFF00">
              <a:alpha val="2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9454" y="9485"/>
            <a:ext cx="6201169" cy="461665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it-IT" altLang="it-IT" sz="2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Problems</a:t>
            </a:r>
            <a:r>
              <a:rPr lang="it-IT" altLang="it-IT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with </a:t>
            </a:r>
            <a:r>
              <a:rPr lang="it-IT" altLang="it-IT" sz="2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higher</a:t>
            </a:r>
            <a:r>
              <a:rPr lang="it-IT" altLang="it-IT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2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energy</a:t>
            </a:r>
            <a:r>
              <a:rPr lang="it-IT" altLang="it-IT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r>
              <a:rPr lang="it-IT" altLang="it-IT" sz="2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example</a:t>
            </a:r>
            <a:r>
              <a:rPr lang="it-IT" altLang="it-IT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of  </a:t>
            </a:r>
            <a:r>
              <a:rPr lang="it-IT" altLang="it-IT" sz="2400" b="1" i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12</a:t>
            </a:r>
            <a:r>
              <a:rPr lang="it-IT" altLang="it-IT" sz="2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C</a:t>
            </a:r>
            <a:endParaRPr lang="en-US" sz="2400" b="1" kern="0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8702585" y="6460470"/>
            <a:ext cx="710753" cy="365125"/>
          </a:xfrm>
        </p:spPr>
        <p:txBody>
          <a:bodyPr/>
          <a:lstStyle/>
          <a:p>
            <a:fld id="{775E4957-3B3E-4B92-B19B-2D9CF3BA0EB5}" type="slidenum">
              <a:rPr lang="it-IT" smtClean="0"/>
              <a:t>43</a:t>
            </a:fld>
            <a:endParaRPr lang="it-IT" dirty="0"/>
          </a:p>
        </p:txBody>
      </p:sp>
      <p:sp>
        <p:nvSpPr>
          <p:cNvPr id="50" name="Rettangolo 49"/>
          <p:cNvSpPr/>
          <p:nvPr/>
        </p:nvSpPr>
        <p:spPr>
          <a:xfrm>
            <a:off x="55716" y="549970"/>
            <a:ext cx="77719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Fragments</a:t>
            </a:r>
            <a:r>
              <a:rPr lang="it-IT" sz="2000" b="1" dirty="0">
                <a:solidFill>
                  <a:prstClr val="black"/>
                </a:solidFill>
              </a:rPr>
              <a:t> with </a:t>
            </a:r>
            <a:r>
              <a:rPr lang="it-IT" sz="2000" b="1" dirty="0" err="1">
                <a:solidFill>
                  <a:prstClr val="black"/>
                </a:solidFill>
              </a:rPr>
              <a:t>larger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energy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higher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probability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to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fragment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in CALO</a:t>
            </a:r>
            <a:endParaRPr lang="it-IT" sz="2000" dirty="0"/>
          </a:p>
        </p:txBody>
      </p:sp>
      <p:sp>
        <p:nvSpPr>
          <p:cNvPr id="52" name="Rettangolo 51"/>
          <p:cNvSpPr/>
          <p:nvPr/>
        </p:nvSpPr>
        <p:spPr>
          <a:xfrm>
            <a:off x="2988981" y="1648614"/>
            <a:ext cx="3155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</a:rPr>
              <a:t>Larger</a:t>
            </a:r>
            <a:r>
              <a:rPr lang="it-IT" sz="2000" b="1" dirty="0">
                <a:solidFill>
                  <a:prstClr val="black"/>
                </a:solidFill>
              </a:rPr>
              <a:t> </a:t>
            </a:r>
            <a:r>
              <a:rPr lang="it-IT" sz="2000" b="1" dirty="0" err="1">
                <a:solidFill>
                  <a:prstClr val="black"/>
                </a:solidFill>
              </a:rPr>
              <a:t>neutrons</a:t>
            </a:r>
            <a:r>
              <a:rPr lang="it-IT" sz="2000" b="1" dirty="0">
                <a:solidFill>
                  <a:prstClr val="black"/>
                </a:solidFill>
              </a:rPr>
              <a:t> production </a:t>
            </a:r>
            <a:endParaRPr lang="it-IT" sz="2000" b="1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  <p:sp>
        <p:nvSpPr>
          <p:cNvPr id="27" name="Freccia in giù 26"/>
          <p:cNvSpPr/>
          <p:nvPr/>
        </p:nvSpPr>
        <p:spPr>
          <a:xfrm>
            <a:off x="4153761" y="1041554"/>
            <a:ext cx="569003" cy="588597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68096" y="4224225"/>
            <a:ext cx="2519855" cy="2596300"/>
            <a:chOff x="2801423" y="1727247"/>
            <a:chExt cx="2519855" cy="259630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2" t="52171" r="52284"/>
            <a:stretch/>
          </p:blipFill>
          <p:spPr>
            <a:xfrm>
              <a:off x="2801423" y="1727247"/>
              <a:ext cx="2519855" cy="2596300"/>
            </a:xfrm>
            <a:prstGeom prst="rect">
              <a:avLst/>
            </a:prstGeom>
          </p:spPr>
        </p:pic>
        <p:sp>
          <p:nvSpPr>
            <p:cNvPr id="59" name="Rettangolo 58"/>
            <p:cNvSpPr/>
            <p:nvPr/>
          </p:nvSpPr>
          <p:spPr>
            <a:xfrm>
              <a:off x="3584266" y="2137217"/>
              <a:ext cx="12203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2000" b="1" i="1" dirty="0" err="1">
                  <a:solidFill>
                    <a:prstClr val="black"/>
                  </a:solidFill>
                </a:rPr>
                <a:t>tail</a:t>
              </a:r>
              <a:r>
                <a:rPr lang="it-IT" sz="2000" b="1" i="1" dirty="0">
                  <a:solidFill>
                    <a:prstClr val="black"/>
                  </a:solidFill>
                </a:rPr>
                <a:t> = 77%</a:t>
              </a:r>
              <a:endParaRPr lang="it-IT" sz="2000" i="1" dirty="0"/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3599400" y="1739433"/>
              <a:ext cx="125425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700 </a:t>
              </a:r>
              <a:r>
                <a:rPr lang="it-IT" b="1" dirty="0" err="1">
                  <a:solidFill>
                    <a:srgbClr val="FF0000"/>
                  </a:solidFill>
                </a:rPr>
                <a:t>MeV</a:t>
              </a:r>
              <a:r>
                <a:rPr lang="it-IT" b="1" dirty="0">
                  <a:solidFill>
                    <a:srgbClr val="FF0000"/>
                  </a:solidFill>
                </a:rPr>
                <a:t>/u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Rettangolo 32"/>
          <p:cNvSpPr/>
          <p:nvPr/>
        </p:nvSpPr>
        <p:spPr>
          <a:xfrm>
            <a:off x="35331" y="1056217"/>
            <a:ext cx="281123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>
                <a:solidFill>
                  <a:prstClr val="black"/>
                </a:solidFill>
              </a:rPr>
              <a:t>Fraction</a:t>
            </a:r>
            <a:r>
              <a:rPr lang="it-IT" sz="1600" b="1" dirty="0">
                <a:solidFill>
                  <a:prstClr val="black"/>
                </a:solidFill>
              </a:rPr>
              <a:t> of </a:t>
            </a:r>
            <a:r>
              <a:rPr lang="it-IT" sz="1600" b="1" dirty="0" err="1">
                <a:solidFill>
                  <a:prstClr val="black"/>
                </a:solidFill>
              </a:rPr>
              <a:t>deposited</a:t>
            </a:r>
            <a:r>
              <a:rPr lang="it-IT" sz="1600" b="1" dirty="0">
                <a:solidFill>
                  <a:prstClr val="black"/>
                </a:solidFill>
              </a:rPr>
              <a:t> </a:t>
            </a:r>
            <a:r>
              <a:rPr lang="it-IT" sz="1600" b="1" dirty="0" err="1">
                <a:solidFill>
                  <a:prstClr val="black"/>
                </a:solidFill>
              </a:rPr>
              <a:t>energy</a:t>
            </a:r>
            <a:endParaRPr lang="it-IT" sz="1600" dirty="0"/>
          </a:p>
        </p:txBody>
      </p:sp>
      <p:grpSp>
        <p:nvGrpSpPr>
          <p:cNvPr id="17" name="Gruppo 16"/>
          <p:cNvGrpSpPr/>
          <p:nvPr/>
        </p:nvGrpSpPr>
        <p:grpSpPr>
          <a:xfrm>
            <a:off x="9279041" y="26122"/>
            <a:ext cx="2791041" cy="2378067"/>
            <a:chOff x="9122285" y="261256"/>
            <a:chExt cx="2791041" cy="2378067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721" r="76166" b="54898"/>
            <a:stretch/>
          </p:blipFill>
          <p:spPr>
            <a:xfrm>
              <a:off x="9122285" y="261256"/>
              <a:ext cx="2791041" cy="23780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/>
                <p:cNvSpPr txBox="1"/>
                <p:nvPr/>
              </p:nvSpPr>
              <p:spPr>
                <a:xfrm>
                  <a:off x="10810580" y="1599172"/>
                  <a:ext cx="1021454" cy="466208"/>
                </a:xfrm>
                <a:prstGeom prst="rect">
                  <a:avLst/>
                </a:prstGeom>
                <a:solidFill>
                  <a:srgbClr val="FF99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13" name="CasellaDiTesto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0580" y="1599172"/>
                  <a:ext cx="1021454" cy="46620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632" b="-263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ttangolo 18"/>
            <p:cNvSpPr/>
            <p:nvPr/>
          </p:nvSpPr>
          <p:spPr>
            <a:xfrm>
              <a:off x="10684153" y="312344"/>
              <a:ext cx="1193347" cy="6019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4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Res: ~3%</a:t>
              </a:r>
            </a:p>
            <a:p>
              <a:pPr lvl="0" algn="ctr"/>
              <a:endParaRPr lang="en-US" sz="14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69131" y="1481010"/>
            <a:ext cx="2523856" cy="2625209"/>
            <a:chOff x="23402" y="1698338"/>
            <a:chExt cx="2523856" cy="2625209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95" t="52224" r="52272"/>
            <a:stretch/>
          </p:blipFill>
          <p:spPr>
            <a:xfrm>
              <a:off x="23402" y="1705925"/>
              <a:ext cx="2523856" cy="2617622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772484" y="1698338"/>
              <a:ext cx="1254254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200 </a:t>
              </a:r>
              <a:r>
                <a:rPr lang="it-IT" b="1" dirty="0" err="1">
                  <a:solidFill>
                    <a:srgbClr val="FF0000"/>
                  </a:solidFill>
                </a:rPr>
                <a:t>MeV</a:t>
              </a:r>
              <a:r>
                <a:rPr lang="it-IT" b="1" dirty="0">
                  <a:solidFill>
                    <a:srgbClr val="FF0000"/>
                  </a:solidFill>
                </a:rPr>
                <a:t>/u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392567" y="2302680"/>
              <a:ext cx="12203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sz="2000" b="1" i="1" dirty="0" err="1">
                  <a:solidFill>
                    <a:prstClr val="black"/>
                  </a:solidFill>
                </a:rPr>
                <a:t>tail</a:t>
              </a:r>
              <a:r>
                <a:rPr lang="it-IT" sz="2000" b="1" i="1" dirty="0">
                  <a:solidFill>
                    <a:prstClr val="black"/>
                  </a:solidFill>
                </a:rPr>
                <a:t> = 17%</a:t>
              </a:r>
              <a:endParaRPr lang="it-IT" sz="2000" i="1" dirty="0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2794414" y="4399940"/>
            <a:ext cx="2725189" cy="2415751"/>
            <a:chOff x="2794414" y="4399940"/>
            <a:chExt cx="2725189" cy="2415751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3" t="3731" r="52617" b="54181"/>
            <a:stretch/>
          </p:blipFill>
          <p:spPr>
            <a:xfrm>
              <a:off x="2794414" y="4402182"/>
              <a:ext cx="2600546" cy="24135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sellaDiTesto 13"/>
                <p:cNvSpPr txBox="1"/>
                <p:nvPr/>
              </p:nvSpPr>
              <p:spPr>
                <a:xfrm>
                  <a:off x="4179416" y="5676721"/>
                  <a:ext cx="1333522" cy="502309"/>
                </a:xfrm>
                <a:prstGeom prst="rect">
                  <a:avLst/>
                </a:prstGeom>
                <a:solidFill>
                  <a:srgbClr val="FF99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</m:num>
                          <m:den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d>
                              <m:d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it-IT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it-IT" sz="1400" dirty="0"/>
                </a:p>
              </p:txBody>
            </p:sp>
          </mc:Choice>
          <mc:Fallback xmlns="">
            <p:sp>
              <p:nvSpPr>
                <p:cNvPr id="14" name="CasellaDiTesto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9416" y="5676721"/>
                  <a:ext cx="1333522" cy="50230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ttangolo 33"/>
            <p:cNvSpPr/>
            <p:nvPr/>
          </p:nvSpPr>
          <p:spPr>
            <a:xfrm>
              <a:off x="4327413" y="4399940"/>
              <a:ext cx="1192190" cy="6013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4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Res:~ 4%</a:t>
              </a:r>
            </a:p>
            <a:p>
              <a:pPr lvl="0" algn="ctr"/>
              <a:endParaRPr lang="en-US" sz="1400" b="1" kern="0" dirty="0">
                <a:solidFill>
                  <a:prstClr val="black"/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" r="5833" b="9325"/>
          <a:stretch/>
        </p:blipFill>
        <p:spPr>
          <a:xfrm>
            <a:off x="9345711" y="2453888"/>
            <a:ext cx="2714671" cy="2351463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3324934" y="2843170"/>
            <a:ext cx="2432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missed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energy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in CAL</a:t>
            </a:r>
            <a:endParaRPr lang="it-IT" sz="2000" dirty="0"/>
          </a:p>
        </p:txBody>
      </p:sp>
      <p:sp>
        <p:nvSpPr>
          <p:cNvPr id="30" name="Freccia in giù 29"/>
          <p:cNvSpPr/>
          <p:nvPr/>
        </p:nvSpPr>
        <p:spPr>
          <a:xfrm>
            <a:off x="4149405" y="2225920"/>
            <a:ext cx="569003" cy="588597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in giù 31"/>
          <p:cNvSpPr/>
          <p:nvPr/>
        </p:nvSpPr>
        <p:spPr>
          <a:xfrm rot="16200000">
            <a:off x="7029120" y="1964420"/>
            <a:ext cx="569003" cy="1573216"/>
          </a:xfrm>
          <a:prstGeom prst="downArrow">
            <a:avLst/>
          </a:prstGeom>
          <a:solidFill>
            <a:srgbClr val="FF0066"/>
          </a:solidFill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/>
          <p:cNvSpPr/>
          <p:nvPr/>
        </p:nvSpPr>
        <p:spPr>
          <a:xfrm>
            <a:off x="6081462" y="2066416"/>
            <a:ext cx="2326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A with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Tof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&amp;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Tracker</a:t>
            </a:r>
            <a:endParaRPr lang="it-IT" sz="2000" dirty="0"/>
          </a:p>
        </p:txBody>
      </p:sp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 r="6579" b="10219"/>
          <a:stretch/>
        </p:blipFill>
        <p:spPr>
          <a:xfrm>
            <a:off x="9797143" y="4928915"/>
            <a:ext cx="2243899" cy="1916948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5671646" y="3526971"/>
            <a:ext cx="3341725" cy="1855805"/>
            <a:chOff x="5671646" y="3526971"/>
            <a:chExt cx="3341725" cy="1855805"/>
          </a:xfrm>
        </p:grpSpPr>
        <p:sp>
          <p:nvSpPr>
            <p:cNvPr id="18" name="Rettangolo arrotondato 17"/>
            <p:cNvSpPr/>
            <p:nvPr/>
          </p:nvSpPr>
          <p:spPr>
            <a:xfrm>
              <a:off x="5671646" y="3526971"/>
              <a:ext cx="3341725" cy="1855805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6217612" y="3651901"/>
              <a:ext cx="219201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</a:rPr>
                <a:t>FOOT </a:t>
              </a:r>
              <a:r>
                <a:rPr lang="it-IT" sz="2000" b="1" dirty="0" err="1">
                  <a:solidFill>
                    <a:srgbClr val="FF0000"/>
                  </a:solidFill>
                </a:rPr>
                <a:t>redundancy</a:t>
              </a:r>
              <a:r>
                <a:rPr lang="it-IT" sz="20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5878109" y="4816175"/>
              <a:ext cx="29676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~ performance @ 700 </a:t>
              </a:r>
              <a:r>
                <a:rPr lang="it-IT" b="1" dirty="0" err="1">
                  <a:solidFill>
                    <a:srgbClr val="FF0000"/>
                  </a:solidFill>
                </a:rPr>
                <a:t>MeV</a:t>
              </a:r>
              <a:r>
                <a:rPr lang="it-IT" b="1" dirty="0">
                  <a:solidFill>
                    <a:srgbClr val="FF0000"/>
                  </a:solidFill>
                </a:rPr>
                <a:t>/u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41" name="Freccia in giù 40"/>
            <p:cNvSpPr/>
            <p:nvPr/>
          </p:nvSpPr>
          <p:spPr>
            <a:xfrm>
              <a:off x="6997114" y="4133103"/>
              <a:ext cx="569003" cy="588597"/>
            </a:xfrm>
            <a:prstGeom prst="downArrow">
              <a:avLst/>
            </a:prstGeom>
            <a:solidFill>
              <a:srgbClr val="FF0066"/>
            </a:solidFill>
            <a:ln w="762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7" name="Rettangolo 46"/>
          <p:cNvSpPr/>
          <p:nvPr/>
        </p:nvSpPr>
        <p:spPr>
          <a:xfrm>
            <a:off x="6462642" y="5777485"/>
            <a:ext cx="3003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20% of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well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sym typeface="Wingdings" panose="05000000000000000000" pitchFamily="2" charset="2"/>
              </a:rPr>
              <a:t>reconstructed</a:t>
            </a:r>
            <a:r>
              <a:rPr lang="it-IT" sz="20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endParaRPr lang="it-IT" sz="2000" dirty="0"/>
          </a:p>
        </p:txBody>
      </p:sp>
      <p:grpSp>
        <p:nvGrpSpPr>
          <p:cNvPr id="48" name="Gruppo 47"/>
          <p:cNvGrpSpPr/>
          <p:nvPr/>
        </p:nvGrpSpPr>
        <p:grpSpPr>
          <a:xfrm>
            <a:off x="8565979" y="6177595"/>
            <a:ext cx="1722224" cy="222071"/>
            <a:chOff x="8565979" y="6177595"/>
            <a:chExt cx="1722224" cy="222071"/>
          </a:xfrm>
        </p:grpSpPr>
        <p:cxnSp>
          <p:nvCxnSpPr>
            <p:cNvPr id="23" name="Connettore 2 22"/>
            <p:cNvCxnSpPr/>
            <p:nvPr/>
          </p:nvCxnSpPr>
          <p:spPr>
            <a:xfrm>
              <a:off x="8565979" y="6399666"/>
              <a:ext cx="172222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>
              <a:off x="8571955" y="6177595"/>
              <a:ext cx="12754" cy="217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4417425" y="6486980"/>
            <a:ext cx="4114800" cy="365125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E42EABAC-B31F-49E8-A0F2-7A631FFC34B4}"/>
                  </a:ext>
                </a:extLst>
              </p:cNvPr>
              <p:cNvSpPr txBox="1"/>
              <p:nvPr/>
            </p:nvSpPr>
            <p:spPr>
              <a:xfrm>
                <a:off x="6671561" y="1564063"/>
                <a:ext cx="1021454" cy="466208"/>
              </a:xfrm>
              <a:prstGeom prst="rect">
                <a:avLst/>
              </a:prstGeom>
              <a:solidFill>
                <a:srgbClr val="FF99FF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E42EABAC-B31F-49E8-A0F2-7A631FFC3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561" y="1564063"/>
                <a:ext cx="1021454" cy="466208"/>
              </a:xfrm>
              <a:prstGeom prst="rect">
                <a:avLst/>
              </a:prstGeom>
              <a:blipFill>
                <a:blip r:embed="rId10"/>
                <a:stretch>
                  <a:fillRect t="-2632" b="-2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095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91736" y="2810834"/>
            <a:ext cx="46843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2020: CNAO &amp; GSI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2021-2022: GSI, Heidelberg and CNAO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Tests at CNAO, Trento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25332" r="6105" b="10096"/>
          <a:stretch/>
        </p:blipFill>
        <p:spPr>
          <a:xfrm>
            <a:off x="9509760" y="94621"/>
            <a:ext cx="2635841" cy="141506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41715" y="53341"/>
            <a:ext cx="3589951" cy="461665"/>
          </a:xfrm>
          <a:prstGeom prst="rect">
            <a:avLst/>
          </a:prstGeom>
          <a:gradFill flip="none" rotWithShape="1">
            <a:gsLst>
              <a:gs pos="31000">
                <a:srgbClr val="FFFFCC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Future </a:t>
            </a:r>
            <a:r>
              <a:rPr kumimoji="0" lang="it-IT" altLang="it-IT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perspective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43537" y="6458450"/>
            <a:ext cx="71075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E4957-3B3E-4B92-B19B-2D9CF3BA0E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280" y="132460"/>
            <a:ext cx="772522" cy="268703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9533030" y="1582338"/>
            <a:ext cx="2612571" cy="1449500"/>
            <a:chOff x="9278576" y="1582338"/>
            <a:chExt cx="2612571" cy="144950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8576" y="1582338"/>
              <a:ext cx="2612571" cy="1449500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154" y="1606031"/>
              <a:ext cx="908350" cy="39245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8" name="Gruppo 17"/>
          <p:cNvGrpSpPr/>
          <p:nvPr/>
        </p:nvGrpSpPr>
        <p:grpSpPr>
          <a:xfrm>
            <a:off x="9459064" y="4898370"/>
            <a:ext cx="2686537" cy="1704975"/>
            <a:chOff x="9293091" y="4717395"/>
            <a:chExt cx="2686537" cy="1704975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3578" y="4717395"/>
              <a:ext cx="2686050" cy="1704975"/>
            </a:xfrm>
            <a:prstGeom prst="rect">
              <a:avLst/>
            </a:prstGeom>
          </p:spPr>
        </p:pic>
        <p:sp>
          <p:nvSpPr>
            <p:cNvPr id="17" name="Rettangolo 16"/>
            <p:cNvSpPr/>
            <p:nvPr/>
          </p:nvSpPr>
          <p:spPr>
            <a:xfrm>
              <a:off x="9293091" y="4737199"/>
              <a:ext cx="239033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Trento Proton Therapy Center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ttangolo 18"/>
          <p:cNvSpPr/>
          <p:nvPr/>
        </p:nvSpPr>
        <p:spPr>
          <a:xfrm>
            <a:off x="43538" y="2337722"/>
            <a:ext cx="2109112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Data Taking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513106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Spighi: FOOT experiment</a:t>
            </a: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B5CFE6DF-9050-49FC-9DED-5F6C3F5E710F}"/>
              </a:ext>
            </a:extLst>
          </p:cNvPr>
          <p:cNvSpPr/>
          <p:nvPr/>
        </p:nvSpPr>
        <p:spPr>
          <a:xfrm>
            <a:off x="43537" y="408668"/>
            <a:ext cx="3375937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00FF"/>
                </a:solidFill>
                <a:latin typeface="Calibri" panose="020F0502020204030204"/>
              </a:rPr>
              <a:t>Final detector commissioning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8E90E279-9187-4EB2-BCC6-746D9C17F183}"/>
              </a:ext>
            </a:extLst>
          </p:cNvPr>
          <p:cNvSpPr/>
          <p:nvPr/>
        </p:nvSpPr>
        <p:spPr>
          <a:xfrm>
            <a:off x="444135" y="839159"/>
            <a:ext cx="3804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Foresee for end of 2020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magnets delivery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tracking system optimization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Assembly of the Calorimeter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D0DC20E2-43A9-4572-AD3F-A395403BF7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82" y="3835782"/>
            <a:ext cx="1152617" cy="1232291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F237BE60-C9CD-4EDC-9D41-8A95E79A3BD4}"/>
              </a:ext>
            </a:extLst>
          </p:cNvPr>
          <p:cNvSpPr/>
          <p:nvPr/>
        </p:nvSpPr>
        <p:spPr>
          <a:xfrm>
            <a:off x="265609" y="4190266"/>
            <a:ext cx="89926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70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i="1" dirty="0">
                <a:solidFill>
                  <a:prstClr val="black"/>
                </a:solidFill>
              </a:rPr>
              <a:t>NIMA 916 (2019) 116–124</a:t>
            </a:r>
          </a:p>
          <a:p>
            <a:pPr marL="342900" lvl="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i="1" dirty="0">
                <a:solidFill>
                  <a:prstClr val="black"/>
                </a:solidFill>
              </a:rPr>
              <a:t>Open Phys. 2019; 17:233–240</a:t>
            </a:r>
          </a:p>
          <a:p>
            <a:pPr marL="342900" lvl="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spc="-5" dirty="0">
                <a:cs typeface="Calibri"/>
              </a:rPr>
              <a:t>Particle Therapy on IEEE Transactions on Radiations &amp; Plasma Medical Science (TRPMS): ”</a:t>
            </a:r>
            <a:r>
              <a:rPr lang="en-US" sz="2000" i="1" spc="-5" dirty="0">
                <a:solidFill>
                  <a:srgbClr val="0000FF"/>
                </a:solidFill>
                <a:cs typeface="Calibri"/>
              </a:rPr>
              <a:t>Measurements of </a:t>
            </a:r>
            <a:r>
              <a:rPr lang="en-US" sz="2000" i="1" spc="-5" baseline="30000" dirty="0">
                <a:solidFill>
                  <a:srgbClr val="0000FF"/>
                </a:solidFill>
                <a:cs typeface="Calibri"/>
              </a:rPr>
              <a:t>12</a:t>
            </a:r>
            <a:r>
              <a:rPr lang="en-US" sz="2000" i="1" spc="-5" dirty="0">
                <a:solidFill>
                  <a:srgbClr val="0000FF"/>
                </a:solidFill>
                <a:cs typeface="Calibri"/>
              </a:rPr>
              <a:t>C fragmentation cross section on C, O and H in the energy range of interest for Particle Therapy Application”, </a:t>
            </a:r>
            <a:r>
              <a:rPr lang="en-US" sz="2000" spc="-5" dirty="0">
                <a:cs typeface="Calibri"/>
              </a:rPr>
              <a:t>accepted</a:t>
            </a:r>
          </a:p>
          <a:p>
            <a:pPr marL="342900" lvl="0" indent="-342900">
              <a:buClr>
                <a:srgbClr val="0000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spc="-5" dirty="0">
                <a:cs typeface="Calibri"/>
              </a:rPr>
              <a:t>Conferences Proceedings</a:t>
            </a:r>
            <a:endParaRPr lang="en-US" sz="2000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9244A9F-F4AD-4288-B150-4D6A0FC41D14}"/>
              </a:ext>
            </a:extLst>
          </p:cNvPr>
          <p:cNvSpPr/>
          <p:nvPr/>
        </p:nvSpPr>
        <p:spPr>
          <a:xfrm>
            <a:off x="65308" y="3946367"/>
            <a:ext cx="1480855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Publications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magine 26" descr="Immagine che contiene interni, tavolo, piccolo, sedendo&#10;&#10;Descrizione generata automaticamente">
            <a:extLst>
              <a:ext uri="{FF2B5EF4-FFF2-40B4-BE49-F238E27FC236}">
                <a16:creationId xmlns:a16="http://schemas.microsoft.com/office/drawing/2014/main" id="{3E0EDB4D-C06E-4705-90D7-2CD8D092FF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447"/>
          <a:stretch/>
        </p:blipFill>
        <p:spPr>
          <a:xfrm>
            <a:off x="9503415" y="3104486"/>
            <a:ext cx="2649003" cy="1629439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8F1CD2B-D8DD-4BA7-ABCC-75C288B15C9C}"/>
              </a:ext>
            </a:extLst>
          </p:cNvPr>
          <p:cNvSpPr/>
          <p:nvPr/>
        </p:nvSpPr>
        <p:spPr>
          <a:xfrm>
            <a:off x="9657355" y="4416395"/>
            <a:ext cx="99687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Heidelberg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5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1473338" y="6522208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45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153131" y="9204"/>
            <a:ext cx="2100322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>
                <a:solidFill>
                  <a:srgbClr val="FF3300"/>
                </a:solidFill>
              </a:rPr>
              <a:t>Conclusion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66905" y="614300"/>
            <a:ext cx="609790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Approved on September 2017</a:t>
            </a: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Wide physics panorama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Hadrontherapy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Radioprotection in space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Detector Status: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Simulation phase is well advanced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Established setups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First data taking at GSI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tests beam on subdetectors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Performance as expected</a:t>
            </a:r>
          </a:p>
          <a:p>
            <a:pPr lvl="1">
              <a:buClr>
                <a:srgbClr val="0033CC"/>
              </a:buClr>
              <a:buSzPct val="70000"/>
            </a:pP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800100" lvl="1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Future perspective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2020 Data taking GSI + CNAO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2021-22 data taking GSI, Heidelberg, CNAO</a:t>
            </a:r>
          </a:p>
          <a:p>
            <a:pPr marL="1257300" lvl="2" indent="-342900"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3 published papers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" y="853921"/>
            <a:ext cx="2318650" cy="1306340"/>
          </a:xfrm>
          <a:prstGeom prst="rect">
            <a:avLst/>
          </a:prstGeom>
        </p:spPr>
      </p:pic>
      <p:pic>
        <p:nvPicPr>
          <p:cNvPr id="9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91" y="2643690"/>
            <a:ext cx="1872572" cy="2076340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2" name="Gruppo 21"/>
          <p:cNvGrpSpPr/>
          <p:nvPr/>
        </p:nvGrpSpPr>
        <p:grpSpPr>
          <a:xfrm>
            <a:off x="43370" y="6023008"/>
            <a:ext cx="1472355" cy="790444"/>
            <a:chOff x="2002802" y="4468525"/>
            <a:chExt cx="1472355" cy="790444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t="25332" r="6105" b="10096"/>
            <a:stretch/>
          </p:blipFill>
          <p:spPr>
            <a:xfrm>
              <a:off x="2002802" y="4468525"/>
              <a:ext cx="1472355" cy="790444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890" y="4481785"/>
              <a:ext cx="431523" cy="150095"/>
            </a:xfrm>
            <a:prstGeom prst="rect">
              <a:avLst/>
            </a:prstGeom>
          </p:spPr>
        </p:pic>
      </p:grpSp>
      <p:grpSp>
        <p:nvGrpSpPr>
          <p:cNvPr id="28" name="Gruppo 27"/>
          <p:cNvGrpSpPr/>
          <p:nvPr/>
        </p:nvGrpSpPr>
        <p:grpSpPr>
          <a:xfrm>
            <a:off x="1572667" y="5996138"/>
            <a:ext cx="1459356" cy="809676"/>
            <a:chOff x="9278576" y="1582338"/>
            <a:chExt cx="2612571" cy="1449500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8576" y="1582338"/>
              <a:ext cx="2612571" cy="1449500"/>
            </a:xfrm>
            <a:prstGeom prst="rect">
              <a:avLst/>
            </a:prstGeom>
          </p:spPr>
        </p:pic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6154" y="1606031"/>
              <a:ext cx="908350" cy="39245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31" name="Gruppo 30"/>
          <p:cNvGrpSpPr/>
          <p:nvPr/>
        </p:nvGrpSpPr>
        <p:grpSpPr>
          <a:xfrm>
            <a:off x="4466787" y="6008022"/>
            <a:ext cx="1326193" cy="841803"/>
            <a:chOff x="9293578" y="4717395"/>
            <a:chExt cx="2686050" cy="1704975"/>
          </a:xfrm>
        </p:grpSpPr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3578" y="4717395"/>
              <a:ext cx="2686050" cy="1704975"/>
            </a:xfrm>
            <a:prstGeom prst="rect">
              <a:avLst/>
            </a:prstGeom>
          </p:spPr>
        </p:pic>
        <p:sp>
          <p:nvSpPr>
            <p:cNvPr id="33" name="Rettangolo 32"/>
            <p:cNvSpPr/>
            <p:nvPr/>
          </p:nvSpPr>
          <p:spPr>
            <a:xfrm>
              <a:off x="9451552" y="4737197"/>
              <a:ext cx="1350887" cy="6233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Trento</a:t>
              </a:r>
              <a:endParaRPr lang="it-IT" sz="1400" b="1" dirty="0"/>
            </a:p>
          </p:txBody>
        </p:sp>
      </p:grp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5668467" y="6562875"/>
            <a:ext cx="2072034" cy="315367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pic>
        <p:nvPicPr>
          <p:cNvPr id="34" name="Picture 199">
            <a:extLst>
              <a:ext uri="{FF2B5EF4-FFF2-40B4-BE49-F238E27FC236}">
                <a16:creationId xmlns:a16="http://schemas.microsoft.com/office/drawing/2014/main" id="{CC95D045-BAD5-4DE5-8F89-3068A6E623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528"/>
          <a:stretch/>
        </p:blipFill>
        <p:spPr>
          <a:xfrm>
            <a:off x="8158736" y="4448138"/>
            <a:ext cx="4008469" cy="2065275"/>
          </a:xfrm>
          <a:prstGeom prst="rect">
            <a:avLst/>
          </a:prstGeom>
        </p:spPr>
      </p:pic>
      <p:sp>
        <p:nvSpPr>
          <p:cNvPr id="35" name="Rettangolo 49">
            <a:extLst>
              <a:ext uri="{FF2B5EF4-FFF2-40B4-BE49-F238E27FC236}">
                <a16:creationId xmlns:a16="http://schemas.microsoft.com/office/drawing/2014/main" id="{FC6BDD78-6A60-4F66-9ADC-65A641345721}"/>
              </a:ext>
            </a:extLst>
          </p:cNvPr>
          <p:cNvSpPr/>
          <p:nvPr/>
        </p:nvSpPr>
        <p:spPr>
          <a:xfrm>
            <a:off x="8517307" y="4477694"/>
            <a:ext cx="2186806" cy="369332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First fragmentations</a:t>
            </a:r>
          </a:p>
        </p:txBody>
      </p:sp>
      <p:pic>
        <p:nvPicPr>
          <p:cNvPr id="36" name="Immagine 35" descr="Immagine che contiene interni, tavolo, piccolo, sedendo&#10;&#10;Descrizione generata automaticamente">
            <a:extLst>
              <a:ext uri="{FF2B5EF4-FFF2-40B4-BE49-F238E27FC236}">
                <a16:creationId xmlns:a16="http://schemas.microsoft.com/office/drawing/2014/main" id="{BC5943CE-FDFB-4BCF-8225-17A630AE183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447"/>
          <a:stretch/>
        </p:blipFill>
        <p:spPr>
          <a:xfrm>
            <a:off x="3073753" y="6008022"/>
            <a:ext cx="1340395" cy="824496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C4F5A0DE-CB65-419B-A38F-69A70008D41A}"/>
              </a:ext>
            </a:extLst>
          </p:cNvPr>
          <p:cNvSpPr/>
          <p:nvPr/>
        </p:nvSpPr>
        <p:spPr>
          <a:xfrm>
            <a:off x="3147238" y="6504090"/>
            <a:ext cx="99687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Heidelberg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18FD015-E1CB-4999-9EBD-B2AEFE848065}"/>
              </a:ext>
            </a:extLst>
          </p:cNvPr>
          <p:cNvGrpSpPr/>
          <p:nvPr/>
        </p:nvGrpSpPr>
        <p:grpSpPr>
          <a:xfrm>
            <a:off x="7500568" y="2193436"/>
            <a:ext cx="5079953" cy="2241322"/>
            <a:chOff x="7078490" y="-169227"/>
            <a:chExt cx="5079953" cy="2241322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id="{36A0D1FA-5D5B-4830-BE76-934E03AFEDF9}"/>
                </a:ext>
              </a:extLst>
            </p:cNvPr>
            <p:cNvSpPr/>
            <p:nvPr/>
          </p:nvSpPr>
          <p:spPr>
            <a:xfrm>
              <a:off x="7580144" y="-11584"/>
              <a:ext cx="4062508" cy="1961548"/>
            </a:xfrm>
            <a:prstGeom prst="roundRect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5" name="Image" descr="Image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 b="3780"/>
            <a:stretch/>
          </p:blipFill>
          <p:spPr>
            <a:xfrm>
              <a:off x="7674874" y="-169227"/>
              <a:ext cx="4483569" cy="21143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Image" descr="Image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57922" r="99915"/>
                      </a14:imgEffect>
                    </a14:imgLayer>
                  </a14:imgProps>
                </a:ext>
              </a:extLst>
            </a:blip>
            <a:srcRect b="3780"/>
            <a:stretch/>
          </p:blipFill>
          <p:spPr>
            <a:xfrm>
              <a:off x="7078490" y="-42270"/>
              <a:ext cx="4483569" cy="21143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FF727159-F8C7-4EA8-A2D4-6A4F3B91C254}"/>
                </a:ext>
              </a:extLst>
            </p:cNvPr>
            <p:cNvSpPr/>
            <p:nvPr/>
          </p:nvSpPr>
          <p:spPr>
            <a:xfrm>
              <a:off x="7733048" y="29547"/>
              <a:ext cx="25287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FOOT </a:t>
              </a:r>
              <a:r>
                <a:rPr lang="it-IT" sz="2000" b="1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electronic</a:t>
              </a:r>
              <a:r>
                <a:rPr lang="it-IT" sz="2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 setup</a:t>
              </a:r>
              <a:endParaRPr lang="it-IT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6" name="Gruppo 155">
            <a:extLst>
              <a:ext uri="{FF2B5EF4-FFF2-40B4-BE49-F238E27FC236}">
                <a16:creationId xmlns:a16="http://schemas.microsoft.com/office/drawing/2014/main" id="{6E4C9736-418E-4347-A38C-DD16EBBBEFF3}"/>
              </a:ext>
            </a:extLst>
          </p:cNvPr>
          <p:cNvGrpSpPr/>
          <p:nvPr/>
        </p:nvGrpSpPr>
        <p:grpSpPr>
          <a:xfrm>
            <a:off x="9359351" y="133443"/>
            <a:ext cx="2832649" cy="1856540"/>
            <a:chOff x="398821" y="1607417"/>
            <a:chExt cx="2832649" cy="1856540"/>
          </a:xfrm>
        </p:grpSpPr>
        <p:pic>
          <p:nvPicPr>
            <p:cNvPr id="157" name="Picture 8">
              <a:extLst>
                <a:ext uri="{FF2B5EF4-FFF2-40B4-BE49-F238E27FC236}">
                  <a16:creationId xmlns:a16="http://schemas.microsoft.com/office/drawing/2014/main" id="{B25BB5D6-242A-4277-B87F-F2D87683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98821" y="1607417"/>
              <a:ext cx="2832649" cy="1856540"/>
            </a:xfrm>
            <a:prstGeom prst="rect">
              <a:avLst/>
            </a:prstGeom>
          </p:spPr>
        </p:pic>
        <p:sp>
          <p:nvSpPr>
            <p:cNvPr id="158" name="TextBox 4">
              <a:extLst>
                <a:ext uri="{FF2B5EF4-FFF2-40B4-BE49-F238E27FC236}">
                  <a16:creationId xmlns:a16="http://schemas.microsoft.com/office/drawing/2014/main" id="{41ED9FCA-6C75-4501-98F2-484103A06606}"/>
                </a:ext>
              </a:extLst>
            </p:cNvPr>
            <p:cNvSpPr txBox="1"/>
            <p:nvPr/>
          </p:nvSpPr>
          <p:spPr>
            <a:xfrm>
              <a:off x="787443" y="2895433"/>
              <a:ext cx="225347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Emulsion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</a:t>
              </a: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mic Sans MS"/>
                </a:rPr>
                <a:t> @LNS and Trento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mic Sans MS"/>
              </a:endParaRPr>
            </a:p>
          </p:txBody>
        </p:sp>
        <p:sp>
          <p:nvSpPr>
            <p:cNvPr id="159" name="Shape 506">
              <a:extLst>
                <a:ext uri="{FF2B5EF4-FFF2-40B4-BE49-F238E27FC236}">
                  <a16:creationId xmlns:a16="http://schemas.microsoft.com/office/drawing/2014/main" id="{1678C21A-4A25-4919-B0BF-87039DAB136D}"/>
                </a:ext>
              </a:extLst>
            </p:cNvPr>
            <p:cNvSpPr/>
            <p:nvPr/>
          </p:nvSpPr>
          <p:spPr>
            <a:xfrm>
              <a:off x="1607459" y="1820471"/>
              <a:ext cx="478126" cy="2589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buClr>
                  <a:srgbClr val="288B27"/>
                </a:buClr>
                <a:defRPr sz="30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8B27"/>
                </a:buClr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hueOff val="914337"/>
                      <a:satOff val="31515"/>
                      <a:lumOff val="-30790"/>
                    </a:srgbClr>
                  </a:solidFill>
                  <a:effectLst/>
                  <a:uLnTx/>
                  <a:uFillTx/>
                  <a:latin typeface="Palatino"/>
                  <a:sym typeface="Palatino"/>
                </a:rPr>
                <a:t>C</a:t>
              </a:r>
            </a:p>
          </p:txBody>
        </p:sp>
        <p:sp>
          <p:nvSpPr>
            <p:cNvPr id="160" name="Shape 507">
              <a:extLst>
                <a:ext uri="{FF2B5EF4-FFF2-40B4-BE49-F238E27FC236}">
                  <a16:creationId xmlns:a16="http://schemas.microsoft.com/office/drawing/2014/main" id="{271B4D06-1C2E-4663-A807-7559D467C731}"/>
                </a:ext>
              </a:extLst>
            </p:cNvPr>
            <p:cNvSpPr/>
            <p:nvPr/>
          </p:nvSpPr>
          <p:spPr>
            <a:xfrm>
              <a:off x="859672" y="2318655"/>
              <a:ext cx="747787" cy="490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buClr>
                  <a:srgbClr val="288B27"/>
                </a:buClr>
                <a:defRPr sz="3000">
                  <a:solidFill>
                    <a:srgbClr val="CC3725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88B27"/>
                </a:buClr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C3725"/>
                  </a:solidFill>
                  <a:effectLst/>
                  <a:uLnTx/>
                  <a:uFillTx/>
                  <a:latin typeface="Palatino"/>
                  <a:sym typeface="Palatino"/>
                </a:rPr>
                <a:t>He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56A79EE9-7943-43BB-A734-59C16E98EC69}"/>
              </a:ext>
            </a:extLst>
          </p:cNvPr>
          <p:cNvGrpSpPr/>
          <p:nvPr/>
        </p:nvGrpSpPr>
        <p:grpSpPr>
          <a:xfrm>
            <a:off x="7272678" y="275198"/>
            <a:ext cx="1878978" cy="1758967"/>
            <a:chOff x="7272678" y="275198"/>
            <a:chExt cx="1878978" cy="1758967"/>
          </a:xfrm>
        </p:grpSpPr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349A1011-9202-48F9-8B1E-A600F692B6C4}"/>
                </a:ext>
              </a:extLst>
            </p:cNvPr>
            <p:cNvSpPr/>
            <p:nvPr/>
          </p:nvSpPr>
          <p:spPr>
            <a:xfrm>
              <a:off x="7272678" y="275198"/>
              <a:ext cx="1878978" cy="1714785"/>
            </a:xfrm>
            <a:prstGeom prst="round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33" name="Gruppo 132">
              <a:extLst>
                <a:ext uri="{FF2B5EF4-FFF2-40B4-BE49-F238E27FC236}">
                  <a16:creationId xmlns:a16="http://schemas.microsoft.com/office/drawing/2014/main" id="{E1AD31DE-4DCE-44B9-A375-935C3D040547}"/>
                </a:ext>
              </a:extLst>
            </p:cNvPr>
            <p:cNvGrpSpPr/>
            <p:nvPr/>
          </p:nvGrpSpPr>
          <p:grpSpPr>
            <a:xfrm>
              <a:off x="7495908" y="387726"/>
              <a:ext cx="1136691" cy="1339091"/>
              <a:chOff x="1780161" y="2816128"/>
              <a:chExt cx="2091603" cy="2198067"/>
            </a:xfrm>
          </p:grpSpPr>
          <p:sp>
            <p:nvSpPr>
              <p:cNvPr id="134" name="Cubo 133">
                <a:extLst>
                  <a:ext uri="{FF2B5EF4-FFF2-40B4-BE49-F238E27FC236}">
                    <a16:creationId xmlns:a16="http://schemas.microsoft.com/office/drawing/2014/main" id="{8EF813F4-F1AF-4767-A6D3-8117F88A5ED1}"/>
                  </a:ext>
                </a:extLst>
              </p:cNvPr>
              <p:cNvSpPr/>
              <p:nvPr/>
            </p:nvSpPr>
            <p:spPr>
              <a:xfrm flipH="1">
                <a:off x="3010468" y="3419987"/>
                <a:ext cx="859759" cy="128968"/>
              </a:xfrm>
              <a:prstGeom prst="cube">
                <a:avLst>
                  <a:gd name="adj" fmla="val 42949"/>
                </a:avLst>
              </a:prstGeom>
              <a:solidFill>
                <a:srgbClr val="00CC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135" name="Picture 1" descr="Screen Shot 2017-03-20 at 11.49.28.png">
                <a:extLst>
                  <a:ext uri="{FF2B5EF4-FFF2-40B4-BE49-F238E27FC236}">
                    <a16:creationId xmlns:a16="http://schemas.microsoft.com/office/drawing/2014/main" id="{B9F24461-9D3F-4AF0-94FF-36E7D6A60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0" b="99514" l="881" r="994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0161" y="2816128"/>
                <a:ext cx="1698102" cy="2198067"/>
              </a:xfrm>
              <a:prstGeom prst="rect">
                <a:avLst/>
              </a:prstGeom>
            </p:spPr>
          </p:pic>
          <p:grpSp>
            <p:nvGrpSpPr>
              <p:cNvPr id="136" name="Gruppo 135">
                <a:extLst>
                  <a:ext uri="{FF2B5EF4-FFF2-40B4-BE49-F238E27FC236}">
                    <a16:creationId xmlns:a16="http://schemas.microsoft.com/office/drawing/2014/main" id="{F588B416-E556-42D4-BC30-F976751C8AEE}"/>
                  </a:ext>
                </a:extLst>
              </p:cNvPr>
              <p:cNvGrpSpPr/>
              <p:nvPr/>
            </p:nvGrpSpPr>
            <p:grpSpPr>
              <a:xfrm>
                <a:off x="3289566" y="3127231"/>
                <a:ext cx="582198" cy="343265"/>
                <a:chOff x="5282997" y="5396248"/>
                <a:chExt cx="2293631" cy="846472"/>
              </a:xfrm>
            </p:grpSpPr>
            <p:pic>
              <p:nvPicPr>
                <p:cNvPr id="137" name="Picture 9" descr="3-7-FIG2.png">
                  <a:extLst>
                    <a:ext uri="{FF2B5EF4-FFF2-40B4-BE49-F238E27FC236}">
                      <a16:creationId xmlns:a16="http://schemas.microsoft.com/office/drawing/2014/main" id="{FEB65A26-4445-428E-B992-53621A38CA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0" b="99497" l="0" r="99734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82" t="19572" b="17797"/>
                <a:stretch/>
              </p:blipFill>
              <p:spPr>
                <a:xfrm>
                  <a:off x="5282997" y="5396248"/>
                  <a:ext cx="2293631" cy="846472"/>
                </a:xfrm>
                <a:prstGeom prst="rect">
                  <a:avLst/>
                </a:prstGeom>
              </p:spPr>
            </p:pic>
            <p:cxnSp>
              <p:nvCxnSpPr>
                <p:cNvPr id="138" name="Connettore 1 93">
                  <a:extLst>
                    <a:ext uri="{FF2B5EF4-FFF2-40B4-BE49-F238E27FC236}">
                      <a16:creationId xmlns:a16="http://schemas.microsoft.com/office/drawing/2014/main" id="{7665F6DE-41C8-4907-9E15-76F3780B219C}"/>
                    </a:ext>
                  </a:extLst>
                </p:cNvPr>
                <p:cNvCxnSpPr/>
                <p:nvPr/>
              </p:nvCxnSpPr>
              <p:spPr>
                <a:xfrm>
                  <a:off x="5411425" y="5448138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ttore 1 94">
                  <a:extLst>
                    <a:ext uri="{FF2B5EF4-FFF2-40B4-BE49-F238E27FC236}">
                      <a16:creationId xmlns:a16="http://schemas.microsoft.com/office/drawing/2014/main" id="{51CAAAB1-A7E2-4545-928E-19858BEAFE94}"/>
                    </a:ext>
                  </a:extLst>
                </p:cNvPr>
                <p:cNvCxnSpPr/>
                <p:nvPr/>
              </p:nvCxnSpPr>
              <p:spPr>
                <a:xfrm>
                  <a:off x="5535337" y="6241900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ttore 1 95">
                  <a:extLst>
                    <a:ext uri="{FF2B5EF4-FFF2-40B4-BE49-F238E27FC236}">
                      <a16:creationId xmlns:a16="http://schemas.microsoft.com/office/drawing/2014/main" id="{06156B3A-AEC5-42E1-8F3E-3D7940034D53}"/>
                    </a:ext>
                  </a:extLst>
                </p:cNvPr>
                <p:cNvCxnSpPr/>
                <p:nvPr/>
              </p:nvCxnSpPr>
              <p:spPr>
                <a:xfrm>
                  <a:off x="7465323" y="5564220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ttore 1 96">
                  <a:extLst>
                    <a:ext uri="{FF2B5EF4-FFF2-40B4-BE49-F238E27FC236}">
                      <a16:creationId xmlns:a16="http://schemas.microsoft.com/office/drawing/2014/main" id="{EB10C235-A70E-4854-ABA5-942CBB02362D}"/>
                    </a:ext>
                  </a:extLst>
                </p:cNvPr>
                <p:cNvCxnSpPr/>
                <p:nvPr/>
              </p:nvCxnSpPr>
              <p:spPr>
                <a:xfrm>
                  <a:off x="7342732" y="5448138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ttore 1 97">
                  <a:extLst>
                    <a:ext uri="{FF2B5EF4-FFF2-40B4-BE49-F238E27FC236}">
                      <a16:creationId xmlns:a16="http://schemas.microsoft.com/office/drawing/2014/main" id="{D9B21BB7-ECEE-409E-87D9-5EBF256100EA}"/>
                    </a:ext>
                  </a:extLst>
                </p:cNvPr>
                <p:cNvCxnSpPr/>
                <p:nvPr/>
              </p:nvCxnSpPr>
              <p:spPr>
                <a:xfrm>
                  <a:off x="5413937" y="5448869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Connettore 1 98">
                  <a:extLst>
                    <a:ext uri="{FF2B5EF4-FFF2-40B4-BE49-F238E27FC236}">
                      <a16:creationId xmlns:a16="http://schemas.microsoft.com/office/drawing/2014/main" id="{DA58CA2A-E468-4BBD-B1FE-645B3DE55E09}"/>
                    </a:ext>
                  </a:extLst>
                </p:cNvPr>
                <p:cNvCxnSpPr/>
                <p:nvPr/>
              </p:nvCxnSpPr>
              <p:spPr>
                <a:xfrm>
                  <a:off x="5412746" y="6123306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Connettore 1 99">
                  <a:extLst>
                    <a:ext uri="{FF2B5EF4-FFF2-40B4-BE49-F238E27FC236}">
                      <a16:creationId xmlns:a16="http://schemas.microsoft.com/office/drawing/2014/main" id="{4B531032-2806-42B7-8C09-E3492DD0564C}"/>
                    </a:ext>
                  </a:extLst>
                </p:cNvPr>
                <p:cNvCxnSpPr/>
                <p:nvPr/>
              </p:nvCxnSpPr>
              <p:spPr>
                <a:xfrm>
                  <a:off x="5534992" y="5563467"/>
                  <a:ext cx="193130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Connettore 1 100">
                  <a:extLst>
                    <a:ext uri="{FF2B5EF4-FFF2-40B4-BE49-F238E27FC236}">
                      <a16:creationId xmlns:a16="http://schemas.microsoft.com/office/drawing/2014/main" id="{CBC4E652-30EB-48DE-A73C-2770C5BE057B}"/>
                    </a:ext>
                  </a:extLst>
                </p:cNvPr>
                <p:cNvCxnSpPr/>
                <p:nvPr/>
              </p:nvCxnSpPr>
              <p:spPr>
                <a:xfrm rot="180000">
                  <a:off x="5415080" y="5452254"/>
                  <a:ext cx="122591" cy="1160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Connettore 1 101">
                  <a:extLst>
                    <a:ext uri="{FF2B5EF4-FFF2-40B4-BE49-F238E27FC236}">
                      <a16:creationId xmlns:a16="http://schemas.microsoft.com/office/drawing/2014/main" id="{EF2F55CE-D000-41F0-A9E1-AD3397AF9FE7}"/>
                    </a:ext>
                  </a:extLst>
                </p:cNvPr>
                <p:cNvCxnSpPr/>
                <p:nvPr/>
              </p:nvCxnSpPr>
              <p:spPr>
                <a:xfrm>
                  <a:off x="5537504" y="5564198"/>
                  <a:ext cx="2642" cy="6776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1" name="Rettangolo 160">
              <a:extLst>
                <a:ext uri="{FF2B5EF4-FFF2-40B4-BE49-F238E27FC236}">
                  <a16:creationId xmlns:a16="http://schemas.microsoft.com/office/drawing/2014/main" id="{41ADB594-59B6-41EF-9629-C7D1B48290FB}"/>
                </a:ext>
              </a:extLst>
            </p:cNvPr>
            <p:cNvSpPr/>
            <p:nvPr/>
          </p:nvSpPr>
          <p:spPr>
            <a:xfrm>
              <a:off x="7350590" y="1634055"/>
              <a:ext cx="17994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b="1" dirty="0">
                  <a:solidFill>
                    <a:srgbClr val="0000CC"/>
                  </a:solidFill>
                  <a:sym typeface="Wingdings" panose="05000000000000000000" pitchFamily="2" charset="2"/>
                </a:rPr>
                <a:t>FOOT </a:t>
              </a:r>
              <a:r>
                <a:rPr lang="it-IT" sz="2000" b="1" dirty="0" err="1">
                  <a:solidFill>
                    <a:srgbClr val="0000CC"/>
                  </a:solidFill>
                  <a:sym typeface="Wingdings" panose="05000000000000000000" pitchFamily="2" charset="2"/>
                </a:rPr>
                <a:t>Emulsion</a:t>
              </a:r>
              <a:endParaRPr lang="it-IT" sz="2000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8324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>
          <a:xfrm>
            <a:off x="11473338" y="6522208"/>
            <a:ext cx="491448" cy="390656"/>
          </a:xfrm>
        </p:spPr>
        <p:txBody>
          <a:bodyPr/>
          <a:lstStyle/>
          <a:p>
            <a:fld id="{1C460F69-22A2-40AC-9215-90FEE51507A4}" type="slidenum">
              <a:rPr lang="it-IT" smtClean="0"/>
              <a:t>46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247926" y="1419363"/>
            <a:ext cx="3492575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>
                <a:solidFill>
                  <a:srgbClr val="FF3300"/>
                </a:solidFill>
              </a:rPr>
              <a:t>Backup slides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5668467" y="6562875"/>
            <a:ext cx="2072034" cy="315367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0859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569656" y="6462439"/>
            <a:ext cx="428576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ttangolo 17"/>
          <p:cNvSpPr/>
          <p:nvPr/>
        </p:nvSpPr>
        <p:spPr>
          <a:xfrm>
            <a:off x="245489" y="6029982"/>
            <a:ext cx="34699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Same as before</a:t>
            </a:r>
            <a:endParaRPr lang="it-IT" sz="2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5" y="1677453"/>
            <a:ext cx="5559708" cy="355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276" y="672048"/>
            <a:ext cx="6287673" cy="5804210"/>
          </a:xfrm>
          <a:prstGeom prst="rect">
            <a:avLst/>
          </a:prstGeom>
        </p:spPr>
      </p:pic>
      <p:sp>
        <p:nvSpPr>
          <p:cNvPr id="7" name="CasellaDiTesto 27"/>
          <p:cNvSpPr txBox="1"/>
          <p:nvPr/>
        </p:nvSpPr>
        <p:spPr>
          <a:xfrm>
            <a:off x="245489" y="56526"/>
            <a:ext cx="11390747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>
                <a:solidFill>
                  <a:srgbClr val="FF3300"/>
                </a:solidFill>
              </a:rPr>
              <a:t>Experimental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Nuclear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proton</a:t>
            </a:r>
            <a:r>
              <a:rPr lang="it-IT" sz="2800" i="1" dirty="0">
                <a:solidFill>
                  <a:srgbClr val="FF3300"/>
                </a:solidFill>
              </a:rPr>
              <a:t> cross </a:t>
            </a:r>
            <a:r>
              <a:rPr lang="it-IT" sz="2800" i="1" dirty="0" err="1">
                <a:solidFill>
                  <a:srgbClr val="FF3300"/>
                </a:solidFill>
              </a:rPr>
              <a:t>section</a:t>
            </a:r>
            <a:r>
              <a:rPr lang="it-IT" sz="2800" i="1" dirty="0">
                <a:solidFill>
                  <a:srgbClr val="FF3300"/>
                </a:solidFill>
              </a:rPr>
              <a:t>: </a:t>
            </a:r>
            <a:r>
              <a:rPr lang="en-US" sz="2800" dirty="0"/>
              <a:t>p + </a:t>
            </a:r>
            <a:r>
              <a:rPr lang="en-US" sz="2800" baseline="30000" dirty="0"/>
              <a:t>16</a:t>
            </a:r>
            <a:r>
              <a:rPr lang="en-US" sz="2800" dirty="0"/>
              <a:t>O </a:t>
            </a:r>
            <a:r>
              <a:rPr lang="en-US" sz="2800" dirty="0">
                <a:sym typeface="Wingdings" panose="05000000000000000000" pitchFamily="2" charset="2"/>
              </a:rPr>
              <a:t> X: target fragmentation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064709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23820" y="4916064"/>
            <a:ext cx="5645460" cy="596669"/>
          </a:xfrm>
          <a:prstGeom prst="round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157408" y="3334416"/>
            <a:ext cx="2885089" cy="1323308"/>
          </a:xfrm>
          <a:prstGeom prst="round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090366" y="6465190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4407133" y="41351"/>
            <a:ext cx="287989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>
                <a:solidFill>
                  <a:srgbClr val="FF3300"/>
                </a:solidFill>
              </a:rPr>
              <a:t>Cancer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treatments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374788" y="6525974"/>
            <a:ext cx="2452160" cy="304341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pic>
        <p:nvPicPr>
          <p:cNvPr id="13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1894"/>
            <a:ext cx="5076404" cy="2860074"/>
          </a:xfrm>
          <a:prstGeom prst="rect">
            <a:avLst/>
          </a:prstGeom>
        </p:spPr>
      </p:pic>
      <p:sp>
        <p:nvSpPr>
          <p:cNvPr id="14" name="Rettangolo 60"/>
          <p:cNvSpPr/>
          <p:nvPr/>
        </p:nvSpPr>
        <p:spPr>
          <a:xfrm>
            <a:off x="4793950" y="1178353"/>
            <a:ext cx="33295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Surgery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Chemotherapy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Immunotherapy</a:t>
            </a:r>
            <a:endParaRPr lang="it-IT" altLang="it-IT" sz="2400" dirty="0">
              <a:solidFill>
                <a:srgbClr val="0000CC"/>
              </a:solidFill>
              <a:latin typeface="Calibri" panose="020F050202020403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Radiotherapy</a:t>
            </a:r>
            <a:endParaRPr lang="it-IT" altLang="it-IT" sz="2400" dirty="0">
              <a:solidFill>
                <a:srgbClr val="0000CC"/>
              </a:solidFill>
              <a:latin typeface="Calibri" panose="020F050202020403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Hadrotherapy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40"/>
          <p:cNvSpPr/>
          <p:nvPr/>
        </p:nvSpPr>
        <p:spPr>
          <a:xfrm>
            <a:off x="64395" y="1553426"/>
            <a:ext cx="3246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chemeClr val="bg1"/>
                </a:solidFill>
              </a:rPr>
              <a:t>Radio-</a:t>
            </a:r>
            <a:r>
              <a:rPr lang="en-US" sz="2400" b="1" kern="0" dirty="0" err="1">
                <a:solidFill>
                  <a:schemeClr val="bg1"/>
                </a:solidFill>
              </a:rPr>
              <a:t>Hadrontherapy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6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40000"/>
          <a:stretch/>
        </p:blipFill>
        <p:spPr>
          <a:xfrm>
            <a:off x="8354986" y="1225748"/>
            <a:ext cx="1437895" cy="1130634"/>
          </a:xfrm>
          <a:prstGeom prst="rect">
            <a:avLst/>
          </a:prstGeom>
        </p:spPr>
      </p:pic>
      <p:pic>
        <p:nvPicPr>
          <p:cNvPr id="22" name="Immagin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629" y="3150801"/>
            <a:ext cx="1856371" cy="1687610"/>
          </a:xfrm>
          <a:prstGeom prst="rect">
            <a:avLst/>
          </a:prstGeom>
        </p:spPr>
      </p:pic>
      <p:pic>
        <p:nvPicPr>
          <p:cNvPr id="23" name="Immagin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60" y="4024517"/>
            <a:ext cx="1646481" cy="1110760"/>
          </a:xfrm>
          <a:prstGeom prst="rect">
            <a:avLst/>
          </a:prstGeom>
        </p:spPr>
      </p:pic>
      <p:sp>
        <p:nvSpPr>
          <p:cNvPr id="25" name="Rettangolo 40"/>
          <p:cNvSpPr/>
          <p:nvPr/>
        </p:nvSpPr>
        <p:spPr>
          <a:xfrm>
            <a:off x="54987" y="4992781"/>
            <a:ext cx="2226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CC"/>
                </a:solidFill>
              </a:rPr>
              <a:t>Radiotherapy</a:t>
            </a:r>
            <a:endParaRPr lang="it-IT" dirty="0">
              <a:solidFill>
                <a:srgbClr val="0000CC"/>
              </a:solidFill>
            </a:endParaRPr>
          </a:p>
        </p:txBody>
      </p:sp>
      <p:sp>
        <p:nvSpPr>
          <p:cNvPr id="26" name="Rettangolo 40"/>
          <p:cNvSpPr/>
          <p:nvPr/>
        </p:nvSpPr>
        <p:spPr>
          <a:xfrm>
            <a:off x="2884039" y="4992781"/>
            <a:ext cx="2785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 err="1">
                <a:solidFill>
                  <a:srgbClr val="0000CC"/>
                </a:solidFill>
              </a:rPr>
              <a:t>Hadrontherapy</a:t>
            </a:r>
            <a:r>
              <a:rPr lang="en-US" sz="2400" b="1" kern="0" dirty="0">
                <a:solidFill>
                  <a:srgbClr val="0000CC"/>
                </a:solidFill>
              </a:rPr>
              <a:t> (PT)</a:t>
            </a:r>
            <a:endParaRPr lang="it-IT" dirty="0">
              <a:solidFill>
                <a:srgbClr val="0000CC"/>
              </a:solidFill>
            </a:endParaRPr>
          </a:p>
        </p:txBody>
      </p:sp>
      <p:pic>
        <p:nvPicPr>
          <p:cNvPr id="27" name="Immagin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99" y="6106815"/>
            <a:ext cx="533734" cy="533734"/>
          </a:xfrm>
          <a:prstGeom prst="rect">
            <a:avLst/>
          </a:prstGeom>
        </p:spPr>
      </p:pic>
      <p:pic>
        <p:nvPicPr>
          <p:cNvPr id="29" name="Immagine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9896" r="84613" b="71430"/>
          <a:stretch/>
        </p:blipFill>
        <p:spPr>
          <a:xfrm>
            <a:off x="4037072" y="5828007"/>
            <a:ext cx="174008" cy="167185"/>
          </a:xfrm>
          <a:prstGeom prst="rect">
            <a:avLst/>
          </a:prstGeom>
        </p:spPr>
      </p:pic>
      <p:pic>
        <p:nvPicPr>
          <p:cNvPr id="30" name="Immagin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9334" r="24539" b="20381"/>
          <a:stretch/>
        </p:blipFill>
        <p:spPr>
          <a:xfrm>
            <a:off x="7419444" y="5116661"/>
            <a:ext cx="1129124" cy="1403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505" y="2672390"/>
            <a:ext cx="1665850" cy="1133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856" y="1373140"/>
            <a:ext cx="1093020" cy="156848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90699" y="6111950"/>
            <a:ext cx="619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37695" y="5617962"/>
            <a:ext cx="37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dirty="0">
                <a:solidFill>
                  <a:prstClr val="black"/>
                </a:solidFill>
                <a:latin typeface="Calibri" panose="020F0502020204030204"/>
              </a:rPr>
              <a:t>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ccia a destra 15"/>
          <p:cNvSpPr/>
          <p:nvPr/>
        </p:nvSpPr>
        <p:spPr>
          <a:xfrm>
            <a:off x="6313049" y="5911599"/>
            <a:ext cx="648792" cy="52983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974464" y="6362084"/>
            <a:ext cx="2279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noProof="0" dirty="0">
                <a:solidFill>
                  <a:prstClr val="black"/>
                </a:solidFill>
                <a:latin typeface="Calibri" panose="020F0502020204030204"/>
              </a:rPr>
              <a:t>H, C, O (&gt;95%)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21198" y="5764956"/>
            <a:ext cx="1393751" cy="703937"/>
            <a:chOff x="1782181" y="4330218"/>
            <a:chExt cx="916705" cy="311066"/>
          </a:xfrm>
        </p:grpSpPr>
        <p:pic>
          <p:nvPicPr>
            <p:cNvPr id="40" name="Immagine 2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147" b="50350" l="2632" r="479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73" t="2" r="50000" b="50050"/>
            <a:stretch/>
          </p:blipFill>
          <p:spPr bwMode="auto">
            <a:xfrm rot="1486764">
              <a:off x="1782181" y="4330218"/>
              <a:ext cx="916705" cy="30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riangolo isoscele 16"/>
            <p:cNvSpPr/>
            <p:nvPr/>
          </p:nvSpPr>
          <p:spPr>
            <a:xfrm rot="2520000">
              <a:off x="2492188" y="4566726"/>
              <a:ext cx="185124" cy="74558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Rettangolo 8"/>
          <p:cNvSpPr/>
          <p:nvPr/>
        </p:nvSpPr>
        <p:spPr>
          <a:xfrm>
            <a:off x="1319879" y="5529239"/>
            <a:ext cx="328936" cy="461665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γ</a:t>
            </a:r>
            <a:endParaRPr kumimoji="0" lang="it-IT" sz="2400" b="1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ttangolo 8"/>
          <p:cNvSpPr/>
          <p:nvPr/>
        </p:nvSpPr>
        <p:spPr>
          <a:xfrm>
            <a:off x="37329" y="612012"/>
            <a:ext cx="10630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We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don’t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know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what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cancer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is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we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cannot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prevent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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we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can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only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try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 to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sym typeface="Wingdings" panose="05000000000000000000" pitchFamily="2" charset="2"/>
              </a:rPr>
              <a:t>remove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903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359306" y="6423956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342731" y="52696"/>
            <a:ext cx="4759123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>
                <a:solidFill>
                  <a:srgbClr val="FF3300"/>
                </a:solidFill>
              </a:rPr>
              <a:t>What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it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means</a:t>
            </a:r>
            <a:r>
              <a:rPr lang="it-IT" sz="2800" i="1" dirty="0">
                <a:solidFill>
                  <a:srgbClr val="FF3300"/>
                </a:solidFill>
              </a:rPr>
              <a:t> to </a:t>
            </a:r>
            <a:r>
              <a:rPr lang="it-IT" sz="2800" i="1" dirty="0" err="1">
                <a:solidFill>
                  <a:srgbClr val="FF3300"/>
                </a:solidFill>
              </a:rPr>
              <a:t>defeat</a:t>
            </a:r>
            <a:r>
              <a:rPr lang="it-IT" sz="2800" i="1" dirty="0">
                <a:solidFill>
                  <a:srgbClr val="FF3300"/>
                </a:solidFill>
              </a:rPr>
              <a:t> </a:t>
            </a:r>
            <a:r>
              <a:rPr lang="it-IT" sz="2800" i="1" dirty="0" err="1">
                <a:solidFill>
                  <a:srgbClr val="FF3300"/>
                </a:solidFill>
              </a:rPr>
              <a:t>cancer</a:t>
            </a:r>
            <a:endParaRPr lang="it-IT" sz="2800" i="1" dirty="0">
              <a:solidFill>
                <a:srgbClr val="FF33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3301" y="484768"/>
            <a:ext cx="78599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/>
              <a:t>Cancer </a:t>
            </a:r>
            <a:r>
              <a:rPr lang="en-US" sz="2400" kern="0" dirty="0">
                <a:solidFill>
                  <a:prstClr val="black"/>
                </a:solidFill>
              </a:rPr>
              <a:t>is a </a:t>
            </a:r>
            <a:r>
              <a:rPr lang="en-US" sz="2400" b="1" kern="0" dirty="0">
                <a:solidFill>
                  <a:srgbClr val="FF0000"/>
                </a:solidFill>
              </a:rPr>
              <a:t>mutated cell </a:t>
            </a:r>
            <a:r>
              <a:rPr lang="en-US" sz="2400" kern="0" dirty="0">
                <a:solidFill>
                  <a:prstClr val="black"/>
                </a:solidFill>
              </a:rPr>
              <a:t>that proliferates in a </a:t>
            </a:r>
            <a:r>
              <a:rPr lang="en-US" sz="2400" kern="0" dirty="0" err="1">
                <a:solidFill>
                  <a:prstClr val="black"/>
                </a:solidFill>
              </a:rPr>
              <a:t>disorded</a:t>
            </a:r>
            <a:r>
              <a:rPr lang="en-US" sz="2400" kern="0" dirty="0">
                <a:solidFill>
                  <a:prstClr val="black"/>
                </a:solidFill>
              </a:rPr>
              <a:t> way.</a:t>
            </a:r>
          </a:p>
          <a:p>
            <a:r>
              <a:rPr lang="it-IT" altLang="it-IT" sz="2400" dirty="0" err="1"/>
              <a:t>Cancer</a:t>
            </a:r>
            <a:r>
              <a:rPr lang="it-IT" altLang="it-IT" sz="2400" dirty="0"/>
              <a:t> </a:t>
            </a:r>
            <a:r>
              <a:rPr lang="it-IT" altLang="it-IT" sz="2400" dirty="0" err="1"/>
              <a:t>cells</a:t>
            </a:r>
            <a:r>
              <a:rPr lang="it-IT" altLang="it-IT" sz="2400" dirty="0"/>
              <a:t> can migrate and </a:t>
            </a:r>
            <a:r>
              <a:rPr lang="it-IT" altLang="it-IT" sz="2400" dirty="0" err="1"/>
              <a:t>form</a:t>
            </a:r>
            <a:r>
              <a:rPr lang="it-IT" altLang="it-IT" sz="2400" dirty="0"/>
              <a:t> </a:t>
            </a:r>
            <a:r>
              <a:rPr lang="it-IT" altLang="it-IT" sz="2400" b="1" dirty="0" err="1">
                <a:solidFill>
                  <a:srgbClr val="FF0000"/>
                </a:solidFill>
              </a:rPr>
              <a:t>metastases</a:t>
            </a:r>
            <a:r>
              <a:rPr lang="it-IT" altLang="it-IT" sz="2400" dirty="0"/>
              <a:t>.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846849" y="4881327"/>
            <a:ext cx="6317669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00CC"/>
                </a:solidFill>
              </a:rPr>
              <a:t>Cell </a:t>
            </a:r>
            <a:r>
              <a:rPr lang="it-IT" altLang="it-IT" sz="2400" b="1" dirty="0" err="1">
                <a:solidFill>
                  <a:srgbClr val="0000CC"/>
                </a:solidFill>
              </a:rPr>
              <a:t>that</a:t>
            </a:r>
            <a:r>
              <a:rPr lang="it-IT" altLang="it-IT" sz="2400" b="1" dirty="0">
                <a:solidFill>
                  <a:srgbClr val="0000CC"/>
                </a:solidFill>
              </a:rPr>
              <a:t> </a:t>
            </a:r>
            <a:r>
              <a:rPr lang="it-IT" altLang="it-IT" sz="2400" b="1" dirty="0" err="1">
                <a:solidFill>
                  <a:srgbClr val="0000CC"/>
                </a:solidFill>
              </a:rPr>
              <a:t>lost</a:t>
            </a:r>
            <a:r>
              <a:rPr lang="it-IT" altLang="it-IT" sz="2400" b="1" dirty="0">
                <a:solidFill>
                  <a:srgbClr val="0000CC"/>
                </a:solidFill>
              </a:rPr>
              <a:t> </a:t>
            </a:r>
            <a:r>
              <a:rPr lang="it-IT" altLang="it-IT" sz="2400" b="1" dirty="0" err="1">
                <a:solidFill>
                  <a:srgbClr val="0000CC"/>
                </a:solidFill>
              </a:rPr>
              <a:t>capability</a:t>
            </a:r>
            <a:r>
              <a:rPr lang="it-IT" altLang="it-IT" sz="2400" b="1" dirty="0">
                <a:solidFill>
                  <a:srgbClr val="0000CC"/>
                </a:solidFill>
              </a:rPr>
              <a:t> to </a:t>
            </a:r>
            <a:r>
              <a:rPr lang="it-IT" altLang="it-IT" sz="2400" b="1" dirty="0" err="1">
                <a:solidFill>
                  <a:srgbClr val="0000CC"/>
                </a:solidFill>
              </a:rPr>
              <a:t>reproduce</a:t>
            </a:r>
            <a:r>
              <a:rPr lang="it-IT" altLang="it-IT" sz="2400" b="1" dirty="0">
                <a:solidFill>
                  <a:srgbClr val="0000CC"/>
                </a:solidFill>
              </a:rPr>
              <a:t> </a:t>
            </a:r>
            <a:r>
              <a:rPr lang="it-IT" altLang="it-IT" sz="2400" b="1" dirty="0" err="1">
                <a:solidFill>
                  <a:srgbClr val="0000CC"/>
                </a:solidFill>
              </a:rPr>
              <a:t>indefinitely</a:t>
            </a:r>
            <a:r>
              <a:rPr lang="it-IT" altLang="it-IT" sz="2400" b="1" dirty="0">
                <a:solidFill>
                  <a:srgbClr val="0000CC"/>
                </a:solidFill>
              </a:rPr>
              <a:t> </a:t>
            </a: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</a:rPr>
              <a:t>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34372" y="1477811"/>
            <a:ext cx="2624585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 err="1">
                <a:solidFill>
                  <a:srgbClr val="0000CC"/>
                </a:solidFill>
              </a:rPr>
              <a:t>Defeat</a:t>
            </a:r>
            <a:r>
              <a:rPr lang="it-IT" altLang="it-IT" sz="2400" b="1" dirty="0">
                <a:solidFill>
                  <a:srgbClr val="0000CC"/>
                </a:solidFill>
              </a:rPr>
              <a:t> a </a:t>
            </a:r>
            <a:r>
              <a:rPr lang="it-IT" altLang="it-IT" sz="2400" b="1" dirty="0" err="1">
                <a:solidFill>
                  <a:srgbClr val="0000CC"/>
                </a:solidFill>
              </a:rPr>
              <a:t>cancer</a:t>
            </a:r>
            <a:endParaRPr lang="it-IT" altLang="it-IT" sz="2400" b="1" dirty="0">
              <a:solidFill>
                <a:srgbClr val="0000CC"/>
              </a:solidFill>
            </a:endParaRPr>
          </a:p>
        </p:txBody>
      </p:sp>
      <p:sp>
        <p:nvSpPr>
          <p:cNvPr id="14" name="Freccia a destra 129"/>
          <p:cNvSpPr/>
          <p:nvPr/>
        </p:nvSpPr>
        <p:spPr>
          <a:xfrm rot="5400000">
            <a:off x="3238572" y="2148620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/>
          <p:cNvSpPr/>
          <p:nvPr/>
        </p:nvSpPr>
        <p:spPr>
          <a:xfrm>
            <a:off x="1141029" y="2983980"/>
            <a:ext cx="4980787" cy="830997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00CC"/>
                </a:solidFill>
              </a:rPr>
              <a:t>to </a:t>
            </a:r>
            <a:r>
              <a:rPr lang="it-IT" altLang="it-IT" sz="2400" b="1" dirty="0" err="1">
                <a:solidFill>
                  <a:srgbClr val="0000CC"/>
                </a:solidFill>
              </a:rPr>
              <a:t>prevent</a:t>
            </a:r>
            <a:r>
              <a:rPr lang="it-IT" altLang="it-IT" sz="2400" b="1" dirty="0">
                <a:solidFill>
                  <a:srgbClr val="0000CC"/>
                </a:solidFill>
              </a:rPr>
              <a:t> the indefinite </a:t>
            </a:r>
            <a:r>
              <a:rPr lang="it-IT" altLang="it-IT" sz="2400" b="1" dirty="0" err="1">
                <a:solidFill>
                  <a:srgbClr val="0000CC"/>
                </a:solidFill>
              </a:rPr>
              <a:t>proliferation</a:t>
            </a:r>
            <a:endParaRPr lang="it-IT" altLang="it-IT" sz="2400" b="1" dirty="0">
              <a:solidFill>
                <a:srgbClr val="0000CC"/>
              </a:solidFill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 err="1">
                <a:solidFill>
                  <a:srgbClr val="0000CC"/>
                </a:solidFill>
              </a:rPr>
              <a:t>not</a:t>
            </a:r>
            <a:r>
              <a:rPr lang="it-IT" altLang="it-IT" sz="2400" b="1" dirty="0">
                <a:solidFill>
                  <a:srgbClr val="0000CC"/>
                </a:solidFill>
              </a:rPr>
              <a:t> </a:t>
            </a:r>
            <a:r>
              <a:rPr lang="it-IT" altLang="it-IT" sz="2400" b="1" dirty="0" err="1">
                <a:solidFill>
                  <a:srgbClr val="0000CC"/>
                </a:solidFill>
              </a:rPr>
              <a:t>necessary</a:t>
            </a:r>
            <a:r>
              <a:rPr lang="it-IT" altLang="it-IT" sz="2400" b="1" dirty="0">
                <a:solidFill>
                  <a:srgbClr val="0000CC"/>
                </a:solidFill>
              </a:rPr>
              <a:t> to </a:t>
            </a:r>
            <a:r>
              <a:rPr lang="it-IT" altLang="it-IT" sz="2400" b="1" dirty="0" err="1">
                <a:solidFill>
                  <a:srgbClr val="0000CC"/>
                </a:solidFill>
              </a:rPr>
              <a:t>kill</a:t>
            </a:r>
            <a:r>
              <a:rPr lang="it-IT" altLang="it-IT" sz="2400" b="1" dirty="0">
                <a:solidFill>
                  <a:srgbClr val="0000CC"/>
                </a:solidFill>
              </a:rPr>
              <a:t> the </a:t>
            </a:r>
            <a:r>
              <a:rPr lang="it-IT" altLang="it-IT" sz="2400" b="1" dirty="0" err="1">
                <a:solidFill>
                  <a:srgbClr val="0000CC"/>
                </a:solidFill>
              </a:rPr>
              <a:t>cell</a:t>
            </a:r>
            <a:endParaRPr lang="it-IT" altLang="it-IT" sz="2400" b="1" dirty="0">
              <a:solidFill>
                <a:srgbClr val="0000CC"/>
              </a:solidFill>
            </a:endParaRPr>
          </a:p>
        </p:txBody>
      </p:sp>
      <p:sp>
        <p:nvSpPr>
          <p:cNvPr id="18" name="Freccia a destra 129"/>
          <p:cNvSpPr/>
          <p:nvPr/>
        </p:nvSpPr>
        <p:spPr>
          <a:xfrm rot="5400000">
            <a:off x="8596808" y="5502482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29"/>
          <p:cNvSpPr/>
          <p:nvPr/>
        </p:nvSpPr>
        <p:spPr>
          <a:xfrm>
            <a:off x="4790166" y="4768605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29"/>
          <p:cNvSpPr/>
          <p:nvPr/>
        </p:nvSpPr>
        <p:spPr>
          <a:xfrm rot="5400000">
            <a:off x="3238573" y="3984862"/>
            <a:ext cx="750152" cy="685367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2776863" y="4903072"/>
            <a:ext cx="1709122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dirty="0">
                <a:solidFill>
                  <a:srgbClr val="0000CC"/>
                </a:solidFill>
              </a:rPr>
              <a:t>Hit the DNA</a:t>
            </a:r>
          </a:p>
        </p:txBody>
      </p:sp>
      <p:pic>
        <p:nvPicPr>
          <p:cNvPr id="21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07" y="1316505"/>
            <a:ext cx="4574292" cy="3144827"/>
          </a:xfrm>
          <a:prstGeom prst="rect">
            <a:avLst/>
          </a:prstGeom>
        </p:spPr>
      </p:pic>
      <p:sp>
        <p:nvSpPr>
          <p:cNvPr id="23" name="Rettangolo 40"/>
          <p:cNvSpPr/>
          <p:nvPr/>
        </p:nvSpPr>
        <p:spPr>
          <a:xfrm>
            <a:off x="8199412" y="3999667"/>
            <a:ext cx="3835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chemeClr val="bg1"/>
                </a:solidFill>
              </a:rPr>
              <a:t>DNA manages  reproduction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7639022" y="6365855"/>
            <a:ext cx="2641882" cy="461665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 err="1">
                <a:solidFill>
                  <a:srgbClr val="0000CC"/>
                </a:solidFill>
              </a:rPr>
              <a:t>is</a:t>
            </a:r>
            <a:r>
              <a:rPr lang="it-IT" altLang="it-IT" sz="2400" b="1" dirty="0">
                <a:solidFill>
                  <a:srgbClr val="0000CC"/>
                </a:solidFill>
              </a:rPr>
              <a:t> </a:t>
            </a:r>
            <a:r>
              <a:rPr lang="it-IT" altLang="it-IT" sz="2400" b="1" dirty="0" err="1">
                <a:solidFill>
                  <a:srgbClr val="0000CC"/>
                </a:solidFill>
              </a:rPr>
              <a:t>considered</a:t>
            </a:r>
            <a:r>
              <a:rPr lang="it-IT" altLang="it-IT" sz="2400" b="1" dirty="0">
                <a:solidFill>
                  <a:srgbClr val="0000CC"/>
                </a:solidFill>
              </a:rPr>
              <a:t> dead</a:t>
            </a:r>
            <a:endParaRPr kumimoji="0" lang="it-IT" altLang="it-IT" sz="24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9332" r="7833" b="11779"/>
          <a:stretch/>
        </p:blipFill>
        <p:spPr>
          <a:xfrm>
            <a:off x="80046" y="4173732"/>
            <a:ext cx="2430289" cy="2596881"/>
          </a:xfrm>
          <a:prstGeom prst="rect">
            <a:avLst/>
          </a:prstGeom>
        </p:spPr>
      </p:pic>
      <p:sp>
        <p:nvSpPr>
          <p:cNvPr id="25" name="Rettangolo 40"/>
          <p:cNvSpPr/>
          <p:nvPr/>
        </p:nvSpPr>
        <p:spPr>
          <a:xfrm>
            <a:off x="-30480" y="6339428"/>
            <a:ext cx="2596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chemeClr val="bg1"/>
                </a:solidFill>
              </a:rPr>
              <a:t>Mitosis or meiosis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348696" y="6342790"/>
            <a:ext cx="73377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745626" y="15794"/>
            <a:ext cx="2282869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 in </a:t>
            </a:r>
            <a:r>
              <a:rPr kumimoji="0" lang="it-IT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pillows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46393" y="751626"/>
            <a:ext cx="1471415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167294" y="751626"/>
            <a:ext cx="1511119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Phosphate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936430" y="751626"/>
            <a:ext cx="2409880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Nitrogen base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77348" y="2198738"/>
            <a:ext cx="2036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scheleton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789371" y="2198738"/>
            <a:ext cx="2522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 sugar in chain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6122720" y="2198738"/>
            <a:ext cx="2181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 DNA chains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0" t="30095" r="6525" b="17714"/>
          <a:stretch/>
        </p:blipFill>
        <p:spPr>
          <a:xfrm>
            <a:off x="3028655" y="2939521"/>
            <a:ext cx="3066693" cy="2898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Pentagono regolare 12"/>
          <p:cNvSpPr/>
          <p:nvPr/>
        </p:nvSpPr>
        <p:spPr>
          <a:xfrm>
            <a:off x="1179752" y="1127196"/>
            <a:ext cx="370007" cy="352388"/>
          </a:xfrm>
          <a:prstGeom prst="pentagon">
            <a:avLst/>
          </a:prstGeom>
          <a:solidFill>
            <a:srgbClr val="FF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e 15"/>
          <p:cNvSpPr/>
          <p:nvPr/>
        </p:nvSpPr>
        <p:spPr>
          <a:xfrm>
            <a:off x="3829246" y="1250329"/>
            <a:ext cx="187213" cy="18721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661478" y="1211094"/>
            <a:ext cx="887603" cy="276191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uppo 33"/>
          <p:cNvGrpSpPr/>
          <p:nvPr/>
        </p:nvGrpSpPr>
        <p:grpSpPr>
          <a:xfrm>
            <a:off x="898835" y="3138110"/>
            <a:ext cx="3673169" cy="728487"/>
            <a:chOff x="898835" y="4130899"/>
            <a:chExt cx="3673169" cy="728487"/>
          </a:xfrm>
        </p:grpSpPr>
        <p:sp>
          <p:nvSpPr>
            <p:cNvPr id="2" name="Ovale 1"/>
            <p:cNvSpPr/>
            <p:nvPr/>
          </p:nvSpPr>
          <p:spPr>
            <a:xfrm>
              <a:off x="3092161" y="4130899"/>
              <a:ext cx="1479843" cy="72848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898835" y="4264309"/>
              <a:ext cx="1582484" cy="461665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nucleotide 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Connettore 1 8"/>
            <p:cNvCxnSpPr>
              <a:stCxn id="2" idx="2"/>
            </p:cNvCxnSpPr>
            <p:nvPr/>
          </p:nvCxnSpPr>
          <p:spPr>
            <a:xfrm flipH="1" flipV="1">
              <a:off x="2468880" y="4495141"/>
              <a:ext cx="623281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o 34"/>
          <p:cNvGrpSpPr/>
          <p:nvPr/>
        </p:nvGrpSpPr>
        <p:grpSpPr>
          <a:xfrm>
            <a:off x="47147" y="3680934"/>
            <a:ext cx="4568804" cy="2061836"/>
            <a:chOff x="697438" y="4673723"/>
            <a:chExt cx="3914422" cy="2061836"/>
          </a:xfrm>
        </p:grpSpPr>
        <p:sp>
          <p:nvSpPr>
            <p:cNvPr id="26" name="Ovale 25"/>
            <p:cNvSpPr/>
            <p:nvPr/>
          </p:nvSpPr>
          <p:spPr>
            <a:xfrm>
              <a:off x="3306320" y="4673723"/>
              <a:ext cx="1305540" cy="2061836"/>
            </a:xfrm>
            <a:prstGeom prst="ellipse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697438" y="5084545"/>
              <a:ext cx="2265724" cy="769441"/>
            </a:xfrm>
            <a:prstGeom prst="rect">
              <a:avLst/>
            </a:prstGeom>
            <a:ln w="28575">
              <a:solidFill>
                <a:srgbClr val="3333FF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amino acid (3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monimers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): 20 types</a:t>
              </a:r>
              <a:endPara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2" name="Connettore 1 31"/>
            <p:cNvCxnSpPr/>
            <p:nvPr/>
          </p:nvCxnSpPr>
          <p:spPr>
            <a:xfrm flipH="1" flipV="1">
              <a:off x="2963162" y="5613202"/>
              <a:ext cx="340239" cy="1"/>
            </a:xfrm>
            <a:prstGeom prst="line">
              <a:avLst/>
            </a:prstGeom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Freccia a destra 37"/>
          <p:cNvSpPr/>
          <p:nvPr/>
        </p:nvSpPr>
        <p:spPr>
          <a:xfrm rot="5400000">
            <a:off x="3644587" y="1717507"/>
            <a:ext cx="559023" cy="356944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298518" y="5926703"/>
            <a:ext cx="3966751" cy="46166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Protein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a lot of amino acids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ccia a destra 42"/>
          <p:cNvSpPr/>
          <p:nvPr/>
        </p:nvSpPr>
        <p:spPr>
          <a:xfrm rot="5400000">
            <a:off x="1498525" y="5204470"/>
            <a:ext cx="559023" cy="356944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649" y="999178"/>
            <a:ext cx="2866351" cy="2274043"/>
          </a:xfrm>
          <a:prstGeom prst="rect">
            <a:avLst/>
          </a:prstGeom>
        </p:spPr>
      </p:pic>
      <p:pic>
        <p:nvPicPr>
          <p:cNvPr id="36" name="Immagin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0" r="21470"/>
          <a:stretch/>
        </p:blipFill>
        <p:spPr>
          <a:xfrm>
            <a:off x="10817254" y="3466403"/>
            <a:ext cx="1346671" cy="1332250"/>
          </a:xfrm>
          <a:prstGeom prst="rect">
            <a:avLst/>
          </a:prstGeom>
        </p:spPr>
      </p:pic>
      <p:cxnSp>
        <p:nvCxnSpPr>
          <p:cNvPr id="44" name="Connettore 2 18"/>
          <p:cNvCxnSpPr/>
          <p:nvPr/>
        </p:nvCxnSpPr>
        <p:spPr>
          <a:xfrm flipH="1" flipV="1">
            <a:off x="10381225" y="2263233"/>
            <a:ext cx="910010" cy="1478464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40"/>
          <p:cNvSpPr/>
          <p:nvPr/>
        </p:nvSpPr>
        <p:spPr>
          <a:xfrm>
            <a:off x="10972980" y="3777906"/>
            <a:ext cx="1133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chemeClr val="bg1"/>
                </a:solidFill>
              </a:rPr>
              <a:t>DNA in nucleus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46" name="Freccia a destra 37"/>
          <p:cNvSpPr/>
          <p:nvPr/>
        </p:nvSpPr>
        <p:spPr>
          <a:xfrm rot="5400000">
            <a:off x="1066483" y="1717507"/>
            <a:ext cx="559023" cy="356944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ccia a destra 37"/>
          <p:cNvSpPr/>
          <p:nvPr/>
        </p:nvSpPr>
        <p:spPr>
          <a:xfrm rot="5400000">
            <a:off x="6934199" y="1717507"/>
            <a:ext cx="559023" cy="356944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ttangolo 36"/>
          <p:cNvSpPr/>
          <p:nvPr/>
        </p:nvSpPr>
        <p:spPr>
          <a:xfrm>
            <a:off x="6636600" y="4809241"/>
            <a:ext cx="50534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FF0000"/>
                </a:solidFill>
              </a:rPr>
              <a:t>DNA GOALS:</a:t>
            </a:r>
          </a:p>
          <a:p>
            <a:pPr marL="800100" lvl="1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kern="0" dirty="0">
                <a:solidFill>
                  <a:prstClr val="black"/>
                </a:solidFill>
              </a:rPr>
              <a:t>Produces proteins </a:t>
            </a:r>
          </a:p>
          <a:p>
            <a:pPr marL="800100" lvl="1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kern="0" dirty="0">
                <a:solidFill>
                  <a:prstClr val="black"/>
                </a:solidFill>
                <a:sym typeface="Wingdings" panose="05000000000000000000" pitchFamily="2" charset="2"/>
              </a:rPr>
              <a:t>Manages biochemical operation</a:t>
            </a:r>
          </a:p>
          <a:p>
            <a:pPr marL="800100" lvl="1" indent="-342900">
              <a:buClr>
                <a:srgbClr val="3333FF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400" kern="0" dirty="0">
                <a:solidFill>
                  <a:prstClr val="black"/>
                </a:solidFill>
                <a:sym typeface="Wingdings" panose="05000000000000000000" pitchFamily="2" charset="2"/>
              </a:rPr>
              <a:t>Manage duplication process</a:t>
            </a:r>
            <a:endParaRPr lang="it-IT" dirty="0"/>
          </a:p>
        </p:txBody>
      </p:sp>
      <p:cxnSp>
        <p:nvCxnSpPr>
          <p:cNvPr id="58" name="Connettore 2 4"/>
          <p:cNvCxnSpPr/>
          <p:nvPr/>
        </p:nvCxnSpPr>
        <p:spPr>
          <a:xfrm>
            <a:off x="9768840" y="897614"/>
            <a:ext cx="1990769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tangolo 14"/>
          <p:cNvSpPr/>
          <p:nvPr/>
        </p:nvSpPr>
        <p:spPr>
          <a:xfrm>
            <a:off x="10277176" y="363814"/>
            <a:ext cx="1048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prstClr val="black"/>
                </a:solidFill>
              </a:rPr>
              <a:t> ̴10 </a:t>
            </a:r>
            <a:r>
              <a:rPr lang="el-GR" sz="2400" kern="0" dirty="0">
                <a:solidFill>
                  <a:prstClr val="black"/>
                </a:solidFill>
              </a:rPr>
              <a:t>μ</a:t>
            </a:r>
            <a:r>
              <a:rPr lang="it-IT" sz="2400" kern="0" dirty="0">
                <a:solidFill>
                  <a:prstClr val="black"/>
                </a:solidFill>
              </a:rPr>
              <a:t>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7228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636506" y="3343307"/>
            <a:ext cx="3335013" cy="3545173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ttore 2 35"/>
          <p:cNvCxnSpPr/>
          <p:nvPr/>
        </p:nvCxnSpPr>
        <p:spPr>
          <a:xfrm>
            <a:off x="7384322" y="2021945"/>
            <a:ext cx="1062423" cy="5571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35"/>
          <p:cNvCxnSpPr/>
          <p:nvPr/>
        </p:nvCxnSpPr>
        <p:spPr>
          <a:xfrm flipV="1">
            <a:off x="7353523" y="3017520"/>
            <a:ext cx="1119917" cy="14416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39417" y="6324414"/>
            <a:ext cx="733772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817C5C-9975-4E97-9C4D-8461BDD7EA77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510257" y="15204"/>
            <a:ext cx="5315751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Radio-</a:t>
            </a: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Hadron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-</a:t>
            </a: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Chemotherapy</a:t>
            </a:r>
            <a:r>
              <a:rPr lang="it-IT" sz="2800" i="1" dirty="0">
                <a:solidFill>
                  <a:srgbClr val="FF3300"/>
                </a:solidFill>
                <a:latin typeface="Calibri" panose="020F0502020204030204"/>
              </a:rPr>
              <a:t> </a:t>
            </a:r>
            <a:r>
              <a:rPr lang="it-IT" sz="2800" i="1" dirty="0" err="1">
                <a:solidFill>
                  <a:srgbClr val="FF3300"/>
                </a:solidFill>
                <a:latin typeface="Calibri" panose="020F0502020204030204"/>
              </a:rPr>
              <a:t>goals</a:t>
            </a:r>
            <a:endParaRPr kumimoji="0" lang="it-IT" sz="2800" b="0" i="1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60" y="983502"/>
            <a:ext cx="2197891" cy="4139692"/>
          </a:xfrm>
          <a:prstGeom prst="rect">
            <a:avLst/>
          </a:prstGeom>
        </p:spPr>
      </p:pic>
      <p:sp>
        <p:nvSpPr>
          <p:cNvPr id="49" name="Rettangolo 11"/>
          <p:cNvSpPr/>
          <p:nvPr/>
        </p:nvSpPr>
        <p:spPr>
          <a:xfrm>
            <a:off x="506303" y="512291"/>
            <a:ext cx="1752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prstClr val="black"/>
                </a:solidFill>
              </a:rPr>
              <a:t>DNA helixes </a:t>
            </a:r>
            <a:endParaRPr lang="it-IT" dirty="0"/>
          </a:p>
        </p:txBody>
      </p:sp>
      <p:pic>
        <p:nvPicPr>
          <p:cNvPr id="50" name="Immagine 12"/>
          <p:cNvPicPr>
            <a:picLocks noChangeAspect="1"/>
          </p:cNvPicPr>
          <p:nvPr/>
        </p:nvPicPr>
        <p:blipFill rotWithShape="1">
          <a:blip r:embed="rId4"/>
          <a:srcRect r="4567"/>
          <a:stretch/>
        </p:blipFill>
        <p:spPr>
          <a:xfrm>
            <a:off x="5249981" y="1083523"/>
            <a:ext cx="2303677" cy="3954106"/>
          </a:xfrm>
          <a:prstGeom prst="rect">
            <a:avLst/>
          </a:prstGeom>
        </p:spPr>
      </p:pic>
      <p:sp>
        <p:nvSpPr>
          <p:cNvPr id="51" name="Rettangolo 28"/>
          <p:cNvSpPr/>
          <p:nvPr/>
        </p:nvSpPr>
        <p:spPr>
          <a:xfrm>
            <a:off x="3878803" y="630394"/>
            <a:ext cx="4994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dirty="0">
                <a:solidFill>
                  <a:prstClr val="black"/>
                </a:solidFill>
              </a:rPr>
              <a:t>Double and single strand break (DSB and SSB)</a:t>
            </a:r>
            <a:endParaRPr lang="it-IT" sz="2000" dirty="0"/>
          </a:p>
        </p:txBody>
      </p:sp>
      <p:sp>
        <p:nvSpPr>
          <p:cNvPr id="53" name="Rettangolo 32"/>
          <p:cNvSpPr/>
          <p:nvPr/>
        </p:nvSpPr>
        <p:spPr>
          <a:xfrm>
            <a:off x="2724576" y="1815910"/>
            <a:ext cx="2213621" cy="830997"/>
          </a:xfrm>
          <a:prstGeom prst="rect">
            <a:avLst/>
          </a:prstGeom>
          <a:solidFill>
            <a:srgbClr val="66FF66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CC"/>
                </a:solidFill>
              </a:rPr>
              <a:t>Radio-Hadron </a:t>
            </a:r>
          </a:p>
          <a:p>
            <a:pPr algn="ctr"/>
            <a:r>
              <a:rPr lang="en-US" sz="2400" b="1" kern="0" dirty="0">
                <a:solidFill>
                  <a:srgbClr val="0000CC"/>
                </a:solidFill>
              </a:rPr>
              <a:t>therapy</a:t>
            </a:r>
            <a:endParaRPr lang="it-IT" sz="2400" b="1" dirty="0">
              <a:solidFill>
                <a:srgbClr val="0000CC"/>
              </a:solidFill>
            </a:endParaRPr>
          </a:p>
        </p:txBody>
      </p:sp>
      <p:cxnSp>
        <p:nvCxnSpPr>
          <p:cNvPr id="54" name="Connettore 2 35"/>
          <p:cNvCxnSpPr/>
          <p:nvPr/>
        </p:nvCxnSpPr>
        <p:spPr>
          <a:xfrm flipV="1">
            <a:off x="3878803" y="2081102"/>
            <a:ext cx="2262282" cy="342960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tangolo 33"/>
          <p:cNvSpPr/>
          <p:nvPr/>
        </p:nvSpPr>
        <p:spPr>
          <a:xfrm>
            <a:off x="2635566" y="5173846"/>
            <a:ext cx="1639311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kern="0" dirty="0">
                <a:solidFill>
                  <a:prstClr val="black"/>
                </a:solidFill>
              </a:rPr>
              <a:t>Reparable damage</a:t>
            </a:r>
            <a:endParaRPr lang="it-IT" dirty="0"/>
          </a:p>
        </p:txBody>
      </p:sp>
      <p:cxnSp>
        <p:nvCxnSpPr>
          <p:cNvPr id="56" name="Connettore 2 37"/>
          <p:cNvCxnSpPr/>
          <p:nvPr/>
        </p:nvCxnSpPr>
        <p:spPr>
          <a:xfrm flipV="1">
            <a:off x="5545480" y="3796389"/>
            <a:ext cx="177474" cy="109479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41"/>
          <p:cNvCxnSpPr/>
          <p:nvPr/>
        </p:nvCxnSpPr>
        <p:spPr>
          <a:xfrm flipV="1">
            <a:off x="6759163" y="3908449"/>
            <a:ext cx="151610" cy="98273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tangolo 34"/>
          <p:cNvSpPr/>
          <p:nvPr/>
        </p:nvSpPr>
        <p:spPr>
          <a:xfrm>
            <a:off x="4407048" y="4955236"/>
            <a:ext cx="3303758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kern="0" dirty="0">
                <a:solidFill>
                  <a:prstClr val="black"/>
                </a:solidFill>
              </a:rPr>
              <a:t>NOT Reparable damage:</a:t>
            </a:r>
          </a:p>
          <a:p>
            <a:pPr algn="ctr"/>
            <a:r>
              <a:rPr lang="en-US" sz="2400" kern="0" dirty="0">
                <a:solidFill>
                  <a:prstClr val="black"/>
                </a:solidFill>
              </a:rPr>
              <a:t>Reproduction forbidden</a:t>
            </a:r>
            <a:endParaRPr lang="it-IT" dirty="0"/>
          </a:p>
        </p:txBody>
      </p:sp>
      <p:sp>
        <p:nvSpPr>
          <p:cNvPr id="62" name="Rettangolo 23"/>
          <p:cNvSpPr/>
          <p:nvPr/>
        </p:nvSpPr>
        <p:spPr>
          <a:xfrm>
            <a:off x="4234218" y="6289174"/>
            <a:ext cx="3439723" cy="461665"/>
          </a:xfrm>
          <a:prstGeom prst="rect">
            <a:avLst/>
          </a:prstGeom>
          <a:solidFill>
            <a:srgbClr val="99FF99"/>
          </a:solidFill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FF0000"/>
                </a:solidFill>
              </a:rPr>
              <a:t>Goal: a DSB of  DNA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4" name="Rettangolo 52"/>
          <p:cNvSpPr/>
          <p:nvPr/>
        </p:nvSpPr>
        <p:spPr>
          <a:xfrm>
            <a:off x="307110" y="1002594"/>
            <a:ext cx="165622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600" kern="0" dirty="0">
                <a:solidFill>
                  <a:prstClr val="black"/>
                </a:solidFill>
              </a:rPr>
              <a:t>Courtesy of NASA</a:t>
            </a:r>
            <a:endParaRPr lang="it-IT" sz="1600" dirty="0"/>
          </a:p>
        </p:txBody>
      </p:sp>
      <p:sp>
        <p:nvSpPr>
          <p:cNvPr id="65" name="Rettangolo 53"/>
          <p:cNvSpPr/>
          <p:nvPr/>
        </p:nvSpPr>
        <p:spPr>
          <a:xfrm>
            <a:off x="5739095" y="1077290"/>
            <a:ext cx="17876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kern="0" dirty="0" err="1">
                <a:solidFill>
                  <a:prstClr val="black"/>
                </a:solidFill>
              </a:rPr>
              <a:t>nanometric</a:t>
            </a:r>
            <a:r>
              <a:rPr lang="en-US" kern="0" dirty="0">
                <a:solidFill>
                  <a:prstClr val="black"/>
                </a:solidFill>
              </a:rPr>
              <a:t> scale</a:t>
            </a:r>
            <a:endParaRPr lang="it-IT" dirty="0"/>
          </a:p>
        </p:txBody>
      </p:sp>
      <p:sp>
        <p:nvSpPr>
          <p:cNvPr id="66" name="Rettangolo 25"/>
          <p:cNvSpPr/>
          <p:nvPr/>
        </p:nvSpPr>
        <p:spPr>
          <a:xfrm>
            <a:off x="314891" y="4724060"/>
            <a:ext cx="178766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kern="0" dirty="0" err="1">
                <a:solidFill>
                  <a:prstClr val="black"/>
                </a:solidFill>
              </a:rPr>
              <a:t>nanometric</a:t>
            </a:r>
            <a:r>
              <a:rPr lang="en-US" kern="0" dirty="0">
                <a:solidFill>
                  <a:prstClr val="black"/>
                </a:solidFill>
              </a:rPr>
              <a:t> scale</a:t>
            </a:r>
            <a:endParaRPr lang="it-IT" dirty="0"/>
          </a:p>
        </p:txBody>
      </p:sp>
      <p:sp>
        <p:nvSpPr>
          <p:cNvPr id="69" name="Freccia a destra 30"/>
          <p:cNvSpPr/>
          <p:nvPr/>
        </p:nvSpPr>
        <p:spPr>
          <a:xfrm>
            <a:off x="3348364" y="2705204"/>
            <a:ext cx="1008530" cy="806824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Rettangolo 5"/>
          <p:cNvSpPr/>
          <p:nvPr/>
        </p:nvSpPr>
        <p:spPr>
          <a:xfrm>
            <a:off x="8705819" y="5562752"/>
            <a:ext cx="3189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>
                <a:solidFill>
                  <a:srgbClr val="0000CC"/>
                </a:solidFill>
              </a:rPr>
              <a:t>Chemotherapy</a:t>
            </a:r>
            <a:r>
              <a:rPr lang="en-US" sz="2400" kern="0" dirty="0">
                <a:solidFill>
                  <a:srgbClr val="0000CC"/>
                </a:solidFill>
              </a:rPr>
              <a:t>: </a:t>
            </a:r>
          </a:p>
          <a:p>
            <a:pPr algn="ctr"/>
            <a:r>
              <a:rPr lang="en-US" sz="2400" kern="0" dirty="0">
                <a:solidFill>
                  <a:srgbClr val="0000CC"/>
                </a:solidFill>
              </a:rPr>
              <a:t>insert chemical agent to change nitrogen bases </a:t>
            </a:r>
          </a:p>
        </p:txBody>
      </p:sp>
      <p:pic>
        <p:nvPicPr>
          <p:cNvPr id="72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0" t="30095" r="6525" b="17714"/>
          <a:stretch/>
        </p:blipFill>
        <p:spPr>
          <a:xfrm>
            <a:off x="9200184" y="3434747"/>
            <a:ext cx="2235676" cy="2113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ttangolo 53"/>
          <p:cNvSpPr/>
          <p:nvPr/>
        </p:nvSpPr>
        <p:spPr>
          <a:xfrm>
            <a:off x="7194938" y="1798625"/>
            <a:ext cx="31130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prstClr val="black"/>
                </a:solidFill>
                <a:sym typeface="Symbol" panose="05050102010706020507" pitchFamily="18" charset="2"/>
              </a:rPr>
              <a:t></a:t>
            </a:r>
            <a:endParaRPr lang="it-IT" sz="2400" b="1" dirty="0"/>
          </a:p>
        </p:txBody>
      </p:sp>
      <p:sp>
        <p:nvSpPr>
          <p:cNvPr id="24" name="Rettangolo 53"/>
          <p:cNvSpPr/>
          <p:nvPr/>
        </p:nvSpPr>
        <p:spPr>
          <a:xfrm>
            <a:off x="6909104" y="4316505"/>
            <a:ext cx="59022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prstClr val="black"/>
                </a:solidFill>
                <a:sym typeface="Symbol" panose="05050102010706020507" pitchFamily="18" charset="2"/>
              </a:rPr>
              <a:t>ion</a:t>
            </a:r>
            <a:endParaRPr lang="it-IT" sz="2400" b="1" dirty="0"/>
          </a:p>
        </p:txBody>
      </p:sp>
      <p:sp>
        <p:nvSpPr>
          <p:cNvPr id="29" name="Rettangolo 5"/>
          <p:cNvSpPr/>
          <p:nvPr/>
        </p:nvSpPr>
        <p:spPr>
          <a:xfrm>
            <a:off x="8636506" y="2518597"/>
            <a:ext cx="3335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>
                <a:solidFill>
                  <a:prstClr val="black"/>
                </a:solidFill>
              </a:rPr>
              <a:t>Different way to interact</a:t>
            </a:r>
          </a:p>
        </p:txBody>
      </p:sp>
    </p:spTree>
    <p:extLst>
      <p:ext uri="{BB962C8B-B14F-4D97-AF65-F5344CB8AC3E}">
        <p14:creationId xmlns:p14="http://schemas.microsoft.com/office/powerpoint/2010/main" val="590474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17260" y="5414599"/>
            <a:ext cx="4077354" cy="362875"/>
          </a:xfrm>
          <a:prstGeom prst="roundRect">
            <a:avLst/>
          </a:prstGeom>
          <a:solidFill>
            <a:srgbClr val="FFFF66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11221061" y="6476504"/>
            <a:ext cx="733772" cy="365125"/>
          </a:xfrm>
        </p:spPr>
        <p:txBody>
          <a:bodyPr/>
          <a:lstStyle/>
          <a:p>
            <a:fld id="{D3817C5C-9975-4E97-9C4D-8461BDD7EA7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090377" y="57727"/>
            <a:ext cx="4811958" cy="523220"/>
          </a:xfrm>
          <a:prstGeom prst="rect">
            <a:avLst/>
          </a:prstGeom>
          <a:solidFill>
            <a:srgbClr val="D8F373"/>
          </a:solidFill>
          <a:ln w="57150"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i="1" dirty="0" err="1">
                <a:solidFill>
                  <a:srgbClr val="FF3300"/>
                </a:solidFill>
              </a:rPr>
              <a:t>Hadrontherapy</a:t>
            </a:r>
            <a:r>
              <a:rPr lang="it-IT" sz="2800" i="1" dirty="0">
                <a:solidFill>
                  <a:srgbClr val="FF3300"/>
                </a:solidFill>
              </a:rPr>
              <a:t> vs </a:t>
            </a:r>
            <a:r>
              <a:rPr lang="it-IT" sz="2800" i="1" dirty="0" err="1">
                <a:solidFill>
                  <a:srgbClr val="FF3300"/>
                </a:solidFill>
              </a:rPr>
              <a:t>Radiotherapy</a:t>
            </a:r>
            <a:endParaRPr lang="it-IT" sz="2800" i="1" dirty="0">
              <a:solidFill>
                <a:srgbClr val="FF3300"/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3496356" y="673290"/>
            <a:ext cx="4526350" cy="3878964"/>
            <a:chOff x="3496356" y="731001"/>
            <a:chExt cx="4526350" cy="3878964"/>
          </a:xfrm>
        </p:grpSpPr>
        <p:pic>
          <p:nvPicPr>
            <p:cNvPr id="13" name="Picture 1" descr="DoseDepth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256" y="734148"/>
              <a:ext cx="4005085" cy="3719716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5131710" y="3052354"/>
              <a:ext cx="61955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CCFF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b="1" kern="0" dirty="0">
                  <a:solidFill>
                    <a:srgbClr val="33CCFF"/>
                  </a:solidFill>
                </a:rPr>
                <a:t>γ</a:t>
              </a:r>
              <a:r>
                <a:rPr lang="en-US" sz="1200" b="1" kern="0" dirty="0">
                  <a:solidFill>
                    <a:srgbClr val="33CCFF"/>
                  </a:solidFill>
                </a:rPr>
                <a:t> </a:t>
              </a:r>
              <a:r>
                <a:rPr lang="en-US" sz="1200" b="1" kern="0" baseline="30000" dirty="0">
                  <a:solidFill>
                    <a:srgbClr val="33CCFF"/>
                  </a:solidFill>
                </a:rPr>
                <a:t>60</a:t>
              </a:r>
              <a:r>
                <a:rPr lang="en-US" sz="1200" b="1" kern="0" dirty="0">
                  <a:solidFill>
                    <a:srgbClr val="33CCFF"/>
                  </a:solidFill>
                </a:rPr>
                <a:t>Co</a:t>
              </a:r>
              <a:endParaRPr lang="it-IT" sz="1200" b="1" dirty="0">
                <a:solidFill>
                  <a:srgbClr val="33CCFF"/>
                </a:solidFill>
              </a:endParaRPr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4396000" y="2532894"/>
              <a:ext cx="1343638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66FF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400" b="1" kern="0" dirty="0" err="1">
                  <a:solidFill>
                    <a:srgbClr val="0066FF"/>
                  </a:solidFill>
                </a:rPr>
                <a:t>Photon</a:t>
              </a:r>
              <a:r>
                <a:rPr lang="it-IT" sz="1400" b="1" kern="0" dirty="0">
                  <a:solidFill>
                    <a:srgbClr val="0066FF"/>
                  </a:solidFill>
                </a:rPr>
                <a:t> 18 </a:t>
              </a:r>
              <a:r>
                <a:rPr lang="it-IT" sz="1400" b="1" kern="0" dirty="0" err="1">
                  <a:solidFill>
                    <a:srgbClr val="0066FF"/>
                  </a:solidFill>
                </a:rPr>
                <a:t>MeV</a:t>
              </a:r>
              <a:endParaRPr lang="it-IT" sz="1400" b="1" dirty="0">
                <a:solidFill>
                  <a:srgbClr val="0066FF"/>
                </a:solidFill>
              </a:endParaRP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5233768" y="3684568"/>
              <a:ext cx="932429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C00CC"/>
              </a:solidFill>
            </a:ln>
          </p:spPr>
          <p:txBody>
            <a:bodyPr wrap="square">
              <a:spAutoFit/>
            </a:bodyPr>
            <a:lstStyle/>
            <a:p>
              <a:r>
                <a:rPr lang="el-GR" sz="1200" b="1" kern="0" dirty="0">
                  <a:solidFill>
                    <a:srgbClr val="CC00CC"/>
                  </a:solidFill>
                </a:rPr>
                <a:t>γ</a:t>
              </a:r>
              <a:r>
                <a:rPr lang="it-IT" sz="1200" b="1" kern="0" dirty="0">
                  <a:solidFill>
                    <a:srgbClr val="CC00CC"/>
                  </a:solidFill>
                </a:rPr>
                <a:t> 120 </a:t>
              </a:r>
              <a:r>
                <a:rPr lang="it-IT" sz="1200" b="1" kern="0" dirty="0" err="1">
                  <a:solidFill>
                    <a:srgbClr val="CC00CC"/>
                  </a:solidFill>
                </a:rPr>
                <a:t>KeV</a:t>
              </a:r>
              <a:endParaRPr lang="it-IT" sz="1200" b="1" dirty="0">
                <a:solidFill>
                  <a:srgbClr val="CC00CC"/>
                </a:solidFill>
              </a:endParaRP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4860414" y="1675328"/>
              <a:ext cx="1402948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CC66"/>
              </a:solidFill>
            </a:ln>
          </p:spPr>
          <p:txBody>
            <a:bodyPr wrap="none">
              <a:spAutoFit/>
            </a:bodyPr>
            <a:lstStyle/>
            <a:p>
              <a:r>
                <a:rPr lang="it-IT" sz="1400" b="1" kern="0" dirty="0">
                  <a:solidFill>
                    <a:srgbClr val="00CC66"/>
                  </a:solidFill>
                </a:rPr>
                <a:t>Proton 135 </a:t>
              </a:r>
              <a:r>
                <a:rPr lang="it-IT" sz="1400" b="1" kern="0" dirty="0" err="1">
                  <a:solidFill>
                    <a:srgbClr val="00CC66"/>
                  </a:solidFill>
                </a:rPr>
                <a:t>MeV</a:t>
              </a:r>
              <a:endParaRPr lang="it-IT" sz="1400" b="1" dirty="0">
                <a:solidFill>
                  <a:srgbClr val="00CC66"/>
                </a:solidFill>
              </a:endParaRPr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5403751" y="800479"/>
              <a:ext cx="1307309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kern="0" dirty="0">
                  <a:solidFill>
                    <a:srgbClr val="FF0066"/>
                  </a:solidFill>
                </a:rPr>
                <a:t>C-</a:t>
              </a:r>
              <a:r>
                <a:rPr lang="it-IT" sz="1400" b="1" kern="0" dirty="0" err="1">
                  <a:solidFill>
                    <a:srgbClr val="FF0066"/>
                  </a:solidFill>
                </a:rPr>
                <a:t>Ion</a:t>
              </a:r>
              <a:r>
                <a:rPr lang="it-IT" sz="1400" b="1" kern="0" dirty="0">
                  <a:solidFill>
                    <a:srgbClr val="FF0066"/>
                  </a:solidFill>
                </a:rPr>
                <a:t> 254 </a:t>
              </a:r>
              <a:r>
                <a:rPr lang="it-IT" sz="1400" b="1" kern="0" dirty="0" err="1">
                  <a:solidFill>
                    <a:srgbClr val="FF0066"/>
                  </a:solidFill>
                </a:rPr>
                <a:t>MeV</a:t>
              </a:r>
              <a:endParaRPr lang="it-IT" sz="1400" b="1" dirty="0">
                <a:solidFill>
                  <a:srgbClr val="FF0066"/>
                </a:solidFill>
              </a:endParaRP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3806204" y="4302188"/>
              <a:ext cx="4023823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it-IT" sz="1400" b="1" kern="0" dirty="0"/>
                <a:t>                  Depth in water (cm)  </a:t>
              </a:r>
              <a:endParaRPr lang="it-IT" sz="1400" b="1" dirty="0"/>
            </a:p>
          </p:txBody>
        </p:sp>
        <p:sp>
          <p:nvSpPr>
            <p:cNvPr id="49" name="Rettangolo 48"/>
            <p:cNvSpPr/>
            <p:nvPr/>
          </p:nvSpPr>
          <p:spPr>
            <a:xfrm rot="16200000">
              <a:off x="1950518" y="2516594"/>
              <a:ext cx="3878964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it-IT" sz="1400" b="1" kern="0" dirty="0"/>
                <a:t>Relative dose</a:t>
              </a:r>
              <a:endParaRPr lang="it-IT" sz="1400" b="1" dirty="0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7117466" y="1608561"/>
              <a:ext cx="531750" cy="307777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it-IT" sz="1400" b="1" dirty="0">
                <a:solidFill>
                  <a:srgbClr val="FF0066"/>
                </a:solidFill>
              </a:endParaRPr>
            </a:p>
          </p:txBody>
        </p:sp>
        <p:cxnSp>
          <p:nvCxnSpPr>
            <p:cNvPr id="7" name="Connettore 2 6"/>
            <p:cNvCxnSpPr/>
            <p:nvPr/>
          </p:nvCxnSpPr>
          <p:spPr>
            <a:xfrm>
              <a:off x="3496356" y="2342228"/>
              <a:ext cx="959238" cy="563760"/>
            </a:xfrm>
            <a:prstGeom prst="straightConnector1">
              <a:avLst/>
            </a:prstGeom>
            <a:ln w="38100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/>
            <p:cNvSpPr/>
            <p:nvPr/>
          </p:nvSpPr>
          <p:spPr>
            <a:xfrm>
              <a:off x="6743975" y="1034157"/>
              <a:ext cx="1278731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33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kern="0" dirty="0">
                  <a:solidFill>
                    <a:srgbClr val="FF0066"/>
                  </a:solidFill>
                </a:rPr>
                <a:t>C-</a:t>
              </a:r>
              <a:r>
                <a:rPr lang="it-IT" sz="1400" b="1" kern="0" dirty="0" err="1">
                  <a:solidFill>
                    <a:srgbClr val="FF0066"/>
                  </a:solidFill>
                </a:rPr>
                <a:t>Ion</a:t>
              </a:r>
              <a:r>
                <a:rPr lang="it-IT" sz="1400" b="1" kern="0" dirty="0">
                  <a:solidFill>
                    <a:srgbClr val="FF0066"/>
                  </a:solidFill>
                </a:rPr>
                <a:t> 300 </a:t>
              </a:r>
              <a:r>
                <a:rPr lang="it-IT" sz="1400" b="1" kern="0" dirty="0" err="1">
                  <a:solidFill>
                    <a:srgbClr val="FF0066"/>
                  </a:solidFill>
                </a:rPr>
                <a:t>MeV</a:t>
              </a:r>
              <a:endParaRPr lang="it-IT" sz="14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50" name="Picture 10" descr="SOB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4" y="4569584"/>
            <a:ext cx="3232914" cy="208310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233113" y="4257924"/>
            <a:ext cx="969818" cy="2071561"/>
          </a:xfrm>
          <a:prstGeom prst="rect">
            <a:avLst/>
          </a:prstGeom>
          <a:solidFill>
            <a:srgbClr val="FFD89F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1113791" y="1423624"/>
            <a:ext cx="2363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FF"/>
              </a:buClr>
              <a:buSzPct val="71000"/>
              <a:defRPr/>
            </a:pPr>
            <a:r>
              <a:rPr lang="en-US" sz="2400" b="1" kern="0" dirty="0">
                <a:solidFill>
                  <a:srgbClr val="0000FF"/>
                </a:solidFill>
              </a:rPr>
              <a:t>Gamma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rgbClr val="0000FF"/>
                </a:solidFill>
              </a:rPr>
              <a:t>Photoelectric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rgbClr val="0000FF"/>
                </a:solidFill>
              </a:rPr>
              <a:t>Compton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kern="0" dirty="0">
                <a:solidFill>
                  <a:srgbClr val="0000FF"/>
                </a:solidFill>
              </a:rPr>
              <a:t>Pair production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09" y="4463519"/>
            <a:ext cx="46765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>
                <a:solidFill>
                  <a:srgbClr val="009900"/>
                </a:solidFill>
              </a:rPr>
              <a:t>Better dose profile from hadrons 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>
                <a:solidFill>
                  <a:srgbClr val="009900"/>
                </a:solidFill>
              </a:rPr>
              <a:t>Penetration depends on energy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>
                <a:solidFill>
                  <a:srgbClr val="FF0000"/>
                </a:solidFill>
              </a:rPr>
              <a:t>MORE expensive than γ</a:t>
            </a:r>
          </a:p>
          <a:p>
            <a:pPr marL="457200" indent="-457200">
              <a:buClr>
                <a:srgbClr val="0000FF"/>
              </a:buClr>
              <a:buSzPct val="71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>
                <a:solidFill>
                  <a:srgbClr val="FF0000"/>
                </a:solidFill>
              </a:rPr>
              <a:t>Nuclear effect not completely known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6692012" y="74679"/>
            <a:ext cx="1563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prstClr val="black"/>
                </a:solidFill>
              </a:rPr>
              <a:t>Bragg Peak</a:t>
            </a:r>
            <a:endParaRPr lang="it-IT" dirty="0"/>
          </a:p>
        </p:txBody>
      </p:sp>
      <p:cxnSp>
        <p:nvCxnSpPr>
          <p:cNvPr id="292" name="Connettore 2 291"/>
          <p:cNvCxnSpPr/>
          <p:nvPr/>
        </p:nvCxnSpPr>
        <p:spPr>
          <a:xfrm flipV="1">
            <a:off x="6483627" y="549705"/>
            <a:ext cx="621539" cy="76705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587950" y="3839238"/>
            <a:ext cx="2193229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rgbClr val="009900"/>
                </a:solidFill>
              </a:rPr>
              <a:t>Pros</a:t>
            </a:r>
            <a:r>
              <a:rPr lang="en-US" sz="2400" b="1" kern="0" dirty="0">
                <a:solidFill>
                  <a:prstClr val="black"/>
                </a:solidFill>
              </a:rPr>
              <a:t> and </a:t>
            </a:r>
            <a:r>
              <a:rPr lang="en-US" sz="2400" b="1" kern="0" dirty="0">
                <a:solidFill>
                  <a:srgbClr val="FF0000"/>
                </a:solidFill>
              </a:rPr>
              <a:t>contra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8171967" y="6465031"/>
            <a:ext cx="2333503" cy="338004"/>
          </a:xfrm>
        </p:spPr>
        <p:txBody>
          <a:bodyPr/>
          <a:lstStyle/>
          <a:p>
            <a:r>
              <a:rPr lang="en-US" dirty="0"/>
              <a:t>R. Spighi: FOOT experiment</a:t>
            </a:r>
            <a:endParaRPr lang="it-IT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7992226" y="961843"/>
            <a:ext cx="4169294" cy="2620240"/>
            <a:chOff x="8022706" y="961843"/>
            <a:chExt cx="4169294" cy="2620240"/>
          </a:xfrm>
        </p:grpSpPr>
        <p:sp>
          <p:nvSpPr>
            <p:cNvPr id="25" name="Rounded Rectangle 24"/>
            <p:cNvSpPr/>
            <p:nvPr/>
          </p:nvSpPr>
          <p:spPr>
            <a:xfrm>
              <a:off x="8022706" y="961843"/>
              <a:ext cx="4169294" cy="2620240"/>
            </a:xfrm>
            <a:prstGeom prst="roundRect">
              <a:avLst/>
            </a:prstGeom>
            <a:solidFill>
              <a:srgbClr val="66FF6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Immagin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5" t="5392" r="22354" b="6322"/>
            <a:stretch/>
          </p:blipFill>
          <p:spPr>
            <a:xfrm rot="10800000">
              <a:off x="9796683" y="1731458"/>
              <a:ext cx="1677880" cy="1828801"/>
            </a:xfrm>
            <a:prstGeom prst="rect">
              <a:avLst/>
            </a:prstGeom>
          </p:spPr>
        </p:pic>
        <p:cxnSp>
          <p:nvCxnSpPr>
            <p:cNvPr id="40" name="Connettore 2 24"/>
            <p:cNvCxnSpPr/>
            <p:nvPr/>
          </p:nvCxnSpPr>
          <p:spPr>
            <a:xfrm flipV="1">
              <a:off x="10604512" y="2002522"/>
              <a:ext cx="626440" cy="41478"/>
            </a:xfrm>
            <a:prstGeom prst="straightConnector1">
              <a:avLst/>
            </a:prstGeom>
            <a:ln w="5715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2 11"/>
            <p:cNvCxnSpPr/>
            <p:nvPr/>
          </p:nvCxnSpPr>
          <p:spPr>
            <a:xfrm>
              <a:off x="10525392" y="2114998"/>
              <a:ext cx="1145123" cy="33527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ttangolo 43"/>
            <p:cNvSpPr/>
            <p:nvPr/>
          </p:nvSpPr>
          <p:spPr>
            <a:xfrm>
              <a:off x="11501665" y="2329312"/>
              <a:ext cx="41435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3333FF"/>
                </a:buClr>
                <a:buSzPct val="70000"/>
              </a:pPr>
              <a:r>
                <a:rPr lang="en-US" sz="2400" b="1" kern="0" dirty="0">
                  <a:solidFill>
                    <a:prstClr val="black"/>
                  </a:solidFill>
                </a:rPr>
                <a:t>e</a:t>
              </a:r>
              <a:r>
                <a:rPr lang="en-US" sz="2400" b="1" kern="0" baseline="30000" dirty="0">
                  <a:solidFill>
                    <a:prstClr val="black"/>
                  </a:solidFill>
                </a:rPr>
                <a:t>-</a:t>
              </a:r>
            </a:p>
          </p:txBody>
        </p:sp>
        <p:cxnSp>
          <p:nvCxnSpPr>
            <p:cNvPr id="43" name="Connettore 2 3"/>
            <p:cNvCxnSpPr/>
            <p:nvPr/>
          </p:nvCxnSpPr>
          <p:spPr>
            <a:xfrm>
              <a:off x="9177234" y="2075358"/>
              <a:ext cx="994310" cy="0"/>
            </a:xfrm>
            <a:prstGeom prst="straightConnector1">
              <a:avLst/>
            </a:prstGeom>
            <a:ln w="5715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e 8"/>
            <p:cNvSpPr/>
            <p:nvPr/>
          </p:nvSpPr>
          <p:spPr>
            <a:xfrm>
              <a:off x="8116634" y="1992279"/>
              <a:ext cx="156755" cy="156755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6" name="Immagin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6020" y="1900580"/>
              <a:ext cx="371825" cy="371825"/>
            </a:xfrm>
            <a:prstGeom prst="rect">
              <a:avLst/>
            </a:prstGeom>
          </p:spPr>
        </p:pic>
        <p:cxnSp>
          <p:nvCxnSpPr>
            <p:cNvPr id="66" name="Connettore 2 32"/>
            <p:cNvCxnSpPr/>
            <p:nvPr/>
          </p:nvCxnSpPr>
          <p:spPr>
            <a:xfrm>
              <a:off x="9177234" y="2745257"/>
              <a:ext cx="102028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2 36"/>
            <p:cNvCxnSpPr/>
            <p:nvPr/>
          </p:nvCxnSpPr>
          <p:spPr>
            <a:xfrm>
              <a:off x="10862211" y="2833817"/>
              <a:ext cx="654854" cy="34502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8512137" y="1592506"/>
              <a:ext cx="19383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Clr>
                  <a:srgbClr val="009900"/>
                </a:buClr>
                <a:buSzPct val="71000"/>
                <a:defRPr/>
              </a:pPr>
              <a:r>
                <a:rPr lang="en-US" sz="2000" b="1" kern="0" dirty="0">
                  <a:solidFill>
                    <a:srgbClr val="0000CC"/>
                  </a:solidFill>
                </a:rPr>
                <a:t>Bethe-</a:t>
              </a:r>
              <a:r>
                <a:rPr lang="en-US" sz="2000" b="1" kern="0" dirty="0" err="1">
                  <a:solidFill>
                    <a:srgbClr val="0000CC"/>
                  </a:solidFill>
                </a:rPr>
                <a:t>bloch</a:t>
              </a:r>
              <a:endParaRPr lang="en-US" sz="2000" b="1" kern="0" dirty="0">
                <a:solidFill>
                  <a:srgbClr val="0000CC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579797" y="3092765"/>
              <a:ext cx="27286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Clr>
                  <a:srgbClr val="009900"/>
                </a:buClr>
                <a:buSzPct val="71000"/>
                <a:defRPr/>
              </a:pPr>
              <a:r>
                <a:rPr lang="en-US" sz="2000" b="1" kern="0" dirty="0">
                  <a:solidFill>
                    <a:srgbClr val="FF0000"/>
                  </a:solidFill>
                </a:rPr>
                <a:t>Rutherford formula</a:t>
              </a:r>
            </a:p>
          </p:txBody>
        </p:sp>
        <p:sp>
          <p:nvSpPr>
            <p:cNvPr id="70" name="Rettangolo 5"/>
            <p:cNvSpPr/>
            <p:nvPr/>
          </p:nvSpPr>
          <p:spPr>
            <a:xfrm>
              <a:off x="9067205" y="1009593"/>
              <a:ext cx="2350258" cy="461665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kern="0" dirty="0">
                  <a:solidFill>
                    <a:srgbClr val="CC0099"/>
                  </a:solidFill>
                </a:rPr>
                <a:t>EM interaction</a:t>
              </a:r>
            </a:p>
          </p:txBody>
        </p:sp>
        <p:sp>
          <p:nvSpPr>
            <p:cNvPr id="96" name="Ovale 8"/>
            <p:cNvSpPr/>
            <p:nvPr/>
          </p:nvSpPr>
          <p:spPr>
            <a:xfrm>
              <a:off x="8124070" y="2646481"/>
              <a:ext cx="156755" cy="156755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7" name="Immagin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456" y="2554782"/>
              <a:ext cx="371825" cy="371825"/>
            </a:xfrm>
            <a:prstGeom prst="rect">
              <a:avLst/>
            </a:prstGeom>
          </p:spPr>
        </p:pic>
        <p:sp>
          <p:nvSpPr>
            <p:cNvPr id="98" name="Ovale 8"/>
            <p:cNvSpPr/>
            <p:nvPr/>
          </p:nvSpPr>
          <p:spPr>
            <a:xfrm>
              <a:off x="11313315" y="1910508"/>
              <a:ext cx="156755" cy="156755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9" name="Immagin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2701" y="1774205"/>
              <a:ext cx="371825" cy="371825"/>
            </a:xfrm>
            <a:prstGeom prst="rect">
              <a:avLst/>
            </a:prstGeom>
          </p:spPr>
        </p:pic>
        <p:sp>
          <p:nvSpPr>
            <p:cNvPr id="105" name="Ovale 8"/>
            <p:cNvSpPr/>
            <p:nvPr/>
          </p:nvSpPr>
          <p:spPr>
            <a:xfrm>
              <a:off x="11569792" y="3148294"/>
              <a:ext cx="156755" cy="156755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6" name="Immagin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4574" y="3179256"/>
              <a:ext cx="371825" cy="371825"/>
            </a:xfrm>
            <a:prstGeom prst="rect">
              <a:avLst/>
            </a:prstGeom>
          </p:spPr>
        </p:pic>
      </p:grpSp>
      <p:grpSp>
        <p:nvGrpSpPr>
          <p:cNvPr id="107" name="Group 106"/>
          <p:cNvGrpSpPr/>
          <p:nvPr/>
        </p:nvGrpSpPr>
        <p:grpSpPr>
          <a:xfrm>
            <a:off x="8102342" y="4174389"/>
            <a:ext cx="4011794" cy="2303294"/>
            <a:chOff x="8102342" y="4174389"/>
            <a:chExt cx="4011794" cy="2303294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8797218" y="5383725"/>
              <a:ext cx="35491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Explosion 1 74"/>
            <p:cNvSpPr/>
            <p:nvPr/>
          </p:nvSpPr>
          <p:spPr>
            <a:xfrm>
              <a:off x="9820366" y="4919216"/>
              <a:ext cx="915693" cy="881142"/>
            </a:xfrm>
            <a:prstGeom prst="irregularSeal1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16" t="24260" r="65432" b="58013"/>
            <a:stretch/>
          </p:blipFill>
          <p:spPr>
            <a:xfrm rot="9388910">
              <a:off x="11386770" y="5555996"/>
              <a:ext cx="226170" cy="22847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07" r="30033" b="69763"/>
            <a:stretch/>
          </p:blipFill>
          <p:spPr>
            <a:xfrm>
              <a:off x="11662134" y="5146824"/>
              <a:ext cx="304158" cy="348783"/>
            </a:xfrm>
            <a:prstGeom prst="rect">
              <a:avLst/>
            </a:prstGeom>
          </p:spPr>
        </p:pic>
        <p:cxnSp>
          <p:nvCxnSpPr>
            <p:cNvPr id="78" name="Straight Arrow Connector 77"/>
            <p:cNvCxnSpPr/>
            <p:nvPr/>
          </p:nvCxnSpPr>
          <p:spPr>
            <a:xfrm flipV="1">
              <a:off x="10908318" y="5329050"/>
              <a:ext cx="590198" cy="10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10666473" y="5497029"/>
              <a:ext cx="681654" cy="1082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10626521" y="4807257"/>
              <a:ext cx="692714" cy="3872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11420053" y="4507238"/>
              <a:ext cx="536379" cy="424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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2" t="34747" r="2783" b="12817"/>
            <a:stretch/>
          </p:blipFill>
          <p:spPr>
            <a:xfrm rot="20106312">
              <a:off x="10518253" y="4865911"/>
              <a:ext cx="909249" cy="28939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07" r="30033" b="69763"/>
            <a:stretch/>
          </p:blipFill>
          <p:spPr>
            <a:xfrm>
              <a:off x="11071474" y="5933123"/>
              <a:ext cx="367456" cy="421368"/>
            </a:xfrm>
            <a:prstGeom prst="rect">
              <a:avLst/>
            </a:prstGeom>
          </p:spPr>
        </p:pic>
        <p:cxnSp>
          <p:nvCxnSpPr>
            <p:cNvPr id="89" name="Straight Arrow Connector 88"/>
            <p:cNvCxnSpPr/>
            <p:nvPr/>
          </p:nvCxnSpPr>
          <p:spPr>
            <a:xfrm>
              <a:off x="10562821" y="5660028"/>
              <a:ext cx="524977" cy="37081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8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>
              <a:off x="9181556" y="5128850"/>
              <a:ext cx="574798" cy="493190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3" t="26697" b="32110"/>
            <a:stretch/>
          </p:blipFill>
          <p:spPr>
            <a:xfrm>
              <a:off x="10005478" y="5151684"/>
              <a:ext cx="492671" cy="422723"/>
            </a:xfrm>
            <a:prstGeom prst="rect">
              <a:avLst/>
            </a:prstGeom>
          </p:spPr>
        </p:pic>
        <p:sp>
          <p:nvSpPr>
            <p:cNvPr id="94" name="Ovale 8"/>
            <p:cNvSpPr/>
            <p:nvPr/>
          </p:nvSpPr>
          <p:spPr>
            <a:xfrm>
              <a:off x="8167825" y="5282247"/>
              <a:ext cx="156755" cy="156755"/>
            </a:xfrm>
            <a:prstGeom prst="ellipse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8" name="Immagin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936" y="5191302"/>
              <a:ext cx="371825" cy="371825"/>
            </a:xfrm>
            <a:prstGeom prst="rect">
              <a:avLst/>
            </a:prstGeom>
          </p:spPr>
        </p:pic>
        <p:sp>
          <p:nvSpPr>
            <p:cNvPr id="110" name="Rounded Rectangle 109"/>
            <p:cNvSpPr/>
            <p:nvPr/>
          </p:nvSpPr>
          <p:spPr>
            <a:xfrm>
              <a:off x="8102342" y="4174389"/>
              <a:ext cx="4011794" cy="2303294"/>
            </a:xfrm>
            <a:prstGeom prst="roundRect">
              <a:avLst/>
            </a:prstGeom>
            <a:solidFill>
              <a:srgbClr val="FF0000">
                <a:alpha val="1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Rettangolo 5"/>
            <p:cNvSpPr/>
            <p:nvPr/>
          </p:nvSpPr>
          <p:spPr>
            <a:xfrm>
              <a:off x="8861194" y="4225233"/>
              <a:ext cx="2632469" cy="461665"/>
            </a:xfrm>
            <a:prstGeom prst="rect">
              <a:avLst/>
            </a:prstGeom>
            <a:solidFill>
              <a:srgbClr val="FFCCFF"/>
            </a:solidFill>
            <a:ln w="28575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kern="0" dirty="0">
                  <a:solidFill>
                    <a:srgbClr val="CC0099"/>
                  </a:solidFill>
                </a:rPr>
                <a:t>Nuclear interaction</a:t>
              </a:r>
            </a:p>
          </p:txBody>
        </p:sp>
      </p:grpSp>
      <p:sp>
        <p:nvSpPr>
          <p:cNvPr id="114" name="Rettangolo 20"/>
          <p:cNvSpPr/>
          <p:nvPr/>
        </p:nvSpPr>
        <p:spPr>
          <a:xfrm>
            <a:off x="9091391" y="312766"/>
            <a:ext cx="2400016" cy="461665"/>
          </a:xfrm>
          <a:prstGeom prst="rect">
            <a:avLst/>
          </a:prstGeom>
          <a:ln w="28575">
            <a:noFill/>
          </a:ln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rgbClr val="FF0000"/>
                </a:solidFill>
              </a:rPr>
              <a:t>Charged</a:t>
            </a:r>
            <a:r>
              <a:rPr lang="en-US" sz="2400" b="1" kern="0" dirty="0">
                <a:solidFill>
                  <a:srgbClr val="0000FF"/>
                </a:solidFill>
              </a:rPr>
              <a:t> </a:t>
            </a:r>
            <a:r>
              <a:rPr lang="en-US" sz="2400" b="1" kern="0" dirty="0">
                <a:solidFill>
                  <a:srgbClr val="009900"/>
                </a:solidFill>
              </a:rPr>
              <a:t>Particles</a:t>
            </a:r>
            <a:endParaRPr lang="it-IT" b="1" dirty="0">
              <a:solidFill>
                <a:srgbClr val="009900"/>
              </a:solidFill>
            </a:endParaRPr>
          </a:p>
        </p:txBody>
      </p:sp>
      <p:sp>
        <p:nvSpPr>
          <p:cNvPr id="64" name="Rettangolo 9"/>
          <p:cNvSpPr/>
          <p:nvPr/>
        </p:nvSpPr>
        <p:spPr>
          <a:xfrm>
            <a:off x="2951086" y="6316391"/>
            <a:ext cx="1142931" cy="461665"/>
          </a:xfrm>
          <a:prstGeom prst="rect">
            <a:avLst/>
          </a:prstGeom>
          <a:solidFill>
            <a:srgbClr val="FFFF66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5" name="Freccia a destra 15">
            <a:extLst>
              <a:ext uri="{FF2B5EF4-FFF2-40B4-BE49-F238E27FC236}">
                <a16:creationId xmlns:a16="http://schemas.microsoft.com/office/drawing/2014/main" id="{840C6E87-BC10-4307-BBB6-EC6B263FA0E7}"/>
              </a:ext>
            </a:extLst>
          </p:cNvPr>
          <p:cNvSpPr/>
          <p:nvPr/>
        </p:nvSpPr>
        <p:spPr>
          <a:xfrm rot="5400000">
            <a:off x="1355265" y="5860139"/>
            <a:ext cx="407195" cy="413542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ttangolo 9">
            <a:extLst>
              <a:ext uri="{FF2B5EF4-FFF2-40B4-BE49-F238E27FC236}">
                <a16:creationId xmlns:a16="http://schemas.microsoft.com/office/drawing/2014/main" id="{3FE76FA2-7094-459A-B403-FC5C4E678CCB}"/>
              </a:ext>
            </a:extLst>
          </p:cNvPr>
          <p:cNvSpPr/>
          <p:nvPr/>
        </p:nvSpPr>
        <p:spPr>
          <a:xfrm>
            <a:off x="1021627" y="6341864"/>
            <a:ext cx="1142931" cy="461665"/>
          </a:xfrm>
          <a:prstGeom prst="rect">
            <a:avLst/>
          </a:prstGeom>
          <a:solidFill>
            <a:srgbClr val="FFFF66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0000CC"/>
                </a:solidFill>
                <a:latin typeface="Calibri" panose="020F0502020204030204"/>
              </a:rPr>
              <a:t>NO TPS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71" name="Freccia a destra 15">
            <a:extLst>
              <a:ext uri="{FF2B5EF4-FFF2-40B4-BE49-F238E27FC236}">
                <a16:creationId xmlns:a16="http://schemas.microsoft.com/office/drawing/2014/main" id="{CE6CEB64-C0E3-4037-8443-33E874DFF0EF}"/>
              </a:ext>
            </a:extLst>
          </p:cNvPr>
          <p:cNvSpPr/>
          <p:nvPr/>
        </p:nvSpPr>
        <p:spPr>
          <a:xfrm rot="173348">
            <a:off x="2374425" y="6354514"/>
            <a:ext cx="407195" cy="413542"/>
          </a:xfrm>
          <a:prstGeom prst="rightArrow">
            <a:avLst/>
          </a:prstGeom>
          <a:solidFill>
            <a:srgbClr val="0099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331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23987</TotalTime>
  <Words>3518</Words>
  <Application>Microsoft Office PowerPoint</Application>
  <PresentationFormat>Widescreen</PresentationFormat>
  <Paragraphs>980</Paragraphs>
  <Slides>47</Slides>
  <Notes>46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47</vt:i4>
      </vt:variant>
    </vt:vector>
  </HeadingPairs>
  <TitlesOfParts>
    <vt:vector size="60" baseType="lpstr">
      <vt:lpstr>Arial</vt:lpstr>
      <vt:lpstr>Bookman Old Style</vt:lpstr>
      <vt:lpstr>Calibri</vt:lpstr>
      <vt:lpstr>Calibri Light</vt:lpstr>
      <vt:lpstr>Cambria Math</vt:lpstr>
      <vt:lpstr>CMR10</vt:lpstr>
      <vt:lpstr>CMTI10</vt:lpstr>
      <vt:lpstr>Helvetica Neue</vt:lpstr>
      <vt:lpstr>Palatino</vt:lpstr>
      <vt:lpstr>Symbol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spighi</dc:creator>
  <cp:lastModifiedBy>Roberto Spighi</cp:lastModifiedBy>
  <cp:revision>648</cp:revision>
  <dcterms:created xsi:type="dcterms:W3CDTF">2017-09-06T08:19:22Z</dcterms:created>
  <dcterms:modified xsi:type="dcterms:W3CDTF">2020-02-07T07:17:46Z</dcterms:modified>
</cp:coreProperties>
</file>