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Noto Sans Symbols" panose="020B050204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e31a50a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6e31a50a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IT"/>
              <a:t>Overview of ongoing activities @ SBAI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T"/>
              <a:t>A. Sarti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8557" y="-312013"/>
            <a:ext cx="2449616" cy="222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 dirty="0"/>
              <a:t>Paprica [I. Mattei project @ CSN5]</a:t>
            </a:r>
            <a:endParaRPr dirty="0"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2589200" y="2209800"/>
            <a:ext cx="92553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IT" sz="2400" dirty="0"/>
              <a:t>People from SBAI involved: M. Toppi, G. Traini, (M. Marafini, V.Patera, A.Sarti, A.Sciubba)</a:t>
            </a:r>
            <a:endParaRPr sz="2400"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050" y="3682977"/>
            <a:ext cx="3337450" cy="29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2580625" y="3053175"/>
            <a:ext cx="42927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🠶"/>
            </a:pPr>
            <a:r>
              <a:rPr lang="en-IT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Ongoing Activities:</a:t>
            </a: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311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🠶"/>
            </a:pPr>
            <a:r>
              <a:rPr lang="en-IT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HW: </a:t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IT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Alpide Setup @ LNF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IT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converter &amp; calo assembly @ SBAI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</a:pPr>
            <a:r>
              <a:rPr lang="en-IT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</a:t>
            </a:r>
            <a:r>
              <a:rPr lang="en-IT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IT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Detector simulation for layout optimization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6753500" y="3312275"/>
            <a:ext cx="2756400" cy="107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b="1">
                <a:latin typeface="Century Gothic"/>
                <a:ea typeface="Century Gothic"/>
                <a:cs typeface="Century Gothic"/>
                <a:sym typeface="Century Gothic"/>
              </a:rPr>
              <a:t>LYSO converter, ALPIDE tech for tracking + plastic scint calo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49E89-E1C5-C14F-8651-59AE596D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4040" y="927210"/>
            <a:ext cx="1383469" cy="977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en-IT" dirty="0"/>
              <a:t>Paprica [I. Mattei project @ CSN5]</a:t>
            </a:r>
            <a:endParaRPr dirty="0"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2589200" y="2133600"/>
            <a:ext cx="92553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IT" sz="2400" dirty="0"/>
              <a:t>Time Plan:</a:t>
            </a:r>
            <a:endParaRPr sz="2400"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 sz="1800" dirty="0"/>
              <a:t>Article documenting technique potential in 1 year (MC based)</a:t>
            </a:r>
            <a:endParaRPr sz="1800" dirty="0"/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IT" sz="2400" dirty="0"/>
              <a:t>Opportunities [Physicists]:</a:t>
            </a:r>
            <a:endParaRPr sz="24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 sz="1800" dirty="0"/>
              <a:t>MC studies.</a:t>
            </a:r>
            <a:endParaRPr sz="18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 sz="1800" dirty="0"/>
              <a:t>tracking implementation with alpide</a:t>
            </a:r>
            <a:endParaRPr sz="1800" dirty="0"/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IT" sz="2400" dirty="0"/>
              <a:t>Collaborations: if you want to help, ask Ilaria, PI of the project (ilaria.mattei@mi.infn.it)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2A1CE-2C8C-BC4F-BC57-2B1542A76A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443" y="1308210"/>
            <a:ext cx="1383469" cy="97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96A3C-4127-684B-90DB-65766985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1256" y="819315"/>
            <a:ext cx="1383469" cy="977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76332-E8F3-E940-9D44-496F0BF0AC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825" y="4890829"/>
            <a:ext cx="1383469" cy="977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7FF6A-EF46-3A45-BEB8-F768308601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1031" y="4412930"/>
            <a:ext cx="1383469" cy="977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TOPS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 sz="2400"/>
              <a:t>Time Of flight Plastic Scintillators</a:t>
            </a:r>
            <a:endParaRPr sz="2400"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2589200" y="2133600"/>
            <a:ext cx="92130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(A. Bochetti), M. Marafini, A.Sciubba, V. Patera 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test with cosmic rays and sources of 4 samples of new plastic scintillators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SW: raw analysis for time and light output evaluations wrt EJ-200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Article in preparation (TNS).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HW/SW: measurements with protons at CNAO/Trento.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HW: new polymer based samples, developments and test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Collaborations: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SBAI reserchers: Chemistry and optical spectrometry divisions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Dose Profiler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B. Di Lullo, M. Fischetti, A. Sarti, G. Traini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DDS optical interface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SW: Data analysis. Trial data &amp; data/MC comparisons are ongoing. 3D approach is under development with help from V. Bruni (mat  - SBAI)</a:t>
            </a:r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000" y="4222725"/>
            <a:ext cx="2284410" cy="227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200" y="4157250"/>
            <a:ext cx="2284412" cy="227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800" y="4401950"/>
            <a:ext cx="2667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37138" y="188900"/>
            <a:ext cx="2288125" cy="171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Dose Profiler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Finalize article on technique exp. + trial preliminary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Finalize trial (exp. end in early 2021) 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IT"/>
              <a:t>2 other articles: 3D approach, PB monitoring.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 / Bio-Engineer]: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Data collection @ CNAO (trial 2nd step, starting next sept.)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Data analysis: PB monitoring, Trial analysis, Range monitoring?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DP interface improvements in view of routine operation during treatments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Collaborations: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CNAO – INFN Mi, Pi, To – CF 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7289075" y="1528350"/>
            <a:ext cx="42156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latin typeface="Century Gothic"/>
                <a:ea typeface="Century Gothic"/>
                <a:cs typeface="Century Gothic"/>
                <a:sym typeface="Century Gothic"/>
              </a:rPr>
              <a:t>More details next talk from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latin typeface="Century Gothic"/>
                <a:ea typeface="Century Gothic"/>
                <a:cs typeface="Century Gothic"/>
                <a:sym typeface="Century Gothic"/>
              </a:rPr>
              <a:t>F. Galante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FOOT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2589200" y="1752600"/>
            <a:ext cx="8915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G. Franciosini, M. Marafini, V. Patera, A. Sarti, A. Sciubba, M. Toppi, G. Traini (+ F. Murtas, laureanda, @ marzo?)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Start counter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075" y="2950225"/>
            <a:ext cx="6583150" cy="334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2013175" y="4429775"/>
            <a:ext cx="30495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 February: Data Taking with emulsions and test beam with star counter at GSI (Darmstadt).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2592925" y="3049450"/>
            <a:ext cx="26685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</a:pPr>
            <a:r>
              <a:rPr lang="en-IT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SW: ToF reco, Trigger, Global reconstruction</a:t>
            </a:r>
            <a:endParaRPr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FOOT</a:t>
            </a: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2589212" y="27432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Article in preparation.</a:t>
            </a:r>
            <a:endParaRPr/>
          </a:p>
          <a:p>
            <a:pPr marL="742950" lvl="1" indent="-2730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Next data taking will take place in end 2020 early 2021.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New start counter detector (optimised for Radiation in Space applications: higher energies). Test beams of ToF system.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SW: data analysis, global reconstruction studies. </a:t>
            </a:r>
            <a:endParaRPr/>
          </a:p>
          <a:p>
            <a:pPr marL="3429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Collaborations: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INFN experiment (Na, To, Pi, Mi, LNF, PG, Bo, TIFPA, ..) + Strasbourg + Jap [emulsions] + …</a:t>
            </a:r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424" y="362874"/>
            <a:ext cx="6014575" cy="29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FRED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P. De Maria, M. De Simoni, G. Franciosini, F. Salvati, V. Patera, A. Schiavi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Ions: energy-scaling of production cross-sections for fragmentation of Carbon ions; </a:t>
            </a:r>
            <a:br>
              <a:rPr lang="en-IT"/>
            </a:br>
            <a:r>
              <a:rPr lang="en-IT"/>
              <a:t>validation against commissioning data at CNAO; patient QA and plan recalculation (for CNAO); LET-based optimization of treatment plans (Medaustron) 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EM: testing and validation of electron, positron and photon interaction in the clinical energy range; laying out dose report for IORT</a:t>
            </a:r>
            <a:endParaRPr/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patient QA at Maastro (Netherlands): commissioning and introduction in the clinical routine</a:t>
            </a:r>
            <a:endParaRPr/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plan recalculation and LET-based RBE dose report at CCB (Krakow)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FRED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2505400" y="1540204"/>
            <a:ext cx="8915400" cy="5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Plan: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commission at Maastro: first quarter 2020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Carbon ion beam treatments: before Summer 2020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EM transport and new GPU engine: late Spring 2020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paper on beam model and commissioning at CCB:  second quarter 2020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 / Bio-Engineer]: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modelling radioactive sources; particle decays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LET-based optimization of plans wrt dose-based optimization (devel on GPU)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Collaborations: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very active with CCB proton centre (Krakow) and Maastro clinic (Netherlands)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opening up with PSI (Swiss)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J-PET detector data reconstruction using MC simulations (Jagellonian Univ. - Krakow)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Monitor di fascio @ CNAO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 sz="1800"/>
              <a:t>[beams of low intensities]</a:t>
            </a:r>
            <a:endParaRPr sz="1800"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G. Franciosini, A. Sarti, A. Sciubba, M. Toppi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test of CAEN DT5702 - 32 Channel SiPM readout Front-End Board, detector construction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SW: DAQ implementation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Build and test the monitor @ CNAO exp. room within this year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Construction and test of the device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Collaborations:	CNAO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IT"/>
              <a:t>MONDO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2592925" y="1286725"/>
            <a:ext cx="9241200" cy="55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People involved: A. Bochetti, (R.Mirabelli), M. Marafini, G. Traini, A. Sarti, A.Sciubba, V.Patera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Ongoing Activities: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HW: matrix and prototypes realisation with Arianna (Filatrice), measurements with the new SBAM1 sensors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/>
              <a:t>SW: data analysis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Time Plan: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SBAM 2 design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Data taking with protons CNAO/Trento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Opportunities [Physicists]: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 sz="1600"/>
              <a:t>SW: collaboration with FBK in the firmware implementation of SBAM 2, event reconstruction, MC developments</a:t>
            </a:r>
            <a:endParaRPr sz="1600"/>
          </a:p>
          <a:p>
            <a:pPr marL="742950" lvl="1" indent="-2730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IT" sz="1600"/>
              <a:t>HW: SBAM 1 and 2 tests</a:t>
            </a:r>
            <a:endParaRPr sz="16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Collaborations: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IT"/>
              <a:t>I.Mattei, G.Battistoni, new possible cooperation with TIFPA/UniTn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976</Words>
  <Application>Microsoft Macintosh PowerPoint</Application>
  <PresentationFormat>Widescreen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Noto Sans Symbols</vt:lpstr>
      <vt:lpstr>Arial</vt:lpstr>
      <vt:lpstr>Wisp</vt:lpstr>
      <vt:lpstr>Overview of ongoing activities @ SBAI</vt:lpstr>
      <vt:lpstr>Dose Profiler</vt:lpstr>
      <vt:lpstr>Dose Profiler</vt:lpstr>
      <vt:lpstr>FOOT</vt:lpstr>
      <vt:lpstr>FOOT</vt:lpstr>
      <vt:lpstr>FRED</vt:lpstr>
      <vt:lpstr>FRED</vt:lpstr>
      <vt:lpstr>Monitor di fascio @ CNAO [beams of low intensities]</vt:lpstr>
      <vt:lpstr>MONDO</vt:lpstr>
      <vt:lpstr>Paprica [I. Mattei project @ CSN5]</vt:lpstr>
      <vt:lpstr>Paprica [I. Mattei project @ CSN5]</vt:lpstr>
      <vt:lpstr>TOPS Time Of flight Plastic Scintillators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ongoing activities @ SBAI</dc:title>
  <cp:lastModifiedBy>Alessio Sarti</cp:lastModifiedBy>
  <cp:revision>2</cp:revision>
  <dcterms:modified xsi:type="dcterms:W3CDTF">2020-01-28T15:51:42Z</dcterms:modified>
</cp:coreProperties>
</file>