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24"/>
  </p:notesMasterIdLst>
  <p:sldIdLst>
    <p:sldId id="257" r:id="rId2"/>
    <p:sldId id="271" r:id="rId3"/>
    <p:sldId id="288" r:id="rId4"/>
    <p:sldId id="282" r:id="rId5"/>
    <p:sldId id="300" r:id="rId6"/>
    <p:sldId id="284" r:id="rId7"/>
    <p:sldId id="267" r:id="rId8"/>
    <p:sldId id="275" r:id="rId9"/>
    <p:sldId id="279" r:id="rId10"/>
    <p:sldId id="296" r:id="rId11"/>
    <p:sldId id="274" r:id="rId12"/>
    <p:sldId id="276" r:id="rId13"/>
    <p:sldId id="289" r:id="rId14"/>
    <p:sldId id="291" r:id="rId15"/>
    <p:sldId id="292" r:id="rId16"/>
    <p:sldId id="294" r:id="rId17"/>
    <p:sldId id="297" r:id="rId18"/>
    <p:sldId id="302" r:id="rId19"/>
    <p:sldId id="293" r:id="rId20"/>
    <p:sldId id="298" r:id="rId21"/>
    <p:sldId id="299" r:id="rId22"/>
    <p:sldId id="28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61"/>
    <p:restoredTop sz="94586"/>
  </p:normalViewPr>
  <p:slideViewPr>
    <p:cSldViewPr snapToGrid="0" snapToObjects="1">
      <p:cViewPr>
        <p:scale>
          <a:sx n="80" d="100"/>
          <a:sy n="80" d="100"/>
        </p:scale>
        <p:origin x="2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e  Elisabeth Hemmer" userId="1958300a-7cb7-4f10-8aa2-0df0ca29d4c4" providerId="ADAL" clId="{D28E1C43-4239-294F-914B-FDFE1A7F2F44}"/>
    <pc:docChg chg="undo modSld">
      <pc:chgData name="Sabine  Elisabeth Hemmer" userId="1958300a-7cb7-4f10-8aa2-0df0ca29d4c4" providerId="ADAL" clId="{D28E1C43-4239-294F-914B-FDFE1A7F2F44}" dt="2019-09-10T12:05:07.005" v="145" actId="20577"/>
      <pc:docMkLst>
        <pc:docMk/>
      </pc:docMkLst>
      <pc:sldChg chg="modSp">
        <pc:chgData name="Sabine  Elisabeth Hemmer" userId="1958300a-7cb7-4f10-8aa2-0df0ca29d4c4" providerId="ADAL" clId="{D28E1C43-4239-294F-914B-FDFE1A7F2F44}" dt="2019-08-28T13:34:33.868" v="25" actId="20577"/>
        <pc:sldMkLst>
          <pc:docMk/>
          <pc:sldMk cId="893957973" sldId="257"/>
        </pc:sldMkLst>
        <pc:spChg chg="mod">
          <ac:chgData name="Sabine  Elisabeth Hemmer" userId="1958300a-7cb7-4f10-8aa2-0df0ca29d4c4" providerId="ADAL" clId="{D28E1C43-4239-294F-914B-FDFE1A7F2F44}" dt="2019-08-28T13:34:33.868" v="25" actId="20577"/>
          <ac:spMkLst>
            <pc:docMk/>
            <pc:sldMk cId="893957973" sldId="257"/>
            <ac:spMk id="12" creationId="{59B7FA06-E3BD-C642-A55D-AD3794F23516}"/>
          </ac:spMkLst>
        </pc:spChg>
        <pc:picChg chg="mod">
          <ac:chgData name="Sabine  Elisabeth Hemmer" userId="1958300a-7cb7-4f10-8aa2-0df0ca29d4c4" providerId="ADAL" clId="{D28E1C43-4239-294F-914B-FDFE1A7F2F44}" dt="2019-08-27T13:58:09.186" v="2" actId="1035"/>
          <ac:picMkLst>
            <pc:docMk/>
            <pc:sldMk cId="893957973" sldId="257"/>
            <ac:picMk id="21" creationId="{C5E3AD4F-0510-174C-B328-0478B2ACBB47}"/>
          </ac:picMkLst>
        </pc:picChg>
      </pc:sldChg>
      <pc:sldChg chg="modSp">
        <pc:chgData name="Sabine  Elisabeth Hemmer" userId="1958300a-7cb7-4f10-8aa2-0df0ca29d4c4" providerId="ADAL" clId="{D28E1C43-4239-294F-914B-FDFE1A7F2F44}" dt="2019-08-28T13:47:35.806" v="130" actId="1076"/>
        <pc:sldMkLst>
          <pc:docMk/>
          <pc:sldMk cId="3656005114" sldId="267"/>
        </pc:sldMkLst>
        <pc:spChg chg="mod">
          <ac:chgData name="Sabine  Elisabeth Hemmer" userId="1958300a-7cb7-4f10-8aa2-0df0ca29d4c4" providerId="ADAL" clId="{D28E1C43-4239-294F-914B-FDFE1A7F2F44}" dt="2019-08-28T13:47:35.806" v="130" actId="1076"/>
          <ac:spMkLst>
            <pc:docMk/>
            <pc:sldMk cId="3656005114" sldId="267"/>
            <ac:spMk id="20" creationId="{269CB9BF-734F-F645-8184-0B48D4B0DA9B}"/>
          </ac:spMkLst>
        </pc:spChg>
      </pc:sldChg>
      <pc:sldChg chg="modSp">
        <pc:chgData name="Sabine  Elisabeth Hemmer" userId="1958300a-7cb7-4f10-8aa2-0df0ca29d4c4" providerId="ADAL" clId="{D28E1C43-4239-294F-914B-FDFE1A7F2F44}" dt="2019-09-10T12:04:17.377" v="143" actId="20577"/>
        <pc:sldMkLst>
          <pc:docMk/>
          <pc:sldMk cId="3107541348" sldId="271"/>
        </pc:sldMkLst>
        <pc:spChg chg="mod">
          <ac:chgData name="Sabine  Elisabeth Hemmer" userId="1958300a-7cb7-4f10-8aa2-0df0ca29d4c4" providerId="ADAL" clId="{D28E1C43-4239-294F-914B-FDFE1A7F2F44}" dt="2019-09-10T12:04:17.377" v="143" actId="20577"/>
          <ac:spMkLst>
            <pc:docMk/>
            <pc:sldMk cId="3107541348" sldId="271"/>
            <ac:spMk id="7" creationId="{6568CA17-4E73-A641-AF47-16B2F757834B}"/>
          </ac:spMkLst>
        </pc:spChg>
        <pc:spChg chg="mod">
          <ac:chgData name="Sabine  Elisabeth Hemmer" userId="1958300a-7cb7-4f10-8aa2-0df0ca29d4c4" providerId="ADAL" clId="{D28E1C43-4239-294F-914B-FDFE1A7F2F44}" dt="2019-08-27T14:00:03.192" v="3" actId="207"/>
          <ac:spMkLst>
            <pc:docMk/>
            <pc:sldMk cId="3107541348" sldId="271"/>
            <ac:spMk id="74" creationId="{A9318978-3C05-9D4A-A0E1-FB3793257DC6}"/>
          </ac:spMkLst>
        </pc:spChg>
        <pc:spChg chg="mod">
          <ac:chgData name="Sabine  Elisabeth Hemmer" userId="1958300a-7cb7-4f10-8aa2-0df0ca29d4c4" providerId="ADAL" clId="{D28E1C43-4239-294F-914B-FDFE1A7F2F44}" dt="2019-08-27T14:00:03.192" v="3" actId="207"/>
          <ac:spMkLst>
            <pc:docMk/>
            <pc:sldMk cId="3107541348" sldId="271"/>
            <ac:spMk id="76" creationId="{2FEF194D-5E19-0643-9FF5-BD1BD71B4AB9}"/>
          </ac:spMkLst>
        </pc:spChg>
        <pc:spChg chg="mod">
          <ac:chgData name="Sabine  Elisabeth Hemmer" userId="1958300a-7cb7-4f10-8aa2-0df0ca29d4c4" providerId="ADAL" clId="{D28E1C43-4239-294F-914B-FDFE1A7F2F44}" dt="2019-08-27T14:00:03.192" v="3" actId="207"/>
          <ac:spMkLst>
            <pc:docMk/>
            <pc:sldMk cId="3107541348" sldId="271"/>
            <ac:spMk id="78" creationId="{FCC21B1B-77C5-564A-B9B1-AC5BF4D69E50}"/>
          </ac:spMkLst>
        </pc:spChg>
        <pc:spChg chg="mod">
          <ac:chgData name="Sabine  Elisabeth Hemmer" userId="1958300a-7cb7-4f10-8aa2-0df0ca29d4c4" providerId="ADAL" clId="{D28E1C43-4239-294F-914B-FDFE1A7F2F44}" dt="2019-08-27T14:00:03.192" v="3" actId="207"/>
          <ac:spMkLst>
            <pc:docMk/>
            <pc:sldMk cId="3107541348" sldId="271"/>
            <ac:spMk id="80" creationId="{EF5C59B9-24D8-FF4D-84F0-2B055547B527}"/>
          </ac:spMkLst>
        </pc:spChg>
      </pc:sldChg>
      <pc:sldChg chg="modSp">
        <pc:chgData name="Sabine  Elisabeth Hemmer" userId="1958300a-7cb7-4f10-8aa2-0df0ca29d4c4" providerId="ADAL" clId="{D28E1C43-4239-294F-914B-FDFE1A7F2F44}" dt="2019-09-10T07:46:46.845" v="134" actId="20577"/>
        <pc:sldMkLst>
          <pc:docMk/>
          <pc:sldMk cId="2204140077" sldId="276"/>
        </pc:sldMkLst>
        <pc:spChg chg="mod">
          <ac:chgData name="Sabine  Elisabeth Hemmer" userId="1958300a-7cb7-4f10-8aa2-0df0ca29d4c4" providerId="ADAL" clId="{D28E1C43-4239-294F-914B-FDFE1A7F2F44}" dt="2019-09-10T07:46:46.845" v="134" actId="20577"/>
          <ac:spMkLst>
            <pc:docMk/>
            <pc:sldMk cId="2204140077" sldId="276"/>
            <ac:spMk id="8" creationId="{809A80C7-61A6-6840-A370-613A7A62B12A}"/>
          </ac:spMkLst>
        </pc:spChg>
      </pc:sldChg>
      <pc:sldChg chg="modSp">
        <pc:chgData name="Sabine  Elisabeth Hemmer" userId="1958300a-7cb7-4f10-8aa2-0df0ca29d4c4" providerId="ADAL" clId="{D28E1C43-4239-294F-914B-FDFE1A7F2F44}" dt="2019-08-28T13:44:36.514" v="80" actId="20577"/>
        <pc:sldMkLst>
          <pc:docMk/>
          <pc:sldMk cId="429521495" sldId="278"/>
        </pc:sldMkLst>
        <pc:spChg chg="mod">
          <ac:chgData name="Sabine  Elisabeth Hemmer" userId="1958300a-7cb7-4f10-8aa2-0df0ca29d4c4" providerId="ADAL" clId="{D28E1C43-4239-294F-914B-FDFE1A7F2F44}" dt="2019-08-28T13:44:36.514" v="80" actId="20577"/>
          <ac:spMkLst>
            <pc:docMk/>
            <pc:sldMk cId="429521495" sldId="278"/>
            <ac:spMk id="13" creationId="{2205A5A4-097B-2A41-A001-809D35F2886A}"/>
          </ac:spMkLst>
        </pc:spChg>
      </pc:sldChg>
      <pc:sldChg chg="modSp">
        <pc:chgData name="Sabine  Elisabeth Hemmer" userId="1958300a-7cb7-4f10-8aa2-0df0ca29d4c4" providerId="ADAL" clId="{D28E1C43-4239-294F-914B-FDFE1A7F2F44}" dt="2019-09-10T12:05:07.005" v="145" actId="20577"/>
        <pc:sldMkLst>
          <pc:docMk/>
          <pc:sldMk cId="2991674768" sldId="282"/>
        </pc:sldMkLst>
        <pc:spChg chg="mod">
          <ac:chgData name="Sabine  Elisabeth Hemmer" userId="1958300a-7cb7-4f10-8aa2-0df0ca29d4c4" providerId="ADAL" clId="{D28E1C43-4239-294F-914B-FDFE1A7F2F44}" dt="2019-08-28T13:43:09.241" v="59" actId="1076"/>
          <ac:spMkLst>
            <pc:docMk/>
            <pc:sldMk cId="2991674768" sldId="282"/>
            <ac:spMk id="7" creationId="{B8968EE8-9AAF-2B4C-BDB6-173D955C8F27}"/>
          </ac:spMkLst>
        </pc:spChg>
        <pc:spChg chg="mod">
          <ac:chgData name="Sabine  Elisabeth Hemmer" userId="1958300a-7cb7-4f10-8aa2-0df0ca29d4c4" providerId="ADAL" clId="{D28E1C43-4239-294F-914B-FDFE1A7F2F44}" dt="2019-09-10T12:05:07.005" v="145" actId="20577"/>
          <ac:spMkLst>
            <pc:docMk/>
            <pc:sldMk cId="2991674768" sldId="282"/>
            <ac:spMk id="20" creationId="{17973F42-00C9-2541-94FC-261B58DC65A9}"/>
          </ac:spMkLst>
        </pc:spChg>
        <pc:picChg chg="mod">
          <ac:chgData name="Sabine  Elisabeth Hemmer" userId="1958300a-7cb7-4f10-8aa2-0df0ca29d4c4" providerId="ADAL" clId="{D28E1C43-4239-294F-914B-FDFE1A7F2F44}" dt="2019-08-28T13:42:55.039" v="56" actId="1076"/>
          <ac:picMkLst>
            <pc:docMk/>
            <pc:sldMk cId="2991674768" sldId="282"/>
            <ac:picMk id="17" creationId="{DE23D13F-166E-0A4C-8770-9F8D54950D28}"/>
          </ac:picMkLst>
        </pc:picChg>
        <pc:picChg chg="mod modCrop">
          <ac:chgData name="Sabine  Elisabeth Hemmer" userId="1958300a-7cb7-4f10-8aa2-0df0ca29d4c4" providerId="ADAL" clId="{D28E1C43-4239-294F-914B-FDFE1A7F2F44}" dt="2019-08-28T13:43:34.449" v="61" actId="1037"/>
          <ac:picMkLst>
            <pc:docMk/>
            <pc:sldMk cId="2991674768" sldId="282"/>
            <ac:picMk id="19" creationId="{3D37350C-6D2F-DA45-A89A-A44BF31B869E}"/>
          </ac:picMkLst>
        </pc:picChg>
      </pc:sldChg>
      <pc:sldChg chg="addSp modSp">
        <pc:chgData name="Sabine  Elisabeth Hemmer" userId="1958300a-7cb7-4f10-8aa2-0df0ca29d4c4" providerId="ADAL" clId="{D28E1C43-4239-294F-914B-FDFE1A7F2F44}" dt="2019-08-28T13:47:03.192" v="129" actId="207"/>
        <pc:sldMkLst>
          <pc:docMk/>
          <pc:sldMk cId="154732698" sldId="284"/>
        </pc:sldMkLst>
        <pc:spChg chg="add mod">
          <ac:chgData name="Sabine  Elisabeth Hemmer" userId="1958300a-7cb7-4f10-8aa2-0df0ca29d4c4" providerId="ADAL" clId="{D28E1C43-4239-294F-914B-FDFE1A7F2F44}" dt="2019-08-27T14:20:26.597" v="5"/>
          <ac:spMkLst>
            <pc:docMk/>
            <pc:sldMk cId="154732698" sldId="284"/>
            <ac:spMk id="7" creationId="{43997C45-7CA2-8746-AAD1-BE06F257FDB4}"/>
          </ac:spMkLst>
        </pc:spChg>
        <pc:spChg chg="mod">
          <ac:chgData name="Sabine  Elisabeth Hemmer" userId="1958300a-7cb7-4f10-8aa2-0df0ca29d4c4" providerId="ADAL" clId="{D28E1C43-4239-294F-914B-FDFE1A7F2F44}" dt="2019-08-28T13:47:03.192" v="129" actId="207"/>
          <ac:spMkLst>
            <pc:docMk/>
            <pc:sldMk cId="154732698" sldId="284"/>
            <ac:spMk id="11" creationId="{BBA86682-65A9-D24E-A5D3-4180D93DC44F}"/>
          </ac:spMkLst>
        </pc:spChg>
        <pc:graphicFrameChg chg="mod">
          <ac:chgData name="Sabine  Elisabeth Hemmer" userId="1958300a-7cb7-4f10-8aa2-0df0ca29d4c4" providerId="ADAL" clId="{D28E1C43-4239-294F-914B-FDFE1A7F2F44}" dt="2019-08-28T13:46:13.792" v="122" actId="1035"/>
          <ac:graphicFrameMkLst>
            <pc:docMk/>
            <pc:sldMk cId="154732698" sldId="284"/>
            <ac:graphicFrameMk id="5" creationId="{A3678A88-FE12-2846-BEC8-9E65194DC814}"/>
          </ac:graphicFrameMkLst>
        </pc:graphicFrameChg>
        <pc:picChg chg="mod">
          <ac:chgData name="Sabine  Elisabeth Hemmer" userId="1958300a-7cb7-4f10-8aa2-0df0ca29d4c4" providerId="ADAL" clId="{D28E1C43-4239-294F-914B-FDFE1A7F2F44}" dt="2019-08-28T13:46:17.304" v="125" actId="1035"/>
          <ac:picMkLst>
            <pc:docMk/>
            <pc:sldMk cId="154732698" sldId="284"/>
            <ac:picMk id="9" creationId="{713614A7-CB7A-E74B-9EDB-8ED824E8C1B7}"/>
          </ac:picMkLst>
        </pc:picChg>
      </pc:sldChg>
      <pc:sldChg chg="addSp modSp">
        <pc:chgData name="Sabine  Elisabeth Hemmer" userId="1958300a-7cb7-4f10-8aa2-0df0ca29d4c4" providerId="ADAL" clId="{D28E1C43-4239-294F-914B-FDFE1A7F2F44}" dt="2019-08-28T13:48:28.906" v="131" actId="1076"/>
        <pc:sldMkLst>
          <pc:docMk/>
          <pc:sldMk cId="2643788030" sldId="286"/>
        </pc:sldMkLst>
        <pc:spChg chg="add mod">
          <ac:chgData name="Sabine  Elisabeth Hemmer" userId="1958300a-7cb7-4f10-8aa2-0df0ca29d4c4" providerId="ADAL" clId="{D28E1C43-4239-294F-914B-FDFE1A7F2F44}" dt="2019-08-27T14:20:26.597" v="5"/>
          <ac:spMkLst>
            <pc:docMk/>
            <pc:sldMk cId="2643788030" sldId="286"/>
            <ac:spMk id="8" creationId="{7EF6324A-0E65-DD48-AEE7-D4FFAEB3DCE4}"/>
          </ac:spMkLst>
        </pc:spChg>
        <pc:picChg chg="mod">
          <ac:chgData name="Sabine  Elisabeth Hemmer" userId="1958300a-7cb7-4f10-8aa2-0df0ca29d4c4" providerId="ADAL" clId="{D28E1C43-4239-294F-914B-FDFE1A7F2F44}" dt="2019-08-28T13:48:28.906" v="131" actId="1076"/>
          <ac:picMkLst>
            <pc:docMk/>
            <pc:sldMk cId="2643788030" sldId="286"/>
            <ac:picMk id="10" creationId="{766BEC29-4A29-D74F-BA83-3EA01C6D025C}"/>
          </ac:picMkLst>
        </pc:picChg>
      </pc:sldChg>
    </pc:docChg>
  </pc:docChgLst>
  <pc:docChgLst>
    <pc:chgData name="Sabine  Elisabeth Hemmer" userId="1958300a-7cb7-4f10-8aa2-0df0ca29d4c4" providerId="ADAL" clId="{2484E0FC-9CAB-0542-B411-244FC8F98176}"/>
    <pc:docChg chg="undo custSel mod addSld delSld modSld">
      <pc:chgData name="Sabine  Elisabeth Hemmer" userId="1958300a-7cb7-4f10-8aa2-0df0ca29d4c4" providerId="ADAL" clId="{2484E0FC-9CAB-0542-B411-244FC8F98176}" dt="2019-09-24T14:51:17.032" v="3807" actId="113"/>
      <pc:docMkLst>
        <pc:docMk/>
      </pc:docMkLst>
      <pc:sldChg chg="delSp modSp">
        <pc:chgData name="Sabine  Elisabeth Hemmer" userId="1958300a-7cb7-4f10-8aa2-0df0ca29d4c4" providerId="ADAL" clId="{2484E0FC-9CAB-0542-B411-244FC8F98176}" dt="2019-09-24T10:28:07.219" v="103" actId="20577"/>
        <pc:sldMkLst>
          <pc:docMk/>
          <pc:sldMk cId="893957973" sldId="257"/>
        </pc:sldMkLst>
        <pc:spChg chg="mod">
          <ac:chgData name="Sabine  Elisabeth Hemmer" userId="1958300a-7cb7-4f10-8aa2-0df0ca29d4c4" providerId="ADAL" clId="{2484E0FC-9CAB-0542-B411-244FC8F98176}" dt="2019-09-24T10:27:03.611" v="47" actId="20577"/>
          <ac:spMkLst>
            <pc:docMk/>
            <pc:sldMk cId="893957973" sldId="257"/>
            <ac:spMk id="2" creationId="{46E7C840-0AAA-7A48-9C3E-02FC80650B48}"/>
          </ac:spMkLst>
        </pc:spChg>
        <pc:spChg chg="mod">
          <ac:chgData name="Sabine  Elisabeth Hemmer" userId="1958300a-7cb7-4f10-8aa2-0df0ca29d4c4" providerId="ADAL" clId="{2484E0FC-9CAB-0542-B411-244FC8F98176}" dt="2019-09-24T10:28:07.219" v="103" actId="20577"/>
          <ac:spMkLst>
            <pc:docMk/>
            <pc:sldMk cId="893957973" sldId="257"/>
            <ac:spMk id="3" creationId="{52622765-C37D-D346-BB3E-592311826F65}"/>
          </ac:spMkLst>
        </pc:spChg>
        <pc:spChg chg="del">
          <ac:chgData name="Sabine  Elisabeth Hemmer" userId="1958300a-7cb7-4f10-8aa2-0df0ca29d4c4" providerId="ADAL" clId="{2484E0FC-9CAB-0542-B411-244FC8F98176}" dt="2019-09-24T10:27:10.273" v="48" actId="478"/>
          <ac:spMkLst>
            <pc:docMk/>
            <pc:sldMk cId="893957973" sldId="257"/>
            <ac:spMk id="12" creationId="{59B7FA06-E3BD-C642-A55D-AD3794F23516}"/>
          </ac:spMkLst>
        </pc:spChg>
      </pc:sldChg>
      <pc:sldChg chg="modSp">
        <pc:chgData name="Sabine  Elisabeth Hemmer" userId="1958300a-7cb7-4f10-8aa2-0df0ca29d4c4" providerId="ADAL" clId="{2484E0FC-9CAB-0542-B411-244FC8F98176}" dt="2019-09-24T10:40:20.361" v="603" actId="20577"/>
        <pc:sldMkLst>
          <pc:docMk/>
          <pc:sldMk cId="2204140077" sldId="276"/>
        </pc:sldMkLst>
        <pc:spChg chg="mod">
          <ac:chgData name="Sabine  Elisabeth Hemmer" userId="1958300a-7cb7-4f10-8aa2-0df0ca29d4c4" providerId="ADAL" clId="{2484E0FC-9CAB-0542-B411-244FC8F98176}" dt="2019-09-24T10:40:20.361" v="603" actId="20577"/>
          <ac:spMkLst>
            <pc:docMk/>
            <pc:sldMk cId="2204140077" sldId="276"/>
            <ac:spMk id="8" creationId="{809A80C7-61A6-6840-A370-613A7A62B12A}"/>
          </ac:spMkLst>
        </pc:spChg>
      </pc:sldChg>
      <pc:sldChg chg="addSp delSp modSp">
        <pc:chgData name="Sabine  Elisabeth Hemmer" userId="1958300a-7cb7-4f10-8aa2-0df0ca29d4c4" providerId="ADAL" clId="{2484E0FC-9CAB-0542-B411-244FC8F98176}" dt="2019-09-24T10:36:36.753" v="351"/>
        <pc:sldMkLst>
          <pc:docMk/>
          <pc:sldMk cId="429521495" sldId="278"/>
        </pc:sldMkLst>
        <pc:spChg chg="add del mod">
          <ac:chgData name="Sabine  Elisabeth Hemmer" userId="1958300a-7cb7-4f10-8aa2-0df0ca29d4c4" providerId="ADAL" clId="{2484E0FC-9CAB-0542-B411-244FC8F98176}" dt="2019-09-24T10:31:28.017" v="125"/>
          <ac:spMkLst>
            <pc:docMk/>
            <pc:sldMk cId="429521495" sldId="278"/>
            <ac:spMk id="2" creationId="{2682291A-21F7-B74D-AC67-CA4C5F53F74E}"/>
          </ac:spMkLst>
        </pc:spChg>
        <pc:spChg chg="mod">
          <ac:chgData name="Sabine  Elisabeth Hemmer" userId="1958300a-7cb7-4f10-8aa2-0df0ca29d4c4" providerId="ADAL" clId="{2484E0FC-9CAB-0542-B411-244FC8F98176}" dt="2019-09-24T10:36:05.770" v="347" actId="1076"/>
          <ac:spMkLst>
            <pc:docMk/>
            <pc:sldMk cId="429521495" sldId="278"/>
            <ac:spMk id="10" creationId="{8D001DC2-4455-BC46-A486-B77E0B11FBE2}"/>
          </ac:spMkLst>
        </pc:spChg>
        <pc:spChg chg="mod">
          <ac:chgData name="Sabine  Elisabeth Hemmer" userId="1958300a-7cb7-4f10-8aa2-0df0ca29d4c4" providerId="ADAL" clId="{2484E0FC-9CAB-0542-B411-244FC8F98176}" dt="2019-09-24T10:32:17.693" v="221" actId="1035"/>
          <ac:spMkLst>
            <pc:docMk/>
            <pc:sldMk cId="429521495" sldId="278"/>
            <ac:spMk id="14" creationId="{D2BAC5E1-ADEE-2F47-9336-53F00C9BB213}"/>
          </ac:spMkLst>
        </pc:spChg>
        <pc:spChg chg="mod">
          <ac:chgData name="Sabine  Elisabeth Hemmer" userId="1958300a-7cb7-4f10-8aa2-0df0ca29d4c4" providerId="ADAL" clId="{2484E0FC-9CAB-0542-B411-244FC8F98176}" dt="2019-09-24T10:32:17.693" v="221" actId="1035"/>
          <ac:spMkLst>
            <pc:docMk/>
            <pc:sldMk cId="429521495" sldId="278"/>
            <ac:spMk id="15" creationId="{F39609CF-5D17-A24E-A17D-004B3121B29E}"/>
          </ac:spMkLst>
        </pc:spChg>
        <pc:spChg chg="mod">
          <ac:chgData name="Sabine  Elisabeth Hemmer" userId="1958300a-7cb7-4f10-8aa2-0df0ca29d4c4" providerId="ADAL" clId="{2484E0FC-9CAB-0542-B411-244FC8F98176}" dt="2019-09-24T10:32:17.693" v="221" actId="1035"/>
          <ac:spMkLst>
            <pc:docMk/>
            <pc:sldMk cId="429521495" sldId="278"/>
            <ac:spMk id="16" creationId="{B95178F4-5B9C-0B43-8C6A-8DC98B6D6584}"/>
          </ac:spMkLst>
        </pc:spChg>
        <pc:spChg chg="mod">
          <ac:chgData name="Sabine  Elisabeth Hemmer" userId="1958300a-7cb7-4f10-8aa2-0df0ca29d4c4" providerId="ADAL" clId="{2484E0FC-9CAB-0542-B411-244FC8F98176}" dt="2019-09-24T10:35:57.964" v="346" actId="1076"/>
          <ac:spMkLst>
            <pc:docMk/>
            <pc:sldMk cId="429521495" sldId="278"/>
            <ac:spMk id="20" creationId="{EA6A8C54-04DE-154D-B069-28E899DDB81D}"/>
          </ac:spMkLst>
        </pc:spChg>
        <pc:spChg chg="mod">
          <ac:chgData name="Sabine  Elisabeth Hemmer" userId="1958300a-7cb7-4f10-8aa2-0df0ca29d4c4" providerId="ADAL" clId="{2484E0FC-9CAB-0542-B411-244FC8F98176}" dt="2019-09-24T10:35:57.964" v="346" actId="1076"/>
          <ac:spMkLst>
            <pc:docMk/>
            <pc:sldMk cId="429521495" sldId="278"/>
            <ac:spMk id="21" creationId="{2078BE33-4005-6F41-8A61-61804AFD37C4}"/>
          </ac:spMkLst>
        </pc:spChg>
        <pc:spChg chg="add mod">
          <ac:chgData name="Sabine  Elisabeth Hemmer" userId="1958300a-7cb7-4f10-8aa2-0df0ca29d4c4" providerId="ADAL" clId="{2484E0FC-9CAB-0542-B411-244FC8F98176}" dt="2019-09-24T10:36:36.753" v="351"/>
          <ac:spMkLst>
            <pc:docMk/>
            <pc:sldMk cId="429521495" sldId="278"/>
            <ac:spMk id="25" creationId="{A17A94BD-EE61-4D4A-921E-64F455060F11}"/>
          </ac:spMkLst>
        </pc:spChg>
        <pc:spChg chg="add del mod">
          <ac:chgData name="Sabine  Elisabeth Hemmer" userId="1958300a-7cb7-4f10-8aa2-0df0ca29d4c4" providerId="ADAL" clId="{2484E0FC-9CAB-0542-B411-244FC8F98176}" dt="2019-09-24T10:35:00.111" v="281" actId="478"/>
          <ac:spMkLst>
            <pc:docMk/>
            <pc:sldMk cId="429521495" sldId="278"/>
            <ac:spMk id="26" creationId="{00185DA6-0499-2349-85DA-2B833123C1CA}"/>
          </ac:spMkLst>
        </pc:spChg>
        <pc:spChg chg="add mod">
          <ac:chgData name="Sabine  Elisabeth Hemmer" userId="1958300a-7cb7-4f10-8aa2-0df0ca29d4c4" providerId="ADAL" clId="{2484E0FC-9CAB-0542-B411-244FC8F98176}" dt="2019-09-24T10:34:18.445" v="275" actId="207"/>
          <ac:spMkLst>
            <pc:docMk/>
            <pc:sldMk cId="429521495" sldId="278"/>
            <ac:spMk id="27" creationId="{72649690-3771-9442-A543-3A2C98CC7A7E}"/>
          </ac:spMkLst>
        </pc:spChg>
        <pc:spChg chg="add mod">
          <ac:chgData name="Sabine  Elisabeth Hemmer" userId="1958300a-7cb7-4f10-8aa2-0df0ca29d4c4" providerId="ADAL" clId="{2484E0FC-9CAB-0542-B411-244FC8F98176}" dt="2019-09-24T10:34:04.677" v="274" actId="1076"/>
          <ac:spMkLst>
            <pc:docMk/>
            <pc:sldMk cId="429521495" sldId="278"/>
            <ac:spMk id="28" creationId="{E1ECC5F8-17FD-7B4C-8351-3F8BD4D064A1}"/>
          </ac:spMkLst>
        </pc:spChg>
        <pc:spChg chg="mod">
          <ac:chgData name="Sabine  Elisabeth Hemmer" userId="1958300a-7cb7-4f10-8aa2-0df0ca29d4c4" providerId="ADAL" clId="{2484E0FC-9CAB-0542-B411-244FC8F98176}" dt="2019-09-24T10:32:27.118" v="240" actId="1038"/>
          <ac:spMkLst>
            <pc:docMk/>
            <pc:sldMk cId="429521495" sldId="278"/>
            <ac:spMk id="29" creationId="{0E9BCE35-AB61-A740-8533-EBEE27732EDE}"/>
          </ac:spMkLst>
        </pc:spChg>
        <pc:spChg chg="add mod">
          <ac:chgData name="Sabine  Elisabeth Hemmer" userId="1958300a-7cb7-4f10-8aa2-0df0ca29d4c4" providerId="ADAL" clId="{2484E0FC-9CAB-0542-B411-244FC8F98176}" dt="2019-09-24T10:35:41.970" v="344" actId="1076"/>
          <ac:spMkLst>
            <pc:docMk/>
            <pc:sldMk cId="429521495" sldId="278"/>
            <ac:spMk id="30" creationId="{CC01E59D-582F-4543-B0E9-B83ED16B5F16}"/>
          </ac:spMkLst>
        </pc:spChg>
        <pc:spChg chg="mod">
          <ac:chgData name="Sabine  Elisabeth Hemmer" userId="1958300a-7cb7-4f10-8aa2-0df0ca29d4c4" providerId="ADAL" clId="{2484E0FC-9CAB-0542-B411-244FC8F98176}" dt="2019-09-24T10:36:05.770" v="347" actId="1076"/>
          <ac:spMkLst>
            <pc:docMk/>
            <pc:sldMk cId="429521495" sldId="278"/>
            <ac:spMk id="31" creationId="{3E561D06-1845-D04D-A771-B79E690FB31B}"/>
          </ac:spMkLst>
        </pc:spChg>
        <pc:spChg chg="mod">
          <ac:chgData name="Sabine  Elisabeth Hemmer" userId="1958300a-7cb7-4f10-8aa2-0df0ca29d4c4" providerId="ADAL" clId="{2484E0FC-9CAB-0542-B411-244FC8F98176}" dt="2019-09-24T10:35:57.964" v="346" actId="1076"/>
          <ac:spMkLst>
            <pc:docMk/>
            <pc:sldMk cId="429521495" sldId="278"/>
            <ac:spMk id="37" creationId="{D8001E5B-3414-2042-A2D4-8B01D5916E60}"/>
          </ac:spMkLst>
        </pc:spChg>
        <pc:spChg chg="mod">
          <ac:chgData name="Sabine  Elisabeth Hemmer" userId="1958300a-7cb7-4f10-8aa2-0df0ca29d4c4" providerId="ADAL" clId="{2484E0FC-9CAB-0542-B411-244FC8F98176}" dt="2019-09-24T10:36:05.770" v="347" actId="1076"/>
          <ac:spMkLst>
            <pc:docMk/>
            <pc:sldMk cId="429521495" sldId="278"/>
            <ac:spMk id="43" creationId="{26E954BE-324E-EA4F-AD58-07897B5928C7}"/>
          </ac:spMkLst>
        </pc:spChg>
        <pc:spChg chg="mod">
          <ac:chgData name="Sabine  Elisabeth Hemmer" userId="1958300a-7cb7-4f10-8aa2-0df0ca29d4c4" providerId="ADAL" clId="{2484E0FC-9CAB-0542-B411-244FC8F98176}" dt="2019-09-24T10:32:27.118" v="240" actId="1038"/>
          <ac:spMkLst>
            <pc:docMk/>
            <pc:sldMk cId="429521495" sldId="278"/>
            <ac:spMk id="45" creationId="{33DA2DF8-C761-F64F-AC9C-05EBA22AE276}"/>
          </ac:spMkLst>
        </pc:spChg>
        <pc:spChg chg="mod">
          <ac:chgData name="Sabine  Elisabeth Hemmer" userId="1958300a-7cb7-4f10-8aa2-0df0ca29d4c4" providerId="ADAL" clId="{2484E0FC-9CAB-0542-B411-244FC8F98176}" dt="2019-09-24T10:32:27.118" v="240" actId="1038"/>
          <ac:spMkLst>
            <pc:docMk/>
            <pc:sldMk cId="429521495" sldId="278"/>
            <ac:spMk id="47" creationId="{6FA0C891-C93D-C449-91C7-931EFABB7249}"/>
          </ac:spMkLst>
        </pc:spChg>
      </pc:sldChg>
      <pc:sldChg chg="del">
        <pc:chgData name="Sabine  Elisabeth Hemmer" userId="1958300a-7cb7-4f10-8aa2-0df0ca29d4c4" providerId="ADAL" clId="{2484E0FC-9CAB-0542-B411-244FC8F98176}" dt="2019-09-24T10:28:35.803" v="104" actId="2696"/>
        <pc:sldMkLst>
          <pc:docMk/>
          <pc:sldMk cId="1148418431" sldId="281"/>
        </pc:sldMkLst>
      </pc:sldChg>
      <pc:sldChg chg="modSp">
        <pc:chgData name="Sabine  Elisabeth Hemmer" userId="1958300a-7cb7-4f10-8aa2-0df0ca29d4c4" providerId="ADAL" clId="{2484E0FC-9CAB-0542-B411-244FC8F98176}" dt="2019-09-24T10:29:42.295" v="110" actId="20577"/>
        <pc:sldMkLst>
          <pc:docMk/>
          <pc:sldMk cId="2991674768" sldId="282"/>
        </pc:sldMkLst>
        <pc:spChg chg="mod">
          <ac:chgData name="Sabine  Elisabeth Hemmer" userId="1958300a-7cb7-4f10-8aa2-0df0ca29d4c4" providerId="ADAL" clId="{2484E0FC-9CAB-0542-B411-244FC8F98176}" dt="2019-09-24T10:29:42.295" v="110" actId="20577"/>
          <ac:spMkLst>
            <pc:docMk/>
            <pc:sldMk cId="2991674768" sldId="282"/>
            <ac:spMk id="20" creationId="{17973F42-00C9-2541-94FC-261B58DC65A9}"/>
          </ac:spMkLst>
        </pc:spChg>
      </pc:sldChg>
      <pc:sldChg chg="modSp">
        <pc:chgData name="Sabine  Elisabeth Hemmer" userId="1958300a-7cb7-4f10-8aa2-0df0ca29d4c4" providerId="ADAL" clId="{2484E0FC-9CAB-0542-B411-244FC8F98176}" dt="2019-09-24T13:09:12.311" v="2075" actId="1076"/>
        <pc:sldMkLst>
          <pc:docMk/>
          <pc:sldMk cId="1100472795" sldId="287"/>
        </pc:sldMkLst>
        <pc:spChg chg="mod">
          <ac:chgData name="Sabine  Elisabeth Hemmer" userId="1958300a-7cb7-4f10-8aa2-0df0ca29d4c4" providerId="ADAL" clId="{2484E0FC-9CAB-0542-B411-244FC8F98176}" dt="2019-09-24T13:07:27.422" v="2045" actId="20577"/>
          <ac:spMkLst>
            <pc:docMk/>
            <pc:sldMk cId="1100472795" sldId="287"/>
            <ac:spMk id="5" creationId="{39C99250-9C34-5348-83E4-C5DF3AF30459}"/>
          </ac:spMkLst>
        </pc:spChg>
        <pc:spChg chg="mod">
          <ac:chgData name="Sabine  Elisabeth Hemmer" userId="1958300a-7cb7-4f10-8aa2-0df0ca29d4c4" providerId="ADAL" clId="{2484E0FC-9CAB-0542-B411-244FC8F98176}" dt="2019-09-24T13:09:12.311" v="2075" actId="1076"/>
          <ac:spMkLst>
            <pc:docMk/>
            <pc:sldMk cId="1100472795" sldId="287"/>
            <ac:spMk id="6" creationId="{FDD5157C-6BD5-BD42-A5FB-FEB2734E6007}"/>
          </ac:spMkLst>
        </pc:spChg>
      </pc:sldChg>
      <pc:sldChg chg="addSp delSp modSp add setBg">
        <pc:chgData name="Sabine  Elisabeth Hemmer" userId="1958300a-7cb7-4f10-8aa2-0df0ca29d4c4" providerId="ADAL" clId="{2484E0FC-9CAB-0542-B411-244FC8F98176}" dt="2019-09-24T10:44:01.607" v="660" actId="692"/>
        <pc:sldMkLst>
          <pc:docMk/>
          <pc:sldMk cId="8820808" sldId="288"/>
        </pc:sldMkLst>
        <pc:spChg chg="del">
          <ac:chgData name="Sabine  Elisabeth Hemmer" userId="1958300a-7cb7-4f10-8aa2-0df0ca29d4c4" providerId="ADAL" clId="{2484E0FC-9CAB-0542-B411-244FC8F98176}" dt="2019-09-24T10:41:51.362" v="608"/>
          <ac:spMkLst>
            <pc:docMk/>
            <pc:sldMk cId="8820808" sldId="288"/>
            <ac:spMk id="2" creationId="{2FCBD74A-BFAC-EC4F-9349-87319B55F08F}"/>
          </ac:spMkLst>
        </pc:spChg>
        <pc:spChg chg="del">
          <ac:chgData name="Sabine  Elisabeth Hemmer" userId="1958300a-7cb7-4f10-8aa2-0df0ca29d4c4" providerId="ADAL" clId="{2484E0FC-9CAB-0542-B411-244FC8F98176}" dt="2019-09-24T10:41:51.362" v="608"/>
          <ac:spMkLst>
            <pc:docMk/>
            <pc:sldMk cId="8820808" sldId="288"/>
            <ac:spMk id="3" creationId="{29C68D15-1832-2D46-9B7C-418BF70A3562}"/>
          </ac:spMkLst>
        </pc:spChg>
        <pc:spChg chg="add del mod">
          <ac:chgData name="Sabine  Elisabeth Hemmer" userId="1958300a-7cb7-4f10-8aa2-0df0ca29d4c4" providerId="ADAL" clId="{2484E0FC-9CAB-0542-B411-244FC8F98176}" dt="2019-09-24T10:41:39.551" v="607" actId="478"/>
          <ac:spMkLst>
            <pc:docMk/>
            <pc:sldMk cId="8820808" sldId="288"/>
            <ac:spMk id="4" creationId="{5802CCBF-EB0F-A74B-90EB-E1597A36CA4A}"/>
          </ac:spMkLst>
        </pc:spChg>
        <pc:spChg chg="add del mod">
          <ac:chgData name="Sabine  Elisabeth Hemmer" userId="1958300a-7cb7-4f10-8aa2-0df0ca29d4c4" providerId="ADAL" clId="{2484E0FC-9CAB-0542-B411-244FC8F98176}" dt="2019-09-24T10:42:33.440" v="611"/>
          <ac:spMkLst>
            <pc:docMk/>
            <pc:sldMk cId="8820808" sldId="288"/>
            <ac:spMk id="5" creationId="{FE6B94BC-AA96-B94C-8DC5-15C9684780AC}"/>
          </ac:spMkLst>
        </pc:spChg>
        <pc:spChg chg="add del mod">
          <ac:chgData name="Sabine  Elisabeth Hemmer" userId="1958300a-7cb7-4f10-8aa2-0df0ca29d4c4" providerId="ADAL" clId="{2484E0FC-9CAB-0542-B411-244FC8F98176}" dt="2019-09-24T10:42:33.440" v="611"/>
          <ac:spMkLst>
            <pc:docMk/>
            <pc:sldMk cId="8820808" sldId="288"/>
            <ac:spMk id="6" creationId="{A34DC163-86AB-1048-9C5C-E8C74D6E7CA9}"/>
          </ac:spMkLst>
        </pc:spChg>
        <pc:spChg chg="add del mod">
          <ac:chgData name="Sabine  Elisabeth Hemmer" userId="1958300a-7cb7-4f10-8aa2-0df0ca29d4c4" providerId="ADAL" clId="{2484E0FC-9CAB-0542-B411-244FC8F98176}" dt="2019-09-24T10:42:35.588" v="612" actId="478"/>
          <ac:spMkLst>
            <pc:docMk/>
            <pc:sldMk cId="8820808" sldId="288"/>
            <ac:spMk id="7" creationId="{D6A5D710-7F5A-F44A-B74D-8E411BB3EA8B}"/>
          </ac:spMkLst>
        </pc:spChg>
        <pc:spChg chg="add mod">
          <ac:chgData name="Sabine  Elisabeth Hemmer" userId="1958300a-7cb7-4f10-8aa2-0df0ca29d4c4" providerId="ADAL" clId="{2484E0FC-9CAB-0542-B411-244FC8F98176}" dt="2019-09-24T10:44:01.607" v="660" actId="692"/>
          <ac:spMkLst>
            <pc:docMk/>
            <pc:sldMk cId="8820808" sldId="288"/>
            <ac:spMk id="8" creationId="{2FAE6F5E-6E4F-0A40-93DC-6AE98FFD61F1}"/>
          </ac:spMkLst>
        </pc:spChg>
      </pc:sldChg>
      <pc:sldChg chg="modSp add setBg">
        <pc:chgData name="Sabine  Elisabeth Hemmer" userId="1958300a-7cb7-4f10-8aa2-0df0ca29d4c4" providerId="ADAL" clId="{2484E0FC-9CAB-0542-B411-244FC8F98176}" dt="2019-09-24T10:44:27.518" v="666" actId="20577"/>
        <pc:sldMkLst>
          <pc:docMk/>
          <pc:sldMk cId="2897122665" sldId="289"/>
        </pc:sldMkLst>
        <pc:spChg chg="mod">
          <ac:chgData name="Sabine  Elisabeth Hemmer" userId="1958300a-7cb7-4f10-8aa2-0df0ca29d4c4" providerId="ADAL" clId="{2484E0FC-9CAB-0542-B411-244FC8F98176}" dt="2019-09-24T10:44:27.518" v="666" actId="20577"/>
          <ac:spMkLst>
            <pc:docMk/>
            <pc:sldMk cId="2897122665" sldId="289"/>
            <ac:spMk id="8" creationId="{2FAE6F5E-6E4F-0A40-93DC-6AE98FFD61F1}"/>
          </ac:spMkLst>
        </pc:spChg>
      </pc:sldChg>
      <pc:sldChg chg="modSp add">
        <pc:chgData name="Sabine  Elisabeth Hemmer" userId="1958300a-7cb7-4f10-8aa2-0df0ca29d4c4" providerId="ADAL" clId="{2484E0FC-9CAB-0542-B411-244FC8F98176}" dt="2019-09-24T10:51:15.451" v="1452" actId="1076"/>
        <pc:sldMkLst>
          <pc:docMk/>
          <pc:sldMk cId="3865805123" sldId="290"/>
        </pc:sldMkLst>
        <pc:spChg chg="mod">
          <ac:chgData name="Sabine  Elisabeth Hemmer" userId="1958300a-7cb7-4f10-8aa2-0df0ca29d4c4" providerId="ADAL" clId="{2484E0FC-9CAB-0542-B411-244FC8F98176}" dt="2019-09-24T10:51:09.593" v="1451" actId="207"/>
          <ac:spMkLst>
            <pc:docMk/>
            <pc:sldMk cId="3865805123" sldId="290"/>
            <ac:spMk id="2" creationId="{6AF34FAC-0841-A440-89F2-0317481CCC8E}"/>
          </ac:spMkLst>
        </pc:spChg>
        <pc:spChg chg="mod">
          <ac:chgData name="Sabine  Elisabeth Hemmer" userId="1958300a-7cb7-4f10-8aa2-0df0ca29d4c4" providerId="ADAL" clId="{2484E0FC-9CAB-0542-B411-244FC8F98176}" dt="2019-09-24T10:51:15.451" v="1452" actId="1076"/>
          <ac:spMkLst>
            <pc:docMk/>
            <pc:sldMk cId="3865805123" sldId="290"/>
            <ac:spMk id="3" creationId="{709E10D4-E3DC-5647-9A13-91BC79DF94D6}"/>
          </ac:spMkLst>
        </pc:spChg>
      </pc:sldChg>
      <pc:sldChg chg="modSp add">
        <pc:chgData name="Sabine  Elisabeth Hemmer" userId="1958300a-7cb7-4f10-8aa2-0df0ca29d4c4" providerId="ADAL" clId="{2484E0FC-9CAB-0542-B411-244FC8F98176}" dt="2019-09-24T12:53:31.988" v="1514" actId="20577"/>
        <pc:sldMkLst>
          <pc:docMk/>
          <pc:sldMk cId="3650822924" sldId="291"/>
        </pc:sldMkLst>
        <pc:spChg chg="mod">
          <ac:chgData name="Sabine  Elisabeth Hemmer" userId="1958300a-7cb7-4f10-8aa2-0df0ca29d4c4" providerId="ADAL" clId="{2484E0FC-9CAB-0542-B411-244FC8F98176}" dt="2019-09-24T12:51:58.967" v="1498" actId="20577"/>
          <ac:spMkLst>
            <pc:docMk/>
            <pc:sldMk cId="3650822924" sldId="291"/>
            <ac:spMk id="2" creationId="{6AF34FAC-0841-A440-89F2-0317481CCC8E}"/>
          </ac:spMkLst>
        </pc:spChg>
        <pc:spChg chg="mod">
          <ac:chgData name="Sabine  Elisabeth Hemmer" userId="1958300a-7cb7-4f10-8aa2-0df0ca29d4c4" providerId="ADAL" clId="{2484E0FC-9CAB-0542-B411-244FC8F98176}" dt="2019-09-24T12:53:31.988" v="1514" actId="20577"/>
          <ac:spMkLst>
            <pc:docMk/>
            <pc:sldMk cId="3650822924" sldId="291"/>
            <ac:spMk id="3" creationId="{709E10D4-E3DC-5647-9A13-91BC79DF94D6}"/>
          </ac:spMkLst>
        </pc:spChg>
      </pc:sldChg>
      <pc:sldChg chg="modSp add">
        <pc:chgData name="Sabine  Elisabeth Hemmer" userId="1958300a-7cb7-4f10-8aa2-0df0ca29d4c4" providerId="ADAL" clId="{2484E0FC-9CAB-0542-B411-244FC8F98176}" dt="2019-09-24T12:56:05.407" v="1632" actId="20577"/>
        <pc:sldMkLst>
          <pc:docMk/>
          <pc:sldMk cId="37275858" sldId="292"/>
        </pc:sldMkLst>
        <pc:spChg chg="mod">
          <ac:chgData name="Sabine  Elisabeth Hemmer" userId="1958300a-7cb7-4f10-8aa2-0df0ca29d4c4" providerId="ADAL" clId="{2484E0FC-9CAB-0542-B411-244FC8F98176}" dt="2019-09-24T12:53:54.621" v="1548" actId="20577"/>
          <ac:spMkLst>
            <pc:docMk/>
            <pc:sldMk cId="37275858" sldId="292"/>
            <ac:spMk id="2" creationId="{6AF34FAC-0841-A440-89F2-0317481CCC8E}"/>
          </ac:spMkLst>
        </pc:spChg>
        <pc:spChg chg="mod">
          <ac:chgData name="Sabine  Elisabeth Hemmer" userId="1958300a-7cb7-4f10-8aa2-0df0ca29d4c4" providerId="ADAL" clId="{2484E0FC-9CAB-0542-B411-244FC8F98176}" dt="2019-09-24T12:56:05.407" v="1632" actId="20577"/>
          <ac:spMkLst>
            <pc:docMk/>
            <pc:sldMk cId="37275858" sldId="292"/>
            <ac:spMk id="3" creationId="{709E10D4-E3DC-5647-9A13-91BC79DF94D6}"/>
          </ac:spMkLst>
        </pc:spChg>
      </pc:sldChg>
      <pc:sldChg chg="add del">
        <pc:chgData name="Sabine  Elisabeth Hemmer" userId="1958300a-7cb7-4f10-8aa2-0df0ca29d4c4" providerId="ADAL" clId="{2484E0FC-9CAB-0542-B411-244FC8F98176}" dt="2019-09-24T12:52:37.926" v="1501"/>
        <pc:sldMkLst>
          <pc:docMk/>
          <pc:sldMk cId="353341384" sldId="292"/>
        </pc:sldMkLst>
      </pc:sldChg>
      <pc:sldChg chg="addSp delSp modSp add">
        <pc:chgData name="Sabine  Elisabeth Hemmer" userId="1958300a-7cb7-4f10-8aa2-0df0ca29d4c4" providerId="ADAL" clId="{2484E0FC-9CAB-0542-B411-244FC8F98176}" dt="2019-09-24T14:51:17.032" v="3807" actId="113"/>
        <pc:sldMkLst>
          <pc:docMk/>
          <pc:sldMk cId="1426425811" sldId="293"/>
        </pc:sldMkLst>
        <pc:spChg chg="mod">
          <ac:chgData name="Sabine  Elisabeth Hemmer" userId="1958300a-7cb7-4f10-8aa2-0df0ca29d4c4" providerId="ADAL" clId="{2484E0FC-9CAB-0542-B411-244FC8F98176}" dt="2019-09-24T12:56:22.716" v="1642" actId="20577"/>
          <ac:spMkLst>
            <pc:docMk/>
            <pc:sldMk cId="1426425811" sldId="293"/>
            <ac:spMk id="2" creationId="{6AF34FAC-0841-A440-89F2-0317481CCC8E}"/>
          </ac:spMkLst>
        </pc:spChg>
        <pc:spChg chg="del mod">
          <ac:chgData name="Sabine  Elisabeth Hemmer" userId="1958300a-7cb7-4f10-8aa2-0df0ca29d4c4" providerId="ADAL" clId="{2484E0FC-9CAB-0542-B411-244FC8F98176}" dt="2019-09-24T13:17:09.853" v="2666" actId="478"/>
          <ac:spMkLst>
            <pc:docMk/>
            <pc:sldMk cId="1426425811" sldId="293"/>
            <ac:spMk id="3" creationId="{709E10D4-E3DC-5647-9A13-91BC79DF94D6}"/>
          </ac:spMkLst>
        </pc:spChg>
        <pc:spChg chg="add del mod">
          <ac:chgData name="Sabine  Elisabeth Hemmer" userId="1958300a-7cb7-4f10-8aa2-0df0ca29d4c4" providerId="ADAL" clId="{2484E0FC-9CAB-0542-B411-244FC8F98176}" dt="2019-09-24T13:17:13.069" v="2667" actId="478"/>
          <ac:spMkLst>
            <pc:docMk/>
            <pc:sldMk cId="1426425811" sldId="293"/>
            <ac:spMk id="9" creationId="{F81EEB22-CCBA-0942-99C6-36589276E87E}"/>
          </ac:spMkLst>
        </pc:spChg>
        <pc:graphicFrameChg chg="add mod modGraphic">
          <ac:chgData name="Sabine  Elisabeth Hemmer" userId="1958300a-7cb7-4f10-8aa2-0df0ca29d4c4" providerId="ADAL" clId="{2484E0FC-9CAB-0542-B411-244FC8F98176}" dt="2019-09-24T14:51:17.032" v="3807" actId="113"/>
          <ac:graphicFrameMkLst>
            <pc:docMk/>
            <pc:sldMk cId="1426425811" sldId="293"/>
            <ac:graphicFrameMk id="7" creationId="{A228F58B-E1E5-D546-8556-5C15A0AC06BA}"/>
          </ac:graphicFrameMkLst>
        </pc:graphicFrameChg>
      </pc:sldChg>
      <pc:sldChg chg="addSp delSp modSp add mod setBg">
        <pc:chgData name="Sabine  Elisabeth Hemmer" userId="1958300a-7cb7-4f10-8aa2-0df0ca29d4c4" providerId="ADAL" clId="{2484E0FC-9CAB-0542-B411-244FC8F98176}" dt="2019-09-24T13:07:08.994" v="2034" actId="207"/>
        <pc:sldMkLst>
          <pc:docMk/>
          <pc:sldMk cId="3314699871" sldId="294"/>
        </pc:sldMkLst>
        <pc:spChg chg="del">
          <ac:chgData name="Sabine  Elisabeth Hemmer" userId="1958300a-7cb7-4f10-8aa2-0df0ca29d4c4" providerId="ADAL" clId="{2484E0FC-9CAB-0542-B411-244FC8F98176}" dt="2019-09-24T12:59:53.359" v="1756"/>
          <ac:spMkLst>
            <pc:docMk/>
            <pc:sldMk cId="3314699871" sldId="294"/>
            <ac:spMk id="2" creationId="{827FFAD3-8855-F345-AA1F-7FB2DBCFE41B}"/>
          </ac:spMkLst>
        </pc:spChg>
        <pc:spChg chg="del">
          <ac:chgData name="Sabine  Elisabeth Hemmer" userId="1958300a-7cb7-4f10-8aa2-0df0ca29d4c4" providerId="ADAL" clId="{2484E0FC-9CAB-0542-B411-244FC8F98176}" dt="2019-09-24T12:59:53.359" v="1756"/>
          <ac:spMkLst>
            <pc:docMk/>
            <pc:sldMk cId="3314699871" sldId="294"/>
            <ac:spMk id="3" creationId="{4E27BF87-93BB-6E46-9528-D899A3C6D481}"/>
          </ac:spMkLst>
        </pc:spChg>
        <pc:spChg chg="del">
          <ac:chgData name="Sabine  Elisabeth Hemmer" userId="1958300a-7cb7-4f10-8aa2-0df0ca29d4c4" providerId="ADAL" clId="{2484E0FC-9CAB-0542-B411-244FC8F98176}" dt="2019-09-24T12:59:53.359" v="1756"/>
          <ac:spMkLst>
            <pc:docMk/>
            <pc:sldMk cId="3314699871" sldId="294"/>
            <ac:spMk id="4" creationId="{F6D65B57-72DC-0849-84FA-9DBD8600C3E5}"/>
          </ac:spMkLst>
        </pc:spChg>
        <pc:spChg chg="mod">
          <ac:chgData name="Sabine  Elisabeth Hemmer" userId="1958300a-7cb7-4f10-8aa2-0df0ca29d4c4" providerId="ADAL" clId="{2484E0FC-9CAB-0542-B411-244FC8F98176}" dt="2019-09-24T13:05:13.922" v="2007" actId="1038"/>
          <ac:spMkLst>
            <pc:docMk/>
            <pc:sldMk cId="3314699871" sldId="294"/>
            <ac:spMk id="5" creationId="{B763BB47-14EE-B346-B3A0-EDAE4F9B2A93}"/>
          </ac:spMkLst>
        </pc:spChg>
        <pc:spChg chg="mod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6" creationId="{A559D0FD-1E7B-DB48-AD7A-44D90F134AF3}"/>
          </ac:spMkLst>
        </pc:spChg>
        <pc:spChg chg="mod">
          <ac:chgData name="Sabine  Elisabeth Hemmer" userId="1958300a-7cb7-4f10-8aa2-0df0ca29d4c4" providerId="ADAL" clId="{2484E0FC-9CAB-0542-B411-244FC8F98176}" dt="2019-09-24T13:05:07.964" v="1989" actId="1038"/>
          <ac:spMkLst>
            <pc:docMk/>
            <pc:sldMk cId="3314699871" sldId="294"/>
            <ac:spMk id="7" creationId="{2EA5E9C2-5A59-CB4A-BD32-0071F88A914B}"/>
          </ac:spMkLst>
        </pc:spChg>
        <pc:spChg chg="add mod">
          <ac:chgData name="Sabine  Elisabeth Hemmer" userId="1958300a-7cb7-4f10-8aa2-0df0ca29d4c4" providerId="ADAL" clId="{2484E0FC-9CAB-0542-B411-244FC8F98176}" dt="2019-09-24T13:05:24.314" v="2008" actId="1076"/>
          <ac:spMkLst>
            <pc:docMk/>
            <pc:sldMk cId="3314699871" sldId="294"/>
            <ac:spMk id="8" creationId="{0BFC06EE-87DE-A149-A79C-3800B8FF4B15}"/>
          </ac:spMkLst>
        </pc:spChg>
        <pc:spChg chg="add del mod">
          <ac:chgData name="Sabine  Elisabeth Hemmer" userId="1958300a-7cb7-4f10-8aa2-0df0ca29d4c4" providerId="ADAL" clId="{2484E0FC-9CAB-0542-B411-244FC8F98176}" dt="2019-09-24T13:00:32.188" v="1772" actId="478"/>
          <ac:spMkLst>
            <pc:docMk/>
            <pc:sldMk cId="3314699871" sldId="294"/>
            <ac:spMk id="9" creationId="{F8C05396-DF95-EB46-B718-EE91F88E37C2}"/>
          </ac:spMkLst>
        </pc:spChg>
        <pc:spChg chg="add mod">
          <ac:chgData name="Sabine  Elisabeth Hemmer" userId="1958300a-7cb7-4f10-8aa2-0df0ca29d4c4" providerId="ADAL" clId="{2484E0FC-9CAB-0542-B411-244FC8F98176}" dt="2019-09-24T13:05:32.895" v="2010" actId="14100"/>
          <ac:spMkLst>
            <pc:docMk/>
            <pc:sldMk cId="3314699871" sldId="294"/>
            <ac:spMk id="10" creationId="{AA06F23B-4C3F-3848-95FB-A9266143CC73}"/>
          </ac:spMkLst>
        </pc:spChg>
        <pc:spChg chg="add mod">
          <ac:chgData name="Sabine  Elisabeth Hemmer" userId="1958300a-7cb7-4f10-8aa2-0df0ca29d4c4" providerId="ADAL" clId="{2484E0FC-9CAB-0542-B411-244FC8F98176}" dt="2019-09-24T13:07:08.994" v="2034" actId="207"/>
          <ac:spMkLst>
            <pc:docMk/>
            <pc:sldMk cId="3314699871" sldId="294"/>
            <ac:spMk id="11" creationId="{F25C2254-F199-F14F-81BA-94F9BD4BDE3B}"/>
          </ac:spMkLst>
        </pc:spChg>
        <pc:spChg chg="add del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14" creationId="{FB905FEE-4507-44EC-A70A-AC3B678FCD76}"/>
          </ac:spMkLst>
        </pc:spChg>
        <pc:spChg chg="add del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18" creationId="{4C0648FB-4388-443C-8D4E-4A9FF0336078}"/>
          </ac:spMkLst>
        </pc:spChg>
        <pc:spChg chg="add del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20" creationId="{4A8D762E-DA8D-419A-BA44-68B93D3D92F8}"/>
          </ac:spMkLst>
        </pc:spChg>
        <pc:spChg chg="add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27" creationId="{FB905FEE-4507-44EC-A70A-AC3B678FCD76}"/>
          </ac:spMkLst>
        </pc:spChg>
        <pc:spChg chg="add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31" creationId="{8D98EE46-797C-45B8-8337-491B94E0583F}"/>
          </ac:spMkLst>
        </pc:spChg>
        <pc:spChg chg="add">
          <ac:chgData name="Sabine  Elisabeth Hemmer" userId="1958300a-7cb7-4f10-8aa2-0df0ca29d4c4" providerId="ADAL" clId="{2484E0FC-9CAB-0542-B411-244FC8F98176}" dt="2019-09-24T13:00:41.757" v="1778" actId="26606"/>
          <ac:spMkLst>
            <pc:docMk/>
            <pc:sldMk cId="3314699871" sldId="294"/>
            <ac:spMk id="35" creationId="{619704C7-B579-43B7-89ED-555E6619AF92}"/>
          </ac:spMkLst>
        </pc:spChg>
        <pc:cxnChg chg="add del">
          <ac:chgData name="Sabine  Elisabeth Hemmer" userId="1958300a-7cb7-4f10-8aa2-0df0ca29d4c4" providerId="ADAL" clId="{2484E0FC-9CAB-0542-B411-244FC8F98176}" dt="2019-09-24T13:00:41.757" v="1778" actId="26606"/>
          <ac:cxnSpMkLst>
            <pc:docMk/>
            <pc:sldMk cId="3314699871" sldId="294"/>
            <ac:cxnSpMk id="16" creationId="{FBB63E3A-B250-449B-A2A6-3763BFCCB9A9}"/>
          </ac:cxnSpMkLst>
        </pc:cxnChg>
        <pc:cxnChg chg="add del">
          <ac:chgData name="Sabine  Elisabeth Hemmer" userId="1958300a-7cb7-4f10-8aa2-0df0ca29d4c4" providerId="ADAL" clId="{2484E0FC-9CAB-0542-B411-244FC8F98176}" dt="2019-09-24T13:00:41.757" v="1778" actId="26606"/>
          <ac:cxnSpMkLst>
            <pc:docMk/>
            <pc:sldMk cId="3314699871" sldId="294"/>
            <ac:cxnSpMk id="22" creationId="{47F95953-8E19-4C01-997F-0E959B52B7AB}"/>
          </ac:cxnSpMkLst>
        </pc:cxnChg>
        <pc:cxnChg chg="add">
          <ac:chgData name="Sabine  Elisabeth Hemmer" userId="1958300a-7cb7-4f10-8aa2-0df0ca29d4c4" providerId="ADAL" clId="{2484E0FC-9CAB-0542-B411-244FC8F98176}" dt="2019-09-24T13:00:41.757" v="1778" actId="26606"/>
          <ac:cxnSpMkLst>
            <pc:docMk/>
            <pc:sldMk cId="3314699871" sldId="294"/>
            <ac:cxnSpMk id="29" creationId="{FBB63E3A-B250-449B-A2A6-3763BFCCB9A9}"/>
          </ac:cxnSpMkLst>
        </pc:cxnChg>
        <pc:cxnChg chg="add">
          <ac:chgData name="Sabine  Elisabeth Hemmer" userId="1958300a-7cb7-4f10-8aa2-0df0ca29d4c4" providerId="ADAL" clId="{2484E0FC-9CAB-0542-B411-244FC8F98176}" dt="2019-09-24T13:00:41.757" v="1778" actId="26606"/>
          <ac:cxnSpMkLst>
            <pc:docMk/>
            <pc:sldMk cId="3314699871" sldId="294"/>
            <ac:cxnSpMk id="33" creationId="{4E4CA735-62CB-4665-AA7D-4A259E3F7CE6}"/>
          </ac:cxnSpMkLst>
        </pc:cxnChg>
      </pc:sldChg>
      <pc:sldChg chg="addSp modSp add">
        <pc:chgData name="Sabine  Elisabeth Hemmer" userId="1958300a-7cb7-4f10-8aa2-0df0ca29d4c4" providerId="ADAL" clId="{2484E0FC-9CAB-0542-B411-244FC8F98176}" dt="2019-09-24T14:13:00.868" v="3771" actId="207"/>
        <pc:sldMkLst>
          <pc:docMk/>
          <pc:sldMk cId="2063109134" sldId="295"/>
        </pc:sldMkLst>
        <pc:spChg chg="mod">
          <ac:chgData name="Sabine  Elisabeth Hemmer" userId="1958300a-7cb7-4f10-8aa2-0df0ca29d4c4" providerId="ADAL" clId="{2484E0FC-9CAB-0542-B411-244FC8F98176}" dt="2019-09-24T14:12:09.759" v="3696" actId="1076"/>
          <ac:spMkLst>
            <pc:docMk/>
            <pc:sldMk cId="2063109134" sldId="295"/>
            <ac:spMk id="2" creationId="{6AF34FAC-0841-A440-89F2-0317481CCC8E}"/>
          </ac:spMkLst>
        </pc:spChg>
        <pc:spChg chg="add mod">
          <ac:chgData name="Sabine  Elisabeth Hemmer" userId="1958300a-7cb7-4f10-8aa2-0df0ca29d4c4" providerId="ADAL" clId="{2484E0FC-9CAB-0542-B411-244FC8F98176}" dt="2019-09-24T14:13:00.868" v="3771" actId="207"/>
          <ac:spMkLst>
            <pc:docMk/>
            <pc:sldMk cId="2063109134" sldId="295"/>
            <ac:spMk id="3" creationId="{26CE2CC0-63CE-784E-886D-6AFAD423E3BC}"/>
          </ac:spMkLst>
        </pc:spChg>
        <pc:graphicFrameChg chg="mod modGraphic">
          <ac:chgData name="Sabine  Elisabeth Hemmer" userId="1958300a-7cb7-4f10-8aa2-0df0ca29d4c4" providerId="ADAL" clId="{2484E0FC-9CAB-0542-B411-244FC8F98176}" dt="2019-09-24T14:12:13.711" v="3697" actId="1076"/>
          <ac:graphicFrameMkLst>
            <pc:docMk/>
            <pc:sldMk cId="2063109134" sldId="295"/>
            <ac:graphicFrameMk id="7" creationId="{A228F58B-E1E5-D546-8556-5C15A0AC06B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6404-24C7-B146-9B66-E487AA0F3FEE}" type="datetimeFigureOut">
              <a:rPr lang="it-IT" smtClean="0"/>
              <a:t>20/01/20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E8648-56DD-2748-9971-FB5C0E975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47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52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7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60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4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0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92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5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/>
          <a:lstStyle>
            <a:lvl1pPr>
              <a:defRPr sz="1400"/>
            </a:lvl1pPr>
          </a:lstStyle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 sz="1400"/>
            </a:lvl1pPr>
          </a:lstStyle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7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3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02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68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6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genda.infn.it/event/21097/contributions/106778/attachments/69105/85713/StageOcra2020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eb.infn.it/OCRA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21097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C36554E-B95F-4DA7-B5A7-C04F78314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5E3AD4F-0510-174C-B328-0478B2ACB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CD51A80-6D8A-4CE7-A0CD-24497EB53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7C840-0AAA-7A48-9C3E-02FC80650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907097"/>
            <a:ext cx="6066816" cy="18614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600" spc="100" dirty="0">
                <a:solidFill>
                  <a:schemeClr val="accent5"/>
                </a:solidFill>
              </a:rPr>
              <a:t>OCRA </a:t>
            </a:r>
            <a:r>
              <a:rPr lang="en-US" sz="4600" spc="100" dirty="0">
                <a:solidFill>
                  <a:schemeClr val="tx1"/>
                </a:solidFill>
              </a:rPr>
              <a:t>- </a:t>
            </a:r>
            <a:r>
              <a:rPr lang="en-US" sz="4600" spc="100" dirty="0">
                <a:solidFill>
                  <a:schemeClr val="accent5"/>
                </a:solidFill>
              </a:rPr>
              <a:t>O</a:t>
            </a:r>
            <a:r>
              <a:rPr lang="en-US" sz="4600" spc="100" dirty="0">
                <a:solidFill>
                  <a:srgbClr val="000000"/>
                </a:solidFill>
              </a:rPr>
              <a:t>UTREACH </a:t>
            </a:r>
            <a:r>
              <a:rPr lang="en-US" sz="4600" spc="100" dirty="0">
                <a:solidFill>
                  <a:schemeClr val="accent5"/>
                </a:solidFill>
              </a:rPr>
              <a:t>C</a:t>
            </a:r>
            <a:r>
              <a:rPr lang="en-US" sz="4600" spc="100" dirty="0">
                <a:solidFill>
                  <a:srgbClr val="000000"/>
                </a:solidFill>
              </a:rPr>
              <a:t>OSMIC </a:t>
            </a:r>
            <a:r>
              <a:rPr lang="en-US" sz="4600" spc="100" dirty="0">
                <a:solidFill>
                  <a:schemeClr val="accent5"/>
                </a:solidFill>
              </a:rPr>
              <a:t>R</a:t>
            </a:r>
            <a:r>
              <a:rPr lang="en-US" sz="4600" spc="100" dirty="0">
                <a:solidFill>
                  <a:srgbClr val="000000"/>
                </a:solidFill>
              </a:rPr>
              <a:t>AY </a:t>
            </a:r>
            <a:r>
              <a:rPr lang="en-US" sz="4600" spc="100" dirty="0">
                <a:solidFill>
                  <a:schemeClr val="accent5"/>
                </a:solidFill>
              </a:rPr>
              <a:t>A</a:t>
            </a:r>
            <a:r>
              <a:rPr lang="en-US" sz="4600" spc="100" dirty="0">
                <a:solidFill>
                  <a:srgbClr val="000000"/>
                </a:solidFill>
              </a:rPr>
              <a:t>CTIVITIES</a:t>
            </a:r>
            <a:br>
              <a:rPr lang="en-US" sz="4600" spc="100" dirty="0">
                <a:solidFill>
                  <a:srgbClr val="000000"/>
                </a:solidFill>
              </a:rPr>
            </a:br>
            <a:br>
              <a:rPr lang="en-US" sz="3600" spc="100" dirty="0">
                <a:solidFill>
                  <a:srgbClr val="000000"/>
                </a:solidFill>
              </a:rPr>
            </a:br>
            <a:r>
              <a:rPr lang="en-US" sz="3600" spc="100" dirty="0">
                <a:solidFill>
                  <a:schemeClr val="accent5">
                    <a:lumMod val="50000"/>
                  </a:schemeClr>
                </a:solidFill>
              </a:rPr>
              <a:t>ATTIVITÀ 2019 e PREVISIONE ATTIVITÀ 2020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EA71DB-7531-4845-BDF1-73F54A59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2622765-C37D-D346-BB3E-592311826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6251215"/>
            <a:ext cx="7363811" cy="1513872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Aramo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– INFN Napoli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Riunione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CC3M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Roma, 21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gennaio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2020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1AC5E-FB67-F441-BA39-D67FFC4B1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50903"/>
            <a:ext cx="1358658" cy="7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57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59" y="137420"/>
            <a:ext cx="5039257" cy="374476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53" y="137420"/>
            <a:ext cx="4822863" cy="43491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909" y="4026646"/>
            <a:ext cx="3657655" cy="271837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31578" y="4913798"/>
            <a:ext cx="2494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In corso: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Analisi dati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Scrittura articolo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8422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C25DDB-9EDE-48C2-8959-3950B2CEA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FA82CD-D361-D44C-AADD-195ED3AA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775" y="673244"/>
            <a:ext cx="3473009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Attività</a:t>
            </a:r>
            <a:r>
              <a:rPr lang="en-US" dirty="0"/>
              <a:t> </a:t>
            </a:r>
            <a:r>
              <a:rPr lang="en-US" dirty="0" err="1"/>
              <a:t>locali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35A031-883E-4ED5-97E9-A19DEBC7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95" descr="C:\Users\cataldi\Downloads\29145326918_10b1139422_z.jpg">
            <a:extLst>
              <a:ext uri="{FF2B5EF4-FFF2-40B4-BE49-F238E27FC236}">
                <a16:creationId xmlns:a16="http://schemas.microsoft.com/office/drawing/2014/main" id="{87C2F945-B909-BA4E-9A83-910BBCBE7D0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3" b="13908"/>
          <a:stretch/>
        </p:blipFill>
        <p:spPr bwMode="auto">
          <a:xfrm>
            <a:off x="289549" y="226491"/>
            <a:ext cx="4218645" cy="2306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8BB9EB-8060-9742-8132-E1392118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8" y="2623639"/>
            <a:ext cx="2924041" cy="375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66017F-C48A-7447-8585-C9FE1F90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988" y="2799773"/>
            <a:ext cx="2134784" cy="3795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826A3-569C-0F44-8686-1429053CD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1" t="8581" r="12048" b="10151"/>
          <a:stretch/>
        </p:blipFill>
        <p:spPr>
          <a:xfrm>
            <a:off x="3483075" y="781214"/>
            <a:ext cx="4232184" cy="2550261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BFBAC7F7-3D4A-BC4B-AF94-AC3B548EE5C8}"/>
              </a:ext>
            </a:extLst>
          </p:cNvPr>
          <p:cNvSpPr/>
          <p:nvPr/>
        </p:nvSpPr>
        <p:spPr>
          <a:xfrm>
            <a:off x="1258778" y="2098285"/>
            <a:ext cx="2604006" cy="1649193"/>
          </a:xfrm>
          <a:custGeom>
            <a:avLst/>
            <a:gdLst>
              <a:gd name="connsiteX0" fmla="*/ 0 w 2470302"/>
              <a:gd name="connsiteY0" fmla="*/ 0 h 1482181"/>
              <a:gd name="connsiteX1" fmla="*/ 2470302 w 2470302"/>
              <a:gd name="connsiteY1" fmla="*/ 0 h 1482181"/>
              <a:gd name="connsiteX2" fmla="*/ 2470302 w 2470302"/>
              <a:gd name="connsiteY2" fmla="*/ 1482181 h 1482181"/>
              <a:gd name="connsiteX3" fmla="*/ 0 w 2470302"/>
              <a:gd name="connsiteY3" fmla="*/ 1482181 h 1482181"/>
              <a:gd name="connsiteX4" fmla="*/ 0 w 2470302"/>
              <a:gd name="connsiteY4" fmla="*/ 0 h 148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302" h="1482181">
                <a:moveTo>
                  <a:pt x="0" y="0"/>
                </a:moveTo>
                <a:lnTo>
                  <a:pt x="2470302" y="0"/>
                </a:lnTo>
                <a:lnTo>
                  <a:pt x="2470302" y="1482181"/>
                </a:lnTo>
                <a:lnTo>
                  <a:pt x="0" y="14821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/>
              <a:t>LECCE: Alternanza Scuola Lavoro per costruzione di SSD per upgrade Auger insieme a studenti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6476FA0-EDAA-BB44-AA66-B77A0AF68AC8}"/>
              </a:ext>
            </a:extLst>
          </p:cNvPr>
          <p:cNvSpPr/>
          <p:nvPr/>
        </p:nvSpPr>
        <p:spPr>
          <a:xfrm>
            <a:off x="5704361" y="5020670"/>
            <a:ext cx="2470302" cy="1482181"/>
          </a:xfrm>
          <a:custGeom>
            <a:avLst/>
            <a:gdLst>
              <a:gd name="connsiteX0" fmla="*/ 0 w 2470302"/>
              <a:gd name="connsiteY0" fmla="*/ 0 h 1482181"/>
              <a:gd name="connsiteX1" fmla="*/ 2470302 w 2470302"/>
              <a:gd name="connsiteY1" fmla="*/ 0 h 1482181"/>
              <a:gd name="connsiteX2" fmla="*/ 2470302 w 2470302"/>
              <a:gd name="connsiteY2" fmla="*/ 1482181 h 1482181"/>
              <a:gd name="connsiteX3" fmla="*/ 0 w 2470302"/>
              <a:gd name="connsiteY3" fmla="*/ 1482181 h 1482181"/>
              <a:gd name="connsiteX4" fmla="*/ 0 w 2470302"/>
              <a:gd name="connsiteY4" fmla="*/ 0 h 148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302" h="1482181">
                <a:moveTo>
                  <a:pt x="0" y="0"/>
                </a:moveTo>
                <a:lnTo>
                  <a:pt x="2470302" y="0"/>
                </a:lnTo>
                <a:lnTo>
                  <a:pt x="2470302" y="1482181"/>
                </a:lnTo>
                <a:lnTo>
                  <a:pt x="0" y="14821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/>
              <a:t>ROMA: Misure del flusso dei raggi cosmici con pallone aerostatico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D4A606A-8221-054E-A1FE-48B2D0BF2D22}"/>
              </a:ext>
            </a:extLst>
          </p:cNvPr>
          <p:cNvSpPr/>
          <p:nvPr/>
        </p:nvSpPr>
        <p:spPr>
          <a:xfrm>
            <a:off x="1501587" y="5003487"/>
            <a:ext cx="2470302" cy="1482181"/>
          </a:xfrm>
          <a:custGeom>
            <a:avLst/>
            <a:gdLst>
              <a:gd name="connsiteX0" fmla="*/ 0 w 2470302"/>
              <a:gd name="connsiteY0" fmla="*/ 0 h 1482181"/>
              <a:gd name="connsiteX1" fmla="*/ 2470302 w 2470302"/>
              <a:gd name="connsiteY1" fmla="*/ 0 h 1482181"/>
              <a:gd name="connsiteX2" fmla="*/ 2470302 w 2470302"/>
              <a:gd name="connsiteY2" fmla="*/ 1482181 h 1482181"/>
              <a:gd name="connsiteX3" fmla="*/ 0 w 2470302"/>
              <a:gd name="connsiteY3" fmla="*/ 1482181 h 1482181"/>
              <a:gd name="connsiteX4" fmla="*/ 0 w 2470302"/>
              <a:gd name="connsiteY4" fmla="*/ 0 h 148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302" h="1482181">
                <a:moveTo>
                  <a:pt x="0" y="0"/>
                </a:moveTo>
                <a:lnTo>
                  <a:pt x="2470302" y="0"/>
                </a:lnTo>
                <a:lnTo>
                  <a:pt x="2470302" y="1482181"/>
                </a:lnTo>
                <a:lnTo>
                  <a:pt x="0" y="14821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/>
              <a:t>NAPOLI: A scuola di astroparticelle: concorso per 600 studenti campani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4C29CF8-7E42-024D-8B3B-17260A05F53D}"/>
              </a:ext>
            </a:extLst>
          </p:cNvPr>
          <p:cNvSpPr/>
          <p:nvPr/>
        </p:nvSpPr>
        <p:spPr>
          <a:xfrm>
            <a:off x="5841808" y="120389"/>
            <a:ext cx="2582029" cy="1649193"/>
          </a:xfrm>
          <a:custGeom>
            <a:avLst/>
            <a:gdLst>
              <a:gd name="connsiteX0" fmla="*/ 0 w 2470302"/>
              <a:gd name="connsiteY0" fmla="*/ 0 h 1482181"/>
              <a:gd name="connsiteX1" fmla="*/ 2470302 w 2470302"/>
              <a:gd name="connsiteY1" fmla="*/ 0 h 1482181"/>
              <a:gd name="connsiteX2" fmla="*/ 2470302 w 2470302"/>
              <a:gd name="connsiteY2" fmla="*/ 1482181 h 1482181"/>
              <a:gd name="connsiteX3" fmla="*/ 0 w 2470302"/>
              <a:gd name="connsiteY3" fmla="*/ 1482181 h 1482181"/>
              <a:gd name="connsiteX4" fmla="*/ 0 w 2470302"/>
              <a:gd name="connsiteY4" fmla="*/ 0 h 148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302" h="1482181">
                <a:moveTo>
                  <a:pt x="0" y="0"/>
                </a:moveTo>
                <a:lnTo>
                  <a:pt x="2470302" y="0"/>
                </a:lnTo>
                <a:lnTo>
                  <a:pt x="2470302" y="1482181"/>
                </a:lnTo>
                <a:lnTo>
                  <a:pt x="0" y="14821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/>
              <a:t>MILANO: </a:t>
            </a:r>
            <a:r>
              <a:rPr lang="en-US" sz="2300" kern="1200"/>
              <a:t>Stage estivi con analisi dati di Borexino e Auger e costruzione di rivelatori</a:t>
            </a:r>
            <a:endParaRPr lang="en-US" sz="2300" kern="1200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1B38015-5E91-AA40-8302-49675C88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71778-11CF-4F43-B8DA-7B75FCB830BD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62E83-7DB1-0443-8094-5D97A9292009}"/>
              </a:ext>
            </a:extLst>
          </p:cNvPr>
          <p:cNvSpPr txBox="1"/>
          <p:nvPr/>
        </p:nvSpPr>
        <p:spPr>
          <a:xfrm>
            <a:off x="8352739" y="3831294"/>
            <a:ext cx="3611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/>
              <a:t>Numerose</a:t>
            </a:r>
            <a:r>
              <a:rPr lang="en-US" sz="2400" dirty="0"/>
              <a:t> </a:t>
            </a:r>
            <a:r>
              <a:rPr lang="en-US" sz="2400" dirty="0" err="1"/>
              <a:t>attività</a:t>
            </a:r>
            <a:r>
              <a:rPr lang="en-US" sz="2400" dirty="0"/>
              <a:t> </a:t>
            </a:r>
            <a:r>
              <a:rPr lang="en-US" sz="2400" dirty="0" err="1"/>
              <a:t>locali</a:t>
            </a:r>
            <a:r>
              <a:rPr lang="en-US" sz="2400" dirty="0"/>
              <a:t> </a:t>
            </a:r>
            <a:r>
              <a:rPr lang="en-US" sz="2400" dirty="0" err="1"/>
              <a:t>completano</a:t>
            </a:r>
            <a:r>
              <a:rPr lang="en-US" sz="2400" dirty="0"/>
              <a:t> </a:t>
            </a:r>
            <a:r>
              <a:rPr lang="en-US" sz="2400" dirty="0" err="1"/>
              <a:t>l’offerta</a:t>
            </a:r>
            <a:r>
              <a:rPr lang="en-US" sz="2400" dirty="0"/>
              <a:t> di OCRA. Le </a:t>
            </a:r>
            <a:r>
              <a:rPr lang="en-US" sz="2400" dirty="0" err="1"/>
              <a:t>immagini</a:t>
            </a:r>
            <a:r>
              <a:rPr lang="en-US" sz="2400" dirty="0"/>
              <a:t> a </a:t>
            </a:r>
            <a:r>
              <a:rPr lang="en-US" sz="2400" dirty="0" err="1"/>
              <a:t>sinistra</a:t>
            </a:r>
            <a:r>
              <a:rPr lang="en-US" sz="2400" dirty="0"/>
              <a:t> ne </a:t>
            </a:r>
            <a:r>
              <a:rPr lang="en-US" sz="2400" dirty="0" err="1"/>
              <a:t>dimostrano</a:t>
            </a:r>
            <a:r>
              <a:rPr lang="en-US" sz="2400" dirty="0"/>
              <a:t> solo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piccola</a:t>
            </a:r>
            <a:r>
              <a:rPr lang="en-US" sz="2400" dirty="0"/>
              <a:t> </a:t>
            </a:r>
            <a:r>
              <a:rPr lang="en-US" sz="2400" dirty="0" err="1"/>
              <a:t>selezione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959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36554E-B95F-4DA7-B5A7-C04F78314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3E1A1-87EF-F74B-82A9-76AA2A1FB2B6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Cosmic Ray CUBE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4B891-0835-914D-AA03-3E4D794EE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A80C7-61A6-6840-A370-613A7A62B12A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 err="1">
                <a:solidFill>
                  <a:srgbClr val="FFFFFF"/>
                </a:solidFill>
              </a:rPr>
              <a:t>Terminata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costruzione</a:t>
            </a:r>
            <a:r>
              <a:rPr lang="en-US" sz="2400" dirty="0">
                <a:solidFill>
                  <a:srgbClr val="FFFFFF"/>
                </a:solidFill>
              </a:rPr>
              <a:t> del Cosmic Ray Cube </a:t>
            </a:r>
            <a:r>
              <a:rPr lang="en-US" sz="2400" dirty="0" err="1">
                <a:solidFill>
                  <a:srgbClr val="FFFFFF"/>
                </a:solidFill>
              </a:rPr>
              <a:t>ed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utilizzato</a:t>
            </a:r>
            <a:r>
              <a:rPr lang="en-US" sz="2400" dirty="0">
                <a:solidFill>
                  <a:srgbClr val="FFFFFF"/>
                </a:solidFill>
              </a:rPr>
              <a:t> per la </a:t>
            </a:r>
            <a:r>
              <a:rPr lang="en-US" sz="2400" dirty="0" err="1">
                <a:solidFill>
                  <a:srgbClr val="FFFFFF"/>
                </a:solidFill>
              </a:rPr>
              <a:t>giornata</a:t>
            </a:r>
            <a:r>
              <a:rPr lang="en-US" sz="2400" dirty="0">
                <a:solidFill>
                  <a:srgbClr val="FFFFFF"/>
                </a:solidFill>
              </a:rPr>
              <a:t> ICD a Napoli del 6 </a:t>
            </a:r>
            <a:r>
              <a:rPr lang="en-US" sz="2400" dirty="0" err="1">
                <a:solidFill>
                  <a:srgbClr val="FFFFFF"/>
                </a:solidFill>
              </a:rPr>
              <a:t>novembre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scorso</a:t>
            </a:r>
            <a:endParaRPr lang="en-US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 err="1">
                <a:solidFill>
                  <a:srgbClr val="FFFFFF"/>
                </a:solidFill>
              </a:rPr>
              <a:t>Attraverso</a:t>
            </a:r>
            <a:r>
              <a:rPr lang="en-US" sz="2400" dirty="0">
                <a:solidFill>
                  <a:srgbClr val="FFFFFF"/>
                </a:solidFill>
              </a:rPr>
              <a:t> un app </a:t>
            </a:r>
            <a:r>
              <a:rPr lang="en-US" sz="2400" dirty="0" err="1">
                <a:solidFill>
                  <a:srgbClr val="FFFFFF"/>
                </a:solidFill>
              </a:rPr>
              <a:t>su</a:t>
            </a:r>
            <a:r>
              <a:rPr lang="en-US" sz="2400" dirty="0">
                <a:solidFill>
                  <a:srgbClr val="FFFFFF"/>
                </a:solidFill>
              </a:rPr>
              <a:t> smartphone </a:t>
            </a:r>
            <a:r>
              <a:rPr lang="en-US" sz="2400" dirty="0" err="1">
                <a:solidFill>
                  <a:srgbClr val="FFFFFF"/>
                </a:solidFill>
              </a:rPr>
              <a:t>i</a:t>
            </a:r>
            <a:r>
              <a:rPr lang="en-US" sz="2400" dirty="0">
                <a:solidFill>
                  <a:srgbClr val="FFFFFF"/>
                </a:solidFill>
              </a:rPr>
              <a:t> CRC </a:t>
            </a:r>
            <a:r>
              <a:rPr lang="en-US" sz="2400" dirty="0" err="1">
                <a:solidFill>
                  <a:srgbClr val="FFFFFF"/>
                </a:solidFill>
              </a:rPr>
              <a:t>possono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essere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visualizzati</a:t>
            </a:r>
            <a:r>
              <a:rPr lang="en-US" sz="2400" dirty="0">
                <a:solidFill>
                  <a:srgbClr val="FFFFFF"/>
                </a:solidFill>
              </a:rPr>
              <a:t> e </a:t>
            </a:r>
            <a:r>
              <a:rPr lang="en-US" sz="2400" dirty="0" err="1">
                <a:solidFill>
                  <a:srgbClr val="FFFFFF"/>
                </a:solidFill>
              </a:rPr>
              <a:t>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dati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scaricati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localmente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Creazione</a:t>
            </a:r>
            <a:r>
              <a:rPr lang="en-US" sz="2400" dirty="0">
                <a:solidFill>
                  <a:srgbClr val="FFFFFF"/>
                </a:solidFill>
              </a:rPr>
              <a:t> di </a:t>
            </a:r>
            <a:r>
              <a:rPr lang="en-US" sz="2400" dirty="0" err="1">
                <a:solidFill>
                  <a:srgbClr val="FFFFFF"/>
                </a:solidFill>
              </a:rPr>
              <a:t>una</a:t>
            </a:r>
            <a:r>
              <a:rPr lang="en-US" sz="2400" dirty="0">
                <a:solidFill>
                  <a:srgbClr val="FFFFFF"/>
                </a:solidFill>
              </a:rPr>
              <a:t> rete di </a:t>
            </a:r>
            <a:r>
              <a:rPr lang="en-US" sz="2400" dirty="0" err="1">
                <a:solidFill>
                  <a:srgbClr val="FFFFFF"/>
                </a:solidFill>
              </a:rPr>
              <a:t>telescopi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9E8FED6-0F4E-5F45-A4E2-75DBD927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D301D9-EB8D-194F-A3A2-F1AC2308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7E005B-7192-7949-A1A7-D936C7DE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40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FAE6F5E-6E4F-0A40-93DC-6AE98FFD61F1}"/>
              </a:ext>
            </a:extLst>
          </p:cNvPr>
          <p:cNvSpPr txBox="1"/>
          <p:nvPr/>
        </p:nvSpPr>
        <p:spPr>
          <a:xfrm>
            <a:off x="0" y="2380342"/>
            <a:ext cx="1219200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chemeClr val="bg1"/>
                </a:solidFill>
              </a:rPr>
              <a:t>ATTIVITÀ OCRA 2020</a:t>
            </a:r>
          </a:p>
        </p:txBody>
      </p:sp>
    </p:spTree>
    <p:extLst>
      <p:ext uri="{BB962C8B-B14F-4D97-AF65-F5344CB8AC3E}">
        <p14:creationId xmlns:p14="http://schemas.microsoft.com/office/powerpoint/2010/main" val="289712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4FAC-0841-A440-89F2-0317481C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19 -22 aprile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10D4-E3DC-5647-9A13-91BC79DF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2084832"/>
            <a:ext cx="6789107" cy="402336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Lo stage verrà realizzato </a:t>
            </a:r>
            <a:r>
              <a:rPr lang="it-IT" b="1" dirty="0"/>
              <a:t>presso i Laboratori Nazionali di Frascati </a:t>
            </a:r>
            <a:r>
              <a:rPr lang="it-IT" dirty="0"/>
              <a:t>e prevede il </a:t>
            </a:r>
            <a:r>
              <a:rPr lang="it-IT" b="1" dirty="0"/>
              <a:t>lancio di un pallone aerostatico</a:t>
            </a:r>
            <a:r>
              <a:rPr lang="it-IT" dirty="0"/>
              <a:t> equipaggiato di strumentazione che permette di </a:t>
            </a:r>
            <a:r>
              <a:rPr lang="it-IT" b="1" dirty="0"/>
              <a:t>misurare il flusso dei raggi cosmici durante il volo</a:t>
            </a:r>
            <a:r>
              <a:rPr lang="it-IT" dirty="0"/>
              <a:t>. </a:t>
            </a:r>
          </a:p>
          <a:p>
            <a:r>
              <a:rPr lang="it-IT" dirty="0"/>
              <a:t>Sotto la guida dei ricercatori gli studenti assisteranno alla preparazione del lancio e analizzeranno i dati. </a:t>
            </a:r>
          </a:p>
          <a:p>
            <a:r>
              <a:rPr lang="it-IT" dirty="0"/>
              <a:t>Saranno così gli studenti stessi i protagonisti dell’esperienza, scoprendo in prima persona cosa vuol dire fare ricerca scientifica, lavorare in squadra, gestire imprevisti e risolvere problemi di varia natura legati alla presa dati sul campo. </a:t>
            </a:r>
          </a:p>
          <a:p>
            <a:r>
              <a:rPr lang="it-IT" dirty="0"/>
              <a:t>Dettagli al link </a:t>
            </a:r>
            <a:r>
              <a:rPr lang="it-IT" dirty="0">
                <a:hlinkClick r:id="rId2"/>
              </a:rPr>
              <a:t>https://agenda.infn.it/event/21097/contributions/106778/attachments/69105/85713/StageOcra2020.pdf</a:t>
            </a:r>
            <a:endParaRPr lang="it-IT" dirty="0"/>
          </a:p>
          <a:p>
            <a:r>
              <a:rPr lang="it-IT" dirty="0"/>
              <a:t>Fondamentale lo sblocco dei fondi per procedere.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C5FA-6EC3-404D-8565-E79B9C4A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424" y="85725"/>
            <a:ext cx="45148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2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4FAC-0841-A440-89F2-0317481C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Attività Nelle sedi </a:t>
            </a:r>
            <a:r>
              <a:rPr lang="it-IT" dirty="0" err="1">
                <a:solidFill>
                  <a:schemeClr val="accent1"/>
                </a:solidFill>
              </a:rPr>
              <a:t>LoCALI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10D4-E3DC-5647-9A13-91BC79DF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2084832"/>
            <a:ext cx="11377863" cy="4385872"/>
          </a:xfrm>
        </p:spPr>
        <p:txBody>
          <a:bodyPr>
            <a:normAutofit fontScale="77500" lnSpcReduction="20000"/>
          </a:bodyPr>
          <a:lstStyle/>
          <a:p>
            <a:r>
              <a:rPr lang="it-IT" sz="2600" dirty="0"/>
              <a:t>Oltre alle attività comuni a tutte le sedi, la sigla da spazio anche ad </a:t>
            </a:r>
            <a:r>
              <a:rPr lang="it-IT" sz="2600" b="1" dirty="0"/>
              <a:t>attività individuali a livello locale nell’ambito dell’</a:t>
            </a:r>
            <a:r>
              <a:rPr lang="it-IT" sz="2600" b="1" dirty="0" err="1"/>
              <a:t>outreach</a:t>
            </a:r>
            <a:r>
              <a:rPr lang="it-IT" sz="2600" b="1" dirty="0"/>
              <a:t> legato ai raggi cosmici</a:t>
            </a:r>
            <a:r>
              <a:rPr lang="it-IT" sz="2600" dirty="0"/>
              <a:t>. </a:t>
            </a:r>
          </a:p>
          <a:p>
            <a:r>
              <a:rPr lang="it-IT" sz="2600" dirty="0"/>
              <a:t> </a:t>
            </a:r>
          </a:p>
          <a:p>
            <a:r>
              <a:rPr lang="it-IT" sz="2600" u="sng" dirty="0"/>
              <a:t>Attività nuove previste per il 2020: </a:t>
            </a:r>
          </a:p>
          <a:p>
            <a:r>
              <a:rPr lang="it-IT" sz="2600" dirty="0"/>
              <a:t>- sezione di Pisa/Siena e Roma: </a:t>
            </a:r>
            <a:r>
              <a:rPr lang="it-IT" sz="2600" b="1" dirty="0"/>
              <a:t>replicare l’esperienza di Domenico </a:t>
            </a:r>
            <a:r>
              <a:rPr lang="it-IT" sz="2600" b="1" dirty="0" err="1"/>
              <a:t>Pacini</a:t>
            </a:r>
            <a:r>
              <a:rPr lang="it-IT" sz="2600" b="1" dirty="0"/>
              <a:t> di misura del flusso di raggi cosmici con un rivelatore di radiazione che viene posto a varie profondità di un bacino acquifero</a:t>
            </a:r>
            <a:r>
              <a:rPr lang="it-IT" sz="2600" dirty="0"/>
              <a:t>. Questa esperienza verrà condotta in collaborazione con le scuole ed è in corso di organizzazione durante la scuola di Otranto come esempio di un’attività di </a:t>
            </a:r>
            <a:r>
              <a:rPr lang="it-IT" sz="2600" dirty="0" err="1"/>
              <a:t>outreach</a:t>
            </a:r>
            <a:r>
              <a:rPr lang="it-IT" sz="2600" dirty="0"/>
              <a:t> accattivante e non scontata. </a:t>
            </a:r>
          </a:p>
          <a:p>
            <a:r>
              <a:rPr lang="it-IT" sz="2600" dirty="0"/>
              <a:t>- prima edizione delle </a:t>
            </a:r>
            <a:r>
              <a:rPr lang="it-IT" sz="2600" b="1" dirty="0" err="1"/>
              <a:t>masterclass</a:t>
            </a:r>
            <a:r>
              <a:rPr lang="it-IT" sz="2600" b="1" dirty="0"/>
              <a:t> dell’esperimento </a:t>
            </a:r>
            <a:r>
              <a:rPr lang="it-IT" sz="2600" b="1" dirty="0" err="1"/>
              <a:t>Auger</a:t>
            </a:r>
            <a:r>
              <a:rPr lang="it-IT" sz="2600" dirty="0"/>
              <a:t> </a:t>
            </a:r>
            <a:r>
              <a:rPr lang="it-IT" sz="2600" dirty="0">
                <a:sym typeface="Wingdings" panose="05000000000000000000" pitchFamily="2" charset="2"/>
              </a:rPr>
              <a:t> 2 aprile 2020 – Sezioni INFN partecipanti: Catania, Milano, Napoli, Torino, Roma2, Lecce, L’Aquila + Brasile, Portogallo, Germania, Argentina …..</a:t>
            </a:r>
            <a:endParaRPr lang="it-IT" sz="2600" dirty="0"/>
          </a:p>
          <a:p>
            <a:r>
              <a:rPr lang="it-IT" sz="2600" dirty="0"/>
              <a:t> </a:t>
            </a:r>
          </a:p>
          <a:p>
            <a:r>
              <a:rPr lang="it-IT" sz="3100" b="1" dirty="0">
                <a:solidFill>
                  <a:schemeClr val="bg2">
                    <a:lumMod val="50000"/>
                  </a:schemeClr>
                </a:solidFill>
              </a:rPr>
              <a:t>Le attività locali non solo arricchiscono il programma comune a livello locale ma sono indispensabili per la preparazione di future attività condivise, come lo stage degli studenti. </a:t>
            </a:r>
          </a:p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C5FA-6EC3-404D-8565-E79B9C4A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B905FEE-4507-44EC-A70A-AC3B678FC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B63E3A-B250-449B-A2A6-3763BFCCB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D98EE46-797C-45B8-8337-491B94E0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FC06EE-87DE-A149-A79C-3800B8FF4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76" y="685024"/>
            <a:ext cx="4019429" cy="33393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Valutazione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4CA735-62CB-4665-AA7D-4A259E3F7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9130" y="4156010"/>
            <a:ext cx="356616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19704C7-B579-43B7-89ED-555E6619A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396" y="0"/>
            <a:ext cx="6909991" cy="6858000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25400" ty="6350" sx="91000" sy="91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06F23B-4C3F-3848-95FB-A9266143CC73}"/>
              </a:ext>
            </a:extLst>
          </p:cNvPr>
          <p:cNvSpPr/>
          <p:nvPr/>
        </p:nvSpPr>
        <p:spPr>
          <a:xfrm>
            <a:off x="4019429" y="-1"/>
            <a:ext cx="8187957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C2254-F199-F14F-81BA-94F9BD4BDE3B}"/>
              </a:ext>
            </a:extLst>
          </p:cNvPr>
          <p:cNvSpPr txBox="1"/>
          <p:nvPr/>
        </p:nvSpPr>
        <p:spPr>
          <a:xfrm>
            <a:off x="4435836" y="176863"/>
            <a:ext cx="75674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Autovalutazione</a:t>
            </a:r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dirty="0"/>
              <a:t> </a:t>
            </a:r>
          </a:p>
          <a:p>
            <a:r>
              <a:rPr lang="it-IT" b="1" i="1" dirty="0"/>
              <a:t>International </a:t>
            </a:r>
            <a:r>
              <a:rPr lang="it-IT" b="1" i="1" dirty="0" err="1"/>
              <a:t>Cosmic</a:t>
            </a:r>
            <a:r>
              <a:rPr lang="it-IT" b="1" i="1" dirty="0"/>
              <a:t> </a:t>
            </a:r>
            <a:r>
              <a:rPr lang="it-IT" b="1" i="1" dirty="0" err="1"/>
              <a:t>Day</a:t>
            </a:r>
            <a:r>
              <a:rPr lang="it-IT" b="1" i="1" dirty="0"/>
              <a:t> (ICD) </a:t>
            </a:r>
          </a:p>
          <a:p>
            <a:r>
              <a:rPr lang="it-IT" b="1" dirty="0"/>
              <a:t>- questionari di gradimento per insegnanti e studenti</a:t>
            </a:r>
            <a:r>
              <a:rPr lang="it-IT" dirty="0"/>
              <a:t>. L’analisi delle risposte permette una valutazione dell’adeguatezza delle proposte, dell’organizzazione e dell’implementazione sia a livello locale che a livello globale. </a:t>
            </a:r>
          </a:p>
          <a:p>
            <a:r>
              <a:rPr lang="it-IT" b="1" dirty="0"/>
              <a:t>- pagine per il booklet (“</a:t>
            </a:r>
            <a:r>
              <a:rPr lang="it-IT" b="1" dirty="0" err="1"/>
              <a:t>proceeding</a:t>
            </a:r>
            <a:r>
              <a:rPr lang="it-IT" b="1" dirty="0"/>
              <a:t>”)</a:t>
            </a:r>
            <a:r>
              <a:rPr lang="it-IT" dirty="0"/>
              <a:t> come documentazione per valutare il livello di comprensione raggiunto sulle tematiche trattate. </a:t>
            </a:r>
          </a:p>
          <a:p>
            <a:r>
              <a:rPr lang="it-IT" dirty="0"/>
              <a:t> </a:t>
            </a:r>
          </a:p>
          <a:p>
            <a:r>
              <a:rPr lang="it-IT" b="1" i="1" dirty="0"/>
              <a:t>Stage</a:t>
            </a:r>
          </a:p>
          <a:p>
            <a:r>
              <a:rPr lang="it-IT" dirty="0"/>
              <a:t>- </a:t>
            </a:r>
            <a:r>
              <a:rPr lang="it-IT" b="1" dirty="0"/>
              <a:t>questionario di gradimento</a:t>
            </a:r>
            <a:r>
              <a:rPr lang="it-IT" dirty="0"/>
              <a:t>. </a:t>
            </a:r>
          </a:p>
          <a:p>
            <a:pPr marL="285750" indent="-285750">
              <a:buFontTx/>
              <a:buChar char="-"/>
            </a:pPr>
            <a:r>
              <a:rPr lang="it-IT" dirty="0"/>
              <a:t>Valutazione ante/post di </a:t>
            </a:r>
            <a:r>
              <a:rPr lang="it-IT" b="1" dirty="0"/>
              <a:t>conoscenze, </a:t>
            </a:r>
            <a:r>
              <a:rPr lang="it-IT" b="1" dirty="0" err="1"/>
              <a:t>misconcezioni</a:t>
            </a:r>
            <a:r>
              <a:rPr lang="it-IT" b="1" dirty="0"/>
              <a:t> </a:t>
            </a:r>
            <a:r>
              <a:rPr lang="it-IT" dirty="0"/>
              <a:t>e dell’idea degli studenti di </a:t>
            </a:r>
            <a:r>
              <a:rPr lang="it-IT" b="1" dirty="0"/>
              <a:t>cosa significhi fare ricerca in fisica</a:t>
            </a:r>
            <a:r>
              <a:rPr lang="it-IT" dirty="0"/>
              <a:t> </a:t>
            </a:r>
          </a:p>
          <a:p>
            <a:r>
              <a:rPr lang="it-IT" dirty="0"/>
              <a:t> </a:t>
            </a:r>
          </a:p>
          <a:p>
            <a:r>
              <a:rPr lang="it-IT" b="1" i="1" dirty="0"/>
              <a:t>Attività individuali delle sedi</a:t>
            </a:r>
          </a:p>
          <a:p>
            <a:r>
              <a:rPr lang="it-IT" dirty="0"/>
              <a:t>- presentazioni durante la riunione annuale delle sedi partecipanti. In quella sede si discute la loro efficacia, il raggiungimento degli obiettivi ed un eventuale ampliamento ad altre sedi. 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  <a:p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Valutazione da parte di esterni</a:t>
            </a:r>
          </a:p>
          <a:p>
            <a:endParaRPr lang="it-IT" b="1" dirty="0"/>
          </a:p>
          <a:p>
            <a:r>
              <a:rPr lang="it-IT" dirty="0"/>
              <a:t>- </a:t>
            </a:r>
            <a:r>
              <a:rPr lang="it-IT" b="1" dirty="0"/>
              <a:t>scambio con docenti </a:t>
            </a:r>
            <a:r>
              <a:rPr lang="it-IT" dirty="0"/>
              <a:t>delle scuole che partecipano alle attività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3BB47-14EE-B346-B3A0-EDAE4F9B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9203" y="259834"/>
            <a:ext cx="118736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24/9/19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5E9C2-5A59-CB4A-BD32-0071F88A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7690" y="6464316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7A6979-0714-4377-B894-6BE4C2D6E20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9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B905FEE-4507-44EC-A70A-AC3B678FC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B63E3A-B250-449B-A2A6-3763BFCCB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D98EE46-797C-45B8-8337-491B94E0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FC06EE-87DE-A149-A79C-3800B8FF4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76" y="685024"/>
            <a:ext cx="4019429" cy="33393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Disseminazione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4CA735-62CB-4665-AA7D-4A259E3F7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9130" y="4156010"/>
            <a:ext cx="356616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19704C7-B579-43B7-89ED-555E6619A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396" y="0"/>
            <a:ext cx="6909991" cy="6858000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25400" ty="6350" sx="91000" sy="91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06F23B-4C3F-3848-95FB-A9266143CC73}"/>
              </a:ext>
            </a:extLst>
          </p:cNvPr>
          <p:cNvSpPr/>
          <p:nvPr/>
        </p:nvSpPr>
        <p:spPr>
          <a:xfrm>
            <a:off x="4004043" y="-1"/>
            <a:ext cx="8187957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C2254-F199-F14F-81BA-94F9BD4BDE3B}"/>
              </a:ext>
            </a:extLst>
          </p:cNvPr>
          <p:cNvSpPr txBox="1"/>
          <p:nvPr/>
        </p:nvSpPr>
        <p:spPr>
          <a:xfrm>
            <a:off x="4314282" y="140018"/>
            <a:ext cx="7567477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Presentazione a conferenze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F14124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e workshop – Comunicazioni e poster 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baseline="0" dirty="0">
              <a:solidFill>
                <a:srgbClr val="F14124">
                  <a:lumMod val="50000"/>
                </a:srgbClr>
              </a:solidFill>
              <a:latin typeface="Tw Cen MT" panose="020B06020201040206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noProof="0" dirty="0">
              <a:ln>
                <a:noFill/>
              </a:ln>
              <a:solidFill>
                <a:srgbClr val="F14124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36th International Cosmic Ray Conference - Madison, WI, USA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EDULEARN 2019 Palma de Mallorca (Spain)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XXXIX Congress of the Italian Society for the History of Physics and Astronomy – Pisa 2019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105° </a:t>
            </a:r>
            <a:r>
              <a:rPr lang="en-US" sz="2000" dirty="0" err="1">
                <a:solidFill>
                  <a:prstClr val="black"/>
                </a:solidFill>
              </a:rPr>
              <a:t>Congresso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Nazionale</a:t>
            </a:r>
            <a:r>
              <a:rPr lang="en-US" sz="2000" dirty="0">
                <a:solidFill>
                  <a:prstClr val="black"/>
                </a:solidFill>
              </a:rPr>
              <a:t> – L’Aquila 2019 (due </a:t>
            </a:r>
            <a:r>
              <a:rPr lang="en-US" sz="2000" dirty="0" err="1">
                <a:solidFill>
                  <a:prstClr val="black"/>
                </a:solidFill>
              </a:rPr>
              <a:t>comunicazioni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Convegno</a:t>
            </a:r>
            <a:r>
              <a:rPr lang="en-US" sz="2000" dirty="0">
                <a:solidFill>
                  <a:prstClr val="black"/>
                </a:solidFill>
              </a:rPr>
              <a:t> “</a:t>
            </a:r>
            <a:r>
              <a:rPr lang="en-US" sz="2000" dirty="0" err="1">
                <a:solidFill>
                  <a:prstClr val="black"/>
                </a:solidFill>
              </a:rPr>
              <a:t>Matematica</a:t>
            </a:r>
            <a:r>
              <a:rPr lang="en-US" sz="2000" dirty="0">
                <a:solidFill>
                  <a:prstClr val="black"/>
                </a:solidFill>
              </a:rPr>
              <a:t> e </a:t>
            </a:r>
            <a:r>
              <a:rPr lang="en-US" sz="2000" dirty="0" err="1">
                <a:solidFill>
                  <a:prstClr val="black"/>
                </a:solidFill>
              </a:rPr>
              <a:t>Scienze</a:t>
            </a:r>
            <a:r>
              <a:rPr lang="en-US" sz="2000" dirty="0">
                <a:solidFill>
                  <a:prstClr val="black"/>
                </a:solidFill>
              </a:rPr>
              <a:t>” </a:t>
            </a:r>
            <a:r>
              <a:rPr lang="en-US" sz="2000" dirty="0" err="1">
                <a:solidFill>
                  <a:prstClr val="black"/>
                </a:solidFill>
              </a:rPr>
              <a:t>Liceo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Matematico</a:t>
            </a: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Workshop </a:t>
            </a:r>
            <a:r>
              <a:rPr lang="en-US" sz="2000" dirty="0" err="1">
                <a:solidFill>
                  <a:prstClr val="black"/>
                </a:solidFill>
              </a:rPr>
              <a:t>licei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matematici</a:t>
            </a:r>
            <a:r>
              <a:rPr lang="en-US" sz="2000" dirty="0">
                <a:solidFill>
                  <a:prstClr val="black"/>
                </a:solidFill>
              </a:rPr>
              <a:t> – Salerno 2019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Articolo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Asimmetrie</a:t>
            </a:r>
            <a:r>
              <a:rPr lang="en-US" sz="2000" dirty="0">
                <a:solidFill>
                  <a:prstClr val="black"/>
                </a:solidFill>
              </a:rPr>
              <a:t>: Il </a:t>
            </a:r>
            <a:r>
              <a:rPr lang="en-US" sz="2000" dirty="0" err="1">
                <a:solidFill>
                  <a:prstClr val="black"/>
                </a:solidFill>
              </a:rPr>
              <a:t>colore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dell’invisibile</a:t>
            </a: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Articolo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risultati</a:t>
            </a:r>
            <a:r>
              <a:rPr lang="en-US" sz="2000" dirty="0">
                <a:solidFill>
                  <a:prstClr val="black"/>
                </a:solidFill>
              </a:rPr>
              <a:t> stage (in progress)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b="1" baseline="0" dirty="0">
              <a:solidFill>
                <a:srgbClr val="F14124">
                  <a:lumMod val="50000"/>
                </a:srgbClr>
              </a:solidFill>
              <a:latin typeface="Tw Cen MT" panose="020B0602020104020603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5E9C2-5A59-CB4A-BD32-0071F88A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7690" y="6464316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01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76E8E6-7D13-FA42-8C2F-A58707C5F91F}"/>
              </a:ext>
            </a:extLst>
          </p:cNvPr>
          <p:cNvSpPr txBox="1"/>
          <p:nvPr/>
        </p:nvSpPr>
        <p:spPr>
          <a:xfrm>
            <a:off x="4186989" y="272716"/>
            <a:ext cx="2244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Milestone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9C8C1F3-48A5-2A42-969A-A1673AA47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58" r="13214" b="11111"/>
          <a:stretch/>
        </p:blipFill>
        <p:spPr>
          <a:xfrm>
            <a:off x="-277217" y="1161629"/>
            <a:ext cx="12469217" cy="55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98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4FAC-0841-A440-89F2-0317481C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Fondi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C5FA-6EC3-404D-8565-E79B9C4A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34CFCA-F585-4A48-9047-640C4B83689A}"/>
              </a:ext>
            </a:extLst>
          </p:cNvPr>
          <p:cNvSpPr txBox="1"/>
          <p:nvPr/>
        </p:nvSpPr>
        <p:spPr>
          <a:xfrm>
            <a:off x="866272" y="1595021"/>
            <a:ext cx="899009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C00000"/>
                </a:solidFill>
              </a:rPr>
              <a:t>Finanziamento</a:t>
            </a:r>
            <a:r>
              <a:rPr lang="en-GB" sz="2400" b="1" dirty="0">
                <a:solidFill>
                  <a:srgbClr val="C00000"/>
                </a:solidFill>
              </a:rPr>
              <a:t>  CC3M 2019: 33.5 </a:t>
            </a:r>
            <a:r>
              <a:rPr lang="en-GB" sz="2400" b="1" dirty="0" err="1">
                <a:solidFill>
                  <a:srgbClr val="C00000"/>
                </a:solidFill>
              </a:rPr>
              <a:t>Keuro</a:t>
            </a:r>
            <a:endParaRPr lang="en-GB" sz="2400" b="1" dirty="0">
              <a:solidFill>
                <a:srgbClr val="C00000"/>
              </a:solidFill>
            </a:endParaRPr>
          </a:p>
          <a:p>
            <a:r>
              <a:rPr lang="en-GB" sz="2400" dirty="0" err="1"/>
              <a:t>Missioni</a:t>
            </a:r>
            <a:r>
              <a:rPr lang="en-GB" sz="2400" dirty="0"/>
              <a:t>: 17,5 </a:t>
            </a:r>
            <a:r>
              <a:rPr lang="en-GB" sz="2400" dirty="0" err="1"/>
              <a:t>Keuro</a:t>
            </a:r>
            <a:r>
              <a:rPr lang="en-GB" sz="2400" dirty="0"/>
              <a:t> (</a:t>
            </a:r>
            <a:r>
              <a:rPr lang="en-GB" sz="2400" dirty="0" err="1"/>
              <a:t>anche</a:t>
            </a:r>
            <a:r>
              <a:rPr lang="en-GB" sz="2400" dirty="0"/>
              <a:t> per </a:t>
            </a:r>
            <a:r>
              <a:rPr lang="en-GB" sz="2400" dirty="0" err="1"/>
              <a:t>insegnanti</a:t>
            </a:r>
            <a:r>
              <a:rPr lang="en-GB" sz="2400" dirty="0"/>
              <a:t> </a:t>
            </a:r>
            <a:r>
              <a:rPr lang="en-GB" sz="2400" dirty="0" err="1"/>
              <a:t>partecipanti</a:t>
            </a:r>
            <a:r>
              <a:rPr lang="en-GB" sz="2400" dirty="0"/>
              <a:t> </a:t>
            </a:r>
            <a:r>
              <a:rPr lang="en-GB" sz="2400" dirty="0" err="1"/>
              <a:t>allo</a:t>
            </a:r>
            <a:r>
              <a:rPr lang="en-GB" sz="2400" dirty="0"/>
              <a:t> stage)</a:t>
            </a:r>
          </a:p>
          <a:p>
            <a:r>
              <a:rPr lang="en-GB" sz="2400" dirty="0" err="1"/>
              <a:t>Organizzazione</a:t>
            </a:r>
            <a:r>
              <a:rPr lang="en-GB" sz="2400" dirty="0"/>
              <a:t> stage: 4 </a:t>
            </a:r>
            <a:r>
              <a:rPr lang="en-GB" sz="2400" dirty="0" err="1"/>
              <a:t>Keuro</a:t>
            </a:r>
            <a:endParaRPr lang="en-GB" sz="2400" dirty="0"/>
          </a:p>
          <a:p>
            <a:r>
              <a:rPr lang="en-GB" sz="2400" dirty="0" err="1"/>
              <a:t>Inventario</a:t>
            </a:r>
            <a:r>
              <a:rPr lang="en-GB" sz="2400" dirty="0"/>
              <a:t>: 4 </a:t>
            </a:r>
            <a:r>
              <a:rPr lang="en-GB" sz="2400" dirty="0" err="1"/>
              <a:t>Keuro</a:t>
            </a:r>
            <a:r>
              <a:rPr lang="en-GB" sz="2400" dirty="0"/>
              <a:t> (Cosmic Ray Cube – </a:t>
            </a:r>
            <a:r>
              <a:rPr lang="en-GB" sz="2400" dirty="0" err="1"/>
              <a:t>Elettronica</a:t>
            </a:r>
            <a:r>
              <a:rPr lang="en-GB" sz="2400" dirty="0"/>
              <a:t>, </a:t>
            </a:r>
            <a:r>
              <a:rPr lang="en-GB" sz="2400" dirty="0" err="1"/>
              <a:t>sensori</a:t>
            </a:r>
            <a:r>
              <a:rPr lang="en-GB" sz="2400" dirty="0"/>
              <a:t> e </a:t>
            </a:r>
            <a:r>
              <a:rPr lang="en-GB" sz="2400" dirty="0" err="1"/>
              <a:t>meccanica</a:t>
            </a:r>
            <a:r>
              <a:rPr lang="en-GB" sz="2400" dirty="0"/>
              <a:t>)</a:t>
            </a:r>
          </a:p>
          <a:p>
            <a:r>
              <a:rPr lang="en-GB" sz="2400" dirty="0" err="1"/>
              <a:t>Consumo</a:t>
            </a:r>
            <a:r>
              <a:rPr lang="en-GB" sz="2400" dirty="0"/>
              <a:t>: 8 </a:t>
            </a:r>
            <a:r>
              <a:rPr lang="en-GB" sz="2400" dirty="0" err="1"/>
              <a:t>Keuro</a:t>
            </a:r>
            <a:r>
              <a:rPr lang="en-GB" sz="2400" dirty="0"/>
              <a:t> (</a:t>
            </a:r>
            <a:r>
              <a:rPr lang="en-GB" sz="2400" dirty="0" err="1"/>
              <a:t>altra</a:t>
            </a:r>
            <a:r>
              <a:rPr lang="en-GB" sz="2400" dirty="0"/>
              <a:t> </a:t>
            </a:r>
            <a:r>
              <a:rPr lang="en-GB" sz="2400" dirty="0" err="1"/>
              <a:t>strumentazione</a:t>
            </a:r>
            <a:r>
              <a:rPr lang="en-GB" sz="2400" dirty="0"/>
              <a:t>, gadget </a:t>
            </a:r>
            <a:r>
              <a:rPr lang="en-GB" sz="2400" dirty="0" err="1"/>
              <a:t>ed</a:t>
            </a:r>
            <a:r>
              <a:rPr lang="en-GB" sz="2400" dirty="0"/>
              <a:t> </a:t>
            </a:r>
            <a:r>
              <a:rPr lang="en-GB" sz="2400" dirty="0" err="1"/>
              <a:t>esigenze</a:t>
            </a:r>
            <a:r>
              <a:rPr lang="en-GB" sz="2400" dirty="0"/>
              <a:t> ICD)</a:t>
            </a:r>
          </a:p>
          <a:p>
            <a:endParaRPr lang="en-GB" sz="2400" dirty="0"/>
          </a:p>
          <a:p>
            <a:r>
              <a:rPr lang="en-GB" sz="2400" b="1" dirty="0" err="1">
                <a:solidFill>
                  <a:srgbClr val="C00000"/>
                </a:solidFill>
              </a:rPr>
              <a:t>Fondi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esterni</a:t>
            </a:r>
            <a:r>
              <a:rPr lang="en-GB" sz="2400" b="1" dirty="0">
                <a:solidFill>
                  <a:srgbClr val="C00000"/>
                </a:solidFill>
              </a:rPr>
              <a:t> (</a:t>
            </a:r>
            <a:r>
              <a:rPr lang="en-GB" sz="2400" b="1" dirty="0" err="1">
                <a:solidFill>
                  <a:srgbClr val="C00000"/>
                </a:solidFill>
              </a:rPr>
              <a:t>esclusi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Sezioni</a:t>
            </a:r>
            <a:r>
              <a:rPr lang="en-GB" sz="2400" b="1" dirty="0">
                <a:solidFill>
                  <a:srgbClr val="C00000"/>
                </a:solidFill>
              </a:rPr>
              <a:t>/</a:t>
            </a:r>
            <a:r>
              <a:rPr lang="en-GB" sz="2400" b="1" dirty="0" err="1">
                <a:solidFill>
                  <a:srgbClr val="C00000"/>
                </a:solidFill>
              </a:rPr>
              <a:t>Laboratori</a:t>
            </a:r>
            <a:r>
              <a:rPr lang="en-GB" sz="2400" b="1" dirty="0">
                <a:solidFill>
                  <a:srgbClr val="C00000"/>
                </a:solidFill>
              </a:rPr>
              <a:t> INFN):</a:t>
            </a:r>
          </a:p>
          <a:p>
            <a:r>
              <a:rPr lang="en-GB" sz="2400" dirty="0"/>
              <a:t>GSSI: 4 </a:t>
            </a:r>
            <a:r>
              <a:rPr lang="en-GB" sz="2400" dirty="0" err="1"/>
              <a:t>Keuro</a:t>
            </a:r>
            <a:r>
              <a:rPr lang="en-GB" sz="2400" dirty="0"/>
              <a:t> (stage)</a:t>
            </a:r>
          </a:p>
          <a:p>
            <a:r>
              <a:rPr lang="en-GB" sz="2400" dirty="0"/>
              <a:t>CAEN: 1,2 </a:t>
            </a:r>
            <a:r>
              <a:rPr lang="en-GB" sz="2400" dirty="0" err="1"/>
              <a:t>Keuro</a:t>
            </a:r>
            <a:r>
              <a:rPr lang="en-GB" sz="2400" dirty="0"/>
              <a:t> (</a:t>
            </a:r>
            <a:r>
              <a:rPr lang="en-GB" sz="2400" dirty="0" err="1"/>
              <a:t>stage+”A</a:t>
            </a:r>
            <a:r>
              <a:rPr lang="en-GB" sz="2400" dirty="0"/>
              <a:t> </a:t>
            </a:r>
            <a:r>
              <a:rPr lang="en-GB" sz="2400" dirty="0" err="1"/>
              <a:t>scuola</a:t>
            </a:r>
            <a:r>
              <a:rPr lang="en-GB" sz="2400" dirty="0"/>
              <a:t> di </a:t>
            </a:r>
            <a:r>
              <a:rPr lang="en-GB" sz="2400" dirty="0" err="1"/>
              <a:t>astroparticelle</a:t>
            </a:r>
            <a:r>
              <a:rPr lang="en-GB" sz="2400" dirty="0"/>
              <a:t>”)</a:t>
            </a:r>
          </a:p>
          <a:p>
            <a:r>
              <a:rPr lang="en-GB" sz="2400" dirty="0" err="1"/>
              <a:t>CNR+SIF+Rotary</a:t>
            </a:r>
            <a:r>
              <a:rPr lang="en-GB" sz="2400" dirty="0"/>
              <a:t>: 2 </a:t>
            </a:r>
            <a:r>
              <a:rPr lang="en-GB" sz="2400" dirty="0" err="1"/>
              <a:t>Keuro</a:t>
            </a:r>
            <a:r>
              <a:rPr lang="en-GB" sz="2400" dirty="0"/>
              <a:t> (A </a:t>
            </a:r>
            <a:r>
              <a:rPr lang="en-GB" sz="2400" dirty="0" err="1"/>
              <a:t>scuola</a:t>
            </a:r>
            <a:r>
              <a:rPr lang="en-GB" sz="2400" dirty="0"/>
              <a:t> di </a:t>
            </a:r>
            <a:r>
              <a:rPr lang="en-GB" sz="2400" dirty="0" err="1"/>
              <a:t>astroparticelle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+ Dip. </a:t>
            </a:r>
            <a:r>
              <a:rPr lang="en-GB" sz="2400" dirty="0" err="1"/>
              <a:t>Fisica</a:t>
            </a:r>
            <a:r>
              <a:rPr lang="en-GB" sz="2400" dirty="0"/>
              <a:t>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642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B920-B32F-284E-8C36-1D68A1A4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 AND OCRA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8CA17-4E73-A641-AF47-16B2F757834B}"/>
              </a:ext>
            </a:extLst>
          </p:cNvPr>
          <p:cNvSpPr/>
          <p:nvPr/>
        </p:nvSpPr>
        <p:spPr>
          <a:xfrm>
            <a:off x="283412" y="2007929"/>
            <a:ext cx="73429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</a:rPr>
              <a:t>OCRA – </a:t>
            </a:r>
            <a:r>
              <a:rPr lang="it-IT" b="1" dirty="0" err="1">
                <a:solidFill>
                  <a:schemeClr val="accent5"/>
                </a:solidFill>
              </a:rPr>
              <a:t>Outreach</a:t>
            </a:r>
            <a:r>
              <a:rPr lang="it-IT" b="1" dirty="0">
                <a:solidFill>
                  <a:schemeClr val="accent5"/>
                </a:solidFill>
              </a:rPr>
              <a:t> </a:t>
            </a:r>
            <a:r>
              <a:rPr lang="it-IT" b="1" dirty="0" err="1">
                <a:solidFill>
                  <a:schemeClr val="accent5"/>
                </a:solidFill>
              </a:rPr>
              <a:t>Cosmic</a:t>
            </a:r>
            <a:r>
              <a:rPr lang="it-IT" b="1" dirty="0">
                <a:solidFill>
                  <a:schemeClr val="accent5"/>
                </a:solidFill>
              </a:rPr>
              <a:t> </a:t>
            </a:r>
            <a:r>
              <a:rPr lang="it-IT" b="1" dirty="0" err="1">
                <a:solidFill>
                  <a:schemeClr val="accent5"/>
                </a:solidFill>
              </a:rPr>
              <a:t>Ray</a:t>
            </a:r>
            <a:r>
              <a:rPr lang="it-IT" b="1" dirty="0">
                <a:solidFill>
                  <a:schemeClr val="accent5"/>
                </a:solidFill>
              </a:rPr>
              <a:t> </a:t>
            </a:r>
            <a:r>
              <a:rPr lang="it-IT" b="1" dirty="0" err="1">
                <a:solidFill>
                  <a:schemeClr val="accent5"/>
                </a:solidFill>
              </a:rPr>
              <a:t>Activities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it-IT" dirty="0"/>
              <a:t>2018 </a:t>
            </a:r>
            <a:r>
              <a:rPr lang="en-US" dirty="0"/>
              <a:t>come </a:t>
            </a:r>
            <a:r>
              <a:rPr lang="en-US" b="1" dirty="0" err="1"/>
              <a:t>progetto</a:t>
            </a:r>
            <a:r>
              <a:rPr lang="en-US" b="1" dirty="0"/>
              <a:t> </a:t>
            </a:r>
            <a:r>
              <a:rPr lang="en-US" b="1" dirty="0" err="1"/>
              <a:t>nazionale</a:t>
            </a:r>
            <a:r>
              <a:rPr lang="en-US" b="1" dirty="0"/>
              <a:t> dell’</a:t>
            </a:r>
            <a:r>
              <a:rPr lang="it-IT" b="1" dirty="0"/>
              <a:t>INFN </a:t>
            </a:r>
            <a:r>
              <a:rPr lang="en-US" dirty="0"/>
              <a:t>con </a:t>
            </a:r>
            <a:r>
              <a:rPr lang="en-US" dirty="0" err="1"/>
              <a:t>l’obiettivo</a:t>
            </a:r>
            <a:r>
              <a:rPr lang="en-US" dirty="0"/>
              <a:t> di </a:t>
            </a:r>
            <a:r>
              <a:rPr lang="en-US" dirty="0" err="1"/>
              <a:t>raccogliere</a:t>
            </a:r>
            <a:r>
              <a:rPr lang="en-US" dirty="0"/>
              <a:t> in un </a:t>
            </a:r>
            <a:r>
              <a:rPr lang="en-US" dirty="0" err="1"/>
              <a:t>unico</a:t>
            </a:r>
            <a:r>
              <a:rPr lang="en-US" dirty="0"/>
              <a:t> </a:t>
            </a:r>
            <a:r>
              <a:rPr lang="en-US" dirty="0" err="1"/>
              <a:t>contenitore</a:t>
            </a:r>
            <a:r>
              <a:rPr lang="en-US" dirty="0"/>
              <a:t> le </a:t>
            </a:r>
            <a:r>
              <a:rPr lang="en-US" dirty="0" err="1"/>
              <a:t>numerose</a:t>
            </a:r>
            <a:r>
              <a:rPr lang="en-US" dirty="0"/>
              <a:t> </a:t>
            </a:r>
            <a:r>
              <a:rPr lang="en-US" dirty="0" err="1"/>
              <a:t>attività</a:t>
            </a:r>
            <a:r>
              <a:rPr lang="en-US" dirty="0"/>
              <a:t> di public engagement </a:t>
            </a:r>
            <a:r>
              <a:rPr lang="en-US" dirty="0" err="1"/>
              <a:t>nel</a:t>
            </a:r>
            <a:r>
              <a:rPr lang="en-US" dirty="0"/>
              <a:t> campo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raggi</a:t>
            </a:r>
            <a:r>
              <a:rPr lang="en-US" dirty="0"/>
              <a:t> </a:t>
            </a:r>
            <a:r>
              <a:rPr lang="en-US" dirty="0" err="1"/>
              <a:t>cosmici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presenti</a:t>
            </a:r>
            <a:r>
              <a:rPr lang="en-US" dirty="0"/>
              <a:t> a </a:t>
            </a:r>
            <a:r>
              <a:rPr lang="en-US" dirty="0" err="1"/>
              <a:t>livello</a:t>
            </a:r>
            <a:r>
              <a:rPr lang="en-US" dirty="0"/>
              <a:t> locale </a:t>
            </a:r>
            <a:r>
              <a:rPr lang="en-US" dirty="0" err="1"/>
              <a:t>all’interno</a:t>
            </a:r>
            <a:r>
              <a:rPr lang="en-US" dirty="0"/>
              <a:t> </a:t>
            </a:r>
            <a:r>
              <a:rPr lang="en-US" dirty="0" err="1"/>
              <a:t>dell’ente</a:t>
            </a:r>
            <a:endParaRPr lang="en-US" dirty="0"/>
          </a:p>
          <a:p>
            <a:endParaRPr lang="it-IT" dirty="0"/>
          </a:p>
          <a:p>
            <a:r>
              <a:rPr lang="en-US" dirty="0" err="1"/>
              <a:t>Inizialmente</a:t>
            </a:r>
            <a:r>
              <a:rPr lang="en-US" dirty="0"/>
              <a:t> 17 </a:t>
            </a:r>
            <a:r>
              <a:rPr lang="en-US" dirty="0" err="1"/>
              <a:t>sedi</a:t>
            </a:r>
            <a:r>
              <a:rPr lang="en-US" dirty="0"/>
              <a:t> </a:t>
            </a:r>
            <a:r>
              <a:rPr lang="en-US" dirty="0" err="1"/>
              <a:t>partecipanti</a:t>
            </a:r>
            <a:r>
              <a:rPr lang="en-US" dirty="0"/>
              <a:t>, dal </a:t>
            </a:r>
            <a:r>
              <a:rPr lang="en-US" b="1" dirty="0"/>
              <a:t>2019/2020 </a:t>
            </a:r>
            <a:r>
              <a:rPr lang="en-US" dirty="0"/>
              <a:t>le </a:t>
            </a:r>
            <a:r>
              <a:rPr lang="en-US" dirty="0" err="1"/>
              <a:t>sedi</a:t>
            </a:r>
            <a:r>
              <a:rPr lang="en-US" dirty="0"/>
              <a:t> </a:t>
            </a:r>
            <a:r>
              <a:rPr lang="en-US" dirty="0" err="1"/>
              <a:t>locali</a:t>
            </a:r>
            <a:r>
              <a:rPr lang="en-US" dirty="0"/>
              <a:t> </a:t>
            </a:r>
            <a:r>
              <a:rPr lang="en-US" dirty="0" err="1"/>
              <a:t>presenti</a:t>
            </a:r>
            <a:r>
              <a:rPr lang="en-US" dirty="0"/>
              <a:t> in OCRA </a:t>
            </a:r>
            <a:r>
              <a:rPr lang="en-US" dirty="0" err="1"/>
              <a:t>sono</a:t>
            </a:r>
            <a:r>
              <a:rPr lang="en-US" b="1" dirty="0"/>
              <a:t> 21.</a:t>
            </a:r>
          </a:p>
          <a:p>
            <a:r>
              <a:rPr lang="en-US" b="1" dirty="0" err="1"/>
              <a:t>Collaborazioni</a:t>
            </a:r>
            <a:r>
              <a:rPr lang="en-US" b="1" dirty="0"/>
              <a:t> con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dipartimenti</a:t>
            </a:r>
            <a:r>
              <a:rPr lang="en-US" b="1" dirty="0"/>
              <a:t> di </a:t>
            </a:r>
            <a:r>
              <a:rPr lang="en-US" b="1" dirty="0" err="1"/>
              <a:t>fisica</a:t>
            </a:r>
            <a:r>
              <a:rPr lang="en-US" b="1" dirty="0"/>
              <a:t> </a:t>
            </a:r>
            <a:r>
              <a:rPr lang="en-US" b="1" dirty="0" err="1"/>
              <a:t>ed</a:t>
            </a:r>
            <a:r>
              <a:rPr lang="en-US" b="1" dirty="0"/>
              <a:t> in </a:t>
            </a:r>
            <a:r>
              <a:rPr lang="en-US" b="1" dirty="0" err="1"/>
              <a:t>alcune</a:t>
            </a:r>
            <a:r>
              <a:rPr lang="en-US" b="1" dirty="0"/>
              <a:t> </a:t>
            </a:r>
            <a:r>
              <a:rPr lang="en-US" b="1" dirty="0" err="1"/>
              <a:t>sedi</a:t>
            </a:r>
            <a:r>
              <a:rPr lang="en-US" b="1" dirty="0"/>
              <a:t> con CNR, INAF</a:t>
            </a:r>
            <a:endParaRPr lang="it-IT" b="1" dirty="0"/>
          </a:p>
          <a:p>
            <a:endParaRPr lang="en-US" dirty="0"/>
          </a:p>
          <a:p>
            <a:endParaRPr lang="it-IT" dirty="0"/>
          </a:p>
          <a:p>
            <a:r>
              <a:rPr lang="en-US" dirty="0" err="1"/>
              <a:t>Responsabili</a:t>
            </a:r>
            <a:r>
              <a:rPr lang="en-US" dirty="0"/>
              <a:t> </a:t>
            </a:r>
            <a:r>
              <a:rPr lang="en-US" dirty="0" err="1"/>
              <a:t>nazionali</a:t>
            </a:r>
            <a:r>
              <a:rPr lang="it-IT" dirty="0"/>
              <a:t>: C.A. (INFN Napoli), Sabine </a:t>
            </a:r>
            <a:r>
              <a:rPr lang="it-IT" dirty="0" err="1"/>
              <a:t>Hammer</a:t>
            </a:r>
            <a:r>
              <a:rPr lang="it-IT" dirty="0"/>
              <a:t> (INFN Padova)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22C3C-A397-C047-8025-108E7E72218E}"/>
              </a:ext>
            </a:extLst>
          </p:cNvPr>
          <p:cNvSpPr/>
          <p:nvPr/>
        </p:nvSpPr>
        <p:spPr>
          <a:xfrm>
            <a:off x="5294899" y="5680337"/>
            <a:ext cx="262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https://web.infn.it/OCRA/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CAF265-BCF1-6141-8C68-746C8D35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1" y="5664299"/>
            <a:ext cx="385370" cy="385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ADCA51-4C59-414F-A8ED-8F5262DB589C}"/>
              </a:ext>
            </a:extLst>
          </p:cNvPr>
          <p:cNvSpPr txBox="1"/>
          <p:nvPr/>
        </p:nvSpPr>
        <p:spPr>
          <a:xfrm>
            <a:off x="1187691" y="5680337"/>
            <a:ext cx="16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Ocra INFN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F5580-48FA-954C-884E-B91E2A45D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81" y="5666150"/>
            <a:ext cx="481367" cy="481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D0340A-4413-4C4F-986A-4A8C401E3AC0}"/>
              </a:ext>
            </a:extLst>
          </p:cNvPr>
          <p:cNvSpPr txBox="1"/>
          <p:nvPr/>
        </p:nvSpPr>
        <p:spPr>
          <a:xfrm>
            <a:off x="3341476" y="5722167"/>
            <a:ext cx="16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Ocra INFN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0AD7812-8097-504C-8515-FBE0DD20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z="1000" smtClean="0"/>
              <a:pPr/>
              <a:t>2</a:t>
            </a:fld>
            <a:endParaRPr lang="en-US" sz="10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6C9629E-CE6D-2247-8C6F-E52B1D3CA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928" y="833654"/>
            <a:ext cx="4104259" cy="4836868"/>
          </a:xfrm>
          <a:prstGeom prst="rect">
            <a:avLst/>
          </a:prstGeom>
        </p:spPr>
      </p:pic>
      <p:sp>
        <p:nvSpPr>
          <p:cNvPr id="50" name="Ovale 6">
            <a:extLst>
              <a:ext uri="{FF2B5EF4-FFF2-40B4-BE49-F238E27FC236}">
                <a16:creationId xmlns:a16="http://schemas.microsoft.com/office/drawing/2014/main" id="{7447ACDE-7BCE-8B4D-AAB9-B72EA7F282E1}"/>
              </a:ext>
            </a:extLst>
          </p:cNvPr>
          <p:cNvSpPr/>
          <p:nvPr/>
        </p:nvSpPr>
        <p:spPr>
          <a:xfrm>
            <a:off x="10897409" y="3600764"/>
            <a:ext cx="722675" cy="230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Bari</a:t>
            </a:r>
          </a:p>
        </p:txBody>
      </p:sp>
      <p:sp>
        <p:nvSpPr>
          <p:cNvPr id="52" name="Ovale 7">
            <a:extLst>
              <a:ext uri="{FF2B5EF4-FFF2-40B4-BE49-F238E27FC236}">
                <a16:creationId xmlns:a16="http://schemas.microsoft.com/office/drawing/2014/main" id="{FB114837-5564-B544-8C3C-EA1D7AB9A8C5}"/>
              </a:ext>
            </a:extLst>
          </p:cNvPr>
          <p:cNvSpPr/>
          <p:nvPr/>
        </p:nvSpPr>
        <p:spPr>
          <a:xfrm>
            <a:off x="8749615" y="2213949"/>
            <a:ext cx="1209204" cy="440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Firenze</a:t>
            </a:r>
          </a:p>
          <a:p>
            <a:pPr algn="ctr"/>
            <a:r>
              <a:rPr lang="it-IT" sz="1200" dirty="0"/>
              <a:t>Pisa/Siena</a:t>
            </a:r>
          </a:p>
        </p:txBody>
      </p:sp>
      <p:sp>
        <p:nvSpPr>
          <p:cNvPr id="54" name="Ovale 8">
            <a:extLst>
              <a:ext uri="{FF2B5EF4-FFF2-40B4-BE49-F238E27FC236}">
                <a16:creationId xmlns:a16="http://schemas.microsoft.com/office/drawing/2014/main" id="{FBB1B5C5-D1AC-D542-A28C-6FFF586F2C96}"/>
              </a:ext>
            </a:extLst>
          </p:cNvPr>
          <p:cNvSpPr/>
          <p:nvPr/>
        </p:nvSpPr>
        <p:spPr>
          <a:xfrm>
            <a:off x="11204601" y="3813682"/>
            <a:ext cx="836314" cy="236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Lecce</a:t>
            </a:r>
          </a:p>
        </p:txBody>
      </p:sp>
      <p:sp>
        <p:nvSpPr>
          <p:cNvPr id="56" name="Ovale 9">
            <a:extLst>
              <a:ext uri="{FF2B5EF4-FFF2-40B4-BE49-F238E27FC236}">
                <a16:creationId xmlns:a16="http://schemas.microsoft.com/office/drawing/2014/main" id="{5D0196EB-CB56-2B44-926F-1C3586C717AC}"/>
              </a:ext>
            </a:extLst>
          </p:cNvPr>
          <p:cNvSpPr/>
          <p:nvPr/>
        </p:nvSpPr>
        <p:spPr>
          <a:xfrm>
            <a:off x="10087136" y="5075359"/>
            <a:ext cx="1093022" cy="27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Catania</a:t>
            </a:r>
          </a:p>
        </p:txBody>
      </p:sp>
      <p:sp>
        <p:nvSpPr>
          <p:cNvPr id="58" name="Ovale 10">
            <a:extLst>
              <a:ext uri="{FF2B5EF4-FFF2-40B4-BE49-F238E27FC236}">
                <a16:creationId xmlns:a16="http://schemas.microsoft.com/office/drawing/2014/main" id="{46AB7130-8E60-9447-9C01-3F9DE9D7889A}"/>
              </a:ext>
            </a:extLst>
          </p:cNvPr>
          <p:cNvSpPr/>
          <p:nvPr/>
        </p:nvSpPr>
        <p:spPr>
          <a:xfrm>
            <a:off x="7986758" y="1342908"/>
            <a:ext cx="1059124" cy="444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Milano</a:t>
            </a:r>
          </a:p>
          <a:p>
            <a:pPr algn="ctr"/>
            <a:r>
              <a:rPr lang="it-IT" sz="1200" dirty="0" err="1"/>
              <a:t>MilanoBi</a:t>
            </a:r>
            <a:endParaRPr lang="it-IT" sz="1200" dirty="0"/>
          </a:p>
        </p:txBody>
      </p:sp>
      <p:sp>
        <p:nvSpPr>
          <p:cNvPr id="60" name="Ovale 11">
            <a:extLst>
              <a:ext uri="{FF2B5EF4-FFF2-40B4-BE49-F238E27FC236}">
                <a16:creationId xmlns:a16="http://schemas.microsoft.com/office/drawing/2014/main" id="{C032C9EC-0447-EA49-9602-3A657B6587A4}"/>
              </a:ext>
            </a:extLst>
          </p:cNvPr>
          <p:cNvSpPr/>
          <p:nvPr/>
        </p:nvSpPr>
        <p:spPr>
          <a:xfrm>
            <a:off x="9562901" y="2860435"/>
            <a:ext cx="1121078" cy="4315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GSSI</a:t>
            </a:r>
          </a:p>
          <a:p>
            <a:pPr algn="ctr"/>
            <a:r>
              <a:rPr lang="it-IT" sz="1200"/>
              <a:t>LNGS</a:t>
            </a:r>
            <a:endParaRPr lang="it-IT" sz="1200" dirty="0"/>
          </a:p>
        </p:txBody>
      </p:sp>
      <p:sp>
        <p:nvSpPr>
          <p:cNvPr id="62" name="Ovale 18">
            <a:extLst>
              <a:ext uri="{FF2B5EF4-FFF2-40B4-BE49-F238E27FC236}">
                <a16:creationId xmlns:a16="http://schemas.microsoft.com/office/drawing/2014/main" id="{0DA99782-AD9A-6749-B549-264D35DEC289}"/>
              </a:ext>
            </a:extLst>
          </p:cNvPr>
          <p:cNvSpPr/>
          <p:nvPr/>
        </p:nvSpPr>
        <p:spPr>
          <a:xfrm>
            <a:off x="9915142" y="3622094"/>
            <a:ext cx="899410" cy="267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Napoli</a:t>
            </a:r>
          </a:p>
        </p:txBody>
      </p:sp>
      <p:sp>
        <p:nvSpPr>
          <p:cNvPr id="64" name="Ovale 19">
            <a:extLst>
              <a:ext uri="{FF2B5EF4-FFF2-40B4-BE49-F238E27FC236}">
                <a16:creationId xmlns:a16="http://schemas.microsoft.com/office/drawing/2014/main" id="{CD1F3938-2A96-AC45-BEFB-A5ECB7245DB6}"/>
              </a:ext>
            </a:extLst>
          </p:cNvPr>
          <p:cNvSpPr/>
          <p:nvPr/>
        </p:nvSpPr>
        <p:spPr>
          <a:xfrm>
            <a:off x="9035610" y="1550694"/>
            <a:ext cx="918946" cy="200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Padova</a:t>
            </a:r>
          </a:p>
        </p:txBody>
      </p:sp>
      <p:sp>
        <p:nvSpPr>
          <p:cNvPr id="66" name="Ovale 20">
            <a:extLst>
              <a:ext uri="{FF2B5EF4-FFF2-40B4-BE49-F238E27FC236}">
                <a16:creationId xmlns:a16="http://schemas.microsoft.com/office/drawing/2014/main" id="{A104B0FE-B4FA-514A-84D3-984BF8F6F41E}"/>
              </a:ext>
            </a:extLst>
          </p:cNvPr>
          <p:cNvSpPr/>
          <p:nvPr/>
        </p:nvSpPr>
        <p:spPr>
          <a:xfrm>
            <a:off x="9243423" y="2617170"/>
            <a:ext cx="946748" cy="298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Perugia</a:t>
            </a:r>
          </a:p>
        </p:txBody>
      </p:sp>
      <p:sp>
        <p:nvSpPr>
          <p:cNvPr id="68" name="Ovale 21">
            <a:extLst>
              <a:ext uri="{FF2B5EF4-FFF2-40B4-BE49-F238E27FC236}">
                <a16:creationId xmlns:a16="http://schemas.microsoft.com/office/drawing/2014/main" id="{2A044BC2-C637-604E-8764-326200C21CD5}"/>
              </a:ext>
            </a:extLst>
          </p:cNvPr>
          <p:cNvSpPr/>
          <p:nvPr/>
        </p:nvSpPr>
        <p:spPr>
          <a:xfrm>
            <a:off x="9243423" y="3208772"/>
            <a:ext cx="903119" cy="440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Roma1</a:t>
            </a:r>
          </a:p>
          <a:p>
            <a:pPr algn="ctr"/>
            <a:r>
              <a:rPr lang="it-IT" sz="1200" dirty="0"/>
              <a:t>Roma2</a:t>
            </a:r>
          </a:p>
        </p:txBody>
      </p:sp>
      <p:sp>
        <p:nvSpPr>
          <p:cNvPr id="70" name="Ovale 22">
            <a:extLst>
              <a:ext uri="{FF2B5EF4-FFF2-40B4-BE49-F238E27FC236}">
                <a16:creationId xmlns:a16="http://schemas.microsoft.com/office/drawing/2014/main" id="{FF2D9EF3-0DEF-9C4B-8636-2AE5E266B797}"/>
              </a:ext>
            </a:extLst>
          </p:cNvPr>
          <p:cNvSpPr/>
          <p:nvPr/>
        </p:nvSpPr>
        <p:spPr>
          <a:xfrm>
            <a:off x="7498383" y="1791336"/>
            <a:ext cx="849473" cy="229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Torino</a:t>
            </a:r>
          </a:p>
        </p:txBody>
      </p:sp>
      <p:sp>
        <p:nvSpPr>
          <p:cNvPr id="72" name="Ovale 23">
            <a:extLst>
              <a:ext uri="{FF2B5EF4-FFF2-40B4-BE49-F238E27FC236}">
                <a16:creationId xmlns:a16="http://schemas.microsoft.com/office/drawing/2014/main" id="{28712928-D3C2-A844-A901-CB6DB7716D81}"/>
              </a:ext>
            </a:extLst>
          </p:cNvPr>
          <p:cNvSpPr/>
          <p:nvPr/>
        </p:nvSpPr>
        <p:spPr>
          <a:xfrm>
            <a:off x="9736504" y="1405816"/>
            <a:ext cx="814113" cy="239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Trieste</a:t>
            </a:r>
          </a:p>
        </p:txBody>
      </p:sp>
      <p:sp>
        <p:nvSpPr>
          <p:cNvPr id="74" name="Ovale 24">
            <a:extLst>
              <a:ext uri="{FF2B5EF4-FFF2-40B4-BE49-F238E27FC236}">
                <a16:creationId xmlns:a16="http://schemas.microsoft.com/office/drawing/2014/main" id="{A9318978-3C05-9D4A-A0E1-FB3793257DC6}"/>
              </a:ext>
            </a:extLst>
          </p:cNvPr>
          <p:cNvSpPr/>
          <p:nvPr/>
        </p:nvSpPr>
        <p:spPr>
          <a:xfrm>
            <a:off x="8006785" y="3683647"/>
            <a:ext cx="1039097" cy="36625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/>
              <a:t>Sassari</a:t>
            </a:r>
            <a:r>
              <a:rPr lang="en-US" sz="1200"/>
              <a:t>/LNS</a:t>
            </a:r>
            <a:endParaRPr lang="it-IT" sz="1200" dirty="0"/>
          </a:p>
        </p:txBody>
      </p:sp>
      <p:sp>
        <p:nvSpPr>
          <p:cNvPr id="76" name="Ovale 25">
            <a:extLst>
              <a:ext uri="{FF2B5EF4-FFF2-40B4-BE49-F238E27FC236}">
                <a16:creationId xmlns:a16="http://schemas.microsoft.com/office/drawing/2014/main" id="{2FEF194D-5E19-0643-9FF5-BD1BD71B4AB9}"/>
              </a:ext>
            </a:extLst>
          </p:cNvPr>
          <p:cNvSpPr/>
          <p:nvPr/>
        </p:nvSpPr>
        <p:spPr>
          <a:xfrm>
            <a:off x="10471518" y="4338969"/>
            <a:ext cx="1097679" cy="28657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Cosenza</a:t>
            </a:r>
          </a:p>
        </p:txBody>
      </p:sp>
      <p:sp>
        <p:nvSpPr>
          <p:cNvPr id="78" name="Ovale 26">
            <a:extLst>
              <a:ext uri="{FF2B5EF4-FFF2-40B4-BE49-F238E27FC236}">
                <a16:creationId xmlns:a16="http://schemas.microsoft.com/office/drawing/2014/main" id="{FCC21B1B-77C5-564A-B9B1-AC5BF4D69E50}"/>
              </a:ext>
            </a:extLst>
          </p:cNvPr>
          <p:cNvSpPr/>
          <p:nvPr/>
        </p:nvSpPr>
        <p:spPr>
          <a:xfrm>
            <a:off x="8036620" y="2035148"/>
            <a:ext cx="985671" cy="2457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Genova</a:t>
            </a:r>
          </a:p>
        </p:txBody>
      </p:sp>
      <p:sp>
        <p:nvSpPr>
          <p:cNvPr id="80" name="Ovale 27">
            <a:extLst>
              <a:ext uri="{FF2B5EF4-FFF2-40B4-BE49-F238E27FC236}">
                <a16:creationId xmlns:a16="http://schemas.microsoft.com/office/drawing/2014/main" id="{EF5C59B9-24D8-FF4D-84F0-2B055547B527}"/>
              </a:ext>
            </a:extLst>
          </p:cNvPr>
          <p:cNvSpPr/>
          <p:nvPr/>
        </p:nvSpPr>
        <p:spPr>
          <a:xfrm>
            <a:off x="8561804" y="1214133"/>
            <a:ext cx="1458811" cy="25804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/>
              <a:t>Trento</a:t>
            </a:r>
            <a:r>
              <a:rPr lang="en-US" sz="1200"/>
              <a:t>/TIFPA</a:t>
            </a:r>
            <a:endParaRPr lang="it-IT" sz="1200" dirty="0"/>
          </a:p>
        </p:txBody>
      </p:sp>
      <p:sp>
        <p:nvSpPr>
          <p:cNvPr id="82" name="Ovale 22">
            <a:extLst>
              <a:ext uri="{FF2B5EF4-FFF2-40B4-BE49-F238E27FC236}">
                <a16:creationId xmlns:a16="http://schemas.microsoft.com/office/drawing/2014/main" id="{5A5229B2-4738-CA40-B770-097E2A7D5CC1}"/>
              </a:ext>
            </a:extLst>
          </p:cNvPr>
          <p:cNvSpPr/>
          <p:nvPr/>
        </p:nvSpPr>
        <p:spPr>
          <a:xfrm>
            <a:off x="8128121" y="1778868"/>
            <a:ext cx="849473" cy="2290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Pavia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07541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r="29965"/>
          <a:stretch/>
        </p:blipFill>
        <p:spPr>
          <a:xfrm>
            <a:off x="116160" y="129295"/>
            <a:ext cx="1941209" cy="33909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99" y="151289"/>
            <a:ext cx="1924050" cy="20764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611" y="198978"/>
            <a:ext cx="1857375" cy="19621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155" y="198978"/>
            <a:ext cx="1866900" cy="17621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224" y="132825"/>
            <a:ext cx="1838325" cy="26193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6247" y="3069025"/>
            <a:ext cx="1828800" cy="374332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758" y="3643258"/>
            <a:ext cx="2819400" cy="30861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37" y="5186308"/>
            <a:ext cx="2246932" cy="162525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341" y="3520195"/>
            <a:ext cx="1863028" cy="15573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0217" y="2898795"/>
            <a:ext cx="1362075" cy="311467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1086" y="2628900"/>
            <a:ext cx="1819275" cy="42291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0459" y="116275"/>
            <a:ext cx="1952625" cy="295275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536174" y="2524530"/>
            <a:ext cx="3516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Collaborazione (1)</a:t>
            </a:r>
          </a:p>
        </p:txBody>
      </p:sp>
    </p:spTree>
    <p:extLst>
      <p:ext uri="{BB962C8B-B14F-4D97-AF65-F5344CB8AC3E}">
        <p14:creationId xmlns:p14="http://schemas.microsoft.com/office/powerpoint/2010/main" val="3901884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5" y="142157"/>
            <a:ext cx="1876425" cy="27908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009" y="142157"/>
            <a:ext cx="1914525" cy="17240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343" y="142157"/>
            <a:ext cx="1733550" cy="13811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1625"/>
            <a:ext cx="1790700" cy="11811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807" y="191625"/>
            <a:ext cx="1866900" cy="37909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8141" y="142157"/>
            <a:ext cx="1895475" cy="15906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75" y="3428999"/>
            <a:ext cx="1838325" cy="136207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108" y="3428999"/>
            <a:ext cx="1838325" cy="230505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522" y="2976872"/>
            <a:ext cx="1847850" cy="3133725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919161" y="1978607"/>
            <a:ext cx="2975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800" b="1" dirty="0">
                <a:solidFill>
                  <a:srgbClr val="FF0000"/>
                </a:solidFill>
              </a:rPr>
              <a:t>Collaborazione (2)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134B8B-AC1B-4949-BDCF-FB4F16AE8652}"/>
              </a:ext>
            </a:extLst>
          </p:cNvPr>
          <p:cNvSpPr txBox="1"/>
          <p:nvPr/>
        </p:nvSpPr>
        <p:spPr>
          <a:xfrm>
            <a:off x="7886700" y="5087718"/>
            <a:ext cx="3321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100 </a:t>
            </a:r>
            <a:r>
              <a:rPr lang="en-GB" sz="3600" dirty="0" err="1"/>
              <a:t>partecipanti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21281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C99250-9C34-5348-83E4-C5DF3AF30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prospettive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E016F-FA90-584A-BFE0-57438BF7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5157C-6BD5-BD42-A5FB-FEB2734E6007}"/>
              </a:ext>
            </a:extLst>
          </p:cNvPr>
          <p:cNvSpPr txBox="1"/>
          <p:nvPr/>
        </p:nvSpPr>
        <p:spPr>
          <a:xfrm>
            <a:off x="972207" y="1748469"/>
            <a:ext cx="10514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Nel 2019 è stato fatto il primo passo necessario per una maggiore collaborazione e coordinamento tra le sezioni INFN con iniziative di </a:t>
            </a:r>
            <a:r>
              <a:rPr lang="it-IT" sz="2400" dirty="0" err="1">
                <a:solidFill>
                  <a:schemeClr val="bg1"/>
                </a:solidFill>
              </a:rPr>
              <a:t>outreach</a:t>
            </a:r>
            <a:r>
              <a:rPr lang="it-IT" sz="2400" dirty="0">
                <a:solidFill>
                  <a:schemeClr val="bg1"/>
                </a:solidFill>
              </a:rPr>
              <a:t> nell’ambito dei raggi cosmici.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La collaborazione in rete permette lo scambio di esperienze e l’estensione di attività già testate ad altre sedi in modo facile e diretto. Inoltre, le sedi possono collaborare nello sviluppo di nuove attività, come nel caso della </a:t>
            </a:r>
            <a:r>
              <a:rPr lang="it-IT" sz="2400" dirty="0" err="1">
                <a:solidFill>
                  <a:schemeClr val="bg1"/>
                </a:solidFill>
              </a:rPr>
              <a:t>masterclass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Auger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OCRA fa anche parte del </a:t>
            </a:r>
            <a:r>
              <a:rPr lang="it-IT" sz="2400" dirty="0" err="1">
                <a:solidFill>
                  <a:schemeClr val="bg1"/>
                </a:solidFill>
              </a:rPr>
              <a:t>Cosmic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Steering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Committee</a:t>
            </a:r>
            <a:r>
              <a:rPr lang="it-IT" sz="2400" dirty="0">
                <a:solidFill>
                  <a:schemeClr val="bg1"/>
                </a:solidFill>
              </a:rPr>
              <a:t> di IPPOG, creato per condividere e sviluppare attività di </a:t>
            </a:r>
            <a:r>
              <a:rPr lang="it-IT" sz="2400" dirty="0" err="1">
                <a:solidFill>
                  <a:schemeClr val="bg1"/>
                </a:solidFill>
              </a:rPr>
              <a:t>outreach</a:t>
            </a:r>
            <a:r>
              <a:rPr lang="it-IT" sz="2400" dirty="0">
                <a:solidFill>
                  <a:schemeClr val="bg1"/>
                </a:solidFill>
              </a:rPr>
              <a:t> nell’ambito della fisica </a:t>
            </a:r>
            <a:r>
              <a:rPr lang="it-IT" sz="2400" dirty="0" err="1">
                <a:solidFill>
                  <a:schemeClr val="bg1"/>
                </a:solidFill>
              </a:rPr>
              <a:t>astroparticellare</a:t>
            </a:r>
            <a:r>
              <a:rPr lang="it-IT" sz="2400" dirty="0">
                <a:solidFill>
                  <a:schemeClr val="bg1"/>
                </a:solidFill>
              </a:rPr>
              <a:t> a livello internazionale. </a:t>
            </a:r>
          </a:p>
        </p:txBody>
      </p:sp>
    </p:spTree>
    <p:extLst>
      <p:ext uri="{BB962C8B-B14F-4D97-AF65-F5344CB8AC3E}">
        <p14:creationId xmlns:p14="http://schemas.microsoft.com/office/powerpoint/2010/main" val="110047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FAE6F5E-6E4F-0A40-93DC-6AE98FFD61F1}"/>
              </a:ext>
            </a:extLst>
          </p:cNvPr>
          <p:cNvSpPr txBox="1"/>
          <p:nvPr/>
        </p:nvSpPr>
        <p:spPr>
          <a:xfrm>
            <a:off x="0" y="2380342"/>
            <a:ext cx="1219200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chemeClr val="bg1"/>
                </a:solidFill>
              </a:rPr>
              <a:t>ATTIVITÀ OCRA 2019</a:t>
            </a:r>
          </a:p>
        </p:txBody>
      </p:sp>
    </p:spTree>
    <p:extLst>
      <p:ext uri="{BB962C8B-B14F-4D97-AF65-F5344CB8AC3E}">
        <p14:creationId xmlns:p14="http://schemas.microsoft.com/office/powerpoint/2010/main" val="882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8DA2-8604-A247-8164-A80D2218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0327" y="3053316"/>
            <a:ext cx="9492155" cy="1463040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FFFF00"/>
                </a:solidFill>
              </a:rPr>
              <a:t>International </a:t>
            </a:r>
            <a:r>
              <a:rPr lang="it-IT" sz="4400" dirty="0" err="1">
                <a:solidFill>
                  <a:srgbClr val="FFFF00"/>
                </a:solidFill>
              </a:rPr>
              <a:t>Cosmic</a:t>
            </a:r>
            <a:r>
              <a:rPr lang="it-IT" sz="4400" dirty="0">
                <a:solidFill>
                  <a:srgbClr val="FFFF00"/>
                </a:solidFill>
              </a:rPr>
              <a:t> </a:t>
            </a:r>
            <a:r>
              <a:rPr lang="it-IT" sz="4400" err="1">
                <a:solidFill>
                  <a:srgbClr val="FFFF00"/>
                </a:solidFill>
              </a:rPr>
              <a:t>Day</a:t>
            </a:r>
            <a:r>
              <a:rPr lang="it-IT" sz="4400">
                <a:solidFill>
                  <a:srgbClr val="FFFF00"/>
                </a:solidFill>
              </a:rPr>
              <a:t> 2018</a:t>
            </a:r>
            <a:r>
              <a:rPr lang="en-US" sz="4400">
                <a:solidFill>
                  <a:srgbClr val="FFFF00"/>
                </a:solidFill>
              </a:rPr>
              <a:t> in OCRA</a:t>
            </a:r>
            <a:endParaRPr lang="it-IT" sz="4400" dirty="0">
              <a:solidFill>
                <a:srgbClr val="FFFF00"/>
              </a:solidFill>
            </a:endParaRPr>
          </a:p>
        </p:txBody>
      </p:sp>
      <p:pic>
        <p:nvPicPr>
          <p:cNvPr id="26" name="Segnaposto immagine 2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983430-4599-434A-9EDD-C61259AC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73F42-00C9-2541-94FC-261B58DC65A9}"/>
              </a:ext>
            </a:extLst>
          </p:cNvPr>
          <p:cNvSpPr txBox="1"/>
          <p:nvPr/>
        </p:nvSpPr>
        <p:spPr>
          <a:xfrm>
            <a:off x="272646" y="4685088"/>
            <a:ext cx="7986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/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Il </a:t>
            </a:r>
            <a:r>
              <a:rPr lang="en-US" sz="2000" b="0" i="0" dirty="0" err="1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programma</a:t>
            </a:r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 in </a:t>
            </a:r>
            <a:r>
              <a:rPr lang="en-US" sz="2000" b="0" i="0" dirty="0" err="1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tutte</a:t>
            </a:r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 le </a:t>
            </a:r>
            <a:r>
              <a:rPr lang="en-US" sz="2000" dirty="0">
                <a:solidFill>
                  <a:srgbClr val="B22600"/>
                </a:solidFill>
                <a:latin typeface="Tw Cen MT" panose="020B0602020104020603" pitchFamily="34" charset="0"/>
              </a:rPr>
              <a:t>20</a:t>
            </a:r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sedi</a:t>
            </a:r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partecipanti</a:t>
            </a:r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 di OCRA </a:t>
            </a:r>
            <a:r>
              <a:rPr lang="en-US" sz="2000" b="0" i="0" dirty="0" err="1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comprendeva</a:t>
            </a:r>
            <a:r>
              <a:rPr lang="en-US" sz="2000" b="0" i="0" dirty="0">
                <a:solidFill>
                  <a:srgbClr val="B22600"/>
                </a:solidFill>
                <a:effectLst/>
                <a:latin typeface="Tw Cen MT" panose="020B0602020104020603" pitchFamily="34" charset="0"/>
              </a:rPr>
              <a:t>: </a:t>
            </a:r>
          </a:p>
          <a:p>
            <a:pPr marL="0" marR="0" algn="l"/>
            <a:endParaRPr lang="en-US" sz="20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Seminario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introduttivo</a:t>
            </a:r>
            <a:endParaRPr lang="en-US" sz="20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Misura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del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flusso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dei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raggi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cosmici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in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dipendenza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dall’angolo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di zenith</a:t>
            </a:r>
            <a:endParaRPr lang="en-US" sz="20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Analisi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dati</a:t>
            </a:r>
            <a:endParaRPr lang="en-US" sz="20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Collegamento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in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videoconferenza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con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altri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gruppi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di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tutto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il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mondo</a:t>
            </a:r>
            <a:endParaRPr lang="en-US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68EE8-9AAF-2B4C-BDB6-173D955C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3661" y="4974458"/>
            <a:ext cx="4438047" cy="1521910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CD </a:t>
            </a:r>
            <a:r>
              <a:rPr lang="it-IT" sz="4800" dirty="0">
                <a:solidFill>
                  <a:schemeClr val="accent6">
                    <a:lumMod val="50000"/>
                  </a:schemeClr>
                </a:solidFill>
              </a:rPr>
              <a:t>2019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 in OCRA</a:t>
            </a:r>
            <a:endParaRPr lang="it-IT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19325" cy="28670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7577"/>
          <a:stretch/>
        </p:blipFill>
        <p:spPr>
          <a:xfrm>
            <a:off x="2148777" y="-4535"/>
            <a:ext cx="3945699" cy="287182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37209"/>
            <a:ext cx="3781954" cy="173479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6"/>
          <a:srcRect l="4234" b="12240"/>
          <a:stretch/>
        </p:blipFill>
        <p:spPr>
          <a:xfrm>
            <a:off x="3768893" y="2877914"/>
            <a:ext cx="5403299" cy="170902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485" y="-33507"/>
            <a:ext cx="6261845" cy="1843774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8"/>
          <a:srcRect r="3898"/>
          <a:stretch/>
        </p:blipFill>
        <p:spPr>
          <a:xfrm>
            <a:off x="8699582" y="1776760"/>
            <a:ext cx="3542065" cy="279523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288" y="1781393"/>
            <a:ext cx="3269760" cy="113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1" y="463463"/>
            <a:ext cx="11366769" cy="587470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689440" y="6375841"/>
            <a:ext cx="749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Ulteriori informazioni alla pagina indico </a:t>
            </a:r>
            <a:r>
              <a:rPr lang="it-IT" b="1" dirty="0">
                <a:solidFill>
                  <a:srgbClr val="FF0000"/>
                </a:solidFill>
                <a:hlinkClick r:id="rId3"/>
              </a:rPr>
              <a:t>https://agenda.infn.it/event/21097/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9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9AC7F0-1D86-FB47-B5F7-2D11E5E4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70" y="-162245"/>
            <a:ext cx="9720072" cy="984986"/>
          </a:xfrm>
        </p:spPr>
        <p:txBody>
          <a:bodyPr/>
          <a:lstStyle/>
          <a:p>
            <a:r>
              <a:rPr lang="en-US" dirty="0" err="1"/>
              <a:t>Questionari</a:t>
            </a:r>
            <a:r>
              <a:rPr lang="en-US" dirty="0"/>
              <a:t> di </a:t>
            </a:r>
            <a:r>
              <a:rPr lang="en-US" dirty="0" err="1"/>
              <a:t>gradimento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8C3B8-4D5E-714E-A3A1-4C3A8908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BB5D77-1DE5-E34D-8DCD-C3F019556425}"/>
              </a:ext>
            </a:extLst>
          </p:cNvPr>
          <p:cNvCxnSpPr>
            <a:cxnSpLocks/>
          </p:cNvCxnSpPr>
          <p:nvPr/>
        </p:nvCxnSpPr>
        <p:spPr>
          <a:xfrm>
            <a:off x="8869417" y="775138"/>
            <a:ext cx="0" cy="5376672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A86682-65A9-D24E-A5D3-4180D93DC44F}"/>
              </a:ext>
            </a:extLst>
          </p:cNvPr>
          <p:cNvSpPr txBox="1"/>
          <p:nvPr/>
        </p:nvSpPr>
        <p:spPr>
          <a:xfrm>
            <a:off x="9070426" y="727840"/>
            <a:ext cx="2988417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/>
              <a:t>Questionari</a:t>
            </a:r>
            <a:r>
              <a:rPr lang="en-US" sz="2000" dirty="0"/>
              <a:t> </a:t>
            </a:r>
            <a:r>
              <a:rPr lang="en-US" sz="2000" dirty="0" err="1"/>
              <a:t>compilati</a:t>
            </a:r>
            <a:r>
              <a:rPr lang="en-US" sz="2000" dirty="0"/>
              <a:t> online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609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risposte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sz="2000" dirty="0"/>
          </a:p>
          <a:p>
            <a:pPr algn="l"/>
            <a:endParaRPr lang="en-US" sz="2000" baseline="30000" dirty="0"/>
          </a:p>
          <a:p>
            <a:pPr algn="l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comprensione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dei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contenuti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presentati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risulta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più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difficile per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studenti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di 3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e del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liceo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classico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Alto </a:t>
            </a:r>
            <a:r>
              <a:rPr lang="en-US" sz="2000" dirty="0" err="1"/>
              <a:t>gradimento</a:t>
            </a:r>
            <a:r>
              <a:rPr lang="en-US" sz="2000" dirty="0"/>
              <a:t> </a:t>
            </a:r>
            <a:r>
              <a:rPr lang="en-US" sz="2000" dirty="0" err="1"/>
              <a:t>confermato</a:t>
            </a:r>
            <a:r>
              <a:rPr lang="en-US" sz="2000" dirty="0"/>
              <a:t> </a:t>
            </a:r>
            <a:r>
              <a:rPr lang="en-US" sz="2000" dirty="0" err="1"/>
              <a:t>dai</a:t>
            </a:r>
            <a:r>
              <a:rPr lang="en-US" sz="2000" dirty="0"/>
              <a:t> </a:t>
            </a:r>
            <a:r>
              <a:rPr lang="en-US" sz="2000" dirty="0" err="1"/>
              <a:t>questionari</a:t>
            </a:r>
            <a:r>
              <a:rPr lang="en-US" sz="2000" dirty="0"/>
              <a:t> per </a:t>
            </a:r>
            <a:r>
              <a:rPr lang="en-US" sz="2000" dirty="0" err="1"/>
              <a:t>docenti</a:t>
            </a:r>
            <a:endParaRPr lang="en-US" sz="20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1" b="3839"/>
          <a:stretch/>
        </p:blipFill>
        <p:spPr>
          <a:xfrm>
            <a:off x="553890" y="3569462"/>
            <a:ext cx="6477422" cy="17319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310" y="1260989"/>
            <a:ext cx="2980849" cy="187022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8196"/>
            <a:ext cx="6049624" cy="150980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310" y="5380603"/>
            <a:ext cx="6150232" cy="150980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52" y="649814"/>
            <a:ext cx="5563054" cy="291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54B63-9C42-A44C-81E7-F1A074FA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20" y="5084892"/>
            <a:ext cx="7129083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latin typeface="+mn-lt"/>
              </a:rPr>
              <a:t>STAGE OCRA 2019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5EAEA0F-D933-FE4C-BF61-1DD877F5F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88952" cy="4572000"/>
          </a:xfrm>
        </p:spPr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ED3DDD5-08EA-1644-A3C5-07B28AB9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495CCD1-D420-CF45-9891-72ABF1127A20}"/>
              </a:ext>
            </a:extLst>
          </p:cNvPr>
          <p:cNvSpPr/>
          <p:nvPr/>
        </p:nvSpPr>
        <p:spPr>
          <a:xfrm>
            <a:off x="212943" y="350730"/>
            <a:ext cx="9487544" cy="18673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BD2EBF-89E4-B643-A08D-248E8808654B}"/>
              </a:ext>
            </a:extLst>
          </p:cNvPr>
          <p:cNvSpPr/>
          <p:nvPr/>
        </p:nvSpPr>
        <p:spPr>
          <a:xfrm>
            <a:off x="1152885" y="775660"/>
            <a:ext cx="1266322" cy="126632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Moustache Face with Solid Fill">
            <a:extLst>
              <a:ext uri="{FF2B5EF4-FFF2-40B4-BE49-F238E27FC236}">
                <a16:creationId xmlns:a16="http://schemas.microsoft.com/office/drawing/2014/main" id="{09A47304-A680-8643-9DB1-C13D5D3F000A}"/>
              </a:ext>
            </a:extLst>
          </p:cNvPr>
          <p:cNvSpPr/>
          <p:nvPr/>
        </p:nvSpPr>
        <p:spPr>
          <a:xfrm>
            <a:off x="1418813" y="1041588"/>
            <a:ext cx="734467" cy="73446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2FE2A66-1ED7-F645-9CD3-E64A4B51B103}"/>
              </a:ext>
            </a:extLst>
          </p:cNvPr>
          <p:cNvSpPr/>
          <p:nvPr/>
        </p:nvSpPr>
        <p:spPr>
          <a:xfrm>
            <a:off x="2690563" y="775660"/>
            <a:ext cx="772951" cy="409693"/>
          </a:xfrm>
          <a:custGeom>
            <a:avLst/>
            <a:gdLst>
              <a:gd name="connsiteX0" fmla="*/ 0 w 2984904"/>
              <a:gd name="connsiteY0" fmla="*/ 0 h 1266322"/>
              <a:gd name="connsiteX1" fmla="*/ 2984904 w 2984904"/>
              <a:gd name="connsiteY1" fmla="*/ 0 h 1266322"/>
              <a:gd name="connsiteX2" fmla="*/ 2984904 w 2984904"/>
              <a:gd name="connsiteY2" fmla="*/ 1266322 h 1266322"/>
              <a:gd name="connsiteX3" fmla="*/ 0 w 2984904"/>
              <a:gd name="connsiteY3" fmla="*/ 1266322 h 1266322"/>
              <a:gd name="connsiteX4" fmla="*/ 0 w 2984904"/>
              <a:gd name="connsiteY4" fmla="*/ 0 h 12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904" h="1266322">
                <a:moveTo>
                  <a:pt x="0" y="0"/>
                </a:moveTo>
                <a:lnTo>
                  <a:pt x="2984904" y="0"/>
                </a:lnTo>
                <a:lnTo>
                  <a:pt x="2984904" y="1266322"/>
                </a:lnTo>
                <a:lnTo>
                  <a:pt x="0" y="12663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accent2"/>
                </a:solidFill>
              </a:rPr>
              <a:t>CHI</a:t>
            </a:r>
            <a:r>
              <a:rPr lang="it-IT" sz="1800" kern="1200">
                <a:solidFill>
                  <a:schemeClr val="accent2"/>
                </a:solidFill>
              </a:rPr>
              <a:t>? </a:t>
            </a:r>
            <a:endParaRPr lang="en-US" sz="1800" kern="1200" dirty="0">
              <a:solidFill>
                <a:schemeClr val="accent2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7EC5C01-E314-5B44-8389-A158137F72A1}"/>
              </a:ext>
            </a:extLst>
          </p:cNvPr>
          <p:cNvSpPr/>
          <p:nvPr/>
        </p:nvSpPr>
        <p:spPr>
          <a:xfrm>
            <a:off x="2632150" y="891061"/>
            <a:ext cx="7009845" cy="1266322"/>
          </a:xfrm>
          <a:custGeom>
            <a:avLst/>
            <a:gdLst>
              <a:gd name="connsiteX0" fmla="*/ 0 w 2984904"/>
              <a:gd name="connsiteY0" fmla="*/ 0 h 1266322"/>
              <a:gd name="connsiteX1" fmla="*/ 2984904 w 2984904"/>
              <a:gd name="connsiteY1" fmla="*/ 0 h 1266322"/>
              <a:gd name="connsiteX2" fmla="*/ 2984904 w 2984904"/>
              <a:gd name="connsiteY2" fmla="*/ 1266322 h 1266322"/>
              <a:gd name="connsiteX3" fmla="*/ 0 w 2984904"/>
              <a:gd name="connsiteY3" fmla="*/ 1266322 h 1266322"/>
              <a:gd name="connsiteX4" fmla="*/ 0 w 2984904"/>
              <a:gd name="connsiteY4" fmla="*/ 0 h 12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904" h="1266322">
                <a:moveTo>
                  <a:pt x="0" y="0"/>
                </a:moveTo>
                <a:lnTo>
                  <a:pt x="2984904" y="0"/>
                </a:lnTo>
                <a:lnTo>
                  <a:pt x="2984904" y="1266322"/>
                </a:lnTo>
                <a:lnTo>
                  <a:pt x="0" y="12663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Circa 30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studenti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16 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18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anni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(2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studenti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ogni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sede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ICD di OCRA),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selezionati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tramite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concorso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e </a:t>
            </a:r>
            <a:r>
              <a:rPr lang="it-IT" sz="1800" kern="1200" dirty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en-US" sz="1800" kern="1200" dirty="0" err="1">
                <a:solidFill>
                  <a:schemeClr val="accent1">
                    <a:lumMod val="75000"/>
                  </a:schemeClr>
                </a:solidFill>
              </a:rPr>
              <a:t>docenti</a:t>
            </a:r>
            <a:r>
              <a:rPr lang="en-US" sz="1800" kern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1">
                    <a:lumMod val="75000"/>
                  </a:schemeClr>
                </a:solidFill>
              </a:rPr>
              <a:t>accompagnatori</a:t>
            </a:r>
            <a:r>
              <a:rPr lang="en-US" sz="1800" kern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CDFECD6-D9D2-EF43-AF0E-3862369352CF}"/>
              </a:ext>
            </a:extLst>
          </p:cNvPr>
          <p:cNvSpPr/>
          <p:nvPr/>
        </p:nvSpPr>
        <p:spPr>
          <a:xfrm>
            <a:off x="112734" y="2402130"/>
            <a:ext cx="9587752" cy="16938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69CB9BF-734F-F645-8184-0B48D4B0DA9B}"/>
              </a:ext>
            </a:extLst>
          </p:cNvPr>
          <p:cNvSpPr/>
          <p:nvPr/>
        </p:nvSpPr>
        <p:spPr>
          <a:xfrm>
            <a:off x="2690563" y="2529655"/>
            <a:ext cx="824479" cy="409693"/>
          </a:xfrm>
          <a:custGeom>
            <a:avLst/>
            <a:gdLst>
              <a:gd name="connsiteX0" fmla="*/ 0 w 2984904"/>
              <a:gd name="connsiteY0" fmla="*/ 0 h 1266322"/>
              <a:gd name="connsiteX1" fmla="*/ 2984904 w 2984904"/>
              <a:gd name="connsiteY1" fmla="*/ 0 h 1266322"/>
              <a:gd name="connsiteX2" fmla="*/ 2984904 w 2984904"/>
              <a:gd name="connsiteY2" fmla="*/ 1266322 h 1266322"/>
              <a:gd name="connsiteX3" fmla="*/ 0 w 2984904"/>
              <a:gd name="connsiteY3" fmla="*/ 1266322 h 1266322"/>
              <a:gd name="connsiteX4" fmla="*/ 0 w 2984904"/>
              <a:gd name="connsiteY4" fmla="*/ 0 h 12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904" h="1266322">
                <a:moveTo>
                  <a:pt x="0" y="0"/>
                </a:moveTo>
                <a:lnTo>
                  <a:pt x="2984904" y="0"/>
                </a:lnTo>
                <a:lnTo>
                  <a:pt x="2984904" y="1266322"/>
                </a:lnTo>
                <a:lnTo>
                  <a:pt x="0" y="12663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accent5"/>
                </a:solidFill>
              </a:rPr>
              <a:t>COSA</a:t>
            </a:r>
            <a:r>
              <a:rPr lang="it-IT" sz="1800" kern="1200" dirty="0">
                <a:solidFill>
                  <a:schemeClr val="accent5"/>
                </a:solidFill>
              </a:rPr>
              <a:t>? </a:t>
            </a:r>
            <a:endParaRPr lang="en-US" sz="1800" kern="1200" dirty="0">
              <a:solidFill>
                <a:schemeClr val="accent5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5EB525-76E0-4E4D-8DAB-6A474EF310A5}"/>
              </a:ext>
            </a:extLst>
          </p:cNvPr>
          <p:cNvSpPr/>
          <p:nvPr/>
        </p:nvSpPr>
        <p:spPr>
          <a:xfrm>
            <a:off x="1158314" y="2578631"/>
            <a:ext cx="1241913" cy="126632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2" name="Rectangle 21" descr="Microscope">
            <a:extLst>
              <a:ext uri="{FF2B5EF4-FFF2-40B4-BE49-F238E27FC236}">
                <a16:creationId xmlns:a16="http://schemas.microsoft.com/office/drawing/2014/main" id="{F8C7A69A-F3F3-DF4B-8D5B-57423F46C55B}"/>
              </a:ext>
            </a:extLst>
          </p:cNvPr>
          <p:cNvSpPr/>
          <p:nvPr/>
        </p:nvSpPr>
        <p:spPr>
          <a:xfrm>
            <a:off x="1424243" y="2844558"/>
            <a:ext cx="720310" cy="73446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CC75714-A176-7540-A200-74FE4F42C899}"/>
              </a:ext>
            </a:extLst>
          </p:cNvPr>
          <p:cNvSpPr/>
          <p:nvPr/>
        </p:nvSpPr>
        <p:spPr>
          <a:xfrm>
            <a:off x="2690563" y="2715789"/>
            <a:ext cx="6592409" cy="1266322"/>
          </a:xfrm>
          <a:custGeom>
            <a:avLst/>
            <a:gdLst>
              <a:gd name="connsiteX0" fmla="*/ 0 w 2984904"/>
              <a:gd name="connsiteY0" fmla="*/ 0 h 1266322"/>
              <a:gd name="connsiteX1" fmla="*/ 2984904 w 2984904"/>
              <a:gd name="connsiteY1" fmla="*/ 0 h 1266322"/>
              <a:gd name="connsiteX2" fmla="*/ 2984904 w 2984904"/>
              <a:gd name="connsiteY2" fmla="*/ 1266322 h 1266322"/>
              <a:gd name="connsiteX3" fmla="*/ 0 w 2984904"/>
              <a:gd name="connsiteY3" fmla="*/ 1266322 h 1266322"/>
              <a:gd name="connsiteX4" fmla="*/ 0 w 2984904"/>
              <a:gd name="connsiteY4" fmla="*/ 0 h 12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904" h="1266322">
                <a:moveTo>
                  <a:pt x="0" y="0"/>
                </a:moveTo>
                <a:lnTo>
                  <a:pt x="2984904" y="0"/>
                </a:lnTo>
                <a:lnTo>
                  <a:pt x="2984904" y="1266322"/>
                </a:lnTo>
                <a:lnTo>
                  <a:pt x="0" y="12663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Seminari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introduttivi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misure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del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flusso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dei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raggi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cosmici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per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varie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altitudini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intorno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al Gran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Sasso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analisi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dei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dati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visita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dei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laboratori</a:t>
            </a:r>
            <a:r>
              <a:rPr lang="en-US" sz="1800" kern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kern="1200" dirty="0" err="1">
                <a:solidFill>
                  <a:schemeClr val="accent5">
                    <a:lumMod val="50000"/>
                  </a:schemeClr>
                </a:solidFill>
              </a:rPr>
              <a:t>sotterranei</a:t>
            </a:r>
            <a:endParaRPr lang="en-US" sz="1800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B8D30C-2716-1245-B226-B73557E7083E}"/>
              </a:ext>
            </a:extLst>
          </p:cNvPr>
          <p:cNvSpPr/>
          <p:nvPr/>
        </p:nvSpPr>
        <p:spPr>
          <a:xfrm>
            <a:off x="8462494" y="5249737"/>
            <a:ext cx="218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 – </a:t>
            </a:r>
            <a:r>
              <a:rPr lang="en-US"/>
              <a:t>17 APRILE </a:t>
            </a:r>
            <a:r>
              <a:rPr lang="en-US" dirty="0"/>
              <a:t>2019</a:t>
            </a:r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2E37E-41E5-2A4B-BC0E-2E659709D07D}"/>
              </a:ext>
            </a:extLst>
          </p:cNvPr>
          <p:cNvSpPr txBox="1"/>
          <p:nvPr/>
        </p:nvSpPr>
        <p:spPr>
          <a:xfrm>
            <a:off x="8462494" y="5557649"/>
            <a:ext cx="404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Organizzatori locali: </a:t>
            </a:r>
          </a:p>
          <a:p>
            <a:pPr algn="l"/>
            <a:r>
              <a:rPr lang="en-US"/>
              <a:t>GSSI e LNGS</a:t>
            </a:r>
          </a:p>
        </p:txBody>
      </p:sp>
    </p:spTree>
    <p:extLst>
      <p:ext uri="{BB962C8B-B14F-4D97-AF65-F5344CB8AC3E}">
        <p14:creationId xmlns:p14="http://schemas.microsoft.com/office/powerpoint/2010/main" val="3656005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92658F-6CB5-FD4D-AA22-F6361381C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0" r="-2" b="28312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346FD-7DD2-114B-80C8-82AD48F5B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27" r="-3" b="12420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7AE70-B462-B840-980E-E7F30C1A5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" r="2" b="13470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66BD1-6FEB-0848-9E47-795D8D0EF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659" r="-2" b="16377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4D374F35-5DB9-8541-AA3A-59D9F9FC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24/9/19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24D6E46-EFBB-AA41-BC86-A98651CD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Congresso SIF 2019 | S. Hemmer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50FC2FF-CFB1-EC46-A5F6-9511D309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9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3806B3-CC11-D443-94B2-B7CF01BD1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8" r="-3" b="153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9BF235-2BFA-D94B-B65C-CFBA681C2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65" r="-3" b="7545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BE0ECA-C038-2A41-9437-CD8E4B906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" r="26819" b="-1"/>
          <a:stretch/>
        </p:blipFill>
        <p:spPr>
          <a:xfrm rot="5400000">
            <a:off x="5898730" y="564725"/>
            <a:ext cx="6214533" cy="572854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A67C78-8B8D-1944-9C00-85C4840F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290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ntegral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943</Words>
  <Application>Microsoft Macintosh PowerPoint</Application>
  <PresentationFormat>Widescreen</PresentationFormat>
  <Paragraphs>185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Roboto</vt:lpstr>
      <vt:lpstr>Tw Cen MT</vt:lpstr>
      <vt:lpstr>Tw Cen MT Condensed</vt:lpstr>
      <vt:lpstr>Wingdings</vt:lpstr>
      <vt:lpstr>Wingdings 3</vt:lpstr>
      <vt:lpstr>1_Integral</vt:lpstr>
      <vt:lpstr>OCRA - OUTREACH COSMIC RAY ACTIVITIES  ATTIVITÀ 2019 e PREVISIONE ATTIVITÀ 2020</vt:lpstr>
      <vt:lpstr>INFN AND OCRA</vt:lpstr>
      <vt:lpstr>Presentazione standard di PowerPoint</vt:lpstr>
      <vt:lpstr>International Cosmic Day 2018 in OCRA</vt:lpstr>
      <vt:lpstr>Presentazione standard di PowerPoint</vt:lpstr>
      <vt:lpstr>Questionari di gradimento</vt:lpstr>
      <vt:lpstr>STAGE OCRA 2019</vt:lpstr>
      <vt:lpstr>Presentazione standard di PowerPoint</vt:lpstr>
      <vt:lpstr>Presentazione standard di PowerPoint</vt:lpstr>
      <vt:lpstr>Presentazione standard di PowerPoint</vt:lpstr>
      <vt:lpstr>Attività locali</vt:lpstr>
      <vt:lpstr>Presentazione standard di PowerPoint</vt:lpstr>
      <vt:lpstr>Presentazione standard di PowerPoint</vt:lpstr>
      <vt:lpstr>19 -22 aprile 2020</vt:lpstr>
      <vt:lpstr>Attività Nelle sedi LoCALI</vt:lpstr>
      <vt:lpstr>Valutazione</vt:lpstr>
      <vt:lpstr>Disseminazione</vt:lpstr>
      <vt:lpstr>Presentazione standard di PowerPoint</vt:lpstr>
      <vt:lpstr>Fondi</vt:lpstr>
      <vt:lpstr>Presentazione standard di PowerPoint</vt:lpstr>
      <vt:lpstr>Presentazione standard di PowerPoint</vt:lpstr>
      <vt:lpstr>prospettive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OCRA - OUTREACH COSMIC RAY ACTIVITIES  ATTIVITÀ 2019 e PREVISIONE ATTIVITÀ 2020</dc:title>
  <dc:creator>Sabine  Elisabeth Hemmer</dc:creator>
  <cp:lastModifiedBy>Utente di Microsoft Office</cp:lastModifiedBy>
  <cp:revision>49</cp:revision>
  <cp:lastPrinted>2020-01-21T15:00:44Z</cp:lastPrinted>
  <dcterms:created xsi:type="dcterms:W3CDTF">2019-09-24T13:00:41Z</dcterms:created>
  <dcterms:modified xsi:type="dcterms:W3CDTF">2020-01-21T15:02:13Z</dcterms:modified>
</cp:coreProperties>
</file>