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57" r:id="rId4"/>
    <p:sldId id="262" r:id="rId5"/>
    <p:sldId id="263" r:id="rId6"/>
    <p:sldId id="272" r:id="rId7"/>
    <p:sldId id="285" r:id="rId8"/>
    <p:sldId id="261" r:id="rId9"/>
    <p:sldId id="258" r:id="rId10"/>
    <p:sldId id="259" r:id="rId11"/>
    <p:sldId id="260" r:id="rId12"/>
    <p:sldId id="274" r:id="rId13"/>
    <p:sldId id="275" r:id="rId14"/>
    <p:sldId id="276" r:id="rId15"/>
    <p:sldId id="277" r:id="rId16"/>
    <p:sldId id="264" r:id="rId17"/>
    <p:sldId id="265" r:id="rId18"/>
    <p:sldId id="266" r:id="rId19"/>
    <p:sldId id="267" r:id="rId20"/>
    <p:sldId id="278" r:id="rId21"/>
    <p:sldId id="279" r:id="rId22"/>
    <p:sldId id="268" r:id="rId23"/>
    <p:sldId id="269" r:id="rId24"/>
    <p:sldId id="270" r:id="rId25"/>
    <p:sldId id="280" r:id="rId26"/>
    <p:sldId id="271" r:id="rId27"/>
    <p:sldId id="281" r:id="rId28"/>
    <p:sldId id="282" r:id="rId29"/>
    <p:sldId id="283" r:id="rId30"/>
    <p:sldId id="27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29826-CF74-78A0-E2B7-0379111148C4}" v="417" dt="2020-02-24T15:51:29.619"/>
    <p1510:client id="{1180DD3A-96F1-1213-766F-25EED1CBE85C}" v="365" dt="2020-04-29T14:36:05.131"/>
    <p1510:client id="{16320BAB-465A-46DA-9FF3-CC51A94CA8C0}" v="141" dt="2020-02-24T14:36:12.401"/>
    <p1510:client id="{2DA4503F-679E-EC43-850A-A9DF97127424}" v="56" dt="2020-02-25T11:46:56.058"/>
    <p1510:client id="{439ABF1C-A2C1-FB6E-6763-F7083CA08C52}" v="231" dt="2020-02-26T11:51:09.076"/>
    <p1510:client id="{5F707E14-15B0-0BF4-EA5D-AD5FF74FA63D}" v="773" dt="2020-04-21T15:23:25.874"/>
    <p1510:client id="{638556E9-2176-0F48-720A-72D158890469}" v="1144" dt="2020-02-25T11:36:09.775"/>
    <p1510:client id="{6A15CC45-2B31-1B76-F55F-650DE1DF7EEC}" v="1647" dt="2020-04-20T14:38:31.461"/>
    <p1510:client id="{A4D012D7-B585-9940-9027-7AE36B145636}" v="639" dt="2020-02-26T09:59:49.060"/>
    <p1510:client id="{BFED5147-72B6-B5BE-6A52-7D240DFE21EF}" v="142" dt="2020-04-20T14:53:16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Mucciola" userId="S::riccardo.mucciola@studenti.unipg.it::e7fbf104-f5ea-4b64-bdd1-a0d6998e363c" providerId="AD" clId="Web-{2DA4503F-679E-EC43-850A-A9DF97127424}"/>
    <pc:docChg chg="addSld modSld addMainMaster delMainMaster">
      <pc:chgData name="Riccardo Mucciola" userId="S::riccardo.mucciola@studenti.unipg.it::e7fbf104-f5ea-4b64-bdd1-a0d6998e363c" providerId="AD" clId="Web-{2DA4503F-679E-EC43-850A-A9DF97127424}" dt="2020-02-25T11:46:56.058" v="57" actId="20577"/>
      <pc:docMkLst>
        <pc:docMk/>
      </pc:docMkLst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3962583941" sldId="256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962583941" sldId="256"/>
            <ac:spMk id="3" creationId="{00000000-0000-0000-0000-000000000000}"/>
          </ac:spMkLst>
        </pc:sp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1523526644" sldId="257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1523526644" sldId="257"/>
            <ac:spMk id="2" creationId="{657F0D2A-4AD8-488D-A026-38578EAD2B84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1523526644" sldId="257"/>
            <ac:picMk id="4" creationId="{BFF5DB58-8126-4310-B3DA-AC42B032D614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1478996598" sldId="258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1478996598" sldId="258"/>
            <ac:spMk id="2" creationId="{3462ED1F-3649-41C1-B39A-55F636608D86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1478996598" sldId="258"/>
            <ac:picMk id="4" creationId="{45EBEEA7-8263-4DBF-B590-3B13DE479E95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3722544390" sldId="259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722544390" sldId="259"/>
            <ac:spMk id="2" creationId="{E8498577-A3C3-4496-9E3E-226CA2588C61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3722544390" sldId="259"/>
            <ac:picMk id="4" creationId="{95A3B93D-CC93-43EF-B2AE-C0606E8EEB1A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154081667" sldId="260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154081667" sldId="260"/>
            <ac:spMk id="2" creationId="{32D07267-396D-41CB-B31E-0AF8BA393F46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154081667" sldId="260"/>
            <ac:picMk id="4" creationId="{CCF0BD38-31DD-47B4-BAA5-6C077A9F31E3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2155292961" sldId="261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2155292961" sldId="261"/>
            <ac:spMk id="2" creationId="{6B0ADD61-468C-4CF8-8DD6-5D26D335244C}"/>
          </ac:spMkLst>
        </pc:spChg>
      </pc:sldChg>
      <pc:sldChg chg="delSp modSp mod modClrScheme delDesignElem chgLayout">
        <pc:chgData name="Riccardo Mucciola" userId="S::riccardo.mucciola@studenti.unipg.it::e7fbf104-f5ea-4b64-bdd1-a0d6998e363c" providerId="AD" clId="Web-{2DA4503F-679E-EC43-850A-A9DF97127424}" dt="2020-02-25T11:42:00.728" v="22" actId="14100"/>
        <pc:sldMkLst>
          <pc:docMk/>
          <pc:sldMk cId="1842259599" sldId="262"/>
        </pc:sldMkLst>
        <pc:spChg chg="mod ord">
          <ac:chgData name="Riccardo Mucciola" userId="S::riccardo.mucciola@studenti.unipg.it::e7fbf104-f5ea-4b64-bdd1-a0d6998e363c" providerId="AD" clId="Web-{2DA4503F-679E-EC43-850A-A9DF97127424}" dt="2020-02-25T11:42:00.728" v="22" actId="14100"/>
          <ac:spMkLst>
            <pc:docMk/>
            <pc:sldMk cId="1842259599" sldId="262"/>
            <ac:spMk id="2" creationId="{AC902F87-C60E-4E80-9B53-5EABA3CDF008}"/>
          </ac:spMkLst>
        </pc:spChg>
        <pc:spChg chg="del">
          <ac:chgData name="Riccardo Mucciola" userId="S::riccardo.mucciola@studenti.unipg.it::e7fbf104-f5ea-4b64-bdd1-a0d6998e363c" providerId="AD" clId="Web-{2DA4503F-679E-EC43-850A-A9DF97127424}" dt="2020-02-25T11:41:34.509" v="18"/>
          <ac:spMkLst>
            <pc:docMk/>
            <pc:sldMk cId="1842259599" sldId="262"/>
            <ac:spMk id="11" creationId="{A4AC5506-6312-4701-8D3C-40187889A947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1842259599" sldId="262"/>
            <ac:picMk id="4" creationId="{752BB5C2-140E-4963-A48E-404E7311E9FF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3758996573" sldId="263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758996573" sldId="263"/>
            <ac:spMk id="2" creationId="{752611BE-07DF-4FD9-9B60-7586134BEF30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1:56.603" v="21"/>
          <ac:picMkLst>
            <pc:docMk/>
            <pc:sldMk cId="3758996573" sldId="263"/>
            <ac:picMk id="4" creationId="{EBDF5401-C774-439E-B5FD-684B0D3F8917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3640122283" sldId="264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640122283" sldId="264"/>
            <ac:spMk id="2" creationId="{2B847AEE-1BBD-4811-B5BD-BF200330A264}"/>
          </ac:spMkLst>
        </pc:spChg>
        <pc:graphicFrameChg chg="mod ord">
          <ac:chgData name="Riccardo Mucciola" userId="S::riccardo.mucciola@studenti.unipg.it::e7fbf104-f5ea-4b64-bdd1-a0d6998e363c" providerId="AD" clId="Web-{2DA4503F-679E-EC43-850A-A9DF97127424}" dt="2020-02-25T11:41:56.603" v="21"/>
          <ac:graphicFrameMkLst>
            <pc:docMk/>
            <pc:sldMk cId="3640122283" sldId="264"/>
            <ac:graphicFrameMk id="5" creationId="{79ACC9F5-F6C9-460D-A182-8618CF17E0A3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2DA4503F-679E-EC43-850A-A9DF97127424}" dt="2020-02-25T11:41:56.603" v="21"/>
        <pc:sldMkLst>
          <pc:docMk/>
          <pc:sldMk cId="3116215750" sldId="265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116215750" sldId="265"/>
            <ac:spMk id="2" creationId="{FE78F684-F0C5-4D28-8D1C-5A96FE873DFF}"/>
          </ac:spMkLst>
        </pc:spChg>
        <pc:graphicFrameChg chg="mod ord">
          <ac:chgData name="Riccardo Mucciola" userId="S::riccardo.mucciola@studenti.unipg.it::e7fbf104-f5ea-4b64-bdd1-a0d6998e363c" providerId="AD" clId="Web-{2DA4503F-679E-EC43-850A-A9DF97127424}" dt="2020-02-25T11:41:56.603" v="21"/>
          <ac:graphicFrameMkLst>
            <pc:docMk/>
            <pc:sldMk cId="3116215750" sldId="265"/>
            <ac:graphicFrameMk id="4" creationId="{F3173BFE-20C5-4E73-AC18-8B17D9131206}"/>
          </ac:graphicFrameMkLst>
        </pc:graphicFrameChg>
      </pc:sldChg>
      <pc:sldChg chg="addSp delSp modSp mod modClrScheme delDesignElem chgLayout">
        <pc:chgData name="Riccardo Mucciola" userId="S::riccardo.mucciola@studenti.unipg.it::e7fbf104-f5ea-4b64-bdd1-a0d6998e363c" providerId="AD" clId="Web-{2DA4503F-679E-EC43-850A-A9DF97127424}" dt="2020-02-25T11:45:41.573" v="25" actId="1076"/>
        <pc:sldMkLst>
          <pc:docMk/>
          <pc:sldMk cId="3239743400" sldId="266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239743400" sldId="266"/>
            <ac:spMk id="2" creationId="{1634547C-624D-4009-A9D1-D2DF293BA4F8}"/>
          </ac:spMkLst>
        </pc:spChg>
        <pc:spChg chg="add del">
          <ac:chgData name="Riccardo Mucciola" userId="S::riccardo.mucciola@studenti.unipg.it::e7fbf104-f5ea-4b64-bdd1-a0d6998e363c" providerId="AD" clId="Web-{2DA4503F-679E-EC43-850A-A9DF97127424}" dt="2020-02-25T11:41:34.509" v="18"/>
          <ac:spMkLst>
            <pc:docMk/>
            <pc:sldMk cId="3239743400" sldId="266"/>
            <ac:spMk id="11" creationId="{A4AC5506-6312-4701-8D3C-40187889A947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5:29.963" v="23" actId="14100"/>
          <ac:picMkLst>
            <pc:docMk/>
            <pc:sldMk cId="3239743400" sldId="266"/>
            <ac:picMk id="4" creationId="{419617F4-AFF3-48D2-B7DE-104CAD92B16F}"/>
          </ac:picMkLst>
        </pc:picChg>
        <pc:picChg chg="mod">
          <ac:chgData name="Riccardo Mucciola" userId="S::riccardo.mucciola@studenti.unipg.it::e7fbf104-f5ea-4b64-bdd1-a0d6998e363c" providerId="AD" clId="Web-{2DA4503F-679E-EC43-850A-A9DF97127424}" dt="2020-02-25T11:45:41.573" v="25" actId="1076"/>
          <ac:picMkLst>
            <pc:docMk/>
            <pc:sldMk cId="3239743400" sldId="266"/>
            <ac:picMk id="6" creationId="{17899280-1308-40FF-9674-C7F5C17F5ACB}"/>
          </ac:picMkLst>
        </pc:picChg>
      </pc:sldChg>
      <pc:sldChg chg="addSp delSp modSp mod modClrScheme delDesignElem chgLayout">
        <pc:chgData name="Riccardo Mucciola" userId="S::riccardo.mucciola@studenti.unipg.it::e7fbf104-f5ea-4b64-bdd1-a0d6998e363c" providerId="AD" clId="Web-{2DA4503F-679E-EC43-850A-A9DF97127424}" dt="2020-02-25T11:45:55.198" v="28" actId="1076"/>
        <pc:sldMkLst>
          <pc:docMk/>
          <pc:sldMk cId="384640251" sldId="267"/>
        </pc:sldMkLst>
        <pc:spChg chg="mod ord">
          <ac:chgData name="Riccardo Mucciola" userId="S::riccardo.mucciola@studenti.unipg.it::e7fbf104-f5ea-4b64-bdd1-a0d6998e363c" providerId="AD" clId="Web-{2DA4503F-679E-EC43-850A-A9DF97127424}" dt="2020-02-25T11:41:56.603" v="21"/>
          <ac:spMkLst>
            <pc:docMk/>
            <pc:sldMk cId="384640251" sldId="267"/>
            <ac:spMk id="2" creationId="{BB489B71-8972-4583-AC6E-E51B207471F8}"/>
          </ac:spMkLst>
        </pc:spChg>
        <pc:spChg chg="add del">
          <ac:chgData name="Riccardo Mucciola" userId="S::riccardo.mucciola@studenti.unipg.it::e7fbf104-f5ea-4b64-bdd1-a0d6998e363c" providerId="AD" clId="Web-{2DA4503F-679E-EC43-850A-A9DF97127424}" dt="2020-02-25T11:41:34.509" v="18"/>
          <ac:spMkLst>
            <pc:docMk/>
            <pc:sldMk cId="384640251" sldId="267"/>
            <ac:spMk id="13" creationId="{A4AC5506-6312-4701-8D3C-40187889A947}"/>
          </ac:spMkLst>
        </pc:spChg>
        <pc:picChg chg="mod ord">
          <ac:chgData name="Riccardo Mucciola" userId="S::riccardo.mucciola@studenti.unipg.it::e7fbf104-f5ea-4b64-bdd1-a0d6998e363c" providerId="AD" clId="Web-{2DA4503F-679E-EC43-850A-A9DF97127424}" dt="2020-02-25T11:45:48.964" v="26" actId="14100"/>
          <ac:picMkLst>
            <pc:docMk/>
            <pc:sldMk cId="384640251" sldId="267"/>
            <ac:picMk id="4" creationId="{7212AD61-9B95-4B35-B80D-4565FDA28F36}"/>
          </ac:picMkLst>
        </pc:picChg>
        <pc:picChg chg="mod">
          <ac:chgData name="Riccardo Mucciola" userId="S::riccardo.mucciola@studenti.unipg.it::e7fbf104-f5ea-4b64-bdd1-a0d6998e363c" providerId="AD" clId="Web-{2DA4503F-679E-EC43-850A-A9DF97127424}" dt="2020-02-25T11:45:55.198" v="28" actId="1076"/>
          <ac:picMkLst>
            <pc:docMk/>
            <pc:sldMk cId="384640251" sldId="267"/>
            <ac:picMk id="8" creationId="{E4E70BBE-D655-4D3A-AE1B-BDCB7165E323}"/>
          </ac:picMkLst>
        </pc:picChg>
      </pc:sldChg>
      <pc:sldChg chg="modSp new">
        <pc:chgData name="Riccardo Mucciola" userId="S::riccardo.mucciola@studenti.unipg.it::e7fbf104-f5ea-4b64-bdd1-a0d6998e363c" providerId="AD" clId="Web-{2DA4503F-679E-EC43-850A-A9DF97127424}" dt="2020-02-25T11:46:56.058" v="56" actId="20577"/>
        <pc:sldMkLst>
          <pc:docMk/>
          <pc:sldMk cId="1259615480" sldId="268"/>
        </pc:sldMkLst>
        <pc:spChg chg="mod">
          <ac:chgData name="Riccardo Mucciola" userId="S::riccardo.mucciola@studenti.unipg.it::e7fbf104-f5ea-4b64-bdd1-a0d6998e363c" providerId="AD" clId="Web-{2DA4503F-679E-EC43-850A-A9DF97127424}" dt="2020-02-25T11:46:56.058" v="56" actId="20577"/>
          <ac:spMkLst>
            <pc:docMk/>
            <pc:sldMk cId="1259615480" sldId="268"/>
            <ac:spMk id="2" creationId="{F497F656-79C7-42A6-85FD-6AB9A23EFA4C}"/>
          </ac:spMkLst>
        </pc:spChg>
      </pc:sldChg>
      <pc:sldMasterChg chg="del delSldLayout">
        <pc:chgData name="Riccardo Mucciola" userId="S::riccardo.mucciola@studenti.unipg.it::e7fbf104-f5ea-4b64-bdd1-a0d6998e363c" providerId="AD" clId="Web-{2DA4503F-679E-EC43-850A-A9DF97127424}" dt="2020-02-25T11:41:34.509" v="18"/>
        <pc:sldMasterMkLst>
          <pc:docMk/>
          <pc:sldMasterMk cId="3016134408" sldId="2147483660"/>
        </pc:sldMasterMkLst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2404722141" sldId="2147483661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2923641883" sldId="2147483662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629039080" sldId="2147483663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2748158290" sldId="2147483664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1961617458" sldId="2147483665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3963781916" sldId="2147483666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482160215" sldId="2147483667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2055055835" sldId="2147483668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2395750785" sldId="2147483669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977662353" sldId="2147483670"/>
          </pc:sldLayoutMkLst>
        </pc:sldLayoutChg>
        <pc:sldLayoutChg chg="del">
          <pc:chgData name="Riccardo Mucciola" userId="S::riccardo.mucciola@studenti.unipg.it::e7fbf104-f5ea-4b64-bdd1-a0d6998e363c" providerId="AD" clId="Web-{2DA4503F-679E-EC43-850A-A9DF97127424}" dt="2020-02-25T11:41:34.509" v="18"/>
          <pc:sldLayoutMkLst>
            <pc:docMk/>
            <pc:sldMasterMk cId="3016134408" sldId="2147483660"/>
            <pc:sldLayoutMk cId="1714064868" sldId="2147483671"/>
          </pc:sldLayoutMkLst>
        </pc:sldLayoutChg>
      </pc:sldMasterChg>
      <pc:sldMasterChg chg="add del addSldLayout delSldLayout modSldLayout">
        <pc:chgData name="Riccardo Mucciola" userId="S::riccardo.mucciola@studenti.unipg.it::e7fbf104-f5ea-4b64-bdd1-a0d6998e363c" providerId="AD" clId="Web-{2DA4503F-679E-EC43-850A-A9DF97127424}" dt="2020-02-25T11:41:44.587" v="20"/>
        <pc:sldMasterMkLst>
          <pc:docMk/>
          <pc:sldMasterMk cId="262078491" sldId="2147483672"/>
        </pc:sldMasterMkLst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584292180" sldId="2147483673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917496370" sldId="2147483674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124124851" sldId="2147483675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431070950" sldId="2147483676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900532849" sldId="2147483677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001424871" sldId="2147483678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243405022" sldId="2147483679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2087444246" sldId="2147483680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643828456" sldId="2147483681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542160803" sldId="2147483682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44.587" v="20"/>
          <pc:sldLayoutMkLst>
            <pc:docMk/>
            <pc:sldMasterMk cId="262078491" sldId="2147483672"/>
            <pc:sldLayoutMk cId="1819778972" sldId="2147483683"/>
          </pc:sldLayoutMkLst>
        </pc:sldLayoutChg>
      </pc:sldMasterChg>
      <pc:sldMasterChg chg="add del addSldLayout delSldLayout modSldLayout">
        <pc:chgData name="Riccardo Mucciola" userId="S::riccardo.mucciola@studenti.unipg.it::e7fbf104-f5ea-4b64-bdd1-a0d6998e363c" providerId="AD" clId="Web-{2DA4503F-679E-EC43-850A-A9DF97127424}" dt="2020-02-25T11:41:56.603" v="21"/>
        <pc:sldMasterMkLst>
          <pc:docMk/>
          <pc:sldMasterMk cId="4197746287" sldId="2147483684"/>
        </pc:sldMasterMkLst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2680103275" sldId="2147483685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2513750938" sldId="2147483686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269563143" sldId="2147483687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242553594" sldId="2147483688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1377796266" sldId="2147483689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3799153914" sldId="2147483690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1011648093" sldId="2147483691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3803816753" sldId="2147483692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1791486810" sldId="2147483693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745026066" sldId="2147483694"/>
          </pc:sldLayoutMkLst>
        </pc:sldLayoutChg>
        <pc:sldLayoutChg chg="add del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4197746287" sldId="2147483684"/>
            <pc:sldLayoutMk cId="1558291482" sldId="2147483695"/>
          </pc:sldLayoutMkLst>
        </pc:sldLayoutChg>
      </pc:sldMasterChg>
      <pc:sldMasterChg chg="add addSldLayout modSldLayout">
        <pc:chgData name="Riccardo Mucciola" userId="S::riccardo.mucciola@studenti.unipg.it::e7fbf104-f5ea-4b64-bdd1-a0d6998e363c" providerId="AD" clId="Web-{2DA4503F-679E-EC43-850A-A9DF97127424}" dt="2020-02-25T11:41:56.603" v="21"/>
        <pc:sldMasterMkLst>
          <pc:docMk/>
          <pc:sldMasterMk cId="2017548865" sldId="2147483696"/>
        </pc:sldMasterMkLst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2705052160" sldId="2147483697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3192781519" sldId="2147483698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381278890" sldId="2147483699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1722144058" sldId="2147483700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3078993786" sldId="2147483701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435313767" sldId="2147483702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3016085353" sldId="2147483703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40233857" sldId="2147483704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90871566" sldId="2147483705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3830817253" sldId="2147483706"/>
          </pc:sldLayoutMkLst>
        </pc:sldLayoutChg>
        <pc:sldLayoutChg chg="add mod replId">
          <pc:chgData name="Riccardo Mucciola" userId="S::riccardo.mucciola@studenti.unipg.it::e7fbf104-f5ea-4b64-bdd1-a0d6998e363c" providerId="AD" clId="Web-{2DA4503F-679E-EC43-850A-A9DF97127424}" dt="2020-02-25T11:41:56.603" v="21"/>
          <pc:sldLayoutMkLst>
            <pc:docMk/>
            <pc:sldMasterMk cId="2017548865" sldId="2147483696"/>
            <pc:sldLayoutMk cId="2378718787" sldId="2147483707"/>
          </pc:sldLayoutMkLst>
        </pc:sldLayoutChg>
      </pc:sldMasterChg>
    </pc:docChg>
  </pc:docChgLst>
  <pc:docChgLst>
    <pc:chgData name="Riccardo Mucciola" userId="S::riccardo.mucciola@studenti.unipg.it::e7fbf104-f5ea-4b64-bdd1-a0d6998e363c" providerId="AD" clId="Web-{439ABF1C-A2C1-FB6E-6763-F7083CA08C52}"/>
    <pc:docChg chg="modSld addMainMaster delMainMaster">
      <pc:chgData name="Riccardo Mucciola" userId="S::riccardo.mucciola@studenti.unipg.it::e7fbf104-f5ea-4b64-bdd1-a0d6998e363c" providerId="AD" clId="Web-{439ABF1C-A2C1-FB6E-6763-F7083CA08C52}" dt="2020-02-26T11:51:06.904" v="239"/>
      <pc:docMkLst>
        <pc:docMk/>
      </pc:docMkLst>
      <pc:sldChg chg="modSp mod modClrScheme chgLayout">
        <pc:chgData name="Riccardo Mucciola" userId="S::riccardo.mucciola@studenti.unipg.it::e7fbf104-f5ea-4b64-bdd1-a0d6998e363c" providerId="AD" clId="Web-{439ABF1C-A2C1-FB6E-6763-F7083CA08C52}" dt="2020-02-26T11:16:17.057" v="61" actId="1076"/>
        <pc:sldMkLst>
          <pc:docMk/>
          <pc:sldMk cId="3962583941" sldId="256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Riccardo Mucciola" userId="S::riccardo.mucciola@studenti.unipg.it::e7fbf104-f5ea-4b64-bdd1-a0d6998e363c" providerId="AD" clId="Web-{439ABF1C-A2C1-FB6E-6763-F7083CA08C52}" dt="2020-02-26T11:16:17.057" v="61" actId="1076"/>
          <ac:spMkLst>
            <pc:docMk/>
            <pc:sldMk cId="3962583941" sldId="256"/>
            <ac:spMk id="3" creationId="{00000000-0000-0000-0000-000000000000}"/>
          </ac:spMkLst>
        </pc:sp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49:05.888" v="199" actId="14100"/>
        <pc:sldMkLst>
          <pc:docMk/>
          <pc:sldMk cId="1523526644" sldId="257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1523526644" sldId="257"/>
            <ac:spMk id="2" creationId="{657F0D2A-4AD8-488D-A026-38578EAD2B84}"/>
          </ac:spMkLst>
        </pc:spChg>
        <pc:spChg chg="mod">
          <ac:chgData name="Riccardo Mucciola" userId="S::riccardo.mucciola@studenti.unipg.it::e7fbf104-f5ea-4b64-bdd1-a0d6998e363c" providerId="AD" clId="Web-{439ABF1C-A2C1-FB6E-6763-F7083CA08C52}" dt="2020-02-26T11:49:05.888" v="199" actId="14100"/>
          <ac:spMkLst>
            <pc:docMk/>
            <pc:sldMk cId="1523526644" sldId="257"/>
            <ac:spMk id="6" creationId="{DA2B68D5-94CC-4649-AE35-172F02530DF0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08:34.040" v="0"/>
          <ac:picMkLst>
            <pc:docMk/>
            <pc:sldMk cId="1523526644" sldId="257"/>
            <ac:picMk id="4" creationId="{BFF5DB58-8126-4310-B3DA-AC42B032D614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25:39.854" v="122" actId="14100"/>
        <pc:sldMkLst>
          <pc:docMk/>
          <pc:sldMk cId="1478996598" sldId="258"/>
        </pc:sldMkLst>
        <pc:spChg chg="mod ord">
          <ac:chgData name="Riccardo Mucciola" userId="S::riccardo.mucciola@studenti.unipg.it::e7fbf104-f5ea-4b64-bdd1-a0d6998e363c" providerId="AD" clId="Web-{439ABF1C-A2C1-FB6E-6763-F7083CA08C52}" dt="2020-02-26T11:25:39.854" v="122" actId="14100"/>
          <ac:spMkLst>
            <pc:docMk/>
            <pc:sldMk cId="1478996598" sldId="258"/>
            <ac:spMk id="2" creationId="{3462ED1F-3649-41C1-B39A-55F636608D86}"/>
          </ac:spMkLst>
        </pc:spChg>
        <pc:picChg chg="mod">
          <ac:chgData name="Riccardo Mucciola" userId="S::riccardo.mucciola@studenti.unipg.it::e7fbf104-f5ea-4b64-bdd1-a0d6998e363c" providerId="AD" clId="Web-{439ABF1C-A2C1-FB6E-6763-F7083CA08C52}" dt="2020-02-26T11:21:02.963" v="96" actId="1076"/>
          <ac:picMkLst>
            <pc:docMk/>
            <pc:sldMk cId="1478996598" sldId="258"/>
            <ac:picMk id="3" creationId="{73E2FCF7-6257-41F6-A2D1-532BB2025497}"/>
          </ac:picMkLst>
        </pc:picChg>
        <pc:picChg chg="mod ord">
          <ac:chgData name="Riccardo Mucciola" userId="S::riccardo.mucciola@studenti.unipg.it::e7fbf104-f5ea-4b64-bdd1-a0d6998e363c" providerId="AD" clId="Web-{439ABF1C-A2C1-FB6E-6763-F7083CA08C52}" dt="2020-02-26T11:21:02.901" v="95" actId="1076"/>
          <ac:picMkLst>
            <pc:docMk/>
            <pc:sldMk cId="1478996598" sldId="258"/>
            <ac:picMk id="4" creationId="{45EBEEA7-8263-4DBF-B590-3B13DE479E95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26:06.214" v="125" actId="1076"/>
        <pc:sldMkLst>
          <pc:docMk/>
          <pc:sldMk cId="3722544390" sldId="259"/>
        </pc:sldMkLst>
        <pc:spChg chg="mod ord">
          <ac:chgData name="Riccardo Mucciola" userId="S::riccardo.mucciola@studenti.unipg.it::e7fbf104-f5ea-4b64-bdd1-a0d6998e363c" providerId="AD" clId="Web-{439ABF1C-A2C1-FB6E-6763-F7083CA08C52}" dt="2020-02-26T11:26:06.214" v="125" actId="1076"/>
          <ac:spMkLst>
            <pc:docMk/>
            <pc:sldMk cId="3722544390" sldId="259"/>
            <ac:spMk id="2" creationId="{E8498577-A3C3-4496-9E3E-226CA2588C61}"/>
          </ac:spMkLst>
        </pc:spChg>
        <pc:picChg chg="mod">
          <ac:chgData name="Riccardo Mucciola" userId="S::riccardo.mucciola@studenti.unipg.it::e7fbf104-f5ea-4b64-bdd1-a0d6998e363c" providerId="AD" clId="Web-{439ABF1C-A2C1-FB6E-6763-F7083CA08C52}" dt="2020-02-26T11:20:54.010" v="92" actId="1076"/>
          <ac:picMkLst>
            <pc:docMk/>
            <pc:sldMk cId="3722544390" sldId="259"/>
            <ac:picMk id="3" creationId="{2A3FF819-3E91-4546-A513-AFB18160E4E3}"/>
          </ac:picMkLst>
        </pc:picChg>
        <pc:picChg chg="mod ord">
          <ac:chgData name="Riccardo Mucciola" userId="S::riccardo.mucciola@studenti.unipg.it::e7fbf104-f5ea-4b64-bdd1-a0d6998e363c" providerId="AD" clId="Web-{439ABF1C-A2C1-FB6E-6763-F7083CA08C52}" dt="2020-02-26T11:20:53.948" v="91" actId="1076"/>
          <ac:picMkLst>
            <pc:docMk/>
            <pc:sldMk cId="3722544390" sldId="259"/>
            <ac:picMk id="4" creationId="{95A3B93D-CC93-43EF-B2AE-C0606E8EEB1A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25:55.856" v="124" actId="14100"/>
        <pc:sldMkLst>
          <pc:docMk/>
          <pc:sldMk cId="154081667" sldId="260"/>
        </pc:sldMkLst>
        <pc:spChg chg="mod ord">
          <ac:chgData name="Riccardo Mucciola" userId="S::riccardo.mucciola@studenti.unipg.it::e7fbf104-f5ea-4b64-bdd1-a0d6998e363c" providerId="AD" clId="Web-{439ABF1C-A2C1-FB6E-6763-F7083CA08C52}" dt="2020-02-26T11:25:55.856" v="124" actId="14100"/>
          <ac:spMkLst>
            <pc:docMk/>
            <pc:sldMk cId="154081667" sldId="260"/>
            <ac:spMk id="2" creationId="{32D07267-396D-41CB-B31E-0AF8BA393F46}"/>
          </ac:spMkLst>
        </pc:spChg>
        <pc:picChg chg="mod">
          <ac:chgData name="Riccardo Mucciola" userId="S::riccardo.mucciola@studenti.unipg.it::e7fbf104-f5ea-4b64-bdd1-a0d6998e363c" providerId="AD" clId="Web-{439ABF1C-A2C1-FB6E-6763-F7083CA08C52}" dt="2020-02-26T11:21:17.573" v="98" actId="1076"/>
          <ac:picMkLst>
            <pc:docMk/>
            <pc:sldMk cId="154081667" sldId="260"/>
            <ac:picMk id="3" creationId="{FCA54401-99B4-4F7C-BDAE-3AAF523751DB}"/>
          </ac:picMkLst>
        </pc:picChg>
        <pc:picChg chg="mod ord">
          <ac:chgData name="Riccardo Mucciola" userId="S::riccardo.mucciola@studenti.unipg.it::e7fbf104-f5ea-4b64-bdd1-a0d6998e363c" providerId="AD" clId="Web-{439ABF1C-A2C1-FB6E-6763-F7083CA08C52}" dt="2020-02-26T11:21:17.510" v="97" actId="1076"/>
          <ac:picMkLst>
            <pc:docMk/>
            <pc:sldMk cId="154081667" sldId="260"/>
            <ac:picMk id="4" creationId="{CCF0BD38-31DD-47B4-BAA5-6C077A9F31E3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44:03.919" v="185" actId="14100"/>
        <pc:sldMkLst>
          <pc:docMk/>
          <pc:sldMk cId="2155292961" sldId="261"/>
        </pc:sldMkLst>
        <pc:spChg chg="mod ord">
          <ac:chgData name="Riccardo Mucciola" userId="S::riccardo.mucciola@studenti.unipg.it::e7fbf104-f5ea-4b64-bdd1-a0d6998e363c" providerId="AD" clId="Web-{439ABF1C-A2C1-FB6E-6763-F7083CA08C52}" dt="2020-02-26T11:42:31.090" v="179" actId="1076"/>
          <ac:spMkLst>
            <pc:docMk/>
            <pc:sldMk cId="2155292961" sldId="261"/>
            <ac:spMk id="2" creationId="{6B0ADD61-468C-4CF8-8DD6-5D26D335244C}"/>
          </ac:spMkLst>
        </pc:spChg>
        <pc:graphicFrameChg chg="mod modGraphic">
          <ac:chgData name="Riccardo Mucciola" userId="S::riccardo.mucciola@studenti.unipg.it::e7fbf104-f5ea-4b64-bdd1-a0d6998e363c" providerId="AD" clId="Web-{439ABF1C-A2C1-FB6E-6763-F7083CA08C52}" dt="2020-02-26T11:44:03.919" v="185" actId="14100"/>
          <ac:graphicFrameMkLst>
            <pc:docMk/>
            <pc:sldMk cId="2155292961" sldId="261"/>
            <ac:graphicFrameMk id="4" creationId="{2C38F3E5-FC0A-40A5-92CF-05106FBC966C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08:34.040" v="0"/>
        <pc:sldMkLst>
          <pc:docMk/>
          <pc:sldMk cId="1842259599" sldId="262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1842259599" sldId="262"/>
            <ac:spMk id="2" creationId="{AC902F87-C60E-4E80-9B53-5EABA3CDF008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08:34.040" v="0"/>
          <ac:picMkLst>
            <pc:docMk/>
            <pc:sldMk cId="1842259599" sldId="262"/>
            <ac:picMk id="4" creationId="{752BB5C2-140E-4963-A48E-404E7311E9FF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16:00.026" v="60" actId="1076"/>
        <pc:sldMkLst>
          <pc:docMk/>
          <pc:sldMk cId="3758996573" sldId="263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758996573" sldId="263"/>
            <ac:spMk id="2" creationId="{752611BE-07DF-4FD9-9B60-7586134BEF30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15:39.197" v="54" actId="14100"/>
          <ac:picMkLst>
            <pc:docMk/>
            <pc:sldMk cId="3758996573" sldId="263"/>
            <ac:picMk id="4" creationId="{EBDF5401-C774-439E-B5FD-684B0D3F8917}"/>
          </ac:picMkLst>
        </pc:picChg>
        <pc:picChg chg="mod ord">
          <ac:chgData name="Riccardo Mucciola" userId="S::riccardo.mucciola@studenti.unipg.it::e7fbf104-f5ea-4b64-bdd1-a0d6998e363c" providerId="AD" clId="Web-{439ABF1C-A2C1-FB6E-6763-F7083CA08C52}" dt="2020-02-26T11:16:00.026" v="60" actId="1076"/>
          <ac:picMkLst>
            <pc:docMk/>
            <pc:sldMk cId="3758996573" sldId="263"/>
            <ac:picMk id="6" creationId="{081AAA49-A7C2-4B62-A527-D430526F88FD}"/>
          </ac:picMkLst>
        </pc:picChg>
        <pc:picChg chg="mod">
          <ac:chgData name="Riccardo Mucciola" userId="S::riccardo.mucciola@studenti.unipg.it::e7fbf104-f5ea-4b64-bdd1-a0d6998e363c" providerId="AD" clId="Web-{439ABF1C-A2C1-FB6E-6763-F7083CA08C52}" dt="2020-02-26T11:15:46.885" v="57" actId="1076"/>
          <ac:picMkLst>
            <pc:docMk/>
            <pc:sldMk cId="3758996573" sldId="263"/>
            <ac:picMk id="8" creationId="{AA20E168-5DA2-4C25-9D54-C0E6AF3A57D3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40:37.090" v="173" actId="1076"/>
        <pc:sldMkLst>
          <pc:docMk/>
          <pc:sldMk cId="3640122283" sldId="264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640122283" sldId="264"/>
            <ac:spMk id="2" creationId="{2B847AEE-1BBD-4811-B5BD-BF200330A264}"/>
          </ac:spMkLst>
        </pc:spChg>
        <pc:graphicFrameChg chg="mod ord modGraphic">
          <ac:chgData name="Riccardo Mucciola" userId="S::riccardo.mucciola@studenti.unipg.it::e7fbf104-f5ea-4b64-bdd1-a0d6998e363c" providerId="AD" clId="Web-{439ABF1C-A2C1-FB6E-6763-F7083CA08C52}" dt="2020-02-26T11:40:37.090" v="173" actId="1076"/>
          <ac:graphicFrameMkLst>
            <pc:docMk/>
            <pc:sldMk cId="3640122283" sldId="264"/>
            <ac:graphicFrameMk id="5" creationId="{79ACC9F5-F6C9-460D-A182-8618CF17E0A3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08:34.040" v="0"/>
        <pc:sldMkLst>
          <pc:docMk/>
          <pc:sldMk cId="3116215750" sldId="265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116215750" sldId="265"/>
            <ac:spMk id="2" creationId="{FE78F684-F0C5-4D28-8D1C-5A96FE873DFF}"/>
          </ac:spMkLst>
        </pc:spChg>
        <pc:graphicFrameChg chg="mod ord">
          <ac:chgData name="Riccardo Mucciola" userId="S::riccardo.mucciola@studenti.unipg.it::e7fbf104-f5ea-4b64-bdd1-a0d6998e363c" providerId="AD" clId="Web-{439ABF1C-A2C1-FB6E-6763-F7083CA08C52}" dt="2020-02-26T11:08:34.040" v="0"/>
          <ac:graphicFrameMkLst>
            <pc:docMk/>
            <pc:sldMk cId="3116215750" sldId="265"/>
            <ac:graphicFrameMk id="4" creationId="{F3173BFE-20C5-4E73-AC18-8B17D9131206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19:51.495" v="86"/>
        <pc:sldMkLst>
          <pc:docMk/>
          <pc:sldMk cId="3239743400" sldId="266"/>
        </pc:sldMkLst>
        <pc:spChg chg="mod ord">
          <ac:chgData name="Riccardo Mucciola" userId="S::riccardo.mucciola@studenti.unipg.it::e7fbf104-f5ea-4b64-bdd1-a0d6998e363c" providerId="AD" clId="Web-{439ABF1C-A2C1-FB6E-6763-F7083CA08C52}" dt="2020-02-26T11:16:51.744" v="62"/>
          <ac:spMkLst>
            <pc:docMk/>
            <pc:sldMk cId="3239743400" sldId="266"/>
            <ac:spMk id="2" creationId="{1634547C-624D-4009-A9D1-D2DF293BA4F8}"/>
          </ac:spMkLst>
        </pc:spChg>
        <pc:picChg chg="mod ord modCrop">
          <ac:chgData name="Riccardo Mucciola" userId="S::riccardo.mucciola@studenti.unipg.it::e7fbf104-f5ea-4b64-bdd1-a0d6998e363c" providerId="AD" clId="Web-{439ABF1C-A2C1-FB6E-6763-F7083CA08C52}" dt="2020-02-26T11:19:21.135" v="84"/>
          <ac:picMkLst>
            <pc:docMk/>
            <pc:sldMk cId="3239743400" sldId="266"/>
            <ac:picMk id="4" creationId="{419617F4-AFF3-48D2-B7DE-104CAD92B16F}"/>
          </ac:picMkLst>
        </pc:picChg>
        <pc:picChg chg="mod modCrop">
          <ac:chgData name="Riccardo Mucciola" userId="S::riccardo.mucciola@studenti.unipg.it::e7fbf104-f5ea-4b64-bdd1-a0d6998e363c" providerId="AD" clId="Web-{439ABF1C-A2C1-FB6E-6763-F7083CA08C52}" dt="2020-02-26T11:19:51.495" v="86"/>
          <ac:picMkLst>
            <pc:docMk/>
            <pc:sldMk cId="3239743400" sldId="266"/>
            <ac:picMk id="6" creationId="{17899280-1308-40FF-9674-C7F5C17F5ACB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21:53.479" v="102" actId="1076"/>
        <pc:sldMkLst>
          <pc:docMk/>
          <pc:sldMk cId="384640251" sldId="267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84640251" sldId="267"/>
            <ac:spMk id="2" creationId="{BB489B71-8972-4583-AC6E-E51B207471F8}"/>
          </ac:spMkLst>
        </pc:spChg>
        <pc:picChg chg="mod ord modCrop">
          <ac:chgData name="Riccardo Mucciola" userId="S::riccardo.mucciola@studenti.unipg.it::e7fbf104-f5ea-4b64-bdd1-a0d6998e363c" providerId="AD" clId="Web-{439ABF1C-A2C1-FB6E-6763-F7083CA08C52}" dt="2020-02-26T11:21:53.401" v="101" actId="1076"/>
          <ac:picMkLst>
            <pc:docMk/>
            <pc:sldMk cId="384640251" sldId="267"/>
            <ac:picMk id="4" creationId="{7212AD61-9B95-4B35-B80D-4565FDA28F36}"/>
          </ac:picMkLst>
        </pc:picChg>
        <pc:picChg chg="mod modCrop">
          <ac:chgData name="Riccardo Mucciola" userId="S::riccardo.mucciola@studenti.unipg.it::e7fbf104-f5ea-4b64-bdd1-a0d6998e363c" providerId="AD" clId="Web-{439ABF1C-A2C1-FB6E-6763-F7083CA08C52}" dt="2020-02-26T11:21:53.479" v="102" actId="1076"/>
          <ac:picMkLst>
            <pc:docMk/>
            <pc:sldMk cId="384640251" sldId="267"/>
            <ac:picMk id="8" creationId="{E4E70BBE-D655-4D3A-AE1B-BDCB7165E323}"/>
          </ac:picMkLst>
        </pc:picChg>
      </pc:sldChg>
      <pc:sldChg chg="addSp delSp modSp mod setBg modClrScheme chgLayout">
        <pc:chgData name="Riccardo Mucciola" userId="S::riccardo.mucciola@studenti.unipg.it::e7fbf104-f5ea-4b64-bdd1-a0d6998e363c" providerId="AD" clId="Web-{439ABF1C-A2C1-FB6E-6763-F7083CA08C52}" dt="2020-02-26T11:29:37.917" v="161"/>
        <pc:sldMkLst>
          <pc:docMk/>
          <pc:sldMk cId="1259615480" sldId="268"/>
        </pc:sldMkLst>
        <pc:spChg chg="mod ord">
          <ac:chgData name="Riccardo Mucciola" userId="S::riccardo.mucciola@studenti.unipg.it::e7fbf104-f5ea-4b64-bdd1-a0d6998e363c" providerId="AD" clId="Web-{439ABF1C-A2C1-FB6E-6763-F7083CA08C52}" dt="2020-02-26T11:29:37.917" v="161"/>
          <ac:spMkLst>
            <pc:docMk/>
            <pc:sldMk cId="1259615480" sldId="268"/>
            <ac:spMk id="2" creationId="{F497F656-79C7-42A6-85FD-6AB9A23EFA4C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4.291" v="4"/>
          <ac:spMkLst>
            <pc:docMk/>
            <pc:sldMk cId="1259615480" sldId="268"/>
            <ac:spMk id="11" creationId="{44CC594A-A820-450F-B363-C19201FCFEC6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4.291" v="4"/>
          <ac:spMkLst>
            <pc:docMk/>
            <pc:sldMk cId="1259615480" sldId="268"/>
            <ac:spMk id="12" creationId="{59FAB3DA-E9ED-4574-ABCC-378BC0FF1BBC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4.291" v="4"/>
          <ac:spMkLst>
            <pc:docMk/>
            <pc:sldMk cId="1259615480" sldId="268"/>
            <ac:spMk id="13" creationId="{3DA0762F-4501-4344-9A5F-FE99BFD2C732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8:57.166" v="2"/>
          <ac:spMkLst>
            <pc:docMk/>
            <pc:sldMk cId="1259615480" sldId="268"/>
            <ac:spMk id="14" creationId="{4E4490D0-3672-446A-AC12-B4830333BDDD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4.291" v="4"/>
          <ac:spMkLst>
            <pc:docMk/>
            <pc:sldMk cId="1259615480" sldId="268"/>
            <ac:spMk id="15" creationId="{53B8D6B0-55D6-48DC-86D8-FD95D5F118AB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8:57.166" v="2"/>
          <ac:spMkLst>
            <pc:docMk/>
            <pc:sldMk cId="1259615480" sldId="268"/>
            <ac:spMk id="16" creationId="{39CB82C2-DF65-4EC1-8280-F201D50F570B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7.666" v="6"/>
          <ac:spMkLst>
            <pc:docMk/>
            <pc:sldMk cId="1259615480" sldId="268"/>
            <ac:spMk id="17" creationId="{4E4490D0-3672-446A-AC12-B4830333BDDD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7.666" v="6"/>
          <ac:spMkLst>
            <pc:docMk/>
            <pc:sldMk cId="1259615480" sldId="268"/>
            <ac:spMk id="19" creationId="{39CB82C2-DF65-4EC1-8280-F201D50F570B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8:57.166" v="2"/>
          <ac:spMkLst>
            <pc:docMk/>
            <pc:sldMk cId="1259615480" sldId="268"/>
            <ac:spMk id="20" creationId="{5A1B47C8-47A0-4A88-8830-6DEA3B5DE392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8:57.166" v="2"/>
          <ac:spMkLst>
            <pc:docMk/>
            <pc:sldMk cId="1259615480" sldId="268"/>
            <ac:spMk id="22" creationId="{984BBFDD-E720-4805-A9C8-129FBBF6DD70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7.666" v="6"/>
          <ac:spMkLst>
            <pc:docMk/>
            <pc:sldMk cId="1259615480" sldId="268"/>
            <ac:spMk id="23" creationId="{5A1B47C8-47A0-4A88-8830-6DEA3B5DE392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8:57.166" v="2"/>
          <ac:spMkLst>
            <pc:docMk/>
            <pc:sldMk cId="1259615480" sldId="268"/>
            <ac:spMk id="24" creationId="{5AC4BE46-4A77-42FE-9D15-065CDB2F847C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7.666" v="6"/>
          <ac:spMkLst>
            <pc:docMk/>
            <pc:sldMk cId="1259615480" sldId="268"/>
            <ac:spMk id="25" creationId="{984BBFDD-E720-4805-A9C8-129FBBF6DD70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07.666" v="6"/>
          <ac:spMkLst>
            <pc:docMk/>
            <pc:sldMk cId="1259615480" sldId="268"/>
            <ac:spMk id="26" creationId="{5AC4BE46-4A77-42FE-9D15-065CDB2F847C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07.681" v="7"/>
          <ac:spMkLst>
            <pc:docMk/>
            <pc:sldMk cId="1259615480" sldId="268"/>
            <ac:spMk id="27" creationId="{44CC594A-A820-450F-B363-C19201FCFEC6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07.681" v="7"/>
          <ac:spMkLst>
            <pc:docMk/>
            <pc:sldMk cId="1259615480" sldId="268"/>
            <ac:spMk id="28" creationId="{59FAB3DA-E9ED-4574-ABCC-378BC0FF1BBC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11.509" v="8"/>
          <ac:spMkLst>
            <pc:docMk/>
            <pc:sldMk cId="1259615480" sldId="268"/>
            <ac:spMk id="29" creationId="{3DA0762F-4501-4344-9A5F-FE99BFD2C732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07.681" v="7"/>
          <ac:spMkLst>
            <pc:docMk/>
            <pc:sldMk cId="1259615480" sldId="268"/>
            <ac:spMk id="30" creationId="{53B8D6B0-55D6-48DC-86D8-FD95D5F118AB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09:07.681" v="7"/>
          <ac:picMkLst>
            <pc:docMk/>
            <pc:sldMk cId="1259615480" sldId="268"/>
            <ac:picMk id="9" creationId="{C6B39FBB-2FFD-45F4-A3A3-EFDB731F4A0A}"/>
          </ac:picMkLst>
        </pc:picChg>
        <pc:cxnChg chg="add del">
          <ac:chgData name="Riccardo Mucciola" userId="S::riccardo.mucciola@studenti.unipg.it::e7fbf104-f5ea-4b64-bdd1-a0d6998e363c" providerId="AD" clId="Web-{439ABF1C-A2C1-FB6E-6763-F7083CA08C52}" dt="2020-02-26T11:08:57.166" v="2"/>
          <ac:cxnSpMkLst>
            <pc:docMk/>
            <pc:sldMk cId="1259615480" sldId="268"/>
            <ac:cxnSpMk id="18" creationId="{7E1D4427-852B-4B37-8E76-0E9F1810BA2A}"/>
          </ac:cxnSpMkLst>
        </pc:cxnChg>
        <pc:cxnChg chg="add del">
          <ac:chgData name="Riccardo Mucciola" userId="S::riccardo.mucciola@studenti.unipg.it::e7fbf104-f5ea-4b64-bdd1-a0d6998e363c" providerId="AD" clId="Web-{439ABF1C-A2C1-FB6E-6763-F7083CA08C52}" dt="2020-02-26T11:09:07.666" v="6"/>
          <ac:cxnSpMkLst>
            <pc:docMk/>
            <pc:sldMk cId="1259615480" sldId="268"/>
            <ac:cxnSpMk id="21" creationId="{7E1D4427-852B-4B37-8E76-0E9F1810BA2A}"/>
          </ac:cxnSpMkLst>
        </pc:cxnChg>
      </pc:sldChg>
      <pc:sldChg chg="addSp delSp modSp mod setBg modClrScheme chgLayout">
        <pc:chgData name="Riccardo Mucciola" userId="S::riccardo.mucciola@studenti.unipg.it::e7fbf104-f5ea-4b64-bdd1-a0d6998e363c" providerId="AD" clId="Web-{439ABF1C-A2C1-FB6E-6763-F7083CA08C52}" dt="2020-02-26T11:30:12.168" v="166" actId="1076"/>
        <pc:sldMkLst>
          <pc:docMk/>
          <pc:sldMk cId="2352255236" sldId="269"/>
        </pc:sldMkLst>
        <pc:spChg chg="del mod ord">
          <ac:chgData name="Riccardo Mucciola" userId="S::riccardo.mucciola@studenti.unipg.it::e7fbf104-f5ea-4b64-bdd1-a0d6998e363c" providerId="AD" clId="Web-{439ABF1C-A2C1-FB6E-6763-F7083CA08C52}" dt="2020-02-26T11:29:59.605" v="164"/>
          <ac:spMkLst>
            <pc:docMk/>
            <pc:sldMk cId="2352255236" sldId="269"/>
            <ac:spMk id="2" creationId="{9C6D0237-3195-4277-A2D3-9E5C7D6A07EB}"/>
          </ac:spMkLst>
        </pc:spChg>
        <pc:spChg chg="add mod">
          <ac:chgData name="Riccardo Mucciola" userId="S::riccardo.mucciola@studenti.unipg.it::e7fbf104-f5ea-4b64-bdd1-a0d6998e363c" providerId="AD" clId="Web-{439ABF1C-A2C1-FB6E-6763-F7083CA08C52}" dt="2020-02-26T11:30:12.168" v="166" actId="1076"/>
          <ac:spMkLst>
            <pc:docMk/>
            <pc:sldMk cId="2352255236" sldId="269"/>
            <ac:spMk id="3" creationId="{A4328CBF-3A6B-451D-BCE3-25F22C813610}"/>
          </ac:spMkLst>
        </pc:spChg>
        <pc:spChg chg="add del mod">
          <ac:chgData name="Riccardo Mucciola" userId="S::riccardo.mucciola@studenti.unipg.it::e7fbf104-f5ea-4b64-bdd1-a0d6998e363c" providerId="AD" clId="Web-{439ABF1C-A2C1-FB6E-6763-F7083CA08C52}" dt="2020-02-26T11:30:04.292" v="165"/>
          <ac:spMkLst>
            <pc:docMk/>
            <pc:sldMk cId="2352255236" sldId="269"/>
            <ac:spMk id="6" creationId="{EABC7E42-7184-4457-9D60-1F6775A653C5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22.166" v="10"/>
          <ac:spMkLst>
            <pc:docMk/>
            <pc:sldMk cId="2352255236" sldId="269"/>
            <ac:spMk id="10" creationId="{353E445F-7CA6-4E3B-883A-D4D5EBD3E8A0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18.556" v="9"/>
          <ac:spMkLst>
            <pc:docMk/>
            <pc:sldMk cId="2352255236" sldId="269"/>
            <ac:spMk id="11" creationId="{44CC594A-A820-450F-B363-C19201FCFEC6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18.556" v="9"/>
          <ac:spMkLst>
            <pc:docMk/>
            <pc:sldMk cId="2352255236" sldId="269"/>
            <ac:spMk id="13" creationId="{59FAB3DA-E9ED-4574-ABCC-378BC0FF1BBC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18.556" v="9"/>
          <ac:spMkLst>
            <pc:docMk/>
            <pc:sldMk cId="2352255236" sldId="269"/>
            <ac:spMk id="15" creationId="{53B8D6B0-55D6-48DC-86D8-FD95D5F118AB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09:18.556" v="9"/>
          <ac:picMkLst>
            <pc:docMk/>
            <pc:sldMk cId="2352255236" sldId="269"/>
            <ac:picMk id="4" creationId="{695077D2-A819-44CE-9CFB-C00AEBB77C91}"/>
          </ac:picMkLst>
        </pc:picChg>
      </pc:sldChg>
      <pc:sldChg chg="addSp delSp modSp mod setBg modClrScheme chgLayout">
        <pc:chgData name="Riccardo Mucciola" userId="S::riccardo.mucciola@studenti.unipg.it::e7fbf104-f5ea-4b64-bdd1-a0d6998e363c" providerId="AD" clId="Web-{439ABF1C-A2C1-FB6E-6763-F7083CA08C52}" dt="2020-02-26T11:30:46.042" v="171"/>
        <pc:sldMkLst>
          <pc:docMk/>
          <pc:sldMk cId="2639028937" sldId="270"/>
        </pc:sldMkLst>
        <pc:spChg chg="del mod ord">
          <ac:chgData name="Riccardo Mucciola" userId="S::riccardo.mucciola@studenti.unipg.it::e7fbf104-f5ea-4b64-bdd1-a0d6998e363c" providerId="AD" clId="Web-{439ABF1C-A2C1-FB6E-6763-F7083CA08C52}" dt="2020-02-26T11:30:35.027" v="169"/>
          <ac:spMkLst>
            <pc:docMk/>
            <pc:sldMk cId="2639028937" sldId="270"/>
            <ac:spMk id="2" creationId="{D4340258-CC82-4786-BFC4-65668DDC66A2}"/>
          </ac:spMkLst>
        </pc:spChg>
        <pc:spChg chg="add mod">
          <ac:chgData name="Riccardo Mucciola" userId="S::riccardo.mucciola@studenti.unipg.it::e7fbf104-f5ea-4b64-bdd1-a0d6998e363c" providerId="AD" clId="Web-{439ABF1C-A2C1-FB6E-6763-F7083CA08C52}" dt="2020-02-26T11:30:43.340" v="170" actId="1076"/>
          <ac:spMkLst>
            <pc:docMk/>
            <pc:sldMk cId="2639028937" sldId="270"/>
            <ac:spMk id="3" creationId="{63EC53A4-E11F-4DA6-8258-5E1ABB72DB1B}"/>
          </ac:spMkLst>
        </pc:spChg>
        <pc:spChg chg="add del">
          <ac:chgData name="Riccardo Mucciola" userId="S::riccardo.mucciola@studenti.unipg.it::e7fbf104-f5ea-4b64-bdd1-a0d6998e363c" providerId="AD" clId="Web-{439ABF1C-A2C1-FB6E-6763-F7083CA08C52}" dt="2020-02-26T11:09:34.353" v="12"/>
          <ac:spMkLst>
            <pc:docMk/>
            <pc:sldMk cId="2639028937" sldId="270"/>
            <ac:spMk id="6" creationId="{159A000E-D70B-48BE-B8DC-EF1EDB02FE68}"/>
          </ac:spMkLst>
        </pc:spChg>
        <pc:spChg chg="add del mod">
          <ac:chgData name="Riccardo Mucciola" userId="S::riccardo.mucciola@studenti.unipg.it::e7fbf104-f5ea-4b64-bdd1-a0d6998e363c" providerId="AD" clId="Web-{439ABF1C-A2C1-FB6E-6763-F7083CA08C52}" dt="2020-02-26T11:30:46.042" v="171"/>
          <ac:spMkLst>
            <pc:docMk/>
            <pc:sldMk cId="2639028937" sldId="270"/>
            <ac:spMk id="7" creationId="{9C20D1C8-B949-47E6-A690-E0DDA8914128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31.369" v="11"/>
          <ac:spMkLst>
            <pc:docMk/>
            <pc:sldMk cId="2639028937" sldId="270"/>
            <ac:spMk id="11" creationId="{44CC594A-A820-450F-B363-C19201FCFEC6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31.369" v="11"/>
          <ac:spMkLst>
            <pc:docMk/>
            <pc:sldMk cId="2639028937" sldId="270"/>
            <ac:spMk id="13" creationId="{59FAB3DA-E9ED-4574-ABCC-378BC0FF1BBC}"/>
          </ac:spMkLst>
        </pc:spChg>
        <pc:spChg chg="add">
          <ac:chgData name="Riccardo Mucciola" userId="S::riccardo.mucciola@studenti.unipg.it::e7fbf104-f5ea-4b64-bdd1-a0d6998e363c" providerId="AD" clId="Web-{439ABF1C-A2C1-FB6E-6763-F7083CA08C52}" dt="2020-02-26T11:09:31.369" v="11"/>
          <ac:spMkLst>
            <pc:docMk/>
            <pc:sldMk cId="2639028937" sldId="270"/>
            <ac:spMk id="15" creationId="{53B8D6B0-55D6-48DC-86D8-FD95D5F118AB}"/>
          </ac:spMkLst>
        </pc:spChg>
        <pc:picChg chg="mod ord">
          <ac:chgData name="Riccardo Mucciola" userId="S::riccardo.mucciola@studenti.unipg.it::e7fbf104-f5ea-4b64-bdd1-a0d6998e363c" providerId="AD" clId="Web-{439ABF1C-A2C1-FB6E-6763-F7083CA08C52}" dt="2020-02-26T11:09:31.369" v="11"/>
          <ac:picMkLst>
            <pc:docMk/>
            <pc:sldMk cId="2639028937" sldId="270"/>
            <ac:picMk id="4" creationId="{CC064FC5-9C20-4DF4-8E98-2F3022B31EBB}"/>
          </ac:picMkLst>
        </pc:pic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45:04.387" v="190" actId="14100"/>
        <pc:sldMkLst>
          <pc:docMk/>
          <pc:sldMk cId="4100247209" sldId="271"/>
        </pc:sldMkLst>
        <pc:spChg chg="mod ord">
          <ac:chgData name="Riccardo Mucciola" userId="S::riccardo.mucciola@studenti.unipg.it::e7fbf104-f5ea-4b64-bdd1-a0d6998e363c" providerId="AD" clId="Web-{439ABF1C-A2C1-FB6E-6763-F7083CA08C52}" dt="2020-02-26T11:42:07.653" v="177" actId="1076"/>
          <ac:spMkLst>
            <pc:docMk/>
            <pc:sldMk cId="4100247209" sldId="271"/>
            <ac:spMk id="2" creationId="{6B0ADD61-468C-4CF8-8DD6-5D26D335244C}"/>
          </ac:spMkLst>
        </pc:spChg>
        <pc:graphicFrameChg chg="mod modGraphic">
          <ac:chgData name="Riccardo Mucciola" userId="S::riccardo.mucciola@studenti.unipg.it::e7fbf104-f5ea-4b64-bdd1-a0d6998e363c" providerId="AD" clId="Web-{439ABF1C-A2C1-FB6E-6763-F7083CA08C52}" dt="2020-02-26T11:45:04.387" v="190" actId="14100"/>
          <ac:graphicFrameMkLst>
            <pc:docMk/>
            <pc:sldMk cId="4100247209" sldId="271"/>
            <ac:graphicFrameMk id="4" creationId="{2C38F3E5-FC0A-40A5-92CF-05106FBC966C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51:06.904" v="239"/>
        <pc:sldMkLst>
          <pc:docMk/>
          <pc:sldMk cId="3819396217" sldId="272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3819396217" sldId="272"/>
            <ac:spMk id="2" creationId="{4D4AA2EF-03D2-4314-866B-AC433C52D32A}"/>
          </ac:spMkLst>
        </pc:spChg>
        <pc:graphicFrameChg chg="mod ord modGraphic">
          <ac:chgData name="Riccardo Mucciola" userId="S::riccardo.mucciola@studenti.unipg.it::e7fbf104-f5ea-4b64-bdd1-a0d6998e363c" providerId="AD" clId="Web-{439ABF1C-A2C1-FB6E-6763-F7083CA08C52}" dt="2020-02-26T11:51:06.904" v="239"/>
          <ac:graphicFrameMkLst>
            <pc:docMk/>
            <pc:sldMk cId="3819396217" sldId="272"/>
            <ac:graphicFrameMk id="4" creationId="{4A31FE2C-B642-4D54-823E-FD698D4A424E}"/>
          </ac:graphicFrameMkLst>
        </pc:graphicFrameChg>
      </pc:sldChg>
      <pc:sldChg chg="modSp mod modClrScheme chgLayout">
        <pc:chgData name="Riccardo Mucciola" userId="S::riccardo.mucciola@studenti.unipg.it::e7fbf104-f5ea-4b64-bdd1-a0d6998e363c" providerId="AD" clId="Web-{439ABF1C-A2C1-FB6E-6763-F7083CA08C52}" dt="2020-02-26T11:08:34.040" v="0"/>
        <pc:sldMkLst>
          <pc:docMk/>
          <pc:sldMk cId="2100438496" sldId="273"/>
        </pc:sldMkLst>
        <pc:spChg chg="mod ord">
          <ac:chgData name="Riccardo Mucciola" userId="S::riccardo.mucciola@studenti.unipg.it::e7fbf104-f5ea-4b64-bdd1-a0d6998e363c" providerId="AD" clId="Web-{439ABF1C-A2C1-FB6E-6763-F7083CA08C52}" dt="2020-02-26T11:08:34.040" v="0"/>
          <ac:spMkLst>
            <pc:docMk/>
            <pc:sldMk cId="2100438496" sldId="273"/>
            <ac:spMk id="2" creationId="{E7F76603-4760-4980-BE85-E1601BB5D5AA}"/>
          </ac:spMkLst>
        </pc:spChg>
      </pc:sldChg>
      <pc:sldMasterChg chg="del delSldLayout">
        <pc:chgData name="Riccardo Mucciola" userId="S::riccardo.mucciola@studenti.unipg.it::e7fbf104-f5ea-4b64-bdd1-a0d6998e363c" providerId="AD" clId="Web-{439ABF1C-A2C1-FB6E-6763-F7083CA08C52}" dt="2020-02-26T11:08:34.040" v="0"/>
        <pc:sldMasterMkLst>
          <pc:docMk/>
          <pc:sldMasterMk cId="2017548865" sldId="2147483696"/>
        </pc:sldMasterMkLst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2705052160" sldId="2147483697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3192781519" sldId="2147483698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381278890" sldId="2147483699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1722144058" sldId="2147483700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3078993786" sldId="2147483701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435313767" sldId="2147483702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3016085353" sldId="2147483703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40233857" sldId="2147483704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90871566" sldId="2147483705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3830817253" sldId="2147483706"/>
          </pc:sldLayoutMkLst>
        </pc:sldLayoutChg>
        <pc:sldLayoutChg chg="del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2017548865" sldId="2147483696"/>
            <pc:sldLayoutMk cId="2378718787" sldId="2147483707"/>
          </pc:sldLayoutMkLst>
        </pc:sldLayoutChg>
      </pc:sldMasterChg>
      <pc:sldMasterChg chg="add addSldLayout modSldLayout">
        <pc:chgData name="Riccardo Mucciola" userId="S::riccardo.mucciola@studenti.unipg.it::e7fbf104-f5ea-4b64-bdd1-a0d6998e363c" providerId="AD" clId="Web-{439ABF1C-A2C1-FB6E-6763-F7083CA08C52}" dt="2020-02-26T11:08:34.040" v="0"/>
        <pc:sldMasterMkLst>
          <pc:docMk/>
          <pc:sldMasterMk cId="680256100" sldId="2147483708"/>
        </pc:sldMasterMkLst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3151812419" sldId="2147483709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3309460287" sldId="2147483710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20308434" sldId="2147483711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944817235" sldId="2147483712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3501052187" sldId="2147483713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115259132" sldId="2147483714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310739198" sldId="2147483715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812973370" sldId="2147483716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746929198" sldId="2147483717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3290618817" sldId="2147483718"/>
          </pc:sldLayoutMkLst>
        </pc:sldLayoutChg>
        <pc:sldLayoutChg chg="add mod replId">
          <pc:chgData name="Riccardo Mucciola" userId="S::riccardo.mucciola@studenti.unipg.it::e7fbf104-f5ea-4b64-bdd1-a0d6998e363c" providerId="AD" clId="Web-{439ABF1C-A2C1-FB6E-6763-F7083CA08C52}" dt="2020-02-26T11:08:34.040" v="0"/>
          <pc:sldLayoutMkLst>
            <pc:docMk/>
            <pc:sldMasterMk cId="680256100" sldId="2147483708"/>
            <pc:sldLayoutMk cId="1476880620" sldId="2147483719"/>
          </pc:sldLayoutMkLst>
        </pc:sldLayoutChg>
      </pc:sldMasterChg>
    </pc:docChg>
  </pc:docChgLst>
  <pc:docChgLst>
    <pc:chgData name="Riccardo Mucciola" userId="S::riccardo.mucciola@studenti.unipg.it::e7fbf104-f5ea-4b64-bdd1-a0d6998e363c" providerId="AD" clId="Web-{0D329826-CF74-78A0-E2B7-0379111148C4}"/>
    <pc:docChg chg="addSld modSld">
      <pc:chgData name="Riccardo Mucciola" userId="S::riccardo.mucciola@studenti.unipg.it::e7fbf104-f5ea-4b64-bdd1-a0d6998e363c" providerId="AD" clId="Web-{0D329826-CF74-78A0-E2B7-0379111148C4}" dt="2020-02-24T15:51:29.619" v="412" actId="20577"/>
      <pc:docMkLst>
        <pc:docMk/>
      </pc:docMkLst>
      <pc:sldChg chg="addSp delSp modSp new">
        <pc:chgData name="Riccardo Mucciola" userId="S::riccardo.mucciola@studenti.unipg.it::e7fbf104-f5ea-4b64-bdd1-a0d6998e363c" providerId="AD" clId="Web-{0D329826-CF74-78A0-E2B7-0379111148C4}" dt="2020-02-24T14:43:58.474" v="72" actId="1076"/>
        <pc:sldMkLst>
          <pc:docMk/>
          <pc:sldMk cId="1523526644" sldId="257"/>
        </pc:sldMkLst>
        <pc:spChg chg="mod">
          <ac:chgData name="Riccardo Mucciola" userId="S::riccardo.mucciola@studenti.unipg.it::e7fbf104-f5ea-4b64-bdd1-a0d6998e363c" providerId="AD" clId="Web-{0D329826-CF74-78A0-E2B7-0379111148C4}" dt="2020-02-24T14:41:43.286" v="29" actId="20577"/>
          <ac:spMkLst>
            <pc:docMk/>
            <pc:sldMk cId="1523526644" sldId="257"/>
            <ac:spMk id="2" creationId="{657F0D2A-4AD8-488D-A026-38578EAD2B84}"/>
          </ac:spMkLst>
        </pc:spChg>
        <pc:spChg chg="del">
          <ac:chgData name="Riccardo Mucciola" userId="S::riccardo.mucciola@studenti.unipg.it::e7fbf104-f5ea-4b64-bdd1-a0d6998e363c" providerId="AD" clId="Web-{0D329826-CF74-78A0-E2B7-0379111148C4}" dt="2020-02-24T14:40:42.754" v="1"/>
          <ac:spMkLst>
            <pc:docMk/>
            <pc:sldMk cId="1523526644" sldId="257"/>
            <ac:spMk id="3" creationId="{1330817B-81CF-40B1-922A-F4A8F5360794}"/>
          </ac:spMkLst>
        </pc:spChg>
        <pc:spChg chg="add mod">
          <ac:chgData name="Riccardo Mucciola" userId="S::riccardo.mucciola@studenti.unipg.it::e7fbf104-f5ea-4b64-bdd1-a0d6998e363c" providerId="AD" clId="Web-{0D329826-CF74-78A0-E2B7-0379111148C4}" dt="2020-02-24T14:43:58.474" v="72" actId="1076"/>
          <ac:spMkLst>
            <pc:docMk/>
            <pc:sldMk cId="1523526644" sldId="257"/>
            <ac:spMk id="6" creationId="{DA2B68D5-94CC-4649-AE35-172F02530DF0}"/>
          </ac:spMkLst>
        </pc:spChg>
        <pc:spChg chg="add del">
          <ac:chgData name="Riccardo Mucciola" userId="S::riccardo.mucciola@studenti.unipg.it::e7fbf104-f5ea-4b64-bdd1-a0d6998e363c" providerId="AD" clId="Web-{0D329826-CF74-78A0-E2B7-0379111148C4}" dt="2020-02-24T14:43:32.755" v="47"/>
          <ac:spMkLst>
            <pc:docMk/>
            <pc:sldMk cId="1523526644" sldId="257"/>
            <ac:spMk id="7" creationId="{3DA383D2-00A8-4176-A8E4-CF9348E31163}"/>
          </ac:spMkLst>
        </pc:spChg>
        <pc:spChg chg="add del mod">
          <ac:chgData name="Riccardo Mucciola" userId="S::riccardo.mucciola@studenti.unipg.it::e7fbf104-f5ea-4b64-bdd1-a0d6998e363c" providerId="AD" clId="Web-{0D329826-CF74-78A0-E2B7-0379111148C4}" dt="2020-02-24T14:43:30.740" v="46"/>
          <ac:spMkLst>
            <pc:docMk/>
            <pc:sldMk cId="1523526644" sldId="257"/>
            <ac:spMk id="8" creationId="{3BD38B13-DFDA-4B2D-A42E-4AA973B078A1}"/>
          </ac:spMkLst>
        </pc:spChg>
        <pc:spChg chg="add del">
          <ac:chgData name="Riccardo Mucciola" userId="S::riccardo.mucciola@studenti.unipg.it::e7fbf104-f5ea-4b64-bdd1-a0d6998e363c" providerId="AD" clId="Web-{0D329826-CF74-78A0-E2B7-0379111148C4}" dt="2020-02-24T14:43:25.240" v="40"/>
          <ac:spMkLst>
            <pc:docMk/>
            <pc:sldMk cId="1523526644" sldId="257"/>
            <ac:spMk id="9" creationId="{90F4F918-94B0-4AD1-8F33-CCF385883866}"/>
          </ac:spMkLst>
        </pc:spChg>
        <pc:spChg chg="add del mod">
          <ac:chgData name="Riccardo Mucciola" userId="S::riccardo.mucciola@studenti.unipg.it::e7fbf104-f5ea-4b64-bdd1-a0d6998e363c" providerId="AD" clId="Web-{0D329826-CF74-78A0-E2B7-0379111148C4}" dt="2020-02-24T14:43:23.974" v="39"/>
          <ac:spMkLst>
            <pc:docMk/>
            <pc:sldMk cId="1523526644" sldId="257"/>
            <ac:spMk id="10" creationId="{8B73B67A-24FE-404B-B075-2E0034D6FEAF}"/>
          </ac:spMkLst>
        </pc:spChg>
        <pc:picChg chg="add mod ord">
          <ac:chgData name="Riccardo Mucciola" userId="S::riccardo.mucciola@studenti.unipg.it::e7fbf104-f5ea-4b64-bdd1-a0d6998e363c" providerId="AD" clId="Web-{0D329826-CF74-78A0-E2B7-0379111148C4}" dt="2020-02-24T14:41:33.770" v="8" actId="1076"/>
          <ac:picMkLst>
            <pc:docMk/>
            <pc:sldMk cId="1523526644" sldId="257"/>
            <ac:picMk id="4" creationId="{BFF5DB58-8126-4310-B3DA-AC42B032D614}"/>
          </ac:picMkLst>
        </pc:picChg>
      </pc:sldChg>
      <pc:sldChg chg="addSp delSp modSp new">
        <pc:chgData name="Riccardo Mucciola" userId="S::riccardo.mucciola@studenti.unipg.it::e7fbf104-f5ea-4b64-bdd1-a0d6998e363c" providerId="AD" clId="Web-{0D329826-CF74-78A0-E2B7-0379111148C4}" dt="2020-02-24T15:44:05.320" v="138" actId="1076"/>
        <pc:sldMkLst>
          <pc:docMk/>
          <pc:sldMk cId="1478996598" sldId="258"/>
        </pc:sldMkLst>
        <pc:spChg chg="mod">
          <ac:chgData name="Riccardo Mucciola" userId="S::riccardo.mucciola@studenti.unipg.it::e7fbf104-f5ea-4b64-bdd1-a0d6998e363c" providerId="AD" clId="Web-{0D329826-CF74-78A0-E2B7-0379111148C4}" dt="2020-02-24T15:23:06.860" v="110" actId="20577"/>
          <ac:spMkLst>
            <pc:docMk/>
            <pc:sldMk cId="1478996598" sldId="258"/>
            <ac:spMk id="2" creationId="{3462ED1F-3649-41C1-B39A-55F636608D86}"/>
          </ac:spMkLst>
        </pc:spChg>
        <pc:spChg chg="del">
          <ac:chgData name="Riccardo Mucciola" userId="S::riccardo.mucciola@studenti.unipg.it::e7fbf104-f5ea-4b64-bdd1-a0d6998e363c" providerId="AD" clId="Web-{0D329826-CF74-78A0-E2B7-0379111148C4}" dt="2020-02-24T15:40:10.585" v="113"/>
          <ac:spMkLst>
            <pc:docMk/>
            <pc:sldMk cId="1478996598" sldId="258"/>
            <ac:spMk id="3" creationId="{FD8DDE02-52A0-471B-8872-40EEC1259C2F}"/>
          </ac:spMkLst>
        </pc:spChg>
        <pc:picChg chg="add mod ord">
          <ac:chgData name="Riccardo Mucciola" userId="S::riccardo.mucciola@studenti.unipg.it::e7fbf104-f5ea-4b64-bdd1-a0d6998e363c" providerId="AD" clId="Web-{0D329826-CF74-78A0-E2B7-0379111148C4}" dt="2020-02-24T15:44:05.320" v="138" actId="1076"/>
          <ac:picMkLst>
            <pc:docMk/>
            <pc:sldMk cId="1478996598" sldId="258"/>
            <ac:picMk id="4" creationId="{45EBEEA7-8263-4DBF-B590-3B13DE479E95}"/>
          </ac:picMkLst>
        </pc:picChg>
      </pc:sldChg>
      <pc:sldChg chg="addSp delSp modSp new">
        <pc:chgData name="Riccardo Mucciola" userId="S::riccardo.mucciola@studenti.unipg.it::e7fbf104-f5ea-4b64-bdd1-a0d6998e363c" providerId="AD" clId="Web-{0D329826-CF74-78A0-E2B7-0379111148C4}" dt="2020-02-24T15:41:22.710" v="126" actId="1076"/>
        <pc:sldMkLst>
          <pc:docMk/>
          <pc:sldMk cId="3722544390" sldId="259"/>
        </pc:sldMkLst>
        <pc:spChg chg="mod">
          <ac:chgData name="Riccardo Mucciola" userId="S::riccardo.mucciola@studenti.unipg.it::e7fbf104-f5ea-4b64-bdd1-a0d6998e363c" providerId="AD" clId="Web-{0D329826-CF74-78A0-E2B7-0379111148C4}" dt="2020-02-24T15:40:46.475" v="121" actId="20577"/>
          <ac:spMkLst>
            <pc:docMk/>
            <pc:sldMk cId="3722544390" sldId="259"/>
            <ac:spMk id="2" creationId="{E8498577-A3C3-4496-9E3E-226CA2588C61}"/>
          </ac:spMkLst>
        </pc:spChg>
        <pc:spChg chg="del">
          <ac:chgData name="Riccardo Mucciola" userId="S::riccardo.mucciola@studenti.unipg.it::e7fbf104-f5ea-4b64-bdd1-a0d6998e363c" providerId="AD" clId="Web-{0D329826-CF74-78A0-E2B7-0379111148C4}" dt="2020-02-24T15:40:58.304" v="124"/>
          <ac:spMkLst>
            <pc:docMk/>
            <pc:sldMk cId="3722544390" sldId="259"/>
            <ac:spMk id="3" creationId="{7E018C35-0739-4140-AC36-B5B148A95C04}"/>
          </ac:spMkLst>
        </pc:spChg>
        <pc:picChg chg="add mod ord">
          <ac:chgData name="Riccardo Mucciola" userId="S::riccardo.mucciola@studenti.unipg.it::e7fbf104-f5ea-4b64-bdd1-a0d6998e363c" providerId="AD" clId="Web-{0D329826-CF74-78A0-E2B7-0379111148C4}" dt="2020-02-24T15:41:22.710" v="126" actId="1076"/>
          <ac:picMkLst>
            <pc:docMk/>
            <pc:sldMk cId="3722544390" sldId="259"/>
            <ac:picMk id="4" creationId="{95A3B93D-CC93-43EF-B2AE-C0606E8EEB1A}"/>
          </ac:picMkLst>
        </pc:picChg>
      </pc:sldChg>
      <pc:sldChg chg="addSp delSp modSp new">
        <pc:chgData name="Riccardo Mucciola" userId="S::riccardo.mucciola@studenti.unipg.it::e7fbf104-f5ea-4b64-bdd1-a0d6998e363c" providerId="AD" clId="Web-{0D329826-CF74-78A0-E2B7-0379111148C4}" dt="2020-02-24T15:41:51.241" v="134" actId="1076"/>
        <pc:sldMkLst>
          <pc:docMk/>
          <pc:sldMk cId="154081667" sldId="260"/>
        </pc:sldMkLst>
        <pc:spChg chg="mod">
          <ac:chgData name="Riccardo Mucciola" userId="S::riccardo.mucciola@studenti.unipg.it::e7fbf104-f5ea-4b64-bdd1-a0d6998e363c" providerId="AD" clId="Web-{0D329826-CF74-78A0-E2B7-0379111148C4}" dt="2020-02-24T15:41:27.851" v="129" actId="20577"/>
          <ac:spMkLst>
            <pc:docMk/>
            <pc:sldMk cId="154081667" sldId="260"/>
            <ac:spMk id="2" creationId="{32D07267-396D-41CB-B31E-0AF8BA393F46}"/>
          </ac:spMkLst>
        </pc:spChg>
        <pc:spChg chg="del">
          <ac:chgData name="Riccardo Mucciola" userId="S::riccardo.mucciola@studenti.unipg.it::e7fbf104-f5ea-4b64-bdd1-a0d6998e363c" providerId="AD" clId="Web-{0D329826-CF74-78A0-E2B7-0379111148C4}" dt="2020-02-24T15:41:37.413" v="132"/>
          <ac:spMkLst>
            <pc:docMk/>
            <pc:sldMk cId="154081667" sldId="260"/>
            <ac:spMk id="3" creationId="{E85716CA-4B20-450D-91CE-77D753868F08}"/>
          </ac:spMkLst>
        </pc:spChg>
        <pc:picChg chg="add mod ord">
          <ac:chgData name="Riccardo Mucciola" userId="S::riccardo.mucciola@studenti.unipg.it::e7fbf104-f5ea-4b64-bdd1-a0d6998e363c" providerId="AD" clId="Web-{0D329826-CF74-78A0-E2B7-0379111148C4}" dt="2020-02-24T15:41:51.241" v="134" actId="1076"/>
          <ac:picMkLst>
            <pc:docMk/>
            <pc:sldMk cId="154081667" sldId="260"/>
            <ac:picMk id="4" creationId="{CCF0BD38-31DD-47B4-BAA5-6C077A9F31E3}"/>
          </ac:picMkLst>
        </pc:picChg>
      </pc:sldChg>
      <pc:sldChg chg="modSp new">
        <pc:chgData name="Riccardo Mucciola" userId="S::riccardo.mucciola@studenti.unipg.it::e7fbf104-f5ea-4b64-bdd1-a0d6998e363c" providerId="AD" clId="Web-{0D329826-CF74-78A0-E2B7-0379111148C4}" dt="2020-02-24T15:51:28.604" v="410" actId="20577"/>
        <pc:sldMkLst>
          <pc:docMk/>
          <pc:sldMk cId="2155292961" sldId="261"/>
        </pc:sldMkLst>
        <pc:spChg chg="mod">
          <ac:chgData name="Riccardo Mucciola" userId="S::riccardo.mucciola@studenti.unipg.it::e7fbf104-f5ea-4b64-bdd1-a0d6998e363c" providerId="AD" clId="Web-{0D329826-CF74-78A0-E2B7-0379111148C4}" dt="2020-02-24T15:44:05.414" v="142" actId="20577"/>
          <ac:spMkLst>
            <pc:docMk/>
            <pc:sldMk cId="2155292961" sldId="261"/>
            <ac:spMk id="2" creationId="{6B0ADD61-468C-4CF8-8DD6-5D26D335244C}"/>
          </ac:spMkLst>
        </pc:spChg>
        <pc:spChg chg="mod">
          <ac:chgData name="Riccardo Mucciola" userId="S::riccardo.mucciola@studenti.unipg.it::e7fbf104-f5ea-4b64-bdd1-a0d6998e363c" providerId="AD" clId="Web-{0D329826-CF74-78A0-E2B7-0379111148C4}" dt="2020-02-24T15:51:28.604" v="410" actId="20577"/>
          <ac:spMkLst>
            <pc:docMk/>
            <pc:sldMk cId="2155292961" sldId="261"/>
            <ac:spMk id="3" creationId="{8509062E-E39C-4E52-9E51-BD8DFDFE87A4}"/>
          </ac:spMkLst>
        </pc:spChg>
      </pc:sldChg>
    </pc:docChg>
  </pc:docChgLst>
  <pc:docChgLst>
    <pc:chgData name="Riccardo Mucciola" userId="S::riccardo.mucciola@studenti.unipg.it::e7fbf104-f5ea-4b64-bdd1-a0d6998e363c" providerId="AD" clId="Web-{5F707E14-15B0-0BF4-EA5D-AD5FF74FA63D}"/>
    <pc:docChg chg="addSld modSld">
      <pc:chgData name="Riccardo Mucciola" userId="S::riccardo.mucciola@studenti.unipg.it::e7fbf104-f5ea-4b64-bdd1-a0d6998e363c" providerId="AD" clId="Web-{5F707E14-15B0-0BF4-EA5D-AD5FF74FA63D}" dt="2020-04-21T15:23:25.452" v="766" actId="20577"/>
      <pc:docMkLst>
        <pc:docMk/>
      </pc:docMkLst>
      <pc:sldChg chg="addSp modSp new mod modClrScheme chgLayout">
        <pc:chgData name="Riccardo Mucciola" userId="S::riccardo.mucciola@studenti.unipg.it::e7fbf104-f5ea-4b64-bdd1-a0d6998e363c" providerId="AD" clId="Web-{5F707E14-15B0-0BF4-EA5D-AD5FF74FA63D}" dt="2020-04-21T15:23:24.593" v="764" actId="20577"/>
        <pc:sldMkLst>
          <pc:docMk/>
          <pc:sldMk cId="953393939" sldId="284"/>
        </pc:sldMkLst>
        <pc:spChg chg="mod ord">
          <ac:chgData name="Riccardo Mucciola" userId="S::riccardo.mucciola@studenti.unipg.it::e7fbf104-f5ea-4b64-bdd1-a0d6998e363c" providerId="AD" clId="Web-{5F707E14-15B0-0BF4-EA5D-AD5FF74FA63D}" dt="2020-04-21T15:17:37.315" v="246"/>
          <ac:spMkLst>
            <pc:docMk/>
            <pc:sldMk cId="953393939" sldId="284"/>
            <ac:spMk id="2" creationId="{CD306529-2FF4-496E-88B2-E4040DDB8B7C}"/>
          </ac:spMkLst>
        </pc:spChg>
        <pc:spChg chg="mod ord">
          <ac:chgData name="Riccardo Mucciola" userId="S::riccardo.mucciola@studenti.unipg.it::e7fbf104-f5ea-4b64-bdd1-a0d6998e363c" providerId="AD" clId="Web-{5F707E14-15B0-0BF4-EA5D-AD5FF74FA63D}" dt="2020-04-21T15:23:24.593" v="764" actId="20577"/>
          <ac:spMkLst>
            <pc:docMk/>
            <pc:sldMk cId="953393939" sldId="284"/>
            <ac:spMk id="3" creationId="{CC95895D-F6E9-4530-806B-C851B513AA9F}"/>
          </ac:spMkLst>
        </pc:spChg>
        <pc:spChg chg="add mod ord">
          <ac:chgData name="Riccardo Mucciola" userId="S::riccardo.mucciola@studenti.unipg.it::e7fbf104-f5ea-4b64-bdd1-a0d6998e363c" providerId="AD" clId="Web-{5F707E14-15B0-0BF4-EA5D-AD5FF74FA63D}" dt="2020-04-21T15:23:21.296" v="761" actId="20577"/>
          <ac:spMkLst>
            <pc:docMk/>
            <pc:sldMk cId="953393939" sldId="284"/>
            <ac:spMk id="4" creationId="{DEB6E05C-79FE-4E8D-AA93-A65E6D1289ED}"/>
          </ac:spMkLst>
        </pc:spChg>
      </pc:sldChg>
    </pc:docChg>
  </pc:docChgLst>
  <pc:docChgLst>
    <pc:chgData name="Riccardo Mucciola" userId="S::riccardo.mucciola@studenti.unipg.it::e7fbf104-f5ea-4b64-bdd1-a0d6998e363c" providerId="AD" clId="Web-{1180DD3A-96F1-1213-766F-25EED1CBE85C}"/>
    <pc:docChg chg="addSld modSld">
      <pc:chgData name="Riccardo Mucciola" userId="S::riccardo.mucciola@studenti.unipg.it::e7fbf104-f5ea-4b64-bdd1-a0d6998e363c" providerId="AD" clId="Web-{1180DD3A-96F1-1213-766F-25EED1CBE85C}" dt="2020-04-29T14:36:05.131" v="336" actId="1076"/>
      <pc:docMkLst>
        <pc:docMk/>
      </pc:docMkLst>
      <pc:sldChg chg="addSp delSp modSp new">
        <pc:chgData name="Riccardo Mucciola" userId="S::riccardo.mucciola@studenti.unipg.it::e7fbf104-f5ea-4b64-bdd1-a0d6998e363c" providerId="AD" clId="Web-{1180DD3A-96F1-1213-766F-25EED1CBE85C}" dt="2020-04-29T14:36:05.131" v="336" actId="1076"/>
        <pc:sldMkLst>
          <pc:docMk/>
          <pc:sldMk cId="3628686104" sldId="285"/>
        </pc:sldMkLst>
        <pc:spChg chg="mod">
          <ac:chgData name="Riccardo Mucciola" userId="S::riccardo.mucciola@studenti.unipg.it::e7fbf104-f5ea-4b64-bdd1-a0d6998e363c" providerId="AD" clId="Web-{1180DD3A-96F1-1213-766F-25EED1CBE85C}" dt="2020-04-29T14:29:32.487" v="3" actId="20577"/>
          <ac:spMkLst>
            <pc:docMk/>
            <pc:sldMk cId="3628686104" sldId="285"/>
            <ac:spMk id="2" creationId="{43CAE854-60C4-48A0-81F2-E796C8B39B44}"/>
          </ac:spMkLst>
        </pc:spChg>
        <pc:spChg chg="del">
          <ac:chgData name="Riccardo Mucciola" userId="S::riccardo.mucciola@studenti.unipg.it::e7fbf104-f5ea-4b64-bdd1-a0d6998e363c" providerId="AD" clId="Web-{1180DD3A-96F1-1213-766F-25EED1CBE85C}" dt="2020-04-29T14:32:10.254" v="6"/>
          <ac:spMkLst>
            <pc:docMk/>
            <pc:sldMk cId="3628686104" sldId="285"/>
            <ac:spMk id="3" creationId="{D4AA6AC8-D9E7-4F36-9ABD-6EEAB57CFA67}"/>
          </ac:spMkLst>
        </pc:spChg>
        <pc:graphicFrameChg chg="add mod ord modGraphic">
          <ac:chgData name="Riccardo Mucciola" userId="S::riccardo.mucciola@studenti.unipg.it::e7fbf104-f5ea-4b64-bdd1-a0d6998e363c" providerId="AD" clId="Web-{1180DD3A-96F1-1213-766F-25EED1CBE85C}" dt="2020-04-29T14:36:05.131" v="336" actId="1076"/>
          <ac:graphicFrameMkLst>
            <pc:docMk/>
            <pc:sldMk cId="3628686104" sldId="285"/>
            <ac:graphicFrameMk id="4" creationId="{562AA9CA-4FA3-40E2-91A8-A97C0277CAFC}"/>
          </ac:graphicFrameMkLst>
        </pc:graphicFrameChg>
      </pc:sldChg>
    </pc:docChg>
  </pc:docChgLst>
  <pc:docChgLst>
    <pc:chgData name="Riccardo Mucciola" userId="S::riccardo.mucciola@studenti.unipg.it::e7fbf104-f5ea-4b64-bdd1-a0d6998e363c" providerId="AD" clId="Web-{638556E9-2176-0F48-720A-72D158890469}"/>
    <pc:docChg chg="addSld delSld modSld sldOrd addMainMaster delMainMaster">
      <pc:chgData name="Riccardo Mucciola" userId="S::riccardo.mucciola@studenti.unipg.it::e7fbf104-f5ea-4b64-bdd1-a0d6998e363c" providerId="AD" clId="Web-{638556E9-2176-0F48-720A-72D158890469}" dt="2020-02-25T11:36:15.525" v="1159"/>
      <pc:docMkLst>
        <pc:docMk/>
      </pc:docMkLst>
      <pc:sldChg chg="modSp mod modClrScheme chgLayout">
        <pc:chgData name="Riccardo Mucciola" userId="S::riccardo.mucciola@studenti.unipg.it::e7fbf104-f5ea-4b64-bdd1-a0d6998e363c" providerId="AD" clId="Web-{638556E9-2176-0F48-720A-72D158890469}" dt="2020-02-25T09:59:03.707" v="95" actId="1076"/>
        <pc:sldMkLst>
          <pc:docMk/>
          <pc:sldMk cId="3962583941" sldId="256"/>
        </pc:sldMkLst>
        <pc:spChg chg="mod ord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Riccardo Mucciola" userId="S::riccardo.mucciola@studenti.unipg.it::e7fbf104-f5ea-4b64-bdd1-a0d6998e363c" providerId="AD" clId="Web-{638556E9-2176-0F48-720A-72D158890469}" dt="2020-02-25T09:59:03.707" v="95" actId="1076"/>
          <ac:spMkLst>
            <pc:docMk/>
            <pc:sldMk cId="3962583941" sldId="256"/>
            <ac:spMk id="3" creationId="{00000000-0000-0000-0000-000000000000}"/>
          </ac:spMkLst>
        </pc:spChg>
      </pc:sldChg>
      <pc:sldChg chg="modSp mod modClrScheme chgLayout">
        <pc:chgData name="Riccardo Mucciola" userId="S::riccardo.mucciola@studenti.unipg.it::e7fbf104-f5ea-4b64-bdd1-a0d6998e363c" providerId="AD" clId="Web-{638556E9-2176-0F48-720A-72D158890469}" dt="2020-02-25T09:55:06.690" v="68"/>
        <pc:sldMkLst>
          <pc:docMk/>
          <pc:sldMk cId="1523526644" sldId="257"/>
        </pc:sldMkLst>
        <pc:spChg chg="mod ord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1523526644" sldId="257"/>
            <ac:spMk id="2" creationId="{657F0D2A-4AD8-488D-A026-38578EAD2B84}"/>
          </ac:spMkLst>
        </pc:spChg>
        <pc:picChg chg="mod ord">
          <ac:chgData name="Riccardo Mucciola" userId="S::riccardo.mucciola@studenti.unipg.it::e7fbf104-f5ea-4b64-bdd1-a0d6998e363c" providerId="AD" clId="Web-{638556E9-2176-0F48-720A-72D158890469}" dt="2020-02-25T09:55:06.690" v="68"/>
          <ac:picMkLst>
            <pc:docMk/>
            <pc:sldMk cId="1523526644" sldId="257"/>
            <ac:picMk id="4" creationId="{BFF5DB58-8126-4310-B3DA-AC42B032D614}"/>
          </ac:picMkLst>
        </pc:picChg>
      </pc:sldChg>
      <pc:sldChg chg="addSp delSp modSp mod setBg modClrScheme delDesignElem chgLayout">
        <pc:chgData name="Riccardo Mucciola" userId="S::riccardo.mucciola@studenti.unipg.it::e7fbf104-f5ea-4b64-bdd1-a0d6998e363c" providerId="AD" clId="Web-{638556E9-2176-0F48-720A-72D158890469}" dt="2020-02-25T10:05:35.817" v="199" actId="14100"/>
        <pc:sldMkLst>
          <pc:docMk/>
          <pc:sldMk cId="1478996598" sldId="258"/>
        </pc:sldMkLst>
        <pc:spChg chg="mod ord">
          <ac:chgData name="Riccardo Mucciola" userId="S::riccardo.mucciola@studenti.unipg.it::e7fbf104-f5ea-4b64-bdd1-a0d6998e363c" providerId="AD" clId="Web-{638556E9-2176-0F48-720A-72D158890469}" dt="2020-02-25T10:05:35.817" v="199" actId="14100"/>
          <ac:spMkLst>
            <pc:docMk/>
            <pc:sldMk cId="1478996598" sldId="258"/>
            <ac:spMk id="2" creationId="{3462ED1F-3649-41C1-B39A-55F636608D86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0:11.471" v="26"/>
          <ac:spMkLst>
            <pc:docMk/>
            <pc:sldMk cId="1478996598" sldId="258"/>
            <ac:spMk id="6" creationId="{823AC064-BC96-4F32-8AE1-B2FD38754823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0:42.486" v="30"/>
          <ac:spMkLst>
            <pc:docMk/>
            <pc:sldMk cId="1478996598" sldId="258"/>
            <ac:spMk id="7" creationId="{A4AC5506-6312-4701-8D3C-40187889A947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1478996598" sldId="258"/>
            <ac:spMk id="8" creationId="{A4AC5506-6312-4701-8D3C-40187889A947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0:08.424" v="24"/>
          <ac:spMkLst>
            <pc:docMk/>
            <pc:sldMk cId="1478996598" sldId="258"/>
            <ac:spMk id="9" creationId="{A4AC5506-6312-4701-8D3C-40187889A947}"/>
          </ac:spMkLst>
        </pc:spChg>
        <pc:picChg chg="add mod">
          <ac:chgData name="Riccardo Mucciola" userId="S::riccardo.mucciola@studenti.unipg.it::e7fbf104-f5ea-4b64-bdd1-a0d6998e363c" providerId="AD" clId="Web-{638556E9-2176-0F48-720A-72D158890469}" dt="2020-02-25T09:51:56.612" v="39"/>
          <ac:picMkLst>
            <pc:docMk/>
            <pc:sldMk cId="1478996598" sldId="258"/>
            <ac:picMk id="3" creationId="{73E2FCF7-6257-41F6-A2D1-532BB2025497}"/>
          </ac:picMkLst>
        </pc:picChg>
        <pc:picChg chg="mod ord">
          <ac:chgData name="Riccardo Mucciola" userId="S::riccardo.mucciola@studenti.unipg.it::e7fbf104-f5ea-4b64-bdd1-a0d6998e363c" providerId="AD" clId="Web-{638556E9-2176-0F48-720A-72D158890469}" dt="2020-02-25T09:55:06.690" v="68"/>
          <ac:picMkLst>
            <pc:docMk/>
            <pc:sldMk cId="1478996598" sldId="258"/>
            <ac:picMk id="4" creationId="{45EBEEA7-8263-4DBF-B590-3B13DE479E95}"/>
          </ac:picMkLst>
        </pc:picChg>
        <pc:cxnChg chg="add del">
          <ac:chgData name="Riccardo Mucciola" userId="S::riccardo.mucciola@studenti.unipg.it::e7fbf104-f5ea-4b64-bdd1-a0d6998e363c" providerId="AD" clId="Web-{638556E9-2176-0F48-720A-72D158890469}" dt="2020-02-25T09:50:11.471" v="26"/>
          <ac:cxnSpMkLst>
            <pc:docMk/>
            <pc:sldMk cId="1478996598" sldId="258"/>
            <ac:cxnSpMk id="11" creationId="{7E7C77BC-7138-40B1-A15B-20F57A494629}"/>
          </ac:cxnSpMkLst>
        </pc:cxnChg>
        <pc:cxnChg chg="add del">
          <ac:chgData name="Riccardo Mucciola" userId="S::riccardo.mucciola@studenti.unipg.it::e7fbf104-f5ea-4b64-bdd1-a0d6998e363c" providerId="AD" clId="Web-{638556E9-2176-0F48-720A-72D158890469}" dt="2020-02-25T09:50:11.471" v="26"/>
          <ac:cxnSpMkLst>
            <pc:docMk/>
            <pc:sldMk cId="1478996598" sldId="258"/>
            <ac:cxnSpMk id="13" creationId="{DB146403-F3D6-484B-B2ED-97F9565D0370}"/>
          </ac:cxnSpMkLst>
        </pc:cxnChg>
      </pc:sldChg>
      <pc:sldChg chg="addSp delSp modSp mod setBg modClrScheme delDesignElem chgLayout">
        <pc:chgData name="Riccardo Mucciola" userId="S::riccardo.mucciola@studenti.unipg.it::e7fbf104-f5ea-4b64-bdd1-a0d6998e363c" providerId="AD" clId="Web-{638556E9-2176-0F48-720A-72D158890469}" dt="2020-02-25T09:56:47.097" v="83" actId="14100"/>
        <pc:sldMkLst>
          <pc:docMk/>
          <pc:sldMk cId="3722544390" sldId="259"/>
        </pc:sldMkLst>
        <pc:spChg chg="mod ord">
          <ac:chgData name="Riccardo Mucciola" userId="S::riccardo.mucciola@studenti.unipg.it::e7fbf104-f5ea-4b64-bdd1-a0d6998e363c" providerId="AD" clId="Web-{638556E9-2176-0F48-720A-72D158890469}" dt="2020-02-25T09:56:47.097" v="83" actId="14100"/>
          <ac:spMkLst>
            <pc:docMk/>
            <pc:sldMk cId="3722544390" sldId="259"/>
            <ac:spMk id="2" creationId="{E8498577-A3C3-4496-9E3E-226CA2588C61}"/>
          </ac:spMkLst>
        </pc:spChg>
        <pc:spChg chg="add del mod">
          <ac:chgData name="Riccardo Mucciola" userId="S::riccardo.mucciola@studenti.unipg.it::e7fbf104-f5ea-4b64-bdd1-a0d6998e363c" providerId="AD" clId="Web-{638556E9-2176-0F48-720A-72D158890469}" dt="2020-02-25T09:56:13.753" v="76"/>
          <ac:spMkLst>
            <pc:docMk/>
            <pc:sldMk cId="3722544390" sldId="259"/>
            <ac:spMk id="6" creationId="{77DC8EAD-165B-436C-80B3-FC09F4BBB6AC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3722544390" sldId="259"/>
            <ac:spMk id="9" creationId="{A4AC5506-6312-4701-8D3C-40187889A947}"/>
          </ac:spMkLst>
        </pc:spChg>
        <pc:picChg chg="add mod">
          <ac:chgData name="Riccardo Mucciola" userId="S::riccardo.mucciola@studenti.unipg.it::e7fbf104-f5ea-4b64-bdd1-a0d6998e363c" providerId="AD" clId="Web-{638556E9-2176-0F48-720A-72D158890469}" dt="2020-02-25T09:51:51.330" v="38"/>
          <ac:picMkLst>
            <pc:docMk/>
            <pc:sldMk cId="3722544390" sldId="259"/>
            <ac:picMk id="3" creationId="{2A3FF819-3E91-4546-A513-AFB18160E4E3}"/>
          </ac:picMkLst>
        </pc:picChg>
        <pc:picChg chg="mod ord">
          <ac:chgData name="Riccardo Mucciola" userId="S::riccardo.mucciola@studenti.unipg.it::e7fbf104-f5ea-4b64-bdd1-a0d6998e363c" providerId="AD" clId="Web-{638556E9-2176-0F48-720A-72D158890469}" dt="2020-02-25T09:55:06.690" v="68"/>
          <ac:picMkLst>
            <pc:docMk/>
            <pc:sldMk cId="3722544390" sldId="259"/>
            <ac:picMk id="4" creationId="{95A3B93D-CC93-43EF-B2AE-C0606E8EEB1A}"/>
          </ac:picMkLst>
        </pc:picChg>
      </pc:sldChg>
      <pc:sldChg chg="addSp delSp modSp mod setBg modClrScheme delDesignElem chgLayout">
        <pc:chgData name="Riccardo Mucciola" userId="S::riccardo.mucciola@studenti.unipg.it::e7fbf104-f5ea-4b64-bdd1-a0d6998e363c" providerId="AD" clId="Web-{638556E9-2176-0F48-720A-72D158890469}" dt="2020-02-25T09:58:35.160" v="93" actId="1076"/>
        <pc:sldMkLst>
          <pc:docMk/>
          <pc:sldMk cId="154081667" sldId="260"/>
        </pc:sldMkLst>
        <pc:spChg chg="mod ord">
          <ac:chgData name="Riccardo Mucciola" userId="S::riccardo.mucciola@studenti.unipg.it::e7fbf104-f5ea-4b64-bdd1-a0d6998e363c" providerId="AD" clId="Web-{638556E9-2176-0F48-720A-72D158890469}" dt="2020-02-25T09:58:35.160" v="93" actId="1076"/>
          <ac:spMkLst>
            <pc:docMk/>
            <pc:sldMk cId="154081667" sldId="260"/>
            <ac:spMk id="2" creationId="{32D07267-396D-41CB-B31E-0AF8BA393F46}"/>
          </ac:spMkLst>
        </pc:spChg>
        <pc:spChg chg="add del mod">
          <ac:chgData name="Riccardo Mucciola" userId="S::riccardo.mucciola@studenti.unipg.it::e7fbf104-f5ea-4b64-bdd1-a0d6998e363c" providerId="AD" clId="Web-{638556E9-2176-0F48-720A-72D158890469}" dt="2020-02-25T09:57:09.159" v="87"/>
          <ac:spMkLst>
            <pc:docMk/>
            <pc:sldMk cId="154081667" sldId="260"/>
            <ac:spMk id="6" creationId="{7720FFA8-252E-4520-B4CF-EEF9953763B6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154081667" sldId="260"/>
            <ac:spMk id="9" creationId="{A4AC5506-6312-4701-8D3C-40187889A947}"/>
          </ac:spMkLst>
        </pc:spChg>
        <pc:picChg chg="add mod">
          <ac:chgData name="Riccardo Mucciola" userId="S::riccardo.mucciola@studenti.unipg.it::e7fbf104-f5ea-4b64-bdd1-a0d6998e363c" providerId="AD" clId="Web-{638556E9-2176-0F48-720A-72D158890469}" dt="2020-02-25T09:51:44.924" v="37"/>
          <ac:picMkLst>
            <pc:docMk/>
            <pc:sldMk cId="154081667" sldId="260"/>
            <ac:picMk id="3" creationId="{FCA54401-99B4-4F7C-BDAE-3AAF523751DB}"/>
          </ac:picMkLst>
        </pc:picChg>
        <pc:picChg chg="mod ord">
          <ac:chgData name="Riccardo Mucciola" userId="S::riccardo.mucciola@studenti.unipg.it::e7fbf104-f5ea-4b64-bdd1-a0d6998e363c" providerId="AD" clId="Web-{638556E9-2176-0F48-720A-72D158890469}" dt="2020-02-25T09:55:06.690" v="68"/>
          <ac:picMkLst>
            <pc:docMk/>
            <pc:sldMk cId="154081667" sldId="260"/>
            <ac:picMk id="4" creationId="{CCF0BD38-31DD-47B4-BAA5-6C077A9F31E3}"/>
          </ac:picMkLst>
        </pc:picChg>
      </pc:sldChg>
      <pc:sldChg chg="addSp delSp modSp mod setBg modClrScheme chgLayout">
        <pc:chgData name="Riccardo Mucciola" userId="S::riccardo.mucciola@studenti.unipg.it::e7fbf104-f5ea-4b64-bdd1-a0d6998e363c" providerId="AD" clId="Web-{638556E9-2176-0F48-720A-72D158890469}" dt="2020-02-25T09:55:06.690" v="68"/>
        <pc:sldMkLst>
          <pc:docMk/>
          <pc:sldMk cId="2155292961" sldId="261"/>
        </pc:sldMkLst>
        <pc:spChg chg="mod ord">
          <ac:chgData name="Riccardo Mucciola" userId="S::riccardo.mucciola@studenti.unipg.it::e7fbf104-f5ea-4b64-bdd1-a0d6998e363c" providerId="AD" clId="Web-{638556E9-2176-0F48-720A-72D158890469}" dt="2020-02-25T09:55:06.690" v="68"/>
          <ac:spMkLst>
            <pc:docMk/>
            <pc:sldMk cId="2155292961" sldId="261"/>
            <ac:spMk id="2" creationId="{6B0ADD61-468C-4CF8-8DD6-5D26D335244C}"/>
          </ac:spMkLst>
        </pc:spChg>
        <pc:spChg chg="del mod">
          <ac:chgData name="Riccardo Mucciola" userId="S::riccardo.mucciola@studenti.unipg.it::e7fbf104-f5ea-4b64-bdd1-a0d6998e363c" providerId="AD" clId="Web-{638556E9-2176-0F48-720A-72D158890469}" dt="2020-02-25T09:48:48.580" v="16"/>
          <ac:spMkLst>
            <pc:docMk/>
            <pc:sldMk cId="2155292961" sldId="261"/>
            <ac:spMk id="3" creationId="{8509062E-E39C-4E52-9E51-BD8DFDFE87A4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09:49:03.627" v="18"/>
          <ac:spMkLst>
            <pc:docMk/>
            <pc:sldMk cId="2155292961" sldId="261"/>
            <ac:spMk id="9" creationId="{46C2E80F-49A6-4372-B103-219D417A55ED}"/>
          </ac:spMkLst>
        </pc:spChg>
        <pc:graphicFrameChg chg="add mod modGraphic">
          <ac:chgData name="Riccardo Mucciola" userId="S::riccardo.mucciola@studenti.unipg.it::e7fbf104-f5ea-4b64-bdd1-a0d6998e363c" providerId="AD" clId="Web-{638556E9-2176-0F48-720A-72D158890469}" dt="2020-02-25T09:49:03.658" v="19"/>
          <ac:graphicFrameMkLst>
            <pc:docMk/>
            <pc:sldMk cId="2155292961" sldId="261"/>
            <ac:graphicFrameMk id="4" creationId="{2C38F3E5-FC0A-40A5-92CF-05106FBC966C}"/>
          </ac:graphicFrameMkLst>
        </pc:graphicFrameChg>
      </pc:sldChg>
      <pc:sldChg chg="addSp delSp modSp new mod ord setBg">
        <pc:chgData name="Riccardo Mucciola" userId="S::riccardo.mucciola@studenti.unipg.it::e7fbf104-f5ea-4b64-bdd1-a0d6998e363c" providerId="AD" clId="Web-{638556E9-2176-0F48-720A-72D158890469}" dt="2020-02-25T10:50:15.340" v="280" actId="1076"/>
        <pc:sldMkLst>
          <pc:docMk/>
          <pc:sldMk cId="1842259599" sldId="262"/>
        </pc:sldMkLst>
        <pc:spChg chg="mod ord">
          <ac:chgData name="Riccardo Mucciola" userId="S::riccardo.mucciola@studenti.unipg.it::e7fbf104-f5ea-4b64-bdd1-a0d6998e363c" providerId="AD" clId="Web-{638556E9-2176-0F48-720A-72D158890469}" dt="2020-02-25T10:50:15.340" v="280" actId="1076"/>
          <ac:spMkLst>
            <pc:docMk/>
            <pc:sldMk cId="1842259599" sldId="262"/>
            <ac:spMk id="2" creationId="{AC902F87-C60E-4E80-9B53-5EABA3CDF008}"/>
          </ac:spMkLst>
        </pc:spChg>
        <pc:spChg chg="del">
          <ac:chgData name="Riccardo Mucciola" userId="S::riccardo.mucciola@studenti.unipg.it::e7fbf104-f5ea-4b64-bdd1-a0d6998e363c" providerId="AD" clId="Web-{638556E9-2176-0F48-720A-72D158890469}" dt="2020-02-25T10:00:25.238" v="97"/>
          <ac:spMkLst>
            <pc:docMk/>
            <pc:sldMk cId="1842259599" sldId="262"/>
            <ac:spMk id="3" creationId="{FC9F8633-370A-4660-BC43-28C85430D39E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10:02:14.207" v="185"/>
          <ac:spMkLst>
            <pc:docMk/>
            <pc:sldMk cId="1842259599" sldId="262"/>
            <ac:spMk id="11" creationId="{A4AC5506-6312-4701-8D3C-40187889A947}"/>
          </ac:spMkLst>
        </pc:spChg>
        <pc:spChg chg="add del">
          <ac:chgData name="Riccardo Mucciola" userId="S::riccardo.mucciola@studenti.unipg.it::e7fbf104-f5ea-4b64-bdd1-a0d6998e363c" providerId="AD" clId="Web-{638556E9-2176-0F48-720A-72D158890469}" dt="2020-02-25T10:02:14.207" v="185"/>
          <ac:spMkLst>
            <pc:docMk/>
            <pc:sldMk cId="1842259599" sldId="262"/>
            <ac:spMk id="16" creationId="{A5711A0E-A428-4ED1-96CB-33D69FD842E4}"/>
          </ac:spMkLst>
        </pc:spChg>
        <pc:picChg chg="add mod ord">
          <ac:chgData name="Riccardo Mucciola" userId="S::riccardo.mucciola@studenti.unipg.it::e7fbf104-f5ea-4b64-bdd1-a0d6998e363c" providerId="AD" clId="Web-{638556E9-2176-0F48-720A-72D158890469}" dt="2020-02-25T10:02:14.207" v="185"/>
          <ac:picMkLst>
            <pc:docMk/>
            <pc:sldMk cId="1842259599" sldId="262"/>
            <ac:picMk id="4" creationId="{752BB5C2-140E-4963-A48E-404E7311E9FF}"/>
          </ac:picMkLst>
        </pc:picChg>
        <pc:picChg chg="add mod">
          <ac:chgData name="Riccardo Mucciola" userId="S::riccardo.mucciola@studenti.unipg.it::e7fbf104-f5ea-4b64-bdd1-a0d6998e363c" providerId="AD" clId="Web-{638556E9-2176-0F48-720A-72D158890469}" dt="2020-02-25T10:02:14.207" v="185"/>
          <ac:picMkLst>
            <pc:docMk/>
            <pc:sldMk cId="1842259599" sldId="262"/>
            <ac:picMk id="6" creationId="{F6ADEA1A-C8DD-4B80-8EC5-EB6EDD649169}"/>
          </ac:picMkLst>
        </pc:picChg>
      </pc:sldChg>
      <pc:sldChg chg="addSp delSp modSp new mod setBg">
        <pc:chgData name="Riccardo Mucciola" userId="S::riccardo.mucciola@studenti.unipg.it::e7fbf104-f5ea-4b64-bdd1-a0d6998e363c" providerId="AD" clId="Web-{638556E9-2176-0F48-720A-72D158890469}" dt="2020-02-25T10:15:06.459" v="277" actId="1076"/>
        <pc:sldMkLst>
          <pc:docMk/>
          <pc:sldMk cId="3758996573" sldId="263"/>
        </pc:sldMkLst>
        <pc:spChg chg="mod">
          <ac:chgData name="Riccardo Mucciola" userId="S::riccardo.mucciola@studenti.unipg.it::e7fbf104-f5ea-4b64-bdd1-a0d6998e363c" providerId="AD" clId="Web-{638556E9-2176-0F48-720A-72D158890469}" dt="2020-02-25T10:15:06.459" v="277" actId="1076"/>
          <ac:spMkLst>
            <pc:docMk/>
            <pc:sldMk cId="3758996573" sldId="263"/>
            <ac:spMk id="2" creationId="{752611BE-07DF-4FD9-9B60-7586134BEF30}"/>
          </ac:spMkLst>
        </pc:spChg>
        <pc:spChg chg="del">
          <ac:chgData name="Riccardo Mucciola" userId="S::riccardo.mucciola@studenti.unipg.it::e7fbf104-f5ea-4b64-bdd1-a0d6998e363c" providerId="AD" clId="Web-{638556E9-2176-0F48-720A-72D158890469}" dt="2020-02-25T10:04:41.723" v="193"/>
          <ac:spMkLst>
            <pc:docMk/>
            <pc:sldMk cId="3758996573" sldId="263"/>
            <ac:spMk id="3" creationId="{C975C74C-F44A-4D1E-9E50-B0F47729C663}"/>
          </ac:spMkLst>
        </pc:spChg>
        <pc:picChg chg="add mod ord">
          <ac:chgData name="Riccardo Mucciola" userId="S::riccardo.mucciola@studenti.unipg.it::e7fbf104-f5ea-4b64-bdd1-a0d6998e363c" providerId="AD" clId="Web-{638556E9-2176-0F48-720A-72D158890469}" dt="2020-02-25T10:14:40.631" v="275" actId="1076"/>
          <ac:picMkLst>
            <pc:docMk/>
            <pc:sldMk cId="3758996573" sldId="263"/>
            <ac:picMk id="4" creationId="{EBDF5401-C774-439E-B5FD-684B0D3F8917}"/>
          </ac:picMkLst>
        </pc:picChg>
        <pc:picChg chg="add mod ord">
          <ac:chgData name="Riccardo Mucciola" userId="S::riccardo.mucciola@studenti.unipg.it::e7fbf104-f5ea-4b64-bdd1-a0d6998e363c" providerId="AD" clId="Web-{638556E9-2176-0F48-720A-72D158890469}" dt="2020-02-25T10:14:53.693" v="276" actId="1076"/>
          <ac:picMkLst>
            <pc:docMk/>
            <pc:sldMk cId="3758996573" sldId="263"/>
            <ac:picMk id="6" creationId="{081AAA49-A7C2-4B62-A527-D430526F88FD}"/>
          </ac:picMkLst>
        </pc:picChg>
        <pc:picChg chg="add mod">
          <ac:chgData name="Riccardo Mucciola" userId="S::riccardo.mucciola@studenti.unipg.it::e7fbf104-f5ea-4b64-bdd1-a0d6998e363c" providerId="AD" clId="Web-{638556E9-2176-0F48-720A-72D158890469}" dt="2020-02-25T10:14:37.443" v="274" actId="1076"/>
          <ac:picMkLst>
            <pc:docMk/>
            <pc:sldMk cId="3758996573" sldId="263"/>
            <ac:picMk id="8" creationId="{AA20E168-5DA2-4C25-9D54-C0E6AF3A57D3}"/>
          </ac:picMkLst>
        </pc:picChg>
        <pc:cxnChg chg="add del">
          <ac:chgData name="Riccardo Mucciola" userId="S::riccardo.mucciola@studenti.unipg.it::e7fbf104-f5ea-4b64-bdd1-a0d6998e363c" providerId="AD" clId="Web-{638556E9-2176-0F48-720A-72D158890469}" dt="2020-02-25T10:07:08.239" v="200"/>
          <ac:cxnSpMkLst>
            <pc:docMk/>
            <pc:sldMk cId="3758996573" sldId="263"/>
            <ac:cxnSpMk id="13" creationId="{8F880EF2-DF79-4D9D-8F11-E91D48C79741}"/>
          </ac:cxnSpMkLst>
        </pc:cxnChg>
      </pc:sldChg>
      <pc:sldChg chg="addSp delSp modSp new mod setBg">
        <pc:chgData name="Riccardo Mucciola" userId="S::riccardo.mucciola@studenti.unipg.it::e7fbf104-f5ea-4b64-bdd1-a0d6998e363c" providerId="AD" clId="Web-{638556E9-2176-0F48-720A-72D158890469}" dt="2020-02-25T11:04:10.608" v="827"/>
        <pc:sldMkLst>
          <pc:docMk/>
          <pc:sldMk cId="3640122283" sldId="264"/>
        </pc:sldMkLst>
        <pc:spChg chg="mod">
          <ac:chgData name="Riccardo Mucciola" userId="S::riccardo.mucciola@studenti.unipg.it::e7fbf104-f5ea-4b64-bdd1-a0d6998e363c" providerId="AD" clId="Web-{638556E9-2176-0F48-720A-72D158890469}" dt="2020-02-25T11:04:00.686" v="826"/>
          <ac:spMkLst>
            <pc:docMk/>
            <pc:sldMk cId="3640122283" sldId="264"/>
            <ac:spMk id="2" creationId="{2B847AEE-1BBD-4811-B5BD-BF200330A264}"/>
          </ac:spMkLst>
        </pc:spChg>
        <pc:spChg chg="add del mod">
          <ac:chgData name="Riccardo Mucciola" userId="S::riccardo.mucciola@studenti.unipg.it::e7fbf104-f5ea-4b64-bdd1-a0d6998e363c" providerId="AD" clId="Web-{638556E9-2176-0F48-720A-72D158890469}" dt="2020-02-25T11:02:58.108" v="822"/>
          <ac:spMkLst>
            <pc:docMk/>
            <pc:sldMk cId="3640122283" sldId="264"/>
            <ac:spMk id="3" creationId="{D239F32E-32B8-4066-AE42-11A1CE11C06E}"/>
          </ac:spMkLst>
        </pc:spChg>
        <pc:graphicFrameChg chg="add del mod modGraphic">
          <ac:chgData name="Riccardo Mucciola" userId="S::riccardo.mucciola@studenti.unipg.it::e7fbf104-f5ea-4b64-bdd1-a0d6998e363c" providerId="AD" clId="Web-{638556E9-2176-0F48-720A-72D158890469}" dt="2020-02-25T11:02:43.733" v="821"/>
          <ac:graphicFrameMkLst>
            <pc:docMk/>
            <pc:sldMk cId="3640122283" sldId="264"/>
            <ac:graphicFrameMk id="4" creationId="{B845CF42-E6BF-41BD-A82F-D4F0131E2D24}"/>
          </ac:graphicFrameMkLst>
        </pc:graphicFrameChg>
        <pc:graphicFrameChg chg="add mod modGraphic">
          <ac:chgData name="Riccardo Mucciola" userId="S::riccardo.mucciola@studenti.unipg.it::e7fbf104-f5ea-4b64-bdd1-a0d6998e363c" providerId="AD" clId="Web-{638556E9-2176-0F48-720A-72D158890469}" dt="2020-02-25T11:04:10.608" v="827"/>
          <ac:graphicFrameMkLst>
            <pc:docMk/>
            <pc:sldMk cId="3640122283" sldId="264"/>
            <ac:graphicFrameMk id="5" creationId="{79ACC9F5-F6C9-460D-A182-8618CF17E0A3}"/>
          </ac:graphicFrameMkLst>
        </pc:graphicFrameChg>
      </pc:sldChg>
      <pc:sldChg chg="addSp delSp modSp new del mod setBg">
        <pc:chgData name="Riccardo Mucciola" userId="S::riccardo.mucciola@studenti.unipg.it::e7fbf104-f5ea-4b64-bdd1-a0d6998e363c" providerId="AD" clId="Web-{638556E9-2176-0F48-720A-72D158890469}" dt="2020-02-25T11:00:56.686" v="615"/>
        <pc:sldMkLst>
          <pc:docMk/>
          <pc:sldMk cId="3689510929" sldId="264"/>
        </pc:sldMkLst>
        <pc:spChg chg="mod">
          <ac:chgData name="Riccardo Mucciola" userId="S::riccardo.mucciola@studenti.unipg.it::e7fbf104-f5ea-4b64-bdd1-a0d6998e363c" providerId="AD" clId="Web-{638556E9-2176-0F48-720A-72D158890469}" dt="2020-02-25T10:58:16.091" v="588"/>
          <ac:spMkLst>
            <pc:docMk/>
            <pc:sldMk cId="3689510929" sldId="264"/>
            <ac:spMk id="2" creationId="{D68865F4-80C0-4F25-823F-8F7A794D3EFE}"/>
          </ac:spMkLst>
        </pc:spChg>
        <pc:spChg chg="del mod">
          <ac:chgData name="Riccardo Mucciola" userId="S::riccardo.mucciola@studenti.unipg.it::e7fbf104-f5ea-4b64-bdd1-a0d6998e363c" providerId="AD" clId="Web-{638556E9-2176-0F48-720A-72D158890469}" dt="2020-02-25T10:56:09.513" v="569"/>
          <ac:spMkLst>
            <pc:docMk/>
            <pc:sldMk cId="3689510929" sldId="264"/>
            <ac:spMk id="3" creationId="{8BC76792-992F-4024-ADA2-85DE3D6DB9E9}"/>
          </ac:spMkLst>
        </pc:spChg>
        <pc:spChg chg="add mod">
          <ac:chgData name="Riccardo Mucciola" userId="S::riccardo.mucciola@studenti.unipg.it::e7fbf104-f5ea-4b64-bdd1-a0d6998e363c" providerId="AD" clId="Web-{638556E9-2176-0F48-720A-72D158890469}" dt="2020-02-25T10:59:49.310" v="609" actId="1076"/>
          <ac:spMkLst>
            <pc:docMk/>
            <pc:sldMk cId="3689510929" sldId="264"/>
            <ac:spMk id="404" creationId="{0434C335-4B5F-4AD5-93E1-C659BD6A0870}"/>
          </ac:spMkLst>
        </pc:spChg>
        <pc:spChg chg="add del mod">
          <ac:chgData name="Riccardo Mucciola" userId="S::riccardo.mucciola@studenti.unipg.it::e7fbf104-f5ea-4b64-bdd1-a0d6998e363c" providerId="AD" clId="Web-{638556E9-2176-0F48-720A-72D158890469}" dt="2020-02-25T11:00:49.998" v="614"/>
          <ac:spMkLst>
            <pc:docMk/>
            <pc:sldMk cId="3689510929" sldId="264"/>
            <ac:spMk id="405" creationId="{EC7E1B9E-BDFB-4341-BFE0-94EAE2F70A0C}"/>
          </ac:spMkLst>
        </pc:spChg>
        <pc:graphicFrameChg chg="add del mod modGraphic">
          <ac:chgData name="Riccardo Mucciola" userId="S::riccardo.mucciola@studenti.unipg.it::e7fbf104-f5ea-4b64-bdd1-a0d6998e363c" providerId="AD" clId="Web-{638556E9-2176-0F48-720A-72D158890469}" dt="2020-02-25T10:59:05.841" v="597"/>
          <ac:graphicFrameMkLst>
            <pc:docMk/>
            <pc:sldMk cId="3689510929" sldId="264"/>
            <ac:graphicFrameMk id="4" creationId="{E7BFDA28-9A51-4D24-A4E3-FD4BC2793931}"/>
          </ac:graphicFrameMkLst>
        </pc:graphicFrameChg>
      </pc:sldChg>
      <pc:sldChg chg="addSp delSp modSp new">
        <pc:chgData name="Riccardo Mucciola" userId="S::riccardo.mucciola@studenti.unipg.it::e7fbf104-f5ea-4b64-bdd1-a0d6998e363c" providerId="AD" clId="Web-{638556E9-2176-0F48-720A-72D158890469}" dt="2020-02-25T11:10:04.797" v="1134" actId="1076"/>
        <pc:sldMkLst>
          <pc:docMk/>
          <pc:sldMk cId="3116215750" sldId="265"/>
        </pc:sldMkLst>
        <pc:spChg chg="mod">
          <ac:chgData name="Riccardo Mucciola" userId="S::riccardo.mucciola@studenti.unipg.it::e7fbf104-f5ea-4b64-bdd1-a0d6998e363c" providerId="AD" clId="Web-{638556E9-2176-0F48-720A-72D158890469}" dt="2020-02-25T11:05:03.514" v="862" actId="20577"/>
          <ac:spMkLst>
            <pc:docMk/>
            <pc:sldMk cId="3116215750" sldId="265"/>
            <ac:spMk id="2" creationId="{FE78F684-F0C5-4D28-8D1C-5A96FE873DFF}"/>
          </ac:spMkLst>
        </pc:spChg>
        <pc:spChg chg="del">
          <ac:chgData name="Riccardo Mucciola" userId="S::riccardo.mucciola@studenti.unipg.it::e7fbf104-f5ea-4b64-bdd1-a0d6998e363c" providerId="AD" clId="Web-{638556E9-2176-0F48-720A-72D158890469}" dt="2020-02-25T11:05:22.186" v="864"/>
          <ac:spMkLst>
            <pc:docMk/>
            <pc:sldMk cId="3116215750" sldId="265"/>
            <ac:spMk id="3" creationId="{CD4536C1-6A4E-46E7-A415-B284F3DB0C41}"/>
          </ac:spMkLst>
        </pc:spChg>
        <pc:graphicFrameChg chg="add mod ord modGraphic">
          <ac:chgData name="Riccardo Mucciola" userId="S::riccardo.mucciola@studenti.unipg.it::e7fbf104-f5ea-4b64-bdd1-a0d6998e363c" providerId="AD" clId="Web-{638556E9-2176-0F48-720A-72D158890469}" dt="2020-02-25T11:10:04.797" v="1134" actId="1076"/>
          <ac:graphicFrameMkLst>
            <pc:docMk/>
            <pc:sldMk cId="3116215750" sldId="265"/>
            <ac:graphicFrameMk id="4" creationId="{F3173BFE-20C5-4E73-AC18-8B17D9131206}"/>
          </ac:graphicFrameMkLst>
        </pc:graphicFrameChg>
      </pc:sldChg>
      <pc:sldChg chg="addSp delSp modSp new mod setBg">
        <pc:chgData name="Riccardo Mucciola" userId="S::riccardo.mucciola@studenti.unipg.it::e7fbf104-f5ea-4b64-bdd1-a0d6998e363c" providerId="AD" clId="Web-{638556E9-2176-0F48-720A-72D158890469}" dt="2020-02-25T11:35:11.977" v="1144"/>
        <pc:sldMkLst>
          <pc:docMk/>
          <pc:sldMk cId="3239743400" sldId="266"/>
        </pc:sldMkLst>
        <pc:spChg chg="mod">
          <ac:chgData name="Riccardo Mucciola" userId="S::riccardo.mucciola@studenti.unipg.it::e7fbf104-f5ea-4b64-bdd1-a0d6998e363c" providerId="AD" clId="Web-{638556E9-2176-0F48-720A-72D158890469}" dt="2020-02-25T11:35:11.977" v="1144"/>
          <ac:spMkLst>
            <pc:docMk/>
            <pc:sldMk cId="3239743400" sldId="266"/>
            <ac:spMk id="2" creationId="{1634547C-624D-4009-A9D1-D2DF293BA4F8}"/>
          </ac:spMkLst>
        </pc:spChg>
        <pc:spChg chg="del">
          <ac:chgData name="Riccardo Mucciola" userId="S::riccardo.mucciola@studenti.unipg.it::e7fbf104-f5ea-4b64-bdd1-a0d6998e363c" providerId="AD" clId="Web-{638556E9-2176-0F48-720A-72D158890469}" dt="2020-02-25T11:34:24.227" v="1142"/>
          <ac:spMkLst>
            <pc:docMk/>
            <pc:sldMk cId="3239743400" sldId="266"/>
            <ac:spMk id="3" creationId="{71D4451A-C9D5-4DB0-BA09-5204DF712979}"/>
          </ac:spMkLst>
        </pc:spChg>
        <pc:picChg chg="add mod ord">
          <ac:chgData name="Riccardo Mucciola" userId="S::riccardo.mucciola@studenti.unipg.it::e7fbf104-f5ea-4b64-bdd1-a0d6998e363c" providerId="AD" clId="Web-{638556E9-2176-0F48-720A-72D158890469}" dt="2020-02-25T11:35:11.977" v="1144"/>
          <ac:picMkLst>
            <pc:docMk/>
            <pc:sldMk cId="3239743400" sldId="266"/>
            <ac:picMk id="4" creationId="{419617F4-AFF3-48D2-B7DE-104CAD92B16F}"/>
          </ac:picMkLst>
        </pc:picChg>
        <pc:picChg chg="add mod">
          <ac:chgData name="Riccardo Mucciola" userId="S::riccardo.mucciola@studenti.unipg.it::e7fbf104-f5ea-4b64-bdd1-a0d6998e363c" providerId="AD" clId="Web-{638556E9-2176-0F48-720A-72D158890469}" dt="2020-02-25T11:35:11.977" v="1144"/>
          <ac:picMkLst>
            <pc:docMk/>
            <pc:sldMk cId="3239743400" sldId="266"/>
            <ac:picMk id="6" creationId="{17899280-1308-40FF-9674-C7F5C17F5ACB}"/>
          </ac:picMkLst>
        </pc:picChg>
      </pc:sldChg>
      <pc:sldChg chg="addSp delSp modSp new mod setBg">
        <pc:chgData name="Riccardo Mucciola" userId="S::riccardo.mucciola@studenti.unipg.it::e7fbf104-f5ea-4b64-bdd1-a0d6998e363c" providerId="AD" clId="Web-{638556E9-2176-0F48-720A-72D158890469}" dt="2020-02-25T11:36:15.525" v="1159"/>
        <pc:sldMkLst>
          <pc:docMk/>
          <pc:sldMk cId="384640251" sldId="267"/>
        </pc:sldMkLst>
        <pc:spChg chg="mod">
          <ac:chgData name="Riccardo Mucciola" userId="S::riccardo.mucciola@studenti.unipg.it::e7fbf104-f5ea-4b64-bdd1-a0d6998e363c" providerId="AD" clId="Web-{638556E9-2176-0F48-720A-72D158890469}" dt="2020-02-25T11:36:15.525" v="1159"/>
          <ac:spMkLst>
            <pc:docMk/>
            <pc:sldMk cId="384640251" sldId="267"/>
            <ac:spMk id="2" creationId="{BB489B71-8972-4583-AC6E-E51B207471F8}"/>
          </ac:spMkLst>
        </pc:spChg>
        <pc:spChg chg="del">
          <ac:chgData name="Riccardo Mucciola" userId="S::riccardo.mucciola@studenti.unipg.it::e7fbf104-f5ea-4b64-bdd1-a0d6998e363c" providerId="AD" clId="Web-{638556E9-2176-0F48-720A-72D158890469}" dt="2020-02-25T11:35:31.368" v="1151"/>
          <ac:spMkLst>
            <pc:docMk/>
            <pc:sldMk cId="384640251" sldId="267"/>
            <ac:spMk id="3" creationId="{567C02A5-1751-4D6D-BF30-F7BC3D5B9282}"/>
          </ac:spMkLst>
        </pc:spChg>
        <pc:picChg chg="add mod ord">
          <ac:chgData name="Riccardo Mucciola" userId="S::riccardo.mucciola@studenti.unipg.it::e7fbf104-f5ea-4b64-bdd1-a0d6998e363c" providerId="AD" clId="Web-{638556E9-2176-0F48-720A-72D158890469}" dt="2020-02-25T11:36:15.525" v="1159"/>
          <ac:picMkLst>
            <pc:docMk/>
            <pc:sldMk cId="384640251" sldId="267"/>
            <ac:picMk id="4" creationId="{7212AD61-9B95-4B35-B80D-4565FDA28F36}"/>
          </ac:picMkLst>
        </pc:picChg>
        <pc:picChg chg="add del mod">
          <ac:chgData name="Riccardo Mucciola" userId="S::riccardo.mucciola@studenti.unipg.it::e7fbf104-f5ea-4b64-bdd1-a0d6998e363c" providerId="AD" clId="Web-{638556E9-2176-0F48-720A-72D158890469}" dt="2020-02-25T11:35:56.399" v="1156"/>
          <ac:picMkLst>
            <pc:docMk/>
            <pc:sldMk cId="384640251" sldId="267"/>
            <ac:picMk id="6" creationId="{AAB31918-400F-4037-B1FE-81DA943EF515}"/>
          </ac:picMkLst>
        </pc:picChg>
        <pc:picChg chg="add mod">
          <ac:chgData name="Riccardo Mucciola" userId="S::riccardo.mucciola@studenti.unipg.it::e7fbf104-f5ea-4b64-bdd1-a0d6998e363c" providerId="AD" clId="Web-{638556E9-2176-0F48-720A-72D158890469}" dt="2020-02-25T11:36:15.525" v="1159"/>
          <ac:picMkLst>
            <pc:docMk/>
            <pc:sldMk cId="384640251" sldId="267"/>
            <ac:picMk id="8" creationId="{E4E70BBE-D655-4D3A-AE1B-BDCB7165E323}"/>
          </ac:picMkLst>
        </pc:picChg>
      </pc:sldChg>
      <pc:sldMasterChg chg="del delSldLayout">
        <pc:chgData name="Riccardo Mucciola" userId="S::riccardo.mucciola@studenti.unipg.it::e7fbf104-f5ea-4b64-bdd1-a0d6998e363c" providerId="AD" clId="Web-{638556E9-2176-0F48-720A-72D158890469}" dt="2020-02-25T09:55:06.690" v="68"/>
        <pc:sldMasterMkLst>
          <pc:docMk/>
          <pc:sldMasterMk cId="1801931499" sldId="2147483648"/>
        </pc:sldMasterMkLst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3186192645" sldId="2147483649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126318104" sldId="2147483650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3577393581" sldId="2147483651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1284089777" sldId="2147483652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2747982985" sldId="2147483653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331782546" sldId="2147483654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1894095149" sldId="2147483655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2365816325" sldId="2147483656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1688576698" sldId="2147483657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3424469029" sldId="2147483658"/>
          </pc:sldLayoutMkLst>
        </pc:sldLayoutChg>
        <pc:sldLayoutChg chg="del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addSldLayout modSldLayout">
        <pc:chgData name="Riccardo Mucciola" userId="S::riccardo.mucciola@studenti.unipg.it::e7fbf104-f5ea-4b64-bdd1-a0d6998e363c" providerId="AD" clId="Web-{638556E9-2176-0F48-720A-72D158890469}" dt="2020-02-25T09:55:06.690" v="68"/>
        <pc:sldMasterMkLst>
          <pc:docMk/>
          <pc:sldMasterMk cId="3016134408" sldId="2147483660"/>
        </pc:sldMasterMkLst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2404722141" sldId="2147483661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2923641883" sldId="2147483662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629039080" sldId="2147483663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2748158290" sldId="2147483664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1961617458" sldId="2147483665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3963781916" sldId="2147483666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482160215" sldId="2147483667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2055055835" sldId="2147483668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2395750785" sldId="2147483669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977662353" sldId="2147483670"/>
          </pc:sldLayoutMkLst>
        </pc:sldLayoutChg>
        <pc:sldLayoutChg chg="add mod replId">
          <pc:chgData name="Riccardo Mucciola" userId="S::riccardo.mucciola@studenti.unipg.it::e7fbf104-f5ea-4b64-bdd1-a0d6998e363c" providerId="AD" clId="Web-{638556E9-2176-0F48-720A-72D158890469}" dt="2020-02-25T09:55:06.690" v="68"/>
          <pc:sldLayoutMkLst>
            <pc:docMk/>
            <pc:sldMasterMk cId="3016134408" sldId="2147483660"/>
            <pc:sldLayoutMk cId="1714064868" sldId="2147483671"/>
          </pc:sldLayoutMkLst>
        </pc:sldLayoutChg>
      </pc:sldMasterChg>
    </pc:docChg>
  </pc:docChgLst>
  <pc:docChgLst>
    <pc:chgData name="Riccardo Mucciola" userId="S::riccardo.mucciola@studenti.unipg.it::e7fbf104-f5ea-4b64-bdd1-a0d6998e363c" providerId="AD" clId="Web-{A4D012D7-B585-9940-9027-7AE36B145636}"/>
    <pc:docChg chg="addSld delSld modSld sldOrd">
      <pc:chgData name="Riccardo Mucciola" userId="S::riccardo.mucciola@studenti.unipg.it::e7fbf104-f5ea-4b64-bdd1-a0d6998e363c" providerId="AD" clId="Web-{A4D012D7-B585-9940-9027-7AE36B145636}" dt="2020-02-26T09:59:49.060" v="591"/>
      <pc:docMkLst>
        <pc:docMk/>
      </pc:docMkLst>
      <pc:sldChg chg="addSp delSp modSp">
        <pc:chgData name="Riccardo Mucciola" userId="S::riccardo.mucciola@studenti.unipg.it::e7fbf104-f5ea-4b64-bdd1-a0d6998e363c" providerId="AD" clId="Web-{A4D012D7-B585-9940-9027-7AE36B145636}" dt="2020-02-26T09:58:31.013" v="551" actId="1076"/>
        <pc:sldMkLst>
          <pc:docMk/>
          <pc:sldMk cId="1259615480" sldId="268"/>
        </pc:sldMkLst>
        <pc:spChg chg="del">
          <ac:chgData name="Riccardo Mucciola" userId="S::riccardo.mucciola@studenti.unipg.it::e7fbf104-f5ea-4b64-bdd1-a0d6998e363c" providerId="AD" clId="Web-{A4D012D7-B585-9940-9027-7AE36B145636}" dt="2020-02-26T09:34:20.085" v="0"/>
          <ac:spMkLst>
            <pc:docMk/>
            <pc:sldMk cId="1259615480" sldId="268"/>
            <ac:spMk id="3" creationId="{1E8B57EA-69A9-48B1-ACEA-56E74B5E2225}"/>
          </ac:spMkLst>
        </pc:spChg>
        <pc:spChg chg="add del mod ord">
          <ac:chgData name="Riccardo Mucciola" userId="S::riccardo.mucciola@studenti.unipg.it::e7fbf104-f5ea-4b64-bdd1-a0d6998e363c" providerId="AD" clId="Web-{A4D012D7-B585-9940-9027-7AE36B145636}" dt="2020-02-26T09:51:11.563" v="496"/>
          <ac:spMkLst>
            <pc:docMk/>
            <pc:sldMk cId="1259615480" sldId="268"/>
            <ac:spMk id="6" creationId="{0CD2B25D-E1D2-4B68-BE31-20B4B6F3892B}"/>
          </ac:spMkLst>
        </pc:spChg>
        <pc:spChg chg="add del mod">
          <ac:chgData name="Riccardo Mucciola" userId="S::riccardo.mucciola@studenti.unipg.it::e7fbf104-f5ea-4b64-bdd1-a0d6998e363c" providerId="AD" clId="Web-{A4D012D7-B585-9940-9027-7AE36B145636}" dt="2020-02-26T09:54:32.890" v="540"/>
          <ac:spMkLst>
            <pc:docMk/>
            <pc:sldMk cId="1259615480" sldId="268"/>
            <ac:spMk id="8" creationId="{EF44F69A-C418-403E-8AB8-C3C66611AFFA}"/>
          </ac:spMkLst>
        </pc:spChg>
        <pc:picChg chg="add del mod ord">
          <ac:chgData name="Riccardo Mucciola" userId="S::riccardo.mucciola@studenti.unipg.it::e7fbf104-f5ea-4b64-bdd1-a0d6998e363c" providerId="AD" clId="Web-{A4D012D7-B585-9940-9027-7AE36B145636}" dt="2020-02-26T09:54:22.812" v="539"/>
          <ac:picMkLst>
            <pc:docMk/>
            <pc:sldMk cId="1259615480" sldId="268"/>
            <ac:picMk id="4" creationId="{6C877CA3-0D34-4FAA-BA68-7AF9E9D3B39C}"/>
          </ac:picMkLst>
        </pc:picChg>
        <pc:picChg chg="add mod ord">
          <ac:chgData name="Riccardo Mucciola" userId="S::riccardo.mucciola@studenti.unipg.it::e7fbf104-f5ea-4b64-bdd1-a0d6998e363c" providerId="AD" clId="Web-{A4D012D7-B585-9940-9027-7AE36B145636}" dt="2020-02-26T09:58:31.013" v="551" actId="1076"/>
          <ac:picMkLst>
            <pc:docMk/>
            <pc:sldMk cId="1259615480" sldId="268"/>
            <ac:picMk id="9" creationId="{C6B39FBB-2FFD-45F4-A3A3-EFDB731F4A0A}"/>
          </ac:picMkLst>
        </pc:picChg>
      </pc:sldChg>
      <pc:sldChg chg="addSp delSp modSp new">
        <pc:chgData name="Riccardo Mucciola" userId="S::riccardo.mucciola@studenti.unipg.it::e7fbf104-f5ea-4b64-bdd1-a0d6998e363c" providerId="AD" clId="Web-{A4D012D7-B585-9940-9027-7AE36B145636}" dt="2020-02-26T09:58:26.935" v="550" actId="1076"/>
        <pc:sldMkLst>
          <pc:docMk/>
          <pc:sldMk cId="2352255236" sldId="269"/>
        </pc:sldMkLst>
        <pc:spChg chg="mod">
          <ac:chgData name="Riccardo Mucciola" userId="S::riccardo.mucciola@studenti.unipg.it::e7fbf104-f5ea-4b64-bdd1-a0d6998e363c" providerId="AD" clId="Web-{A4D012D7-B585-9940-9027-7AE36B145636}" dt="2020-02-26T09:35:17.788" v="7" actId="20577"/>
          <ac:spMkLst>
            <pc:docMk/>
            <pc:sldMk cId="2352255236" sldId="269"/>
            <ac:spMk id="2" creationId="{9C6D0237-3195-4277-A2D3-9E5C7D6A07EB}"/>
          </ac:spMkLst>
        </pc:spChg>
        <pc:spChg chg="del">
          <ac:chgData name="Riccardo Mucciola" userId="S::riccardo.mucciola@studenti.unipg.it::e7fbf104-f5ea-4b64-bdd1-a0d6998e363c" providerId="AD" clId="Web-{A4D012D7-B585-9940-9027-7AE36B145636}" dt="2020-02-26T09:35:06.131" v="2"/>
          <ac:spMkLst>
            <pc:docMk/>
            <pc:sldMk cId="2352255236" sldId="269"/>
            <ac:spMk id="3" creationId="{3D6C2DBD-14FB-425A-8B9B-08FFA6100737}"/>
          </ac:spMkLst>
        </pc:spChg>
        <pc:spChg chg="add del mod">
          <ac:chgData name="Riccardo Mucciola" userId="S::riccardo.mucciola@studenti.unipg.it::e7fbf104-f5ea-4b64-bdd1-a0d6998e363c" providerId="AD" clId="Web-{A4D012D7-B585-9940-9027-7AE36B145636}" dt="2020-02-26T09:50:15.126" v="479"/>
          <ac:spMkLst>
            <pc:docMk/>
            <pc:sldMk cId="2352255236" sldId="269"/>
            <ac:spMk id="6" creationId="{B877D0E6-634C-4D70-AD20-023663CDB350}"/>
          </ac:spMkLst>
        </pc:spChg>
        <pc:spChg chg="add del mod">
          <ac:chgData name="Riccardo Mucciola" userId="S::riccardo.mucciola@studenti.unipg.it::e7fbf104-f5ea-4b64-bdd1-a0d6998e363c" providerId="AD" clId="Web-{A4D012D7-B585-9940-9027-7AE36B145636}" dt="2020-02-26T09:50:24.766" v="484"/>
          <ac:spMkLst>
            <pc:docMk/>
            <pc:sldMk cId="2352255236" sldId="269"/>
            <ac:spMk id="7" creationId="{E866470F-A620-49FA-97CB-5370E0888249}"/>
          </ac:spMkLst>
        </pc:spChg>
        <pc:spChg chg="add del">
          <ac:chgData name="Riccardo Mucciola" userId="S::riccardo.mucciola@studenti.unipg.it::e7fbf104-f5ea-4b64-bdd1-a0d6998e363c" providerId="AD" clId="Web-{A4D012D7-B585-9940-9027-7AE36B145636}" dt="2020-02-26T09:50:39.735" v="488"/>
          <ac:spMkLst>
            <pc:docMk/>
            <pc:sldMk cId="2352255236" sldId="269"/>
            <ac:spMk id="8" creationId="{B01CFF7A-5AF2-44EF-B25C-24384B419670}"/>
          </ac:spMkLst>
        </pc:spChg>
        <pc:spChg chg="add del">
          <ac:chgData name="Riccardo Mucciola" userId="S::riccardo.mucciola@studenti.unipg.it::e7fbf104-f5ea-4b64-bdd1-a0d6998e363c" providerId="AD" clId="Web-{A4D012D7-B585-9940-9027-7AE36B145636}" dt="2020-02-26T09:54:20.546" v="538"/>
          <ac:spMkLst>
            <pc:docMk/>
            <pc:sldMk cId="2352255236" sldId="269"/>
            <ac:spMk id="9" creationId="{C804EFF3-15F7-4AEA-9A78-FC8FED094130}"/>
          </ac:spMkLst>
        </pc:spChg>
        <pc:picChg chg="add mod ord">
          <ac:chgData name="Riccardo Mucciola" userId="S::riccardo.mucciola@studenti.unipg.it::e7fbf104-f5ea-4b64-bdd1-a0d6998e363c" providerId="AD" clId="Web-{A4D012D7-B585-9940-9027-7AE36B145636}" dt="2020-02-26T09:58:26.935" v="550" actId="1076"/>
          <ac:picMkLst>
            <pc:docMk/>
            <pc:sldMk cId="2352255236" sldId="269"/>
            <ac:picMk id="4" creationId="{695077D2-A819-44CE-9CFB-C00AEBB77C91}"/>
          </ac:picMkLst>
        </pc:picChg>
      </pc:sldChg>
      <pc:sldChg chg="addSp delSp modSp new mod setBg">
        <pc:chgData name="Riccardo Mucciola" userId="S::riccardo.mucciola@studenti.unipg.it::e7fbf104-f5ea-4b64-bdd1-a0d6998e363c" providerId="AD" clId="Web-{A4D012D7-B585-9940-9027-7AE36B145636}" dt="2020-02-26T09:59:13.779" v="555" actId="1076"/>
        <pc:sldMkLst>
          <pc:docMk/>
          <pc:sldMk cId="2639028937" sldId="270"/>
        </pc:sldMkLst>
        <pc:spChg chg="mod">
          <ac:chgData name="Riccardo Mucciola" userId="S::riccardo.mucciola@studenti.unipg.it::e7fbf104-f5ea-4b64-bdd1-a0d6998e363c" providerId="AD" clId="Web-{A4D012D7-B585-9940-9027-7AE36B145636}" dt="2020-02-26T09:35:48.631" v="17"/>
          <ac:spMkLst>
            <pc:docMk/>
            <pc:sldMk cId="2639028937" sldId="270"/>
            <ac:spMk id="2" creationId="{D4340258-CC82-4786-BFC4-65668DDC66A2}"/>
          </ac:spMkLst>
        </pc:spChg>
        <pc:spChg chg="del">
          <ac:chgData name="Riccardo Mucciola" userId="S::riccardo.mucciola@studenti.unipg.it::e7fbf104-f5ea-4b64-bdd1-a0d6998e363c" providerId="AD" clId="Web-{A4D012D7-B585-9940-9027-7AE36B145636}" dt="2020-02-26T09:35:32.475" v="15"/>
          <ac:spMkLst>
            <pc:docMk/>
            <pc:sldMk cId="2639028937" sldId="270"/>
            <ac:spMk id="3" creationId="{52D17E14-5C76-4A88-8E32-995F9834B272}"/>
          </ac:spMkLst>
        </pc:spChg>
        <pc:spChg chg="add del">
          <ac:chgData name="Riccardo Mucciola" userId="S::riccardo.mucciola@studenti.unipg.it::e7fbf104-f5ea-4b64-bdd1-a0d6998e363c" providerId="AD" clId="Web-{A4D012D7-B585-9940-9027-7AE36B145636}" dt="2020-02-26T09:53:48.827" v="528"/>
          <ac:spMkLst>
            <pc:docMk/>
            <pc:sldMk cId="2639028937" sldId="270"/>
            <ac:spMk id="7" creationId="{C205285E-AA37-4453-A1DA-B40813BA004F}"/>
          </ac:spMkLst>
        </pc:spChg>
        <pc:spChg chg="add del">
          <ac:chgData name="Riccardo Mucciola" userId="S::riccardo.mucciola@studenti.unipg.it::e7fbf104-f5ea-4b64-bdd1-a0d6998e363c" providerId="AD" clId="Web-{A4D012D7-B585-9940-9027-7AE36B145636}" dt="2020-02-26T09:35:48.631" v="17"/>
          <ac:spMkLst>
            <pc:docMk/>
            <pc:sldMk cId="2639028937" sldId="270"/>
            <ac:spMk id="8" creationId="{5443EBDF-5880-4DF4-8BC9-C1613C42B302}"/>
          </ac:spMkLst>
        </pc:spChg>
        <pc:picChg chg="add mod ord modCrop">
          <ac:chgData name="Riccardo Mucciola" userId="S::riccardo.mucciola@studenti.unipg.it::e7fbf104-f5ea-4b64-bdd1-a0d6998e363c" providerId="AD" clId="Web-{A4D012D7-B585-9940-9027-7AE36B145636}" dt="2020-02-26T09:59:13.779" v="555" actId="1076"/>
          <ac:picMkLst>
            <pc:docMk/>
            <pc:sldMk cId="2639028937" sldId="270"/>
            <ac:picMk id="4" creationId="{CC064FC5-9C20-4DF4-8E98-2F3022B31EBB}"/>
          </ac:picMkLst>
        </pc:picChg>
      </pc:sldChg>
      <pc:sldChg chg="modSp add ord replId">
        <pc:chgData name="Riccardo Mucciola" userId="S::riccardo.mucciola@studenti.unipg.it::e7fbf104-f5ea-4b64-bdd1-a0d6998e363c" providerId="AD" clId="Web-{A4D012D7-B585-9940-9027-7AE36B145636}" dt="2020-02-26T09:40:17.239" v="50" actId="20577"/>
        <pc:sldMkLst>
          <pc:docMk/>
          <pc:sldMk cId="4100247209" sldId="271"/>
        </pc:sldMkLst>
        <pc:spChg chg="mod">
          <ac:chgData name="Riccardo Mucciola" userId="S::riccardo.mucciola@studenti.unipg.it::e7fbf104-f5ea-4b64-bdd1-a0d6998e363c" providerId="AD" clId="Web-{A4D012D7-B585-9940-9027-7AE36B145636}" dt="2020-02-26T09:38:50.817" v="32" actId="20577"/>
          <ac:spMkLst>
            <pc:docMk/>
            <pc:sldMk cId="4100247209" sldId="271"/>
            <ac:spMk id="2" creationId="{6B0ADD61-468C-4CF8-8DD6-5D26D335244C}"/>
          </ac:spMkLst>
        </pc:spChg>
        <pc:graphicFrameChg chg="modGraphic">
          <ac:chgData name="Riccardo Mucciola" userId="S::riccardo.mucciola@studenti.unipg.it::e7fbf104-f5ea-4b64-bdd1-a0d6998e363c" providerId="AD" clId="Web-{A4D012D7-B585-9940-9027-7AE36B145636}" dt="2020-02-26T09:40:17.239" v="50" actId="20577"/>
          <ac:graphicFrameMkLst>
            <pc:docMk/>
            <pc:sldMk cId="4100247209" sldId="271"/>
            <ac:graphicFrameMk id="4" creationId="{2C38F3E5-FC0A-40A5-92CF-05106FBC966C}"/>
          </ac:graphicFrameMkLst>
        </pc:graphicFrameChg>
      </pc:sldChg>
      <pc:sldChg chg="addSp delSp modSp new">
        <pc:chgData name="Riccardo Mucciola" userId="S::riccardo.mucciola@studenti.unipg.it::e7fbf104-f5ea-4b64-bdd1-a0d6998e363c" providerId="AD" clId="Web-{A4D012D7-B585-9940-9027-7AE36B145636}" dt="2020-02-26T09:48:51.845" v="467"/>
        <pc:sldMkLst>
          <pc:docMk/>
          <pc:sldMk cId="3819396217" sldId="272"/>
        </pc:sldMkLst>
        <pc:spChg chg="mod">
          <ac:chgData name="Riccardo Mucciola" userId="S::riccardo.mucciola@studenti.unipg.it::e7fbf104-f5ea-4b64-bdd1-a0d6998e363c" providerId="AD" clId="Web-{A4D012D7-B585-9940-9027-7AE36B145636}" dt="2020-02-26T09:47:35.002" v="391" actId="20577"/>
          <ac:spMkLst>
            <pc:docMk/>
            <pc:sldMk cId="3819396217" sldId="272"/>
            <ac:spMk id="2" creationId="{4D4AA2EF-03D2-4314-866B-AC433C52D32A}"/>
          </ac:spMkLst>
        </pc:spChg>
        <pc:spChg chg="del">
          <ac:chgData name="Riccardo Mucciola" userId="S::riccardo.mucciola@studenti.unipg.it::e7fbf104-f5ea-4b64-bdd1-a0d6998e363c" providerId="AD" clId="Web-{A4D012D7-B585-9940-9027-7AE36B145636}" dt="2020-02-26T09:43:38.816" v="75"/>
          <ac:spMkLst>
            <pc:docMk/>
            <pc:sldMk cId="3819396217" sldId="272"/>
            <ac:spMk id="3" creationId="{EC011EA1-C94C-4BB9-8FEA-F8EE143BBB8F}"/>
          </ac:spMkLst>
        </pc:spChg>
        <pc:graphicFrameChg chg="add mod ord modGraphic">
          <ac:chgData name="Riccardo Mucciola" userId="S::riccardo.mucciola@studenti.unipg.it::e7fbf104-f5ea-4b64-bdd1-a0d6998e363c" providerId="AD" clId="Web-{A4D012D7-B585-9940-9027-7AE36B145636}" dt="2020-02-26T09:48:51.845" v="467"/>
          <ac:graphicFrameMkLst>
            <pc:docMk/>
            <pc:sldMk cId="3819396217" sldId="272"/>
            <ac:graphicFrameMk id="4" creationId="{4A31FE2C-B642-4D54-823E-FD698D4A424E}"/>
          </ac:graphicFrameMkLst>
        </pc:graphicFrameChg>
      </pc:sldChg>
      <pc:sldChg chg="new del">
        <pc:chgData name="Riccardo Mucciola" userId="S::riccardo.mucciola@studenti.unipg.it::e7fbf104-f5ea-4b64-bdd1-a0d6998e363c" providerId="AD" clId="Web-{A4D012D7-B585-9940-9027-7AE36B145636}" dt="2020-02-26T09:59:30.997" v="557"/>
        <pc:sldMkLst>
          <pc:docMk/>
          <pc:sldMk cId="1568437318" sldId="273"/>
        </pc:sldMkLst>
      </pc:sldChg>
      <pc:sldChg chg="delSp modSp new">
        <pc:chgData name="Riccardo Mucciola" userId="S::riccardo.mucciola@studenti.unipg.it::e7fbf104-f5ea-4b64-bdd1-a0d6998e363c" providerId="AD" clId="Web-{A4D012D7-B585-9940-9027-7AE36B145636}" dt="2020-02-26T09:59:49.060" v="591"/>
        <pc:sldMkLst>
          <pc:docMk/>
          <pc:sldMk cId="2100438496" sldId="273"/>
        </pc:sldMkLst>
        <pc:spChg chg="mod">
          <ac:chgData name="Riccardo Mucciola" userId="S::riccardo.mucciola@studenti.unipg.it::e7fbf104-f5ea-4b64-bdd1-a0d6998e363c" providerId="AD" clId="Web-{A4D012D7-B585-9940-9027-7AE36B145636}" dt="2020-02-26T09:59:46.341" v="588" actId="20577"/>
          <ac:spMkLst>
            <pc:docMk/>
            <pc:sldMk cId="2100438496" sldId="273"/>
            <ac:spMk id="2" creationId="{E7F76603-4760-4980-BE85-E1601BB5D5AA}"/>
          </ac:spMkLst>
        </pc:spChg>
        <pc:spChg chg="del">
          <ac:chgData name="Riccardo Mucciola" userId="S::riccardo.mucciola@studenti.unipg.it::e7fbf104-f5ea-4b64-bdd1-a0d6998e363c" providerId="AD" clId="Web-{A4D012D7-B585-9940-9027-7AE36B145636}" dt="2020-02-26T09:59:49.060" v="591"/>
          <ac:spMkLst>
            <pc:docMk/>
            <pc:sldMk cId="2100438496" sldId="273"/>
            <ac:spMk id="3" creationId="{CB58B998-F7BE-4DBB-888C-51AD118F8E98}"/>
          </ac:spMkLst>
        </pc:spChg>
      </pc:sldChg>
    </pc:docChg>
  </pc:docChgLst>
  <pc:docChgLst>
    <pc:chgData name="Riccardo Mucciola" userId="S::riccardo.mucciola@studenti.unipg.it::e7fbf104-f5ea-4b64-bdd1-a0d6998e363c" providerId="AD" clId="Web-{6A15CC45-2B31-1B76-F55F-650DE1DF7EEC}"/>
    <pc:docChg chg="addSld delSld modSld sldOrd">
      <pc:chgData name="Riccardo Mucciola" userId="S::riccardo.mucciola@studenti.unipg.it::e7fbf104-f5ea-4b64-bdd1-a0d6998e363c" providerId="AD" clId="Web-{6A15CC45-2B31-1B76-F55F-650DE1DF7EEC}" dt="2020-04-20T14:38:31.461" v="1593"/>
      <pc:docMkLst>
        <pc:docMk/>
      </pc:docMkLst>
      <pc:sldChg chg="modSp">
        <pc:chgData name="Riccardo Mucciola" userId="S::riccardo.mucciola@studenti.unipg.it::e7fbf104-f5ea-4b64-bdd1-a0d6998e363c" providerId="AD" clId="Web-{6A15CC45-2B31-1B76-F55F-650DE1DF7EEC}" dt="2020-04-20T14:37:47.755" v="1588" actId="20577"/>
        <pc:sldMkLst>
          <pc:docMk/>
          <pc:sldMk cId="3962583941" sldId="256"/>
        </pc:sldMkLst>
        <pc:spChg chg="mod">
          <ac:chgData name="Riccardo Mucciola" userId="S::riccardo.mucciola@studenti.unipg.it::e7fbf104-f5ea-4b64-bdd1-a0d6998e363c" providerId="AD" clId="Web-{6A15CC45-2B31-1B76-F55F-650DE1DF7EEC}" dt="2020-04-20T14:37:47.755" v="1588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addSp delSp modSp mod modClrScheme chgLayout">
        <pc:chgData name="Riccardo Mucciola" userId="S::riccardo.mucciola@studenti.unipg.it::e7fbf104-f5ea-4b64-bdd1-a0d6998e363c" providerId="AD" clId="Web-{6A15CC45-2B31-1B76-F55F-650DE1DF7EEC}" dt="2020-04-20T14:35:26.041" v="1421" actId="20577"/>
        <pc:sldMkLst>
          <pc:docMk/>
          <pc:sldMk cId="1478996598" sldId="258"/>
        </pc:sldMkLst>
        <pc:spChg chg="del mod ord">
          <ac:chgData name="Riccardo Mucciola" userId="S::riccardo.mucciola@studenti.unipg.it::e7fbf104-f5ea-4b64-bdd1-a0d6998e363c" providerId="AD" clId="Web-{6A15CC45-2B31-1B76-F55F-650DE1DF7EEC}" dt="2020-04-20T14:35:11.822" v="1419"/>
          <ac:spMkLst>
            <pc:docMk/>
            <pc:sldMk cId="1478996598" sldId="258"/>
            <ac:spMk id="2" creationId="{3462ED1F-3649-41C1-B39A-55F636608D86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26:52.926" v="1309"/>
          <ac:spMkLst>
            <pc:docMk/>
            <pc:sldMk cId="1478996598" sldId="258"/>
            <ac:spMk id="5" creationId="{CDF33F0B-B9BE-4105-8783-77E45A67B806}"/>
          </ac:spMkLst>
        </pc:spChg>
        <pc:spChg chg="add mod">
          <ac:chgData name="Riccardo Mucciola" userId="S::riccardo.mucciola@studenti.unipg.it::e7fbf104-f5ea-4b64-bdd1-a0d6998e363c" providerId="AD" clId="Web-{6A15CC45-2B31-1B76-F55F-650DE1DF7EEC}" dt="2020-04-20T14:35:26.041" v="1421" actId="20577"/>
          <ac:spMkLst>
            <pc:docMk/>
            <pc:sldMk cId="1478996598" sldId="258"/>
            <ac:spMk id="6" creationId="{4C4E17BF-3FBF-4CFA-B34E-4520075CBBF7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10" creationId="{BB2B8762-61F0-4F1B-9364-D633EE9D6AF5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12" creationId="{E97675C8-1328-460C-9EBF-6B446B67EAD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15" creationId="{C6417104-D4C1-4710-9982-2154A7F4849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16" creationId="{BB2B8762-61F0-4F1B-9364-D633EE9D6AF5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17" creationId="{626F1402-2DEC-4071-84AF-350C7BF00D4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18" creationId="{E97675C8-1328-460C-9EBF-6B446B67EAD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21" creationId="{DA52A394-10F4-4AA5-90E4-634D1E919DBA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22" creationId="{C6417104-D4C1-4710-9982-2154A7F4849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39:10.251" v="51"/>
          <ac:spMkLst>
            <pc:docMk/>
            <pc:sldMk cId="1478996598" sldId="258"/>
            <ac:spMk id="23" creationId="{07BDDC51-8BB2-42BE-8EA8-39B3E9AC1EF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24" creationId="{626F1402-2DEC-4071-84AF-350C7BF00D4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26" creationId="{DA52A394-10F4-4AA5-90E4-634D1E919DBA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1:49.325" v="73"/>
          <ac:spMkLst>
            <pc:docMk/>
            <pc:sldMk cId="1478996598" sldId="258"/>
            <ac:spMk id="27" creationId="{07BDDC51-8BB2-42BE-8EA8-39B3E9AC1EF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28" creationId="{BB2B8762-61F0-4F1B-9364-D633EE9D6AF5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29" creationId="{E97675C8-1328-460C-9EBF-6B446B67EAD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31" creationId="{C6417104-D4C1-4710-9982-2154A7F4849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32" creationId="{626F1402-2DEC-4071-84AF-350C7BF00D4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34" creationId="{DA52A394-10F4-4AA5-90E4-634D1E919DBA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3:42:36.125" v="77"/>
          <ac:spMkLst>
            <pc:docMk/>
            <pc:sldMk cId="1478996598" sldId="258"/>
            <ac:spMk id="35" creationId="{07BDDC51-8BB2-42BE-8EA8-39B3E9AC1EF6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42:36.125" v="77"/>
          <ac:picMkLst>
            <pc:docMk/>
            <pc:sldMk cId="1478996598" sldId="258"/>
            <ac:picMk id="3" creationId="{73E2FCF7-6257-41F6-A2D1-532BB2025497}"/>
          </ac:picMkLst>
        </pc:picChg>
        <pc:picChg chg="mod ord">
          <ac:chgData name="Riccardo Mucciola" userId="S::riccardo.mucciola@studenti.unipg.it::e7fbf104-f5ea-4b64-bdd1-a0d6998e363c" providerId="AD" clId="Web-{6A15CC45-2B31-1B76-F55F-650DE1DF7EEC}" dt="2020-04-20T14:26:52.926" v="1309"/>
          <ac:picMkLst>
            <pc:docMk/>
            <pc:sldMk cId="1478996598" sldId="258"/>
            <ac:picMk id="4" creationId="{45EBEEA7-8263-4DBF-B590-3B13DE479E95}"/>
          </ac:picMkLst>
        </pc:picChg>
        <pc:cxnChg chg="add del">
          <ac:chgData name="Riccardo Mucciola" userId="S::riccardo.mucciola@studenti.unipg.it::e7fbf104-f5ea-4b64-bdd1-a0d6998e363c" providerId="AD" clId="Web-{6A15CC45-2B31-1B76-F55F-650DE1DF7EEC}" dt="2020-04-20T13:39:10.251" v="51"/>
          <ac:cxnSpMkLst>
            <pc:docMk/>
            <pc:sldMk cId="1478996598" sldId="258"/>
            <ac:cxnSpMk id="14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3:39:10.251" v="51"/>
          <ac:cxnSpMkLst>
            <pc:docMk/>
            <pc:sldMk cId="1478996598" sldId="258"/>
            <ac:cxnSpMk id="19" creationId="{04733B62-1719-4677-A612-CA0AC0AD7482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3:41:49.325" v="73"/>
          <ac:cxnSpMkLst>
            <pc:docMk/>
            <pc:sldMk cId="1478996598" sldId="258"/>
            <ac:cxnSpMk id="20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3:41:49.325" v="73"/>
          <ac:cxnSpMkLst>
            <pc:docMk/>
            <pc:sldMk cId="1478996598" sldId="258"/>
            <ac:cxnSpMk id="25" creationId="{04733B62-1719-4677-A612-CA0AC0AD7482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3:42:36.125" v="77"/>
          <ac:cxnSpMkLst>
            <pc:docMk/>
            <pc:sldMk cId="1478996598" sldId="258"/>
            <ac:cxnSpMk id="30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3:42:36.125" v="77"/>
          <ac:cxnSpMkLst>
            <pc:docMk/>
            <pc:sldMk cId="1478996598" sldId="258"/>
            <ac:cxnSpMk id="33" creationId="{04733B62-1719-4677-A612-CA0AC0AD7482}"/>
          </ac:cxnSpMkLst>
        </pc:cxnChg>
      </pc:sldChg>
      <pc:sldChg chg="addSp delSp modSp">
        <pc:chgData name="Riccardo Mucciola" userId="S::riccardo.mucciola@studenti.unipg.it::e7fbf104-f5ea-4b64-bdd1-a0d6998e363c" providerId="AD" clId="Web-{6A15CC45-2B31-1B76-F55F-650DE1DF7EEC}" dt="2020-04-20T14:35:28.557" v="1424" actId="20577"/>
        <pc:sldMkLst>
          <pc:docMk/>
          <pc:sldMk cId="3722544390" sldId="259"/>
        </pc:sldMkLst>
        <pc:spChg chg="del mod">
          <ac:chgData name="Riccardo Mucciola" userId="S::riccardo.mucciola@studenti.unipg.it::e7fbf104-f5ea-4b64-bdd1-a0d6998e363c" providerId="AD" clId="Web-{6A15CC45-2B31-1B76-F55F-650DE1DF7EEC}" dt="2020-04-20T14:34:57.672" v="1413"/>
          <ac:spMkLst>
            <pc:docMk/>
            <pc:sldMk cId="3722544390" sldId="259"/>
            <ac:spMk id="2" creationId="{E8498577-A3C3-4496-9E3E-226CA2588C61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4:55.242" v="1412"/>
          <ac:spMkLst>
            <pc:docMk/>
            <pc:sldMk cId="3722544390" sldId="259"/>
            <ac:spMk id="6" creationId="{1A1C530C-0817-4FB7-A9D0-32E01044E22F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35:00.790" v="1414"/>
          <ac:spMkLst>
            <pc:docMk/>
            <pc:sldMk cId="3722544390" sldId="259"/>
            <ac:spMk id="8" creationId="{06A9B67B-0ECB-49A2-B2B4-3AA751A85CEB}"/>
          </ac:spMkLst>
        </pc:spChg>
        <pc:spChg chg="add mod">
          <ac:chgData name="Riccardo Mucciola" userId="S::riccardo.mucciola@studenti.unipg.it::e7fbf104-f5ea-4b64-bdd1-a0d6998e363c" providerId="AD" clId="Web-{6A15CC45-2B31-1B76-F55F-650DE1DF7EEC}" dt="2020-04-20T14:35:28.557" v="1424" actId="20577"/>
          <ac:spMkLst>
            <pc:docMk/>
            <pc:sldMk cId="3722544390" sldId="259"/>
            <ac:spMk id="10" creationId="{3447EABF-107E-4E5C-8EEB-D5F502306F10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40:05.911" v="55"/>
          <ac:picMkLst>
            <pc:docMk/>
            <pc:sldMk cId="3722544390" sldId="259"/>
            <ac:picMk id="3" creationId="{2A3FF819-3E91-4546-A513-AFB18160E4E3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39:53.004" v="54"/>
          <ac:picMkLst>
            <pc:docMk/>
            <pc:sldMk cId="3722544390" sldId="259"/>
            <ac:picMk id="4" creationId="{95A3B93D-CC93-43EF-B2AE-C0606E8EEB1A}"/>
          </ac:picMkLst>
        </pc:picChg>
      </pc:sldChg>
      <pc:sldChg chg="addSp delSp modSp">
        <pc:chgData name="Riccardo Mucciola" userId="S::riccardo.mucciola@studenti.unipg.it::e7fbf104-f5ea-4b64-bdd1-a0d6998e363c" providerId="AD" clId="Web-{6A15CC45-2B31-1B76-F55F-650DE1DF7EEC}" dt="2020-04-20T14:34:49.961" v="1410"/>
        <pc:sldMkLst>
          <pc:docMk/>
          <pc:sldMk cId="154081667" sldId="260"/>
        </pc:sldMkLst>
        <pc:spChg chg="del mod">
          <ac:chgData name="Riccardo Mucciola" userId="S::riccardo.mucciola@studenti.unipg.it::e7fbf104-f5ea-4b64-bdd1-a0d6998e363c" providerId="AD" clId="Web-{6A15CC45-2B31-1B76-F55F-650DE1DF7EEC}" dt="2020-04-20T14:33:44.003" v="1392"/>
          <ac:spMkLst>
            <pc:docMk/>
            <pc:sldMk cId="154081667" sldId="260"/>
            <ac:spMk id="2" creationId="{32D07267-396D-41CB-B31E-0AF8BA393F46}"/>
          </ac:spMkLst>
        </pc:spChg>
        <pc:spChg chg="add mod">
          <ac:chgData name="Riccardo Mucciola" userId="S::riccardo.mucciola@studenti.unipg.it::e7fbf104-f5ea-4b64-bdd1-a0d6998e363c" providerId="AD" clId="Web-{6A15CC45-2B31-1B76-F55F-650DE1DF7EEC}" dt="2020-04-20T14:33:47.191" v="1395" actId="20577"/>
          <ac:spMkLst>
            <pc:docMk/>
            <pc:sldMk cId="154081667" sldId="260"/>
            <ac:spMk id="6" creationId="{FDFE664A-B70B-40E6-8DD1-17C983E313FC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34:49.961" v="1410"/>
          <ac:spMkLst>
            <pc:docMk/>
            <pc:sldMk cId="154081667" sldId="260"/>
            <ac:spMk id="8" creationId="{03EEE414-016B-456A-A72F-39264875EF77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40:29.835" v="57"/>
          <ac:picMkLst>
            <pc:docMk/>
            <pc:sldMk cId="154081667" sldId="260"/>
            <ac:picMk id="3" creationId="{FCA54401-99B4-4F7C-BDAE-3AAF523751DB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40:19.381" v="56"/>
          <ac:picMkLst>
            <pc:docMk/>
            <pc:sldMk cId="154081667" sldId="260"/>
            <ac:picMk id="4" creationId="{CCF0BD38-31DD-47B4-BAA5-6C077A9F31E3}"/>
          </ac:picMkLst>
        </pc:picChg>
      </pc:sldChg>
      <pc:sldChg chg="addSp delSp modSp">
        <pc:chgData name="Riccardo Mucciola" userId="S::riccardo.mucciola@studenti.unipg.it::e7fbf104-f5ea-4b64-bdd1-a0d6998e363c" providerId="AD" clId="Web-{6A15CC45-2B31-1B76-F55F-650DE1DF7EEC}" dt="2020-04-20T14:27:24.351" v="1314"/>
        <pc:sldMkLst>
          <pc:docMk/>
          <pc:sldMk cId="2155292961" sldId="261"/>
        </pc:sldMkLst>
        <pc:spChg chg="mod">
          <ac:chgData name="Riccardo Mucciola" userId="S::riccardo.mucciola@studenti.unipg.it::e7fbf104-f5ea-4b64-bdd1-a0d6998e363c" providerId="AD" clId="Web-{6A15CC45-2B31-1B76-F55F-650DE1DF7EEC}" dt="2020-04-20T14:27:24.351" v="1314"/>
          <ac:spMkLst>
            <pc:docMk/>
            <pc:sldMk cId="2155292961" sldId="261"/>
            <ac:spMk id="2" creationId="{6B0ADD61-468C-4CF8-8DD6-5D26D335244C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24.351" v="1314"/>
          <ac:spMkLst>
            <pc:docMk/>
            <pc:sldMk cId="2155292961" sldId="261"/>
            <ac:spMk id="81" creationId="{FB5993E2-C02B-4335-ABA5-D8EC465551E3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24.351" v="1314"/>
          <ac:spMkLst>
            <pc:docMk/>
            <pc:sldMk cId="2155292961" sldId="261"/>
            <ac:spMk id="83" creationId="{C0B801A2-5622-4BE8-9AD2-C337A2CD0022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24.351" v="1314"/>
          <ac:spMkLst>
            <pc:docMk/>
            <pc:sldMk cId="2155292961" sldId="261"/>
            <ac:spMk id="85" creationId="{B7AF614F-5BC3-4086-99F5-B87C5847A071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27:24.351" v="1314"/>
          <ac:spMkLst>
            <pc:docMk/>
            <pc:sldMk cId="2155292961" sldId="261"/>
            <ac:spMk id="202" creationId="{C8EA51B6-FA5D-4CA9-A7EB-5B431BF6DB03}"/>
          </ac:spMkLst>
        </pc:spChg>
        <pc:graphicFrameChg chg="del mod modGraphic">
          <ac:chgData name="Riccardo Mucciola" userId="S::riccardo.mucciola@studenti.unipg.it::e7fbf104-f5ea-4b64-bdd1-a0d6998e363c" providerId="AD" clId="Web-{6A15CC45-2B31-1B76-F55F-650DE1DF7EEC}" dt="2020-04-20T13:50:00.704" v="321"/>
          <ac:graphicFrameMkLst>
            <pc:docMk/>
            <pc:sldMk cId="2155292961" sldId="261"/>
            <ac:graphicFrameMk id="4" creationId="{2C38F3E5-FC0A-40A5-92CF-05106FBC966C}"/>
          </ac:graphicFrameMkLst>
        </pc:graphicFrameChg>
        <pc:graphicFrameChg chg="add">
          <ac:chgData name="Riccardo Mucciola" userId="S::riccardo.mucciola@studenti.unipg.it::e7fbf104-f5ea-4b64-bdd1-a0d6998e363c" providerId="AD" clId="Web-{6A15CC45-2B31-1B76-F55F-650DE1DF7EEC}" dt="2020-04-20T14:27:24.351" v="1314"/>
          <ac:graphicFrameMkLst>
            <pc:docMk/>
            <pc:sldMk cId="2155292961" sldId="261"/>
            <ac:graphicFrameMk id="204" creationId="{81E376BA-8258-449C-9718-199FE0096579}"/>
          </ac:graphicFrameMkLst>
        </pc:graphicFrameChg>
      </pc:sldChg>
      <pc:sldChg chg="addSp delSp modSp">
        <pc:chgData name="Riccardo Mucciola" userId="S::riccardo.mucciola@studenti.unipg.it::e7fbf104-f5ea-4b64-bdd1-a0d6998e363c" providerId="AD" clId="Web-{6A15CC45-2B31-1B76-F55F-650DE1DF7EEC}" dt="2020-04-20T14:37:21.800" v="1572" actId="20577"/>
        <pc:sldMkLst>
          <pc:docMk/>
          <pc:sldMk cId="1842259599" sldId="262"/>
        </pc:sldMkLst>
        <pc:spChg chg="add del mod">
          <ac:chgData name="Riccardo Mucciola" userId="S::riccardo.mucciola@studenti.unipg.it::e7fbf104-f5ea-4b64-bdd1-a0d6998e363c" providerId="AD" clId="Web-{6A15CC45-2B31-1B76-F55F-650DE1DF7EEC}" dt="2020-04-20T14:37:04.220" v="1519"/>
          <ac:spMkLst>
            <pc:docMk/>
            <pc:sldMk cId="1842259599" sldId="262"/>
            <ac:spMk id="2" creationId="{AC902F87-C60E-4E80-9B53-5EABA3CDF008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36:57.376" v="1518"/>
          <ac:spMkLst>
            <pc:docMk/>
            <pc:sldMk cId="1842259599" sldId="262"/>
            <ac:spMk id="5" creationId="{95FD1365-065F-4C08-ACCA-8284A9A3FAF1}"/>
          </ac:spMkLst>
        </pc:spChg>
        <pc:spChg chg="add mod">
          <ac:chgData name="Riccardo Mucciola" userId="S::riccardo.mucciola@studenti.unipg.it::e7fbf104-f5ea-4b64-bdd1-a0d6998e363c" providerId="AD" clId="Web-{6A15CC45-2B31-1B76-F55F-650DE1DF7EEC}" dt="2020-04-20T14:37:21.800" v="1572" actId="20577"/>
          <ac:spMkLst>
            <pc:docMk/>
            <pc:sldMk cId="1842259599" sldId="262"/>
            <ac:spMk id="8" creationId="{1BFB3B5E-7F9E-4F28-9022-CF3F63FACA05}"/>
          </ac:spMkLst>
        </pc:spChg>
      </pc:sldChg>
      <pc:sldChg chg="modSp">
        <pc:chgData name="Riccardo Mucciola" userId="S::riccardo.mucciola@studenti.unipg.it::e7fbf104-f5ea-4b64-bdd1-a0d6998e363c" providerId="AD" clId="Web-{6A15CC45-2B31-1B76-F55F-650DE1DF7EEC}" dt="2020-04-20T14:36:02.075" v="1434" actId="14100"/>
        <pc:sldMkLst>
          <pc:docMk/>
          <pc:sldMk cId="3758996573" sldId="263"/>
        </pc:sldMkLst>
        <pc:spChg chg="mod">
          <ac:chgData name="Riccardo Mucciola" userId="S::riccardo.mucciola@studenti.unipg.it::e7fbf104-f5ea-4b64-bdd1-a0d6998e363c" providerId="AD" clId="Web-{6A15CC45-2B31-1B76-F55F-650DE1DF7EEC}" dt="2020-04-20T14:36:02.075" v="1434" actId="14100"/>
          <ac:spMkLst>
            <pc:docMk/>
            <pc:sldMk cId="3758996573" sldId="263"/>
            <ac:spMk id="2" creationId="{752611BE-07DF-4FD9-9B60-7586134BEF30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25:40.911" v="2"/>
          <ac:picMkLst>
            <pc:docMk/>
            <pc:sldMk cId="3758996573" sldId="263"/>
            <ac:picMk id="6" creationId="{081AAA49-A7C2-4B62-A527-D430526F88FD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25:29.848" v="1"/>
          <ac:picMkLst>
            <pc:docMk/>
            <pc:sldMk cId="3758996573" sldId="263"/>
            <ac:picMk id="8" creationId="{AA20E168-5DA2-4C25-9D54-C0E6AF3A57D3}"/>
          </ac:picMkLst>
        </pc:picChg>
      </pc:sldChg>
      <pc:sldChg chg="addSp delSp modSp">
        <pc:chgData name="Riccardo Mucciola" userId="S::riccardo.mucciola@studenti.unipg.it::e7fbf104-f5ea-4b64-bdd1-a0d6998e363c" providerId="AD" clId="Web-{6A15CC45-2B31-1B76-F55F-650DE1DF7EEC}" dt="2020-04-20T14:27:59.400" v="1319" actId="20577"/>
        <pc:sldMkLst>
          <pc:docMk/>
          <pc:sldMk cId="3640122283" sldId="264"/>
        </pc:sldMkLst>
        <pc:spChg chg="mod">
          <ac:chgData name="Riccardo Mucciola" userId="S::riccardo.mucciola@studenti.unipg.it::e7fbf104-f5ea-4b64-bdd1-a0d6998e363c" providerId="AD" clId="Web-{6A15CC45-2B31-1B76-F55F-650DE1DF7EEC}" dt="2020-04-20T14:27:48.680" v="1316"/>
          <ac:spMkLst>
            <pc:docMk/>
            <pc:sldMk cId="3640122283" sldId="264"/>
            <ac:spMk id="2" creationId="{2B847AEE-1BBD-4811-B5BD-BF200330A264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13:40.119" v="988"/>
          <ac:spMkLst>
            <pc:docMk/>
            <pc:sldMk cId="3640122283" sldId="264"/>
            <ac:spMk id="27" creationId="{9D9F4D5D-E5F4-47EF-A037-E3B3594B1A27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27:48.680" v="1316"/>
          <ac:spMkLst>
            <pc:docMk/>
            <pc:sldMk cId="3640122283" sldId="264"/>
            <ac:spMk id="28" creationId="{15DA7C9F-567E-4A38-AB0D-59D49B5EF869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48.680" v="1316"/>
          <ac:spMkLst>
            <pc:docMk/>
            <pc:sldMk cId="3640122283" sldId="264"/>
            <ac:spMk id="35" creationId="{FB5993E2-C02B-4335-ABA5-D8EC465551E3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48.680" v="1316"/>
          <ac:spMkLst>
            <pc:docMk/>
            <pc:sldMk cId="3640122283" sldId="264"/>
            <ac:spMk id="37" creationId="{C0B801A2-5622-4BE8-9AD2-C337A2CD0022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48.680" v="1316"/>
          <ac:spMkLst>
            <pc:docMk/>
            <pc:sldMk cId="3640122283" sldId="264"/>
            <ac:spMk id="39" creationId="{B7AF614F-5BC3-4086-99F5-B87C5847A071}"/>
          </ac:spMkLst>
        </pc:spChg>
        <pc:graphicFrameChg chg="del">
          <ac:chgData name="Riccardo Mucciola" userId="S::riccardo.mucciola@studenti.unipg.it::e7fbf104-f5ea-4b64-bdd1-a0d6998e363c" providerId="AD" clId="Web-{6A15CC45-2B31-1B76-F55F-650DE1DF7EEC}" dt="2020-04-20T14:13:06.601" v="958"/>
          <ac:graphicFrameMkLst>
            <pc:docMk/>
            <pc:sldMk cId="3640122283" sldId="264"/>
            <ac:graphicFrameMk id="5" creationId="{79ACC9F5-F6C9-460D-A182-8618CF17E0A3}"/>
          </ac:graphicFrameMkLst>
        </pc:graphicFrameChg>
        <pc:graphicFrameChg chg="add modGraphic">
          <ac:chgData name="Riccardo Mucciola" userId="S::riccardo.mucciola@studenti.unipg.it::e7fbf104-f5ea-4b64-bdd1-a0d6998e363c" providerId="AD" clId="Web-{6A15CC45-2B31-1B76-F55F-650DE1DF7EEC}" dt="2020-04-20T14:27:59.400" v="1319" actId="20577"/>
          <ac:graphicFrameMkLst>
            <pc:docMk/>
            <pc:sldMk cId="3640122283" sldId="264"/>
            <ac:graphicFrameMk id="30" creationId="{1058EAFE-E76C-454B-A96A-E45055D47E9A}"/>
          </ac:graphicFrameMkLst>
        </pc:graphicFrameChg>
      </pc:sldChg>
      <pc:sldChg chg="modSp mod setBg">
        <pc:chgData name="Riccardo Mucciola" userId="S::riccardo.mucciola@studenti.unipg.it::e7fbf104-f5ea-4b64-bdd1-a0d6998e363c" providerId="AD" clId="Web-{6A15CC45-2B31-1B76-F55F-650DE1DF7EEC}" dt="2020-04-20T14:18:56.768" v="1158" actId="20577"/>
        <pc:sldMkLst>
          <pc:docMk/>
          <pc:sldMk cId="3116215750" sldId="265"/>
        </pc:sldMkLst>
        <pc:spChg chg="mod">
          <ac:chgData name="Riccardo Mucciola" userId="S::riccardo.mucciola@studenti.unipg.it::e7fbf104-f5ea-4b64-bdd1-a0d6998e363c" providerId="AD" clId="Web-{6A15CC45-2B31-1B76-F55F-650DE1DF7EEC}" dt="2020-04-20T14:18:56.768" v="1158" actId="20577"/>
          <ac:spMkLst>
            <pc:docMk/>
            <pc:sldMk cId="3116215750" sldId="265"/>
            <ac:spMk id="2" creationId="{FE78F684-F0C5-4D28-8D1C-5A96FE873DFF}"/>
          </ac:spMkLst>
        </pc:spChg>
        <pc:graphicFrameChg chg="mod modGraphic">
          <ac:chgData name="Riccardo Mucciola" userId="S::riccardo.mucciola@studenti.unipg.it::e7fbf104-f5ea-4b64-bdd1-a0d6998e363c" providerId="AD" clId="Web-{6A15CC45-2B31-1B76-F55F-650DE1DF7EEC}" dt="2020-04-20T14:00:44.266" v="763"/>
          <ac:graphicFrameMkLst>
            <pc:docMk/>
            <pc:sldMk cId="3116215750" sldId="265"/>
            <ac:graphicFrameMk id="4" creationId="{F3173BFE-20C5-4E73-AC18-8B17D9131206}"/>
          </ac:graphicFrameMkLst>
        </pc:graphicFrameChg>
      </pc:sldChg>
      <pc:sldChg chg="addSp delSp modSp mod modClrScheme delDesignElem chgLayout">
        <pc:chgData name="Riccardo Mucciola" userId="S::riccardo.mucciola@studenti.unipg.it::e7fbf104-f5ea-4b64-bdd1-a0d6998e363c" providerId="AD" clId="Web-{6A15CC45-2B31-1B76-F55F-650DE1DF7EEC}" dt="2020-04-20T14:32:16.497" v="1353"/>
        <pc:sldMkLst>
          <pc:docMk/>
          <pc:sldMk cId="3239743400" sldId="266"/>
        </pc:sldMkLst>
        <pc:spChg chg="mod ord">
          <ac:chgData name="Riccardo Mucciola" userId="S::riccardo.mucciola@studenti.unipg.it::e7fbf104-f5ea-4b64-bdd1-a0d6998e363c" providerId="AD" clId="Web-{6A15CC45-2B31-1B76-F55F-650DE1DF7EEC}" dt="2020-04-20T14:32:16.497" v="1353"/>
          <ac:spMkLst>
            <pc:docMk/>
            <pc:sldMk cId="3239743400" sldId="266"/>
            <ac:spMk id="2" creationId="{1634547C-624D-4009-A9D1-D2DF293BA4F8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03:01.807" v="767"/>
          <ac:spMkLst>
            <pc:docMk/>
            <pc:sldMk cId="3239743400" sldId="266"/>
            <ac:spMk id="5" creationId="{32F306D5-904E-4882-8404-8B60F56F466B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6:02.070" v="784"/>
          <ac:spMkLst>
            <pc:docMk/>
            <pc:sldMk cId="3239743400" sldId="266"/>
            <ac:spMk id="11" creationId="{F3322D5C-13DD-4AED-8D4B-F1E69C724ECA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5:55.476" v="782"/>
          <ac:spMkLst>
            <pc:docMk/>
            <pc:sldMk cId="3239743400" sldId="266"/>
            <ac:spMk id="12" creationId="{E8630838-4F1E-4CAB-9615-E3827EC8543C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3:58.858" v="774"/>
          <ac:spMkLst>
            <pc:docMk/>
            <pc:sldMk cId="3239743400" sldId="266"/>
            <ac:spMk id="13" creationId="{74A33258-D767-4596-AA0A-E09ED8775D99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14" creationId="{BB2B8762-61F0-4F1B-9364-D633EE9D6AF5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6:00.039" v="783"/>
          <ac:spMkLst>
            <pc:docMk/>
            <pc:sldMk cId="3239743400" sldId="266"/>
            <ac:spMk id="15" creationId="{5A641F37-C98E-44D5-A0BD-43C81040321C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16" creationId="{E97675C8-1328-460C-9EBF-6B446B67EAD3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6:08.399" v="785"/>
          <ac:spMkLst>
            <pc:docMk/>
            <pc:sldMk cId="3239743400" sldId="266"/>
            <ac:spMk id="17" creationId="{A44C82F5-616E-4C5F-833B-90CBBED36E3D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20" creationId="{C6417104-D4C1-4710-9982-2154A7F4849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22" creationId="{626F1402-2DEC-4071-84AF-350C7BF00D4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26" creationId="{DA52A394-10F4-4AA5-90E4-634D1E919DBA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30.829" v="776"/>
          <ac:spMkLst>
            <pc:docMk/>
            <pc:sldMk cId="3239743400" sldId="266"/>
            <ac:spMk id="28" creationId="{07BDDC51-8BB2-42BE-8EA8-39B3E9AC1EF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33" creationId="{BB2B8762-61F0-4F1B-9364-D633EE9D6AF5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35" creationId="{E97675C8-1328-460C-9EBF-6B446B67EAD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39" creationId="{2AD83CFE-1CA3-4832-A4B9-C48CD1347C0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41" creationId="{BC98641C-7F74-435D-996F-A4387A3C3C2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43" creationId="{F530C0F6-C8DF-4539-B30C-8105DB618C20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4:42.299" v="777"/>
          <ac:spMkLst>
            <pc:docMk/>
            <pc:sldMk cId="3239743400" sldId="266"/>
            <ac:spMk id="45" creationId="{BAE51241-AA8B-4B82-9C59-6738DB85674C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50" creationId="{BB2B8762-61F0-4F1B-9364-D633EE9D6AF5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52" creationId="{E97675C8-1328-460C-9EBF-6B446B67EAD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56" creationId="{C6417104-D4C1-4710-9982-2154A7F4849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58" creationId="{626F1402-2DEC-4071-84AF-350C7BF00D4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62" creationId="{DA52A394-10F4-4AA5-90E4-634D1E919DBA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05:35.537" v="778"/>
          <ac:spMkLst>
            <pc:docMk/>
            <pc:sldMk cId="3239743400" sldId="266"/>
            <ac:spMk id="64" creationId="{07BDDC51-8BB2-42BE-8EA8-39B3E9AC1EF6}"/>
          </ac:spMkLst>
        </pc:spChg>
        <pc:picChg chg="del mod">
          <ac:chgData name="Riccardo Mucciola" userId="S::riccardo.mucciola@studenti.unipg.it::e7fbf104-f5ea-4b64-bdd1-a0d6998e363c" providerId="AD" clId="Web-{6A15CC45-2B31-1B76-F55F-650DE1DF7EEC}" dt="2020-04-20T14:02:48.009" v="765"/>
          <ac:picMkLst>
            <pc:docMk/>
            <pc:sldMk cId="3239743400" sldId="266"/>
            <ac:picMk id="4" creationId="{419617F4-AFF3-48D2-B7DE-104CAD92B16F}"/>
          </ac:picMkLst>
        </pc:picChg>
        <pc:picChg chg="del">
          <ac:chgData name="Riccardo Mucciola" userId="S::riccardo.mucciola@studenti.unipg.it::e7fbf104-f5ea-4b64-bdd1-a0d6998e363c" providerId="AD" clId="Web-{6A15CC45-2B31-1B76-F55F-650DE1DF7EEC}" dt="2020-04-20T14:02:48.728" v="766"/>
          <ac:picMkLst>
            <pc:docMk/>
            <pc:sldMk cId="3239743400" sldId="266"/>
            <ac:picMk id="6" creationId="{17899280-1308-40FF-9674-C7F5C17F5ACB}"/>
          </ac:picMkLst>
        </pc:picChg>
        <pc:picChg chg="add del mod ord">
          <ac:chgData name="Riccardo Mucciola" userId="S::riccardo.mucciola@studenti.unipg.it::e7fbf104-f5ea-4b64-bdd1-a0d6998e363c" providerId="AD" clId="Web-{6A15CC45-2B31-1B76-F55F-650DE1DF7EEC}" dt="2020-04-20T14:05:43.928" v="780"/>
          <ac:picMkLst>
            <pc:docMk/>
            <pc:sldMk cId="3239743400" sldId="266"/>
            <ac:picMk id="7" creationId="{92DECE43-425A-4041-93BB-2FADFD275A4B}"/>
          </ac:picMkLst>
        </pc:picChg>
        <pc:picChg chg="add del mod">
          <ac:chgData name="Riccardo Mucciola" userId="S::riccardo.mucciola@studenti.unipg.it::e7fbf104-f5ea-4b64-bdd1-a0d6998e363c" providerId="AD" clId="Web-{6A15CC45-2B31-1B76-F55F-650DE1DF7EEC}" dt="2020-04-20T14:05:45.366" v="781"/>
          <ac:picMkLst>
            <pc:docMk/>
            <pc:sldMk cId="3239743400" sldId="266"/>
            <ac:picMk id="9" creationId="{625D561E-6688-4A97-A26B-00203CE3E3B8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05:55.476" v="782"/>
          <ac:picMkLst>
            <pc:docMk/>
            <pc:sldMk cId="3239743400" sldId="266"/>
            <ac:picMk id="19" creationId="{5BF56D79-2501-4C66-A807-951763F1DD52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06:08.399" v="785"/>
          <ac:picMkLst>
            <pc:docMk/>
            <pc:sldMk cId="3239743400" sldId="266"/>
            <ac:picMk id="23" creationId="{9969BC31-E5FF-43FF-B7F7-0755221A5191}"/>
          </ac:picMkLst>
        </pc:picChg>
        <pc:cxnChg chg="add del">
          <ac:chgData name="Riccardo Mucciola" userId="S::riccardo.mucciola@studenti.unipg.it::e7fbf104-f5ea-4b64-bdd1-a0d6998e363c" providerId="AD" clId="Web-{6A15CC45-2B31-1B76-F55F-650DE1DF7EEC}" dt="2020-04-20T14:04:30.829" v="776"/>
          <ac:cxnSpMkLst>
            <pc:docMk/>
            <pc:sldMk cId="3239743400" sldId="266"/>
            <ac:cxnSpMk id="18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4:04:30.829" v="776"/>
          <ac:cxnSpMkLst>
            <pc:docMk/>
            <pc:sldMk cId="3239743400" sldId="266"/>
            <ac:cxnSpMk id="24" creationId="{04733B62-1719-4677-A612-CA0AC0AD7482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4:04:42.299" v="777"/>
          <ac:cxnSpMkLst>
            <pc:docMk/>
            <pc:sldMk cId="3239743400" sldId="266"/>
            <ac:cxnSpMk id="37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4:05:35.537" v="778"/>
          <ac:cxnSpMkLst>
            <pc:docMk/>
            <pc:sldMk cId="3239743400" sldId="266"/>
            <ac:cxnSpMk id="54" creationId="{514EE78B-AF71-4195-A01B-F1165D9233BF}"/>
          </ac:cxnSpMkLst>
        </pc:cxnChg>
        <pc:cxnChg chg="add del">
          <ac:chgData name="Riccardo Mucciola" userId="S::riccardo.mucciola@studenti.unipg.it::e7fbf104-f5ea-4b64-bdd1-a0d6998e363c" providerId="AD" clId="Web-{6A15CC45-2B31-1B76-F55F-650DE1DF7EEC}" dt="2020-04-20T14:05:35.537" v="778"/>
          <ac:cxnSpMkLst>
            <pc:docMk/>
            <pc:sldMk cId="3239743400" sldId="266"/>
            <ac:cxnSpMk id="60" creationId="{04733B62-1719-4677-A612-CA0AC0AD7482}"/>
          </ac:cxnSpMkLst>
        </pc:cxnChg>
      </pc:sldChg>
      <pc:sldChg chg="addSp delSp modSp mod modClrScheme chgLayout">
        <pc:chgData name="Riccardo Mucciola" userId="S::riccardo.mucciola@studenti.unipg.it::e7fbf104-f5ea-4b64-bdd1-a0d6998e363c" providerId="AD" clId="Web-{6A15CC45-2B31-1B76-F55F-650DE1DF7EEC}" dt="2020-04-20T14:18:46.235" v="1150" actId="20577"/>
        <pc:sldMkLst>
          <pc:docMk/>
          <pc:sldMk cId="384640251" sldId="267"/>
        </pc:sldMkLst>
        <pc:spChg chg="mod ord">
          <ac:chgData name="Riccardo Mucciola" userId="S::riccardo.mucciola@studenti.unipg.it::e7fbf104-f5ea-4b64-bdd1-a0d6998e363c" providerId="AD" clId="Web-{6A15CC45-2B31-1B76-F55F-650DE1DF7EEC}" dt="2020-04-20T14:18:46.235" v="1150" actId="20577"/>
          <ac:spMkLst>
            <pc:docMk/>
            <pc:sldMk cId="384640251" sldId="267"/>
            <ac:spMk id="2" creationId="{BB489B71-8972-4583-AC6E-E51B207471F8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7:13.716" v="789"/>
          <ac:spMkLst>
            <pc:docMk/>
            <pc:sldMk cId="384640251" sldId="267"/>
            <ac:spMk id="3" creationId="{E0D7054A-B251-4788-8053-FCFA459612AA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7:15.513" v="790"/>
          <ac:spMkLst>
            <pc:docMk/>
            <pc:sldMk cId="384640251" sldId="267"/>
            <ac:spMk id="5" creationId="{C0F85EFF-E628-4120-85F9-E21927A2C642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07:30.561" v="792"/>
          <ac:spMkLst>
            <pc:docMk/>
            <pc:sldMk cId="384640251" sldId="267"/>
            <ac:spMk id="6" creationId="{F75969A4-3D49-4170-8033-03A179E78B4D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07:24.279" v="791"/>
          <ac:spMkLst>
            <pc:docMk/>
            <pc:sldMk cId="384640251" sldId="267"/>
            <ac:spMk id="9" creationId="{BDC145C9-C163-4ACB-9031-0EBF83C25AD0}"/>
          </ac:spMkLst>
        </pc:spChg>
        <pc:picChg chg="del mod ord">
          <ac:chgData name="Riccardo Mucciola" userId="S::riccardo.mucciola@studenti.unipg.it::e7fbf104-f5ea-4b64-bdd1-a0d6998e363c" providerId="AD" clId="Web-{6A15CC45-2B31-1B76-F55F-650DE1DF7EEC}" dt="2020-04-20T14:07:10.232" v="788"/>
          <ac:picMkLst>
            <pc:docMk/>
            <pc:sldMk cId="384640251" sldId="267"/>
            <ac:picMk id="4" creationId="{7212AD61-9B95-4B35-B80D-4565FDA28F36}"/>
          </ac:picMkLst>
        </pc:picChg>
        <pc:picChg chg="del">
          <ac:chgData name="Riccardo Mucciola" userId="S::riccardo.mucciola@studenti.unipg.it::e7fbf104-f5ea-4b64-bdd1-a0d6998e363c" providerId="AD" clId="Web-{6A15CC45-2B31-1B76-F55F-650DE1DF7EEC}" dt="2020-04-20T14:07:08.857" v="787"/>
          <ac:picMkLst>
            <pc:docMk/>
            <pc:sldMk cId="384640251" sldId="267"/>
            <ac:picMk id="8" creationId="{E4E70BBE-D655-4D3A-AE1B-BDCB7165E323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07:24.279" v="791"/>
          <ac:picMkLst>
            <pc:docMk/>
            <pc:sldMk cId="384640251" sldId="267"/>
            <ac:picMk id="10" creationId="{36F89FF5-41B5-4EB7-8BE0-BEF3BA8492B8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07:30.561" v="792"/>
          <ac:picMkLst>
            <pc:docMk/>
            <pc:sldMk cId="384640251" sldId="267"/>
            <ac:picMk id="12" creationId="{DC4FC327-9A81-4988-A87B-86AFA66831F9}"/>
          </ac:picMkLst>
        </pc:picChg>
      </pc:sldChg>
      <pc:sldChg chg="addSp delSp modSp mod modClrScheme delDesignElem chgLayout">
        <pc:chgData name="Riccardo Mucciola" userId="S::riccardo.mucciola@studenti.unipg.it::e7fbf104-f5ea-4b64-bdd1-a0d6998e363c" providerId="AD" clId="Web-{6A15CC45-2B31-1B76-F55F-650DE1DF7EEC}" dt="2020-04-20T14:31:30.978" v="1349"/>
        <pc:sldMkLst>
          <pc:docMk/>
          <pc:sldMk cId="1259615480" sldId="268"/>
        </pc:sldMkLst>
        <pc:spChg chg="mod ord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2" creationId="{F497F656-79C7-42A6-85FD-6AB9A23EFA4C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30:27.567" v="1336"/>
          <ac:spMkLst>
            <pc:docMk/>
            <pc:sldMk cId="1259615480" sldId="268"/>
            <ac:spMk id="3" creationId="{A417E7DA-0D66-493B-AB96-9D67271AA04A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4" creationId="{90C82A6E-38BB-498B-9ACF-77B5D4871010}"/>
          </ac:spMkLst>
        </pc:spChg>
        <pc:spChg chg="add del mod ord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5" creationId="{080364EE-E313-4878-AC29-2018258E5AAB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27" creationId="{44CC594A-A820-450F-B363-C19201FCFEC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28" creationId="{59FAB3DA-E9ED-4574-ABCC-378BC0FF1BBC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1:30.978" v="1349"/>
          <ac:spMkLst>
            <pc:docMk/>
            <pc:sldMk cId="1259615480" sldId="268"/>
            <ac:spMk id="30" creationId="{53B8D6B0-55D6-48DC-86D8-FD95D5F118AB}"/>
          </ac:spMkLst>
        </pc:spChg>
        <pc:picChg chg="add del mod ord">
          <ac:chgData name="Riccardo Mucciola" userId="S::riccardo.mucciola@studenti.unipg.it::e7fbf104-f5ea-4b64-bdd1-a0d6998e363c" providerId="AD" clId="Web-{6A15CC45-2B31-1B76-F55F-650DE1DF7EEC}" dt="2020-04-20T14:31:22.915" v="1344"/>
          <ac:picMkLst>
            <pc:docMk/>
            <pc:sldMk cId="1259615480" sldId="268"/>
            <ac:picMk id="6" creationId="{A6E5525E-4464-41DF-8541-348202B62797}"/>
          </ac:picMkLst>
        </pc:picChg>
        <pc:picChg chg="add del mod">
          <ac:chgData name="Riccardo Mucciola" userId="S::riccardo.mucciola@studenti.unipg.it::e7fbf104-f5ea-4b64-bdd1-a0d6998e363c" providerId="AD" clId="Web-{6A15CC45-2B31-1B76-F55F-650DE1DF7EEC}" dt="2020-04-20T14:31:26.587" v="1346"/>
          <ac:picMkLst>
            <pc:docMk/>
            <pc:sldMk cId="1259615480" sldId="268"/>
            <ac:picMk id="9" creationId="{C6B39FBB-2FFD-45F4-A3A3-EFDB731F4A0A}"/>
          </ac:picMkLst>
        </pc:picChg>
      </pc:sldChg>
      <pc:sldChg chg="modSp">
        <pc:chgData name="Riccardo Mucciola" userId="S::riccardo.mucciola@studenti.unipg.it::e7fbf104-f5ea-4b64-bdd1-a0d6998e363c" providerId="AD" clId="Web-{6A15CC45-2B31-1B76-F55F-650DE1DF7EEC}" dt="2020-04-20T14:21:55.342" v="1269" actId="20577"/>
        <pc:sldMkLst>
          <pc:docMk/>
          <pc:sldMk cId="2352255236" sldId="269"/>
        </pc:sldMkLst>
        <pc:spChg chg="mod">
          <ac:chgData name="Riccardo Mucciola" userId="S::riccardo.mucciola@studenti.unipg.it::e7fbf104-f5ea-4b64-bdd1-a0d6998e363c" providerId="AD" clId="Web-{6A15CC45-2B31-1B76-F55F-650DE1DF7EEC}" dt="2020-04-20T14:21:55.342" v="1269" actId="20577"/>
          <ac:spMkLst>
            <pc:docMk/>
            <pc:sldMk cId="2352255236" sldId="269"/>
            <ac:spMk id="3" creationId="{A4328CBF-3A6B-451D-BCE3-25F22C813610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4:21:09.995" v="1246"/>
          <ac:picMkLst>
            <pc:docMk/>
            <pc:sldMk cId="2352255236" sldId="269"/>
            <ac:picMk id="4" creationId="{695077D2-A819-44CE-9CFB-C00AEBB77C91}"/>
          </ac:picMkLst>
        </pc:picChg>
      </pc:sldChg>
      <pc:sldChg chg="modSp">
        <pc:chgData name="Riccardo Mucciola" userId="S::riccardo.mucciola@studenti.unipg.it::e7fbf104-f5ea-4b64-bdd1-a0d6998e363c" providerId="AD" clId="Web-{6A15CC45-2B31-1B76-F55F-650DE1DF7EEC}" dt="2020-04-20T14:21:51.764" v="1255" actId="20577"/>
        <pc:sldMkLst>
          <pc:docMk/>
          <pc:sldMk cId="2639028937" sldId="270"/>
        </pc:sldMkLst>
        <pc:spChg chg="mod">
          <ac:chgData name="Riccardo Mucciola" userId="S::riccardo.mucciola@studenti.unipg.it::e7fbf104-f5ea-4b64-bdd1-a0d6998e363c" providerId="AD" clId="Web-{6A15CC45-2B31-1B76-F55F-650DE1DF7EEC}" dt="2020-04-20T14:21:51.764" v="1255" actId="20577"/>
          <ac:spMkLst>
            <pc:docMk/>
            <pc:sldMk cId="2639028937" sldId="270"/>
            <ac:spMk id="3" creationId="{63EC53A4-E11F-4DA6-8258-5E1ABB72DB1B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4:21:20.293" v="1247"/>
          <ac:picMkLst>
            <pc:docMk/>
            <pc:sldMk cId="2639028937" sldId="270"/>
            <ac:picMk id="4" creationId="{CC064FC5-9C20-4DF4-8E98-2F3022B31EBB}"/>
          </ac:picMkLst>
        </pc:picChg>
      </pc:sldChg>
      <pc:sldChg chg="addSp delSp modSp ord">
        <pc:chgData name="Riccardo Mucciola" userId="S::riccardo.mucciola@studenti.unipg.it::e7fbf104-f5ea-4b64-bdd1-a0d6998e363c" providerId="AD" clId="Web-{6A15CC45-2B31-1B76-F55F-650DE1DF7EEC}" dt="2020-04-20T14:38:31.461" v="1593"/>
        <pc:sldMkLst>
          <pc:docMk/>
          <pc:sldMk cId="4100247209" sldId="271"/>
        </pc:sldMkLst>
        <pc:spChg chg="mod">
          <ac:chgData name="Riccardo Mucciola" userId="S::riccardo.mucciola@studenti.unipg.it::e7fbf104-f5ea-4b64-bdd1-a0d6998e363c" providerId="AD" clId="Web-{6A15CC45-2B31-1B76-F55F-650DE1DF7EEC}" dt="2020-04-20T14:38:14.226" v="1592"/>
          <ac:spMkLst>
            <pc:docMk/>
            <pc:sldMk cId="4100247209" sldId="271"/>
            <ac:spMk id="2" creationId="{6B0ADD61-468C-4CF8-8DD6-5D26D335244C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10:40.856" v="839"/>
          <ac:spMkLst>
            <pc:docMk/>
            <pc:sldMk cId="4100247209" sldId="271"/>
            <ac:spMk id="26" creationId="{91EC855C-D724-49B0-B65F-D4813C8F97CE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10:39.294" v="838"/>
          <ac:spMkLst>
            <pc:docMk/>
            <pc:sldMk cId="4100247209" sldId="271"/>
            <ac:spMk id="27" creationId="{FB5ECB1C-93BE-4A47-8079-A3EDD338E206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28:31.105" v="1321"/>
          <ac:spMkLst>
            <pc:docMk/>
            <pc:sldMk cId="4100247209" sldId="271"/>
            <ac:spMk id="28" creationId="{80ECDECE-CFB0-408C-9B37-1C1C4C202454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8:14.226" v="1592"/>
          <ac:spMkLst>
            <pc:docMk/>
            <pc:sldMk cId="4100247209" sldId="271"/>
            <ac:spMk id="35" creationId="{FB5993E2-C02B-4335-ABA5-D8EC465551E3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8:14.226" v="1592"/>
          <ac:spMkLst>
            <pc:docMk/>
            <pc:sldMk cId="4100247209" sldId="271"/>
            <ac:spMk id="37" creationId="{C0B801A2-5622-4BE8-9AD2-C337A2CD0022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8:14.226" v="1592"/>
          <ac:spMkLst>
            <pc:docMk/>
            <pc:sldMk cId="4100247209" sldId="271"/>
            <ac:spMk id="39" creationId="{B7AF614F-5BC3-4086-99F5-B87C5847A071}"/>
          </ac:spMkLst>
        </pc:spChg>
        <pc:graphicFrameChg chg="del">
          <ac:chgData name="Riccardo Mucciola" userId="S::riccardo.mucciola@studenti.unipg.it::e7fbf104-f5ea-4b64-bdd1-a0d6998e363c" providerId="AD" clId="Web-{6A15CC45-2B31-1B76-F55F-650DE1DF7EEC}" dt="2020-04-20T14:10:11.245" v="828"/>
          <ac:graphicFrameMkLst>
            <pc:docMk/>
            <pc:sldMk cId="4100247209" sldId="271"/>
            <ac:graphicFrameMk id="4" creationId="{2C38F3E5-FC0A-40A5-92CF-05106FBC966C}"/>
          </ac:graphicFrameMkLst>
        </pc:graphicFrameChg>
        <pc:graphicFrameChg chg="add mod modGraphic">
          <ac:chgData name="Riccardo Mucciola" userId="S::riccardo.mucciola@studenti.unipg.it::e7fbf104-f5ea-4b64-bdd1-a0d6998e363c" providerId="AD" clId="Web-{6A15CC45-2B31-1B76-F55F-650DE1DF7EEC}" dt="2020-04-20T14:38:31.461" v="1593"/>
          <ac:graphicFrameMkLst>
            <pc:docMk/>
            <pc:sldMk cId="4100247209" sldId="271"/>
            <ac:graphicFrameMk id="30" creationId="{1029FE73-83A4-4653-AB49-57D8BD871CDD}"/>
          </ac:graphicFrameMkLst>
        </pc:graphicFrameChg>
      </pc:sldChg>
      <pc:sldChg chg="modSp mod ord setBg">
        <pc:chgData name="Riccardo Mucciola" userId="S::riccardo.mucciola@studenti.unipg.it::e7fbf104-f5ea-4b64-bdd1-a0d6998e363c" providerId="AD" clId="Web-{6A15CC45-2B31-1B76-F55F-650DE1DF7EEC}" dt="2020-04-20T13:57:17.345" v="636"/>
        <pc:sldMkLst>
          <pc:docMk/>
          <pc:sldMk cId="3819396217" sldId="272"/>
        </pc:sldMkLst>
        <pc:spChg chg="mod">
          <ac:chgData name="Riccardo Mucciola" userId="S::riccardo.mucciola@studenti.unipg.it::e7fbf104-f5ea-4b64-bdd1-a0d6998e363c" providerId="AD" clId="Web-{6A15CC45-2B31-1B76-F55F-650DE1DF7EEC}" dt="2020-04-20T13:57:17.345" v="636"/>
          <ac:spMkLst>
            <pc:docMk/>
            <pc:sldMk cId="3819396217" sldId="272"/>
            <ac:spMk id="2" creationId="{4D4AA2EF-03D2-4314-866B-AC433C52D32A}"/>
          </ac:spMkLst>
        </pc:spChg>
        <pc:graphicFrameChg chg="mod modGraphic">
          <ac:chgData name="Riccardo Mucciola" userId="S::riccardo.mucciola@studenti.unipg.it::e7fbf104-f5ea-4b64-bdd1-a0d6998e363c" providerId="AD" clId="Web-{6A15CC45-2B31-1B76-F55F-650DE1DF7EEC}" dt="2020-04-20T13:57:17.345" v="636"/>
          <ac:graphicFrameMkLst>
            <pc:docMk/>
            <pc:sldMk cId="3819396217" sldId="272"/>
            <ac:graphicFrameMk id="4" creationId="{4A31FE2C-B642-4D54-823E-FD698D4A424E}"/>
          </ac:graphicFrameMkLst>
        </pc:graphicFrameChg>
      </pc:sldChg>
      <pc:sldChg chg="modSp add del replId">
        <pc:chgData name="Riccardo Mucciola" userId="S::riccardo.mucciola@studenti.unipg.it::e7fbf104-f5ea-4b64-bdd1-a0d6998e363c" providerId="AD" clId="Web-{6A15CC45-2B31-1B76-F55F-650DE1DF7EEC}" dt="2020-04-20T13:52:52.482" v="502"/>
        <pc:sldMkLst>
          <pc:docMk/>
          <pc:sldMk cId="2814880048" sldId="274"/>
        </pc:sldMkLst>
        <pc:spChg chg="mod">
          <ac:chgData name="Riccardo Mucciola" userId="S::riccardo.mucciola@studenti.unipg.it::e7fbf104-f5ea-4b64-bdd1-a0d6998e363c" providerId="AD" clId="Web-{6A15CC45-2B31-1B76-F55F-650DE1DF7EEC}" dt="2020-04-20T13:43:45.458" v="79" actId="20577"/>
          <ac:spMkLst>
            <pc:docMk/>
            <pc:sldMk cId="2814880048" sldId="274"/>
            <ac:spMk id="2" creationId="{6B0ADD61-468C-4CF8-8DD6-5D26D335244C}"/>
          </ac:spMkLst>
        </pc:spChg>
        <pc:graphicFrameChg chg="mod modGraphic">
          <ac:chgData name="Riccardo Mucciola" userId="S::riccardo.mucciola@studenti.unipg.it::e7fbf104-f5ea-4b64-bdd1-a0d6998e363c" providerId="AD" clId="Web-{6A15CC45-2B31-1B76-F55F-650DE1DF7EEC}" dt="2020-04-20T13:44:46.150" v="93" actId="1076"/>
          <ac:graphicFrameMkLst>
            <pc:docMk/>
            <pc:sldMk cId="2814880048" sldId="274"/>
            <ac:graphicFrameMk id="4" creationId="{2C38F3E5-FC0A-40A5-92CF-05106FBC966C}"/>
          </ac:graphicFrameMkLst>
        </pc:graphicFrameChg>
      </pc:sldChg>
      <pc:sldChg chg="addSp delSp modSp add replId">
        <pc:chgData name="Riccardo Mucciola" userId="S::riccardo.mucciola@studenti.unipg.it::e7fbf104-f5ea-4b64-bdd1-a0d6998e363c" providerId="AD" clId="Web-{6A15CC45-2B31-1B76-F55F-650DE1DF7EEC}" dt="2020-04-20T14:27:36.320" v="1315"/>
        <pc:sldMkLst>
          <pc:docMk/>
          <pc:sldMk cId="2840602015" sldId="274"/>
        </pc:sldMkLst>
        <pc:spChg chg="mod">
          <ac:chgData name="Riccardo Mucciola" userId="S::riccardo.mucciola@studenti.unipg.it::e7fbf104-f5ea-4b64-bdd1-a0d6998e363c" providerId="AD" clId="Web-{6A15CC45-2B31-1B76-F55F-650DE1DF7EEC}" dt="2020-04-20T14:27:36.320" v="1315"/>
          <ac:spMkLst>
            <pc:docMk/>
            <pc:sldMk cId="2840602015" sldId="274"/>
            <ac:spMk id="2" creationId="{6B0ADD61-468C-4CF8-8DD6-5D26D335244C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36.320" v="1315"/>
          <ac:spMkLst>
            <pc:docMk/>
            <pc:sldMk cId="2840602015" sldId="274"/>
            <ac:spMk id="81" creationId="{FB5993E2-C02B-4335-ABA5-D8EC465551E3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36.320" v="1315"/>
          <ac:spMkLst>
            <pc:docMk/>
            <pc:sldMk cId="2840602015" sldId="274"/>
            <ac:spMk id="83" creationId="{C0B801A2-5622-4BE8-9AD2-C337A2CD0022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7:36.320" v="1315"/>
          <ac:spMkLst>
            <pc:docMk/>
            <pc:sldMk cId="2840602015" sldId="274"/>
            <ac:spMk id="85" creationId="{B7AF614F-5BC3-4086-99F5-B87C5847A071}"/>
          </ac:spMkLst>
        </pc:spChg>
        <pc:spChg chg="del mod">
          <ac:chgData name="Riccardo Mucciola" userId="S::riccardo.mucciola@studenti.unipg.it::e7fbf104-f5ea-4b64-bdd1-a0d6998e363c" providerId="AD" clId="Web-{6A15CC45-2B31-1B76-F55F-650DE1DF7EEC}" dt="2020-04-20T14:27:36.320" v="1315"/>
          <ac:spMkLst>
            <pc:docMk/>
            <pc:sldMk cId="2840602015" sldId="274"/>
            <ac:spMk id="202" creationId="{C8EA51B6-FA5D-4CA9-A7EB-5B431BF6DB03}"/>
          </ac:spMkLst>
        </pc:spChg>
        <pc:graphicFrameChg chg="add">
          <ac:chgData name="Riccardo Mucciola" userId="S::riccardo.mucciola@studenti.unipg.it::e7fbf104-f5ea-4b64-bdd1-a0d6998e363c" providerId="AD" clId="Web-{6A15CC45-2B31-1B76-F55F-650DE1DF7EEC}" dt="2020-04-20T14:27:36.320" v="1315"/>
          <ac:graphicFrameMkLst>
            <pc:docMk/>
            <pc:sldMk cId="2840602015" sldId="274"/>
            <ac:graphicFrameMk id="204" creationId="{815C9A8F-0B7E-4B54-90F9-F6596C6254BB}"/>
          </ac:graphicFrameMkLst>
        </pc:graphicFrameChg>
      </pc:sldChg>
      <pc:sldChg chg="addSp delSp modSp add replId">
        <pc:chgData name="Riccardo Mucciola" userId="S::riccardo.mucciola@studenti.unipg.it::e7fbf104-f5ea-4b64-bdd1-a0d6998e363c" providerId="AD" clId="Web-{6A15CC45-2B31-1B76-F55F-650DE1DF7EEC}" dt="2020-04-20T14:34:36.788" v="1408"/>
        <pc:sldMkLst>
          <pc:docMk/>
          <pc:sldMk cId="22228278" sldId="275"/>
        </pc:sldMkLst>
        <pc:spChg chg="del mod">
          <ac:chgData name="Riccardo Mucciola" userId="S::riccardo.mucciola@studenti.unipg.it::e7fbf104-f5ea-4b64-bdd1-a0d6998e363c" providerId="AD" clId="Web-{6A15CC45-2B31-1B76-F55F-650DE1DF7EEC}" dt="2020-04-20T14:33:29.596" v="1390"/>
          <ac:spMkLst>
            <pc:docMk/>
            <pc:sldMk cId="22228278" sldId="275"/>
            <ac:spMk id="2" creationId="{3462ED1F-3649-41C1-B39A-55F636608D86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33:22.486" v="1389"/>
          <ac:spMkLst>
            <pc:docMk/>
            <pc:sldMk cId="22228278" sldId="275"/>
            <ac:spMk id="6" creationId="{88AEB19C-F327-436B-BE61-7A9CA58A1C0A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34:36.788" v="1408"/>
          <ac:spMkLst>
            <pc:docMk/>
            <pc:sldMk cId="22228278" sldId="275"/>
            <ac:spMk id="8" creationId="{F466AF7E-5837-416A-8606-84D2C2948115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55:56.152" v="623"/>
          <ac:picMkLst>
            <pc:docMk/>
            <pc:sldMk cId="22228278" sldId="275"/>
            <ac:picMk id="3" creationId="{73E2FCF7-6257-41F6-A2D1-532BB2025497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54:06.034" v="533"/>
          <ac:picMkLst>
            <pc:docMk/>
            <pc:sldMk cId="22228278" sldId="275"/>
            <ac:picMk id="4" creationId="{45EBEEA7-8263-4DBF-B590-3B13DE479E95}"/>
          </ac:picMkLst>
        </pc:picChg>
      </pc:sldChg>
      <pc:sldChg chg="addSp delSp modSp add replId">
        <pc:chgData name="Riccardo Mucciola" userId="S::riccardo.mucciola@studenti.unipg.it::e7fbf104-f5ea-4b64-bdd1-a0d6998e363c" providerId="AD" clId="Web-{6A15CC45-2B31-1B76-F55F-650DE1DF7EEC}" dt="2020-04-20T14:34:27.147" v="1406"/>
        <pc:sldMkLst>
          <pc:docMk/>
          <pc:sldMk cId="757212714" sldId="276"/>
        </pc:sldMkLst>
        <pc:spChg chg="del mod">
          <ac:chgData name="Riccardo Mucciola" userId="S::riccardo.mucciola@studenti.unipg.it::e7fbf104-f5ea-4b64-bdd1-a0d6998e363c" providerId="AD" clId="Web-{6A15CC45-2B31-1B76-F55F-650DE1DF7EEC}" dt="2020-04-20T14:33:19.392" v="1388"/>
          <ac:spMkLst>
            <pc:docMk/>
            <pc:sldMk cId="757212714" sldId="276"/>
            <ac:spMk id="2" creationId="{3462ED1F-3649-41C1-B39A-55F636608D86}"/>
          </ac:spMkLst>
        </pc:spChg>
        <pc:spChg chg="add del">
          <ac:chgData name="Riccardo Mucciola" userId="S::riccardo.mucciola@studenti.unipg.it::e7fbf104-f5ea-4b64-bdd1-a0d6998e363c" providerId="AD" clId="Web-{6A15CC45-2B31-1B76-F55F-650DE1DF7EEC}" dt="2020-04-20T14:33:06.063" v="1382"/>
          <ac:spMkLst>
            <pc:docMk/>
            <pc:sldMk cId="757212714" sldId="276"/>
            <ac:spMk id="6" creationId="{7503D32A-0ADD-4F2C-9A71-5B1E71B2BBBC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33:14.157" v="1383"/>
          <ac:spMkLst>
            <pc:docMk/>
            <pc:sldMk cId="757212714" sldId="276"/>
            <ac:spMk id="8" creationId="{49D62EC7-6322-4F23-955F-3626BAB8B613}"/>
          </ac:spMkLst>
        </pc:spChg>
        <pc:spChg chg="add del mod">
          <ac:chgData name="Riccardo Mucciola" userId="S::riccardo.mucciola@studenti.unipg.it::e7fbf104-f5ea-4b64-bdd1-a0d6998e363c" providerId="AD" clId="Web-{6A15CC45-2B31-1B76-F55F-650DE1DF7EEC}" dt="2020-04-20T14:34:27.147" v="1406"/>
          <ac:spMkLst>
            <pc:docMk/>
            <pc:sldMk cId="757212714" sldId="276"/>
            <ac:spMk id="10" creationId="{ACEC70DB-D8B0-4A8E-A300-B85AE13C0589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56:20.747" v="626"/>
          <ac:picMkLst>
            <pc:docMk/>
            <pc:sldMk cId="757212714" sldId="276"/>
            <ac:picMk id="3" creationId="{73E2FCF7-6257-41F6-A2D1-532BB2025497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56:10.825" v="625"/>
          <ac:picMkLst>
            <pc:docMk/>
            <pc:sldMk cId="757212714" sldId="276"/>
            <ac:picMk id="4" creationId="{45EBEEA7-8263-4DBF-B590-3B13DE479E95}"/>
          </ac:picMkLst>
        </pc:picChg>
      </pc:sldChg>
      <pc:sldChg chg="addSp delSp modSp add replId">
        <pc:chgData name="Riccardo Mucciola" userId="S::riccardo.mucciola@studenti.unipg.it::e7fbf104-f5ea-4b64-bdd1-a0d6998e363c" providerId="AD" clId="Web-{6A15CC45-2B31-1B76-F55F-650DE1DF7EEC}" dt="2020-04-20T14:32:59.812" v="1379" actId="20577"/>
        <pc:sldMkLst>
          <pc:docMk/>
          <pc:sldMk cId="2150491122" sldId="277"/>
        </pc:sldMkLst>
        <pc:spChg chg="del mod">
          <ac:chgData name="Riccardo Mucciola" userId="S::riccardo.mucciola@studenti.unipg.it::e7fbf104-f5ea-4b64-bdd1-a0d6998e363c" providerId="AD" clId="Web-{6A15CC45-2B31-1B76-F55F-650DE1DF7EEC}" dt="2020-04-20T14:32:39.701" v="1358"/>
          <ac:spMkLst>
            <pc:docMk/>
            <pc:sldMk cId="2150491122" sldId="277"/>
            <ac:spMk id="2" creationId="{3462ED1F-3649-41C1-B39A-55F636608D86}"/>
          </ac:spMkLst>
        </pc:spChg>
        <pc:spChg chg="add mod">
          <ac:chgData name="Riccardo Mucciola" userId="S::riccardo.mucciola@studenti.unipg.it::e7fbf104-f5ea-4b64-bdd1-a0d6998e363c" providerId="AD" clId="Web-{6A15CC45-2B31-1B76-F55F-650DE1DF7EEC}" dt="2020-04-20T14:32:59.812" v="1379" actId="20577"/>
          <ac:spMkLst>
            <pc:docMk/>
            <pc:sldMk cId="2150491122" sldId="277"/>
            <ac:spMk id="6" creationId="{BCE69326-71CF-48A6-AE2B-128DA533D112}"/>
          </ac:spMkLst>
        </pc:spChg>
        <pc:picChg chg="mod">
          <ac:chgData name="Riccardo Mucciola" userId="S::riccardo.mucciola@studenti.unipg.it::e7fbf104-f5ea-4b64-bdd1-a0d6998e363c" providerId="AD" clId="Web-{6A15CC45-2B31-1B76-F55F-650DE1DF7EEC}" dt="2020-04-20T13:56:47.015" v="629"/>
          <ac:picMkLst>
            <pc:docMk/>
            <pc:sldMk cId="2150491122" sldId="277"/>
            <ac:picMk id="3" creationId="{73E2FCF7-6257-41F6-A2D1-532BB2025497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3:56:36.514" v="628"/>
          <ac:picMkLst>
            <pc:docMk/>
            <pc:sldMk cId="2150491122" sldId="277"/>
            <ac:picMk id="4" creationId="{45EBEEA7-8263-4DBF-B590-3B13DE479E95}"/>
          </ac:picMkLst>
        </pc:picChg>
      </pc:sldChg>
      <pc:sldChg chg="addSp delSp modSp new">
        <pc:chgData name="Riccardo Mucciola" userId="S::riccardo.mucciola@studenti.unipg.it::e7fbf104-f5ea-4b64-bdd1-a0d6998e363c" providerId="AD" clId="Web-{6A15CC45-2B31-1B76-F55F-650DE1DF7EEC}" dt="2020-04-20T14:18:22.468" v="1122" actId="20577"/>
        <pc:sldMkLst>
          <pc:docMk/>
          <pc:sldMk cId="1529615755" sldId="278"/>
        </pc:sldMkLst>
        <pc:spChg chg="mod">
          <ac:chgData name="Riccardo Mucciola" userId="S::riccardo.mucciola@studenti.unipg.it::e7fbf104-f5ea-4b64-bdd1-a0d6998e363c" providerId="AD" clId="Web-{6A15CC45-2B31-1B76-F55F-650DE1DF7EEC}" dt="2020-04-20T14:18:22.468" v="1122" actId="20577"/>
          <ac:spMkLst>
            <pc:docMk/>
            <pc:sldMk cId="1529615755" sldId="278"/>
            <ac:spMk id="2" creationId="{9FCC0C9B-3738-4DE7-B6BC-1ED414194294}"/>
          </ac:spMkLst>
        </pc:spChg>
        <pc:spChg chg="del">
          <ac:chgData name="Riccardo Mucciola" userId="S::riccardo.mucciola@studenti.unipg.it::e7fbf104-f5ea-4b64-bdd1-a0d6998e363c" providerId="AD" clId="Web-{6A15CC45-2B31-1B76-F55F-650DE1DF7EEC}" dt="2020-04-20T14:09:17.866" v="812"/>
          <ac:spMkLst>
            <pc:docMk/>
            <pc:sldMk cId="1529615755" sldId="278"/>
            <ac:spMk id="3" creationId="{A84A6C4A-6076-4FA8-B534-87A9E089BB59}"/>
          </ac:spMkLst>
        </pc:spChg>
        <pc:picChg chg="add mod ord">
          <ac:chgData name="Riccardo Mucciola" userId="S::riccardo.mucciola@studenti.unipg.it::e7fbf104-f5ea-4b64-bdd1-a0d6998e363c" providerId="AD" clId="Web-{6A15CC45-2B31-1B76-F55F-650DE1DF7EEC}" dt="2020-04-20T14:09:17.866" v="812"/>
          <ac:picMkLst>
            <pc:docMk/>
            <pc:sldMk cId="1529615755" sldId="278"/>
            <ac:picMk id="4" creationId="{F5C5E178-F3C7-471B-AC39-2F7AE0CC5489}"/>
          </ac:picMkLst>
        </pc:picChg>
      </pc:sldChg>
      <pc:sldChg chg="addSp delSp modSp add replId">
        <pc:chgData name="Riccardo Mucciola" userId="S::riccardo.mucciola@studenti.unipg.it::e7fbf104-f5ea-4b64-bdd1-a0d6998e363c" providerId="AD" clId="Web-{6A15CC45-2B31-1B76-F55F-650DE1DF7EEC}" dt="2020-04-20T14:28:09.151" v="1320"/>
        <pc:sldMkLst>
          <pc:docMk/>
          <pc:sldMk cId="249001804" sldId="279"/>
        </pc:sldMkLst>
        <pc:spChg chg="mod">
          <ac:chgData name="Riccardo Mucciola" userId="S::riccardo.mucciola@studenti.unipg.it::e7fbf104-f5ea-4b64-bdd1-a0d6998e363c" providerId="AD" clId="Web-{6A15CC45-2B31-1B76-F55F-650DE1DF7EEC}" dt="2020-04-20T14:28:09.151" v="1320"/>
          <ac:spMkLst>
            <pc:docMk/>
            <pc:sldMk cId="249001804" sldId="279"/>
            <ac:spMk id="2" creationId="{6B0ADD61-468C-4CF8-8DD6-5D26D335244C}"/>
          </ac:spMkLst>
        </pc:spChg>
        <pc:spChg chg="del mod">
          <ac:chgData name="Riccardo Mucciola" userId="S::riccardo.mucciola@studenti.unipg.it::e7fbf104-f5ea-4b64-bdd1-a0d6998e363c" providerId="AD" clId="Web-{6A15CC45-2B31-1B76-F55F-650DE1DF7EEC}" dt="2020-04-20T14:28:09.151" v="1320"/>
          <ac:spMkLst>
            <pc:docMk/>
            <pc:sldMk cId="249001804" sldId="279"/>
            <ac:spMk id="28" creationId="{80ECDECE-CFB0-408C-9B37-1C1C4C202454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8:09.151" v="1320"/>
          <ac:spMkLst>
            <pc:docMk/>
            <pc:sldMk cId="249001804" sldId="279"/>
            <ac:spMk id="35" creationId="{FB5993E2-C02B-4335-ABA5-D8EC465551E3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8:09.151" v="1320"/>
          <ac:spMkLst>
            <pc:docMk/>
            <pc:sldMk cId="249001804" sldId="279"/>
            <ac:spMk id="37" creationId="{C0B801A2-5622-4BE8-9AD2-C337A2CD0022}"/>
          </ac:spMkLst>
        </pc:spChg>
        <pc:spChg chg="add">
          <ac:chgData name="Riccardo Mucciola" userId="S::riccardo.mucciola@studenti.unipg.it::e7fbf104-f5ea-4b64-bdd1-a0d6998e363c" providerId="AD" clId="Web-{6A15CC45-2B31-1B76-F55F-650DE1DF7EEC}" dt="2020-04-20T14:28:09.151" v="1320"/>
          <ac:spMkLst>
            <pc:docMk/>
            <pc:sldMk cId="249001804" sldId="279"/>
            <ac:spMk id="39" creationId="{B7AF614F-5BC3-4086-99F5-B87C5847A071}"/>
          </ac:spMkLst>
        </pc:spChg>
        <pc:graphicFrameChg chg="add">
          <ac:chgData name="Riccardo Mucciola" userId="S::riccardo.mucciola@studenti.unipg.it::e7fbf104-f5ea-4b64-bdd1-a0d6998e363c" providerId="AD" clId="Web-{6A15CC45-2B31-1B76-F55F-650DE1DF7EEC}" dt="2020-04-20T14:28:09.151" v="1320"/>
          <ac:graphicFrameMkLst>
            <pc:docMk/>
            <pc:sldMk cId="249001804" sldId="279"/>
            <ac:graphicFrameMk id="30" creationId="{52962F70-F7AC-4BF5-87EF-4ACD4309704E}"/>
          </ac:graphicFrameMkLst>
        </pc:graphicFrameChg>
      </pc:sldChg>
      <pc:sldChg chg="addSp delSp modSp new">
        <pc:chgData name="Riccardo Mucciola" userId="S::riccardo.mucciola@studenti.unipg.it::e7fbf104-f5ea-4b64-bdd1-a0d6998e363c" providerId="AD" clId="Web-{6A15CC45-2B31-1B76-F55F-650DE1DF7EEC}" dt="2020-04-20T14:22:51.987" v="1289"/>
        <pc:sldMkLst>
          <pc:docMk/>
          <pc:sldMk cId="2159068369" sldId="280"/>
        </pc:sldMkLst>
        <pc:spChg chg="mod">
          <ac:chgData name="Riccardo Mucciola" userId="S::riccardo.mucciola@studenti.unipg.it::e7fbf104-f5ea-4b64-bdd1-a0d6998e363c" providerId="AD" clId="Web-{6A15CC45-2B31-1B76-F55F-650DE1DF7EEC}" dt="2020-04-20T14:22:51.987" v="1289"/>
          <ac:spMkLst>
            <pc:docMk/>
            <pc:sldMk cId="2159068369" sldId="280"/>
            <ac:spMk id="2" creationId="{6E7D9CD9-CCE0-4DBC-B01C-F7E13449D2DF}"/>
          </ac:spMkLst>
        </pc:spChg>
        <pc:spChg chg="del">
          <ac:chgData name="Riccardo Mucciola" userId="S::riccardo.mucciola@studenti.unipg.it::e7fbf104-f5ea-4b64-bdd1-a0d6998e363c" providerId="AD" clId="Web-{6A15CC45-2B31-1B76-F55F-650DE1DF7EEC}" dt="2020-04-20T14:22:15.391" v="1286"/>
          <ac:spMkLst>
            <pc:docMk/>
            <pc:sldMk cId="2159068369" sldId="280"/>
            <ac:spMk id="3" creationId="{610BE1FB-E499-42AA-BD82-CE0BEF67CFA9}"/>
          </ac:spMkLst>
        </pc:spChg>
        <pc:spChg chg="del">
          <ac:chgData name="Riccardo Mucciola" userId="S::riccardo.mucciola@studenti.unipg.it::e7fbf104-f5ea-4b64-bdd1-a0d6998e363c" providerId="AD" clId="Web-{6A15CC45-2B31-1B76-F55F-650DE1DF7EEC}" dt="2020-04-20T14:22:22.126" v="1287"/>
          <ac:spMkLst>
            <pc:docMk/>
            <pc:sldMk cId="2159068369" sldId="280"/>
            <ac:spMk id="4" creationId="{F8F38C4A-DB86-42E0-8506-49FAA4A7BB71}"/>
          </ac:spMkLst>
        </pc:spChg>
        <pc:picChg chg="add mod ord">
          <ac:chgData name="Riccardo Mucciola" userId="S::riccardo.mucciola@studenti.unipg.it::e7fbf104-f5ea-4b64-bdd1-a0d6998e363c" providerId="AD" clId="Web-{6A15CC45-2B31-1B76-F55F-650DE1DF7EEC}" dt="2020-04-20T14:22:15.391" v="1286"/>
          <ac:picMkLst>
            <pc:docMk/>
            <pc:sldMk cId="2159068369" sldId="280"/>
            <ac:picMk id="5" creationId="{689F68B9-CBA1-4D6F-AC8E-358EB1EB25F2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22:22.126" v="1287"/>
          <ac:picMkLst>
            <pc:docMk/>
            <pc:sldMk cId="2159068369" sldId="280"/>
            <ac:picMk id="7" creationId="{29570A95-1213-43FF-8CEB-D31CE75B670C}"/>
          </ac:picMkLst>
        </pc:picChg>
      </pc:sldChg>
      <pc:sldChg chg="addSp delSp modSp new">
        <pc:chgData name="Riccardo Mucciola" userId="S::riccardo.mucciola@studenti.unipg.it::e7fbf104-f5ea-4b64-bdd1-a0d6998e363c" providerId="AD" clId="Web-{6A15CC45-2B31-1B76-F55F-650DE1DF7EEC}" dt="2020-04-20T14:25:26.951" v="1304"/>
        <pc:sldMkLst>
          <pc:docMk/>
          <pc:sldMk cId="3421859880" sldId="281"/>
        </pc:sldMkLst>
        <pc:spChg chg="mod">
          <ac:chgData name="Riccardo Mucciola" userId="S::riccardo.mucciola@studenti.unipg.it::e7fbf104-f5ea-4b64-bdd1-a0d6998e363c" providerId="AD" clId="Web-{6A15CC45-2B31-1B76-F55F-650DE1DF7EEC}" dt="2020-04-20T14:23:54.663" v="1297" actId="20577"/>
          <ac:spMkLst>
            <pc:docMk/>
            <pc:sldMk cId="3421859880" sldId="281"/>
            <ac:spMk id="2" creationId="{DBB0B612-BE5E-46FC-969F-BCA3DFA1026D}"/>
          </ac:spMkLst>
        </pc:spChg>
        <pc:spChg chg="del">
          <ac:chgData name="Riccardo Mucciola" userId="S::riccardo.mucciola@studenti.unipg.it::e7fbf104-f5ea-4b64-bdd1-a0d6998e363c" providerId="AD" clId="Web-{6A15CC45-2B31-1B76-F55F-650DE1DF7EEC}" dt="2020-04-20T14:23:30.224" v="1295"/>
          <ac:spMkLst>
            <pc:docMk/>
            <pc:sldMk cId="3421859880" sldId="281"/>
            <ac:spMk id="3" creationId="{5172458D-4CBB-4B73-898E-57158119F6B5}"/>
          </ac:spMkLst>
        </pc:spChg>
        <pc:spChg chg="del">
          <ac:chgData name="Riccardo Mucciola" userId="S::riccardo.mucciola@studenti.unipg.it::e7fbf104-f5ea-4b64-bdd1-a0d6998e363c" providerId="AD" clId="Web-{6A15CC45-2B31-1B76-F55F-650DE1DF7EEC}" dt="2020-04-20T14:23:46.913" v="1296"/>
          <ac:spMkLst>
            <pc:docMk/>
            <pc:sldMk cId="3421859880" sldId="281"/>
            <ac:spMk id="4" creationId="{C3141007-31F3-4825-9A77-6C7464897355}"/>
          </ac:spMkLst>
        </pc:spChg>
        <pc:picChg chg="add mod ord">
          <ac:chgData name="Riccardo Mucciola" userId="S::riccardo.mucciola@studenti.unipg.it::e7fbf104-f5ea-4b64-bdd1-a0d6998e363c" providerId="AD" clId="Web-{6A15CC45-2B31-1B76-F55F-650DE1DF7EEC}" dt="2020-04-20T14:25:18.326" v="1303"/>
          <ac:picMkLst>
            <pc:docMk/>
            <pc:sldMk cId="3421859880" sldId="281"/>
            <ac:picMk id="5" creationId="{A5089FA2-DEE7-432B-8DF8-EAEBFCD31651}"/>
          </ac:picMkLst>
        </pc:picChg>
        <pc:picChg chg="add mod ord">
          <ac:chgData name="Riccardo Mucciola" userId="S::riccardo.mucciola@studenti.unipg.it::e7fbf104-f5ea-4b64-bdd1-a0d6998e363c" providerId="AD" clId="Web-{6A15CC45-2B31-1B76-F55F-650DE1DF7EEC}" dt="2020-04-20T14:25:26.951" v="1304"/>
          <ac:picMkLst>
            <pc:docMk/>
            <pc:sldMk cId="3421859880" sldId="281"/>
            <ac:picMk id="7" creationId="{7EAE47B0-C302-46BB-9507-8B4482F62CF5}"/>
          </ac:picMkLst>
        </pc:picChg>
      </pc:sldChg>
      <pc:sldChg chg="modSp add replId">
        <pc:chgData name="Riccardo Mucciola" userId="S::riccardo.mucciola@studenti.unipg.it::e7fbf104-f5ea-4b64-bdd1-a0d6998e363c" providerId="AD" clId="Web-{6A15CC45-2B31-1B76-F55F-650DE1DF7EEC}" dt="2020-04-20T14:25:07.622" v="1302"/>
        <pc:sldMkLst>
          <pc:docMk/>
          <pc:sldMk cId="4145222594" sldId="282"/>
        </pc:sldMkLst>
        <pc:picChg chg="mod">
          <ac:chgData name="Riccardo Mucciola" userId="S::riccardo.mucciola@studenti.unipg.it::e7fbf104-f5ea-4b64-bdd1-a0d6998e363c" providerId="AD" clId="Web-{6A15CC45-2B31-1B76-F55F-650DE1DF7EEC}" dt="2020-04-20T14:24:55.543" v="1301"/>
          <ac:picMkLst>
            <pc:docMk/>
            <pc:sldMk cId="4145222594" sldId="282"/>
            <ac:picMk id="5" creationId="{A5089FA2-DEE7-432B-8DF8-EAEBFCD31651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4:25:07.622" v="1302"/>
          <ac:picMkLst>
            <pc:docMk/>
            <pc:sldMk cId="4145222594" sldId="282"/>
            <ac:picMk id="7" creationId="{7EAE47B0-C302-46BB-9507-8B4482F62CF5}"/>
          </ac:picMkLst>
        </pc:picChg>
      </pc:sldChg>
      <pc:sldChg chg="modSp add replId">
        <pc:chgData name="Riccardo Mucciola" userId="S::riccardo.mucciola@studenti.unipg.it::e7fbf104-f5ea-4b64-bdd1-a0d6998e363c" providerId="AD" clId="Web-{6A15CC45-2B31-1B76-F55F-650DE1DF7EEC}" dt="2020-04-20T14:26:04.251" v="1307"/>
        <pc:sldMkLst>
          <pc:docMk/>
          <pc:sldMk cId="1440931752" sldId="283"/>
        </pc:sldMkLst>
        <pc:picChg chg="mod">
          <ac:chgData name="Riccardo Mucciola" userId="S::riccardo.mucciola@studenti.unipg.it::e7fbf104-f5ea-4b64-bdd1-a0d6998e363c" providerId="AD" clId="Web-{6A15CC45-2B31-1B76-F55F-650DE1DF7EEC}" dt="2020-04-20T14:25:51.719" v="1306"/>
          <ac:picMkLst>
            <pc:docMk/>
            <pc:sldMk cId="1440931752" sldId="283"/>
            <ac:picMk id="5" creationId="{A5089FA2-DEE7-432B-8DF8-EAEBFCD31651}"/>
          </ac:picMkLst>
        </pc:picChg>
        <pc:picChg chg="mod">
          <ac:chgData name="Riccardo Mucciola" userId="S::riccardo.mucciola@studenti.unipg.it::e7fbf104-f5ea-4b64-bdd1-a0d6998e363c" providerId="AD" clId="Web-{6A15CC45-2B31-1B76-F55F-650DE1DF7EEC}" dt="2020-04-20T14:26:04.251" v="1307"/>
          <ac:picMkLst>
            <pc:docMk/>
            <pc:sldMk cId="1440931752" sldId="283"/>
            <ac:picMk id="7" creationId="{7EAE47B0-C302-46BB-9507-8B4482F62CF5}"/>
          </ac:picMkLst>
        </pc:picChg>
      </pc:sldChg>
    </pc:docChg>
  </pc:docChgLst>
  <pc:docChgLst>
    <pc:chgData name="Riccardo Mucciola" userId="S::riccardo.mucciola@studenti.unipg.it::e7fbf104-f5ea-4b64-bdd1-a0d6998e363c" providerId="AD" clId="Web-{16320BAB-465A-46DA-9FF3-CC51A94CA8C0}"/>
    <pc:docChg chg="modSld">
      <pc:chgData name="Riccardo Mucciola" userId="S::riccardo.mucciola@studenti.unipg.it::e7fbf104-f5ea-4b64-bdd1-a0d6998e363c" providerId="AD" clId="Web-{16320BAB-465A-46DA-9FF3-CC51A94CA8C0}" dt="2020-02-24T14:36:11.698" v="138" actId="20577"/>
      <pc:docMkLst>
        <pc:docMk/>
      </pc:docMkLst>
      <pc:sldChg chg="modSp">
        <pc:chgData name="Riccardo Mucciola" userId="S::riccardo.mucciola@studenti.unipg.it::e7fbf104-f5ea-4b64-bdd1-a0d6998e363c" providerId="AD" clId="Web-{16320BAB-465A-46DA-9FF3-CC51A94CA8C0}" dt="2020-02-24T14:36:09.651" v="136" actId="20577"/>
        <pc:sldMkLst>
          <pc:docMk/>
          <pc:sldMk cId="3962583941" sldId="256"/>
        </pc:sldMkLst>
        <pc:spChg chg="mod">
          <ac:chgData name="Riccardo Mucciola" userId="S::riccardo.mucciola@studenti.unipg.it::e7fbf104-f5ea-4b64-bdd1-a0d6998e363c" providerId="AD" clId="Web-{16320BAB-465A-46DA-9FF3-CC51A94CA8C0}" dt="2020-02-24T14:36:04.855" v="132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Riccardo Mucciola" userId="S::riccardo.mucciola@studenti.unipg.it::e7fbf104-f5ea-4b64-bdd1-a0d6998e363c" providerId="AD" clId="Web-{16320BAB-465A-46DA-9FF3-CC51A94CA8C0}" dt="2020-02-24T14:36:09.651" v="136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Riccardo Mucciola" userId="S::riccardo.mucciola@studenti.unipg.it::e7fbf104-f5ea-4b64-bdd1-a0d6998e363c" providerId="AD" clId="Web-{BFED5147-72B6-B5BE-6A52-7D240DFE21EF}"/>
    <pc:docChg chg="modSld">
      <pc:chgData name="Riccardo Mucciola" userId="S::riccardo.mucciola@studenti.unipg.it::e7fbf104-f5ea-4b64-bdd1-a0d6998e363c" providerId="AD" clId="Web-{BFED5147-72B6-B5BE-6A52-7D240DFE21EF}" dt="2020-04-20T14:53:16.146" v="137" actId="20577"/>
      <pc:docMkLst>
        <pc:docMk/>
      </pc:docMkLst>
      <pc:sldChg chg="modSp">
        <pc:chgData name="Riccardo Mucciola" userId="S::riccardo.mucciola@studenti.unipg.it::e7fbf104-f5ea-4b64-bdd1-a0d6998e363c" providerId="AD" clId="Web-{BFED5147-72B6-B5BE-6A52-7D240DFE21EF}" dt="2020-04-20T14:45:47.739" v="29" actId="20577"/>
        <pc:sldMkLst>
          <pc:docMk/>
          <pc:sldMk cId="3962583941" sldId="256"/>
        </pc:sldMkLst>
        <pc:spChg chg="mod">
          <ac:chgData name="Riccardo Mucciola" userId="S::riccardo.mucciola@studenti.unipg.it::e7fbf104-f5ea-4b64-bdd1-a0d6998e363c" providerId="AD" clId="Web-{BFED5147-72B6-B5BE-6A52-7D240DFE21EF}" dt="2020-04-20T14:45:47.739" v="29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Riccardo Mucciola" userId="S::riccardo.mucciola@studenti.unipg.it::e7fbf104-f5ea-4b64-bdd1-a0d6998e363c" providerId="AD" clId="Web-{BFED5147-72B6-B5BE-6A52-7D240DFE21EF}" dt="2020-04-20T14:44:23.482" v="17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modSp">
        <pc:chgData name="Riccardo Mucciola" userId="S::riccardo.mucciola@studenti.unipg.it::e7fbf104-f5ea-4b64-bdd1-a0d6998e363c" providerId="AD" clId="Web-{BFED5147-72B6-B5BE-6A52-7D240DFE21EF}" dt="2020-04-20T14:50:00.960" v="89" actId="20577"/>
        <pc:sldMkLst>
          <pc:docMk/>
          <pc:sldMk cId="2155292961" sldId="261"/>
        </pc:sldMkLst>
        <pc:spChg chg="mod">
          <ac:chgData name="Riccardo Mucciola" userId="S::riccardo.mucciola@studenti.unipg.it::e7fbf104-f5ea-4b64-bdd1-a0d6998e363c" providerId="AD" clId="Web-{BFED5147-72B6-B5BE-6A52-7D240DFE21EF}" dt="2020-04-20T14:50:00.960" v="89" actId="20577"/>
          <ac:spMkLst>
            <pc:docMk/>
            <pc:sldMk cId="2155292961" sldId="261"/>
            <ac:spMk id="2" creationId="{6B0ADD61-468C-4CF8-8DD6-5D26D335244C}"/>
          </ac:spMkLst>
        </pc:spChg>
      </pc:sldChg>
      <pc:sldChg chg="modSp">
        <pc:chgData name="Riccardo Mucciola" userId="S::riccardo.mucciola@studenti.unipg.it::e7fbf104-f5ea-4b64-bdd1-a0d6998e363c" providerId="AD" clId="Web-{BFED5147-72B6-B5BE-6A52-7D240DFE21EF}" dt="2020-04-20T14:46:38.789" v="34" actId="1076"/>
        <pc:sldMkLst>
          <pc:docMk/>
          <pc:sldMk cId="3758996573" sldId="263"/>
        </pc:sldMkLst>
        <pc:picChg chg="mod">
          <ac:chgData name="Riccardo Mucciola" userId="S::riccardo.mucciola@studenti.unipg.it::e7fbf104-f5ea-4b64-bdd1-a0d6998e363c" providerId="AD" clId="Web-{BFED5147-72B6-B5BE-6A52-7D240DFE21EF}" dt="2020-04-20T14:46:29.632" v="32" actId="1076"/>
          <ac:picMkLst>
            <pc:docMk/>
            <pc:sldMk cId="3758996573" sldId="263"/>
            <ac:picMk id="4" creationId="{EBDF5401-C774-439E-B5FD-684B0D3F8917}"/>
          </ac:picMkLst>
        </pc:picChg>
        <pc:picChg chg="mod">
          <ac:chgData name="Riccardo Mucciola" userId="S::riccardo.mucciola@studenti.unipg.it::e7fbf104-f5ea-4b64-bdd1-a0d6998e363c" providerId="AD" clId="Web-{BFED5147-72B6-B5BE-6A52-7D240DFE21EF}" dt="2020-04-20T14:46:35.258" v="33" actId="1076"/>
          <ac:picMkLst>
            <pc:docMk/>
            <pc:sldMk cId="3758996573" sldId="263"/>
            <ac:picMk id="6" creationId="{081AAA49-A7C2-4B62-A527-D430526F88FD}"/>
          </ac:picMkLst>
        </pc:picChg>
        <pc:picChg chg="mod">
          <ac:chgData name="Riccardo Mucciola" userId="S::riccardo.mucciola@studenti.unipg.it::e7fbf104-f5ea-4b64-bdd1-a0d6998e363c" providerId="AD" clId="Web-{BFED5147-72B6-B5BE-6A52-7D240DFE21EF}" dt="2020-04-20T14:46:38.789" v="34" actId="1076"/>
          <ac:picMkLst>
            <pc:docMk/>
            <pc:sldMk cId="3758996573" sldId="263"/>
            <ac:picMk id="8" creationId="{AA20E168-5DA2-4C25-9D54-C0E6AF3A57D3}"/>
          </ac:picMkLst>
        </pc:picChg>
      </pc:sldChg>
      <pc:sldChg chg="modSp">
        <pc:chgData name="Riccardo Mucciola" userId="S::riccardo.mucciola@studenti.unipg.it::e7fbf104-f5ea-4b64-bdd1-a0d6998e363c" providerId="AD" clId="Web-{BFED5147-72B6-B5BE-6A52-7D240DFE21EF}" dt="2020-04-20T14:49:44.287" v="84" actId="20577"/>
        <pc:sldMkLst>
          <pc:docMk/>
          <pc:sldMk cId="3640122283" sldId="264"/>
        </pc:sldMkLst>
        <pc:spChg chg="mod">
          <ac:chgData name="Riccardo Mucciola" userId="S::riccardo.mucciola@studenti.unipg.it::e7fbf104-f5ea-4b64-bdd1-a0d6998e363c" providerId="AD" clId="Web-{BFED5147-72B6-B5BE-6A52-7D240DFE21EF}" dt="2020-04-20T14:49:44.287" v="84" actId="20577"/>
          <ac:spMkLst>
            <pc:docMk/>
            <pc:sldMk cId="3640122283" sldId="264"/>
            <ac:spMk id="2" creationId="{2B847AEE-1BBD-4811-B5BD-BF200330A264}"/>
          </ac:spMkLst>
        </pc:spChg>
      </pc:sldChg>
      <pc:sldChg chg="addSp delSp modSp">
        <pc:chgData name="Riccardo Mucciola" userId="S::riccardo.mucciola@studenti.unipg.it::e7fbf104-f5ea-4b64-bdd1-a0d6998e363c" providerId="AD" clId="Web-{BFED5147-72B6-B5BE-6A52-7D240DFE21EF}" dt="2020-04-20T14:51:32.092" v="116"/>
        <pc:sldMkLst>
          <pc:docMk/>
          <pc:sldMk cId="1259615480" sldId="268"/>
        </pc:sldMkLst>
        <pc:spChg chg="del">
          <ac:chgData name="Riccardo Mucciola" userId="S::riccardo.mucciola@studenti.unipg.it::e7fbf104-f5ea-4b64-bdd1-a0d6998e363c" providerId="AD" clId="Web-{BFED5147-72B6-B5BE-6A52-7D240DFE21EF}" dt="2020-04-20T14:51:24.154" v="114"/>
          <ac:spMkLst>
            <pc:docMk/>
            <pc:sldMk cId="1259615480" sldId="268"/>
            <ac:spMk id="2" creationId="{F497F656-79C7-42A6-85FD-6AB9A23EFA4C}"/>
          </ac:spMkLst>
        </pc:spChg>
        <pc:spChg chg="add del mod">
          <ac:chgData name="Riccardo Mucciola" userId="S::riccardo.mucciola@studenti.unipg.it::e7fbf104-f5ea-4b64-bdd1-a0d6998e363c" providerId="AD" clId="Web-{BFED5147-72B6-B5BE-6A52-7D240DFE21EF}" dt="2020-04-20T14:51:32.092" v="116"/>
          <ac:spMkLst>
            <pc:docMk/>
            <pc:sldMk cId="1259615480" sldId="268"/>
            <ac:spMk id="4" creationId="{5CBBB454-C31C-4406-8F48-949AF77017FE}"/>
          </ac:spMkLst>
        </pc:spChg>
        <pc:spChg chg="add">
          <ac:chgData name="Riccardo Mucciola" userId="S::riccardo.mucciola@studenti.unipg.it::e7fbf104-f5ea-4b64-bdd1-a0d6998e363c" providerId="AD" clId="Web-{BFED5147-72B6-B5BE-6A52-7D240DFE21EF}" dt="2020-04-20T14:51:27.795" v="115"/>
          <ac:spMkLst>
            <pc:docMk/>
            <pc:sldMk cId="1259615480" sldId="268"/>
            <ac:spMk id="5" creationId="{D1DB6C1F-7268-4974-A912-D18ED8C84CA7}"/>
          </ac:spMkLst>
        </pc:spChg>
      </pc:sldChg>
      <pc:sldChg chg="addSp delSp modSp">
        <pc:chgData name="Riccardo Mucciola" userId="S::riccardo.mucciola@studenti.unipg.it::e7fbf104-f5ea-4b64-bdd1-a0d6998e363c" providerId="AD" clId="Web-{BFED5147-72B6-B5BE-6A52-7D240DFE21EF}" dt="2020-04-20T14:51:45.312" v="118"/>
        <pc:sldMkLst>
          <pc:docMk/>
          <pc:sldMk cId="2352255236" sldId="269"/>
        </pc:sldMkLst>
        <pc:spChg chg="add mod">
          <ac:chgData name="Riccardo Mucciola" userId="S::riccardo.mucciola@studenti.unipg.it::e7fbf104-f5ea-4b64-bdd1-a0d6998e363c" providerId="AD" clId="Web-{BFED5147-72B6-B5BE-6A52-7D240DFE21EF}" dt="2020-04-20T14:51:45.312" v="118"/>
          <ac:spMkLst>
            <pc:docMk/>
            <pc:sldMk cId="2352255236" sldId="269"/>
            <ac:spMk id="2" creationId="{6E890B60-FACC-4A1B-908A-2E9945951D59}"/>
          </ac:spMkLst>
        </pc:spChg>
        <pc:spChg chg="del">
          <ac:chgData name="Riccardo Mucciola" userId="S::riccardo.mucciola@studenti.unipg.it::e7fbf104-f5ea-4b64-bdd1-a0d6998e363c" providerId="AD" clId="Web-{BFED5147-72B6-B5BE-6A52-7D240DFE21EF}" dt="2020-04-20T14:51:44.110" v="117"/>
          <ac:spMkLst>
            <pc:docMk/>
            <pc:sldMk cId="2352255236" sldId="269"/>
            <ac:spMk id="3" creationId="{A4328CBF-3A6B-451D-BCE3-25F22C813610}"/>
          </ac:spMkLst>
        </pc:spChg>
      </pc:sldChg>
      <pc:sldChg chg="addSp delSp modSp">
        <pc:chgData name="Riccardo Mucciola" userId="S::riccardo.mucciola@studenti.unipg.it::e7fbf104-f5ea-4b64-bdd1-a0d6998e363c" providerId="AD" clId="Web-{BFED5147-72B6-B5BE-6A52-7D240DFE21EF}" dt="2020-04-20T14:51:53.359" v="120"/>
        <pc:sldMkLst>
          <pc:docMk/>
          <pc:sldMk cId="2639028937" sldId="270"/>
        </pc:sldMkLst>
        <pc:spChg chg="add mod">
          <ac:chgData name="Riccardo Mucciola" userId="S::riccardo.mucciola@studenti.unipg.it::e7fbf104-f5ea-4b64-bdd1-a0d6998e363c" providerId="AD" clId="Web-{BFED5147-72B6-B5BE-6A52-7D240DFE21EF}" dt="2020-04-20T14:51:53.359" v="120"/>
          <ac:spMkLst>
            <pc:docMk/>
            <pc:sldMk cId="2639028937" sldId="270"/>
            <ac:spMk id="2" creationId="{E2CD0198-AA75-40B2-AD35-17F6F7CD51BE}"/>
          </ac:spMkLst>
        </pc:spChg>
        <pc:spChg chg="del">
          <ac:chgData name="Riccardo Mucciola" userId="S::riccardo.mucciola@studenti.unipg.it::e7fbf104-f5ea-4b64-bdd1-a0d6998e363c" providerId="AD" clId="Web-{BFED5147-72B6-B5BE-6A52-7D240DFE21EF}" dt="2020-04-20T14:51:52.953" v="119"/>
          <ac:spMkLst>
            <pc:docMk/>
            <pc:sldMk cId="2639028937" sldId="270"/>
            <ac:spMk id="3" creationId="{63EC53A4-E11F-4DA6-8258-5E1ABB72DB1B}"/>
          </ac:spMkLst>
        </pc:spChg>
      </pc:sldChg>
      <pc:sldChg chg="addSp delSp modSp">
        <pc:chgData name="Riccardo Mucciola" userId="S::riccardo.mucciola@studenti.unipg.it::e7fbf104-f5ea-4b64-bdd1-a0d6998e363c" providerId="AD" clId="Web-{BFED5147-72B6-B5BE-6A52-7D240DFE21EF}" dt="2020-04-20T14:53:11.552" v="135" actId="20577"/>
        <pc:sldMkLst>
          <pc:docMk/>
          <pc:sldMk cId="4100247209" sldId="271"/>
        </pc:sldMkLst>
        <pc:spChg chg="del">
          <ac:chgData name="Riccardo Mucciola" userId="S::riccardo.mucciola@studenti.unipg.it::e7fbf104-f5ea-4b64-bdd1-a0d6998e363c" providerId="AD" clId="Web-{BFED5147-72B6-B5BE-6A52-7D240DFE21EF}" dt="2020-04-20T14:52:13.064" v="122"/>
          <ac:spMkLst>
            <pc:docMk/>
            <pc:sldMk cId="4100247209" sldId="271"/>
            <ac:spMk id="2" creationId="{6B0ADD61-468C-4CF8-8DD6-5D26D335244C}"/>
          </ac:spMkLst>
        </pc:spChg>
        <pc:spChg chg="add del mod">
          <ac:chgData name="Riccardo Mucciola" userId="S::riccardo.mucciola@studenti.unipg.it::e7fbf104-f5ea-4b64-bdd1-a0d6998e363c" providerId="AD" clId="Web-{BFED5147-72B6-B5BE-6A52-7D240DFE21EF}" dt="2020-04-20T14:52:40.534" v="129"/>
          <ac:spMkLst>
            <pc:docMk/>
            <pc:sldMk cId="4100247209" sldId="271"/>
            <ac:spMk id="16" creationId="{5FF3D0FC-00E9-44FC-BE07-4196CCCDE029}"/>
          </ac:spMkLst>
        </pc:spChg>
        <pc:spChg chg="add del mod">
          <ac:chgData name="Riccardo Mucciola" userId="S::riccardo.mucciola@studenti.unipg.it::e7fbf104-f5ea-4b64-bdd1-a0d6998e363c" providerId="AD" clId="Web-{BFED5147-72B6-B5BE-6A52-7D240DFE21EF}" dt="2020-04-20T14:52:27.518" v="128"/>
          <ac:spMkLst>
            <pc:docMk/>
            <pc:sldMk cId="4100247209" sldId="271"/>
            <ac:spMk id="18" creationId="{E93CC7C5-EDF2-4BF7-933D-28B1131C5E47}"/>
          </ac:spMkLst>
        </pc:spChg>
        <pc:spChg chg="add mod">
          <ac:chgData name="Riccardo Mucciola" userId="S::riccardo.mucciola@studenti.unipg.it::e7fbf104-f5ea-4b64-bdd1-a0d6998e363c" providerId="AD" clId="Web-{BFED5147-72B6-B5BE-6A52-7D240DFE21EF}" dt="2020-04-20T14:53:11.552" v="135" actId="20577"/>
          <ac:spMkLst>
            <pc:docMk/>
            <pc:sldMk cId="4100247209" sldId="271"/>
            <ac:spMk id="34" creationId="{5CAC53A4-C1AF-4ED1-8E6E-CD27E000D751}"/>
          </ac:spMkLst>
        </pc:spChg>
      </pc:sldChg>
      <pc:sldChg chg="addSp delSp modSp">
        <pc:chgData name="Riccardo Mucciola" userId="S::riccardo.mucciola@studenti.unipg.it::e7fbf104-f5ea-4b64-bdd1-a0d6998e363c" providerId="AD" clId="Web-{BFED5147-72B6-B5BE-6A52-7D240DFE21EF}" dt="2020-04-20T14:49:53.444" v="86" actId="20577"/>
        <pc:sldMkLst>
          <pc:docMk/>
          <pc:sldMk cId="2840602015" sldId="274"/>
        </pc:sldMkLst>
        <pc:spChg chg="del">
          <ac:chgData name="Riccardo Mucciola" userId="S::riccardo.mucciola@studenti.unipg.it::e7fbf104-f5ea-4b64-bdd1-a0d6998e363c" providerId="AD" clId="Web-{BFED5147-72B6-B5BE-6A52-7D240DFE21EF}" dt="2020-04-20T14:48:11.046" v="54"/>
          <ac:spMkLst>
            <pc:docMk/>
            <pc:sldMk cId="2840602015" sldId="274"/>
            <ac:spMk id="2" creationId="{6B0ADD61-468C-4CF8-8DD6-5D26D335244C}"/>
          </ac:spMkLst>
        </pc:spChg>
        <pc:spChg chg="add del mod">
          <ac:chgData name="Riccardo Mucciola" userId="S::riccardo.mucciola@studenti.unipg.it::e7fbf104-f5ea-4b64-bdd1-a0d6998e363c" providerId="AD" clId="Web-{BFED5147-72B6-B5BE-6A52-7D240DFE21EF}" dt="2020-04-20T14:48:17.828" v="56"/>
          <ac:spMkLst>
            <pc:docMk/>
            <pc:sldMk cId="2840602015" sldId="274"/>
            <ac:spMk id="15" creationId="{290E5011-7A5C-4158-A967-A8A1AF557165}"/>
          </ac:spMkLst>
        </pc:spChg>
        <pc:spChg chg="add mod">
          <ac:chgData name="Riccardo Mucciola" userId="S::riccardo.mucciola@studenti.unipg.it::e7fbf104-f5ea-4b64-bdd1-a0d6998e363c" providerId="AD" clId="Web-{BFED5147-72B6-B5BE-6A52-7D240DFE21EF}" dt="2020-04-20T14:49:53.444" v="86" actId="20577"/>
          <ac:spMkLst>
            <pc:docMk/>
            <pc:sldMk cId="2840602015" sldId="274"/>
            <ac:spMk id="27" creationId="{275B2B85-868A-4153-9097-8F94B423979E}"/>
          </ac:spMkLst>
        </pc:spChg>
      </pc:sldChg>
      <pc:sldChg chg="modSp">
        <pc:chgData name="Riccardo Mucciola" userId="S::riccardo.mucciola@studenti.unipg.it::e7fbf104-f5ea-4b64-bdd1-a0d6998e363c" providerId="AD" clId="Web-{BFED5147-72B6-B5BE-6A52-7D240DFE21EF}" dt="2020-04-20T14:50:50.886" v="112" actId="20577"/>
        <pc:sldMkLst>
          <pc:docMk/>
          <pc:sldMk cId="249001804" sldId="279"/>
        </pc:sldMkLst>
        <pc:spChg chg="mod">
          <ac:chgData name="Riccardo Mucciola" userId="S::riccardo.mucciola@studenti.unipg.it::e7fbf104-f5ea-4b64-bdd1-a0d6998e363c" providerId="AD" clId="Web-{BFED5147-72B6-B5BE-6A52-7D240DFE21EF}" dt="2020-04-20T14:50:50.886" v="112" actId="20577"/>
          <ac:spMkLst>
            <pc:docMk/>
            <pc:sldMk cId="249001804" sldId="279"/>
            <ac:spMk id="2" creationId="{6B0ADD61-468C-4CF8-8DD6-5D26D33524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F84EE-C4CE-4A5C-9957-BB3D1095633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B67A63-97E6-45DE-92B5-F1787A170838}">
      <dgm:prSet/>
      <dgm:spPr/>
      <dgm:t>
        <a:bodyPr/>
        <a:lstStyle/>
        <a:p>
          <a:r>
            <a:rPr lang="en-US"/>
            <a:t>Massa campioni: 2 g</a:t>
          </a:r>
        </a:p>
      </dgm:t>
    </dgm:pt>
    <dgm:pt modelId="{EE9D1FF2-1EBE-4147-84C6-98EDC66D102E}" type="parTrans" cxnId="{A9CC3756-3275-4CE9-BC5D-820DA72905EF}">
      <dgm:prSet/>
      <dgm:spPr/>
      <dgm:t>
        <a:bodyPr/>
        <a:lstStyle/>
        <a:p>
          <a:endParaRPr lang="en-US"/>
        </a:p>
      </dgm:t>
    </dgm:pt>
    <dgm:pt modelId="{B96945EE-F17D-4E85-A166-2954B0C32436}" type="sibTrans" cxnId="{A9CC3756-3275-4CE9-BC5D-820DA72905EF}">
      <dgm:prSet/>
      <dgm:spPr/>
      <dgm:t>
        <a:bodyPr/>
        <a:lstStyle/>
        <a:p>
          <a:endParaRPr lang="en-US"/>
        </a:p>
      </dgm:t>
    </dgm:pt>
    <dgm:pt modelId="{03FBE937-6DD8-407C-96F1-3E0D706E1534}">
      <dgm:prSet/>
      <dgm:spPr/>
      <dgm:t>
        <a:bodyPr/>
        <a:lstStyle/>
        <a:p>
          <a:r>
            <a:rPr lang="en-US"/>
            <a:t>Range energetico: 10 eV – 100 keV</a:t>
          </a:r>
        </a:p>
      </dgm:t>
    </dgm:pt>
    <dgm:pt modelId="{70C81497-3264-4046-B84E-4FB39D501AFD}" type="parTrans" cxnId="{BC204E2B-B15A-409C-8E9B-EBA874FE8968}">
      <dgm:prSet/>
      <dgm:spPr/>
      <dgm:t>
        <a:bodyPr/>
        <a:lstStyle/>
        <a:p>
          <a:endParaRPr lang="en-US"/>
        </a:p>
      </dgm:t>
    </dgm:pt>
    <dgm:pt modelId="{C3836F5B-1007-4007-BD7A-EE033091E31C}" type="sibTrans" cxnId="{BC204E2B-B15A-409C-8E9B-EBA874FE8968}">
      <dgm:prSet/>
      <dgm:spPr/>
      <dgm:t>
        <a:bodyPr/>
        <a:lstStyle/>
        <a:p>
          <a:endParaRPr lang="en-US"/>
        </a:p>
      </dgm:t>
    </dgm:pt>
    <dgm:pt modelId="{474B5DE1-82D0-422C-9764-08668200FE22}">
      <dgm:prSet/>
      <dgm:spPr/>
      <dgm:t>
        <a:bodyPr/>
        <a:lstStyle/>
        <a:p>
          <a:r>
            <a:rPr lang="en-US"/>
            <a:t>Binning: 1000 bin-per-decade</a:t>
          </a:r>
        </a:p>
      </dgm:t>
    </dgm:pt>
    <dgm:pt modelId="{DD90D9C1-5758-47D8-A23D-79A3F8CC142F}" type="parTrans" cxnId="{9D428286-98BC-406B-87DE-DFB029554263}">
      <dgm:prSet/>
      <dgm:spPr/>
      <dgm:t>
        <a:bodyPr/>
        <a:lstStyle/>
        <a:p>
          <a:endParaRPr lang="en-US"/>
        </a:p>
      </dgm:t>
    </dgm:pt>
    <dgm:pt modelId="{5DA8F45D-E8CA-4342-A86E-07B57252B80A}" type="sibTrans" cxnId="{9D428286-98BC-406B-87DE-DFB029554263}">
      <dgm:prSet/>
      <dgm:spPr/>
      <dgm:t>
        <a:bodyPr/>
        <a:lstStyle/>
        <a:p>
          <a:endParaRPr lang="en-US"/>
        </a:p>
      </dgm:t>
    </dgm:pt>
    <dgm:pt modelId="{6A3E17B2-1F54-4711-A315-48B63B4835A3}">
      <dgm:prSet/>
      <dgm:spPr/>
      <dgm:t>
        <a:bodyPr/>
        <a:lstStyle/>
        <a:p>
          <a:r>
            <a:rPr lang="en-US"/>
            <a:t>Beam time: 4 settimane (2E18 protoni)</a:t>
          </a:r>
        </a:p>
      </dgm:t>
    </dgm:pt>
    <dgm:pt modelId="{939480ED-BEF2-4954-95C7-3620519CB541}" type="parTrans" cxnId="{4E345CB6-3FC3-477B-BE74-28130C6EEB1F}">
      <dgm:prSet/>
      <dgm:spPr/>
      <dgm:t>
        <a:bodyPr/>
        <a:lstStyle/>
        <a:p>
          <a:endParaRPr lang="en-US"/>
        </a:p>
      </dgm:t>
    </dgm:pt>
    <dgm:pt modelId="{7B348694-9446-4102-8207-2636942A3B20}" type="sibTrans" cxnId="{4E345CB6-3FC3-477B-BE74-28130C6EEB1F}">
      <dgm:prSet/>
      <dgm:spPr/>
      <dgm:t>
        <a:bodyPr/>
        <a:lstStyle/>
        <a:p>
          <a:endParaRPr lang="en-US"/>
        </a:p>
      </dgm:t>
    </dgm:pt>
    <dgm:pt modelId="{7F6A3FE4-981C-407F-9ECA-13E9AF51BC3C}" type="pres">
      <dgm:prSet presAssocID="{C87F84EE-C4CE-4A5C-9957-BB3D10956335}" presName="vert0" presStyleCnt="0">
        <dgm:presLayoutVars>
          <dgm:dir/>
          <dgm:animOne val="branch"/>
          <dgm:animLvl val="lvl"/>
        </dgm:presLayoutVars>
      </dgm:prSet>
      <dgm:spPr/>
    </dgm:pt>
    <dgm:pt modelId="{C5AF9B18-859A-470C-B11B-E63253309170}" type="pres">
      <dgm:prSet presAssocID="{68B67A63-97E6-45DE-92B5-F1787A170838}" presName="thickLine" presStyleLbl="alignNode1" presStyleIdx="0" presStyleCnt="4"/>
      <dgm:spPr/>
    </dgm:pt>
    <dgm:pt modelId="{B3CC0BDB-B490-42DD-9439-CBAD760353BC}" type="pres">
      <dgm:prSet presAssocID="{68B67A63-97E6-45DE-92B5-F1787A170838}" presName="horz1" presStyleCnt="0"/>
      <dgm:spPr/>
    </dgm:pt>
    <dgm:pt modelId="{7D9BD49F-E90F-4337-87A3-D9CB08D8791D}" type="pres">
      <dgm:prSet presAssocID="{68B67A63-97E6-45DE-92B5-F1787A170838}" presName="tx1" presStyleLbl="revTx" presStyleIdx="0" presStyleCnt="4"/>
      <dgm:spPr/>
    </dgm:pt>
    <dgm:pt modelId="{309B7C10-9BF8-419F-B3A9-B0770CD0C14F}" type="pres">
      <dgm:prSet presAssocID="{68B67A63-97E6-45DE-92B5-F1787A170838}" presName="vert1" presStyleCnt="0"/>
      <dgm:spPr/>
    </dgm:pt>
    <dgm:pt modelId="{3C7B9E17-1892-42AC-8A0F-1CAFD83B9AAF}" type="pres">
      <dgm:prSet presAssocID="{03FBE937-6DD8-407C-96F1-3E0D706E1534}" presName="thickLine" presStyleLbl="alignNode1" presStyleIdx="1" presStyleCnt="4"/>
      <dgm:spPr/>
    </dgm:pt>
    <dgm:pt modelId="{D1FFDF20-1F8E-45FA-B83E-5472DFC0BDAB}" type="pres">
      <dgm:prSet presAssocID="{03FBE937-6DD8-407C-96F1-3E0D706E1534}" presName="horz1" presStyleCnt="0"/>
      <dgm:spPr/>
    </dgm:pt>
    <dgm:pt modelId="{C673DDAC-8D3B-4DDE-A9F9-D3AFAC01BB11}" type="pres">
      <dgm:prSet presAssocID="{03FBE937-6DD8-407C-96F1-3E0D706E1534}" presName="tx1" presStyleLbl="revTx" presStyleIdx="1" presStyleCnt="4"/>
      <dgm:spPr/>
    </dgm:pt>
    <dgm:pt modelId="{519ABAEA-10FF-45AA-B85F-18AA7B978333}" type="pres">
      <dgm:prSet presAssocID="{03FBE937-6DD8-407C-96F1-3E0D706E1534}" presName="vert1" presStyleCnt="0"/>
      <dgm:spPr/>
    </dgm:pt>
    <dgm:pt modelId="{FCD9A769-8853-4DC4-8E95-71648CE7E527}" type="pres">
      <dgm:prSet presAssocID="{474B5DE1-82D0-422C-9764-08668200FE22}" presName="thickLine" presStyleLbl="alignNode1" presStyleIdx="2" presStyleCnt="4"/>
      <dgm:spPr/>
    </dgm:pt>
    <dgm:pt modelId="{0FCB2B4C-1580-4ABA-8BAA-45B6B48286A8}" type="pres">
      <dgm:prSet presAssocID="{474B5DE1-82D0-422C-9764-08668200FE22}" presName="horz1" presStyleCnt="0"/>
      <dgm:spPr/>
    </dgm:pt>
    <dgm:pt modelId="{0232EFF1-1D91-454E-8A50-96D4576AFC37}" type="pres">
      <dgm:prSet presAssocID="{474B5DE1-82D0-422C-9764-08668200FE22}" presName="tx1" presStyleLbl="revTx" presStyleIdx="2" presStyleCnt="4"/>
      <dgm:spPr/>
    </dgm:pt>
    <dgm:pt modelId="{DADDF687-250F-429D-AE23-1C6ABA33A847}" type="pres">
      <dgm:prSet presAssocID="{474B5DE1-82D0-422C-9764-08668200FE22}" presName="vert1" presStyleCnt="0"/>
      <dgm:spPr/>
    </dgm:pt>
    <dgm:pt modelId="{55663102-B689-4410-8D10-691203C57F7B}" type="pres">
      <dgm:prSet presAssocID="{6A3E17B2-1F54-4711-A315-48B63B4835A3}" presName="thickLine" presStyleLbl="alignNode1" presStyleIdx="3" presStyleCnt="4"/>
      <dgm:spPr/>
    </dgm:pt>
    <dgm:pt modelId="{DA6194E4-96C4-45FA-8444-5680EFF81C0F}" type="pres">
      <dgm:prSet presAssocID="{6A3E17B2-1F54-4711-A315-48B63B4835A3}" presName="horz1" presStyleCnt="0"/>
      <dgm:spPr/>
    </dgm:pt>
    <dgm:pt modelId="{766758BF-563D-455A-8AA8-A7434C755F1D}" type="pres">
      <dgm:prSet presAssocID="{6A3E17B2-1F54-4711-A315-48B63B4835A3}" presName="tx1" presStyleLbl="revTx" presStyleIdx="3" presStyleCnt="4"/>
      <dgm:spPr/>
    </dgm:pt>
    <dgm:pt modelId="{EC262794-10CA-4BBE-8E9E-F6E4238556D3}" type="pres">
      <dgm:prSet presAssocID="{6A3E17B2-1F54-4711-A315-48B63B4835A3}" presName="vert1" presStyleCnt="0"/>
      <dgm:spPr/>
    </dgm:pt>
  </dgm:ptLst>
  <dgm:cxnLst>
    <dgm:cxn modelId="{F1B7A70F-B15C-4657-85C3-AA4E60CCF59F}" type="presOf" srcId="{03FBE937-6DD8-407C-96F1-3E0D706E1534}" destId="{C673DDAC-8D3B-4DDE-A9F9-D3AFAC01BB11}" srcOrd="0" destOrd="0" presId="urn:microsoft.com/office/officeart/2008/layout/LinedList"/>
    <dgm:cxn modelId="{49D2AC26-053E-4273-96BE-3449DB2D1D8A}" type="presOf" srcId="{6A3E17B2-1F54-4711-A315-48B63B4835A3}" destId="{766758BF-563D-455A-8AA8-A7434C755F1D}" srcOrd="0" destOrd="0" presId="urn:microsoft.com/office/officeart/2008/layout/LinedList"/>
    <dgm:cxn modelId="{BC204E2B-B15A-409C-8E9B-EBA874FE8968}" srcId="{C87F84EE-C4CE-4A5C-9957-BB3D10956335}" destId="{03FBE937-6DD8-407C-96F1-3E0D706E1534}" srcOrd="1" destOrd="0" parTransId="{70C81497-3264-4046-B84E-4FB39D501AFD}" sibTransId="{C3836F5B-1007-4007-BD7A-EE033091E31C}"/>
    <dgm:cxn modelId="{A9CC3756-3275-4CE9-BC5D-820DA72905EF}" srcId="{C87F84EE-C4CE-4A5C-9957-BB3D10956335}" destId="{68B67A63-97E6-45DE-92B5-F1787A170838}" srcOrd="0" destOrd="0" parTransId="{EE9D1FF2-1EBE-4147-84C6-98EDC66D102E}" sibTransId="{B96945EE-F17D-4E85-A166-2954B0C32436}"/>
    <dgm:cxn modelId="{9D428286-98BC-406B-87DE-DFB029554263}" srcId="{C87F84EE-C4CE-4A5C-9957-BB3D10956335}" destId="{474B5DE1-82D0-422C-9764-08668200FE22}" srcOrd="2" destOrd="0" parTransId="{DD90D9C1-5758-47D8-A23D-79A3F8CC142F}" sibTransId="{5DA8F45D-E8CA-4342-A86E-07B57252B80A}"/>
    <dgm:cxn modelId="{4E345CB6-3FC3-477B-BE74-28130C6EEB1F}" srcId="{C87F84EE-C4CE-4A5C-9957-BB3D10956335}" destId="{6A3E17B2-1F54-4711-A315-48B63B4835A3}" srcOrd="3" destOrd="0" parTransId="{939480ED-BEF2-4954-95C7-3620519CB541}" sibTransId="{7B348694-9446-4102-8207-2636942A3B20}"/>
    <dgm:cxn modelId="{96D720F8-AC21-4622-8FC3-851DEADC11C5}" type="presOf" srcId="{68B67A63-97E6-45DE-92B5-F1787A170838}" destId="{7D9BD49F-E90F-4337-87A3-D9CB08D8791D}" srcOrd="0" destOrd="0" presId="urn:microsoft.com/office/officeart/2008/layout/LinedList"/>
    <dgm:cxn modelId="{531812FD-5894-41F4-A014-9996E09C5549}" type="presOf" srcId="{474B5DE1-82D0-422C-9764-08668200FE22}" destId="{0232EFF1-1D91-454E-8A50-96D4576AFC37}" srcOrd="0" destOrd="0" presId="urn:microsoft.com/office/officeart/2008/layout/LinedList"/>
    <dgm:cxn modelId="{EE85C6FF-66FF-4493-95B5-E3EF824EDF81}" type="presOf" srcId="{C87F84EE-C4CE-4A5C-9957-BB3D10956335}" destId="{7F6A3FE4-981C-407F-9ECA-13E9AF51BC3C}" srcOrd="0" destOrd="0" presId="urn:microsoft.com/office/officeart/2008/layout/LinedList"/>
    <dgm:cxn modelId="{74BFC636-889E-40CC-95A0-11E18F522085}" type="presParOf" srcId="{7F6A3FE4-981C-407F-9ECA-13E9AF51BC3C}" destId="{C5AF9B18-859A-470C-B11B-E63253309170}" srcOrd="0" destOrd="0" presId="urn:microsoft.com/office/officeart/2008/layout/LinedList"/>
    <dgm:cxn modelId="{D68F99CC-C43F-4C1F-A062-052DF0900899}" type="presParOf" srcId="{7F6A3FE4-981C-407F-9ECA-13E9AF51BC3C}" destId="{B3CC0BDB-B490-42DD-9439-CBAD760353BC}" srcOrd="1" destOrd="0" presId="urn:microsoft.com/office/officeart/2008/layout/LinedList"/>
    <dgm:cxn modelId="{2FFD6E22-13BC-447B-A65F-F0CB329A6D78}" type="presParOf" srcId="{B3CC0BDB-B490-42DD-9439-CBAD760353BC}" destId="{7D9BD49F-E90F-4337-87A3-D9CB08D8791D}" srcOrd="0" destOrd="0" presId="urn:microsoft.com/office/officeart/2008/layout/LinedList"/>
    <dgm:cxn modelId="{642171FF-3A13-42A7-A7EF-994BB2959EAD}" type="presParOf" srcId="{B3CC0BDB-B490-42DD-9439-CBAD760353BC}" destId="{309B7C10-9BF8-419F-B3A9-B0770CD0C14F}" srcOrd="1" destOrd="0" presId="urn:microsoft.com/office/officeart/2008/layout/LinedList"/>
    <dgm:cxn modelId="{3C46F3F2-45D2-4ED3-B3F3-D0B97D1D2DFE}" type="presParOf" srcId="{7F6A3FE4-981C-407F-9ECA-13E9AF51BC3C}" destId="{3C7B9E17-1892-42AC-8A0F-1CAFD83B9AAF}" srcOrd="2" destOrd="0" presId="urn:microsoft.com/office/officeart/2008/layout/LinedList"/>
    <dgm:cxn modelId="{190BB039-6AE8-4249-9FEF-CB3813DAD772}" type="presParOf" srcId="{7F6A3FE4-981C-407F-9ECA-13E9AF51BC3C}" destId="{D1FFDF20-1F8E-45FA-B83E-5472DFC0BDAB}" srcOrd="3" destOrd="0" presId="urn:microsoft.com/office/officeart/2008/layout/LinedList"/>
    <dgm:cxn modelId="{3C66EF22-2DAF-4817-88F1-E8835032B994}" type="presParOf" srcId="{D1FFDF20-1F8E-45FA-B83E-5472DFC0BDAB}" destId="{C673DDAC-8D3B-4DDE-A9F9-D3AFAC01BB11}" srcOrd="0" destOrd="0" presId="urn:microsoft.com/office/officeart/2008/layout/LinedList"/>
    <dgm:cxn modelId="{31B9EAB0-8837-41C2-A4C1-34EB1473D718}" type="presParOf" srcId="{D1FFDF20-1F8E-45FA-B83E-5472DFC0BDAB}" destId="{519ABAEA-10FF-45AA-B85F-18AA7B978333}" srcOrd="1" destOrd="0" presId="urn:microsoft.com/office/officeart/2008/layout/LinedList"/>
    <dgm:cxn modelId="{8021E239-C9BA-49B4-8CF5-8B845F5BA3C7}" type="presParOf" srcId="{7F6A3FE4-981C-407F-9ECA-13E9AF51BC3C}" destId="{FCD9A769-8853-4DC4-8E95-71648CE7E527}" srcOrd="4" destOrd="0" presId="urn:microsoft.com/office/officeart/2008/layout/LinedList"/>
    <dgm:cxn modelId="{9AC17C34-B672-4475-BA76-B0C475B57EB1}" type="presParOf" srcId="{7F6A3FE4-981C-407F-9ECA-13E9AF51BC3C}" destId="{0FCB2B4C-1580-4ABA-8BAA-45B6B48286A8}" srcOrd="5" destOrd="0" presId="urn:microsoft.com/office/officeart/2008/layout/LinedList"/>
    <dgm:cxn modelId="{03ED85B1-AA46-419B-9CF8-94FD7EB7D47D}" type="presParOf" srcId="{0FCB2B4C-1580-4ABA-8BAA-45B6B48286A8}" destId="{0232EFF1-1D91-454E-8A50-96D4576AFC37}" srcOrd="0" destOrd="0" presId="urn:microsoft.com/office/officeart/2008/layout/LinedList"/>
    <dgm:cxn modelId="{8276F161-5FC5-4FD3-88BB-A2BA6C302B07}" type="presParOf" srcId="{0FCB2B4C-1580-4ABA-8BAA-45B6B48286A8}" destId="{DADDF687-250F-429D-AE23-1C6ABA33A847}" srcOrd="1" destOrd="0" presId="urn:microsoft.com/office/officeart/2008/layout/LinedList"/>
    <dgm:cxn modelId="{17CDBFF5-243F-46E6-9B31-62FC4B23E20E}" type="presParOf" srcId="{7F6A3FE4-981C-407F-9ECA-13E9AF51BC3C}" destId="{55663102-B689-4410-8D10-691203C57F7B}" srcOrd="6" destOrd="0" presId="urn:microsoft.com/office/officeart/2008/layout/LinedList"/>
    <dgm:cxn modelId="{4B35B135-9B87-482E-92AF-7A88C0544909}" type="presParOf" srcId="{7F6A3FE4-981C-407F-9ECA-13E9AF51BC3C}" destId="{DA6194E4-96C4-45FA-8444-5680EFF81C0F}" srcOrd="7" destOrd="0" presId="urn:microsoft.com/office/officeart/2008/layout/LinedList"/>
    <dgm:cxn modelId="{49632239-1EB9-4FDC-8C8B-CE422AA2CB0E}" type="presParOf" srcId="{DA6194E4-96C4-45FA-8444-5680EFF81C0F}" destId="{766758BF-563D-455A-8AA8-A7434C755F1D}" srcOrd="0" destOrd="0" presId="urn:microsoft.com/office/officeart/2008/layout/LinedList"/>
    <dgm:cxn modelId="{ABD98582-834A-4A31-8652-497E31616730}" type="presParOf" srcId="{DA6194E4-96C4-45FA-8444-5680EFF81C0F}" destId="{EC262794-10CA-4BBE-8E9E-F6E4238556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4D279-0E1C-4655-9576-CF7747A4FC4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70ADA3-03B3-4B57-AC8C-9BE0E6351069}">
      <dgm:prSet/>
      <dgm:spPr/>
      <dgm:t>
        <a:bodyPr/>
        <a:lstStyle/>
        <a:p>
          <a:r>
            <a:rPr lang="en-US"/>
            <a:t>Massa campioni:2 g</a:t>
          </a:r>
        </a:p>
      </dgm:t>
    </dgm:pt>
    <dgm:pt modelId="{002DB6F4-AF67-4646-A52D-D49FE2C07390}" type="parTrans" cxnId="{45B14F82-50D9-4FB1-8D2F-874CC3BF72E6}">
      <dgm:prSet/>
      <dgm:spPr/>
      <dgm:t>
        <a:bodyPr/>
        <a:lstStyle/>
        <a:p>
          <a:endParaRPr lang="en-US"/>
        </a:p>
      </dgm:t>
    </dgm:pt>
    <dgm:pt modelId="{EF40959F-0123-4843-8ECD-6253E3FB2040}" type="sibTrans" cxnId="{45B14F82-50D9-4FB1-8D2F-874CC3BF72E6}">
      <dgm:prSet/>
      <dgm:spPr/>
      <dgm:t>
        <a:bodyPr/>
        <a:lstStyle/>
        <a:p>
          <a:endParaRPr lang="en-US"/>
        </a:p>
      </dgm:t>
    </dgm:pt>
    <dgm:pt modelId="{3CC05727-9B06-4A76-879B-EF3F50F4D898}">
      <dgm:prSet/>
      <dgm:spPr/>
      <dgm:t>
        <a:bodyPr/>
        <a:lstStyle/>
        <a:p>
          <a:r>
            <a:rPr lang="en-US"/>
            <a:t>Range energetico: 10 meV – 1 keV</a:t>
          </a:r>
        </a:p>
      </dgm:t>
    </dgm:pt>
    <dgm:pt modelId="{6B2C3030-EB3C-41FD-893F-403EE4B5C577}" type="parTrans" cxnId="{B98B51B2-BC6E-42F2-BCD3-283450486A94}">
      <dgm:prSet/>
      <dgm:spPr/>
      <dgm:t>
        <a:bodyPr/>
        <a:lstStyle/>
        <a:p>
          <a:endParaRPr lang="en-US"/>
        </a:p>
      </dgm:t>
    </dgm:pt>
    <dgm:pt modelId="{CE9FF021-3D6B-4B34-8E95-937ADE2FB1EE}" type="sibTrans" cxnId="{B98B51B2-BC6E-42F2-BCD3-283450486A94}">
      <dgm:prSet/>
      <dgm:spPr/>
      <dgm:t>
        <a:bodyPr/>
        <a:lstStyle/>
        <a:p>
          <a:endParaRPr lang="en-US"/>
        </a:p>
      </dgm:t>
    </dgm:pt>
    <dgm:pt modelId="{4211B506-C201-488D-817B-2EC5D0BDFC00}">
      <dgm:prSet/>
      <dgm:spPr/>
      <dgm:t>
        <a:bodyPr/>
        <a:lstStyle/>
        <a:p>
          <a:r>
            <a:rPr lang="en-US"/>
            <a:t>Binning: 1000 bin-per-decade</a:t>
          </a:r>
        </a:p>
      </dgm:t>
    </dgm:pt>
    <dgm:pt modelId="{67FFBC34-CF58-4435-859D-2C04B8FE8345}" type="parTrans" cxnId="{D43771FF-AEFF-4D9F-A8AE-F3982BC7651D}">
      <dgm:prSet/>
      <dgm:spPr/>
      <dgm:t>
        <a:bodyPr/>
        <a:lstStyle/>
        <a:p>
          <a:endParaRPr lang="en-US"/>
        </a:p>
      </dgm:t>
    </dgm:pt>
    <dgm:pt modelId="{EF552714-BB57-4F79-9B0E-51CCEAAE0512}" type="sibTrans" cxnId="{D43771FF-AEFF-4D9F-A8AE-F3982BC7651D}">
      <dgm:prSet/>
      <dgm:spPr/>
      <dgm:t>
        <a:bodyPr/>
        <a:lstStyle/>
        <a:p>
          <a:endParaRPr lang="en-US"/>
        </a:p>
      </dgm:t>
    </dgm:pt>
    <dgm:pt modelId="{A072BD26-478E-4DD1-8226-1EEED82284AE}">
      <dgm:prSet/>
      <dgm:spPr/>
      <dgm:t>
        <a:bodyPr/>
        <a:lstStyle/>
        <a:p>
          <a:r>
            <a:rPr lang="en-US"/>
            <a:t>Beam time: 1 settimana (5E17 protoni)</a:t>
          </a:r>
        </a:p>
      </dgm:t>
    </dgm:pt>
    <dgm:pt modelId="{883C40DA-DA1A-4B43-B713-A9983041378D}" type="parTrans" cxnId="{F0FEE717-CF09-44F3-A69F-79DFF36E8CB8}">
      <dgm:prSet/>
      <dgm:spPr/>
      <dgm:t>
        <a:bodyPr/>
        <a:lstStyle/>
        <a:p>
          <a:endParaRPr lang="en-US"/>
        </a:p>
      </dgm:t>
    </dgm:pt>
    <dgm:pt modelId="{4792AF32-49E6-456B-A88B-8E4F5205CAB9}" type="sibTrans" cxnId="{F0FEE717-CF09-44F3-A69F-79DFF36E8CB8}">
      <dgm:prSet/>
      <dgm:spPr/>
      <dgm:t>
        <a:bodyPr/>
        <a:lstStyle/>
        <a:p>
          <a:endParaRPr lang="en-US"/>
        </a:p>
      </dgm:t>
    </dgm:pt>
    <dgm:pt modelId="{B27BF7C4-4F9D-4A02-8DDF-783A78A834A9}">
      <dgm:prSet/>
      <dgm:spPr/>
      <dgm:t>
        <a:bodyPr/>
        <a:lstStyle/>
        <a:p>
          <a:r>
            <a:rPr lang="en-US"/>
            <a:t>Dummy: neutroni scatterati dal bersaglio</a:t>
          </a:r>
        </a:p>
      </dgm:t>
    </dgm:pt>
    <dgm:pt modelId="{7EBB7BC3-1A45-46A0-8C93-E03A638152DF}" type="parTrans" cxnId="{98E6BA20-FEC0-40E0-91C2-5D10E3908266}">
      <dgm:prSet/>
      <dgm:spPr/>
      <dgm:t>
        <a:bodyPr/>
        <a:lstStyle/>
        <a:p>
          <a:endParaRPr lang="en-US"/>
        </a:p>
      </dgm:t>
    </dgm:pt>
    <dgm:pt modelId="{48BA58EA-4D2A-40D7-91A9-4D0C601CBC9F}" type="sibTrans" cxnId="{98E6BA20-FEC0-40E0-91C2-5D10E3908266}">
      <dgm:prSet/>
      <dgm:spPr/>
      <dgm:t>
        <a:bodyPr/>
        <a:lstStyle/>
        <a:p>
          <a:endParaRPr lang="en-US"/>
        </a:p>
      </dgm:t>
    </dgm:pt>
    <dgm:pt modelId="{0C6E1D41-CE4C-4010-BD80-3EBD81CEF421}" type="pres">
      <dgm:prSet presAssocID="{22F4D279-0E1C-4655-9576-CF7747A4FC43}" presName="vert0" presStyleCnt="0">
        <dgm:presLayoutVars>
          <dgm:dir/>
          <dgm:animOne val="branch"/>
          <dgm:animLvl val="lvl"/>
        </dgm:presLayoutVars>
      </dgm:prSet>
      <dgm:spPr/>
    </dgm:pt>
    <dgm:pt modelId="{3F367DF1-39E6-49FC-B358-2F1A1557AE79}" type="pres">
      <dgm:prSet presAssocID="{F070ADA3-03B3-4B57-AC8C-9BE0E6351069}" presName="thickLine" presStyleLbl="alignNode1" presStyleIdx="0" presStyleCnt="5"/>
      <dgm:spPr/>
    </dgm:pt>
    <dgm:pt modelId="{2D25039F-3C61-4E6C-9449-0131043D84F1}" type="pres">
      <dgm:prSet presAssocID="{F070ADA3-03B3-4B57-AC8C-9BE0E6351069}" presName="horz1" presStyleCnt="0"/>
      <dgm:spPr/>
    </dgm:pt>
    <dgm:pt modelId="{1563B148-C074-42E3-A0FE-5061E774848E}" type="pres">
      <dgm:prSet presAssocID="{F070ADA3-03B3-4B57-AC8C-9BE0E6351069}" presName="tx1" presStyleLbl="revTx" presStyleIdx="0" presStyleCnt="5"/>
      <dgm:spPr/>
    </dgm:pt>
    <dgm:pt modelId="{5FA1CE75-2D7B-4A06-9BD8-8BEA4CAE1369}" type="pres">
      <dgm:prSet presAssocID="{F070ADA3-03B3-4B57-AC8C-9BE0E6351069}" presName="vert1" presStyleCnt="0"/>
      <dgm:spPr/>
    </dgm:pt>
    <dgm:pt modelId="{A0F13F69-ED3F-47D0-8A33-E8834CAA9418}" type="pres">
      <dgm:prSet presAssocID="{3CC05727-9B06-4A76-879B-EF3F50F4D898}" presName="thickLine" presStyleLbl="alignNode1" presStyleIdx="1" presStyleCnt="5"/>
      <dgm:spPr/>
    </dgm:pt>
    <dgm:pt modelId="{E9EB8DC2-543E-4F22-8DEC-A8D67D48927F}" type="pres">
      <dgm:prSet presAssocID="{3CC05727-9B06-4A76-879B-EF3F50F4D898}" presName="horz1" presStyleCnt="0"/>
      <dgm:spPr/>
    </dgm:pt>
    <dgm:pt modelId="{D2678826-194D-4923-A2B8-626174CB96B6}" type="pres">
      <dgm:prSet presAssocID="{3CC05727-9B06-4A76-879B-EF3F50F4D898}" presName="tx1" presStyleLbl="revTx" presStyleIdx="1" presStyleCnt="5"/>
      <dgm:spPr/>
    </dgm:pt>
    <dgm:pt modelId="{2E4C800F-558D-47AB-AE33-06CE2E04AB11}" type="pres">
      <dgm:prSet presAssocID="{3CC05727-9B06-4A76-879B-EF3F50F4D898}" presName="vert1" presStyleCnt="0"/>
      <dgm:spPr/>
    </dgm:pt>
    <dgm:pt modelId="{D1B16427-0E29-49EA-907D-34F4D708D010}" type="pres">
      <dgm:prSet presAssocID="{4211B506-C201-488D-817B-2EC5D0BDFC00}" presName="thickLine" presStyleLbl="alignNode1" presStyleIdx="2" presStyleCnt="5"/>
      <dgm:spPr/>
    </dgm:pt>
    <dgm:pt modelId="{B4A8BD5B-40F4-4048-831D-4D9761E2A6B8}" type="pres">
      <dgm:prSet presAssocID="{4211B506-C201-488D-817B-2EC5D0BDFC00}" presName="horz1" presStyleCnt="0"/>
      <dgm:spPr/>
    </dgm:pt>
    <dgm:pt modelId="{3EB50CCF-27AB-41B4-AD45-663C13DB6C84}" type="pres">
      <dgm:prSet presAssocID="{4211B506-C201-488D-817B-2EC5D0BDFC00}" presName="tx1" presStyleLbl="revTx" presStyleIdx="2" presStyleCnt="5"/>
      <dgm:spPr/>
    </dgm:pt>
    <dgm:pt modelId="{3604C1D8-C6EC-466C-83BF-A006E859AB61}" type="pres">
      <dgm:prSet presAssocID="{4211B506-C201-488D-817B-2EC5D0BDFC00}" presName="vert1" presStyleCnt="0"/>
      <dgm:spPr/>
    </dgm:pt>
    <dgm:pt modelId="{0C59C450-01CC-4A07-BA77-01F4FF251416}" type="pres">
      <dgm:prSet presAssocID="{A072BD26-478E-4DD1-8226-1EEED82284AE}" presName="thickLine" presStyleLbl="alignNode1" presStyleIdx="3" presStyleCnt="5"/>
      <dgm:spPr/>
    </dgm:pt>
    <dgm:pt modelId="{7E15A64E-0A66-430F-9B4E-FFA5085FC3C5}" type="pres">
      <dgm:prSet presAssocID="{A072BD26-478E-4DD1-8226-1EEED82284AE}" presName="horz1" presStyleCnt="0"/>
      <dgm:spPr/>
    </dgm:pt>
    <dgm:pt modelId="{FB26D338-EFA9-4D84-94D5-123F8176EC13}" type="pres">
      <dgm:prSet presAssocID="{A072BD26-478E-4DD1-8226-1EEED82284AE}" presName="tx1" presStyleLbl="revTx" presStyleIdx="3" presStyleCnt="5"/>
      <dgm:spPr/>
    </dgm:pt>
    <dgm:pt modelId="{51B7127D-146D-45A8-80C0-68A53F61C65C}" type="pres">
      <dgm:prSet presAssocID="{A072BD26-478E-4DD1-8226-1EEED82284AE}" presName="vert1" presStyleCnt="0"/>
      <dgm:spPr/>
    </dgm:pt>
    <dgm:pt modelId="{54A51BBB-5B6D-4C84-980E-EFC0981CA8CA}" type="pres">
      <dgm:prSet presAssocID="{B27BF7C4-4F9D-4A02-8DDF-783A78A834A9}" presName="thickLine" presStyleLbl="alignNode1" presStyleIdx="4" presStyleCnt="5"/>
      <dgm:spPr/>
    </dgm:pt>
    <dgm:pt modelId="{677BA788-AF54-4109-BCBF-218C9C246824}" type="pres">
      <dgm:prSet presAssocID="{B27BF7C4-4F9D-4A02-8DDF-783A78A834A9}" presName="horz1" presStyleCnt="0"/>
      <dgm:spPr/>
    </dgm:pt>
    <dgm:pt modelId="{01575B4B-61DA-4198-8CDB-2C9FE581D892}" type="pres">
      <dgm:prSet presAssocID="{B27BF7C4-4F9D-4A02-8DDF-783A78A834A9}" presName="tx1" presStyleLbl="revTx" presStyleIdx="4" presStyleCnt="5"/>
      <dgm:spPr/>
    </dgm:pt>
    <dgm:pt modelId="{CAC59B82-4E7F-40ED-91E8-4D55475E32DC}" type="pres">
      <dgm:prSet presAssocID="{B27BF7C4-4F9D-4A02-8DDF-783A78A834A9}" presName="vert1" presStyleCnt="0"/>
      <dgm:spPr/>
    </dgm:pt>
  </dgm:ptLst>
  <dgm:cxnLst>
    <dgm:cxn modelId="{7F4C8010-1A15-40A9-B57B-749C8946D49E}" type="presOf" srcId="{A072BD26-478E-4DD1-8226-1EEED82284AE}" destId="{FB26D338-EFA9-4D84-94D5-123F8176EC13}" srcOrd="0" destOrd="0" presId="urn:microsoft.com/office/officeart/2008/layout/LinedList"/>
    <dgm:cxn modelId="{31F44111-9D7E-4DFA-A503-20770A59C615}" type="presOf" srcId="{F070ADA3-03B3-4B57-AC8C-9BE0E6351069}" destId="{1563B148-C074-42E3-A0FE-5061E774848E}" srcOrd="0" destOrd="0" presId="urn:microsoft.com/office/officeart/2008/layout/LinedList"/>
    <dgm:cxn modelId="{F0FEE717-CF09-44F3-A69F-79DFF36E8CB8}" srcId="{22F4D279-0E1C-4655-9576-CF7747A4FC43}" destId="{A072BD26-478E-4DD1-8226-1EEED82284AE}" srcOrd="3" destOrd="0" parTransId="{883C40DA-DA1A-4B43-B713-A9983041378D}" sibTransId="{4792AF32-49E6-456B-A88B-8E4F5205CAB9}"/>
    <dgm:cxn modelId="{7F54EE18-0C98-45E3-94CC-A4F49D4DF79F}" type="presOf" srcId="{B27BF7C4-4F9D-4A02-8DDF-783A78A834A9}" destId="{01575B4B-61DA-4198-8CDB-2C9FE581D892}" srcOrd="0" destOrd="0" presId="urn:microsoft.com/office/officeart/2008/layout/LinedList"/>
    <dgm:cxn modelId="{5106A11D-43FE-4E47-820D-E5B4FB5EFA69}" type="presOf" srcId="{22F4D279-0E1C-4655-9576-CF7747A4FC43}" destId="{0C6E1D41-CE4C-4010-BD80-3EBD81CEF421}" srcOrd="0" destOrd="0" presId="urn:microsoft.com/office/officeart/2008/layout/LinedList"/>
    <dgm:cxn modelId="{98E6BA20-FEC0-40E0-91C2-5D10E3908266}" srcId="{22F4D279-0E1C-4655-9576-CF7747A4FC43}" destId="{B27BF7C4-4F9D-4A02-8DDF-783A78A834A9}" srcOrd="4" destOrd="0" parTransId="{7EBB7BC3-1A45-46A0-8C93-E03A638152DF}" sibTransId="{48BA58EA-4D2A-40D7-91A9-4D0C601CBC9F}"/>
    <dgm:cxn modelId="{7BA08260-1C47-4515-9463-AE3F587216D3}" type="presOf" srcId="{4211B506-C201-488D-817B-2EC5D0BDFC00}" destId="{3EB50CCF-27AB-41B4-AD45-663C13DB6C84}" srcOrd="0" destOrd="0" presId="urn:microsoft.com/office/officeart/2008/layout/LinedList"/>
    <dgm:cxn modelId="{45B14F82-50D9-4FB1-8D2F-874CC3BF72E6}" srcId="{22F4D279-0E1C-4655-9576-CF7747A4FC43}" destId="{F070ADA3-03B3-4B57-AC8C-9BE0E6351069}" srcOrd="0" destOrd="0" parTransId="{002DB6F4-AF67-4646-A52D-D49FE2C07390}" sibTransId="{EF40959F-0123-4843-8ECD-6253E3FB2040}"/>
    <dgm:cxn modelId="{D2D62C88-6A02-48EA-92AD-7AB517847B04}" type="presOf" srcId="{3CC05727-9B06-4A76-879B-EF3F50F4D898}" destId="{D2678826-194D-4923-A2B8-626174CB96B6}" srcOrd="0" destOrd="0" presId="urn:microsoft.com/office/officeart/2008/layout/LinedList"/>
    <dgm:cxn modelId="{B98B51B2-BC6E-42F2-BCD3-283450486A94}" srcId="{22F4D279-0E1C-4655-9576-CF7747A4FC43}" destId="{3CC05727-9B06-4A76-879B-EF3F50F4D898}" srcOrd="1" destOrd="0" parTransId="{6B2C3030-EB3C-41FD-893F-403EE4B5C577}" sibTransId="{CE9FF021-3D6B-4B34-8E95-937ADE2FB1EE}"/>
    <dgm:cxn modelId="{D43771FF-AEFF-4D9F-A8AE-F3982BC7651D}" srcId="{22F4D279-0E1C-4655-9576-CF7747A4FC43}" destId="{4211B506-C201-488D-817B-2EC5D0BDFC00}" srcOrd="2" destOrd="0" parTransId="{67FFBC34-CF58-4435-859D-2C04B8FE8345}" sibTransId="{EF552714-BB57-4F79-9B0E-51CCEAAE0512}"/>
    <dgm:cxn modelId="{95004BDA-AA56-4EAD-B830-F5E9CA216856}" type="presParOf" srcId="{0C6E1D41-CE4C-4010-BD80-3EBD81CEF421}" destId="{3F367DF1-39E6-49FC-B358-2F1A1557AE79}" srcOrd="0" destOrd="0" presId="urn:microsoft.com/office/officeart/2008/layout/LinedList"/>
    <dgm:cxn modelId="{8ED33249-1A26-4982-98CD-49B21788DD6A}" type="presParOf" srcId="{0C6E1D41-CE4C-4010-BD80-3EBD81CEF421}" destId="{2D25039F-3C61-4E6C-9449-0131043D84F1}" srcOrd="1" destOrd="0" presId="urn:microsoft.com/office/officeart/2008/layout/LinedList"/>
    <dgm:cxn modelId="{3B1EA7AA-27DC-4D63-ADB5-B95ACD51BF7D}" type="presParOf" srcId="{2D25039F-3C61-4E6C-9449-0131043D84F1}" destId="{1563B148-C074-42E3-A0FE-5061E774848E}" srcOrd="0" destOrd="0" presId="urn:microsoft.com/office/officeart/2008/layout/LinedList"/>
    <dgm:cxn modelId="{89CA4A27-4CA6-4D16-BA6D-D9F85FD57EBF}" type="presParOf" srcId="{2D25039F-3C61-4E6C-9449-0131043D84F1}" destId="{5FA1CE75-2D7B-4A06-9BD8-8BEA4CAE1369}" srcOrd="1" destOrd="0" presId="urn:microsoft.com/office/officeart/2008/layout/LinedList"/>
    <dgm:cxn modelId="{7F5F221C-62F2-46A9-8161-37276645E33D}" type="presParOf" srcId="{0C6E1D41-CE4C-4010-BD80-3EBD81CEF421}" destId="{A0F13F69-ED3F-47D0-8A33-E8834CAA9418}" srcOrd="2" destOrd="0" presId="urn:microsoft.com/office/officeart/2008/layout/LinedList"/>
    <dgm:cxn modelId="{87A34A30-7754-4E20-B8FA-4D70122F0E19}" type="presParOf" srcId="{0C6E1D41-CE4C-4010-BD80-3EBD81CEF421}" destId="{E9EB8DC2-543E-4F22-8DEC-A8D67D48927F}" srcOrd="3" destOrd="0" presId="urn:microsoft.com/office/officeart/2008/layout/LinedList"/>
    <dgm:cxn modelId="{A4C38EBE-03D1-4E2B-B58E-74D79BB8A8CA}" type="presParOf" srcId="{E9EB8DC2-543E-4F22-8DEC-A8D67D48927F}" destId="{D2678826-194D-4923-A2B8-626174CB96B6}" srcOrd="0" destOrd="0" presId="urn:microsoft.com/office/officeart/2008/layout/LinedList"/>
    <dgm:cxn modelId="{9DEAAE7B-B4A6-4C70-9E60-D701C1C03E0E}" type="presParOf" srcId="{E9EB8DC2-543E-4F22-8DEC-A8D67D48927F}" destId="{2E4C800F-558D-47AB-AE33-06CE2E04AB11}" srcOrd="1" destOrd="0" presId="urn:microsoft.com/office/officeart/2008/layout/LinedList"/>
    <dgm:cxn modelId="{3442CE0E-B7DD-4191-B20F-0BD44849DD28}" type="presParOf" srcId="{0C6E1D41-CE4C-4010-BD80-3EBD81CEF421}" destId="{D1B16427-0E29-49EA-907D-34F4D708D010}" srcOrd="4" destOrd="0" presId="urn:microsoft.com/office/officeart/2008/layout/LinedList"/>
    <dgm:cxn modelId="{90E55086-2D29-4736-A889-D3A432415105}" type="presParOf" srcId="{0C6E1D41-CE4C-4010-BD80-3EBD81CEF421}" destId="{B4A8BD5B-40F4-4048-831D-4D9761E2A6B8}" srcOrd="5" destOrd="0" presId="urn:microsoft.com/office/officeart/2008/layout/LinedList"/>
    <dgm:cxn modelId="{DB33E67F-F179-430F-908A-633F6B846D61}" type="presParOf" srcId="{B4A8BD5B-40F4-4048-831D-4D9761E2A6B8}" destId="{3EB50CCF-27AB-41B4-AD45-663C13DB6C84}" srcOrd="0" destOrd="0" presId="urn:microsoft.com/office/officeart/2008/layout/LinedList"/>
    <dgm:cxn modelId="{F3848B3C-BC94-4A54-B61E-EFF8D8719984}" type="presParOf" srcId="{B4A8BD5B-40F4-4048-831D-4D9761E2A6B8}" destId="{3604C1D8-C6EC-466C-83BF-A006E859AB61}" srcOrd="1" destOrd="0" presId="urn:microsoft.com/office/officeart/2008/layout/LinedList"/>
    <dgm:cxn modelId="{84AFE6E8-B77D-4D7B-90E0-51582D5AB4F4}" type="presParOf" srcId="{0C6E1D41-CE4C-4010-BD80-3EBD81CEF421}" destId="{0C59C450-01CC-4A07-BA77-01F4FF251416}" srcOrd="6" destOrd="0" presId="urn:microsoft.com/office/officeart/2008/layout/LinedList"/>
    <dgm:cxn modelId="{61F8F4BE-DA4C-4B8E-8BEC-8ED7CE303928}" type="presParOf" srcId="{0C6E1D41-CE4C-4010-BD80-3EBD81CEF421}" destId="{7E15A64E-0A66-430F-9B4E-FFA5085FC3C5}" srcOrd="7" destOrd="0" presId="urn:microsoft.com/office/officeart/2008/layout/LinedList"/>
    <dgm:cxn modelId="{EBB95B71-5955-49DE-B8E2-FB9BD8906C3F}" type="presParOf" srcId="{7E15A64E-0A66-430F-9B4E-FFA5085FC3C5}" destId="{FB26D338-EFA9-4D84-94D5-123F8176EC13}" srcOrd="0" destOrd="0" presId="urn:microsoft.com/office/officeart/2008/layout/LinedList"/>
    <dgm:cxn modelId="{D78A5FF2-C6F3-44D2-9CF4-B56DFAEA6398}" type="presParOf" srcId="{7E15A64E-0A66-430F-9B4E-FFA5085FC3C5}" destId="{51B7127D-146D-45A8-80C0-68A53F61C65C}" srcOrd="1" destOrd="0" presId="urn:microsoft.com/office/officeart/2008/layout/LinedList"/>
    <dgm:cxn modelId="{6A80B8A7-2B77-4CE7-A91E-7F37F9C1A3B2}" type="presParOf" srcId="{0C6E1D41-CE4C-4010-BD80-3EBD81CEF421}" destId="{54A51BBB-5B6D-4C84-980E-EFC0981CA8CA}" srcOrd="8" destOrd="0" presId="urn:microsoft.com/office/officeart/2008/layout/LinedList"/>
    <dgm:cxn modelId="{32A93021-18E5-4F89-8223-C9D652B59B74}" type="presParOf" srcId="{0C6E1D41-CE4C-4010-BD80-3EBD81CEF421}" destId="{677BA788-AF54-4109-BCBF-218C9C246824}" srcOrd="9" destOrd="0" presId="urn:microsoft.com/office/officeart/2008/layout/LinedList"/>
    <dgm:cxn modelId="{0A8F665F-05D5-416C-B33D-D8A1C62A5A72}" type="presParOf" srcId="{677BA788-AF54-4109-BCBF-218C9C246824}" destId="{01575B4B-61DA-4198-8CDB-2C9FE581D892}" srcOrd="0" destOrd="0" presId="urn:microsoft.com/office/officeart/2008/layout/LinedList"/>
    <dgm:cxn modelId="{75B059AC-F2C5-4D5F-9D4A-161400B849D3}" type="presParOf" srcId="{677BA788-AF54-4109-BCBF-218C9C246824}" destId="{CAC59B82-4E7F-40ED-91E8-4D55475E32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9D2DA-2FEB-4C0F-9AF3-944DCDA9F5A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32CD72-D425-4E6F-B009-02580329A771}">
      <dgm:prSet/>
      <dgm:spPr/>
      <dgm:t>
        <a:bodyPr/>
        <a:lstStyle/>
        <a:p>
          <a:r>
            <a:rPr lang="en-US" dirty="0" err="1"/>
            <a:t>Trasmissione</a:t>
          </a:r>
          <a:r>
            <a:rPr lang="en-US" dirty="0"/>
            <a:t> a 50m</a:t>
          </a:r>
        </a:p>
      </dgm:t>
    </dgm:pt>
    <dgm:pt modelId="{55B66087-85E8-4A50-8071-6EC4F2935930}" type="parTrans" cxnId="{860A1783-5D3C-48BB-A72E-B513C63C0410}">
      <dgm:prSet/>
      <dgm:spPr/>
      <dgm:t>
        <a:bodyPr/>
        <a:lstStyle/>
        <a:p>
          <a:endParaRPr lang="en-US"/>
        </a:p>
      </dgm:t>
    </dgm:pt>
    <dgm:pt modelId="{EEECAF8B-C58B-4D78-8A91-3BA761E56572}" type="sibTrans" cxnId="{860A1783-5D3C-48BB-A72E-B513C63C0410}">
      <dgm:prSet/>
      <dgm:spPr/>
      <dgm:t>
        <a:bodyPr/>
        <a:lstStyle/>
        <a:p>
          <a:endParaRPr lang="en-US"/>
        </a:p>
      </dgm:t>
    </dgm:pt>
    <dgm:pt modelId="{F22E0A16-A884-4004-9AEB-8F4EFD49D9D4}">
      <dgm:prSet/>
      <dgm:spPr/>
      <dgm:t>
        <a:bodyPr/>
        <a:lstStyle/>
        <a:p>
          <a:pPr rtl="0"/>
          <a:r>
            <a:rPr lang="en-US" dirty="0"/>
            <a:t>Massa </a:t>
          </a:r>
          <a:r>
            <a:rPr lang="en-US" dirty="0" err="1"/>
            <a:t>campioni</a:t>
          </a:r>
          <a:r>
            <a:rPr lang="en-US" dirty="0"/>
            <a:t>: 1 g</a:t>
          </a:r>
          <a:r>
            <a:rPr lang="en-US" dirty="0">
              <a:latin typeface="Calibri Light" panose="020F0302020204030204"/>
            </a:rPr>
            <a:t>,</a:t>
          </a:r>
          <a:r>
            <a:rPr lang="en-US" dirty="0"/>
            <a:t> 10 g</a:t>
          </a:r>
        </a:p>
      </dgm:t>
    </dgm:pt>
    <dgm:pt modelId="{381A0102-3827-42D7-81D9-E8C979534260}" type="parTrans" cxnId="{B47B4C7A-6FA0-4B90-A18D-504303387898}">
      <dgm:prSet/>
      <dgm:spPr/>
      <dgm:t>
        <a:bodyPr/>
        <a:lstStyle/>
        <a:p>
          <a:endParaRPr lang="en-US"/>
        </a:p>
      </dgm:t>
    </dgm:pt>
    <dgm:pt modelId="{BB89AECA-C9FA-4A4F-95C7-4AD7F0181BF8}" type="sibTrans" cxnId="{B47B4C7A-6FA0-4B90-A18D-504303387898}">
      <dgm:prSet/>
      <dgm:spPr/>
      <dgm:t>
        <a:bodyPr/>
        <a:lstStyle/>
        <a:p>
          <a:endParaRPr lang="en-US"/>
        </a:p>
      </dgm:t>
    </dgm:pt>
    <dgm:pt modelId="{CD274CC9-C604-4DB3-8AAF-9AAB9815DBC9}">
      <dgm:prSet/>
      <dgm:spPr/>
      <dgm:t>
        <a:bodyPr/>
        <a:lstStyle/>
        <a:p>
          <a:r>
            <a:rPr lang="en-US" dirty="0"/>
            <a:t>Range </a:t>
          </a:r>
          <a:r>
            <a:rPr lang="en-US" dirty="0" err="1"/>
            <a:t>energetico</a:t>
          </a:r>
          <a:r>
            <a:rPr lang="en-US" dirty="0"/>
            <a:t>: 10 eV – 100 keV</a:t>
          </a:r>
        </a:p>
      </dgm:t>
    </dgm:pt>
    <dgm:pt modelId="{19811B91-964B-472D-8A7F-22C9D054C7C4}" type="parTrans" cxnId="{02B7246C-9214-4FD9-A159-0CA046F4E50E}">
      <dgm:prSet/>
      <dgm:spPr/>
      <dgm:t>
        <a:bodyPr/>
        <a:lstStyle/>
        <a:p>
          <a:endParaRPr lang="en-US"/>
        </a:p>
      </dgm:t>
    </dgm:pt>
    <dgm:pt modelId="{2044F57F-33DC-47FD-A86D-A4FE6DB79CD6}" type="sibTrans" cxnId="{02B7246C-9214-4FD9-A159-0CA046F4E50E}">
      <dgm:prSet/>
      <dgm:spPr/>
      <dgm:t>
        <a:bodyPr/>
        <a:lstStyle/>
        <a:p>
          <a:endParaRPr lang="en-US"/>
        </a:p>
      </dgm:t>
    </dgm:pt>
    <dgm:pt modelId="{D6660009-1531-452D-9A50-FFA09360B401}">
      <dgm:prSet/>
      <dgm:spPr/>
      <dgm:t>
        <a:bodyPr/>
        <a:lstStyle/>
        <a:p>
          <a:r>
            <a:rPr lang="en-US" dirty="0"/>
            <a:t>Resolution function </a:t>
          </a:r>
          <a:r>
            <a:rPr lang="en-US" dirty="0" err="1"/>
            <a:t>inclusa</a:t>
          </a:r>
          <a:r>
            <a:rPr lang="en-US" dirty="0"/>
            <a:t> </a:t>
          </a:r>
          <a:r>
            <a:rPr lang="en-US" dirty="0" err="1"/>
            <a:t>nei</a:t>
          </a:r>
          <a:r>
            <a:rPr lang="en-US" dirty="0"/>
            <a:t> </a:t>
          </a:r>
          <a:r>
            <a:rPr lang="en-US" dirty="0" err="1"/>
            <a:t>calcoli</a:t>
          </a:r>
        </a:p>
      </dgm:t>
    </dgm:pt>
    <dgm:pt modelId="{F7FCDCD2-5214-461A-83B9-FF4844FF558E}" type="parTrans" cxnId="{DBC30D8D-850D-4098-983E-11C03C113D75}">
      <dgm:prSet/>
      <dgm:spPr/>
      <dgm:t>
        <a:bodyPr/>
        <a:lstStyle/>
        <a:p>
          <a:endParaRPr lang="en-US"/>
        </a:p>
      </dgm:t>
    </dgm:pt>
    <dgm:pt modelId="{6BD1FFBA-BE0F-4312-8D13-2C057B507206}" type="sibTrans" cxnId="{DBC30D8D-850D-4098-983E-11C03C113D75}">
      <dgm:prSet/>
      <dgm:spPr/>
      <dgm:t>
        <a:bodyPr/>
        <a:lstStyle/>
        <a:p>
          <a:endParaRPr lang="en-US"/>
        </a:p>
      </dgm:t>
    </dgm:pt>
    <dgm:pt modelId="{C823ADC1-26FA-49EE-84CE-9EB9B6B6B4C0}" type="pres">
      <dgm:prSet presAssocID="{0779D2DA-2FEB-4C0F-9AF3-944DCDA9F5AF}" presName="vert0" presStyleCnt="0">
        <dgm:presLayoutVars>
          <dgm:dir/>
          <dgm:animOne val="branch"/>
          <dgm:animLvl val="lvl"/>
        </dgm:presLayoutVars>
      </dgm:prSet>
      <dgm:spPr/>
    </dgm:pt>
    <dgm:pt modelId="{BC1AE716-90AD-431B-9B1C-B6D1FE9601A0}" type="pres">
      <dgm:prSet presAssocID="{6A32CD72-D425-4E6F-B009-02580329A771}" presName="thickLine" presStyleLbl="alignNode1" presStyleIdx="0" presStyleCnt="4"/>
      <dgm:spPr/>
    </dgm:pt>
    <dgm:pt modelId="{2186763B-C5A2-4707-BA76-421CF30149BE}" type="pres">
      <dgm:prSet presAssocID="{6A32CD72-D425-4E6F-B009-02580329A771}" presName="horz1" presStyleCnt="0"/>
      <dgm:spPr/>
    </dgm:pt>
    <dgm:pt modelId="{6664AB4F-936C-4D87-B8B2-56BA1618D1FC}" type="pres">
      <dgm:prSet presAssocID="{6A32CD72-D425-4E6F-B009-02580329A771}" presName="tx1" presStyleLbl="revTx" presStyleIdx="0" presStyleCnt="4"/>
      <dgm:spPr/>
    </dgm:pt>
    <dgm:pt modelId="{DBA816DE-1EFE-4FEE-81D5-6528F7453940}" type="pres">
      <dgm:prSet presAssocID="{6A32CD72-D425-4E6F-B009-02580329A771}" presName="vert1" presStyleCnt="0"/>
      <dgm:spPr/>
    </dgm:pt>
    <dgm:pt modelId="{38C4B200-D212-4E79-88B9-8933F254F0F2}" type="pres">
      <dgm:prSet presAssocID="{F22E0A16-A884-4004-9AEB-8F4EFD49D9D4}" presName="thickLine" presStyleLbl="alignNode1" presStyleIdx="1" presStyleCnt="4"/>
      <dgm:spPr/>
    </dgm:pt>
    <dgm:pt modelId="{E24586AD-F8C1-4849-ACD0-147E6C53571E}" type="pres">
      <dgm:prSet presAssocID="{F22E0A16-A884-4004-9AEB-8F4EFD49D9D4}" presName="horz1" presStyleCnt="0"/>
      <dgm:spPr/>
    </dgm:pt>
    <dgm:pt modelId="{FC231C04-3C2B-4E6A-B238-89EE5F428D86}" type="pres">
      <dgm:prSet presAssocID="{F22E0A16-A884-4004-9AEB-8F4EFD49D9D4}" presName="tx1" presStyleLbl="revTx" presStyleIdx="1" presStyleCnt="4"/>
      <dgm:spPr/>
    </dgm:pt>
    <dgm:pt modelId="{4207D297-5446-4EAD-BF5A-8F79DA13C314}" type="pres">
      <dgm:prSet presAssocID="{F22E0A16-A884-4004-9AEB-8F4EFD49D9D4}" presName="vert1" presStyleCnt="0"/>
      <dgm:spPr/>
    </dgm:pt>
    <dgm:pt modelId="{D0F57BA4-943C-479F-BDFF-70FDB4A7161C}" type="pres">
      <dgm:prSet presAssocID="{CD274CC9-C604-4DB3-8AAF-9AAB9815DBC9}" presName="thickLine" presStyleLbl="alignNode1" presStyleIdx="2" presStyleCnt="4"/>
      <dgm:spPr/>
    </dgm:pt>
    <dgm:pt modelId="{12A5C65F-C963-4701-8148-EFDF5998C87C}" type="pres">
      <dgm:prSet presAssocID="{CD274CC9-C604-4DB3-8AAF-9AAB9815DBC9}" presName="horz1" presStyleCnt="0"/>
      <dgm:spPr/>
    </dgm:pt>
    <dgm:pt modelId="{D4AB5621-71F8-4A83-9B13-083680E4FE85}" type="pres">
      <dgm:prSet presAssocID="{CD274CC9-C604-4DB3-8AAF-9AAB9815DBC9}" presName="tx1" presStyleLbl="revTx" presStyleIdx="2" presStyleCnt="4"/>
      <dgm:spPr/>
    </dgm:pt>
    <dgm:pt modelId="{FF118A01-6329-4623-A7ED-2D624744CAD0}" type="pres">
      <dgm:prSet presAssocID="{CD274CC9-C604-4DB3-8AAF-9AAB9815DBC9}" presName="vert1" presStyleCnt="0"/>
      <dgm:spPr/>
    </dgm:pt>
    <dgm:pt modelId="{B7C1DC2C-947F-4487-833F-9D0E4ED4C4CD}" type="pres">
      <dgm:prSet presAssocID="{D6660009-1531-452D-9A50-FFA09360B401}" presName="thickLine" presStyleLbl="alignNode1" presStyleIdx="3" presStyleCnt="4"/>
      <dgm:spPr/>
    </dgm:pt>
    <dgm:pt modelId="{0FE03117-40CA-4E0D-A467-8A6B95E9D6BA}" type="pres">
      <dgm:prSet presAssocID="{D6660009-1531-452D-9A50-FFA09360B401}" presName="horz1" presStyleCnt="0"/>
      <dgm:spPr/>
    </dgm:pt>
    <dgm:pt modelId="{2A3CE9DE-D5B8-4B15-8800-2E5E6A9E991B}" type="pres">
      <dgm:prSet presAssocID="{D6660009-1531-452D-9A50-FFA09360B401}" presName="tx1" presStyleLbl="revTx" presStyleIdx="3" presStyleCnt="4"/>
      <dgm:spPr/>
    </dgm:pt>
    <dgm:pt modelId="{5EC9086C-FF10-42E6-B650-4B343F322D88}" type="pres">
      <dgm:prSet presAssocID="{D6660009-1531-452D-9A50-FFA09360B401}" presName="vert1" presStyleCnt="0"/>
      <dgm:spPr/>
    </dgm:pt>
  </dgm:ptLst>
  <dgm:cxnLst>
    <dgm:cxn modelId="{58329E08-04DD-45DF-AEA7-3F6D05DE7749}" type="presOf" srcId="{D6660009-1531-452D-9A50-FFA09360B401}" destId="{2A3CE9DE-D5B8-4B15-8800-2E5E6A9E991B}" srcOrd="0" destOrd="0" presId="urn:microsoft.com/office/officeart/2008/layout/LinedList"/>
    <dgm:cxn modelId="{EB72C838-398F-4591-9BAA-B8857D0C1DFF}" type="presOf" srcId="{6A32CD72-D425-4E6F-B009-02580329A771}" destId="{6664AB4F-936C-4D87-B8B2-56BA1618D1FC}" srcOrd="0" destOrd="0" presId="urn:microsoft.com/office/officeart/2008/layout/LinedList"/>
    <dgm:cxn modelId="{C071163E-8A66-4E09-8882-31B33C1D38C8}" type="presOf" srcId="{CD274CC9-C604-4DB3-8AAF-9AAB9815DBC9}" destId="{D4AB5621-71F8-4A83-9B13-083680E4FE85}" srcOrd="0" destOrd="0" presId="urn:microsoft.com/office/officeart/2008/layout/LinedList"/>
    <dgm:cxn modelId="{DBDE646B-A20A-4082-AE60-27FA4081B2A3}" type="presOf" srcId="{F22E0A16-A884-4004-9AEB-8F4EFD49D9D4}" destId="{FC231C04-3C2B-4E6A-B238-89EE5F428D86}" srcOrd="0" destOrd="0" presId="urn:microsoft.com/office/officeart/2008/layout/LinedList"/>
    <dgm:cxn modelId="{02B7246C-9214-4FD9-A159-0CA046F4E50E}" srcId="{0779D2DA-2FEB-4C0F-9AF3-944DCDA9F5AF}" destId="{CD274CC9-C604-4DB3-8AAF-9AAB9815DBC9}" srcOrd="2" destOrd="0" parTransId="{19811B91-964B-472D-8A7F-22C9D054C7C4}" sibTransId="{2044F57F-33DC-47FD-A86D-A4FE6DB79CD6}"/>
    <dgm:cxn modelId="{B47B4C7A-6FA0-4B90-A18D-504303387898}" srcId="{0779D2DA-2FEB-4C0F-9AF3-944DCDA9F5AF}" destId="{F22E0A16-A884-4004-9AEB-8F4EFD49D9D4}" srcOrd="1" destOrd="0" parTransId="{381A0102-3827-42D7-81D9-E8C979534260}" sibTransId="{BB89AECA-C9FA-4A4F-95C7-4AD7F0181BF8}"/>
    <dgm:cxn modelId="{860A1783-5D3C-48BB-A72E-B513C63C0410}" srcId="{0779D2DA-2FEB-4C0F-9AF3-944DCDA9F5AF}" destId="{6A32CD72-D425-4E6F-B009-02580329A771}" srcOrd="0" destOrd="0" parTransId="{55B66087-85E8-4A50-8071-6EC4F2935930}" sibTransId="{EEECAF8B-C58B-4D78-8A91-3BA761E56572}"/>
    <dgm:cxn modelId="{DBC30D8D-850D-4098-983E-11C03C113D75}" srcId="{0779D2DA-2FEB-4C0F-9AF3-944DCDA9F5AF}" destId="{D6660009-1531-452D-9A50-FFA09360B401}" srcOrd="3" destOrd="0" parTransId="{F7FCDCD2-5214-461A-83B9-FF4844FF558E}" sibTransId="{6BD1FFBA-BE0F-4312-8D13-2C057B507206}"/>
    <dgm:cxn modelId="{0EF664A5-1B6B-4757-BE69-78E3E8987C41}" type="presOf" srcId="{0779D2DA-2FEB-4C0F-9AF3-944DCDA9F5AF}" destId="{C823ADC1-26FA-49EE-84CE-9EB9B6B6B4C0}" srcOrd="0" destOrd="0" presId="urn:microsoft.com/office/officeart/2008/layout/LinedList"/>
    <dgm:cxn modelId="{5D953183-710D-4ACD-86A3-FEE0A58D05E2}" type="presParOf" srcId="{C823ADC1-26FA-49EE-84CE-9EB9B6B6B4C0}" destId="{BC1AE716-90AD-431B-9B1C-B6D1FE9601A0}" srcOrd="0" destOrd="0" presId="urn:microsoft.com/office/officeart/2008/layout/LinedList"/>
    <dgm:cxn modelId="{085A3A15-49E7-4380-AB3E-3BAC037928B4}" type="presParOf" srcId="{C823ADC1-26FA-49EE-84CE-9EB9B6B6B4C0}" destId="{2186763B-C5A2-4707-BA76-421CF30149BE}" srcOrd="1" destOrd="0" presId="urn:microsoft.com/office/officeart/2008/layout/LinedList"/>
    <dgm:cxn modelId="{4AE55277-4C79-4601-B66A-D7A8B1E8C226}" type="presParOf" srcId="{2186763B-C5A2-4707-BA76-421CF30149BE}" destId="{6664AB4F-936C-4D87-B8B2-56BA1618D1FC}" srcOrd="0" destOrd="0" presId="urn:microsoft.com/office/officeart/2008/layout/LinedList"/>
    <dgm:cxn modelId="{D12DFE48-BA2C-4BDC-812A-5C00DB076DF5}" type="presParOf" srcId="{2186763B-C5A2-4707-BA76-421CF30149BE}" destId="{DBA816DE-1EFE-4FEE-81D5-6528F7453940}" srcOrd="1" destOrd="0" presId="urn:microsoft.com/office/officeart/2008/layout/LinedList"/>
    <dgm:cxn modelId="{0846261E-D6BA-46D7-91BE-B515BF01B04F}" type="presParOf" srcId="{C823ADC1-26FA-49EE-84CE-9EB9B6B6B4C0}" destId="{38C4B200-D212-4E79-88B9-8933F254F0F2}" srcOrd="2" destOrd="0" presId="urn:microsoft.com/office/officeart/2008/layout/LinedList"/>
    <dgm:cxn modelId="{CAA56C74-CEAE-447F-BD37-5F0387DCE2B6}" type="presParOf" srcId="{C823ADC1-26FA-49EE-84CE-9EB9B6B6B4C0}" destId="{E24586AD-F8C1-4849-ACD0-147E6C53571E}" srcOrd="3" destOrd="0" presId="urn:microsoft.com/office/officeart/2008/layout/LinedList"/>
    <dgm:cxn modelId="{E02FBBA3-8FBA-4E47-A0F3-99D48FFCB742}" type="presParOf" srcId="{E24586AD-F8C1-4849-ACD0-147E6C53571E}" destId="{FC231C04-3C2B-4E6A-B238-89EE5F428D86}" srcOrd="0" destOrd="0" presId="urn:microsoft.com/office/officeart/2008/layout/LinedList"/>
    <dgm:cxn modelId="{52C33203-7DD7-4A25-89E6-395CEDAE543E}" type="presParOf" srcId="{E24586AD-F8C1-4849-ACD0-147E6C53571E}" destId="{4207D297-5446-4EAD-BF5A-8F79DA13C314}" srcOrd="1" destOrd="0" presId="urn:microsoft.com/office/officeart/2008/layout/LinedList"/>
    <dgm:cxn modelId="{B4A37D55-9CC4-4ECC-A2D9-15853688D18D}" type="presParOf" srcId="{C823ADC1-26FA-49EE-84CE-9EB9B6B6B4C0}" destId="{D0F57BA4-943C-479F-BDFF-70FDB4A7161C}" srcOrd="4" destOrd="0" presId="urn:microsoft.com/office/officeart/2008/layout/LinedList"/>
    <dgm:cxn modelId="{07615E3B-E305-4857-8387-08C80724349C}" type="presParOf" srcId="{C823ADC1-26FA-49EE-84CE-9EB9B6B6B4C0}" destId="{12A5C65F-C963-4701-8148-EFDF5998C87C}" srcOrd="5" destOrd="0" presId="urn:microsoft.com/office/officeart/2008/layout/LinedList"/>
    <dgm:cxn modelId="{E319DA60-A892-437F-A45E-A1DB7EA49102}" type="presParOf" srcId="{12A5C65F-C963-4701-8148-EFDF5998C87C}" destId="{D4AB5621-71F8-4A83-9B13-083680E4FE85}" srcOrd="0" destOrd="0" presId="urn:microsoft.com/office/officeart/2008/layout/LinedList"/>
    <dgm:cxn modelId="{51D5A044-026A-40B1-ADE3-63189DA0830D}" type="presParOf" srcId="{12A5C65F-C963-4701-8148-EFDF5998C87C}" destId="{FF118A01-6329-4623-A7ED-2D624744CAD0}" srcOrd="1" destOrd="0" presId="urn:microsoft.com/office/officeart/2008/layout/LinedList"/>
    <dgm:cxn modelId="{C6CD040F-430A-4DDC-81FF-3CFFB0633B40}" type="presParOf" srcId="{C823ADC1-26FA-49EE-84CE-9EB9B6B6B4C0}" destId="{B7C1DC2C-947F-4487-833F-9D0E4ED4C4CD}" srcOrd="6" destOrd="0" presId="urn:microsoft.com/office/officeart/2008/layout/LinedList"/>
    <dgm:cxn modelId="{F07B7F89-7A67-44D4-B7C8-D1BA8711A869}" type="presParOf" srcId="{C823ADC1-26FA-49EE-84CE-9EB9B6B6B4C0}" destId="{0FE03117-40CA-4E0D-A467-8A6B95E9D6BA}" srcOrd="7" destOrd="0" presId="urn:microsoft.com/office/officeart/2008/layout/LinedList"/>
    <dgm:cxn modelId="{E93545E0-00F7-419D-8D69-D0B4C4CC67BD}" type="presParOf" srcId="{0FE03117-40CA-4E0D-A467-8A6B95E9D6BA}" destId="{2A3CE9DE-D5B8-4B15-8800-2E5E6A9E991B}" srcOrd="0" destOrd="0" presId="urn:microsoft.com/office/officeart/2008/layout/LinedList"/>
    <dgm:cxn modelId="{E6C2A040-AD44-4194-9B40-7F0EF88C450A}" type="presParOf" srcId="{0FE03117-40CA-4E0D-A467-8A6B95E9D6BA}" destId="{5EC9086C-FF10-42E6-B650-4B343F322D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B825A2-F92A-46EE-843A-5EDAA135E40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B1CA05-716E-481B-9E4B-131F572B1352}">
      <dgm:prSet/>
      <dgm:spPr/>
      <dgm:t>
        <a:bodyPr/>
        <a:lstStyle/>
        <a:p>
          <a:r>
            <a:rPr lang="en-US"/>
            <a:t>Trasmissione a 50m</a:t>
          </a:r>
        </a:p>
      </dgm:t>
    </dgm:pt>
    <dgm:pt modelId="{92F81F56-4093-40A4-8747-3FF4050F54EB}" type="parTrans" cxnId="{5F9C6113-2C0C-4395-AF95-96BED39CB112}">
      <dgm:prSet/>
      <dgm:spPr/>
      <dgm:t>
        <a:bodyPr/>
        <a:lstStyle/>
        <a:p>
          <a:endParaRPr lang="en-US"/>
        </a:p>
      </dgm:t>
    </dgm:pt>
    <dgm:pt modelId="{B72FE79D-3924-4E98-A1BA-F74CE12F3EF2}" type="sibTrans" cxnId="{5F9C6113-2C0C-4395-AF95-96BED39CB112}">
      <dgm:prSet/>
      <dgm:spPr/>
      <dgm:t>
        <a:bodyPr/>
        <a:lstStyle/>
        <a:p>
          <a:endParaRPr lang="en-US"/>
        </a:p>
      </dgm:t>
    </dgm:pt>
    <dgm:pt modelId="{543C441C-63A7-4C75-94A5-90E3A7D7AD4E}">
      <dgm:prSet/>
      <dgm:spPr/>
      <dgm:t>
        <a:bodyPr/>
        <a:lstStyle/>
        <a:p>
          <a:r>
            <a:rPr lang="en-US"/>
            <a:t>Massa campioni: 2 g, 0.1 g (</a:t>
          </a:r>
          <a:r>
            <a:rPr lang="en-US" baseline="30000"/>
            <a:t>95</a:t>
          </a:r>
          <a:r>
            <a:rPr lang="en-US"/>
            <a:t>Mo), 0.2 g (</a:t>
          </a:r>
          <a:r>
            <a:rPr lang="en-US" baseline="30000"/>
            <a:t>96</a:t>
          </a:r>
          <a:r>
            <a:rPr lang="en-US"/>
            <a:t>Mo)</a:t>
          </a:r>
        </a:p>
      </dgm:t>
    </dgm:pt>
    <dgm:pt modelId="{AB1DF369-2B95-46AB-BF4D-781C9468487A}" type="parTrans" cxnId="{105A7A16-60AF-4B63-9E5D-0A4EF08204F4}">
      <dgm:prSet/>
      <dgm:spPr/>
      <dgm:t>
        <a:bodyPr/>
        <a:lstStyle/>
        <a:p>
          <a:endParaRPr lang="en-US"/>
        </a:p>
      </dgm:t>
    </dgm:pt>
    <dgm:pt modelId="{A67E3165-6F1E-4E03-8005-F92FCDEA902A}" type="sibTrans" cxnId="{105A7A16-60AF-4B63-9E5D-0A4EF08204F4}">
      <dgm:prSet/>
      <dgm:spPr/>
      <dgm:t>
        <a:bodyPr/>
        <a:lstStyle/>
        <a:p>
          <a:endParaRPr lang="en-US"/>
        </a:p>
      </dgm:t>
    </dgm:pt>
    <dgm:pt modelId="{2AD475CF-98F2-41D5-9C0C-4DAB9598F8A0}">
      <dgm:prSet/>
      <dgm:spPr/>
      <dgm:t>
        <a:bodyPr/>
        <a:lstStyle/>
        <a:p>
          <a:r>
            <a:rPr lang="en-US"/>
            <a:t>Range energetico: 10 eV – 100 keV</a:t>
          </a:r>
        </a:p>
      </dgm:t>
    </dgm:pt>
    <dgm:pt modelId="{87E1467A-56DA-44F2-86E9-3F5F61EA0F2A}" type="parTrans" cxnId="{710A6EAA-A566-472C-96E7-6B9AFACF81DB}">
      <dgm:prSet/>
      <dgm:spPr/>
      <dgm:t>
        <a:bodyPr/>
        <a:lstStyle/>
        <a:p>
          <a:endParaRPr lang="en-US"/>
        </a:p>
      </dgm:t>
    </dgm:pt>
    <dgm:pt modelId="{73348D8B-477B-4658-AC0F-07969ED44E79}" type="sibTrans" cxnId="{710A6EAA-A566-472C-96E7-6B9AFACF81DB}">
      <dgm:prSet/>
      <dgm:spPr/>
      <dgm:t>
        <a:bodyPr/>
        <a:lstStyle/>
        <a:p>
          <a:endParaRPr lang="en-US"/>
        </a:p>
      </dgm:t>
    </dgm:pt>
    <dgm:pt modelId="{229F2894-DCF3-49B0-BD34-3DD1D8344E4B}">
      <dgm:prSet/>
      <dgm:spPr/>
      <dgm:t>
        <a:bodyPr/>
        <a:lstStyle/>
        <a:p>
          <a:r>
            <a:rPr lang="en-US"/>
            <a:t>Beam time: 100 ore (3 settimane)</a:t>
          </a:r>
        </a:p>
      </dgm:t>
    </dgm:pt>
    <dgm:pt modelId="{D8FA0EA1-1478-4826-B9C1-69682645ACDD}" type="parTrans" cxnId="{5D5F64C7-8E89-4380-8C32-9DF8D3384208}">
      <dgm:prSet/>
      <dgm:spPr/>
      <dgm:t>
        <a:bodyPr/>
        <a:lstStyle/>
        <a:p>
          <a:endParaRPr lang="en-US"/>
        </a:p>
      </dgm:t>
    </dgm:pt>
    <dgm:pt modelId="{C871606C-B86F-4E7B-ADD2-4BCC24AE6DB9}" type="sibTrans" cxnId="{5D5F64C7-8E89-4380-8C32-9DF8D3384208}">
      <dgm:prSet/>
      <dgm:spPr/>
      <dgm:t>
        <a:bodyPr/>
        <a:lstStyle/>
        <a:p>
          <a:endParaRPr lang="en-US"/>
        </a:p>
      </dgm:t>
    </dgm:pt>
    <dgm:pt modelId="{124CA3D9-AC3C-4262-907E-190C81A65BEB}">
      <dgm:prSet/>
      <dgm:spPr/>
      <dgm:t>
        <a:bodyPr/>
        <a:lstStyle/>
        <a:p>
          <a:r>
            <a:rPr lang="en-US"/>
            <a:t>Resolution function inclusa</a:t>
          </a:r>
        </a:p>
      </dgm:t>
    </dgm:pt>
    <dgm:pt modelId="{35004DD2-6F1C-4351-9D51-D9377124EE17}" type="parTrans" cxnId="{87E74F1C-017B-4204-A672-15F5D0D1EF3E}">
      <dgm:prSet/>
      <dgm:spPr/>
      <dgm:t>
        <a:bodyPr/>
        <a:lstStyle/>
        <a:p>
          <a:endParaRPr lang="en-US"/>
        </a:p>
      </dgm:t>
    </dgm:pt>
    <dgm:pt modelId="{4E9227D5-3534-49EE-8EA9-5568EC80BD5F}" type="sibTrans" cxnId="{87E74F1C-017B-4204-A672-15F5D0D1EF3E}">
      <dgm:prSet/>
      <dgm:spPr/>
      <dgm:t>
        <a:bodyPr/>
        <a:lstStyle/>
        <a:p>
          <a:endParaRPr lang="en-US"/>
        </a:p>
      </dgm:t>
    </dgm:pt>
    <dgm:pt modelId="{059912C1-0FC1-45B5-B6D0-61F2175519EE}" type="pres">
      <dgm:prSet presAssocID="{5AB825A2-F92A-46EE-843A-5EDAA135E400}" presName="vert0" presStyleCnt="0">
        <dgm:presLayoutVars>
          <dgm:dir/>
          <dgm:animOne val="branch"/>
          <dgm:animLvl val="lvl"/>
        </dgm:presLayoutVars>
      </dgm:prSet>
      <dgm:spPr/>
    </dgm:pt>
    <dgm:pt modelId="{400ADD12-E2CB-42F7-AE44-10AF4C598943}" type="pres">
      <dgm:prSet presAssocID="{CBB1CA05-716E-481B-9E4B-131F572B1352}" presName="thickLine" presStyleLbl="alignNode1" presStyleIdx="0" presStyleCnt="5"/>
      <dgm:spPr/>
    </dgm:pt>
    <dgm:pt modelId="{5D259C7E-8B8E-413F-A7C4-841BDB82AA3A}" type="pres">
      <dgm:prSet presAssocID="{CBB1CA05-716E-481B-9E4B-131F572B1352}" presName="horz1" presStyleCnt="0"/>
      <dgm:spPr/>
    </dgm:pt>
    <dgm:pt modelId="{E323E23F-042F-4740-8754-72F74A597FD3}" type="pres">
      <dgm:prSet presAssocID="{CBB1CA05-716E-481B-9E4B-131F572B1352}" presName="tx1" presStyleLbl="revTx" presStyleIdx="0" presStyleCnt="5"/>
      <dgm:spPr/>
    </dgm:pt>
    <dgm:pt modelId="{F0BBAFFC-77E1-4729-932B-F1CB1DB84152}" type="pres">
      <dgm:prSet presAssocID="{CBB1CA05-716E-481B-9E4B-131F572B1352}" presName="vert1" presStyleCnt="0"/>
      <dgm:spPr/>
    </dgm:pt>
    <dgm:pt modelId="{D6FB38DB-D16F-4973-BB64-BF1D389199F7}" type="pres">
      <dgm:prSet presAssocID="{543C441C-63A7-4C75-94A5-90E3A7D7AD4E}" presName="thickLine" presStyleLbl="alignNode1" presStyleIdx="1" presStyleCnt="5"/>
      <dgm:spPr/>
    </dgm:pt>
    <dgm:pt modelId="{712D0B4F-6584-4A68-ACA9-92E583A73F83}" type="pres">
      <dgm:prSet presAssocID="{543C441C-63A7-4C75-94A5-90E3A7D7AD4E}" presName="horz1" presStyleCnt="0"/>
      <dgm:spPr/>
    </dgm:pt>
    <dgm:pt modelId="{99B69EDD-D4E3-48DB-87DD-62CAD739FDFC}" type="pres">
      <dgm:prSet presAssocID="{543C441C-63A7-4C75-94A5-90E3A7D7AD4E}" presName="tx1" presStyleLbl="revTx" presStyleIdx="1" presStyleCnt="5"/>
      <dgm:spPr/>
    </dgm:pt>
    <dgm:pt modelId="{C2179AAD-9668-40D9-9BE9-AD419E10B3B6}" type="pres">
      <dgm:prSet presAssocID="{543C441C-63A7-4C75-94A5-90E3A7D7AD4E}" presName="vert1" presStyleCnt="0"/>
      <dgm:spPr/>
    </dgm:pt>
    <dgm:pt modelId="{595A76CD-E283-47B2-8050-4743ECC1D16C}" type="pres">
      <dgm:prSet presAssocID="{2AD475CF-98F2-41D5-9C0C-4DAB9598F8A0}" presName="thickLine" presStyleLbl="alignNode1" presStyleIdx="2" presStyleCnt="5"/>
      <dgm:spPr/>
    </dgm:pt>
    <dgm:pt modelId="{C29476CD-3038-4811-8974-53C735415F83}" type="pres">
      <dgm:prSet presAssocID="{2AD475CF-98F2-41D5-9C0C-4DAB9598F8A0}" presName="horz1" presStyleCnt="0"/>
      <dgm:spPr/>
    </dgm:pt>
    <dgm:pt modelId="{637FD9BF-2E1D-4936-804C-D9CEA196517D}" type="pres">
      <dgm:prSet presAssocID="{2AD475CF-98F2-41D5-9C0C-4DAB9598F8A0}" presName="tx1" presStyleLbl="revTx" presStyleIdx="2" presStyleCnt="5"/>
      <dgm:spPr/>
    </dgm:pt>
    <dgm:pt modelId="{AAF482D9-39A0-4DEB-9217-981E1390E732}" type="pres">
      <dgm:prSet presAssocID="{2AD475CF-98F2-41D5-9C0C-4DAB9598F8A0}" presName="vert1" presStyleCnt="0"/>
      <dgm:spPr/>
    </dgm:pt>
    <dgm:pt modelId="{A7FD6319-5F5E-4F7F-9A97-E62E2F8902DA}" type="pres">
      <dgm:prSet presAssocID="{229F2894-DCF3-49B0-BD34-3DD1D8344E4B}" presName="thickLine" presStyleLbl="alignNode1" presStyleIdx="3" presStyleCnt="5"/>
      <dgm:spPr/>
    </dgm:pt>
    <dgm:pt modelId="{1948D1A3-5F74-46F2-BD4B-841A79A05A59}" type="pres">
      <dgm:prSet presAssocID="{229F2894-DCF3-49B0-BD34-3DD1D8344E4B}" presName="horz1" presStyleCnt="0"/>
      <dgm:spPr/>
    </dgm:pt>
    <dgm:pt modelId="{8D225C74-0733-4D83-BD8B-792AB2CF7703}" type="pres">
      <dgm:prSet presAssocID="{229F2894-DCF3-49B0-BD34-3DD1D8344E4B}" presName="tx1" presStyleLbl="revTx" presStyleIdx="3" presStyleCnt="5"/>
      <dgm:spPr/>
    </dgm:pt>
    <dgm:pt modelId="{812B25D8-A943-4DA7-A5C6-69647EA09ED3}" type="pres">
      <dgm:prSet presAssocID="{229F2894-DCF3-49B0-BD34-3DD1D8344E4B}" presName="vert1" presStyleCnt="0"/>
      <dgm:spPr/>
    </dgm:pt>
    <dgm:pt modelId="{0088F619-AFF8-4C44-9D61-7395F90C9876}" type="pres">
      <dgm:prSet presAssocID="{124CA3D9-AC3C-4262-907E-190C81A65BEB}" presName="thickLine" presStyleLbl="alignNode1" presStyleIdx="4" presStyleCnt="5"/>
      <dgm:spPr/>
    </dgm:pt>
    <dgm:pt modelId="{E678E7B0-191A-4645-B854-719321C6EB64}" type="pres">
      <dgm:prSet presAssocID="{124CA3D9-AC3C-4262-907E-190C81A65BEB}" presName="horz1" presStyleCnt="0"/>
      <dgm:spPr/>
    </dgm:pt>
    <dgm:pt modelId="{E3599C1D-D6C3-4D53-9E7F-ACE6C22B1B79}" type="pres">
      <dgm:prSet presAssocID="{124CA3D9-AC3C-4262-907E-190C81A65BEB}" presName="tx1" presStyleLbl="revTx" presStyleIdx="4" presStyleCnt="5"/>
      <dgm:spPr/>
    </dgm:pt>
    <dgm:pt modelId="{799B3A15-5377-48DB-BFD1-14853100337C}" type="pres">
      <dgm:prSet presAssocID="{124CA3D9-AC3C-4262-907E-190C81A65BEB}" presName="vert1" presStyleCnt="0"/>
      <dgm:spPr/>
    </dgm:pt>
  </dgm:ptLst>
  <dgm:cxnLst>
    <dgm:cxn modelId="{DF845D02-FAD6-4F15-A5FC-9060A31C0BB9}" type="presOf" srcId="{124CA3D9-AC3C-4262-907E-190C81A65BEB}" destId="{E3599C1D-D6C3-4D53-9E7F-ACE6C22B1B79}" srcOrd="0" destOrd="0" presId="urn:microsoft.com/office/officeart/2008/layout/LinedList"/>
    <dgm:cxn modelId="{5F9C6113-2C0C-4395-AF95-96BED39CB112}" srcId="{5AB825A2-F92A-46EE-843A-5EDAA135E400}" destId="{CBB1CA05-716E-481B-9E4B-131F572B1352}" srcOrd="0" destOrd="0" parTransId="{92F81F56-4093-40A4-8747-3FF4050F54EB}" sibTransId="{B72FE79D-3924-4E98-A1BA-F74CE12F3EF2}"/>
    <dgm:cxn modelId="{105A7A16-60AF-4B63-9E5D-0A4EF08204F4}" srcId="{5AB825A2-F92A-46EE-843A-5EDAA135E400}" destId="{543C441C-63A7-4C75-94A5-90E3A7D7AD4E}" srcOrd="1" destOrd="0" parTransId="{AB1DF369-2B95-46AB-BF4D-781C9468487A}" sibTransId="{A67E3165-6F1E-4E03-8005-F92FCDEA902A}"/>
    <dgm:cxn modelId="{87E74F1C-017B-4204-A672-15F5D0D1EF3E}" srcId="{5AB825A2-F92A-46EE-843A-5EDAA135E400}" destId="{124CA3D9-AC3C-4262-907E-190C81A65BEB}" srcOrd="4" destOrd="0" parTransId="{35004DD2-6F1C-4351-9D51-D9377124EE17}" sibTransId="{4E9227D5-3534-49EE-8EA9-5568EC80BD5F}"/>
    <dgm:cxn modelId="{E5F82C36-D213-4371-8DB1-9339EDFA04FF}" type="presOf" srcId="{CBB1CA05-716E-481B-9E4B-131F572B1352}" destId="{E323E23F-042F-4740-8754-72F74A597FD3}" srcOrd="0" destOrd="0" presId="urn:microsoft.com/office/officeart/2008/layout/LinedList"/>
    <dgm:cxn modelId="{6658AE74-F9F2-4520-8388-2B9ECE810C3E}" type="presOf" srcId="{543C441C-63A7-4C75-94A5-90E3A7D7AD4E}" destId="{99B69EDD-D4E3-48DB-87DD-62CAD739FDFC}" srcOrd="0" destOrd="0" presId="urn:microsoft.com/office/officeart/2008/layout/LinedList"/>
    <dgm:cxn modelId="{9078288F-CDDB-4A77-BB46-8C4BA3704258}" type="presOf" srcId="{5AB825A2-F92A-46EE-843A-5EDAA135E400}" destId="{059912C1-0FC1-45B5-B6D0-61F2175519EE}" srcOrd="0" destOrd="0" presId="urn:microsoft.com/office/officeart/2008/layout/LinedList"/>
    <dgm:cxn modelId="{710A6EAA-A566-472C-96E7-6B9AFACF81DB}" srcId="{5AB825A2-F92A-46EE-843A-5EDAA135E400}" destId="{2AD475CF-98F2-41D5-9C0C-4DAB9598F8A0}" srcOrd="2" destOrd="0" parTransId="{87E1467A-56DA-44F2-86E9-3F5F61EA0F2A}" sibTransId="{73348D8B-477B-4658-AC0F-07969ED44E79}"/>
    <dgm:cxn modelId="{4A1958C4-19B2-48D2-9D5E-CDEE378C8F0D}" type="presOf" srcId="{229F2894-DCF3-49B0-BD34-3DD1D8344E4B}" destId="{8D225C74-0733-4D83-BD8B-792AB2CF7703}" srcOrd="0" destOrd="0" presId="urn:microsoft.com/office/officeart/2008/layout/LinedList"/>
    <dgm:cxn modelId="{5D5F64C7-8E89-4380-8C32-9DF8D3384208}" srcId="{5AB825A2-F92A-46EE-843A-5EDAA135E400}" destId="{229F2894-DCF3-49B0-BD34-3DD1D8344E4B}" srcOrd="3" destOrd="0" parTransId="{D8FA0EA1-1478-4826-B9C1-69682645ACDD}" sibTransId="{C871606C-B86F-4E7B-ADD2-4BCC24AE6DB9}"/>
    <dgm:cxn modelId="{08D948DC-E1C1-4BB4-A052-F802D12FBE36}" type="presOf" srcId="{2AD475CF-98F2-41D5-9C0C-4DAB9598F8A0}" destId="{637FD9BF-2E1D-4936-804C-D9CEA196517D}" srcOrd="0" destOrd="0" presId="urn:microsoft.com/office/officeart/2008/layout/LinedList"/>
    <dgm:cxn modelId="{4C529CF9-F13C-4E0D-9002-8FEBE6979002}" type="presParOf" srcId="{059912C1-0FC1-45B5-B6D0-61F2175519EE}" destId="{400ADD12-E2CB-42F7-AE44-10AF4C598943}" srcOrd="0" destOrd="0" presId="urn:microsoft.com/office/officeart/2008/layout/LinedList"/>
    <dgm:cxn modelId="{CE6A47D7-9338-41AC-A916-7598388CD8A4}" type="presParOf" srcId="{059912C1-0FC1-45B5-B6D0-61F2175519EE}" destId="{5D259C7E-8B8E-413F-A7C4-841BDB82AA3A}" srcOrd="1" destOrd="0" presId="urn:microsoft.com/office/officeart/2008/layout/LinedList"/>
    <dgm:cxn modelId="{3B529136-70B2-4481-8DF3-3F8A01B7339C}" type="presParOf" srcId="{5D259C7E-8B8E-413F-A7C4-841BDB82AA3A}" destId="{E323E23F-042F-4740-8754-72F74A597FD3}" srcOrd="0" destOrd="0" presId="urn:microsoft.com/office/officeart/2008/layout/LinedList"/>
    <dgm:cxn modelId="{2B19670D-2763-4C98-8D48-A5649C919C78}" type="presParOf" srcId="{5D259C7E-8B8E-413F-A7C4-841BDB82AA3A}" destId="{F0BBAFFC-77E1-4729-932B-F1CB1DB84152}" srcOrd="1" destOrd="0" presId="urn:microsoft.com/office/officeart/2008/layout/LinedList"/>
    <dgm:cxn modelId="{DD7B8ACF-1D9E-414F-9808-9278021805D6}" type="presParOf" srcId="{059912C1-0FC1-45B5-B6D0-61F2175519EE}" destId="{D6FB38DB-D16F-4973-BB64-BF1D389199F7}" srcOrd="2" destOrd="0" presId="urn:microsoft.com/office/officeart/2008/layout/LinedList"/>
    <dgm:cxn modelId="{F2D2B47F-7D5B-4700-91A3-3F2CF3C29D79}" type="presParOf" srcId="{059912C1-0FC1-45B5-B6D0-61F2175519EE}" destId="{712D0B4F-6584-4A68-ACA9-92E583A73F83}" srcOrd="3" destOrd="0" presId="urn:microsoft.com/office/officeart/2008/layout/LinedList"/>
    <dgm:cxn modelId="{0B5C6D47-4D69-473C-8D95-CCB60148506E}" type="presParOf" srcId="{712D0B4F-6584-4A68-ACA9-92E583A73F83}" destId="{99B69EDD-D4E3-48DB-87DD-62CAD739FDFC}" srcOrd="0" destOrd="0" presId="urn:microsoft.com/office/officeart/2008/layout/LinedList"/>
    <dgm:cxn modelId="{C81F9EC8-F024-421A-A6C2-5B84DB8E8710}" type="presParOf" srcId="{712D0B4F-6584-4A68-ACA9-92E583A73F83}" destId="{C2179AAD-9668-40D9-9BE9-AD419E10B3B6}" srcOrd="1" destOrd="0" presId="urn:microsoft.com/office/officeart/2008/layout/LinedList"/>
    <dgm:cxn modelId="{E3F2411C-15B9-40B7-883C-D0A1CBE2A063}" type="presParOf" srcId="{059912C1-0FC1-45B5-B6D0-61F2175519EE}" destId="{595A76CD-E283-47B2-8050-4743ECC1D16C}" srcOrd="4" destOrd="0" presId="urn:microsoft.com/office/officeart/2008/layout/LinedList"/>
    <dgm:cxn modelId="{3F211CF0-5956-41EF-8C73-07E44F7DB776}" type="presParOf" srcId="{059912C1-0FC1-45B5-B6D0-61F2175519EE}" destId="{C29476CD-3038-4811-8974-53C735415F83}" srcOrd="5" destOrd="0" presId="urn:microsoft.com/office/officeart/2008/layout/LinedList"/>
    <dgm:cxn modelId="{0D1A25D2-AB81-4268-BD20-3488A92A1EF5}" type="presParOf" srcId="{C29476CD-3038-4811-8974-53C735415F83}" destId="{637FD9BF-2E1D-4936-804C-D9CEA196517D}" srcOrd="0" destOrd="0" presId="urn:microsoft.com/office/officeart/2008/layout/LinedList"/>
    <dgm:cxn modelId="{451DA2B9-8EA3-40E4-8761-09DEFB53B851}" type="presParOf" srcId="{C29476CD-3038-4811-8974-53C735415F83}" destId="{AAF482D9-39A0-4DEB-9217-981E1390E732}" srcOrd="1" destOrd="0" presId="urn:microsoft.com/office/officeart/2008/layout/LinedList"/>
    <dgm:cxn modelId="{F2B49295-49F6-4650-BE4B-FAAF88418206}" type="presParOf" srcId="{059912C1-0FC1-45B5-B6D0-61F2175519EE}" destId="{A7FD6319-5F5E-4F7F-9A97-E62E2F8902DA}" srcOrd="6" destOrd="0" presId="urn:microsoft.com/office/officeart/2008/layout/LinedList"/>
    <dgm:cxn modelId="{87AD1F0B-D12D-4050-9C75-226F37CA9179}" type="presParOf" srcId="{059912C1-0FC1-45B5-B6D0-61F2175519EE}" destId="{1948D1A3-5F74-46F2-BD4B-841A79A05A59}" srcOrd="7" destOrd="0" presId="urn:microsoft.com/office/officeart/2008/layout/LinedList"/>
    <dgm:cxn modelId="{92B24D4A-6105-4AC0-B45B-2AD79F804135}" type="presParOf" srcId="{1948D1A3-5F74-46F2-BD4B-841A79A05A59}" destId="{8D225C74-0733-4D83-BD8B-792AB2CF7703}" srcOrd="0" destOrd="0" presId="urn:microsoft.com/office/officeart/2008/layout/LinedList"/>
    <dgm:cxn modelId="{8FD35DF8-06E1-4751-B8CD-113B5488FB82}" type="presParOf" srcId="{1948D1A3-5F74-46F2-BD4B-841A79A05A59}" destId="{812B25D8-A943-4DA7-A5C6-69647EA09ED3}" srcOrd="1" destOrd="0" presId="urn:microsoft.com/office/officeart/2008/layout/LinedList"/>
    <dgm:cxn modelId="{A9D8A183-42A8-461E-845E-DDD63D59AD9A}" type="presParOf" srcId="{059912C1-0FC1-45B5-B6D0-61F2175519EE}" destId="{0088F619-AFF8-4C44-9D61-7395F90C9876}" srcOrd="8" destOrd="0" presId="urn:microsoft.com/office/officeart/2008/layout/LinedList"/>
    <dgm:cxn modelId="{A18C1DBA-2300-486E-BF10-5BEF1A6F5890}" type="presParOf" srcId="{059912C1-0FC1-45B5-B6D0-61F2175519EE}" destId="{E678E7B0-191A-4645-B854-719321C6EB64}" srcOrd="9" destOrd="0" presId="urn:microsoft.com/office/officeart/2008/layout/LinedList"/>
    <dgm:cxn modelId="{CCF2D350-AB5E-481F-8C5E-056A3B6485E2}" type="presParOf" srcId="{E678E7B0-191A-4645-B854-719321C6EB64}" destId="{E3599C1D-D6C3-4D53-9E7F-ACE6C22B1B79}" srcOrd="0" destOrd="0" presId="urn:microsoft.com/office/officeart/2008/layout/LinedList"/>
    <dgm:cxn modelId="{D8FAC3A3-3961-436E-ABF3-CD2B1A9B65A9}" type="presParOf" srcId="{E678E7B0-191A-4645-B854-719321C6EB64}" destId="{799B3A15-5377-48DB-BFD1-1485310033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471FC3-E77D-4FB3-B944-7219656DCC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9B5287-AC48-49B7-99F5-AA246896C739}">
      <dgm:prSet/>
      <dgm:spPr/>
      <dgm:t>
        <a:bodyPr/>
        <a:lstStyle/>
        <a:p>
          <a:r>
            <a:rPr lang="en-US"/>
            <a:t>Cattura a 60m</a:t>
          </a:r>
        </a:p>
      </dgm:t>
    </dgm:pt>
    <dgm:pt modelId="{1EE6CFAA-9A5A-4F47-91F4-61A5E09E79E9}" type="parTrans" cxnId="{4C0EA078-8B59-4A37-B3D3-49CD3ADF57C0}">
      <dgm:prSet/>
      <dgm:spPr/>
      <dgm:t>
        <a:bodyPr/>
        <a:lstStyle/>
        <a:p>
          <a:endParaRPr lang="en-US"/>
        </a:p>
      </dgm:t>
    </dgm:pt>
    <dgm:pt modelId="{294E5FCB-BE6B-4EE6-B3EB-EF54ABD25A60}" type="sibTrans" cxnId="{4C0EA078-8B59-4A37-B3D3-49CD3ADF57C0}">
      <dgm:prSet/>
      <dgm:spPr/>
      <dgm:t>
        <a:bodyPr/>
        <a:lstStyle/>
        <a:p>
          <a:endParaRPr lang="en-US"/>
        </a:p>
      </dgm:t>
    </dgm:pt>
    <dgm:pt modelId="{ADA5977C-ACA2-4726-BE85-0BFCB0B4ADD7}">
      <dgm:prSet/>
      <dgm:spPr/>
      <dgm:t>
        <a:bodyPr/>
        <a:lstStyle/>
        <a:p>
          <a:r>
            <a:rPr lang="en-US"/>
            <a:t>Massa campioni:2 g</a:t>
          </a:r>
        </a:p>
      </dgm:t>
    </dgm:pt>
    <dgm:pt modelId="{03ED6BC3-D760-49E9-8A55-74D7A94DD393}" type="parTrans" cxnId="{3AD79018-4714-43EB-9432-61AB5C7984BE}">
      <dgm:prSet/>
      <dgm:spPr/>
      <dgm:t>
        <a:bodyPr/>
        <a:lstStyle/>
        <a:p>
          <a:endParaRPr lang="en-US"/>
        </a:p>
      </dgm:t>
    </dgm:pt>
    <dgm:pt modelId="{62E07199-8123-4FD0-917F-983116BC90F7}" type="sibTrans" cxnId="{3AD79018-4714-43EB-9432-61AB5C7984BE}">
      <dgm:prSet/>
      <dgm:spPr/>
      <dgm:t>
        <a:bodyPr/>
        <a:lstStyle/>
        <a:p>
          <a:endParaRPr lang="en-US"/>
        </a:p>
      </dgm:t>
    </dgm:pt>
    <dgm:pt modelId="{21E554A7-8AAE-43C3-9B2A-531F39BDF5AF}">
      <dgm:prSet/>
      <dgm:spPr/>
      <dgm:t>
        <a:bodyPr/>
        <a:lstStyle/>
        <a:p>
          <a:r>
            <a:rPr lang="en-US" dirty="0"/>
            <a:t>Range </a:t>
          </a:r>
          <a:r>
            <a:rPr lang="en-US" dirty="0" err="1"/>
            <a:t>energetico</a:t>
          </a:r>
          <a:r>
            <a:rPr lang="en-US" dirty="0"/>
            <a:t>: 1eV – 100 keV</a:t>
          </a:r>
        </a:p>
      </dgm:t>
    </dgm:pt>
    <dgm:pt modelId="{9146DB56-85F9-4164-92E4-4C7D1EDD9FCC}" type="parTrans" cxnId="{9DACD160-CF6D-427B-9624-BD9EC9206738}">
      <dgm:prSet/>
      <dgm:spPr/>
      <dgm:t>
        <a:bodyPr/>
        <a:lstStyle/>
        <a:p>
          <a:endParaRPr lang="en-US"/>
        </a:p>
      </dgm:t>
    </dgm:pt>
    <dgm:pt modelId="{3C69269E-0491-428B-ADC4-10A143E1C567}" type="sibTrans" cxnId="{9DACD160-CF6D-427B-9624-BD9EC9206738}">
      <dgm:prSet/>
      <dgm:spPr/>
      <dgm:t>
        <a:bodyPr/>
        <a:lstStyle/>
        <a:p>
          <a:endParaRPr lang="en-US"/>
        </a:p>
      </dgm:t>
    </dgm:pt>
    <dgm:pt modelId="{9FB1A636-2061-4160-B479-727591E446BA}">
      <dgm:prSet/>
      <dgm:spPr/>
      <dgm:t>
        <a:bodyPr/>
        <a:lstStyle/>
        <a:p>
          <a:r>
            <a:rPr lang="en-US" dirty="0"/>
            <a:t>Binning: 1000 bin-per-decade</a:t>
          </a:r>
        </a:p>
      </dgm:t>
    </dgm:pt>
    <dgm:pt modelId="{1941D77B-9FD3-4594-9CD8-FA729B5C879E}" type="parTrans" cxnId="{B65F7A43-4B31-4401-A910-29569961C299}">
      <dgm:prSet/>
      <dgm:spPr/>
      <dgm:t>
        <a:bodyPr/>
        <a:lstStyle/>
        <a:p>
          <a:endParaRPr lang="en-US"/>
        </a:p>
      </dgm:t>
    </dgm:pt>
    <dgm:pt modelId="{4B76D3C7-A338-4507-A214-C506CB155073}" type="sibTrans" cxnId="{B65F7A43-4B31-4401-A910-29569961C299}">
      <dgm:prSet/>
      <dgm:spPr/>
      <dgm:t>
        <a:bodyPr/>
        <a:lstStyle/>
        <a:p>
          <a:endParaRPr lang="en-US"/>
        </a:p>
      </dgm:t>
    </dgm:pt>
    <dgm:pt modelId="{8268F020-11B7-4141-B1F5-61A25C2BBFB8}">
      <dgm:prSet/>
      <dgm:spPr/>
      <dgm:t>
        <a:bodyPr/>
        <a:lstStyle/>
        <a:p>
          <a:r>
            <a:rPr lang="en-US" dirty="0"/>
            <a:t>Beam time: 100 ore (3 </a:t>
          </a:r>
          <a:r>
            <a:rPr lang="en-US" dirty="0" err="1"/>
            <a:t>settimane</a:t>
          </a:r>
          <a:r>
            <a:rPr lang="en-US" dirty="0"/>
            <a:t>)</a:t>
          </a:r>
        </a:p>
      </dgm:t>
    </dgm:pt>
    <dgm:pt modelId="{A01F8588-8016-43F8-8652-4AD999CF3B5D}" type="parTrans" cxnId="{CE708377-7287-4F08-A83A-667BA449702A}">
      <dgm:prSet/>
      <dgm:spPr/>
      <dgm:t>
        <a:bodyPr/>
        <a:lstStyle/>
        <a:p>
          <a:endParaRPr lang="en-US"/>
        </a:p>
      </dgm:t>
    </dgm:pt>
    <dgm:pt modelId="{06B2120D-C942-4FED-A8DA-954D09E5E9EB}" type="sibTrans" cxnId="{CE708377-7287-4F08-A83A-667BA449702A}">
      <dgm:prSet/>
      <dgm:spPr/>
      <dgm:t>
        <a:bodyPr/>
        <a:lstStyle/>
        <a:p>
          <a:endParaRPr lang="en-US"/>
        </a:p>
      </dgm:t>
    </dgm:pt>
    <dgm:pt modelId="{2C41F79D-6B69-49EF-99B6-0164530CF79B}">
      <dgm:prSet/>
      <dgm:spPr/>
      <dgm:t>
        <a:bodyPr/>
        <a:lstStyle/>
        <a:p>
          <a:r>
            <a:rPr lang="en-US" dirty="0" err="1"/>
            <a:t>Nessun</a:t>
          </a:r>
          <a:r>
            <a:rPr lang="en-US" dirty="0"/>
            <a:t> background </a:t>
          </a:r>
          <a:r>
            <a:rPr lang="en-US" dirty="0" err="1"/>
            <a:t>disponibile</a:t>
          </a:r>
        </a:p>
      </dgm:t>
    </dgm:pt>
    <dgm:pt modelId="{A01181CE-05EE-4743-8C21-C982E0B7BE4E}" type="parTrans" cxnId="{C7B80997-CC88-4D23-AE57-C829B11EB456}">
      <dgm:prSet/>
      <dgm:spPr/>
      <dgm:t>
        <a:bodyPr/>
        <a:lstStyle/>
        <a:p>
          <a:endParaRPr lang="en-US"/>
        </a:p>
      </dgm:t>
    </dgm:pt>
    <dgm:pt modelId="{061D615F-DC7D-4942-826B-C40CD3A3358D}" type="sibTrans" cxnId="{C7B80997-CC88-4D23-AE57-C829B11EB456}">
      <dgm:prSet/>
      <dgm:spPr/>
      <dgm:t>
        <a:bodyPr/>
        <a:lstStyle/>
        <a:p>
          <a:endParaRPr lang="en-US"/>
        </a:p>
      </dgm:t>
    </dgm:pt>
    <dgm:pt modelId="{B319021A-F919-4A21-8787-7DA2644FEC00}" type="pres">
      <dgm:prSet presAssocID="{62471FC3-E77D-4FB3-B944-7219656DCC35}" presName="vert0" presStyleCnt="0">
        <dgm:presLayoutVars>
          <dgm:dir/>
          <dgm:animOne val="branch"/>
          <dgm:animLvl val="lvl"/>
        </dgm:presLayoutVars>
      </dgm:prSet>
      <dgm:spPr/>
    </dgm:pt>
    <dgm:pt modelId="{DC459596-B003-49F7-B4CB-C67A2D8F5A74}" type="pres">
      <dgm:prSet presAssocID="{459B5287-AC48-49B7-99F5-AA246896C739}" presName="thickLine" presStyleLbl="alignNode1" presStyleIdx="0" presStyleCnt="6"/>
      <dgm:spPr/>
    </dgm:pt>
    <dgm:pt modelId="{BFF5C8FE-1210-4392-85BE-D9FEB699D2CB}" type="pres">
      <dgm:prSet presAssocID="{459B5287-AC48-49B7-99F5-AA246896C739}" presName="horz1" presStyleCnt="0"/>
      <dgm:spPr/>
    </dgm:pt>
    <dgm:pt modelId="{4C370D43-FA0A-404A-A4CF-B4BADDF5E740}" type="pres">
      <dgm:prSet presAssocID="{459B5287-AC48-49B7-99F5-AA246896C739}" presName="tx1" presStyleLbl="revTx" presStyleIdx="0" presStyleCnt="6"/>
      <dgm:spPr/>
    </dgm:pt>
    <dgm:pt modelId="{69AEB5E9-F8D4-4351-9FB2-B973E40CE265}" type="pres">
      <dgm:prSet presAssocID="{459B5287-AC48-49B7-99F5-AA246896C739}" presName="vert1" presStyleCnt="0"/>
      <dgm:spPr/>
    </dgm:pt>
    <dgm:pt modelId="{A3CB2797-05D6-498C-8DB6-8C1C74A813ED}" type="pres">
      <dgm:prSet presAssocID="{ADA5977C-ACA2-4726-BE85-0BFCB0B4ADD7}" presName="thickLine" presStyleLbl="alignNode1" presStyleIdx="1" presStyleCnt="6"/>
      <dgm:spPr/>
    </dgm:pt>
    <dgm:pt modelId="{14566164-B73D-43B1-A7E7-403325F5F615}" type="pres">
      <dgm:prSet presAssocID="{ADA5977C-ACA2-4726-BE85-0BFCB0B4ADD7}" presName="horz1" presStyleCnt="0"/>
      <dgm:spPr/>
    </dgm:pt>
    <dgm:pt modelId="{FEE9B11C-CE56-4A5A-AE57-025C5EA5E4C8}" type="pres">
      <dgm:prSet presAssocID="{ADA5977C-ACA2-4726-BE85-0BFCB0B4ADD7}" presName="tx1" presStyleLbl="revTx" presStyleIdx="1" presStyleCnt="6"/>
      <dgm:spPr/>
    </dgm:pt>
    <dgm:pt modelId="{FC072F10-4CC6-4B14-AFBD-C95CE1921C2D}" type="pres">
      <dgm:prSet presAssocID="{ADA5977C-ACA2-4726-BE85-0BFCB0B4ADD7}" presName="vert1" presStyleCnt="0"/>
      <dgm:spPr/>
    </dgm:pt>
    <dgm:pt modelId="{660B0405-B98D-4827-8DF6-4E51802A8BB5}" type="pres">
      <dgm:prSet presAssocID="{21E554A7-8AAE-43C3-9B2A-531F39BDF5AF}" presName="thickLine" presStyleLbl="alignNode1" presStyleIdx="2" presStyleCnt="6"/>
      <dgm:spPr/>
    </dgm:pt>
    <dgm:pt modelId="{C399997C-3572-429B-B3EF-7A3297494D22}" type="pres">
      <dgm:prSet presAssocID="{21E554A7-8AAE-43C3-9B2A-531F39BDF5AF}" presName="horz1" presStyleCnt="0"/>
      <dgm:spPr/>
    </dgm:pt>
    <dgm:pt modelId="{3DE6A685-3CBC-4EC7-A95E-F9A1F0C85B63}" type="pres">
      <dgm:prSet presAssocID="{21E554A7-8AAE-43C3-9B2A-531F39BDF5AF}" presName="tx1" presStyleLbl="revTx" presStyleIdx="2" presStyleCnt="6"/>
      <dgm:spPr/>
    </dgm:pt>
    <dgm:pt modelId="{D555E608-2B1C-4A31-B904-7C0DACB05486}" type="pres">
      <dgm:prSet presAssocID="{21E554A7-8AAE-43C3-9B2A-531F39BDF5AF}" presName="vert1" presStyleCnt="0"/>
      <dgm:spPr/>
    </dgm:pt>
    <dgm:pt modelId="{84F7334C-A871-4E14-8847-6EC28F24846D}" type="pres">
      <dgm:prSet presAssocID="{9FB1A636-2061-4160-B479-727591E446BA}" presName="thickLine" presStyleLbl="alignNode1" presStyleIdx="3" presStyleCnt="6"/>
      <dgm:spPr/>
    </dgm:pt>
    <dgm:pt modelId="{99D55318-AAED-48C1-9FA0-B052E3F2A470}" type="pres">
      <dgm:prSet presAssocID="{9FB1A636-2061-4160-B479-727591E446BA}" presName="horz1" presStyleCnt="0"/>
      <dgm:spPr/>
    </dgm:pt>
    <dgm:pt modelId="{6D873EAD-4B14-4F31-9701-F2512FD7ADEB}" type="pres">
      <dgm:prSet presAssocID="{9FB1A636-2061-4160-B479-727591E446BA}" presName="tx1" presStyleLbl="revTx" presStyleIdx="3" presStyleCnt="6"/>
      <dgm:spPr/>
    </dgm:pt>
    <dgm:pt modelId="{2F4F98BA-5D9A-4D62-A8CC-04490D8B41D7}" type="pres">
      <dgm:prSet presAssocID="{9FB1A636-2061-4160-B479-727591E446BA}" presName="vert1" presStyleCnt="0"/>
      <dgm:spPr/>
    </dgm:pt>
    <dgm:pt modelId="{15F2DD3F-5CE6-492E-A6F1-436B828F6F64}" type="pres">
      <dgm:prSet presAssocID="{8268F020-11B7-4141-B1F5-61A25C2BBFB8}" presName="thickLine" presStyleLbl="alignNode1" presStyleIdx="4" presStyleCnt="6"/>
      <dgm:spPr/>
    </dgm:pt>
    <dgm:pt modelId="{3FE3D7AF-A29E-4DC5-A04F-DFC40319BFFD}" type="pres">
      <dgm:prSet presAssocID="{8268F020-11B7-4141-B1F5-61A25C2BBFB8}" presName="horz1" presStyleCnt="0"/>
      <dgm:spPr/>
    </dgm:pt>
    <dgm:pt modelId="{8078237B-3157-4A0E-87EE-F4D6A76B76FC}" type="pres">
      <dgm:prSet presAssocID="{8268F020-11B7-4141-B1F5-61A25C2BBFB8}" presName="tx1" presStyleLbl="revTx" presStyleIdx="4" presStyleCnt="6"/>
      <dgm:spPr/>
    </dgm:pt>
    <dgm:pt modelId="{9FDABDF7-39BF-4DA0-B6CB-75A244C157EB}" type="pres">
      <dgm:prSet presAssocID="{8268F020-11B7-4141-B1F5-61A25C2BBFB8}" presName="vert1" presStyleCnt="0"/>
      <dgm:spPr/>
    </dgm:pt>
    <dgm:pt modelId="{F916EF92-8F80-4A51-AFD1-74C41342C29C}" type="pres">
      <dgm:prSet presAssocID="{2C41F79D-6B69-49EF-99B6-0164530CF79B}" presName="thickLine" presStyleLbl="alignNode1" presStyleIdx="5" presStyleCnt="6"/>
      <dgm:spPr/>
    </dgm:pt>
    <dgm:pt modelId="{A8121CF6-2B0C-4B5E-B8AE-2A07CE7BFA85}" type="pres">
      <dgm:prSet presAssocID="{2C41F79D-6B69-49EF-99B6-0164530CF79B}" presName="horz1" presStyleCnt="0"/>
      <dgm:spPr/>
    </dgm:pt>
    <dgm:pt modelId="{D519EF37-C67E-4E91-8000-67BC8143B163}" type="pres">
      <dgm:prSet presAssocID="{2C41F79D-6B69-49EF-99B6-0164530CF79B}" presName="tx1" presStyleLbl="revTx" presStyleIdx="5" presStyleCnt="6"/>
      <dgm:spPr/>
    </dgm:pt>
    <dgm:pt modelId="{A081A0A6-47EE-4E0E-ACAA-F564EC055B6F}" type="pres">
      <dgm:prSet presAssocID="{2C41F79D-6B69-49EF-99B6-0164530CF79B}" presName="vert1" presStyleCnt="0"/>
      <dgm:spPr/>
    </dgm:pt>
  </dgm:ptLst>
  <dgm:cxnLst>
    <dgm:cxn modelId="{EACB6F03-E01D-4955-A2BA-0D9C89DDFF11}" type="presOf" srcId="{ADA5977C-ACA2-4726-BE85-0BFCB0B4ADD7}" destId="{FEE9B11C-CE56-4A5A-AE57-025C5EA5E4C8}" srcOrd="0" destOrd="0" presId="urn:microsoft.com/office/officeart/2008/layout/LinedList"/>
    <dgm:cxn modelId="{3AD79018-4714-43EB-9432-61AB5C7984BE}" srcId="{62471FC3-E77D-4FB3-B944-7219656DCC35}" destId="{ADA5977C-ACA2-4726-BE85-0BFCB0B4ADD7}" srcOrd="1" destOrd="0" parTransId="{03ED6BC3-D760-49E9-8A55-74D7A94DD393}" sibTransId="{62E07199-8123-4FD0-917F-983116BC90F7}"/>
    <dgm:cxn modelId="{9DACD160-CF6D-427B-9624-BD9EC9206738}" srcId="{62471FC3-E77D-4FB3-B944-7219656DCC35}" destId="{21E554A7-8AAE-43C3-9B2A-531F39BDF5AF}" srcOrd="2" destOrd="0" parTransId="{9146DB56-85F9-4164-92E4-4C7D1EDD9FCC}" sibTransId="{3C69269E-0491-428B-ADC4-10A143E1C567}"/>
    <dgm:cxn modelId="{B65F7A43-4B31-4401-A910-29569961C299}" srcId="{62471FC3-E77D-4FB3-B944-7219656DCC35}" destId="{9FB1A636-2061-4160-B479-727591E446BA}" srcOrd="3" destOrd="0" parTransId="{1941D77B-9FD3-4594-9CD8-FA729B5C879E}" sibTransId="{4B76D3C7-A338-4507-A214-C506CB155073}"/>
    <dgm:cxn modelId="{8CD01C64-4AD0-4172-BAD6-84D58D7F29CE}" type="presOf" srcId="{9FB1A636-2061-4160-B479-727591E446BA}" destId="{6D873EAD-4B14-4F31-9701-F2512FD7ADEB}" srcOrd="0" destOrd="0" presId="urn:microsoft.com/office/officeart/2008/layout/LinedList"/>
    <dgm:cxn modelId="{304CAF73-16E0-4042-B093-1B1FDB8B296F}" type="presOf" srcId="{21E554A7-8AAE-43C3-9B2A-531F39BDF5AF}" destId="{3DE6A685-3CBC-4EC7-A95E-F9A1F0C85B63}" srcOrd="0" destOrd="0" presId="urn:microsoft.com/office/officeart/2008/layout/LinedList"/>
    <dgm:cxn modelId="{CE708377-7287-4F08-A83A-667BA449702A}" srcId="{62471FC3-E77D-4FB3-B944-7219656DCC35}" destId="{8268F020-11B7-4141-B1F5-61A25C2BBFB8}" srcOrd="4" destOrd="0" parTransId="{A01F8588-8016-43F8-8652-4AD999CF3B5D}" sibTransId="{06B2120D-C942-4FED-A8DA-954D09E5E9EB}"/>
    <dgm:cxn modelId="{4C0EA078-8B59-4A37-B3D3-49CD3ADF57C0}" srcId="{62471FC3-E77D-4FB3-B944-7219656DCC35}" destId="{459B5287-AC48-49B7-99F5-AA246896C739}" srcOrd="0" destOrd="0" parTransId="{1EE6CFAA-9A5A-4F47-91F4-61A5E09E79E9}" sibTransId="{294E5FCB-BE6B-4EE6-B3EB-EF54ABD25A60}"/>
    <dgm:cxn modelId="{C7B80997-CC88-4D23-AE57-C829B11EB456}" srcId="{62471FC3-E77D-4FB3-B944-7219656DCC35}" destId="{2C41F79D-6B69-49EF-99B6-0164530CF79B}" srcOrd="5" destOrd="0" parTransId="{A01181CE-05EE-4743-8C21-C982E0B7BE4E}" sibTransId="{061D615F-DC7D-4942-826B-C40CD3A3358D}"/>
    <dgm:cxn modelId="{58AB3BAA-AE31-42D0-B6C1-0F1C03E7A3DE}" type="presOf" srcId="{62471FC3-E77D-4FB3-B944-7219656DCC35}" destId="{B319021A-F919-4A21-8787-7DA2644FEC00}" srcOrd="0" destOrd="0" presId="urn:microsoft.com/office/officeart/2008/layout/LinedList"/>
    <dgm:cxn modelId="{FEEB29B4-C8F9-4B6E-9DDF-FF9D1F6A9CBF}" type="presOf" srcId="{459B5287-AC48-49B7-99F5-AA246896C739}" destId="{4C370D43-FA0A-404A-A4CF-B4BADDF5E740}" srcOrd="0" destOrd="0" presId="urn:microsoft.com/office/officeart/2008/layout/LinedList"/>
    <dgm:cxn modelId="{8DF15EF3-E72B-49D6-A0D2-4B35A2B116D5}" type="presOf" srcId="{8268F020-11B7-4141-B1F5-61A25C2BBFB8}" destId="{8078237B-3157-4A0E-87EE-F4D6A76B76FC}" srcOrd="0" destOrd="0" presId="urn:microsoft.com/office/officeart/2008/layout/LinedList"/>
    <dgm:cxn modelId="{F47D4BFD-42C5-4C8D-B8D6-BBFFA3E4063B}" type="presOf" srcId="{2C41F79D-6B69-49EF-99B6-0164530CF79B}" destId="{D519EF37-C67E-4E91-8000-67BC8143B163}" srcOrd="0" destOrd="0" presId="urn:microsoft.com/office/officeart/2008/layout/LinedList"/>
    <dgm:cxn modelId="{4A8AD917-048F-498B-AF6F-1BA02D735B26}" type="presParOf" srcId="{B319021A-F919-4A21-8787-7DA2644FEC00}" destId="{DC459596-B003-49F7-B4CB-C67A2D8F5A74}" srcOrd="0" destOrd="0" presId="urn:microsoft.com/office/officeart/2008/layout/LinedList"/>
    <dgm:cxn modelId="{5FFEDCC7-8310-49D2-942A-442C0A33D8CF}" type="presParOf" srcId="{B319021A-F919-4A21-8787-7DA2644FEC00}" destId="{BFF5C8FE-1210-4392-85BE-D9FEB699D2CB}" srcOrd="1" destOrd="0" presId="urn:microsoft.com/office/officeart/2008/layout/LinedList"/>
    <dgm:cxn modelId="{DAA64BCA-1F7F-4BCB-8D17-DCE452200429}" type="presParOf" srcId="{BFF5C8FE-1210-4392-85BE-D9FEB699D2CB}" destId="{4C370D43-FA0A-404A-A4CF-B4BADDF5E740}" srcOrd="0" destOrd="0" presId="urn:microsoft.com/office/officeart/2008/layout/LinedList"/>
    <dgm:cxn modelId="{18631AAD-E3BC-4A6D-97E4-ADCBDA01819A}" type="presParOf" srcId="{BFF5C8FE-1210-4392-85BE-D9FEB699D2CB}" destId="{69AEB5E9-F8D4-4351-9FB2-B973E40CE265}" srcOrd="1" destOrd="0" presId="urn:microsoft.com/office/officeart/2008/layout/LinedList"/>
    <dgm:cxn modelId="{2F3740C6-2E44-48EE-A809-020A6CDF5CC1}" type="presParOf" srcId="{B319021A-F919-4A21-8787-7DA2644FEC00}" destId="{A3CB2797-05D6-498C-8DB6-8C1C74A813ED}" srcOrd="2" destOrd="0" presId="urn:microsoft.com/office/officeart/2008/layout/LinedList"/>
    <dgm:cxn modelId="{82F91A29-0F31-4D8E-BD87-96F512FD8039}" type="presParOf" srcId="{B319021A-F919-4A21-8787-7DA2644FEC00}" destId="{14566164-B73D-43B1-A7E7-403325F5F615}" srcOrd="3" destOrd="0" presId="urn:microsoft.com/office/officeart/2008/layout/LinedList"/>
    <dgm:cxn modelId="{03F9694A-9D72-4C5A-8BB4-F0DAF6D28FCB}" type="presParOf" srcId="{14566164-B73D-43B1-A7E7-403325F5F615}" destId="{FEE9B11C-CE56-4A5A-AE57-025C5EA5E4C8}" srcOrd="0" destOrd="0" presId="urn:microsoft.com/office/officeart/2008/layout/LinedList"/>
    <dgm:cxn modelId="{0C78927D-A382-499C-8821-55C296C00FA5}" type="presParOf" srcId="{14566164-B73D-43B1-A7E7-403325F5F615}" destId="{FC072F10-4CC6-4B14-AFBD-C95CE1921C2D}" srcOrd="1" destOrd="0" presId="urn:microsoft.com/office/officeart/2008/layout/LinedList"/>
    <dgm:cxn modelId="{595758A2-4005-4E19-95DE-ACB5D360FE5D}" type="presParOf" srcId="{B319021A-F919-4A21-8787-7DA2644FEC00}" destId="{660B0405-B98D-4827-8DF6-4E51802A8BB5}" srcOrd="4" destOrd="0" presId="urn:microsoft.com/office/officeart/2008/layout/LinedList"/>
    <dgm:cxn modelId="{4F4D01E9-D235-4830-A4AC-43066707AF05}" type="presParOf" srcId="{B319021A-F919-4A21-8787-7DA2644FEC00}" destId="{C399997C-3572-429B-B3EF-7A3297494D22}" srcOrd="5" destOrd="0" presId="urn:microsoft.com/office/officeart/2008/layout/LinedList"/>
    <dgm:cxn modelId="{29C56379-C146-4F0A-A9A1-A9F52D185021}" type="presParOf" srcId="{C399997C-3572-429B-B3EF-7A3297494D22}" destId="{3DE6A685-3CBC-4EC7-A95E-F9A1F0C85B63}" srcOrd="0" destOrd="0" presId="urn:microsoft.com/office/officeart/2008/layout/LinedList"/>
    <dgm:cxn modelId="{3751FA71-D474-4C13-AA93-06CEBF038859}" type="presParOf" srcId="{C399997C-3572-429B-B3EF-7A3297494D22}" destId="{D555E608-2B1C-4A31-B904-7C0DACB05486}" srcOrd="1" destOrd="0" presId="urn:microsoft.com/office/officeart/2008/layout/LinedList"/>
    <dgm:cxn modelId="{B853D050-6972-4E16-A479-A20F7422E774}" type="presParOf" srcId="{B319021A-F919-4A21-8787-7DA2644FEC00}" destId="{84F7334C-A871-4E14-8847-6EC28F24846D}" srcOrd="6" destOrd="0" presId="urn:microsoft.com/office/officeart/2008/layout/LinedList"/>
    <dgm:cxn modelId="{119FDEF9-292F-4D6C-B0A6-5A918BDEFBF6}" type="presParOf" srcId="{B319021A-F919-4A21-8787-7DA2644FEC00}" destId="{99D55318-AAED-48C1-9FA0-B052E3F2A470}" srcOrd="7" destOrd="0" presId="urn:microsoft.com/office/officeart/2008/layout/LinedList"/>
    <dgm:cxn modelId="{BF2F3AEB-4AEA-4519-9EBE-915B5247EF38}" type="presParOf" srcId="{99D55318-AAED-48C1-9FA0-B052E3F2A470}" destId="{6D873EAD-4B14-4F31-9701-F2512FD7ADEB}" srcOrd="0" destOrd="0" presId="urn:microsoft.com/office/officeart/2008/layout/LinedList"/>
    <dgm:cxn modelId="{6ACFA5F6-AC53-4E3A-A2B1-E8816B93C0CC}" type="presParOf" srcId="{99D55318-AAED-48C1-9FA0-B052E3F2A470}" destId="{2F4F98BA-5D9A-4D62-A8CC-04490D8B41D7}" srcOrd="1" destOrd="0" presId="urn:microsoft.com/office/officeart/2008/layout/LinedList"/>
    <dgm:cxn modelId="{F8D97B79-534F-46FE-9FE4-A14640BF5426}" type="presParOf" srcId="{B319021A-F919-4A21-8787-7DA2644FEC00}" destId="{15F2DD3F-5CE6-492E-A6F1-436B828F6F64}" srcOrd="8" destOrd="0" presId="urn:microsoft.com/office/officeart/2008/layout/LinedList"/>
    <dgm:cxn modelId="{30A06E95-C6AA-47F0-944D-7AE0F239F762}" type="presParOf" srcId="{B319021A-F919-4A21-8787-7DA2644FEC00}" destId="{3FE3D7AF-A29E-4DC5-A04F-DFC40319BFFD}" srcOrd="9" destOrd="0" presId="urn:microsoft.com/office/officeart/2008/layout/LinedList"/>
    <dgm:cxn modelId="{AC135CCC-DB0E-44AD-B3DD-C5324443784C}" type="presParOf" srcId="{3FE3D7AF-A29E-4DC5-A04F-DFC40319BFFD}" destId="{8078237B-3157-4A0E-87EE-F4D6A76B76FC}" srcOrd="0" destOrd="0" presId="urn:microsoft.com/office/officeart/2008/layout/LinedList"/>
    <dgm:cxn modelId="{2E4974E1-AD43-449A-A4B5-03B8B43C150A}" type="presParOf" srcId="{3FE3D7AF-A29E-4DC5-A04F-DFC40319BFFD}" destId="{9FDABDF7-39BF-4DA0-B6CB-75A244C157EB}" srcOrd="1" destOrd="0" presId="urn:microsoft.com/office/officeart/2008/layout/LinedList"/>
    <dgm:cxn modelId="{EEDE15A3-8841-4B0F-ADA1-A1EE3ECAE8BA}" type="presParOf" srcId="{B319021A-F919-4A21-8787-7DA2644FEC00}" destId="{F916EF92-8F80-4A51-AFD1-74C41342C29C}" srcOrd="10" destOrd="0" presId="urn:microsoft.com/office/officeart/2008/layout/LinedList"/>
    <dgm:cxn modelId="{FFEC75E1-5782-4104-B72F-AFEEDA7E86C3}" type="presParOf" srcId="{B319021A-F919-4A21-8787-7DA2644FEC00}" destId="{A8121CF6-2B0C-4B5E-B8AE-2A07CE7BFA85}" srcOrd="11" destOrd="0" presId="urn:microsoft.com/office/officeart/2008/layout/LinedList"/>
    <dgm:cxn modelId="{B3587212-22DC-40F5-B45B-AC40CA2F9F9E}" type="presParOf" srcId="{A8121CF6-2B0C-4B5E-B8AE-2A07CE7BFA85}" destId="{D519EF37-C67E-4E91-8000-67BC8143B163}" srcOrd="0" destOrd="0" presId="urn:microsoft.com/office/officeart/2008/layout/LinedList"/>
    <dgm:cxn modelId="{C2F883A2-9B64-4F1E-B9CE-B8BD2402C8FC}" type="presParOf" srcId="{A8121CF6-2B0C-4B5E-B8AE-2A07CE7BFA85}" destId="{A081A0A6-47EE-4E0E-ACAA-F564EC055B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F9B18-859A-470C-B11B-E6325330917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BD49F-E90F-4337-87A3-D9CB08D8791D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Massa campioni: 2 g</a:t>
          </a:r>
        </a:p>
      </dsp:txBody>
      <dsp:txXfrm>
        <a:off x="0" y="0"/>
        <a:ext cx="6797675" cy="1412477"/>
      </dsp:txXfrm>
    </dsp:sp>
    <dsp:sp modelId="{3C7B9E17-1892-42AC-8A0F-1CAFD83B9AAF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3DDAC-8D3B-4DDE-A9F9-D3AFAC01BB11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Range energetico: 10 eV – 100 keV</a:t>
          </a:r>
        </a:p>
      </dsp:txBody>
      <dsp:txXfrm>
        <a:off x="0" y="1412477"/>
        <a:ext cx="6797675" cy="1412477"/>
      </dsp:txXfrm>
    </dsp:sp>
    <dsp:sp modelId="{FCD9A769-8853-4DC4-8E95-71648CE7E527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2EFF1-1D91-454E-8A50-96D4576AFC37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Binning: 1000 bin-per-decade</a:t>
          </a:r>
        </a:p>
      </dsp:txBody>
      <dsp:txXfrm>
        <a:off x="0" y="2824955"/>
        <a:ext cx="6797675" cy="1412477"/>
      </dsp:txXfrm>
    </dsp:sp>
    <dsp:sp modelId="{55663102-B689-4410-8D10-691203C57F7B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758BF-563D-455A-8AA8-A7434C755F1D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Beam time: 4 settimane (2E18 protoni)</a:t>
          </a:r>
        </a:p>
      </dsp:txBody>
      <dsp:txXfrm>
        <a:off x="0" y="4237433"/>
        <a:ext cx="6797675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67DF1-39E6-49FC-B358-2F1A1557AE79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3B148-C074-42E3-A0FE-5061E774848E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Massa campioni:2 g</a:t>
          </a:r>
        </a:p>
      </dsp:txBody>
      <dsp:txXfrm>
        <a:off x="0" y="689"/>
        <a:ext cx="6797675" cy="1129706"/>
      </dsp:txXfrm>
    </dsp:sp>
    <dsp:sp modelId="{A0F13F69-ED3F-47D0-8A33-E8834CAA9418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78826-194D-4923-A2B8-626174CB96B6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Range energetico: 10 meV – 1 keV</a:t>
          </a:r>
        </a:p>
      </dsp:txBody>
      <dsp:txXfrm>
        <a:off x="0" y="1130396"/>
        <a:ext cx="6797675" cy="1129706"/>
      </dsp:txXfrm>
    </dsp:sp>
    <dsp:sp modelId="{D1B16427-0E29-49EA-907D-34F4D708D010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50CCF-27AB-41B4-AD45-663C13DB6C84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Binning: 1000 bin-per-decade</a:t>
          </a:r>
        </a:p>
      </dsp:txBody>
      <dsp:txXfrm>
        <a:off x="0" y="2260102"/>
        <a:ext cx="6797675" cy="1129706"/>
      </dsp:txXfrm>
    </dsp:sp>
    <dsp:sp modelId="{0C59C450-01CC-4A07-BA77-01F4FF251416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6D338-EFA9-4D84-94D5-123F8176EC13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Beam time: 1 settimana (5E17 protoni)</a:t>
          </a:r>
        </a:p>
      </dsp:txBody>
      <dsp:txXfrm>
        <a:off x="0" y="3389809"/>
        <a:ext cx="6797675" cy="1129706"/>
      </dsp:txXfrm>
    </dsp:sp>
    <dsp:sp modelId="{54A51BBB-5B6D-4C84-980E-EFC0981CA8CA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75B4B-61DA-4198-8CDB-2C9FE581D892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Dummy: neutroni scatterati dal bersaglio</a:t>
          </a:r>
        </a:p>
      </dsp:txBody>
      <dsp:txXfrm>
        <a:off x="0" y="4519515"/>
        <a:ext cx="6797675" cy="1129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AE716-90AD-431B-9B1C-B6D1FE9601A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4AB4F-936C-4D87-B8B2-56BA1618D1FC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Trasmissione</a:t>
          </a:r>
          <a:r>
            <a:rPr lang="en-US" sz="3900" kern="1200" dirty="0"/>
            <a:t> a 50m</a:t>
          </a:r>
        </a:p>
      </dsp:txBody>
      <dsp:txXfrm>
        <a:off x="0" y="0"/>
        <a:ext cx="6797675" cy="1412477"/>
      </dsp:txXfrm>
    </dsp:sp>
    <dsp:sp modelId="{38C4B200-D212-4E79-88B9-8933F254F0F2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31C04-3C2B-4E6A-B238-89EE5F428D86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Massa </a:t>
          </a:r>
          <a:r>
            <a:rPr lang="en-US" sz="3900" kern="1200" dirty="0" err="1"/>
            <a:t>campioni</a:t>
          </a:r>
          <a:r>
            <a:rPr lang="en-US" sz="3900" kern="1200" dirty="0"/>
            <a:t>: 1 g</a:t>
          </a:r>
          <a:r>
            <a:rPr lang="en-US" sz="3900" kern="1200" dirty="0">
              <a:latin typeface="Calibri Light" panose="020F0302020204030204"/>
            </a:rPr>
            <a:t>,</a:t>
          </a:r>
          <a:r>
            <a:rPr lang="en-US" sz="3900" kern="1200" dirty="0"/>
            <a:t> 10 g</a:t>
          </a:r>
        </a:p>
      </dsp:txBody>
      <dsp:txXfrm>
        <a:off x="0" y="1412477"/>
        <a:ext cx="6797675" cy="1412477"/>
      </dsp:txXfrm>
    </dsp:sp>
    <dsp:sp modelId="{D0F57BA4-943C-479F-BDFF-70FDB4A7161C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B5621-71F8-4A83-9B13-083680E4FE85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Range </a:t>
          </a:r>
          <a:r>
            <a:rPr lang="en-US" sz="3900" kern="1200" dirty="0" err="1"/>
            <a:t>energetico</a:t>
          </a:r>
          <a:r>
            <a:rPr lang="en-US" sz="3900" kern="1200" dirty="0"/>
            <a:t>: 10 eV – 100 keV</a:t>
          </a:r>
        </a:p>
      </dsp:txBody>
      <dsp:txXfrm>
        <a:off x="0" y="2824955"/>
        <a:ext cx="6797675" cy="1412477"/>
      </dsp:txXfrm>
    </dsp:sp>
    <dsp:sp modelId="{B7C1DC2C-947F-4487-833F-9D0E4ED4C4CD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CE9DE-D5B8-4B15-8800-2E5E6A9E991B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Resolution function </a:t>
          </a:r>
          <a:r>
            <a:rPr lang="en-US" sz="3900" kern="1200" dirty="0" err="1"/>
            <a:t>inclusa</a:t>
          </a:r>
          <a:r>
            <a:rPr lang="en-US" sz="3900" kern="1200" dirty="0"/>
            <a:t> </a:t>
          </a:r>
          <a:r>
            <a:rPr lang="en-US" sz="3900" kern="1200" dirty="0" err="1"/>
            <a:t>nei</a:t>
          </a:r>
          <a:r>
            <a:rPr lang="en-US" sz="3900" kern="1200" dirty="0"/>
            <a:t> </a:t>
          </a:r>
          <a:r>
            <a:rPr lang="en-US" sz="3900" kern="1200" dirty="0" err="1"/>
            <a:t>calcoli</a:t>
          </a:r>
        </a:p>
      </dsp:txBody>
      <dsp:txXfrm>
        <a:off x="0" y="4237433"/>
        <a:ext cx="6797675" cy="141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ADD12-E2CB-42F7-AE44-10AF4C598943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3E23F-042F-4740-8754-72F74A597FD3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Trasmissione a 50m</a:t>
          </a:r>
        </a:p>
      </dsp:txBody>
      <dsp:txXfrm>
        <a:off x="0" y="689"/>
        <a:ext cx="6797675" cy="1129706"/>
      </dsp:txXfrm>
    </dsp:sp>
    <dsp:sp modelId="{D6FB38DB-D16F-4973-BB64-BF1D389199F7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69EDD-D4E3-48DB-87DD-62CAD739FDFC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Massa campioni: 2 g, 0.1 g (</a:t>
          </a:r>
          <a:r>
            <a:rPr lang="en-US" sz="3100" kern="1200" baseline="30000"/>
            <a:t>95</a:t>
          </a:r>
          <a:r>
            <a:rPr lang="en-US" sz="3100" kern="1200"/>
            <a:t>Mo), 0.2 g (</a:t>
          </a:r>
          <a:r>
            <a:rPr lang="en-US" sz="3100" kern="1200" baseline="30000"/>
            <a:t>96</a:t>
          </a:r>
          <a:r>
            <a:rPr lang="en-US" sz="3100" kern="1200"/>
            <a:t>Mo)</a:t>
          </a:r>
        </a:p>
      </dsp:txBody>
      <dsp:txXfrm>
        <a:off x="0" y="1130396"/>
        <a:ext cx="6797675" cy="1129706"/>
      </dsp:txXfrm>
    </dsp:sp>
    <dsp:sp modelId="{595A76CD-E283-47B2-8050-4743ECC1D16C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FD9BF-2E1D-4936-804C-D9CEA196517D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Range energetico: 10 eV – 100 keV</a:t>
          </a:r>
        </a:p>
      </dsp:txBody>
      <dsp:txXfrm>
        <a:off x="0" y="2260102"/>
        <a:ext cx="6797675" cy="1129706"/>
      </dsp:txXfrm>
    </dsp:sp>
    <dsp:sp modelId="{A7FD6319-5F5E-4F7F-9A97-E62E2F8902DA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25C74-0733-4D83-BD8B-792AB2CF7703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Beam time: 100 ore (3 settimane)</a:t>
          </a:r>
        </a:p>
      </dsp:txBody>
      <dsp:txXfrm>
        <a:off x="0" y="3389809"/>
        <a:ext cx="6797675" cy="1129706"/>
      </dsp:txXfrm>
    </dsp:sp>
    <dsp:sp modelId="{0088F619-AFF8-4C44-9D61-7395F90C9876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99C1D-D6C3-4D53-9E7F-ACE6C22B1B79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Resolution function inclusa</a:t>
          </a:r>
        </a:p>
      </dsp:txBody>
      <dsp:txXfrm>
        <a:off x="0" y="4519515"/>
        <a:ext cx="6797675" cy="1129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59596-B003-49F7-B4CB-C67A2D8F5A74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0D43-FA0A-404A-A4CF-B4BADDF5E740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Cattura a 60m</a:t>
          </a:r>
        </a:p>
      </dsp:txBody>
      <dsp:txXfrm>
        <a:off x="0" y="2758"/>
        <a:ext cx="6797675" cy="940732"/>
      </dsp:txXfrm>
    </dsp:sp>
    <dsp:sp modelId="{A3CB2797-05D6-498C-8DB6-8C1C74A813ED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9B11C-CE56-4A5A-AE57-025C5EA5E4C8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Massa campioni:2 g</a:t>
          </a:r>
        </a:p>
      </dsp:txBody>
      <dsp:txXfrm>
        <a:off x="0" y="943491"/>
        <a:ext cx="6797675" cy="940732"/>
      </dsp:txXfrm>
    </dsp:sp>
    <dsp:sp modelId="{660B0405-B98D-4827-8DF6-4E51802A8BB5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6A685-3CBC-4EC7-A95E-F9A1F0C85B63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Range </a:t>
          </a:r>
          <a:r>
            <a:rPr lang="en-US" sz="3700" kern="1200" dirty="0" err="1"/>
            <a:t>energetico</a:t>
          </a:r>
          <a:r>
            <a:rPr lang="en-US" sz="3700" kern="1200" dirty="0"/>
            <a:t>: 1eV – 100 keV</a:t>
          </a:r>
        </a:p>
      </dsp:txBody>
      <dsp:txXfrm>
        <a:off x="0" y="1884223"/>
        <a:ext cx="6797675" cy="940732"/>
      </dsp:txXfrm>
    </dsp:sp>
    <dsp:sp modelId="{84F7334C-A871-4E14-8847-6EC28F24846D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73EAD-4B14-4F31-9701-F2512FD7ADEB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Binning: 1000 bin-per-decade</a:t>
          </a:r>
        </a:p>
      </dsp:txBody>
      <dsp:txXfrm>
        <a:off x="0" y="2824956"/>
        <a:ext cx="6797675" cy="940732"/>
      </dsp:txXfrm>
    </dsp:sp>
    <dsp:sp modelId="{15F2DD3F-5CE6-492E-A6F1-436B828F6F64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8237B-3157-4A0E-87EE-F4D6A76B76FC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Beam time: 100 ore (3 </a:t>
          </a:r>
          <a:r>
            <a:rPr lang="en-US" sz="3700" kern="1200" dirty="0" err="1"/>
            <a:t>settimane</a:t>
          </a:r>
          <a:r>
            <a:rPr lang="en-US" sz="3700" kern="1200" dirty="0"/>
            <a:t>)</a:t>
          </a:r>
        </a:p>
      </dsp:txBody>
      <dsp:txXfrm>
        <a:off x="0" y="3765688"/>
        <a:ext cx="6797675" cy="940732"/>
      </dsp:txXfrm>
    </dsp:sp>
    <dsp:sp modelId="{F916EF92-8F80-4A51-AFD1-74C41342C29C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9EF37-C67E-4E91-8000-67BC8143B163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Nessun</a:t>
          </a:r>
          <a:r>
            <a:rPr lang="en-US" sz="3700" kern="1200" dirty="0"/>
            <a:t> background </a:t>
          </a:r>
          <a:r>
            <a:rPr lang="en-US" sz="3700" kern="1200" dirty="0" err="1"/>
            <a:t>disponibile</a:t>
          </a:r>
        </a:p>
      </dsp:txBody>
      <dsp:txXfrm>
        <a:off x="0" y="4706420"/>
        <a:ext cx="6797675" cy="94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1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1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6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5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7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8527" y="758952"/>
            <a:ext cx="10177153" cy="3318758"/>
          </a:xfrm>
        </p:spPr>
        <p:txBody>
          <a:bodyPr/>
          <a:lstStyle/>
          <a:p>
            <a:r>
              <a:rPr lang="de-DE" sz="6000" dirty="0" err="1">
                <a:cs typeface="Calibri Light"/>
              </a:rPr>
              <a:t>Proposal</a:t>
            </a:r>
            <a:r>
              <a:rPr lang="de-DE" sz="6000" dirty="0">
                <a:cs typeface="Calibri Light"/>
              </a:rPr>
              <a:t> </a:t>
            </a:r>
            <a:r>
              <a:rPr lang="de-DE" sz="6000" dirty="0" err="1">
                <a:cs typeface="Calibri Light"/>
              </a:rPr>
              <a:t>congiunto</a:t>
            </a:r>
            <a:r>
              <a:rPr lang="de-DE" sz="6600" dirty="0">
                <a:cs typeface="Calibri Light"/>
              </a:rPr>
              <a:t> </a:t>
            </a:r>
            <a:br>
              <a:rPr lang="de-DE" sz="6600" dirty="0">
                <a:cs typeface="Calibri Light"/>
              </a:rPr>
            </a:br>
            <a:r>
              <a:rPr lang="de-DE" sz="6600" dirty="0" err="1">
                <a:cs typeface="Calibri Light"/>
              </a:rPr>
              <a:t>n_TOF</a:t>
            </a:r>
            <a:r>
              <a:rPr lang="de-DE" sz="6600" dirty="0">
                <a:cs typeface="Calibri Light"/>
              </a:rPr>
              <a:t>-GELINA </a:t>
            </a:r>
            <a:r>
              <a:rPr lang="de-DE" sz="6600" baseline="30000" dirty="0">
                <a:cs typeface="Calibri Light"/>
              </a:rPr>
              <a:t>94,95,96</a:t>
            </a:r>
            <a:r>
              <a:rPr lang="de-DE" sz="6600" dirty="0">
                <a:cs typeface="Calibri Light"/>
              </a:rPr>
              <a:t>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8468" y="4552064"/>
            <a:ext cx="9144000" cy="616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cap="none" dirty="0">
                <a:cs typeface="Calibri"/>
              </a:rPr>
              <a:t>Riccardo </a:t>
            </a:r>
            <a:r>
              <a:rPr lang="de-DE" cap="none" dirty="0" err="1">
                <a:cs typeface="Calibri"/>
              </a:rPr>
              <a:t>Mucciola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A3B93D-CC93-43EF-B2AE-C0606E8EE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461362"/>
            <a:ext cx="5368925" cy="287889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A3FF819-3E91-4546-A513-AFB18160E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688" y="2461362"/>
            <a:ext cx="5368925" cy="28788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47EABF-107E-4E5C-8EEB-D5F502306F10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(EAR1)</a:t>
            </a:r>
          </a:p>
        </p:txBody>
      </p:sp>
    </p:spTree>
    <p:extLst>
      <p:ext uri="{BB962C8B-B14F-4D97-AF65-F5344CB8AC3E}">
        <p14:creationId xmlns:p14="http://schemas.microsoft.com/office/powerpoint/2010/main" val="372254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F0BD38-31DD-47B4-BAA5-6C077A9F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472535"/>
            <a:ext cx="5364163" cy="2876336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CA54401-99B4-4F7C-BDAE-3AAF5237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2469981"/>
            <a:ext cx="5373688" cy="28814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FE664A-B70B-40E6-8DD1-17C983E313F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(EAR1)</a:t>
            </a:r>
          </a:p>
        </p:txBody>
      </p:sp>
    </p:spTree>
    <p:extLst>
      <p:ext uri="{BB962C8B-B14F-4D97-AF65-F5344CB8AC3E}">
        <p14:creationId xmlns:p14="http://schemas.microsoft.com/office/powerpoint/2010/main" val="15408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4" name="TextBox 201">
            <a:extLst>
              <a:ext uri="{FF2B5EF4-FFF2-40B4-BE49-F238E27FC236}">
                <a16:creationId xmlns:a16="http://schemas.microsoft.com/office/drawing/2014/main" id="{815C9A8F-0B7E-4B54-90F9-F6596C625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89163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275B2B85-868A-4153-9097-8F94B423979E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FFFFFF"/>
                </a:solidFill>
              </a:rPr>
              <a:t>n_TOF</a:t>
            </a:r>
            <a:r>
              <a:rPr lang="en-US" sz="4000" b="1" dirty="0">
                <a:solidFill>
                  <a:srgbClr val="FFFFFF"/>
                </a:solidFill>
              </a:rPr>
              <a:t> (EAR2)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3600" b="1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060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5EBEEA7-8263-4DBF-B590-3B13DE479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4" y="2458014"/>
            <a:ext cx="5378448" cy="288399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E2FCF7-6257-41F6-A2D1-532BB202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13" y="2462696"/>
            <a:ext cx="5360987" cy="2874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AEB19C-F327-436B-BE61-7A9CA58A1C0A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(EAR2)</a:t>
            </a:r>
          </a:p>
        </p:txBody>
      </p:sp>
    </p:spTree>
    <p:extLst>
      <p:ext uri="{BB962C8B-B14F-4D97-AF65-F5344CB8AC3E}">
        <p14:creationId xmlns:p14="http://schemas.microsoft.com/office/powerpoint/2010/main" val="2222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5EBEEA7-8263-4DBF-B590-3B13DE479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4" y="2458014"/>
            <a:ext cx="5378448" cy="288399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E2FCF7-6257-41F6-A2D1-532BB202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13" y="2462696"/>
            <a:ext cx="5360987" cy="28746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D62EC7-6322-4F23-955F-3626BAB8B613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(EAR2)</a:t>
            </a:r>
          </a:p>
        </p:txBody>
      </p:sp>
    </p:spTree>
    <p:extLst>
      <p:ext uri="{BB962C8B-B14F-4D97-AF65-F5344CB8AC3E}">
        <p14:creationId xmlns:p14="http://schemas.microsoft.com/office/powerpoint/2010/main" val="75721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5EBEEA7-8263-4DBF-B590-3B13DE479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4" y="2458014"/>
            <a:ext cx="5378448" cy="288399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E2FCF7-6257-41F6-A2D1-532BB202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13" y="2462696"/>
            <a:ext cx="5360987" cy="2874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E69326-71CF-48A6-AE2B-128DA533D11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(EAR2)</a:t>
            </a:r>
          </a:p>
        </p:txBody>
      </p:sp>
    </p:spTree>
    <p:extLst>
      <p:ext uri="{BB962C8B-B14F-4D97-AF65-F5344CB8AC3E}">
        <p14:creationId xmlns:p14="http://schemas.microsoft.com/office/powerpoint/2010/main" val="215049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47AEE-1BBD-4811-B5BD-BF200330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baseline="30000" dirty="0" err="1">
                <a:solidFill>
                  <a:srgbClr val="FFFFFF"/>
                </a:solidFill>
              </a:rPr>
              <a:t>nat</a:t>
            </a:r>
            <a:r>
              <a:rPr lang="en-US" sz="4400" b="1" dirty="0" err="1">
                <a:solidFill>
                  <a:srgbClr val="FFFFFF"/>
                </a:solidFill>
              </a:rPr>
              <a:t>Mo</a:t>
            </a:r>
            <a:r>
              <a:rPr lang="en-US" sz="4400" b="1" dirty="0">
                <a:solidFill>
                  <a:srgbClr val="FFFFFF"/>
                </a:solidFill>
              </a:rPr>
              <a:t> (FP4)</a:t>
            </a:r>
            <a:br>
              <a:rPr lang="en-US" sz="3600" dirty="0">
                <a:solidFill>
                  <a:srgbClr val="FFFFFF"/>
                </a:solidFill>
                <a:cs typeface="Calibri Light"/>
              </a:rPr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36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TextBox 27">
            <a:extLst>
              <a:ext uri="{FF2B5EF4-FFF2-40B4-BE49-F238E27FC236}">
                <a16:creationId xmlns:a16="http://schemas.microsoft.com/office/drawing/2014/main" id="{1058EAFE-E76C-454B-A96A-E45055D47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6930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12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F684-F0C5-4D28-8D1C-5A96FE87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baseline="30000" dirty="0" err="1">
                <a:cs typeface="Calibri Light"/>
              </a:rPr>
              <a:t>nat</a:t>
            </a:r>
            <a:r>
              <a:rPr lang="en-US" dirty="0" err="1">
                <a:cs typeface="Calibri Light"/>
              </a:rPr>
              <a:t>Mo</a:t>
            </a:r>
            <a:r>
              <a:rPr lang="en-US" dirty="0">
                <a:cs typeface="Calibri Light"/>
              </a:rPr>
              <a:t> (FP4)</a:t>
            </a:r>
            <a:endParaRPr lang="en-US" dirty="0" err="1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173BFE-20C5-4E73-AC18-8B17D9131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507932"/>
              </p:ext>
            </p:extLst>
          </p:nvPr>
        </p:nvGraphicFramePr>
        <p:xfrm>
          <a:off x="1096963" y="2287389"/>
          <a:ext cx="10058401" cy="340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303">
                  <a:extLst>
                    <a:ext uri="{9D8B030D-6E8A-4147-A177-3AD203B41FA5}">
                      <a16:colId xmlns:a16="http://schemas.microsoft.com/office/drawing/2014/main" val="150885848"/>
                    </a:ext>
                  </a:extLst>
                </a:gridCol>
                <a:gridCol w="3363795">
                  <a:extLst>
                    <a:ext uri="{9D8B030D-6E8A-4147-A177-3AD203B41FA5}">
                      <a16:colId xmlns:a16="http://schemas.microsoft.com/office/drawing/2014/main" val="103275735"/>
                    </a:ext>
                  </a:extLst>
                </a:gridCol>
                <a:gridCol w="3347303">
                  <a:extLst>
                    <a:ext uri="{9D8B030D-6E8A-4147-A177-3AD203B41FA5}">
                      <a16:colId xmlns:a16="http://schemas.microsoft.com/office/drawing/2014/main" val="1417841978"/>
                    </a:ext>
                  </a:extLst>
                </a:gridCol>
              </a:tblGrid>
              <a:tr h="774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100" baseline="30000" dirty="0"/>
                        <a:t>94</a:t>
                      </a:r>
                      <a:r>
                        <a:rPr lang="en-US" sz="3100" dirty="0"/>
                        <a:t>Mo</a:t>
                      </a:r>
                    </a:p>
                  </a:txBody>
                  <a:tcPr marL="116411" marR="116411" marT="58206" marB="5820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3100" baseline="30000" dirty="0"/>
                        <a:t>95</a:t>
                      </a:r>
                      <a:r>
                        <a:rPr lang="en-US" sz="3100" dirty="0"/>
                        <a:t>Mo</a:t>
                      </a:r>
                    </a:p>
                  </a:txBody>
                  <a:tcPr marL="116411" marR="116411" marT="58206" marB="582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100" baseline="30000" dirty="0"/>
                        <a:t>96</a:t>
                      </a:r>
                      <a:r>
                        <a:rPr lang="en-US" sz="3100" dirty="0"/>
                        <a:t>Mo</a:t>
                      </a:r>
                    </a:p>
                  </a:txBody>
                  <a:tcPr marL="116411" marR="116411" marT="58206" marB="58206" anchor="ctr"/>
                </a:tc>
                <a:extLst>
                  <a:ext uri="{0D108BD9-81ED-4DB2-BD59-A6C34878D82A}">
                    <a16:rowId xmlns:a16="http://schemas.microsoft.com/office/drawing/2014/main" val="418277182"/>
                  </a:ext>
                </a:extLst>
              </a:tr>
              <a:tr h="2634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1541,8 eV (10g);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5428 eV (10g)</a:t>
                      </a:r>
                    </a:p>
                  </a:txBody>
                  <a:tcPr marL="116411" marR="116411" marT="58206" marB="5820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/>
                        <a:t>44.6 eV (1g); </a:t>
                      </a:r>
                      <a:endParaRPr lang="en-US" sz="1800"/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/>
                        <a:t>159.5 eV (10g); 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/>
                        <a:t>358.6 eV (10g); 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/>
                        <a:t>680.2 eV (10g)</a:t>
                      </a:r>
                      <a:endParaRPr lang="en-US" sz="1800"/>
                    </a:p>
                  </a:txBody>
                  <a:tcPr marL="116411" marR="116411" marT="58206" marB="582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131.4 (1g);</a:t>
                      </a:r>
                    </a:p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/>
                        <a:t>2366 eV (10g)</a:t>
                      </a:r>
                    </a:p>
                  </a:txBody>
                  <a:tcPr marL="116411" marR="116411" marT="58206" marB="58206" anchor="ctr"/>
                </a:tc>
                <a:extLst>
                  <a:ext uri="{0D108BD9-81ED-4DB2-BD59-A6C34878D82A}">
                    <a16:rowId xmlns:a16="http://schemas.microsoft.com/office/drawing/2014/main" val="152220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1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47C-624D-4009-A9D1-D2DF293B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baseline="30000" dirty="0" err="1">
                <a:cs typeface="Calibri Light"/>
              </a:rPr>
              <a:t>nat</a:t>
            </a:r>
            <a:r>
              <a:rPr lang="en-US" dirty="0" err="1">
                <a:cs typeface="Calibri Light"/>
              </a:rPr>
              <a:t>Mo</a:t>
            </a:r>
            <a:r>
              <a:rPr lang="en-US" dirty="0">
                <a:cs typeface="Calibri Light"/>
              </a:rPr>
              <a:t> (FP4)</a:t>
            </a:r>
            <a:endParaRPr lang="en-US" dirty="0"/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5BF56D79-2501-4C66-A807-951763F1D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5866" y="2582334"/>
            <a:ext cx="4780587" cy="3378200"/>
          </a:xfr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69BC31-E5FF-43FF-B7F7-0755221A51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6506" y="2582334"/>
            <a:ext cx="4780587" cy="3378200"/>
          </a:xfrm>
        </p:spPr>
      </p:pic>
    </p:spTree>
    <p:extLst>
      <p:ext uri="{BB962C8B-B14F-4D97-AF65-F5344CB8AC3E}">
        <p14:creationId xmlns:p14="http://schemas.microsoft.com/office/powerpoint/2010/main" val="323974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9B71-8972-4583-AC6E-E51B207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baseline="30000" dirty="0" err="1">
                <a:cs typeface="Calibri Light"/>
              </a:rPr>
              <a:t>nat</a:t>
            </a:r>
            <a:r>
              <a:rPr lang="en-US" dirty="0" err="1">
                <a:cs typeface="Calibri Light"/>
              </a:rPr>
              <a:t>Mo</a:t>
            </a:r>
            <a:r>
              <a:rPr lang="en-US" dirty="0">
                <a:cs typeface="Calibri Light"/>
              </a:rPr>
              <a:t> (FP4)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DC4FC327-9A81-4988-A87B-86AFA66831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6506" y="2582334"/>
            <a:ext cx="4780587" cy="3378200"/>
          </a:xfr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6F89FF5-41B5-4EB7-8BE0-BEF3BA8492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5866" y="2582334"/>
            <a:ext cx="4780587" cy="3378200"/>
          </a:xfrm>
        </p:spPr>
      </p:pic>
    </p:spTree>
    <p:extLst>
      <p:ext uri="{BB962C8B-B14F-4D97-AF65-F5344CB8AC3E}">
        <p14:creationId xmlns:p14="http://schemas.microsoft.com/office/powerpoint/2010/main" val="38464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6529-2FF4-496E-88B2-E4040DDB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Importanza</a:t>
            </a:r>
            <a:r>
              <a:rPr lang="en-US" dirty="0">
                <a:cs typeface="Calibri Light"/>
              </a:rPr>
              <a:t> del </a:t>
            </a:r>
            <a:r>
              <a:rPr lang="en-US" dirty="0" err="1">
                <a:cs typeface="Calibri Light"/>
              </a:rPr>
              <a:t>molibdeno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895D-F6E9-4530-806B-C851B513AA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 dirty="0">
              <a:cs typeface="Calibri"/>
            </a:endParaRPr>
          </a:p>
          <a:p>
            <a:r>
              <a:rPr lang="en-US" b="1" dirty="0" err="1">
                <a:cs typeface="Calibri"/>
              </a:rPr>
              <a:t>Tecnologie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nucleari</a:t>
            </a:r>
            <a:r>
              <a:rPr lang="en-US" b="1" dirty="0">
                <a:cs typeface="Calibri"/>
              </a:rPr>
              <a:t>:</a:t>
            </a:r>
            <a:endParaRPr lang="en-US"/>
          </a:p>
          <a:p>
            <a:endParaRPr lang="en-US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Frammento</a:t>
            </a:r>
            <a:r>
              <a:rPr lang="en-US" dirty="0">
                <a:cs typeface="Calibri"/>
              </a:rPr>
              <a:t> di </a:t>
            </a:r>
            <a:r>
              <a:rPr lang="en-US" dirty="0" err="1">
                <a:cs typeface="Calibri"/>
              </a:rPr>
              <a:t>fissione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reattori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nucleari</a:t>
            </a:r>
            <a:r>
              <a:rPr lang="en-US" dirty="0">
                <a:cs typeface="Calibri"/>
              </a:rPr>
              <a:t>,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Utilizzabile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reattori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ricerca</a:t>
            </a:r>
            <a:r>
              <a:rPr lang="en-US" dirty="0">
                <a:cs typeface="Calibri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Utilizzabile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trasporto</a:t>
            </a:r>
            <a:r>
              <a:rPr lang="en-US" dirty="0">
                <a:cs typeface="Calibri"/>
              </a:rPr>
              <a:t> di </a:t>
            </a:r>
            <a:r>
              <a:rPr lang="en-US" dirty="0" err="1">
                <a:cs typeface="Calibri"/>
              </a:rPr>
              <a:t>materiale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radioattivo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6E05C-79FE-4E8D-AA93-A65E6D1289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 dirty="0">
              <a:cs typeface="Calibri"/>
            </a:endParaRPr>
          </a:p>
          <a:p>
            <a:r>
              <a:rPr lang="en-US" b="1" dirty="0" err="1">
                <a:cs typeface="Calibri"/>
              </a:rPr>
              <a:t>Astrofisica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nucleare</a:t>
            </a:r>
            <a:r>
              <a:rPr lang="en-US" b="1" dirty="0">
                <a:cs typeface="Calibri"/>
              </a:rPr>
              <a:t>:</a:t>
            </a:r>
            <a:endParaRPr lang="en-US"/>
          </a:p>
          <a:p>
            <a:endParaRPr lang="en-US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Contaminante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grani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presolari</a:t>
            </a:r>
            <a:r>
              <a:rPr lang="en-US" dirty="0">
                <a:cs typeface="Calibri"/>
              </a:rPr>
              <a:t> di </a:t>
            </a:r>
            <a:r>
              <a:rPr lang="en-US" dirty="0" err="1">
                <a:cs typeface="Calibri"/>
              </a:rPr>
              <a:t>silicio</a:t>
            </a:r>
            <a:r>
              <a:rPr lang="en-US" dirty="0">
                <a:cs typeface="Calibri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Importante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processo</a:t>
            </a:r>
            <a:r>
              <a:rPr lang="en-US" dirty="0">
                <a:cs typeface="Calibri"/>
              </a:rPr>
              <a:t> di </a:t>
            </a:r>
            <a:r>
              <a:rPr lang="en-US" dirty="0" err="1">
                <a:cs typeface="Calibri"/>
              </a:rPr>
              <a:t>nucleosintesi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degli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elementi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pesanti</a:t>
            </a:r>
            <a:r>
              <a:rPr lang="en-US" dirty="0">
                <a:cs typeface="Calibri"/>
              </a:rPr>
              <a:t>;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Utilizzabile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porre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limitazioni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modelli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astrofisici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39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0C9B-3738-4DE7-B6BC-1ED41419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baseline="30000" dirty="0" err="1">
                <a:cs typeface="Calibri Light"/>
              </a:rPr>
              <a:t>nat</a:t>
            </a:r>
            <a:r>
              <a:rPr lang="en-US" dirty="0" err="1">
                <a:cs typeface="Calibri Light"/>
              </a:rPr>
              <a:t>Mo</a:t>
            </a:r>
            <a:r>
              <a:rPr lang="en-US" dirty="0">
                <a:cs typeface="Calibri Light"/>
              </a:rPr>
              <a:t> (FP4)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C5E178-F3C7-471B-AC39-2F7AE0CC5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694" y="1845734"/>
            <a:ext cx="5693572" cy="4023360"/>
          </a:xfrm>
        </p:spPr>
      </p:pic>
    </p:spTree>
    <p:extLst>
      <p:ext uri="{BB962C8B-B14F-4D97-AF65-F5344CB8AC3E}">
        <p14:creationId xmlns:p14="http://schemas.microsoft.com/office/powerpoint/2010/main" val="152961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ADD61-468C-4CF8-8DD6-5D26D335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GELINA (FP4)</a:t>
            </a: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endParaRPr lang="en-US" sz="32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TextBox 27">
            <a:extLst>
              <a:ext uri="{FF2B5EF4-FFF2-40B4-BE49-F238E27FC236}">
                <a16:creationId xmlns:a16="http://schemas.microsoft.com/office/drawing/2014/main" id="{52962F70-F7AC-4BF5-87EF-4ACD43097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51736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0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6B39FBB-2FFD-45F4-A3A3-EFDB731F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27069"/>
            <a:ext cx="6798082" cy="48038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DB6C1F-7268-4974-A912-D18ED8C84CA7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FFFF"/>
                </a:solidFill>
              </a:rPr>
              <a:t>GELINA (FP4)</a:t>
            </a: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endParaRPr lang="en-US" sz="3200" dirty="0">
              <a:solidFill>
                <a:srgbClr val="FFFFFF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61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5077D2-A819-44CE-9CFB-C00AEBB7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27069"/>
            <a:ext cx="6798082" cy="4803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90B60-FACC-4A1B-908A-2E994595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GELINA (FP4)</a:t>
            </a: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endParaRPr lang="en-US" sz="3200" dirty="0">
              <a:solidFill>
                <a:srgbClr val="FFFFFF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25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064FC5-9C20-4DF4-8E98-2F3022B31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742017" y="1027069"/>
            <a:ext cx="6798082" cy="4803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D0198-AA75-40B2-AD35-17F6F7CD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GELINA (FP4)</a:t>
            </a: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endParaRPr lang="en-US" sz="3200" dirty="0">
              <a:solidFill>
                <a:srgbClr val="FFFFFF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02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9CD9-CCE0-4DBC-B01C-F7E13449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GELINA (FP4)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89F68B9-CBA1-4D6F-AC8E-358EB1EB2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79" y="2112781"/>
            <a:ext cx="4937760" cy="3489266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9570A95-1213-43FF-8CEB-D31CE75B67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7920" y="2112782"/>
            <a:ext cx="4937760" cy="3489266"/>
          </a:xfrm>
        </p:spPr>
      </p:pic>
    </p:spTree>
    <p:extLst>
      <p:ext uri="{BB962C8B-B14F-4D97-AF65-F5344CB8AC3E}">
        <p14:creationId xmlns:p14="http://schemas.microsoft.com/office/powerpoint/2010/main" val="215906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TextBox 27">
            <a:extLst>
              <a:ext uri="{FF2B5EF4-FFF2-40B4-BE49-F238E27FC236}">
                <a16:creationId xmlns:a16="http://schemas.microsoft.com/office/drawing/2014/main" id="{1029FE73-83A4-4653-AB49-57D8BD871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69477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itle 1">
            <a:extLst>
              <a:ext uri="{FF2B5EF4-FFF2-40B4-BE49-F238E27FC236}">
                <a16:creationId xmlns:a16="http://schemas.microsoft.com/office/drawing/2014/main" id="{5CAC53A4-C1AF-4ED1-8E6E-CD27E000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GELINA (FP14)</a:t>
            </a:r>
            <a:br>
              <a:rPr lang="en-US" sz="3200" dirty="0"/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endParaRPr lang="en-US" sz="3200" dirty="0">
              <a:solidFill>
                <a:srgbClr val="FFFFFF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24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B612-BE5E-46FC-969F-BCA3DFA1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Calcoli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preliminari</a:t>
            </a:r>
            <a:r>
              <a:rPr lang="en-US" dirty="0">
                <a:ea typeface="+mj-lt"/>
                <a:cs typeface="+mj-lt"/>
              </a:rPr>
              <a:t> – GELINA (FP14)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089FA2-DEE7-432B-8DF8-EAEBFCD316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2533567"/>
            <a:ext cx="4937758" cy="2647693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EAE47B0-C302-46BB-9507-8B4482F62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7921" y="2533568"/>
            <a:ext cx="4937758" cy="2647693"/>
          </a:xfrm>
        </p:spPr>
      </p:pic>
    </p:spTree>
    <p:extLst>
      <p:ext uri="{BB962C8B-B14F-4D97-AF65-F5344CB8AC3E}">
        <p14:creationId xmlns:p14="http://schemas.microsoft.com/office/powerpoint/2010/main" val="342185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B612-BE5E-46FC-969F-BCA3DFA1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Calcoli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preliminari</a:t>
            </a:r>
            <a:r>
              <a:rPr lang="en-US" dirty="0">
                <a:ea typeface="+mj-lt"/>
                <a:cs typeface="+mj-lt"/>
              </a:rPr>
              <a:t> – GELINA (FP14)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089FA2-DEE7-432B-8DF8-EAEBFCD316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2533567"/>
            <a:ext cx="4937758" cy="2647693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EAE47B0-C302-46BB-9507-8B4482F62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7921" y="2533568"/>
            <a:ext cx="4937758" cy="2647693"/>
          </a:xfrm>
        </p:spPr>
      </p:pic>
    </p:spTree>
    <p:extLst>
      <p:ext uri="{BB962C8B-B14F-4D97-AF65-F5344CB8AC3E}">
        <p14:creationId xmlns:p14="http://schemas.microsoft.com/office/powerpoint/2010/main" val="414522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B612-BE5E-46FC-969F-BCA3DFA1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Calcoli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preliminari</a:t>
            </a:r>
            <a:r>
              <a:rPr lang="en-US" dirty="0">
                <a:ea typeface="+mj-lt"/>
                <a:cs typeface="+mj-lt"/>
              </a:rPr>
              <a:t> – GELINA (FP14)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089FA2-DEE7-432B-8DF8-EAEBFCD316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2533567"/>
            <a:ext cx="4937758" cy="264769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EAE47B0-C302-46BB-9507-8B4482F62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7921" y="2533568"/>
            <a:ext cx="4937758" cy="2647692"/>
          </a:xfrm>
        </p:spPr>
      </p:pic>
    </p:spTree>
    <p:extLst>
      <p:ext uri="{BB962C8B-B14F-4D97-AF65-F5344CB8AC3E}">
        <p14:creationId xmlns:p14="http://schemas.microsoft.com/office/powerpoint/2010/main" val="144093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0D2A-4AD8-488D-A026-38578EAD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Importanza</a:t>
            </a:r>
            <a:r>
              <a:rPr lang="en-US" dirty="0">
                <a:cs typeface="Calibri Light"/>
              </a:rPr>
              <a:t> per SANDA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F5DB58-8126-4310-B3DA-AC42B032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71" y="2484098"/>
            <a:ext cx="11050855" cy="2569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B68D5-94CC-4649-AE35-172F02530DF0}"/>
              </a:ext>
            </a:extLst>
          </p:cNvPr>
          <p:cNvSpPr txBox="1"/>
          <p:nvPr/>
        </p:nvSpPr>
        <p:spPr>
          <a:xfrm>
            <a:off x="953985" y="2210789"/>
            <a:ext cx="22286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 Light"/>
                <a:cs typeface="Calibri Light"/>
              </a:rPr>
              <a:t>SANDA WP2:</a:t>
            </a:r>
          </a:p>
        </p:txBody>
      </p:sp>
    </p:spTree>
    <p:extLst>
      <p:ext uri="{BB962C8B-B14F-4D97-AF65-F5344CB8AC3E}">
        <p14:creationId xmlns:p14="http://schemas.microsoft.com/office/powerpoint/2010/main" val="152352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6603-4760-4980-BE85-E1601BB5D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Grazie per </a:t>
            </a:r>
            <a:r>
              <a:rPr lang="en-US" dirty="0" err="1">
                <a:cs typeface="Calibri Light"/>
              </a:rPr>
              <a:t>l'attenzione</a:t>
            </a:r>
            <a:r>
              <a:rPr lang="en-US" dirty="0">
                <a:cs typeface="Calibri Ligh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2BB5C2-140E-4963-A48E-404E7311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868488"/>
            <a:ext cx="5368925" cy="400685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ADEA1A-C8DD-4B80-8EC5-EB6EDD649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75" y="1868488"/>
            <a:ext cx="5368925" cy="400685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BFB3B5E-7F9E-4F28-9022-CF3F63FA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Cross section uncertainties in ENDF/B-VIII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5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11BE-07DF-4FD9-9B60-7586134B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63257"/>
            <a:ext cx="10506456" cy="8712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cs typeface="Calibri Light"/>
              </a:rPr>
              <a:t>MACS fractions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DF5401-C774-439E-B5FD-684B0D3F8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" y="2277989"/>
            <a:ext cx="4115074" cy="30887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20E168-5DA2-4C25-9D54-C0E6AF3A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40" y="2279049"/>
            <a:ext cx="4115546" cy="308666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1AAA49-A7C2-4B62-A527-D430526F8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621" y="2279225"/>
            <a:ext cx="4115074" cy="30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A2EF-03D2-4314-866B-AC433C52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Misure</a:t>
            </a:r>
            <a:r>
              <a:rPr lang="en-US" dirty="0">
                <a:cs typeface="Calibri Light"/>
              </a:rPr>
              <a:t> e </a:t>
            </a:r>
            <a:r>
              <a:rPr lang="en-US" dirty="0" err="1">
                <a:cs typeface="Calibri Light"/>
              </a:rPr>
              <a:t>campioni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proposti</a:t>
            </a:r>
            <a:endParaRPr lang="en-US" dirty="0" err="1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31FE2C-B642-4D54-823E-FD698D4A4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04838"/>
              </p:ext>
            </p:extLst>
          </p:nvPr>
        </p:nvGraphicFramePr>
        <p:xfrm>
          <a:off x="1096963" y="2229346"/>
          <a:ext cx="10058401" cy="352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438">
                  <a:extLst>
                    <a:ext uri="{9D8B030D-6E8A-4147-A177-3AD203B41FA5}">
                      <a16:colId xmlns:a16="http://schemas.microsoft.com/office/drawing/2014/main" val="1866985383"/>
                    </a:ext>
                  </a:extLst>
                </a:gridCol>
                <a:gridCol w="1569815">
                  <a:extLst>
                    <a:ext uri="{9D8B030D-6E8A-4147-A177-3AD203B41FA5}">
                      <a16:colId xmlns:a16="http://schemas.microsoft.com/office/drawing/2014/main" val="2723604548"/>
                    </a:ext>
                  </a:extLst>
                </a:gridCol>
                <a:gridCol w="2353377">
                  <a:extLst>
                    <a:ext uri="{9D8B030D-6E8A-4147-A177-3AD203B41FA5}">
                      <a16:colId xmlns:a16="http://schemas.microsoft.com/office/drawing/2014/main" val="3955972558"/>
                    </a:ext>
                  </a:extLst>
                </a:gridCol>
                <a:gridCol w="4128771">
                  <a:extLst>
                    <a:ext uri="{9D8B030D-6E8A-4147-A177-3AD203B41FA5}">
                      <a16:colId xmlns:a16="http://schemas.microsoft.com/office/drawing/2014/main" val="3545251317"/>
                    </a:ext>
                  </a:extLst>
                </a:gridCol>
              </a:tblGrid>
              <a:tr h="487997">
                <a:tc>
                  <a:txBody>
                    <a:bodyPr/>
                    <a:lstStyle/>
                    <a:p>
                      <a:r>
                        <a:rPr lang="en-US" sz="2400" dirty="0"/>
                        <a:t>Sample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Mass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Diameter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Areal density (atoms/b)</a:t>
                      </a:r>
                    </a:p>
                  </a:txBody>
                  <a:tcPr marL="90370" marR="90370" marT="45185" marB="45185"/>
                </a:tc>
                <a:extLst>
                  <a:ext uri="{0D108BD9-81ED-4DB2-BD59-A6C34878D82A}">
                    <a16:rowId xmlns:a16="http://schemas.microsoft.com/office/drawing/2014/main" val="3250777632"/>
                  </a:ext>
                </a:extLst>
              </a:tr>
              <a:tr h="487997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94</a:t>
                      </a:r>
                      <a:r>
                        <a:rPr lang="en-US" sz="2400" dirty="0"/>
                        <a:t>Mo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g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cm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1.81E-3 </a:t>
                      </a:r>
                    </a:p>
                  </a:txBody>
                  <a:tcPr marL="90370" marR="90370" marT="45185" marB="45185"/>
                </a:tc>
                <a:extLst>
                  <a:ext uri="{0D108BD9-81ED-4DB2-BD59-A6C34878D82A}">
                    <a16:rowId xmlns:a16="http://schemas.microsoft.com/office/drawing/2014/main" val="2824698671"/>
                  </a:ext>
                </a:extLst>
              </a:tr>
              <a:tr h="84947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95</a:t>
                      </a:r>
                      <a:r>
                        <a:rPr lang="en-US" sz="2400" dirty="0"/>
                        <a:t>Mo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 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1.9 g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cm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3 cm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8.97E-5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1.70E-3</a:t>
                      </a:r>
                    </a:p>
                  </a:txBody>
                  <a:tcPr marL="90370" marR="90370" marT="45185" marB="45185"/>
                </a:tc>
                <a:extLst>
                  <a:ext uri="{0D108BD9-81ED-4DB2-BD59-A6C34878D82A}">
                    <a16:rowId xmlns:a16="http://schemas.microsoft.com/office/drawing/2014/main" val="2266813201"/>
                  </a:ext>
                </a:extLst>
              </a:tr>
              <a:tr h="84947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96</a:t>
                      </a:r>
                      <a:r>
                        <a:rPr lang="en-US" sz="2400" dirty="0"/>
                        <a:t>Mo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 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1.8 g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cm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3 cm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1.74E-4</a:t>
                      </a:r>
                      <a:endParaRPr lang="en-US" sz="2400" b="0" i="0" u="none" strike="noStrike" noProof="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latin typeface="Calibri"/>
                        </a:rPr>
                        <a:t>1.59E-3</a:t>
                      </a:r>
                    </a:p>
                  </a:txBody>
                  <a:tcPr marL="90370" marR="90370" marT="45185" marB="45185"/>
                </a:tc>
                <a:extLst>
                  <a:ext uri="{0D108BD9-81ED-4DB2-BD59-A6C34878D82A}">
                    <a16:rowId xmlns:a16="http://schemas.microsoft.com/office/drawing/2014/main" val="2048638766"/>
                  </a:ext>
                </a:extLst>
              </a:tr>
              <a:tr h="8494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aseline="30000" dirty="0" err="1"/>
                        <a:t>nat</a:t>
                      </a:r>
                      <a:r>
                        <a:rPr lang="en-US" sz="2400" dirty="0" err="1"/>
                        <a:t>Mo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1 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10 g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3 cm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dirty="0"/>
                        <a:t>3 cm</a:t>
                      </a:r>
                    </a:p>
                  </a:txBody>
                  <a:tcPr marL="90370" marR="90370" marT="45185" marB="45185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latin typeface="Calibri"/>
                        </a:rPr>
                        <a:t>8.88E-4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latin typeface="Calibri"/>
                        </a:rPr>
                        <a:t>8.88E-3</a:t>
                      </a:r>
                    </a:p>
                  </a:txBody>
                  <a:tcPr marL="90370" marR="90370" marT="45185" marB="45185"/>
                </a:tc>
                <a:extLst>
                  <a:ext uri="{0D108BD9-81ED-4DB2-BD59-A6C34878D82A}">
                    <a16:rowId xmlns:a16="http://schemas.microsoft.com/office/drawing/2014/main" val="4630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9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E854-60C4-48A0-81F2-E796C8B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Misure</a:t>
            </a:r>
            <a:r>
              <a:rPr lang="en-US" dirty="0">
                <a:ea typeface="+mj-lt"/>
                <a:cs typeface="+mj-lt"/>
              </a:rPr>
              <a:t> e </a:t>
            </a:r>
            <a:r>
              <a:rPr lang="en-US" dirty="0" err="1">
                <a:ea typeface="+mj-lt"/>
                <a:cs typeface="+mj-lt"/>
              </a:rPr>
              <a:t>campioni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proposti</a:t>
            </a:r>
            <a:endParaRPr lang="en-GB" dirty="0" err="1">
              <a:ea typeface="+mj-lt"/>
              <a:cs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2AA9CA-4FA3-40E2-91A8-A97C0277C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340982"/>
              </p:ext>
            </p:extLst>
          </p:nvPr>
        </p:nvGraphicFramePr>
        <p:xfrm>
          <a:off x="1076911" y="2357605"/>
          <a:ext cx="10146313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991">
                  <a:extLst>
                    <a:ext uri="{9D8B030D-6E8A-4147-A177-3AD203B41FA5}">
                      <a16:colId xmlns:a16="http://schemas.microsoft.com/office/drawing/2014/main" val="3813519182"/>
                    </a:ext>
                  </a:extLst>
                </a:gridCol>
                <a:gridCol w="2633166">
                  <a:extLst>
                    <a:ext uri="{9D8B030D-6E8A-4147-A177-3AD203B41FA5}">
                      <a16:colId xmlns:a16="http://schemas.microsoft.com/office/drawing/2014/main" val="3470820819"/>
                    </a:ext>
                  </a:extLst>
                </a:gridCol>
                <a:gridCol w="2536578">
                  <a:extLst>
                    <a:ext uri="{9D8B030D-6E8A-4147-A177-3AD203B41FA5}">
                      <a16:colId xmlns:a16="http://schemas.microsoft.com/office/drawing/2014/main" val="3073238936"/>
                    </a:ext>
                  </a:extLst>
                </a:gridCol>
                <a:gridCol w="2536578">
                  <a:extLst>
                    <a:ext uri="{9D8B030D-6E8A-4147-A177-3AD203B41FA5}">
                      <a16:colId xmlns:a16="http://schemas.microsoft.com/office/drawing/2014/main" val="2656662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 </a:t>
                      </a:r>
                      <a:r>
                        <a:rPr lang="en-GB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sperimentale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Range </a:t>
                      </a:r>
                      <a:r>
                        <a:rPr lang="en-GB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energetico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Beam time/sample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163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n_TOF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4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663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1319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GELINA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FP14 (</a:t>
                      </a:r>
                      <a:r>
                        <a:rPr lang="en-GB" dirty="0" err="1"/>
                        <a:t>cattura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795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FP4 (</a:t>
                      </a:r>
                      <a:r>
                        <a:rPr lang="en-GB" dirty="0" err="1"/>
                        <a:t>trasmissione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58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68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ADD61-468C-4CF8-8DD6-5D26D335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FF"/>
                </a:solidFill>
              </a:rPr>
              <a:t>n_TOF</a:t>
            </a:r>
            <a:r>
              <a:rPr lang="en-US" sz="4000" b="1" dirty="0">
                <a:solidFill>
                  <a:srgbClr val="FFFFFF"/>
                </a:solidFill>
              </a:rPr>
              <a:t> (EAR1)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Calcoli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ea typeface="+mj-lt"/>
                <a:cs typeface="+mj-lt"/>
              </a:rPr>
              <a:t>preliminari</a:t>
            </a:r>
            <a:r>
              <a:rPr lang="en-US" sz="32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36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4" name="TextBox 201">
            <a:extLst>
              <a:ext uri="{FF2B5EF4-FFF2-40B4-BE49-F238E27FC236}">
                <a16:creationId xmlns:a16="http://schemas.microsoft.com/office/drawing/2014/main" id="{81E376BA-8258-449C-9718-199FE0096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83528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29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5EBEEA7-8263-4DBF-B590-3B13DE479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458014"/>
            <a:ext cx="5378450" cy="288399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E2FCF7-6257-41F6-A2D1-532BB202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13" y="2462696"/>
            <a:ext cx="5360988" cy="2874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4E17BF-3FBF-4CFA-B34E-4520075CBBF7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 Light"/>
              </a:rPr>
              <a:t>Calcoli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preliminari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n_TOF</a:t>
            </a:r>
            <a:r>
              <a:rPr lang="en-US" dirty="0">
                <a:cs typeface="Calibri Light"/>
              </a:rPr>
              <a:t> (EAR1)</a:t>
            </a:r>
          </a:p>
        </p:txBody>
      </p:sp>
    </p:spTree>
    <p:extLst>
      <p:ext uri="{BB962C8B-B14F-4D97-AF65-F5344CB8AC3E}">
        <p14:creationId xmlns:p14="http://schemas.microsoft.com/office/powerpoint/2010/main" val="1478996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Proposal congiunto  n_TOF-GELINA 94,95,96Mo</vt:lpstr>
      <vt:lpstr>Importanza del molibdeno</vt:lpstr>
      <vt:lpstr>Importanza per SANDA</vt:lpstr>
      <vt:lpstr>Cross section uncertainties in ENDF/B-VIII</vt:lpstr>
      <vt:lpstr>MACS fractions</vt:lpstr>
      <vt:lpstr>Misure e campioni proposti</vt:lpstr>
      <vt:lpstr>Misure e campioni proposti</vt:lpstr>
      <vt:lpstr>n_TOF (EAR1) Calcoli preliminari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natMo (FP4) Calcoli preliminari </vt:lpstr>
      <vt:lpstr>Calcoli preliminari – natMo (FP4)</vt:lpstr>
      <vt:lpstr>Calcoli preliminari – natMo (FP4)</vt:lpstr>
      <vt:lpstr>Calcoli preliminari – natMo (FP4)</vt:lpstr>
      <vt:lpstr>Calcoli preliminari – natMo (FP4)</vt:lpstr>
      <vt:lpstr>GELINA (FP4) Calcoli preliminari</vt:lpstr>
      <vt:lpstr>PowerPoint Presentation</vt:lpstr>
      <vt:lpstr>GELINA (FP4) Calcoli preliminari</vt:lpstr>
      <vt:lpstr>GELINA (FP4) Calcoli preliminari</vt:lpstr>
      <vt:lpstr>Calcoli preliminari – GELINA (FP4)</vt:lpstr>
      <vt:lpstr>GELINA (FP14) Calcoli preliminari</vt:lpstr>
      <vt:lpstr>Calcoli preliminari – GELINA (FP14)</vt:lpstr>
      <vt:lpstr>Calcoli preliminari – GELINA (FP14)</vt:lpstr>
      <vt:lpstr>Calcoli preliminari – GELINA (FP14)</vt:lpstr>
      <vt:lpstr>Grazie per l'attenzione!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1383</cp:revision>
  <dcterms:created xsi:type="dcterms:W3CDTF">2020-02-24T14:33:56Z</dcterms:created>
  <dcterms:modified xsi:type="dcterms:W3CDTF">2020-04-29T14:36:05Z</dcterms:modified>
</cp:coreProperties>
</file>