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7" r:id="rId3"/>
    <p:sldId id="262" r:id="rId4"/>
    <p:sldId id="266" r:id="rId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CF3A7B-C574-4639-8447-EDD49FBD95A2}" v="1" dt="2020-09-17T12:17:55.9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4" d="100"/>
          <a:sy n="134" d="100"/>
        </p:scale>
        <p:origin x="48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Chierici" userId="34a2aad2-b3b6-4020-baab-b1585643c7ad" providerId="ADAL" clId="{4E7F048E-9612-40F1-84F6-9A74130B61E9}"/>
    <pc:docChg chg="custSel addSld modSld">
      <pc:chgData name="Andrea Chierici" userId="34a2aad2-b3b6-4020-baab-b1585643c7ad" providerId="ADAL" clId="{4E7F048E-9612-40F1-84F6-9A74130B61E9}" dt="2020-02-20T20:17:34.038" v="510" actId="20577"/>
      <pc:docMkLst>
        <pc:docMk/>
      </pc:docMkLst>
      <pc:sldChg chg="modSp">
        <pc:chgData name="Andrea Chierici" userId="34a2aad2-b3b6-4020-baab-b1585643c7ad" providerId="ADAL" clId="{4E7F048E-9612-40F1-84F6-9A74130B61E9}" dt="2020-02-20T20:14:27.423" v="325" actId="20577"/>
        <pc:sldMkLst>
          <pc:docMk/>
          <pc:sldMk cId="3050006121" sldId="265"/>
        </pc:sldMkLst>
        <pc:spChg chg="mod">
          <ac:chgData name="Andrea Chierici" userId="34a2aad2-b3b6-4020-baab-b1585643c7ad" providerId="ADAL" clId="{4E7F048E-9612-40F1-84F6-9A74130B61E9}" dt="2020-02-20T20:14:27.423" v="325" actId="20577"/>
          <ac:spMkLst>
            <pc:docMk/>
            <pc:sldMk cId="3050006121" sldId="265"/>
            <ac:spMk id="3" creationId="{1287369F-AEF8-4CD8-B5CF-F879D51A585A}"/>
          </ac:spMkLst>
        </pc:spChg>
      </pc:sldChg>
      <pc:sldChg chg="modSp add">
        <pc:chgData name="Andrea Chierici" userId="34a2aad2-b3b6-4020-baab-b1585643c7ad" providerId="ADAL" clId="{4E7F048E-9612-40F1-84F6-9A74130B61E9}" dt="2020-02-20T20:16:07.397" v="402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4E7F048E-9612-40F1-84F6-9A74130B61E9}" dt="2020-02-20T20:12:11.612" v="140" actId="20577"/>
          <ac:spMkLst>
            <pc:docMk/>
            <pc:sldMk cId="996562227" sldId="266"/>
            <ac:spMk id="2" creationId="{913EB817-3CAB-4A0F-A480-4B3CD6580549}"/>
          </ac:spMkLst>
        </pc:spChg>
        <pc:spChg chg="mod">
          <ac:chgData name="Andrea Chierici" userId="34a2aad2-b3b6-4020-baab-b1585643c7ad" providerId="ADAL" clId="{4E7F048E-9612-40F1-84F6-9A74130B61E9}" dt="2020-02-20T20:16:07.397" v="402" actId="20577"/>
          <ac:spMkLst>
            <pc:docMk/>
            <pc:sldMk cId="996562227" sldId="266"/>
            <ac:spMk id="3" creationId="{472D2971-8B09-4B6D-881B-C25D9E9D4E33}"/>
          </ac:spMkLst>
        </pc:spChg>
      </pc:sldChg>
      <pc:sldChg chg="modSp add">
        <pc:chgData name="Andrea Chierici" userId="34a2aad2-b3b6-4020-baab-b1585643c7ad" providerId="ADAL" clId="{4E7F048E-9612-40F1-84F6-9A74130B61E9}" dt="2020-02-20T20:17:34.038" v="510" actId="20577"/>
        <pc:sldMkLst>
          <pc:docMk/>
          <pc:sldMk cId="1031565932" sldId="267"/>
        </pc:sldMkLst>
        <pc:spChg chg="mod">
          <ac:chgData name="Andrea Chierici" userId="34a2aad2-b3b6-4020-baab-b1585643c7ad" providerId="ADAL" clId="{4E7F048E-9612-40F1-84F6-9A74130B61E9}" dt="2020-02-20T20:16:40.697" v="411" actId="20577"/>
          <ac:spMkLst>
            <pc:docMk/>
            <pc:sldMk cId="1031565932" sldId="267"/>
            <ac:spMk id="2" creationId="{11CAD230-25DF-4B42-B7E6-994CB62BCDCB}"/>
          </ac:spMkLst>
        </pc:spChg>
        <pc:spChg chg="mod">
          <ac:chgData name="Andrea Chierici" userId="34a2aad2-b3b6-4020-baab-b1585643c7ad" providerId="ADAL" clId="{4E7F048E-9612-40F1-84F6-9A74130B61E9}" dt="2020-02-20T20:17:34.038" v="510" actId="20577"/>
          <ac:spMkLst>
            <pc:docMk/>
            <pc:sldMk cId="1031565932" sldId="267"/>
            <ac:spMk id="3" creationId="{AB452B34-65A9-48A0-AD56-D8937A6FCFAB}"/>
          </ac:spMkLst>
        </pc:spChg>
      </pc:sldChg>
    </pc:docChg>
  </pc:docChgLst>
  <pc:docChgLst>
    <pc:chgData name="Diego Michelotto" userId="S::dmichelotto@infn.it::937372ca-fa15-4dfb-8ccd-202b4465d311" providerId="AD" clId="Web-{5909B46B-9AA8-4819-B325-8F798C9B72D7}"/>
    <pc:docChg chg="modSld">
      <pc:chgData name="Diego Michelotto" userId="S::dmichelotto@infn.it::937372ca-fa15-4dfb-8ccd-202b4465d311" providerId="AD" clId="Web-{5909B46B-9AA8-4819-B325-8F798C9B72D7}" dt="2019-06-12T13:01:28.982" v="77" actId="20577"/>
      <pc:docMkLst>
        <pc:docMk/>
      </pc:docMkLst>
      <pc:sldChg chg="modSp">
        <pc:chgData name="Diego Michelotto" userId="S::dmichelotto@infn.it::937372ca-fa15-4dfb-8ccd-202b4465d311" providerId="AD" clId="Web-{5909B46B-9AA8-4819-B325-8F798C9B72D7}" dt="2019-06-12T13:01:28.967" v="76" actId="20577"/>
        <pc:sldMkLst>
          <pc:docMk/>
          <pc:sldMk cId="722923497" sldId="284"/>
        </pc:sldMkLst>
        <pc:spChg chg="mod">
          <ac:chgData name="Diego Michelotto" userId="S::dmichelotto@infn.it::937372ca-fa15-4dfb-8ccd-202b4465d311" providerId="AD" clId="Web-{5909B46B-9AA8-4819-B325-8F798C9B72D7}" dt="2019-06-12T13:01:28.967" v="76" actId="20577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Luca Dell'Agnello" userId="S::dellagne@infn.it::d72a87f9-a160-4fd3-a539-95a317f8eda3" providerId="AD" clId="Web-{16A3BB51-2549-1960-1313-4A5669A68598}"/>
    <pc:docChg chg="modSld">
      <pc:chgData name="Luca Dell'Agnello" userId="S::dellagne@infn.it::d72a87f9-a160-4fd3-a539-95a317f8eda3" providerId="AD" clId="Web-{16A3BB51-2549-1960-1313-4A5669A68598}" dt="2020-07-17T07:24:06.768" v="4" actId="20577"/>
      <pc:docMkLst>
        <pc:docMk/>
      </pc:docMkLst>
      <pc:sldChg chg="modSp">
        <pc:chgData name="Luca Dell'Agnello" userId="S::dellagne@infn.it::d72a87f9-a160-4fd3-a539-95a317f8eda3" providerId="AD" clId="Web-{16A3BB51-2549-1960-1313-4A5669A68598}" dt="2020-07-17T07:24:05.127" v="2" actId="20577"/>
        <pc:sldMkLst>
          <pc:docMk/>
          <pc:sldMk cId="919958137" sldId="264"/>
        </pc:sldMkLst>
        <pc:spChg chg="mod">
          <ac:chgData name="Luca Dell'Agnello" userId="S::dellagne@infn.it::d72a87f9-a160-4fd3-a539-95a317f8eda3" providerId="AD" clId="Web-{16A3BB51-2549-1960-1313-4A5669A68598}" dt="2020-07-17T07:24:05.127" v="2" actId="20577"/>
          <ac:spMkLst>
            <pc:docMk/>
            <pc:sldMk cId="919958137" sldId="264"/>
            <ac:spMk id="2" creationId="{8F094AFA-2900-474A-8439-6B8FC7912E1E}"/>
          </ac:spMkLst>
        </pc:spChg>
      </pc:sldChg>
    </pc:docChg>
  </pc:docChgLst>
  <pc:docChgLst>
    <pc:chgData name="Andrea Chierici" userId="34a2aad2-b3b6-4020-baab-b1585643c7ad" providerId="ADAL" clId="{BFC32753-AA35-41E6-842F-F91DB5D64278}"/>
    <pc:docChg chg="custSel addSld delSld modSld">
      <pc:chgData name="Andrea Chierici" userId="34a2aad2-b3b6-4020-baab-b1585643c7ad" providerId="ADAL" clId="{BFC32753-AA35-41E6-842F-F91DB5D64278}" dt="2019-07-19T08:08:55.907" v="772" actId="6549"/>
      <pc:docMkLst>
        <pc:docMk/>
      </pc:docMkLst>
      <pc:sldChg chg="modSp">
        <pc:chgData name="Andrea Chierici" userId="34a2aad2-b3b6-4020-baab-b1585643c7ad" providerId="ADAL" clId="{BFC32753-AA35-41E6-842F-F91DB5D64278}" dt="2019-07-19T07:37:52.514" v="0" actId="207"/>
        <pc:sldMkLst>
          <pc:docMk/>
          <pc:sldMk cId="3528133802" sldId="256"/>
        </pc:sldMkLst>
        <pc:spChg chg="mod">
          <ac:chgData name="Andrea Chierici" userId="34a2aad2-b3b6-4020-baab-b1585643c7ad" providerId="ADAL" clId="{BFC32753-AA35-41E6-842F-F91DB5D64278}" dt="2019-07-19T07:37:52.514" v="0" actId="207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BFC32753-AA35-41E6-842F-F91DB5D64278}" dt="2019-07-19T08:08:55.907" v="772" actId="6549"/>
        <pc:sldMkLst>
          <pc:docMk/>
          <pc:sldMk cId="2795936350" sldId="270"/>
        </pc:sldMkLst>
        <pc:spChg chg="mod">
          <ac:chgData name="Andrea Chierici" userId="34a2aad2-b3b6-4020-baab-b1585643c7ad" providerId="ADAL" clId="{BFC32753-AA35-41E6-842F-F91DB5D64278}" dt="2019-07-19T08:08:55.907" v="772" actId="6549"/>
          <ac:spMkLst>
            <pc:docMk/>
            <pc:sldMk cId="2795936350" sldId="270"/>
            <ac:spMk id="2" creationId="{00000000-0000-0000-0000-000000000000}"/>
          </ac:spMkLst>
        </pc:spChg>
        <pc:spChg chg="mod">
          <ac:chgData name="Andrea Chierici" userId="34a2aad2-b3b6-4020-baab-b1585643c7ad" providerId="ADAL" clId="{BFC32753-AA35-41E6-842F-F91DB5D64278}" dt="2019-07-19T07:46:32.887" v="326" actId="20577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BFC32753-AA35-41E6-842F-F91DB5D64278}" dt="2019-07-19T07:39:49.771" v="5" actId="1076"/>
        <pc:sldMkLst>
          <pc:docMk/>
          <pc:sldMk cId="3125937647" sldId="281"/>
        </pc:sldMkLst>
        <pc:picChg chg="add mod">
          <ac:chgData name="Andrea Chierici" userId="34a2aad2-b3b6-4020-baab-b1585643c7ad" providerId="ADAL" clId="{BFC32753-AA35-41E6-842F-F91DB5D64278}" dt="2019-07-19T07:39:49.771" v="5" actId="1076"/>
          <ac:picMkLst>
            <pc:docMk/>
            <pc:sldMk cId="3125937647" sldId="281"/>
            <ac:picMk id="4" creationId="{8C0C4F34-AA79-400F-82F7-121C6B9E8D25}"/>
          </ac:picMkLst>
        </pc:picChg>
        <pc:picChg chg="del">
          <ac:chgData name="Andrea Chierici" userId="34a2aad2-b3b6-4020-baab-b1585643c7ad" providerId="ADAL" clId="{BFC32753-AA35-41E6-842F-F91DB5D64278}" dt="2019-07-19T07:39:42.272" v="1" actId="478"/>
          <ac:picMkLst>
            <pc:docMk/>
            <pc:sldMk cId="3125937647" sldId="281"/>
            <ac:picMk id="5" creationId="{D64F068B-2C3F-4821-9098-973858E03ED6}"/>
          </ac:picMkLst>
        </pc:picChg>
      </pc:sldChg>
      <pc:sldChg chg="modTransition">
        <pc:chgData name="Andrea Chierici" userId="34a2aad2-b3b6-4020-baab-b1585643c7ad" providerId="ADAL" clId="{BFC32753-AA35-41E6-842F-F91DB5D64278}" dt="2019-07-19T07:46:46.207" v="327"/>
        <pc:sldMkLst>
          <pc:docMk/>
          <pc:sldMk cId="3162453371" sldId="282"/>
        </pc:sldMkLst>
      </pc:sldChg>
      <pc:sldChg chg="modTransition">
        <pc:chgData name="Andrea Chierici" userId="34a2aad2-b3b6-4020-baab-b1585643c7ad" providerId="ADAL" clId="{BFC32753-AA35-41E6-842F-F91DB5D64278}" dt="2019-07-19T07:42:53.274" v="171"/>
        <pc:sldMkLst>
          <pc:docMk/>
          <pc:sldMk cId="722923497" sldId="284"/>
        </pc:sldMkLst>
      </pc:sldChg>
      <pc:sldChg chg="modSp add">
        <pc:chgData name="Andrea Chierici" userId="34a2aad2-b3b6-4020-baab-b1585643c7ad" providerId="ADAL" clId="{BFC32753-AA35-41E6-842F-F91DB5D64278}" dt="2019-07-19T08:07:48.626" v="768" actId="20577"/>
        <pc:sldMkLst>
          <pc:docMk/>
          <pc:sldMk cId="3058279338" sldId="285"/>
        </pc:sldMkLst>
        <pc:spChg chg="mod">
          <ac:chgData name="Andrea Chierici" userId="34a2aad2-b3b6-4020-baab-b1585643c7ad" providerId="ADAL" clId="{BFC32753-AA35-41E6-842F-F91DB5D64278}" dt="2019-07-19T07:44:53.659" v="186" actId="20577"/>
          <ac:spMkLst>
            <pc:docMk/>
            <pc:sldMk cId="3058279338" sldId="285"/>
            <ac:spMk id="2" creationId="{8248C6F0-A0DC-4088-87D7-F668D90A4BD0}"/>
          </ac:spMkLst>
        </pc:spChg>
        <pc:spChg chg="mod">
          <ac:chgData name="Andrea Chierici" userId="34a2aad2-b3b6-4020-baab-b1585643c7ad" providerId="ADAL" clId="{BFC32753-AA35-41E6-842F-F91DB5D64278}" dt="2019-07-19T08:07:48.626" v="768" actId="20577"/>
          <ac:spMkLst>
            <pc:docMk/>
            <pc:sldMk cId="3058279338" sldId="285"/>
            <ac:spMk id="3" creationId="{2CCFF22D-70B0-4824-A958-DC4FCC069230}"/>
          </ac:spMkLst>
        </pc:spChg>
      </pc:sldChg>
      <pc:sldChg chg="modSp add">
        <pc:chgData name="Andrea Chierici" userId="34a2aad2-b3b6-4020-baab-b1585643c7ad" providerId="ADAL" clId="{BFC32753-AA35-41E6-842F-F91DB5D64278}" dt="2019-07-19T08:05:42.419" v="711" actId="20577"/>
        <pc:sldMkLst>
          <pc:docMk/>
          <pc:sldMk cId="94068922" sldId="286"/>
        </pc:sldMkLst>
        <pc:spChg chg="mod">
          <ac:chgData name="Andrea Chierici" userId="34a2aad2-b3b6-4020-baab-b1585643c7ad" providerId="ADAL" clId="{BFC32753-AA35-41E6-842F-F91DB5D64278}" dt="2019-07-19T08:04:15.480" v="511" actId="20577"/>
          <ac:spMkLst>
            <pc:docMk/>
            <pc:sldMk cId="94068922" sldId="286"/>
            <ac:spMk id="2" creationId="{4204C609-31F7-490A-B12E-9AA015A5FC09}"/>
          </ac:spMkLst>
        </pc:spChg>
        <pc:spChg chg="mod">
          <ac:chgData name="Andrea Chierici" userId="34a2aad2-b3b6-4020-baab-b1585643c7ad" providerId="ADAL" clId="{BFC32753-AA35-41E6-842F-F91DB5D64278}" dt="2019-07-19T08:05:42.419" v="711" actId="20577"/>
          <ac:spMkLst>
            <pc:docMk/>
            <pc:sldMk cId="94068922" sldId="286"/>
            <ac:spMk id="3" creationId="{39DCE75F-3C61-455B-9E3A-8D2B0402C694}"/>
          </ac:spMkLst>
        </pc:spChg>
      </pc:sldChg>
      <pc:sldChg chg="modSp add del">
        <pc:chgData name="Andrea Chierici" userId="34a2aad2-b3b6-4020-baab-b1585643c7ad" providerId="ADAL" clId="{BFC32753-AA35-41E6-842F-F91DB5D64278}" dt="2019-07-19T08:01:40.031" v="338" actId="2696"/>
        <pc:sldMkLst>
          <pc:docMk/>
          <pc:sldMk cId="3224450600" sldId="286"/>
        </pc:sldMkLst>
        <pc:spChg chg="mod">
          <ac:chgData name="Andrea Chierici" userId="34a2aad2-b3b6-4020-baab-b1585643c7ad" providerId="ADAL" clId="{BFC32753-AA35-41E6-842F-F91DB5D64278}" dt="2019-07-19T08:01:32.873" v="337" actId="20577"/>
          <ac:spMkLst>
            <pc:docMk/>
            <pc:sldMk cId="3224450600" sldId="286"/>
            <ac:spMk id="2" creationId="{11A5FD43-A552-4136-9522-96991C7F05F0}"/>
          </ac:spMkLst>
        </pc:spChg>
      </pc:sldChg>
    </pc:docChg>
  </pc:docChgLst>
  <pc:docChgLst>
    <pc:chgData name="Luca Dell'Agnello" userId="S::dellagne@infn.it::d72a87f9-a160-4fd3-a539-95a317f8eda3" providerId="AD" clId="Web-{9153CDA2-AF5D-CA87-860C-10683BB6EF6D}"/>
    <pc:docChg chg="modSld">
      <pc:chgData name="Luca Dell'Agnello" userId="S::dellagne@infn.it::d72a87f9-a160-4fd3-a539-95a317f8eda3" providerId="AD" clId="Web-{9153CDA2-AF5D-CA87-860C-10683BB6EF6D}" dt="2020-03-17T17:22:15.340" v="61" actId="20577"/>
      <pc:docMkLst>
        <pc:docMk/>
      </pc:docMkLst>
      <pc:sldChg chg="modSp">
        <pc:chgData name="Luca Dell'Agnello" userId="S::dellagne@infn.it::d72a87f9-a160-4fd3-a539-95a317f8eda3" providerId="AD" clId="Web-{9153CDA2-AF5D-CA87-860C-10683BB6EF6D}" dt="2020-03-17T17:22:15.340" v="60" actId="20577"/>
        <pc:sldMkLst>
          <pc:docMk/>
          <pc:sldMk cId="2720095923" sldId="261"/>
        </pc:sldMkLst>
        <pc:spChg chg="mod">
          <ac:chgData name="Luca Dell'Agnello" userId="S::dellagne@infn.it::d72a87f9-a160-4fd3-a539-95a317f8eda3" providerId="AD" clId="Web-{9153CDA2-AF5D-CA87-860C-10683BB6EF6D}" dt="2020-03-17T17:22:15.340" v="60" actId="20577"/>
          <ac:spMkLst>
            <pc:docMk/>
            <pc:sldMk cId="2720095923" sldId="261"/>
            <ac:spMk id="3" creationId="{00000000-0000-0000-0000-000000000000}"/>
          </ac:spMkLst>
        </pc:spChg>
      </pc:sldChg>
    </pc:docChg>
  </pc:docChgLst>
  <pc:docChgLst>
    <pc:chgData name="Andrea Chierici" userId="34a2aad2-b3b6-4020-baab-b1585643c7ad" providerId="ADAL" clId="{C8D0025C-C498-49CD-B4F9-2BDC6C3874CE}"/>
    <pc:docChg chg="custSel modSld">
      <pc:chgData name="Andrea Chierici" userId="34a2aad2-b3b6-4020-baab-b1585643c7ad" providerId="ADAL" clId="{C8D0025C-C498-49CD-B4F9-2BDC6C3874CE}" dt="2020-07-16T21:19:46.553" v="186" actId="20577"/>
      <pc:docMkLst>
        <pc:docMk/>
      </pc:docMkLst>
      <pc:sldChg chg="modSp">
        <pc:chgData name="Andrea Chierici" userId="34a2aad2-b3b6-4020-baab-b1585643c7ad" providerId="ADAL" clId="{C8D0025C-C498-49CD-B4F9-2BDC6C3874CE}" dt="2020-07-16T20:53:44.677" v="151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C8D0025C-C498-49CD-B4F9-2BDC6C3874CE}" dt="2020-07-16T20:53:44.677" v="151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">
        <pc:chgData name="Andrea Chierici" userId="34a2aad2-b3b6-4020-baab-b1585643c7ad" providerId="ADAL" clId="{C8D0025C-C498-49CD-B4F9-2BDC6C3874CE}" dt="2020-07-16T21:19:46.553" v="186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C8D0025C-C498-49CD-B4F9-2BDC6C3874CE}" dt="2020-07-16T21:19:46.553" v="186" actId="20577"/>
          <ac:spMkLst>
            <pc:docMk/>
            <pc:sldMk cId="996562227" sldId="266"/>
            <ac:spMk id="3" creationId="{472D2971-8B09-4B6D-881B-C25D9E9D4E33}"/>
          </ac:spMkLst>
        </pc:spChg>
      </pc:sldChg>
      <pc:sldChg chg="modSp">
        <pc:chgData name="Andrea Chierici" userId="34a2aad2-b3b6-4020-baab-b1585643c7ad" providerId="ADAL" clId="{C8D0025C-C498-49CD-B4F9-2BDC6C3874CE}" dt="2020-07-16T20:53:03.890" v="133" actId="20577"/>
        <pc:sldMkLst>
          <pc:docMk/>
          <pc:sldMk cId="4022308436" sldId="267"/>
        </pc:sldMkLst>
        <pc:spChg chg="mod">
          <ac:chgData name="Andrea Chierici" userId="34a2aad2-b3b6-4020-baab-b1585643c7ad" providerId="ADAL" clId="{C8D0025C-C498-49CD-B4F9-2BDC6C3874CE}" dt="2020-07-16T20:53:03.890" v="133" actId="20577"/>
          <ac:spMkLst>
            <pc:docMk/>
            <pc:sldMk cId="4022308436" sldId="267"/>
            <ac:spMk id="2" creationId="{072A6CC6-80D8-46FF-9C99-2FF9D944E0DB}"/>
          </ac:spMkLst>
        </pc:spChg>
      </pc:sldChg>
    </pc:docChg>
  </pc:docChgLst>
  <pc:docChgLst>
    <pc:chgData name="Andrea Chierici" userId="34a2aad2-b3b6-4020-baab-b1585643c7ad" providerId="ADAL" clId="{2C6ABD0C-BEB1-4D53-90E6-0757F231C7C4}"/>
    <pc:docChg chg="custSel addSld modSld">
      <pc:chgData name="Andrea Chierici" userId="34a2aad2-b3b6-4020-baab-b1585643c7ad" providerId="ADAL" clId="{2C6ABD0C-BEB1-4D53-90E6-0757F231C7C4}" dt="2020-07-15T09:11:46.720" v="1028" actId="20577"/>
      <pc:docMkLst>
        <pc:docMk/>
      </pc:docMkLst>
      <pc:sldChg chg="modSp mod">
        <pc:chgData name="Andrea Chierici" userId="34a2aad2-b3b6-4020-baab-b1585643c7ad" providerId="ADAL" clId="{2C6ABD0C-BEB1-4D53-90E6-0757F231C7C4}" dt="2020-07-15T08:51:11.218" v="30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2C6ABD0C-BEB1-4D53-90E6-0757F231C7C4}" dt="2020-07-15T08:51:11.218" v="30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 mod">
        <pc:chgData name="Andrea Chierici" userId="34a2aad2-b3b6-4020-baab-b1585643c7ad" providerId="ADAL" clId="{2C6ABD0C-BEB1-4D53-90E6-0757F231C7C4}" dt="2020-07-15T09:00:56.256" v="162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2C6ABD0C-BEB1-4D53-90E6-0757F231C7C4}" dt="2020-07-15T09:00:56.256" v="162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modSp mod">
        <pc:chgData name="Andrea Chierici" userId="34a2aad2-b3b6-4020-baab-b1585643c7ad" providerId="ADAL" clId="{2C6ABD0C-BEB1-4D53-90E6-0757F231C7C4}" dt="2020-07-15T09:11:46.720" v="1028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2C6ABD0C-BEB1-4D53-90E6-0757F231C7C4}" dt="2020-07-15T09:03:22.748" v="511" actId="20577"/>
          <ac:spMkLst>
            <pc:docMk/>
            <pc:sldMk cId="919958137" sldId="264"/>
            <ac:spMk id="2" creationId="{8F094AFA-2900-474A-8439-6B8FC7912E1E}"/>
          </ac:spMkLst>
        </pc:spChg>
        <pc:spChg chg="mod">
          <ac:chgData name="Andrea Chierici" userId="34a2aad2-b3b6-4020-baab-b1585643c7ad" providerId="ADAL" clId="{2C6ABD0C-BEB1-4D53-90E6-0757F231C7C4}" dt="2020-07-15T09:11:46.720" v="1028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 mod">
        <pc:chgData name="Andrea Chierici" userId="34a2aad2-b3b6-4020-baab-b1585643c7ad" providerId="ADAL" clId="{2C6ABD0C-BEB1-4D53-90E6-0757F231C7C4}" dt="2020-07-15T09:11:10.878" v="1025" actId="313"/>
        <pc:sldMkLst>
          <pc:docMk/>
          <pc:sldMk cId="996562227" sldId="266"/>
        </pc:sldMkLst>
        <pc:spChg chg="mod">
          <ac:chgData name="Andrea Chierici" userId="34a2aad2-b3b6-4020-baab-b1585643c7ad" providerId="ADAL" clId="{2C6ABD0C-BEB1-4D53-90E6-0757F231C7C4}" dt="2020-07-15T09:01:21.355" v="174" actId="20577"/>
          <ac:spMkLst>
            <pc:docMk/>
            <pc:sldMk cId="996562227" sldId="266"/>
            <ac:spMk id="2" creationId="{913EB817-3CAB-4A0F-A480-4B3CD6580549}"/>
          </ac:spMkLst>
        </pc:spChg>
        <pc:spChg chg="mod">
          <ac:chgData name="Andrea Chierici" userId="34a2aad2-b3b6-4020-baab-b1585643c7ad" providerId="ADAL" clId="{2C6ABD0C-BEB1-4D53-90E6-0757F231C7C4}" dt="2020-07-15T09:11:10.878" v="1025" actId="313"/>
          <ac:spMkLst>
            <pc:docMk/>
            <pc:sldMk cId="996562227" sldId="266"/>
            <ac:spMk id="3" creationId="{472D2971-8B09-4B6D-881B-C25D9E9D4E33}"/>
          </ac:spMkLst>
        </pc:spChg>
      </pc:sldChg>
      <pc:sldChg chg="modSp new mod">
        <pc:chgData name="Andrea Chierici" userId="34a2aad2-b3b6-4020-baab-b1585643c7ad" providerId="ADAL" clId="{2C6ABD0C-BEB1-4D53-90E6-0757F231C7C4}" dt="2020-07-15T09:10:05.909" v="946" actId="20577"/>
        <pc:sldMkLst>
          <pc:docMk/>
          <pc:sldMk cId="4022308436" sldId="267"/>
        </pc:sldMkLst>
        <pc:spChg chg="mod">
          <ac:chgData name="Andrea Chierici" userId="34a2aad2-b3b6-4020-baab-b1585643c7ad" providerId="ADAL" clId="{2C6ABD0C-BEB1-4D53-90E6-0757F231C7C4}" dt="2020-07-15T09:05:30.373" v="768" actId="20577"/>
          <ac:spMkLst>
            <pc:docMk/>
            <pc:sldMk cId="4022308436" sldId="267"/>
            <ac:spMk id="2" creationId="{072A6CC6-80D8-46FF-9C99-2FF9D944E0DB}"/>
          </ac:spMkLst>
        </pc:spChg>
        <pc:spChg chg="mod">
          <ac:chgData name="Andrea Chierici" userId="34a2aad2-b3b6-4020-baab-b1585643c7ad" providerId="ADAL" clId="{2C6ABD0C-BEB1-4D53-90E6-0757F231C7C4}" dt="2020-07-15T09:10:05.909" v="946" actId="20577"/>
          <ac:spMkLst>
            <pc:docMk/>
            <pc:sldMk cId="4022308436" sldId="267"/>
            <ac:spMk id="3" creationId="{33E61486-2E10-4FD2-86A7-5F3DA95BE2DF}"/>
          </ac:spMkLst>
        </pc:spChg>
      </pc:sldChg>
    </pc:docChg>
  </pc:docChgLst>
  <pc:docChgLst>
    <pc:chgData name="Andrea Chierici" userId="34a2aad2-b3b6-4020-baab-b1585643c7ad" providerId="ADAL" clId="{E5A1E6E6-2B1C-42FC-B8E0-3895C3B58C13}"/>
    <pc:docChg chg="custSel modSld">
      <pc:chgData name="Andrea Chierici" userId="34a2aad2-b3b6-4020-baab-b1585643c7ad" providerId="ADAL" clId="{E5A1E6E6-2B1C-42FC-B8E0-3895C3B58C13}" dt="2019-06-12T12:41:35.464" v="661" actId="207"/>
      <pc:docMkLst>
        <pc:docMk/>
      </pc:docMkLst>
      <pc:sldChg chg="modSp">
        <pc:chgData name="Andrea Chierici" userId="34a2aad2-b3b6-4020-baab-b1585643c7ad" providerId="ADAL" clId="{E5A1E6E6-2B1C-42FC-B8E0-3895C3B58C13}" dt="2019-06-12T10:49:27.753" v="344" actId="207"/>
        <pc:sldMkLst>
          <pc:docMk/>
          <pc:sldMk cId="3528133802" sldId="256"/>
        </pc:sldMkLst>
        <pc:spChg chg="mod">
          <ac:chgData name="Andrea Chierici" userId="34a2aad2-b3b6-4020-baab-b1585643c7ad" providerId="ADAL" clId="{E5A1E6E6-2B1C-42FC-B8E0-3895C3B58C13}" dt="2019-06-12T10:49:27.753" v="344" actId="207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E5A1E6E6-2B1C-42FC-B8E0-3895C3B58C13}" dt="2019-06-12T10:46:25.386" v="249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E5A1E6E6-2B1C-42FC-B8E0-3895C3B58C13}" dt="2019-06-12T10:46:25.386" v="249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E5A1E6E6-2B1C-42FC-B8E0-3895C3B58C13}" dt="2019-06-12T12:38:39.638" v="444" actId="6549"/>
        <pc:sldMkLst>
          <pc:docMk/>
          <pc:sldMk cId="2795936350" sldId="270"/>
        </pc:sldMkLst>
        <pc:spChg chg="mod">
          <ac:chgData name="Andrea Chierici" userId="34a2aad2-b3b6-4020-baab-b1585643c7ad" providerId="ADAL" clId="{E5A1E6E6-2B1C-42FC-B8E0-3895C3B58C13}" dt="2019-06-12T12:38:39.638" v="444" actId="6549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E5A1E6E6-2B1C-42FC-B8E0-3895C3B58C13}" dt="2019-06-12T10:29:10.397" v="25" actId="1076"/>
        <pc:sldMkLst>
          <pc:docMk/>
          <pc:sldMk cId="3125937647" sldId="281"/>
        </pc:sldMkLst>
        <pc:picChg chg="del">
          <ac:chgData name="Andrea Chierici" userId="34a2aad2-b3b6-4020-baab-b1585643c7ad" providerId="ADAL" clId="{E5A1E6E6-2B1C-42FC-B8E0-3895C3B58C13}" dt="2019-06-12T10:28:40.442" v="21" actId="478"/>
          <ac:picMkLst>
            <pc:docMk/>
            <pc:sldMk cId="3125937647" sldId="281"/>
            <ac:picMk id="4" creationId="{F0C555BD-37B7-4295-ABB8-652ECFE6D557}"/>
          </ac:picMkLst>
        </pc:picChg>
        <pc:picChg chg="add mod">
          <ac:chgData name="Andrea Chierici" userId="34a2aad2-b3b6-4020-baab-b1585643c7ad" providerId="ADAL" clId="{E5A1E6E6-2B1C-42FC-B8E0-3895C3B58C13}" dt="2019-06-12T10:29:10.397" v="25" actId="1076"/>
          <ac:picMkLst>
            <pc:docMk/>
            <pc:sldMk cId="3125937647" sldId="281"/>
            <ac:picMk id="5" creationId="{D64F068B-2C3F-4821-9098-973858E03ED6}"/>
          </ac:picMkLst>
        </pc:picChg>
      </pc:sldChg>
      <pc:sldChg chg="modSp">
        <pc:chgData name="Andrea Chierici" userId="34a2aad2-b3b6-4020-baab-b1585643c7ad" providerId="ADAL" clId="{E5A1E6E6-2B1C-42FC-B8E0-3895C3B58C13}" dt="2019-06-12T12:41:35.464" v="661" actId="207"/>
        <pc:sldMkLst>
          <pc:docMk/>
          <pc:sldMk cId="3162453371" sldId="282"/>
        </pc:sldMkLst>
        <pc:spChg chg="mod">
          <ac:chgData name="Andrea Chierici" userId="34a2aad2-b3b6-4020-baab-b1585643c7ad" providerId="ADAL" clId="{E5A1E6E6-2B1C-42FC-B8E0-3895C3B58C13}" dt="2019-06-12T12:41:35.464" v="661" actId="207"/>
          <ac:spMkLst>
            <pc:docMk/>
            <pc:sldMk cId="3162453371" sldId="282"/>
            <ac:spMk id="3" creationId="{34DB299F-0003-4635-8C6C-192F8FA6B15F}"/>
          </ac:spMkLst>
        </pc:spChg>
      </pc:sldChg>
      <pc:sldChg chg="modSp">
        <pc:chgData name="Andrea Chierici" userId="34a2aad2-b3b6-4020-baab-b1585643c7ad" providerId="ADAL" clId="{E5A1E6E6-2B1C-42FC-B8E0-3895C3B58C13}" dt="2019-06-12T10:43:34.172" v="113" actId="5793"/>
        <pc:sldMkLst>
          <pc:docMk/>
          <pc:sldMk cId="722923497" sldId="284"/>
        </pc:sldMkLst>
        <pc:spChg chg="mod">
          <ac:chgData name="Andrea Chierici" userId="34a2aad2-b3b6-4020-baab-b1585643c7ad" providerId="ADAL" clId="{E5A1E6E6-2B1C-42FC-B8E0-3895C3B58C13}" dt="2019-06-12T10:43:34.172" v="113" actId="5793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Andrea Chierici" userId="34a2aad2-b3b6-4020-baab-b1585643c7ad" providerId="ADAL" clId="{96EF4EF5-3760-4924-89C6-A6EA7C0B50A0}"/>
    <pc:docChg chg="undo custSel addSld delSld modSld sldOrd">
      <pc:chgData name="Andrea Chierici" userId="34a2aad2-b3b6-4020-baab-b1585643c7ad" providerId="ADAL" clId="{96EF4EF5-3760-4924-89C6-A6EA7C0B50A0}" dt="2020-04-16T14:12:03.439" v="3575" actId="20577"/>
      <pc:docMkLst>
        <pc:docMk/>
      </pc:docMkLst>
      <pc:sldChg chg="modSp">
        <pc:chgData name="Andrea Chierici" userId="34a2aad2-b3b6-4020-baab-b1585643c7ad" providerId="ADAL" clId="{96EF4EF5-3760-4924-89C6-A6EA7C0B50A0}" dt="2020-04-16T14:12:03.439" v="3575" actId="20577"/>
        <pc:sldMkLst>
          <pc:docMk/>
          <pc:sldMk cId="3528133802" sldId="256"/>
        </pc:sldMkLst>
        <pc:spChg chg="mod">
          <ac:chgData name="Andrea Chierici" userId="34a2aad2-b3b6-4020-baab-b1585643c7ad" providerId="ADAL" clId="{96EF4EF5-3760-4924-89C6-A6EA7C0B50A0}" dt="2020-04-16T14:12:03.439" v="3575" actId="20577"/>
          <ac:spMkLst>
            <pc:docMk/>
            <pc:sldMk cId="3528133802" sldId="256"/>
            <ac:spMk id="2" creationId="{00000000-0000-0000-0000-000000000000}"/>
          </ac:spMkLst>
        </pc:spChg>
        <pc:spChg chg="mod">
          <ac:chgData name="Andrea Chierici" userId="34a2aad2-b3b6-4020-baab-b1585643c7ad" providerId="ADAL" clId="{96EF4EF5-3760-4924-89C6-A6EA7C0B50A0}" dt="2020-03-17T13:51:27.453" v="2248" actId="20577"/>
          <ac:spMkLst>
            <pc:docMk/>
            <pc:sldMk cId="3528133802" sldId="256"/>
            <ac:spMk id="3" creationId="{00000000-0000-0000-0000-000000000000}"/>
          </ac:spMkLst>
        </pc:spChg>
      </pc:sldChg>
      <pc:sldChg chg="modSp del ord">
        <pc:chgData name="Andrea Chierici" userId="34a2aad2-b3b6-4020-baab-b1585643c7ad" providerId="ADAL" clId="{96EF4EF5-3760-4924-89C6-A6EA7C0B50A0}" dt="2020-04-16T13:10:30.060" v="2592" actId="2696"/>
        <pc:sldMkLst>
          <pc:docMk/>
          <pc:sldMk cId="2720095923" sldId="261"/>
        </pc:sldMkLst>
        <pc:spChg chg="mod">
          <ac:chgData name="Andrea Chierici" userId="34a2aad2-b3b6-4020-baab-b1585643c7ad" providerId="ADAL" clId="{96EF4EF5-3760-4924-89C6-A6EA7C0B50A0}" dt="2020-03-19T08:59:17.760" v="2458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96EF4EF5-3760-4924-89C6-A6EA7C0B50A0}" dt="2020-04-16T14:04:30.790" v="3309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96EF4EF5-3760-4924-89C6-A6EA7C0B50A0}" dt="2020-04-16T14:04:30.790" v="3309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del">
        <pc:chgData name="Andrea Chierici" userId="34a2aad2-b3b6-4020-baab-b1585643c7ad" providerId="ADAL" clId="{96EF4EF5-3760-4924-89C6-A6EA7C0B50A0}" dt="2020-03-17T11:06:58.063" v="70" actId="2696"/>
        <pc:sldMkLst>
          <pc:docMk/>
          <pc:sldMk cId="2925002130" sldId="263"/>
        </pc:sldMkLst>
      </pc:sldChg>
      <pc:sldChg chg="modSp">
        <pc:chgData name="Andrea Chierici" userId="34a2aad2-b3b6-4020-baab-b1585643c7ad" providerId="ADAL" clId="{96EF4EF5-3760-4924-89C6-A6EA7C0B50A0}" dt="2020-04-16T14:04:48.794" v="3315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96EF4EF5-3760-4924-89C6-A6EA7C0B50A0}" dt="2020-03-19T09:00:20.264" v="2505" actId="20577"/>
          <ac:spMkLst>
            <pc:docMk/>
            <pc:sldMk cId="919958137" sldId="264"/>
            <ac:spMk id="2" creationId="{8F094AFA-2900-474A-8439-6B8FC7912E1E}"/>
          </ac:spMkLst>
        </pc:spChg>
        <pc:spChg chg="mod">
          <ac:chgData name="Andrea Chierici" userId="34a2aad2-b3b6-4020-baab-b1585643c7ad" providerId="ADAL" clId="{96EF4EF5-3760-4924-89C6-A6EA7C0B50A0}" dt="2020-04-16T14:04:48.794" v="3315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 del">
        <pc:chgData name="Andrea Chierici" userId="34a2aad2-b3b6-4020-baab-b1585643c7ad" providerId="ADAL" clId="{96EF4EF5-3760-4924-89C6-A6EA7C0B50A0}" dt="2020-03-17T13:02:15.382" v="2118" actId="2696"/>
        <pc:sldMkLst>
          <pc:docMk/>
          <pc:sldMk cId="3050006121" sldId="265"/>
        </pc:sldMkLst>
        <pc:spChg chg="mod">
          <ac:chgData name="Andrea Chierici" userId="34a2aad2-b3b6-4020-baab-b1585643c7ad" providerId="ADAL" clId="{96EF4EF5-3760-4924-89C6-A6EA7C0B50A0}" dt="2020-03-17T11:07:12.339" v="95" actId="20577"/>
          <ac:spMkLst>
            <pc:docMk/>
            <pc:sldMk cId="3050006121" sldId="265"/>
            <ac:spMk id="2" creationId="{A53B2E88-B485-40B2-85D3-9CA2CBD3CF58}"/>
          </ac:spMkLst>
        </pc:spChg>
        <pc:spChg chg="mod">
          <ac:chgData name="Andrea Chierici" userId="34a2aad2-b3b6-4020-baab-b1585643c7ad" providerId="ADAL" clId="{96EF4EF5-3760-4924-89C6-A6EA7C0B50A0}" dt="2020-03-17T11:12:38.412" v="350"/>
          <ac:spMkLst>
            <pc:docMk/>
            <pc:sldMk cId="3050006121" sldId="265"/>
            <ac:spMk id="3" creationId="{1287369F-AEF8-4CD8-B5CF-F879D51A585A}"/>
          </ac:spMkLst>
        </pc:spChg>
      </pc:sldChg>
      <pc:sldChg chg="addSp delSp modSp add del">
        <pc:chgData name="Andrea Chierici" userId="34a2aad2-b3b6-4020-baab-b1585643c7ad" providerId="ADAL" clId="{96EF4EF5-3760-4924-89C6-A6EA7C0B50A0}" dt="2020-04-16T13:49:10.216" v="3220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96EF4EF5-3760-4924-89C6-A6EA7C0B50A0}" dt="2020-04-16T13:49:10.216" v="3220" actId="20577"/>
          <ac:spMkLst>
            <pc:docMk/>
            <pc:sldMk cId="996562227" sldId="266"/>
            <ac:spMk id="3" creationId="{472D2971-8B09-4B6D-881B-C25D9E9D4E33}"/>
          </ac:spMkLst>
        </pc:spChg>
        <pc:spChg chg="add del mod">
          <ac:chgData name="Andrea Chierici" userId="34a2aad2-b3b6-4020-baab-b1585643c7ad" providerId="ADAL" clId="{96EF4EF5-3760-4924-89C6-A6EA7C0B50A0}" dt="2020-04-16T13:13:08.111" v="2629" actId="478"/>
          <ac:spMkLst>
            <pc:docMk/>
            <pc:sldMk cId="996562227" sldId="266"/>
            <ac:spMk id="4" creationId="{6C65F61A-EFFA-42D3-B77F-3BD32D698005}"/>
          </ac:spMkLst>
        </pc:spChg>
      </pc:sldChg>
      <pc:sldChg chg="del">
        <pc:chgData name="Andrea Chierici" userId="34a2aad2-b3b6-4020-baab-b1585643c7ad" providerId="ADAL" clId="{96EF4EF5-3760-4924-89C6-A6EA7C0B50A0}" dt="2020-03-17T12:49:56.969" v="1783" actId="2696"/>
        <pc:sldMkLst>
          <pc:docMk/>
          <pc:sldMk cId="1031565932" sldId="267"/>
        </pc:sldMkLst>
      </pc:sldChg>
      <pc:sldChg chg="modSp add del">
        <pc:chgData name="Andrea Chierici" userId="34a2aad2-b3b6-4020-baab-b1585643c7ad" providerId="ADAL" clId="{96EF4EF5-3760-4924-89C6-A6EA7C0B50A0}" dt="2020-04-16T14:01:43.029" v="3281" actId="2696"/>
        <pc:sldMkLst>
          <pc:docMk/>
          <pc:sldMk cId="2799618164" sldId="268"/>
        </pc:sldMkLst>
        <pc:spChg chg="mod">
          <ac:chgData name="Andrea Chierici" userId="34a2aad2-b3b6-4020-baab-b1585643c7ad" providerId="ADAL" clId="{96EF4EF5-3760-4924-89C6-A6EA7C0B50A0}" dt="2020-03-17T12:50:19.991" v="1802" actId="20577"/>
          <ac:spMkLst>
            <pc:docMk/>
            <pc:sldMk cId="2799618164" sldId="268"/>
            <ac:spMk id="2" creationId="{1DEA3C82-5F71-414C-A798-CF1CA3C95288}"/>
          </ac:spMkLst>
        </pc:spChg>
        <pc:spChg chg="mod">
          <ac:chgData name="Andrea Chierici" userId="34a2aad2-b3b6-4020-baab-b1585643c7ad" providerId="ADAL" clId="{96EF4EF5-3760-4924-89C6-A6EA7C0B50A0}" dt="2020-03-19T09:00:54.278" v="2521" actId="313"/>
          <ac:spMkLst>
            <pc:docMk/>
            <pc:sldMk cId="2799618164" sldId="268"/>
            <ac:spMk id="3" creationId="{9E2BA6B2-536D-4952-A5BF-162F56377ED1}"/>
          </ac:spMkLst>
        </pc:spChg>
      </pc:sldChg>
      <pc:sldChg chg="addSp delSp modSp add">
        <pc:chgData name="Andrea Chierici" userId="34a2aad2-b3b6-4020-baab-b1585643c7ad" providerId="ADAL" clId="{96EF4EF5-3760-4924-89C6-A6EA7C0B50A0}" dt="2020-04-16T13:20:08.511" v="2924" actId="20577"/>
        <pc:sldMkLst>
          <pc:docMk/>
          <pc:sldMk cId="258919180" sldId="269"/>
        </pc:sldMkLst>
        <pc:spChg chg="mod">
          <ac:chgData name="Andrea Chierici" userId="34a2aad2-b3b6-4020-baab-b1585643c7ad" providerId="ADAL" clId="{96EF4EF5-3760-4924-89C6-A6EA7C0B50A0}" dt="2020-04-16T13:20:08.511" v="2924" actId="20577"/>
          <ac:spMkLst>
            <pc:docMk/>
            <pc:sldMk cId="258919180" sldId="269"/>
            <ac:spMk id="2" creationId="{8F094AFA-2900-474A-8439-6B8FC7912E1E}"/>
          </ac:spMkLst>
        </pc:spChg>
        <pc:spChg chg="mod">
          <ac:chgData name="Andrea Chierici" userId="34a2aad2-b3b6-4020-baab-b1585643c7ad" providerId="ADAL" clId="{96EF4EF5-3760-4924-89C6-A6EA7C0B50A0}" dt="2020-04-16T13:16:42.507" v="2784" actId="27636"/>
          <ac:spMkLst>
            <pc:docMk/>
            <pc:sldMk cId="258919180" sldId="269"/>
            <ac:spMk id="3" creationId="{F7025F64-DDC1-4108-AD3F-4F51935D47FE}"/>
          </ac:spMkLst>
        </pc:spChg>
        <pc:spChg chg="add del">
          <ac:chgData name="Andrea Chierici" userId="34a2aad2-b3b6-4020-baab-b1585643c7ad" providerId="ADAL" clId="{96EF4EF5-3760-4924-89C6-A6EA7C0B50A0}" dt="2020-04-16T13:17:27.541" v="2793"/>
          <ac:spMkLst>
            <pc:docMk/>
            <pc:sldMk cId="258919180" sldId="269"/>
            <ac:spMk id="6" creationId="{D439213E-5B71-4A2D-964E-CC116C0717E9}"/>
          </ac:spMkLst>
        </pc:spChg>
        <pc:picChg chg="add mod">
          <ac:chgData name="Andrea Chierici" userId="34a2aad2-b3b6-4020-baab-b1585643c7ad" providerId="ADAL" clId="{96EF4EF5-3760-4924-89C6-A6EA7C0B50A0}" dt="2020-04-16T13:17:10.587" v="2791" actId="14100"/>
          <ac:picMkLst>
            <pc:docMk/>
            <pc:sldMk cId="258919180" sldId="269"/>
            <ac:picMk id="5" creationId="{B7153278-463A-49A9-A2FB-B72B576BBDF0}"/>
          </ac:picMkLst>
        </pc:picChg>
        <pc:picChg chg="add mod">
          <ac:chgData name="Andrea Chierici" userId="34a2aad2-b3b6-4020-baab-b1585643c7ad" providerId="ADAL" clId="{96EF4EF5-3760-4924-89C6-A6EA7C0B50A0}" dt="2020-04-16T13:17:57.392" v="2805" actId="1038"/>
          <ac:picMkLst>
            <pc:docMk/>
            <pc:sldMk cId="258919180" sldId="269"/>
            <ac:picMk id="8" creationId="{07C4202D-88A1-4436-918E-C632028A6062}"/>
          </ac:picMkLst>
        </pc:picChg>
      </pc:sldChg>
      <pc:sldChg chg="modSp add del">
        <pc:chgData name="Andrea Chierici" userId="34a2aad2-b3b6-4020-baab-b1585643c7ad" providerId="ADAL" clId="{96EF4EF5-3760-4924-89C6-A6EA7C0B50A0}" dt="2020-04-16T13:10:30.058" v="2591" actId="2696"/>
        <pc:sldMkLst>
          <pc:docMk/>
          <pc:sldMk cId="1854239925" sldId="269"/>
        </pc:sldMkLst>
        <pc:spChg chg="mod">
          <ac:chgData name="Andrea Chierici" userId="34a2aad2-b3b6-4020-baab-b1585643c7ad" providerId="ADAL" clId="{96EF4EF5-3760-4924-89C6-A6EA7C0B50A0}" dt="2020-03-17T12:38:17.079" v="889" actId="20577"/>
          <ac:spMkLst>
            <pc:docMk/>
            <pc:sldMk cId="1854239925" sldId="269"/>
            <ac:spMk id="2" creationId="{D34070EC-D21D-47DA-BAFD-8055705E26BC}"/>
          </ac:spMkLst>
        </pc:spChg>
        <pc:spChg chg="mod">
          <ac:chgData name="Andrea Chierici" userId="34a2aad2-b3b6-4020-baab-b1585643c7ad" providerId="ADAL" clId="{96EF4EF5-3760-4924-89C6-A6EA7C0B50A0}" dt="2020-03-19T09:01:10.471" v="2525" actId="20577"/>
          <ac:spMkLst>
            <pc:docMk/>
            <pc:sldMk cId="1854239925" sldId="269"/>
            <ac:spMk id="3" creationId="{8621F115-4109-4282-B7BC-7FC4543A0C24}"/>
          </ac:spMkLst>
        </pc:spChg>
      </pc:sldChg>
      <pc:sldChg chg="add del">
        <pc:chgData name="Andrea Chierici" userId="34a2aad2-b3b6-4020-baab-b1585643c7ad" providerId="ADAL" clId="{96EF4EF5-3760-4924-89C6-A6EA7C0B50A0}" dt="2020-04-16T14:01:40.705" v="3280" actId="2696"/>
        <pc:sldMkLst>
          <pc:docMk/>
          <pc:sldMk cId="180297682" sldId="270"/>
        </pc:sldMkLst>
      </pc:sldChg>
      <pc:sldChg chg="modSp add">
        <pc:chgData name="Andrea Chierici" userId="34a2aad2-b3b6-4020-baab-b1585643c7ad" providerId="ADAL" clId="{96EF4EF5-3760-4924-89C6-A6EA7C0B50A0}" dt="2020-04-16T14:11:14.132" v="3541" actId="313"/>
        <pc:sldMkLst>
          <pc:docMk/>
          <pc:sldMk cId="971687960" sldId="270"/>
        </pc:sldMkLst>
        <pc:spChg chg="mod">
          <ac:chgData name="Andrea Chierici" userId="34a2aad2-b3b6-4020-baab-b1585643c7ad" providerId="ADAL" clId="{96EF4EF5-3760-4924-89C6-A6EA7C0B50A0}" dt="2020-04-16T14:07:56.459" v="3324" actId="20577"/>
          <ac:spMkLst>
            <pc:docMk/>
            <pc:sldMk cId="971687960" sldId="270"/>
            <ac:spMk id="2" creationId="{F4FE7AE0-327D-4D53-80B4-C33616511B08}"/>
          </ac:spMkLst>
        </pc:spChg>
        <pc:spChg chg="mod">
          <ac:chgData name="Andrea Chierici" userId="34a2aad2-b3b6-4020-baab-b1585643c7ad" providerId="ADAL" clId="{96EF4EF5-3760-4924-89C6-A6EA7C0B50A0}" dt="2020-04-16T14:11:14.132" v="3541" actId="313"/>
          <ac:spMkLst>
            <pc:docMk/>
            <pc:sldMk cId="971687960" sldId="270"/>
            <ac:spMk id="3" creationId="{971B964E-5A9D-42D7-AE38-41B91A6A4C31}"/>
          </ac:spMkLst>
        </pc:spChg>
      </pc:sldChg>
    </pc:docChg>
  </pc:docChgLst>
  <pc:docChgLst>
    <pc:chgData name="Andrea Chierici" userId="34a2aad2-b3b6-4020-baab-b1585643c7ad" providerId="ADAL" clId="{D0CF3A7B-C574-4639-8447-EDD49FBD95A2}"/>
    <pc:docChg chg="custSel delSld modSld sldOrd">
      <pc:chgData name="Andrea Chierici" userId="34a2aad2-b3b6-4020-baab-b1585643c7ad" providerId="ADAL" clId="{D0CF3A7B-C574-4639-8447-EDD49FBD95A2}" dt="2020-09-17T12:23:36.584" v="718" actId="20577"/>
      <pc:docMkLst>
        <pc:docMk/>
      </pc:docMkLst>
      <pc:sldChg chg="modSp mod">
        <pc:chgData name="Andrea Chierici" userId="34a2aad2-b3b6-4020-baab-b1585643c7ad" providerId="ADAL" clId="{D0CF3A7B-C574-4639-8447-EDD49FBD95A2}" dt="2020-09-17T10:59:28.748" v="3" actId="20577"/>
        <pc:sldMkLst>
          <pc:docMk/>
          <pc:sldMk cId="3528133802" sldId="256"/>
        </pc:sldMkLst>
        <pc:spChg chg="mod">
          <ac:chgData name="Andrea Chierici" userId="34a2aad2-b3b6-4020-baab-b1585643c7ad" providerId="ADAL" clId="{D0CF3A7B-C574-4639-8447-EDD49FBD95A2}" dt="2020-09-17T10:59:28.748" v="3" actId="20577"/>
          <ac:spMkLst>
            <pc:docMk/>
            <pc:sldMk cId="3528133802" sldId="256"/>
            <ac:spMk id="2" creationId="{00000000-0000-0000-0000-000000000000}"/>
          </ac:spMkLst>
        </pc:spChg>
      </pc:sldChg>
      <pc:sldChg chg="modSp mod">
        <pc:chgData name="Andrea Chierici" userId="34a2aad2-b3b6-4020-baab-b1585643c7ad" providerId="ADAL" clId="{D0CF3A7B-C574-4639-8447-EDD49FBD95A2}" dt="2020-09-17T12:17:25.158" v="342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D0CF3A7B-C574-4639-8447-EDD49FBD95A2}" dt="2020-09-17T12:12:56.052" v="164" actId="20577"/>
          <ac:spMkLst>
            <pc:docMk/>
            <pc:sldMk cId="1847739817" sldId="262"/>
            <ac:spMk id="2" creationId="{5E3801BF-5097-4FD7-A603-E46A8B3C6A87}"/>
          </ac:spMkLst>
        </pc:spChg>
        <pc:spChg chg="mod">
          <ac:chgData name="Andrea Chierici" userId="34a2aad2-b3b6-4020-baab-b1585643c7ad" providerId="ADAL" clId="{D0CF3A7B-C574-4639-8447-EDD49FBD95A2}" dt="2020-09-17T12:17:25.158" v="342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del">
        <pc:chgData name="Andrea Chierici" userId="34a2aad2-b3b6-4020-baab-b1585643c7ad" providerId="ADAL" clId="{D0CF3A7B-C574-4639-8447-EDD49FBD95A2}" dt="2020-09-17T12:18:32.119" v="496" actId="2696"/>
        <pc:sldMkLst>
          <pc:docMk/>
          <pc:sldMk cId="919958137" sldId="264"/>
        </pc:sldMkLst>
      </pc:sldChg>
      <pc:sldChg chg="modSp mod">
        <pc:chgData name="Andrea Chierici" userId="34a2aad2-b3b6-4020-baab-b1585643c7ad" providerId="ADAL" clId="{D0CF3A7B-C574-4639-8447-EDD49FBD95A2}" dt="2020-09-17T12:23:36.584" v="718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D0CF3A7B-C574-4639-8447-EDD49FBD95A2}" dt="2020-09-17T12:23:36.584" v="718" actId="20577"/>
          <ac:spMkLst>
            <pc:docMk/>
            <pc:sldMk cId="996562227" sldId="266"/>
            <ac:spMk id="3" creationId="{472D2971-8B09-4B6D-881B-C25D9E9D4E33}"/>
          </ac:spMkLst>
        </pc:spChg>
      </pc:sldChg>
      <pc:sldChg chg="modSp mod ord">
        <pc:chgData name="Andrea Chierici" userId="34a2aad2-b3b6-4020-baab-b1585643c7ad" providerId="ADAL" clId="{D0CF3A7B-C574-4639-8447-EDD49FBD95A2}" dt="2020-09-17T12:12:28.743" v="160" actId="20577"/>
        <pc:sldMkLst>
          <pc:docMk/>
          <pc:sldMk cId="4022308436" sldId="267"/>
        </pc:sldMkLst>
        <pc:spChg chg="mod">
          <ac:chgData name="Andrea Chierici" userId="34a2aad2-b3b6-4020-baab-b1585643c7ad" providerId="ADAL" clId="{D0CF3A7B-C574-4639-8447-EDD49FBD95A2}" dt="2020-09-17T12:12:28.743" v="160" actId="20577"/>
          <ac:spMkLst>
            <pc:docMk/>
            <pc:sldMk cId="4022308436" sldId="267"/>
            <ac:spMk id="3" creationId="{33E61486-2E10-4FD2-86A7-5F3DA95BE2DF}"/>
          </ac:spMkLst>
        </pc:spChg>
      </pc:sldChg>
    </pc:docChg>
  </pc:docChgLst>
  <pc:docChgLst>
    <pc:chgData name="Utente guest" userId="S::urn:spo:anon#9bb7b453e4a3a8800fe173905e60f77a41f11b89163165ef1a6d8f1d3c6b2017::" providerId="AD" clId="Web-{20BF0A32-6F8D-6BBB-74E6-6B2AAF6340AD}"/>
    <pc:docChg chg="modSld">
      <pc:chgData name="Utente guest" userId="S::urn:spo:anon#9bb7b453e4a3a8800fe173905e60f77a41f11b89163165ef1a6d8f1d3c6b2017::" providerId="AD" clId="Web-{20BF0A32-6F8D-6BBB-74E6-6B2AAF6340AD}" dt="2020-03-17T15:19:48.200" v="110" actId="20577"/>
      <pc:docMkLst>
        <pc:docMk/>
      </pc:docMkLst>
      <pc:sldChg chg="modSp">
        <pc:chgData name="Utente guest" userId="S::urn:spo:anon#9bb7b453e4a3a8800fe173905e60f77a41f11b89163165ef1a6d8f1d3c6b2017::" providerId="AD" clId="Web-{20BF0A32-6F8D-6BBB-74E6-6B2AAF6340AD}" dt="2020-03-17T15:13:09.915" v="108" actId="20577"/>
        <pc:sldMkLst>
          <pc:docMk/>
          <pc:sldMk cId="996562227" sldId="266"/>
        </pc:sldMkLst>
        <pc:spChg chg="mod">
          <ac:chgData name="Utente guest" userId="S::urn:spo:anon#9bb7b453e4a3a8800fe173905e60f77a41f11b89163165ef1a6d8f1d3c6b2017::" providerId="AD" clId="Web-{20BF0A32-6F8D-6BBB-74E6-6B2AAF6340AD}" dt="2020-03-17T15:13:09.915" v="108" actId="20577"/>
          <ac:spMkLst>
            <pc:docMk/>
            <pc:sldMk cId="996562227" sldId="266"/>
            <ac:spMk id="3" creationId="{472D2971-8B09-4B6D-881B-C25D9E9D4E33}"/>
          </ac:spMkLst>
        </pc:spChg>
      </pc:sldChg>
    </pc:docChg>
  </pc:docChgLst>
  <pc:docChgLst>
    <pc:chgData name="Daniele Cesini" userId="S::dcesini@infn.it::73c81fc6-a548-41a4-a5ae-672b7b2208f0" providerId="AD" clId="Web-{5C53C127-55ED-36F9-BBFA-E812BF40EEA2}"/>
    <pc:docChg chg="modSld">
      <pc:chgData name="Daniele Cesini" userId="S::dcesini@infn.it::73c81fc6-a548-41a4-a5ae-672b7b2208f0" providerId="AD" clId="Web-{5C53C127-55ED-36F9-BBFA-E812BF40EEA2}" dt="2020-03-17T14:43:38.915" v="18" actId="20577"/>
      <pc:docMkLst>
        <pc:docMk/>
      </pc:docMkLst>
      <pc:sldChg chg="modSp">
        <pc:chgData name="Daniele Cesini" userId="S::dcesini@infn.it::73c81fc6-a548-41a4-a5ae-672b7b2208f0" providerId="AD" clId="Web-{5C53C127-55ED-36F9-BBFA-E812BF40EEA2}" dt="2020-03-17T14:43:38.915" v="17" actId="20577"/>
        <pc:sldMkLst>
          <pc:docMk/>
          <pc:sldMk cId="996562227" sldId="266"/>
        </pc:sldMkLst>
        <pc:spChg chg="mod">
          <ac:chgData name="Daniele Cesini" userId="S::dcesini@infn.it::73c81fc6-a548-41a4-a5ae-672b7b2208f0" providerId="AD" clId="Web-{5C53C127-55ED-36F9-BBFA-E812BF40EEA2}" dt="2020-03-17T14:43:38.915" v="17" actId="20577"/>
          <ac:spMkLst>
            <pc:docMk/>
            <pc:sldMk cId="996562227" sldId="266"/>
            <ac:spMk id="3" creationId="{472D2971-8B09-4B6D-881B-C25D9E9D4E33}"/>
          </ac:spMkLst>
        </pc:spChg>
      </pc:sldChg>
    </pc:docChg>
  </pc:docChgLst>
  <pc:docChgLst>
    <pc:chgData name="Andrea Chierici" userId="34a2aad2-b3b6-4020-baab-b1585643c7ad" providerId="ADAL" clId="{8561AB8E-701F-459E-9BB5-929BC48CA437}"/>
    <pc:docChg chg="custSel delSld modSld">
      <pc:chgData name="Andrea Chierici" userId="34a2aad2-b3b6-4020-baab-b1585643c7ad" providerId="ADAL" clId="{8561AB8E-701F-459E-9BB5-929BC48CA437}" dt="2019-05-03T08:28:07.143" v="1374" actId="20577"/>
      <pc:docMkLst>
        <pc:docMk/>
      </pc:docMkLst>
      <pc:sldChg chg="modSp">
        <pc:chgData name="Andrea Chierici" userId="34a2aad2-b3b6-4020-baab-b1585643c7ad" providerId="ADAL" clId="{8561AB8E-701F-459E-9BB5-929BC48CA437}" dt="2019-05-03T08:10:27.316" v="254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8561AB8E-701F-459E-9BB5-929BC48CA437}" dt="2019-05-03T08:10:27.316" v="254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8561AB8E-701F-459E-9BB5-929BC48CA437}" dt="2019-05-03T08:09:59.566" v="248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8561AB8E-701F-459E-9BB5-929BC48CA437}" dt="2019-05-03T08:09:59.566" v="248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8561AB8E-701F-459E-9BB5-929BC48CA437}" dt="2019-05-03T08:16:23.534" v="688" actId="20577"/>
        <pc:sldMkLst>
          <pc:docMk/>
          <pc:sldMk cId="2795936350" sldId="270"/>
        </pc:sldMkLst>
        <pc:spChg chg="mod">
          <ac:chgData name="Andrea Chierici" userId="34a2aad2-b3b6-4020-baab-b1585643c7ad" providerId="ADAL" clId="{8561AB8E-701F-459E-9BB5-929BC48CA437}" dt="2019-05-03T08:16:23.534" v="688" actId="20577"/>
          <ac:spMkLst>
            <pc:docMk/>
            <pc:sldMk cId="2795936350" sldId="270"/>
            <ac:spMk id="2" creationId="{00000000-0000-0000-0000-000000000000}"/>
          </ac:spMkLst>
        </pc:spChg>
        <pc:spChg chg="mod">
          <ac:chgData name="Andrea Chierici" userId="34a2aad2-b3b6-4020-baab-b1585643c7ad" providerId="ADAL" clId="{8561AB8E-701F-459E-9BB5-929BC48CA437}" dt="2019-05-03T08:16:05.528" v="638" actId="20577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8561AB8E-701F-459E-9BB5-929BC48CA437}" dt="2019-05-03T08:05:09.530" v="3" actId="1076"/>
        <pc:sldMkLst>
          <pc:docMk/>
          <pc:sldMk cId="3125937647" sldId="281"/>
        </pc:sldMkLst>
        <pc:picChg chg="add mod">
          <ac:chgData name="Andrea Chierici" userId="34a2aad2-b3b6-4020-baab-b1585643c7ad" providerId="ADAL" clId="{8561AB8E-701F-459E-9BB5-929BC48CA437}" dt="2019-05-03T08:05:09.530" v="3" actId="1076"/>
          <ac:picMkLst>
            <pc:docMk/>
            <pc:sldMk cId="3125937647" sldId="281"/>
            <ac:picMk id="4" creationId="{F0C555BD-37B7-4295-ABB8-652ECFE6D557}"/>
          </ac:picMkLst>
        </pc:picChg>
        <pc:picChg chg="del">
          <ac:chgData name="Andrea Chierici" userId="34a2aad2-b3b6-4020-baab-b1585643c7ad" providerId="ADAL" clId="{8561AB8E-701F-459E-9BB5-929BC48CA437}" dt="2019-05-03T08:04:12.799" v="0" actId="478"/>
          <ac:picMkLst>
            <pc:docMk/>
            <pc:sldMk cId="3125937647" sldId="281"/>
            <ac:picMk id="8" creationId="{FFFCA5DC-4335-4339-9AAB-E6E0C68548C4}"/>
          </ac:picMkLst>
        </pc:picChg>
      </pc:sldChg>
      <pc:sldChg chg="modSp">
        <pc:chgData name="Andrea Chierici" userId="34a2aad2-b3b6-4020-baab-b1585643c7ad" providerId="ADAL" clId="{8561AB8E-701F-459E-9BB5-929BC48CA437}" dt="2019-05-03T08:23:58.238" v="951" actId="20577"/>
        <pc:sldMkLst>
          <pc:docMk/>
          <pc:sldMk cId="3162453371" sldId="282"/>
        </pc:sldMkLst>
        <pc:spChg chg="mod">
          <ac:chgData name="Andrea Chierici" userId="34a2aad2-b3b6-4020-baab-b1585643c7ad" providerId="ADAL" clId="{8561AB8E-701F-459E-9BB5-929BC48CA437}" dt="2019-05-03T08:16:31.298" v="691" actId="20577"/>
          <ac:spMkLst>
            <pc:docMk/>
            <pc:sldMk cId="3162453371" sldId="282"/>
            <ac:spMk id="2" creationId="{2363D42C-2F30-43F0-8833-095EE36F1862}"/>
          </ac:spMkLst>
        </pc:spChg>
        <pc:spChg chg="mod">
          <ac:chgData name="Andrea Chierici" userId="34a2aad2-b3b6-4020-baab-b1585643c7ad" providerId="ADAL" clId="{8561AB8E-701F-459E-9BB5-929BC48CA437}" dt="2019-05-03T08:23:58.238" v="951" actId="20577"/>
          <ac:spMkLst>
            <pc:docMk/>
            <pc:sldMk cId="3162453371" sldId="282"/>
            <ac:spMk id="3" creationId="{34DB299F-0003-4635-8C6C-192F8FA6B15F}"/>
          </ac:spMkLst>
        </pc:spChg>
      </pc:sldChg>
      <pc:sldChg chg="modSp">
        <pc:chgData name="Andrea Chierici" userId="34a2aad2-b3b6-4020-baab-b1585643c7ad" providerId="ADAL" clId="{8561AB8E-701F-459E-9BB5-929BC48CA437}" dt="2019-05-03T08:28:07.143" v="1374" actId="20577"/>
        <pc:sldMkLst>
          <pc:docMk/>
          <pc:sldMk cId="722923497" sldId="284"/>
        </pc:sldMkLst>
        <pc:spChg chg="mod">
          <ac:chgData name="Andrea Chierici" userId="34a2aad2-b3b6-4020-baab-b1585643c7ad" providerId="ADAL" clId="{8561AB8E-701F-459E-9BB5-929BC48CA437}" dt="2019-05-03T08:24:21.889" v="957" actId="20577"/>
          <ac:spMkLst>
            <pc:docMk/>
            <pc:sldMk cId="722923497" sldId="284"/>
            <ac:spMk id="2" creationId="{7DC7ABAD-01AC-4C92-B481-8A5A2F14D1F0}"/>
          </ac:spMkLst>
        </pc:spChg>
        <pc:spChg chg="mod">
          <ac:chgData name="Andrea Chierici" userId="34a2aad2-b3b6-4020-baab-b1585643c7ad" providerId="ADAL" clId="{8561AB8E-701F-459E-9BB5-929BC48CA437}" dt="2019-05-03T08:28:07.143" v="1374" actId="20577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Andrea Chierici" userId="34a2aad2-b3b6-4020-baab-b1585643c7ad" providerId="ADAL" clId="{069E5D48-E1E5-4001-8BF0-5094ECB5B34A}"/>
    <pc:docChg chg="custSel addSld delSld modSld">
      <pc:chgData name="Andrea Chierici" userId="34a2aad2-b3b6-4020-baab-b1585643c7ad" providerId="ADAL" clId="{069E5D48-E1E5-4001-8BF0-5094ECB5B34A}" dt="2020-02-20T14:53:55.624" v="1231" actId="20577"/>
      <pc:docMkLst>
        <pc:docMk/>
      </pc:docMkLst>
      <pc:sldChg chg="modSp">
        <pc:chgData name="Andrea Chierici" userId="34a2aad2-b3b6-4020-baab-b1585643c7ad" providerId="ADAL" clId="{069E5D48-E1E5-4001-8BF0-5094ECB5B34A}" dt="2020-02-20T14:34:59.859" v="81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069E5D48-E1E5-4001-8BF0-5094ECB5B34A}" dt="2020-02-20T14:34:53.237" v="70" actId="20577"/>
          <ac:spMkLst>
            <pc:docMk/>
            <pc:sldMk cId="3528133802" sldId="256"/>
            <ac:spMk id="2" creationId="{00000000-0000-0000-0000-000000000000}"/>
          </ac:spMkLst>
        </pc:spChg>
        <pc:spChg chg="mod">
          <ac:chgData name="Andrea Chierici" userId="34a2aad2-b3b6-4020-baab-b1585643c7ad" providerId="ADAL" clId="{069E5D48-E1E5-4001-8BF0-5094ECB5B34A}" dt="2020-02-20T14:34:59.859" v="81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069E5D48-E1E5-4001-8BF0-5094ECB5B34A}" dt="2020-02-20T14:53:31.187" v="1230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069E5D48-E1E5-4001-8BF0-5094ECB5B34A}" dt="2020-02-20T14:53:31.187" v="1230" actId="20577"/>
          <ac:spMkLst>
            <pc:docMk/>
            <pc:sldMk cId="2720095923" sldId="261"/>
            <ac:spMk id="2" creationId="{00000000-0000-0000-0000-000000000000}"/>
          </ac:spMkLst>
        </pc:spChg>
        <pc:spChg chg="mod">
          <ac:chgData name="Andrea Chierici" userId="34a2aad2-b3b6-4020-baab-b1585643c7ad" providerId="ADAL" clId="{069E5D48-E1E5-4001-8BF0-5094ECB5B34A}" dt="2020-02-20T14:38:09.735" v="363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 add">
        <pc:chgData name="Andrea Chierici" userId="34a2aad2-b3b6-4020-baab-b1585643c7ad" providerId="ADAL" clId="{069E5D48-E1E5-4001-8BF0-5094ECB5B34A}" dt="2020-02-20T14:53:55.624" v="1231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069E5D48-E1E5-4001-8BF0-5094ECB5B34A}" dt="2020-02-20T14:39:45.348" v="427" actId="20577"/>
          <ac:spMkLst>
            <pc:docMk/>
            <pc:sldMk cId="1847739817" sldId="262"/>
            <ac:spMk id="2" creationId="{5E3801BF-5097-4FD7-A603-E46A8B3C6A87}"/>
          </ac:spMkLst>
        </pc:spChg>
        <pc:spChg chg="mod">
          <ac:chgData name="Andrea Chierici" userId="34a2aad2-b3b6-4020-baab-b1585643c7ad" providerId="ADAL" clId="{069E5D48-E1E5-4001-8BF0-5094ECB5B34A}" dt="2020-02-20T14:53:55.624" v="1231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modSp add">
        <pc:chgData name="Andrea Chierici" userId="34a2aad2-b3b6-4020-baab-b1585643c7ad" providerId="ADAL" clId="{069E5D48-E1E5-4001-8BF0-5094ECB5B34A}" dt="2020-02-20T14:43:36.653" v="788" actId="20577"/>
        <pc:sldMkLst>
          <pc:docMk/>
          <pc:sldMk cId="2925002130" sldId="263"/>
        </pc:sldMkLst>
        <pc:spChg chg="mod">
          <ac:chgData name="Andrea Chierici" userId="34a2aad2-b3b6-4020-baab-b1585643c7ad" providerId="ADAL" clId="{069E5D48-E1E5-4001-8BF0-5094ECB5B34A}" dt="2020-02-20T14:41:33.571" v="554" actId="20577"/>
          <ac:spMkLst>
            <pc:docMk/>
            <pc:sldMk cId="2925002130" sldId="263"/>
            <ac:spMk id="2" creationId="{6672DB1B-B326-495C-A7AE-E5458435B222}"/>
          </ac:spMkLst>
        </pc:spChg>
        <pc:spChg chg="mod">
          <ac:chgData name="Andrea Chierici" userId="34a2aad2-b3b6-4020-baab-b1585643c7ad" providerId="ADAL" clId="{069E5D48-E1E5-4001-8BF0-5094ECB5B34A}" dt="2020-02-20T14:43:36.653" v="788" actId="20577"/>
          <ac:spMkLst>
            <pc:docMk/>
            <pc:sldMk cId="2925002130" sldId="263"/>
            <ac:spMk id="3" creationId="{56841D29-9F22-48A0-BB9D-2D4E06585A0C}"/>
          </ac:spMkLst>
        </pc:spChg>
      </pc:sldChg>
      <pc:sldChg chg="modSp add">
        <pc:chgData name="Andrea Chierici" userId="34a2aad2-b3b6-4020-baab-b1585643c7ad" providerId="ADAL" clId="{069E5D48-E1E5-4001-8BF0-5094ECB5B34A}" dt="2020-02-20T14:50:57.863" v="1211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069E5D48-E1E5-4001-8BF0-5094ECB5B34A}" dt="2020-02-20T14:46:15.361" v="797" actId="20577"/>
          <ac:spMkLst>
            <pc:docMk/>
            <pc:sldMk cId="919958137" sldId="264"/>
            <ac:spMk id="2" creationId="{8F094AFA-2900-474A-8439-6B8FC7912E1E}"/>
          </ac:spMkLst>
        </pc:spChg>
        <pc:spChg chg="mod">
          <ac:chgData name="Andrea Chierici" userId="34a2aad2-b3b6-4020-baab-b1585643c7ad" providerId="ADAL" clId="{069E5D48-E1E5-4001-8BF0-5094ECB5B34A}" dt="2020-02-20T14:50:57.863" v="1211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 add">
        <pc:chgData name="Andrea Chierici" userId="34a2aad2-b3b6-4020-baab-b1585643c7ad" providerId="ADAL" clId="{069E5D48-E1E5-4001-8BF0-5094ECB5B34A}" dt="2020-02-20T14:46:27.515" v="817" actId="20577"/>
        <pc:sldMkLst>
          <pc:docMk/>
          <pc:sldMk cId="3050006121" sldId="265"/>
        </pc:sldMkLst>
        <pc:spChg chg="mod">
          <ac:chgData name="Andrea Chierici" userId="34a2aad2-b3b6-4020-baab-b1585643c7ad" providerId="ADAL" clId="{069E5D48-E1E5-4001-8BF0-5094ECB5B34A}" dt="2020-02-20T14:46:21.818" v="806" actId="20577"/>
          <ac:spMkLst>
            <pc:docMk/>
            <pc:sldMk cId="3050006121" sldId="265"/>
            <ac:spMk id="2" creationId="{A53B2E88-B485-40B2-85D3-9CA2CBD3CF58}"/>
          </ac:spMkLst>
        </pc:spChg>
        <pc:spChg chg="mod">
          <ac:chgData name="Andrea Chierici" userId="34a2aad2-b3b6-4020-baab-b1585643c7ad" providerId="ADAL" clId="{069E5D48-E1E5-4001-8BF0-5094ECB5B34A}" dt="2020-02-20T14:46:27.515" v="817" actId="20577"/>
          <ac:spMkLst>
            <pc:docMk/>
            <pc:sldMk cId="3050006121" sldId="265"/>
            <ac:spMk id="3" creationId="{1287369F-AEF8-4CD8-B5CF-F879D51A585A}"/>
          </ac:spMkLst>
        </pc:spChg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2795936350" sldId="270"/>
        </pc:sldMkLst>
      </pc:sldChg>
      <pc:sldChg chg="del">
        <pc:chgData name="Andrea Chierici" userId="34a2aad2-b3b6-4020-baab-b1585643c7ad" providerId="ADAL" clId="{069E5D48-E1E5-4001-8BF0-5094ECB5B34A}" dt="2020-02-20T14:34:34.326" v="43" actId="47"/>
        <pc:sldMkLst>
          <pc:docMk/>
          <pc:sldMk cId="3125937647" sldId="281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3162453371" sldId="282"/>
        </pc:sldMkLst>
      </pc:sldChg>
      <pc:sldChg chg="del">
        <pc:chgData name="Andrea Chierici" userId="34a2aad2-b3b6-4020-baab-b1585643c7ad" providerId="ADAL" clId="{069E5D48-E1E5-4001-8BF0-5094ECB5B34A}" dt="2020-02-20T14:39:04.895" v="364" actId="47"/>
        <pc:sldMkLst>
          <pc:docMk/>
          <pc:sldMk cId="722923497" sldId="284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3058279338" sldId="285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94068922" sldId="286"/>
        </pc:sldMkLst>
      </pc:sldChg>
    </pc:docChg>
  </pc:docChgLst>
  <pc:docChgLst>
    <pc:chgData name="Andrea Chierici" userId="34a2aad2-b3b6-4020-baab-b1585643c7ad" providerId="ADAL" clId="{94B26790-EFC2-405E-8EFC-E0146F92F5F7}"/>
    <pc:docChg chg="custSel delSld modSld">
      <pc:chgData name="Andrea Chierici" userId="34a2aad2-b3b6-4020-baab-b1585643c7ad" providerId="ADAL" clId="{94B26790-EFC2-405E-8EFC-E0146F92F5F7}" dt="2020-05-14T10:20:18.897" v="655" actId="20577"/>
      <pc:docMkLst>
        <pc:docMk/>
      </pc:docMkLst>
      <pc:sldChg chg="modSp">
        <pc:chgData name="Andrea Chierici" userId="34a2aad2-b3b6-4020-baab-b1585643c7ad" providerId="ADAL" clId="{94B26790-EFC2-405E-8EFC-E0146F92F5F7}" dt="2020-05-14T10:17:28.363" v="448" actId="6549"/>
        <pc:sldMkLst>
          <pc:docMk/>
          <pc:sldMk cId="1847739817" sldId="262"/>
        </pc:sldMkLst>
        <pc:spChg chg="mod">
          <ac:chgData name="Andrea Chierici" userId="34a2aad2-b3b6-4020-baab-b1585643c7ad" providerId="ADAL" clId="{94B26790-EFC2-405E-8EFC-E0146F92F5F7}" dt="2020-05-14T10:16:10.508" v="392" actId="20577"/>
          <ac:spMkLst>
            <pc:docMk/>
            <pc:sldMk cId="1847739817" sldId="262"/>
            <ac:spMk id="2" creationId="{5E3801BF-5097-4FD7-A603-E46A8B3C6A87}"/>
          </ac:spMkLst>
        </pc:spChg>
        <pc:spChg chg="mod">
          <ac:chgData name="Andrea Chierici" userId="34a2aad2-b3b6-4020-baab-b1585643c7ad" providerId="ADAL" clId="{94B26790-EFC2-405E-8EFC-E0146F92F5F7}" dt="2020-05-14T10:17:28.363" v="448" actId="6549"/>
          <ac:spMkLst>
            <pc:docMk/>
            <pc:sldMk cId="1847739817" sldId="262"/>
            <ac:spMk id="3" creationId="{FCD52A4E-AA0E-4A87-B79C-64ECDB6BACEA}"/>
          </ac:spMkLst>
        </pc:spChg>
      </pc:sldChg>
      <pc:sldChg chg="modSp">
        <pc:chgData name="Andrea Chierici" userId="34a2aad2-b3b6-4020-baab-b1585643c7ad" providerId="ADAL" clId="{94B26790-EFC2-405E-8EFC-E0146F92F5F7}" dt="2020-05-14T10:20:18.897" v="655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94B26790-EFC2-405E-8EFC-E0146F92F5F7}" dt="2020-05-14T10:20:18.897" v="655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addSp delSp modSp">
        <pc:chgData name="Andrea Chierici" userId="34a2aad2-b3b6-4020-baab-b1585643c7ad" providerId="ADAL" clId="{94B26790-EFC2-405E-8EFC-E0146F92F5F7}" dt="2020-05-14T10:16:25.221" v="418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94B26790-EFC2-405E-8EFC-E0146F92F5F7}" dt="2020-05-14T10:16:25.221" v="418" actId="20577"/>
          <ac:spMkLst>
            <pc:docMk/>
            <pc:sldMk cId="996562227" sldId="266"/>
            <ac:spMk id="3" creationId="{472D2971-8B09-4B6D-881B-C25D9E9D4E33}"/>
          </ac:spMkLst>
        </pc:spChg>
        <pc:spChg chg="add del">
          <ac:chgData name="Andrea Chierici" userId="34a2aad2-b3b6-4020-baab-b1585643c7ad" providerId="ADAL" clId="{94B26790-EFC2-405E-8EFC-E0146F92F5F7}" dt="2020-05-14T09:42:15.626" v="1"/>
          <ac:spMkLst>
            <pc:docMk/>
            <pc:sldMk cId="996562227" sldId="266"/>
            <ac:spMk id="4" creationId="{C5EF968B-F84C-4795-B33E-3D4F2C0F2BC1}"/>
          </ac:spMkLst>
        </pc:spChg>
      </pc:sldChg>
      <pc:sldChg chg="del">
        <pc:chgData name="Andrea Chierici" userId="34a2aad2-b3b6-4020-baab-b1585643c7ad" providerId="ADAL" clId="{94B26790-EFC2-405E-8EFC-E0146F92F5F7}" dt="2020-05-14T10:16:39.148" v="419" actId="2696"/>
        <pc:sldMkLst>
          <pc:docMk/>
          <pc:sldMk cId="258919180" sldId="269"/>
        </pc:sldMkLst>
      </pc:sldChg>
      <pc:sldChg chg="del">
        <pc:chgData name="Andrea Chierici" userId="34a2aad2-b3b6-4020-baab-b1585643c7ad" providerId="ADAL" clId="{94B26790-EFC2-405E-8EFC-E0146F92F5F7}" dt="2020-05-14T10:19:33.633" v="617" actId="2696"/>
        <pc:sldMkLst>
          <pc:docMk/>
          <pc:sldMk cId="971687960" sldId="2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F9FA8-9EFE-4423-951D-1369A214F835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463BF-3D12-4F59-998E-0EE1E99E1E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49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042E4-E622-4B37-B080-CCB9AC15AE50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5A6A7-8D9F-4B0A-A8F4-455FA51C50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7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5A6A7-8D9F-4B0A-A8F4-455FA51C506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91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457200" y="1341120"/>
            <a:ext cx="8229600" cy="2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508" y="32535"/>
            <a:ext cx="2615197" cy="118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109738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352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438672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457200" y="1320800"/>
            <a:ext cx="8229600" cy="20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628" y="184935"/>
            <a:ext cx="1458246" cy="65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813739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638374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058389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2769800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909072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3610406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5270005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60879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731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Aggiornamenti da farming</a:t>
            </a:r>
            <a:br>
              <a:rPr lang="en-US" dirty="0"/>
            </a:br>
            <a:endParaRPr lang="en-US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noProof="0" dirty="0" err="1"/>
              <a:t>Giusy</a:t>
            </a:r>
            <a:r>
              <a:rPr lang="en-US" noProof="0" dirty="0"/>
              <a:t> </a:t>
            </a:r>
            <a:r>
              <a:rPr lang="en-US" noProof="0" dirty="0" err="1"/>
              <a:t>Sergi</a:t>
            </a:r>
            <a:endParaRPr lang="en-US" noProof="0" dirty="0"/>
          </a:p>
          <a:p>
            <a:r>
              <a:rPr lang="en-US" noProof="0" dirty="0"/>
              <a:t>Stefano Dal </a:t>
            </a:r>
            <a:r>
              <a:rPr lang="en-US" noProof="0" dirty="0" err="1"/>
              <a:t>Pra</a:t>
            </a:r>
            <a:endParaRPr lang="en-US" noProof="0" dirty="0"/>
          </a:p>
          <a:p>
            <a:r>
              <a:rPr lang="en-US" dirty="0"/>
              <a:t>Diego Michelotto</a:t>
            </a:r>
          </a:p>
          <a:p>
            <a:r>
              <a:rPr lang="en-US" dirty="0"/>
              <a:t>Andrea Chierici</a:t>
            </a:r>
          </a:p>
          <a:p>
            <a:endParaRPr lang="en-US" noProof="0" dirty="0"/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8133802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A6CC6-80D8-46FF-9C99-2FF9D944E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Gara</a:t>
            </a:r>
            <a:r>
              <a:rPr lang="en-US" dirty="0"/>
              <a:t> CPU 2019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61486-2E10-4FD2-86A7-5F3DA95BE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Aggiudicata</a:t>
            </a:r>
            <a:r>
              <a:rPr lang="en-US" dirty="0"/>
              <a:t> </a:t>
            </a:r>
            <a:r>
              <a:rPr lang="en-US" dirty="0" err="1"/>
              <a:t>provvisoriamente</a:t>
            </a:r>
            <a:endParaRPr lang="en-US" dirty="0"/>
          </a:p>
          <a:p>
            <a:pPr lvl="1"/>
            <a:r>
              <a:rPr lang="en-US" dirty="0"/>
              <a:t>E4 </a:t>
            </a:r>
            <a:r>
              <a:rPr lang="en-US" dirty="0" err="1"/>
              <a:t>ditta</a:t>
            </a:r>
            <a:r>
              <a:rPr lang="en-US" dirty="0"/>
              <a:t> </a:t>
            </a:r>
            <a:r>
              <a:rPr lang="en-US" dirty="0" err="1"/>
              <a:t>vincitrice</a:t>
            </a:r>
            <a:endParaRPr lang="en-US" dirty="0"/>
          </a:p>
          <a:p>
            <a:pPr lvl="1"/>
            <a:r>
              <a:rPr lang="en-US" dirty="0"/>
              <a:t>AMD Rome CPU 7282</a:t>
            </a:r>
          </a:p>
          <a:p>
            <a:pPr lvl="1"/>
            <a:r>
              <a:rPr lang="en-US" dirty="0"/>
              <a:t>914 HS06 a </a:t>
            </a:r>
            <a:r>
              <a:rPr lang="en-US" dirty="0" err="1"/>
              <a:t>macchina</a:t>
            </a:r>
            <a:endParaRPr lang="en-US" dirty="0"/>
          </a:p>
          <a:p>
            <a:pPr lvl="1"/>
            <a:r>
              <a:rPr lang="en-US" dirty="0"/>
              <a:t>10 twin2 -&gt; 40 </a:t>
            </a:r>
            <a:r>
              <a:rPr lang="en-US" dirty="0" err="1"/>
              <a:t>macchine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2308436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801BF-5097-4FD7-A603-E46A8B3C6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Stato</a:t>
            </a:r>
            <a:r>
              <a:rPr lang="en-US" dirty="0"/>
              <a:t> farm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52A4E-AA0E-4A87-B79C-64ECDB6BA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Primo reboot </a:t>
            </a:r>
            <a:r>
              <a:rPr lang="en-US" dirty="0" err="1"/>
              <a:t>dinamico</a:t>
            </a:r>
            <a:r>
              <a:rPr lang="en-US" dirty="0"/>
              <a:t> per aggiornamento GPFS da </a:t>
            </a:r>
            <a:r>
              <a:rPr lang="en-US" dirty="0" err="1"/>
              <a:t>quando</a:t>
            </a:r>
            <a:r>
              <a:rPr lang="en-US" dirty="0"/>
              <a:t> farm </a:t>
            </a:r>
            <a:r>
              <a:rPr lang="en-US" dirty="0" err="1"/>
              <a:t>migrata</a:t>
            </a:r>
            <a:r>
              <a:rPr lang="en-US" dirty="0"/>
              <a:t> ad HTC</a:t>
            </a:r>
          </a:p>
          <a:p>
            <a:pPr lvl="1"/>
            <a:r>
              <a:rPr lang="en-US" dirty="0" err="1"/>
              <a:t>Individuati</a:t>
            </a:r>
            <a:r>
              <a:rPr lang="en-US" dirty="0"/>
              <a:t> </a:t>
            </a:r>
            <a:r>
              <a:rPr lang="en-US" dirty="0" err="1"/>
              <a:t>alcuni</a:t>
            </a:r>
            <a:r>
              <a:rPr lang="en-US" dirty="0"/>
              <a:t> </a:t>
            </a:r>
            <a:r>
              <a:rPr lang="en-US" dirty="0" err="1"/>
              <a:t>problemi</a:t>
            </a:r>
            <a:r>
              <a:rPr lang="en-US" dirty="0"/>
              <a:t>, </a:t>
            </a:r>
            <a:r>
              <a:rPr lang="en-US" dirty="0" err="1"/>
              <a:t>ora</a:t>
            </a:r>
            <a:r>
              <a:rPr lang="en-US" dirty="0"/>
              <a:t> </a:t>
            </a:r>
            <a:r>
              <a:rPr lang="en-US" dirty="0" err="1"/>
              <a:t>risolti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Ricordiamo</a:t>
            </a:r>
            <a:r>
              <a:rPr lang="en-US" dirty="0"/>
              <a:t> lo </a:t>
            </a:r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farm</a:t>
            </a:r>
          </a:p>
          <a:p>
            <a:pPr lvl="1"/>
            <a:r>
              <a:rPr lang="en-US" dirty="0" err="1"/>
              <a:t>Migrazione</a:t>
            </a:r>
            <a:r>
              <a:rPr lang="en-US" dirty="0"/>
              <a:t> ad HTC </a:t>
            </a:r>
            <a:r>
              <a:rPr lang="en-US" dirty="0" err="1"/>
              <a:t>completata</a:t>
            </a:r>
            <a:endParaRPr lang="en-US" dirty="0"/>
          </a:p>
          <a:p>
            <a:pPr lvl="1"/>
            <a:r>
              <a:rPr lang="en-US" dirty="0"/>
              <a:t>CE Cream </a:t>
            </a:r>
            <a:r>
              <a:rPr lang="en-US" dirty="0" err="1"/>
              <a:t>dismessi</a:t>
            </a:r>
            <a:endParaRPr lang="en-US" dirty="0"/>
          </a:p>
          <a:p>
            <a:pPr lvl="1"/>
            <a:r>
              <a:rPr lang="en-US" dirty="0"/>
              <a:t>Code in LSF </a:t>
            </a:r>
            <a:r>
              <a:rPr lang="en-US" dirty="0" err="1"/>
              <a:t>chiuse</a:t>
            </a:r>
            <a:endParaRPr lang="it-IT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739817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EB817-3CAB-4A0F-A480-4B3CD6580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Supporto</a:t>
            </a:r>
            <a:r>
              <a:rPr lang="en-US" dirty="0"/>
              <a:t> HTC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D2971-8B09-4B6D-881B-C25D9E9D4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Il supporto da parte di </a:t>
            </a:r>
            <a:r>
              <a:rPr lang="it-IT" dirty="0" err="1"/>
              <a:t>UWisc</a:t>
            </a:r>
            <a:r>
              <a:rPr lang="it-IT" dirty="0"/>
              <a:t> anche durante agosto ha permesso di risolvere molti dei problemi di gioventù riscontrati</a:t>
            </a:r>
          </a:p>
          <a:p>
            <a:pPr lvl="1"/>
            <a:r>
              <a:rPr lang="it-IT" dirty="0"/>
              <a:t>Call bi-settimanali -&gt; ora mensili</a:t>
            </a:r>
          </a:p>
          <a:p>
            <a:pPr lvl="1"/>
            <a:endParaRPr lang="it-IT" dirty="0"/>
          </a:p>
          <a:p>
            <a:r>
              <a:rPr lang="it-IT" dirty="0"/>
              <a:t>Stefano sta sostenendo molti siti nella migrazione verso </a:t>
            </a:r>
            <a:r>
              <a:rPr lang="it-IT" dirty="0" err="1"/>
              <a:t>HTCondorCE</a:t>
            </a:r>
            <a:endParaRPr lang="it-IT" dirty="0"/>
          </a:p>
          <a:p>
            <a:pPr lvl="1"/>
            <a:r>
              <a:rPr lang="it-IT" dirty="0"/>
              <a:t>Impegno best </a:t>
            </a:r>
            <a:r>
              <a:rPr lang="it-IT"/>
              <a:t>effort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6562227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109</Words>
  <Application>Microsoft Office PowerPoint</Application>
  <PresentationFormat>On-screen Show (4:3)</PresentationFormat>
  <Paragraphs>27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di Office</vt:lpstr>
      <vt:lpstr>Aggiornamenti da farming </vt:lpstr>
      <vt:lpstr>Gara CPU 2019</vt:lpstr>
      <vt:lpstr>Stato farm</vt:lpstr>
      <vt:lpstr>Supporto HTC</vt:lpstr>
    </vt:vector>
  </TitlesOfParts>
  <Company>INFN/CNAF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HEPiX Logistics</dc:title>
  <dc:creator>Andrea Chierici</dc:creator>
  <cp:lastModifiedBy>Andrea Chierici</cp:lastModifiedBy>
  <cp:revision>3</cp:revision>
  <dcterms:created xsi:type="dcterms:W3CDTF">2014-05-02T14:23:52Z</dcterms:created>
  <dcterms:modified xsi:type="dcterms:W3CDTF">2020-09-17T12:23:53Z</dcterms:modified>
</cp:coreProperties>
</file>