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6" r:id="rId4"/>
    <p:sldId id="269" r:id="rId5"/>
    <p:sldId id="264" r:id="rId6"/>
    <p:sldId id="270" r:id="rId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F4EF5-3760-4924-89C6-A6EA7C0B50A0}" v="195" dt="2020-04-16T14:10:20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7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hierici" userId="34a2aad2-b3b6-4020-baab-b1585643c7ad" providerId="ADAL" clId="{069E5D48-E1E5-4001-8BF0-5094ECB5B34A}"/>
    <pc:docChg chg="custSel addSld delSld modSld">
      <pc:chgData name="Andrea Chierici" userId="34a2aad2-b3b6-4020-baab-b1585643c7ad" providerId="ADAL" clId="{069E5D48-E1E5-4001-8BF0-5094ECB5B34A}" dt="2020-02-20T14:53:55.624" v="1231" actId="20577"/>
      <pc:docMkLst>
        <pc:docMk/>
      </pc:docMkLst>
      <pc:sldChg chg="modSp">
        <pc:chgData name="Andrea Chierici" userId="34a2aad2-b3b6-4020-baab-b1585643c7ad" providerId="ADAL" clId="{069E5D48-E1E5-4001-8BF0-5094ECB5B34A}" dt="2020-02-20T14:34:59.859" v="81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069E5D48-E1E5-4001-8BF0-5094ECB5B34A}" dt="2020-02-20T14:34:53.237" v="70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4:59.859" v="81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069E5D48-E1E5-4001-8BF0-5094ECB5B34A}" dt="2020-02-20T14:53:31.187" v="1230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069E5D48-E1E5-4001-8BF0-5094ECB5B34A}" dt="2020-02-20T14:53:31.187" v="1230" actId="20577"/>
          <ac:spMkLst>
            <pc:docMk/>
            <pc:sldMk cId="2720095923" sldId="261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8:09.735" v="363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 add">
        <pc:chgData name="Andrea Chierici" userId="34a2aad2-b3b6-4020-baab-b1585643c7ad" providerId="ADAL" clId="{069E5D48-E1E5-4001-8BF0-5094ECB5B34A}" dt="2020-02-20T14:53:55.624" v="1231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069E5D48-E1E5-4001-8BF0-5094ECB5B34A}" dt="2020-02-20T14:39:45.348" v="427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069E5D48-E1E5-4001-8BF0-5094ECB5B34A}" dt="2020-02-20T14:53:55.624" v="1231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add">
        <pc:chgData name="Andrea Chierici" userId="34a2aad2-b3b6-4020-baab-b1585643c7ad" providerId="ADAL" clId="{069E5D48-E1E5-4001-8BF0-5094ECB5B34A}" dt="2020-02-20T14:43:36.653" v="788" actId="20577"/>
        <pc:sldMkLst>
          <pc:docMk/>
          <pc:sldMk cId="2925002130" sldId="263"/>
        </pc:sldMkLst>
        <pc:spChg chg="mod">
          <ac:chgData name="Andrea Chierici" userId="34a2aad2-b3b6-4020-baab-b1585643c7ad" providerId="ADAL" clId="{069E5D48-E1E5-4001-8BF0-5094ECB5B34A}" dt="2020-02-20T14:41:33.571" v="554" actId="20577"/>
          <ac:spMkLst>
            <pc:docMk/>
            <pc:sldMk cId="2925002130" sldId="263"/>
            <ac:spMk id="2" creationId="{6672DB1B-B326-495C-A7AE-E5458435B222}"/>
          </ac:spMkLst>
        </pc:spChg>
        <pc:spChg chg="mod">
          <ac:chgData name="Andrea Chierici" userId="34a2aad2-b3b6-4020-baab-b1585643c7ad" providerId="ADAL" clId="{069E5D48-E1E5-4001-8BF0-5094ECB5B34A}" dt="2020-02-20T14:43:36.653" v="788" actId="20577"/>
          <ac:spMkLst>
            <pc:docMk/>
            <pc:sldMk cId="2925002130" sldId="263"/>
            <ac:spMk id="3" creationId="{56841D29-9F22-48A0-BB9D-2D4E06585A0C}"/>
          </ac:spMkLst>
        </pc:spChg>
      </pc:sldChg>
      <pc:sldChg chg="modSp add">
        <pc:chgData name="Andrea Chierici" userId="34a2aad2-b3b6-4020-baab-b1585643c7ad" providerId="ADAL" clId="{069E5D48-E1E5-4001-8BF0-5094ECB5B34A}" dt="2020-02-20T14:50:57.863" v="121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069E5D48-E1E5-4001-8BF0-5094ECB5B34A}" dt="2020-02-20T14:46:15.361" v="797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069E5D48-E1E5-4001-8BF0-5094ECB5B34A}" dt="2020-02-20T14:50:57.863" v="121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add">
        <pc:chgData name="Andrea Chierici" userId="34a2aad2-b3b6-4020-baab-b1585643c7ad" providerId="ADAL" clId="{069E5D48-E1E5-4001-8BF0-5094ECB5B34A}" dt="2020-02-20T14:46:27.515" v="817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069E5D48-E1E5-4001-8BF0-5094ECB5B34A}" dt="2020-02-20T14:46:21.818" v="806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069E5D48-E1E5-4001-8BF0-5094ECB5B34A}" dt="2020-02-20T14:46:27.515" v="817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2795936350" sldId="270"/>
        </pc:sldMkLst>
      </pc:sldChg>
      <pc:sldChg chg="del">
        <pc:chgData name="Andrea Chierici" userId="34a2aad2-b3b6-4020-baab-b1585643c7ad" providerId="ADAL" clId="{069E5D48-E1E5-4001-8BF0-5094ECB5B34A}" dt="2020-02-20T14:34:34.326" v="43" actId="47"/>
        <pc:sldMkLst>
          <pc:docMk/>
          <pc:sldMk cId="3125937647" sldId="281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162453371" sldId="282"/>
        </pc:sldMkLst>
      </pc:sldChg>
      <pc:sldChg chg="del">
        <pc:chgData name="Andrea Chierici" userId="34a2aad2-b3b6-4020-baab-b1585643c7ad" providerId="ADAL" clId="{069E5D48-E1E5-4001-8BF0-5094ECB5B34A}" dt="2020-02-20T14:39:04.895" v="364" actId="47"/>
        <pc:sldMkLst>
          <pc:docMk/>
          <pc:sldMk cId="722923497" sldId="284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058279338" sldId="285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94068922" sldId="286"/>
        </pc:sldMkLst>
      </pc:sldChg>
    </pc:docChg>
  </pc:docChgLst>
  <pc:docChgLst>
    <pc:chgData name="Andrea Chierici" userId="34a2aad2-b3b6-4020-baab-b1585643c7ad" providerId="ADAL" clId="{E5A1E6E6-2B1C-42FC-B8E0-3895C3B58C13}"/>
    <pc:docChg chg="custSel modSld">
      <pc:chgData name="Andrea Chierici" userId="34a2aad2-b3b6-4020-baab-b1585643c7ad" providerId="ADAL" clId="{E5A1E6E6-2B1C-42FC-B8E0-3895C3B58C13}" dt="2019-06-12T12:41:35.464" v="661" actId="207"/>
      <pc:docMkLst>
        <pc:docMk/>
      </pc:docMkLst>
      <pc:sldChg chg="modSp">
        <pc:chgData name="Andrea Chierici" userId="34a2aad2-b3b6-4020-baab-b1585643c7ad" providerId="ADAL" clId="{E5A1E6E6-2B1C-42FC-B8E0-3895C3B58C13}" dt="2019-06-12T10:49:27.753" v="344" actId="207"/>
        <pc:sldMkLst>
          <pc:docMk/>
          <pc:sldMk cId="3528133802" sldId="256"/>
        </pc:sldMkLst>
        <pc:spChg chg="mod">
          <ac:chgData name="Andrea Chierici" userId="34a2aad2-b3b6-4020-baab-b1585643c7ad" providerId="ADAL" clId="{E5A1E6E6-2B1C-42FC-B8E0-3895C3B58C13}" dt="2019-06-12T10:49:27.753" v="344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0:46:25.386" v="249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E5A1E6E6-2B1C-42FC-B8E0-3895C3B58C13}" dt="2019-06-12T10:46:25.386" v="249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2:38:39.638" v="444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E5A1E6E6-2B1C-42FC-B8E0-3895C3B58C13}" dt="2019-06-12T12:38:39.638" v="444" actId="6549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E5A1E6E6-2B1C-42FC-B8E0-3895C3B58C13}" dt="2019-06-12T10:29:10.397" v="25" actId="1076"/>
        <pc:sldMkLst>
          <pc:docMk/>
          <pc:sldMk cId="3125937647" sldId="281"/>
        </pc:sldMkLst>
        <pc:picChg chg="del">
          <ac:chgData name="Andrea Chierici" userId="34a2aad2-b3b6-4020-baab-b1585643c7ad" providerId="ADAL" clId="{E5A1E6E6-2B1C-42FC-B8E0-3895C3B58C13}" dt="2019-06-12T10:28:40.442" v="21" actId="478"/>
          <ac:picMkLst>
            <pc:docMk/>
            <pc:sldMk cId="3125937647" sldId="281"/>
            <ac:picMk id="4" creationId="{F0C555BD-37B7-4295-ABB8-652ECFE6D557}"/>
          </ac:picMkLst>
        </pc:picChg>
        <pc:picChg chg="add mod">
          <ac:chgData name="Andrea Chierici" userId="34a2aad2-b3b6-4020-baab-b1585643c7ad" providerId="ADAL" clId="{E5A1E6E6-2B1C-42FC-B8E0-3895C3B58C13}" dt="2019-06-12T10:29:10.397" v="25" actId="1076"/>
          <ac:picMkLst>
            <pc:docMk/>
            <pc:sldMk cId="3125937647" sldId="281"/>
            <ac:picMk id="5" creationId="{D64F068B-2C3F-4821-9098-973858E03ED6}"/>
          </ac:picMkLst>
        </pc:picChg>
      </pc:sldChg>
      <pc:sldChg chg="modSp">
        <pc:chgData name="Andrea Chierici" userId="34a2aad2-b3b6-4020-baab-b1585643c7ad" providerId="ADAL" clId="{E5A1E6E6-2B1C-42FC-B8E0-3895C3B58C13}" dt="2019-06-12T12:41:35.464" v="661" actId="207"/>
        <pc:sldMkLst>
          <pc:docMk/>
          <pc:sldMk cId="3162453371" sldId="282"/>
        </pc:sldMkLst>
        <pc:spChg chg="mod">
          <ac:chgData name="Andrea Chierici" userId="34a2aad2-b3b6-4020-baab-b1585643c7ad" providerId="ADAL" clId="{E5A1E6E6-2B1C-42FC-B8E0-3895C3B58C13}" dt="2019-06-12T12:41:35.464" v="661" actId="20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E5A1E6E6-2B1C-42FC-B8E0-3895C3B58C13}" dt="2019-06-12T10:43:34.172" v="113" actId="5793"/>
        <pc:sldMkLst>
          <pc:docMk/>
          <pc:sldMk cId="722923497" sldId="284"/>
        </pc:sldMkLst>
        <pc:spChg chg="mod">
          <ac:chgData name="Andrea Chierici" userId="34a2aad2-b3b6-4020-baab-b1585643c7ad" providerId="ADAL" clId="{E5A1E6E6-2B1C-42FC-B8E0-3895C3B58C13}" dt="2019-06-12T10:43:34.172" v="113" actId="5793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4E7F048E-9612-40F1-84F6-9A74130B61E9}"/>
    <pc:docChg chg="custSel addSld modSld">
      <pc:chgData name="Andrea Chierici" userId="34a2aad2-b3b6-4020-baab-b1585643c7ad" providerId="ADAL" clId="{4E7F048E-9612-40F1-84F6-9A74130B61E9}" dt="2020-02-20T20:17:34.038" v="510" actId="20577"/>
      <pc:docMkLst>
        <pc:docMk/>
      </pc:docMkLst>
      <pc:sldChg chg="modSp">
        <pc:chgData name="Andrea Chierici" userId="34a2aad2-b3b6-4020-baab-b1585643c7ad" providerId="ADAL" clId="{4E7F048E-9612-40F1-84F6-9A74130B61E9}" dt="2020-02-20T20:14:27.423" v="325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4E7F048E-9612-40F1-84F6-9A74130B61E9}" dt="2020-02-20T20:14:27.423" v="325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modSp add">
        <pc:chgData name="Andrea Chierici" userId="34a2aad2-b3b6-4020-baab-b1585643c7ad" providerId="ADAL" clId="{4E7F048E-9612-40F1-84F6-9A74130B61E9}" dt="2020-02-20T20:16:07.397" v="402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4E7F048E-9612-40F1-84F6-9A74130B61E9}" dt="2020-02-20T20:12:11.612" v="140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4E7F048E-9612-40F1-84F6-9A74130B61E9}" dt="2020-02-20T20:16:07.397" v="402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add">
        <pc:chgData name="Andrea Chierici" userId="34a2aad2-b3b6-4020-baab-b1585643c7ad" providerId="ADAL" clId="{4E7F048E-9612-40F1-84F6-9A74130B61E9}" dt="2020-02-20T20:17:34.038" v="510" actId="20577"/>
        <pc:sldMkLst>
          <pc:docMk/>
          <pc:sldMk cId="1031565932" sldId="267"/>
        </pc:sldMkLst>
        <pc:spChg chg="mod">
          <ac:chgData name="Andrea Chierici" userId="34a2aad2-b3b6-4020-baab-b1585643c7ad" providerId="ADAL" clId="{4E7F048E-9612-40F1-84F6-9A74130B61E9}" dt="2020-02-20T20:16:40.697" v="411" actId="20577"/>
          <ac:spMkLst>
            <pc:docMk/>
            <pc:sldMk cId="1031565932" sldId="267"/>
            <ac:spMk id="2" creationId="{11CAD230-25DF-4B42-B7E6-994CB62BCDCB}"/>
          </ac:spMkLst>
        </pc:spChg>
        <pc:spChg chg="mod">
          <ac:chgData name="Andrea Chierici" userId="34a2aad2-b3b6-4020-baab-b1585643c7ad" providerId="ADAL" clId="{4E7F048E-9612-40F1-84F6-9A74130B61E9}" dt="2020-02-20T20:17:34.038" v="510" actId="20577"/>
          <ac:spMkLst>
            <pc:docMk/>
            <pc:sldMk cId="1031565932" sldId="267"/>
            <ac:spMk id="3" creationId="{AB452B34-65A9-48A0-AD56-D8937A6FCFAB}"/>
          </ac:spMkLst>
        </pc:spChg>
      </pc:sldChg>
    </pc:docChg>
  </pc:docChgLst>
  <pc:docChgLst>
    <pc:chgData name="Andrea Chierici" userId="34a2aad2-b3b6-4020-baab-b1585643c7ad" providerId="ADAL" clId="{BFC32753-AA35-41E6-842F-F91DB5D64278}"/>
    <pc:docChg chg="custSel addSld delSld modSld">
      <pc:chgData name="Andrea Chierici" userId="34a2aad2-b3b6-4020-baab-b1585643c7ad" providerId="ADAL" clId="{BFC32753-AA35-41E6-842F-F91DB5D64278}" dt="2019-07-19T08:08:55.907" v="772" actId="6549"/>
      <pc:docMkLst>
        <pc:docMk/>
      </pc:docMkLst>
      <pc:sldChg chg="modSp">
        <pc:chgData name="Andrea Chierici" userId="34a2aad2-b3b6-4020-baab-b1585643c7ad" providerId="ADAL" clId="{BFC32753-AA35-41E6-842F-F91DB5D64278}" dt="2019-07-19T07:37:52.514" v="0" actId="207"/>
        <pc:sldMkLst>
          <pc:docMk/>
          <pc:sldMk cId="3528133802" sldId="256"/>
        </pc:sldMkLst>
        <pc:spChg chg="mod">
          <ac:chgData name="Andrea Chierici" userId="34a2aad2-b3b6-4020-baab-b1585643c7ad" providerId="ADAL" clId="{BFC32753-AA35-41E6-842F-F91DB5D64278}" dt="2019-07-19T07:37:52.514" v="0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BFC32753-AA35-41E6-842F-F91DB5D64278}" dt="2019-07-19T08:08:55.907" v="772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BFC32753-AA35-41E6-842F-F91DB5D64278}" dt="2019-07-19T08:08:55.907" v="772" actId="6549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BFC32753-AA35-41E6-842F-F91DB5D64278}" dt="2019-07-19T07:46:32.887" v="326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BFC32753-AA35-41E6-842F-F91DB5D64278}" dt="2019-07-19T07:39:49.771" v="5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BFC32753-AA35-41E6-842F-F91DB5D64278}" dt="2019-07-19T07:39:49.771" v="5" actId="1076"/>
          <ac:picMkLst>
            <pc:docMk/>
            <pc:sldMk cId="3125937647" sldId="281"/>
            <ac:picMk id="4" creationId="{8C0C4F34-AA79-400F-82F7-121C6B9E8D25}"/>
          </ac:picMkLst>
        </pc:picChg>
        <pc:picChg chg="del">
          <ac:chgData name="Andrea Chierici" userId="34a2aad2-b3b6-4020-baab-b1585643c7ad" providerId="ADAL" clId="{BFC32753-AA35-41E6-842F-F91DB5D64278}" dt="2019-07-19T07:39:42.272" v="1" actId="478"/>
          <ac:picMkLst>
            <pc:docMk/>
            <pc:sldMk cId="3125937647" sldId="281"/>
            <ac:picMk id="5" creationId="{D64F068B-2C3F-4821-9098-973858E03ED6}"/>
          </ac:picMkLst>
        </pc:picChg>
      </pc:sldChg>
      <pc:sldChg chg="modTransition">
        <pc:chgData name="Andrea Chierici" userId="34a2aad2-b3b6-4020-baab-b1585643c7ad" providerId="ADAL" clId="{BFC32753-AA35-41E6-842F-F91DB5D64278}" dt="2019-07-19T07:46:46.207" v="327"/>
        <pc:sldMkLst>
          <pc:docMk/>
          <pc:sldMk cId="3162453371" sldId="282"/>
        </pc:sldMkLst>
      </pc:sldChg>
      <pc:sldChg chg="modTransition">
        <pc:chgData name="Andrea Chierici" userId="34a2aad2-b3b6-4020-baab-b1585643c7ad" providerId="ADAL" clId="{BFC32753-AA35-41E6-842F-F91DB5D64278}" dt="2019-07-19T07:42:53.274" v="171"/>
        <pc:sldMkLst>
          <pc:docMk/>
          <pc:sldMk cId="722923497" sldId="284"/>
        </pc:sldMkLst>
      </pc:sldChg>
      <pc:sldChg chg="modSp add">
        <pc:chgData name="Andrea Chierici" userId="34a2aad2-b3b6-4020-baab-b1585643c7ad" providerId="ADAL" clId="{BFC32753-AA35-41E6-842F-F91DB5D64278}" dt="2019-07-19T08:07:48.626" v="768" actId="20577"/>
        <pc:sldMkLst>
          <pc:docMk/>
          <pc:sldMk cId="3058279338" sldId="285"/>
        </pc:sldMkLst>
        <pc:spChg chg="mod">
          <ac:chgData name="Andrea Chierici" userId="34a2aad2-b3b6-4020-baab-b1585643c7ad" providerId="ADAL" clId="{BFC32753-AA35-41E6-842F-F91DB5D64278}" dt="2019-07-19T07:44:53.659" v="186" actId="20577"/>
          <ac:spMkLst>
            <pc:docMk/>
            <pc:sldMk cId="3058279338" sldId="285"/>
            <ac:spMk id="2" creationId="{8248C6F0-A0DC-4088-87D7-F668D90A4BD0}"/>
          </ac:spMkLst>
        </pc:spChg>
        <pc:spChg chg="mod">
          <ac:chgData name="Andrea Chierici" userId="34a2aad2-b3b6-4020-baab-b1585643c7ad" providerId="ADAL" clId="{BFC32753-AA35-41E6-842F-F91DB5D64278}" dt="2019-07-19T08:07:48.626" v="768" actId="20577"/>
          <ac:spMkLst>
            <pc:docMk/>
            <pc:sldMk cId="3058279338" sldId="285"/>
            <ac:spMk id="3" creationId="{2CCFF22D-70B0-4824-A958-DC4FCC069230}"/>
          </ac:spMkLst>
        </pc:spChg>
      </pc:sldChg>
      <pc:sldChg chg="modSp add">
        <pc:chgData name="Andrea Chierici" userId="34a2aad2-b3b6-4020-baab-b1585643c7ad" providerId="ADAL" clId="{BFC32753-AA35-41E6-842F-F91DB5D64278}" dt="2019-07-19T08:05:42.419" v="711" actId="20577"/>
        <pc:sldMkLst>
          <pc:docMk/>
          <pc:sldMk cId="94068922" sldId="286"/>
        </pc:sldMkLst>
        <pc:spChg chg="mod">
          <ac:chgData name="Andrea Chierici" userId="34a2aad2-b3b6-4020-baab-b1585643c7ad" providerId="ADAL" clId="{BFC32753-AA35-41E6-842F-F91DB5D64278}" dt="2019-07-19T08:04:15.480" v="511" actId="20577"/>
          <ac:spMkLst>
            <pc:docMk/>
            <pc:sldMk cId="94068922" sldId="286"/>
            <ac:spMk id="2" creationId="{4204C609-31F7-490A-B12E-9AA015A5FC09}"/>
          </ac:spMkLst>
        </pc:spChg>
        <pc:spChg chg="mod">
          <ac:chgData name="Andrea Chierici" userId="34a2aad2-b3b6-4020-baab-b1585643c7ad" providerId="ADAL" clId="{BFC32753-AA35-41E6-842F-F91DB5D64278}" dt="2019-07-19T08:05:42.419" v="711" actId="20577"/>
          <ac:spMkLst>
            <pc:docMk/>
            <pc:sldMk cId="94068922" sldId="286"/>
            <ac:spMk id="3" creationId="{39DCE75F-3C61-455B-9E3A-8D2B0402C694}"/>
          </ac:spMkLst>
        </pc:spChg>
      </pc:sldChg>
      <pc:sldChg chg="modSp add del">
        <pc:chgData name="Andrea Chierici" userId="34a2aad2-b3b6-4020-baab-b1585643c7ad" providerId="ADAL" clId="{BFC32753-AA35-41E6-842F-F91DB5D64278}" dt="2019-07-19T08:01:40.031" v="338" actId="2696"/>
        <pc:sldMkLst>
          <pc:docMk/>
          <pc:sldMk cId="3224450600" sldId="286"/>
        </pc:sldMkLst>
        <pc:spChg chg="mod">
          <ac:chgData name="Andrea Chierici" userId="34a2aad2-b3b6-4020-baab-b1585643c7ad" providerId="ADAL" clId="{BFC32753-AA35-41E6-842F-F91DB5D64278}" dt="2019-07-19T08:01:32.873" v="337" actId="20577"/>
          <ac:spMkLst>
            <pc:docMk/>
            <pc:sldMk cId="3224450600" sldId="286"/>
            <ac:spMk id="2" creationId="{11A5FD43-A552-4136-9522-96991C7F05F0}"/>
          </ac:spMkLst>
        </pc:spChg>
      </pc:sldChg>
    </pc:docChg>
  </pc:docChgLst>
  <pc:docChgLst>
    <pc:chgData name="Andrea Chierici" userId="34a2aad2-b3b6-4020-baab-b1585643c7ad" providerId="ADAL" clId="{8561AB8E-701F-459E-9BB5-929BC48CA437}"/>
    <pc:docChg chg="custSel delSld modSld">
      <pc:chgData name="Andrea Chierici" userId="34a2aad2-b3b6-4020-baab-b1585643c7ad" providerId="ADAL" clId="{8561AB8E-701F-459E-9BB5-929BC48CA437}" dt="2019-05-03T08:28:07.143" v="1374" actId="20577"/>
      <pc:docMkLst>
        <pc:docMk/>
      </pc:docMkLst>
      <pc:sldChg chg="modSp">
        <pc:chgData name="Andrea Chierici" userId="34a2aad2-b3b6-4020-baab-b1585643c7ad" providerId="ADAL" clId="{8561AB8E-701F-459E-9BB5-929BC48CA437}" dt="2019-05-03T08:10:27.316" v="254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8561AB8E-701F-459E-9BB5-929BC48CA437}" dt="2019-05-03T08:10:27.316" v="254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09:59.566" v="24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8561AB8E-701F-459E-9BB5-929BC48CA437}" dt="2019-05-03T08:09:59.566" v="24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16:23.534" v="688" actId="20577"/>
        <pc:sldMkLst>
          <pc:docMk/>
          <pc:sldMk cId="2795936350" sldId="270"/>
        </pc:sldMkLst>
        <pc:spChg chg="mod">
          <ac:chgData name="Andrea Chierici" userId="34a2aad2-b3b6-4020-baab-b1585643c7ad" providerId="ADAL" clId="{8561AB8E-701F-459E-9BB5-929BC48CA437}" dt="2019-05-03T08:16:23.534" v="688" actId="20577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8561AB8E-701F-459E-9BB5-929BC48CA437}" dt="2019-05-03T08:16:05.528" v="638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8561AB8E-701F-459E-9BB5-929BC48CA437}" dt="2019-05-03T08:05:09.530" v="3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8561AB8E-701F-459E-9BB5-929BC48CA437}" dt="2019-05-03T08:05:09.530" v="3" actId="1076"/>
          <ac:picMkLst>
            <pc:docMk/>
            <pc:sldMk cId="3125937647" sldId="281"/>
            <ac:picMk id="4" creationId="{F0C555BD-37B7-4295-ABB8-652ECFE6D557}"/>
          </ac:picMkLst>
        </pc:picChg>
        <pc:picChg chg="del">
          <ac:chgData name="Andrea Chierici" userId="34a2aad2-b3b6-4020-baab-b1585643c7ad" providerId="ADAL" clId="{8561AB8E-701F-459E-9BB5-929BC48CA437}" dt="2019-05-03T08:04:12.799" v="0" actId="478"/>
          <ac:picMkLst>
            <pc:docMk/>
            <pc:sldMk cId="3125937647" sldId="281"/>
            <ac:picMk id="8" creationId="{FFFCA5DC-4335-4339-9AAB-E6E0C68548C4}"/>
          </ac:picMkLst>
        </pc:picChg>
      </pc:sldChg>
      <pc:sldChg chg="modSp">
        <pc:chgData name="Andrea Chierici" userId="34a2aad2-b3b6-4020-baab-b1585643c7ad" providerId="ADAL" clId="{8561AB8E-701F-459E-9BB5-929BC48CA437}" dt="2019-05-03T08:23:58.238" v="951" actId="20577"/>
        <pc:sldMkLst>
          <pc:docMk/>
          <pc:sldMk cId="3162453371" sldId="282"/>
        </pc:sldMkLst>
        <pc:spChg chg="mod">
          <ac:chgData name="Andrea Chierici" userId="34a2aad2-b3b6-4020-baab-b1585643c7ad" providerId="ADAL" clId="{8561AB8E-701F-459E-9BB5-929BC48CA437}" dt="2019-05-03T08:16:31.298" v="691" actId="20577"/>
          <ac:spMkLst>
            <pc:docMk/>
            <pc:sldMk cId="3162453371" sldId="282"/>
            <ac:spMk id="2" creationId="{2363D42C-2F30-43F0-8833-095EE36F1862}"/>
          </ac:spMkLst>
        </pc:spChg>
        <pc:spChg chg="mod">
          <ac:chgData name="Andrea Chierici" userId="34a2aad2-b3b6-4020-baab-b1585643c7ad" providerId="ADAL" clId="{8561AB8E-701F-459E-9BB5-929BC48CA437}" dt="2019-05-03T08:23:58.238" v="951" actId="2057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8561AB8E-701F-459E-9BB5-929BC48CA437}" dt="2019-05-03T08:28:07.143" v="1374" actId="20577"/>
        <pc:sldMkLst>
          <pc:docMk/>
          <pc:sldMk cId="722923497" sldId="284"/>
        </pc:sldMkLst>
        <pc:spChg chg="mod">
          <ac:chgData name="Andrea Chierici" userId="34a2aad2-b3b6-4020-baab-b1585643c7ad" providerId="ADAL" clId="{8561AB8E-701F-459E-9BB5-929BC48CA437}" dt="2019-05-03T08:24:21.889" v="957" actId="20577"/>
          <ac:spMkLst>
            <pc:docMk/>
            <pc:sldMk cId="722923497" sldId="284"/>
            <ac:spMk id="2" creationId="{7DC7ABAD-01AC-4C92-B481-8A5A2F14D1F0}"/>
          </ac:spMkLst>
        </pc:spChg>
        <pc:spChg chg="mod">
          <ac:chgData name="Andrea Chierici" userId="34a2aad2-b3b6-4020-baab-b1585643c7ad" providerId="ADAL" clId="{8561AB8E-701F-459E-9BB5-929BC48CA437}" dt="2019-05-03T08:28:07.143" v="1374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Daniele Cesini" userId="S::dcesini@infn.it::73c81fc6-a548-41a4-a5ae-672b7b2208f0" providerId="AD" clId="Web-{5C53C127-55ED-36F9-BBFA-E812BF40EEA2}"/>
    <pc:docChg chg="modSld">
      <pc:chgData name="Daniele Cesini" userId="S::dcesini@infn.it::73c81fc6-a548-41a4-a5ae-672b7b2208f0" providerId="AD" clId="Web-{5C53C127-55ED-36F9-BBFA-E812BF40EEA2}" dt="2020-03-17T14:43:38.915" v="18" actId="20577"/>
      <pc:docMkLst>
        <pc:docMk/>
      </pc:docMkLst>
      <pc:sldChg chg="modSp">
        <pc:chgData name="Daniele Cesini" userId="S::dcesini@infn.it::73c81fc6-a548-41a4-a5ae-672b7b2208f0" providerId="AD" clId="Web-{5C53C127-55ED-36F9-BBFA-E812BF40EEA2}" dt="2020-03-17T14:43:38.915" v="17" actId="20577"/>
        <pc:sldMkLst>
          <pc:docMk/>
          <pc:sldMk cId="996562227" sldId="266"/>
        </pc:sldMkLst>
        <pc:spChg chg="mod">
          <ac:chgData name="Daniele Cesini" userId="S::dcesini@infn.it::73c81fc6-a548-41a4-a5ae-672b7b2208f0" providerId="AD" clId="Web-{5C53C127-55ED-36F9-BBFA-E812BF40EEA2}" dt="2020-03-17T14:43:38.915" v="17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Luca Dell'Agnello" userId="S::dellagne@infn.it::d72a87f9-a160-4fd3-a539-95a317f8eda3" providerId="AD" clId="Web-{9153CDA2-AF5D-CA87-860C-10683BB6EF6D}"/>
    <pc:docChg chg="modSld">
      <pc:chgData name="Luca Dell'Agnello" userId="S::dellagne@infn.it::d72a87f9-a160-4fd3-a539-95a317f8eda3" providerId="AD" clId="Web-{9153CDA2-AF5D-CA87-860C-10683BB6EF6D}" dt="2020-03-17T17:22:15.340" v="61" actId="20577"/>
      <pc:docMkLst>
        <pc:docMk/>
      </pc:docMkLst>
      <pc:sldChg chg="modSp">
        <pc:chgData name="Luca Dell'Agnello" userId="S::dellagne@infn.it::d72a87f9-a160-4fd3-a539-95a317f8eda3" providerId="AD" clId="Web-{9153CDA2-AF5D-CA87-860C-10683BB6EF6D}" dt="2020-03-17T17:22:15.340" v="60" actId="20577"/>
        <pc:sldMkLst>
          <pc:docMk/>
          <pc:sldMk cId="2720095923" sldId="261"/>
        </pc:sldMkLst>
        <pc:spChg chg="mod">
          <ac:chgData name="Luca Dell'Agnello" userId="S::dellagne@infn.it::d72a87f9-a160-4fd3-a539-95a317f8eda3" providerId="AD" clId="Web-{9153CDA2-AF5D-CA87-860C-10683BB6EF6D}" dt="2020-03-17T17:22:15.340" v="60" actId="20577"/>
          <ac:spMkLst>
            <pc:docMk/>
            <pc:sldMk cId="2720095923" sldId="261"/>
            <ac:spMk id="3" creationId="{00000000-0000-0000-0000-000000000000}"/>
          </ac:spMkLst>
        </pc:spChg>
      </pc:sldChg>
    </pc:docChg>
  </pc:docChgLst>
  <pc:docChgLst>
    <pc:chgData name="Andrea Chierici" userId="34a2aad2-b3b6-4020-baab-b1585643c7ad" providerId="ADAL" clId="{90A8D857-77F9-4B37-8C8D-C2E33EC16ED6}"/>
  </pc:docChgLst>
  <pc:docChgLst>
    <pc:chgData name="Andrea Chierici" userId="34a2aad2-b3b6-4020-baab-b1585643c7ad" providerId="ADAL" clId="{40B909AD-6B9A-4FB7-880E-823E3F8578E9}"/>
  </pc:docChgLst>
  <pc:docChgLst>
    <pc:chgData name="Utente guest" userId="S::urn:spo:anon#9bb7b453e4a3a8800fe173905e60f77a41f11b89163165ef1a6d8f1d3c6b2017::" providerId="AD" clId="Web-{20BF0A32-6F8D-6BBB-74E6-6B2AAF6340AD}"/>
    <pc:docChg chg="modSld">
      <pc:chgData name="Utente guest" userId="S::urn:spo:anon#9bb7b453e4a3a8800fe173905e60f77a41f11b89163165ef1a6d8f1d3c6b2017::" providerId="AD" clId="Web-{20BF0A32-6F8D-6BBB-74E6-6B2AAF6340AD}" dt="2020-03-17T15:19:48.200" v="110" actId="20577"/>
      <pc:docMkLst>
        <pc:docMk/>
      </pc:docMkLst>
      <pc:sldChg chg="modSp">
        <pc:chgData name="Utente guest" userId="S::urn:spo:anon#9bb7b453e4a3a8800fe173905e60f77a41f11b89163165ef1a6d8f1d3c6b2017::" providerId="AD" clId="Web-{20BF0A32-6F8D-6BBB-74E6-6B2AAF6340AD}" dt="2020-03-17T15:13:09.915" v="108" actId="20577"/>
        <pc:sldMkLst>
          <pc:docMk/>
          <pc:sldMk cId="996562227" sldId="266"/>
        </pc:sldMkLst>
        <pc:spChg chg="mod">
          <ac:chgData name="Utente guest" userId="S::urn:spo:anon#9bb7b453e4a3a8800fe173905e60f77a41f11b89163165ef1a6d8f1d3c6b2017::" providerId="AD" clId="Web-{20BF0A32-6F8D-6BBB-74E6-6B2AAF6340AD}" dt="2020-03-17T15:13:09.915" v="108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Andrea Chierici" userId="34a2aad2-b3b6-4020-baab-b1585643c7ad" providerId="ADAL" clId="{96EF4EF5-3760-4924-89C6-A6EA7C0B50A0}"/>
    <pc:docChg chg="undo custSel addSld delSld modSld sldOrd">
      <pc:chgData name="Andrea Chierici" userId="34a2aad2-b3b6-4020-baab-b1585643c7ad" providerId="ADAL" clId="{96EF4EF5-3760-4924-89C6-A6EA7C0B50A0}" dt="2020-04-16T14:12:03.439" v="3575" actId="20577"/>
      <pc:docMkLst>
        <pc:docMk/>
      </pc:docMkLst>
      <pc:sldChg chg="modSp">
        <pc:chgData name="Andrea Chierici" userId="34a2aad2-b3b6-4020-baab-b1585643c7ad" providerId="ADAL" clId="{96EF4EF5-3760-4924-89C6-A6EA7C0B50A0}" dt="2020-04-16T14:12:03.439" v="3575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96EF4EF5-3760-4924-89C6-A6EA7C0B50A0}" dt="2020-04-16T14:12:03.439" v="3575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96EF4EF5-3760-4924-89C6-A6EA7C0B50A0}" dt="2020-03-17T13:51:27.453" v="2248" actId="20577"/>
          <ac:spMkLst>
            <pc:docMk/>
            <pc:sldMk cId="3528133802" sldId="256"/>
            <ac:spMk id="3" creationId="{00000000-0000-0000-0000-000000000000}"/>
          </ac:spMkLst>
        </pc:spChg>
      </pc:sldChg>
      <pc:sldChg chg="modSp del ord">
        <pc:chgData name="Andrea Chierici" userId="34a2aad2-b3b6-4020-baab-b1585643c7ad" providerId="ADAL" clId="{96EF4EF5-3760-4924-89C6-A6EA7C0B50A0}" dt="2020-04-16T13:10:30.060" v="2592" actId="2696"/>
        <pc:sldMkLst>
          <pc:docMk/>
          <pc:sldMk cId="2720095923" sldId="261"/>
        </pc:sldMkLst>
        <pc:spChg chg="mod">
          <ac:chgData name="Andrea Chierici" userId="34a2aad2-b3b6-4020-baab-b1585643c7ad" providerId="ADAL" clId="{96EF4EF5-3760-4924-89C6-A6EA7C0B50A0}" dt="2020-03-19T08:59:17.760" v="245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96EF4EF5-3760-4924-89C6-A6EA7C0B50A0}" dt="2020-04-16T14:04:30.790" v="3309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96EF4EF5-3760-4924-89C6-A6EA7C0B50A0}" dt="2020-04-16T14:04:30.790" v="3309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96EF4EF5-3760-4924-89C6-A6EA7C0B50A0}" dt="2020-03-17T11:06:58.063" v="70" actId="2696"/>
        <pc:sldMkLst>
          <pc:docMk/>
          <pc:sldMk cId="2925002130" sldId="263"/>
        </pc:sldMkLst>
      </pc:sldChg>
      <pc:sldChg chg="modSp">
        <pc:chgData name="Andrea Chierici" userId="34a2aad2-b3b6-4020-baab-b1585643c7ad" providerId="ADAL" clId="{96EF4EF5-3760-4924-89C6-A6EA7C0B50A0}" dt="2020-04-16T14:04:48.794" v="3315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6EF4EF5-3760-4924-89C6-A6EA7C0B50A0}" dt="2020-03-19T09:00:20.264" v="2505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4:04:48.794" v="3315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del">
        <pc:chgData name="Andrea Chierici" userId="34a2aad2-b3b6-4020-baab-b1585643c7ad" providerId="ADAL" clId="{96EF4EF5-3760-4924-89C6-A6EA7C0B50A0}" dt="2020-03-17T13:02:15.382" v="2118" actId="2696"/>
        <pc:sldMkLst>
          <pc:docMk/>
          <pc:sldMk cId="3050006121" sldId="265"/>
        </pc:sldMkLst>
        <pc:spChg chg="mod">
          <ac:chgData name="Andrea Chierici" userId="34a2aad2-b3b6-4020-baab-b1585643c7ad" providerId="ADAL" clId="{96EF4EF5-3760-4924-89C6-A6EA7C0B50A0}" dt="2020-03-17T11:07:12.339" v="95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96EF4EF5-3760-4924-89C6-A6EA7C0B50A0}" dt="2020-03-17T11:12:38.412" v="350"/>
          <ac:spMkLst>
            <pc:docMk/>
            <pc:sldMk cId="3050006121" sldId="265"/>
            <ac:spMk id="3" creationId="{1287369F-AEF8-4CD8-B5CF-F879D51A585A}"/>
          </ac:spMkLst>
        </pc:spChg>
      </pc:sldChg>
      <pc:sldChg chg="addSp delSp modSp add del">
        <pc:chgData name="Andrea Chierici" userId="34a2aad2-b3b6-4020-baab-b1585643c7ad" providerId="ADAL" clId="{96EF4EF5-3760-4924-89C6-A6EA7C0B50A0}" dt="2020-04-16T13:49:10.216" v="3220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6EF4EF5-3760-4924-89C6-A6EA7C0B50A0}" dt="2020-04-16T13:49:10.216" v="3220" actId="20577"/>
          <ac:spMkLst>
            <pc:docMk/>
            <pc:sldMk cId="996562227" sldId="266"/>
            <ac:spMk id="3" creationId="{472D2971-8B09-4B6D-881B-C25D9E9D4E33}"/>
          </ac:spMkLst>
        </pc:spChg>
        <pc:spChg chg="add del mod">
          <ac:chgData name="Andrea Chierici" userId="34a2aad2-b3b6-4020-baab-b1585643c7ad" providerId="ADAL" clId="{96EF4EF5-3760-4924-89C6-A6EA7C0B50A0}" dt="2020-04-16T13:13:08.111" v="2629" actId="478"/>
          <ac:spMkLst>
            <pc:docMk/>
            <pc:sldMk cId="996562227" sldId="266"/>
            <ac:spMk id="4" creationId="{6C65F61A-EFFA-42D3-B77F-3BD32D698005}"/>
          </ac:spMkLst>
        </pc:spChg>
      </pc:sldChg>
      <pc:sldChg chg="del">
        <pc:chgData name="Andrea Chierici" userId="34a2aad2-b3b6-4020-baab-b1585643c7ad" providerId="ADAL" clId="{96EF4EF5-3760-4924-89C6-A6EA7C0B50A0}" dt="2020-03-17T12:49:56.969" v="1783" actId="2696"/>
        <pc:sldMkLst>
          <pc:docMk/>
          <pc:sldMk cId="1031565932" sldId="267"/>
        </pc:sldMkLst>
      </pc:sldChg>
      <pc:sldChg chg="modSp add del">
        <pc:chgData name="Andrea Chierici" userId="34a2aad2-b3b6-4020-baab-b1585643c7ad" providerId="ADAL" clId="{96EF4EF5-3760-4924-89C6-A6EA7C0B50A0}" dt="2020-04-16T14:01:43.029" v="3281" actId="2696"/>
        <pc:sldMkLst>
          <pc:docMk/>
          <pc:sldMk cId="2799618164" sldId="268"/>
        </pc:sldMkLst>
        <pc:spChg chg="mod">
          <ac:chgData name="Andrea Chierici" userId="34a2aad2-b3b6-4020-baab-b1585643c7ad" providerId="ADAL" clId="{96EF4EF5-3760-4924-89C6-A6EA7C0B50A0}" dt="2020-03-17T12:50:19.991" v="1802" actId="20577"/>
          <ac:spMkLst>
            <pc:docMk/>
            <pc:sldMk cId="2799618164" sldId="268"/>
            <ac:spMk id="2" creationId="{1DEA3C82-5F71-414C-A798-CF1CA3C95288}"/>
          </ac:spMkLst>
        </pc:spChg>
        <pc:spChg chg="mod">
          <ac:chgData name="Andrea Chierici" userId="34a2aad2-b3b6-4020-baab-b1585643c7ad" providerId="ADAL" clId="{96EF4EF5-3760-4924-89C6-A6EA7C0B50A0}" dt="2020-03-19T09:00:54.278" v="2521" actId="313"/>
          <ac:spMkLst>
            <pc:docMk/>
            <pc:sldMk cId="2799618164" sldId="268"/>
            <ac:spMk id="3" creationId="{9E2BA6B2-536D-4952-A5BF-162F56377ED1}"/>
          </ac:spMkLst>
        </pc:spChg>
      </pc:sldChg>
      <pc:sldChg chg="addSp delSp modSp add">
        <pc:chgData name="Andrea Chierici" userId="34a2aad2-b3b6-4020-baab-b1585643c7ad" providerId="ADAL" clId="{96EF4EF5-3760-4924-89C6-A6EA7C0B50A0}" dt="2020-04-16T13:20:08.511" v="2924" actId="20577"/>
        <pc:sldMkLst>
          <pc:docMk/>
          <pc:sldMk cId="258919180" sldId="269"/>
        </pc:sldMkLst>
        <pc:spChg chg="mod">
          <ac:chgData name="Andrea Chierici" userId="34a2aad2-b3b6-4020-baab-b1585643c7ad" providerId="ADAL" clId="{96EF4EF5-3760-4924-89C6-A6EA7C0B50A0}" dt="2020-04-16T13:20:08.511" v="2924" actId="20577"/>
          <ac:spMkLst>
            <pc:docMk/>
            <pc:sldMk cId="258919180" sldId="269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4-16T13:16:42.507" v="2784" actId="27636"/>
          <ac:spMkLst>
            <pc:docMk/>
            <pc:sldMk cId="258919180" sldId="269"/>
            <ac:spMk id="3" creationId="{F7025F64-DDC1-4108-AD3F-4F51935D47FE}"/>
          </ac:spMkLst>
        </pc:spChg>
        <pc:spChg chg="add del">
          <ac:chgData name="Andrea Chierici" userId="34a2aad2-b3b6-4020-baab-b1585643c7ad" providerId="ADAL" clId="{96EF4EF5-3760-4924-89C6-A6EA7C0B50A0}" dt="2020-04-16T13:17:27.541" v="2793"/>
          <ac:spMkLst>
            <pc:docMk/>
            <pc:sldMk cId="258919180" sldId="269"/>
            <ac:spMk id="6" creationId="{D439213E-5B71-4A2D-964E-CC116C0717E9}"/>
          </ac:spMkLst>
        </pc:spChg>
        <pc:picChg chg="add mod">
          <ac:chgData name="Andrea Chierici" userId="34a2aad2-b3b6-4020-baab-b1585643c7ad" providerId="ADAL" clId="{96EF4EF5-3760-4924-89C6-A6EA7C0B50A0}" dt="2020-04-16T13:17:10.587" v="2791" actId="14100"/>
          <ac:picMkLst>
            <pc:docMk/>
            <pc:sldMk cId="258919180" sldId="269"/>
            <ac:picMk id="5" creationId="{B7153278-463A-49A9-A2FB-B72B576BBDF0}"/>
          </ac:picMkLst>
        </pc:picChg>
        <pc:picChg chg="add mod">
          <ac:chgData name="Andrea Chierici" userId="34a2aad2-b3b6-4020-baab-b1585643c7ad" providerId="ADAL" clId="{96EF4EF5-3760-4924-89C6-A6EA7C0B50A0}" dt="2020-04-16T13:17:57.392" v="2805" actId="1038"/>
          <ac:picMkLst>
            <pc:docMk/>
            <pc:sldMk cId="258919180" sldId="269"/>
            <ac:picMk id="8" creationId="{07C4202D-88A1-4436-918E-C632028A6062}"/>
          </ac:picMkLst>
        </pc:picChg>
      </pc:sldChg>
      <pc:sldChg chg="modSp add del">
        <pc:chgData name="Andrea Chierici" userId="34a2aad2-b3b6-4020-baab-b1585643c7ad" providerId="ADAL" clId="{96EF4EF5-3760-4924-89C6-A6EA7C0B50A0}" dt="2020-04-16T13:10:30.058" v="2591" actId="2696"/>
        <pc:sldMkLst>
          <pc:docMk/>
          <pc:sldMk cId="1854239925" sldId="269"/>
        </pc:sldMkLst>
        <pc:spChg chg="mod">
          <ac:chgData name="Andrea Chierici" userId="34a2aad2-b3b6-4020-baab-b1585643c7ad" providerId="ADAL" clId="{96EF4EF5-3760-4924-89C6-A6EA7C0B50A0}" dt="2020-03-17T12:38:17.079" v="889" actId="20577"/>
          <ac:spMkLst>
            <pc:docMk/>
            <pc:sldMk cId="1854239925" sldId="269"/>
            <ac:spMk id="2" creationId="{D34070EC-D21D-47DA-BAFD-8055705E26BC}"/>
          </ac:spMkLst>
        </pc:spChg>
        <pc:spChg chg="mod">
          <ac:chgData name="Andrea Chierici" userId="34a2aad2-b3b6-4020-baab-b1585643c7ad" providerId="ADAL" clId="{96EF4EF5-3760-4924-89C6-A6EA7C0B50A0}" dt="2020-03-19T09:01:10.471" v="2525" actId="20577"/>
          <ac:spMkLst>
            <pc:docMk/>
            <pc:sldMk cId="1854239925" sldId="269"/>
            <ac:spMk id="3" creationId="{8621F115-4109-4282-B7BC-7FC4543A0C24}"/>
          </ac:spMkLst>
        </pc:spChg>
      </pc:sldChg>
      <pc:sldChg chg="add del">
        <pc:chgData name="Andrea Chierici" userId="34a2aad2-b3b6-4020-baab-b1585643c7ad" providerId="ADAL" clId="{96EF4EF5-3760-4924-89C6-A6EA7C0B50A0}" dt="2020-04-16T14:01:40.705" v="3280" actId="2696"/>
        <pc:sldMkLst>
          <pc:docMk/>
          <pc:sldMk cId="180297682" sldId="270"/>
        </pc:sldMkLst>
      </pc:sldChg>
      <pc:sldChg chg="modSp add">
        <pc:chgData name="Andrea Chierici" userId="34a2aad2-b3b6-4020-baab-b1585643c7ad" providerId="ADAL" clId="{96EF4EF5-3760-4924-89C6-A6EA7C0B50A0}" dt="2020-04-16T14:11:14.132" v="3541" actId="313"/>
        <pc:sldMkLst>
          <pc:docMk/>
          <pc:sldMk cId="971687960" sldId="270"/>
        </pc:sldMkLst>
        <pc:spChg chg="mod">
          <ac:chgData name="Andrea Chierici" userId="34a2aad2-b3b6-4020-baab-b1585643c7ad" providerId="ADAL" clId="{96EF4EF5-3760-4924-89C6-A6EA7C0B50A0}" dt="2020-04-16T14:07:56.459" v="3324" actId="20577"/>
          <ac:spMkLst>
            <pc:docMk/>
            <pc:sldMk cId="971687960" sldId="270"/>
            <ac:spMk id="2" creationId="{F4FE7AE0-327D-4D53-80B4-C33616511B08}"/>
          </ac:spMkLst>
        </pc:spChg>
        <pc:spChg chg="mod">
          <ac:chgData name="Andrea Chierici" userId="34a2aad2-b3b6-4020-baab-b1585643c7ad" providerId="ADAL" clId="{96EF4EF5-3760-4924-89C6-A6EA7C0B50A0}" dt="2020-04-16T14:11:14.132" v="3541" actId="313"/>
          <ac:spMkLst>
            <pc:docMk/>
            <pc:sldMk cId="971687960" sldId="270"/>
            <ac:spMk id="3" creationId="{971B964E-5A9D-42D7-AE38-41B91A6A4C31}"/>
          </ac:spMkLst>
        </pc:spChg>
      </pc:sldChg>
    </pc:docChg>
  </pc:docChgLst>
  <pc:docChgLst>
    <pc:chgData name="Diego Michelotto" userId="S::dmichelotto@infn.it::937372ca-fa15-4dfb-8ccd-202b4465d311" providerId="AD" clId="Web-{5909B46B-9AA8-4819-B325-8F798C9B72D7}"/>
    <pc:docChg chg="modSld">
      <pc:chgData name="Diego Michelotto" userId="S::dmichelotto@infn.it::937372ca-fa15-4dfb-8ccd-202b4465d311" providerId="AD" clId="Web-{5909B46B-9AA8-4819-B325-8F798C9B72D7}" dt="2019-06-12T13:01:28.982" v="77" actId="20577"/>
      <pc:docMkLst>
        <pc:docMk/>
      </pc:docMkLst>
      <pc:sldChg chg="modSp">
        <pc:chgData name="Diego Michelotto" userId="S::dmichelotto@infn.it::937372ca-fa15-4dfb-8ccd-202b4465d311" providerId="AD" clId="Web-{5909B46B-9AA8-4819-B325-8F798C9B72D7}" dt="2019-06-12T13:01:28.967" v="76" actId="20577"/>
        <pc:sldMkLst>
          <pc:docMk/>
          <pc:sldMk cId="722923497" sldId="284"/>
        </pc:sldMkLst>
        <pc:spChg chg="mod">
          <ac:chgData name="Diego Michelotto" userId="S::dmichelotto@infn.it::937372ca-fa15-4dfb-8ccd-202b4465d311" providerId="AD" clId="Web-{5909B46B-9AA8-4819-B325-8F798C9B72D7}" dt="2019-06-12T13:01:28.967" v="76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9FA8-9EFE-4423-951D-1369A214F835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463BF-3D12-4F59-998E-0EE1E99E1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042E4-E622-4B37-B080-CCB9AC15AE50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5A6A7-8D9F-4B0A-A8F4-455FA51C50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5A6A7-8D9F-4B0A-A8F4-455FA51C50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41120"/>
            <a:ext cx="8229600" cy="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508" y="32535"/>
            <a:ext cx="2615197" cy="118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0973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2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3867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20800"/>
            <a:ext cx="8229600" cy="20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628" y="184935"/>
            <a:ext cx="1458246" cy="65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373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8374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5838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769800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0907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104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27000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087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3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3929GB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migrazione</a:t>
            </a:r>
            <a:r>
              <a:rPr lang="en-US" dirty="0"/>
              <a:t> ad </a:t>
            </a:r>
            <a:r>
              <a:rPr lang="en-US" dirty="0" err="1"/>
              <a:t>HTCondor</a:t>
            </a:r>
            <a:r>
              <a:rPr lang="en-US" dirty="0"/>
              <a:t> e aggiornamenti </a:t>
            </a:r>
            <a:r>
              <a:rPr lang="en-US"/>
              <a:t>da farming</a:t>
            </a:r>
            <a:br>
              <a:rPr lang="en-US" dirty="0"/>
            </a:br>
            <a:endParaRPr lang="en-US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noProof="0"/>
              <a:t>Stefano Dal Pra</a:t>
            </a:r>
          </a:p>
          <a:p>
            <a:r>
              <a:rPr lang="en-US"/>
              <a:t>Diego Michelotto</a:t>
            </a:r>
          </a:p>
          <a:p>
            <a:r>
              <a:rPr lang="en-US"/>
              <a:t>Andrea Chierici</a:t>
            </a:r>
          </a:p>
          <a:p>
            <a:r>
              <a:rPr lang="en-US"/>
              <a:t>e</a:t>
            </a:r>
            <a:endParaRPr lang="en-US" noProof="0"/>
          </a:p>
          <a:p>
            <a:r>
              <a:rPr lang="en-US"/>
              <a:t>Daniele Cesini</a:t>
            </a:r>
            <a:endParaRPr lang="en-US" noProof="0"/>
          </a:p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28133802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01BF-5097-4FD7-A603-E46A8B3C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Risorse</a:t>
            </a:r>
            <a:r>
              <a:rPr lang="en-US"/>
              <a:t> </a:t>
            </a:r>
            <a:r>
              <a:rPr lang="en-US" err="1"/>
              <a:t>disponibili</a:t>
            </a:r>
            <a:r>
              <a:rPr lang="en-US"/>
              <a:t> </a:t>
            </a:r>
            <a:r>
              <a:rPr lang="en-US" err="1"/>
              <a:t>su</a:t>
            </a:r>
            <a:r>
              <a:rPr lang="en-US"/>
              <a:t> HTC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52A4E-AA0E-4A87-B79C-64ECDB6B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trike="sngStrike" dirty="0"/>
              <a:t>181</a:t>
            </a:r>
            <a:r>
              <a:rPr lang="en-US" dirty="0"/>
              <a:t> 305 kHS06</a:t>
            </a:r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Attenzione</a:t>
            </a:r>
            <a:r>
              <a:rPr lang="en-US" dirty="0"/>
              <a:t>: </a:t>
            </a:r>
            <a:r>
              <a:rPr lang="en-US" dirty="0" err="1"/>
              <a:t>indicativamente</a:t>
            </a:r>
            <a:r>
              <a:rPr lang="en-US" dirty="0"/>
              <a:t> dal </a:t>
            </a:r>
            <a:r>
              <a:rPr lang="en-US" dirty="0">
                <a:solidFill>
                  <a:srgbClr val="FF0000"/>
                </a:solidFill>
              </a:rPr>
              <a:t>30 </a:t>
            </a:r>
            <a:r>
              <a:rPr lang="en-US" dirty="0" err="1">
                <a:solidFill>
                  <a:srgbClr val="FF0000"/>
                </a:solidFill>
              </a:rPr>
              <a:t>aprile</a:t>
            </a:r>
            <a:r>
              <a:rPr lang="en-US" dirty="0"/>
              <a:t>, solo un rack </a:t>
            </a:r>
            <a:r>
              <a:rPr lang="en-US" dirty="0" err="1"/>
              <a:t>disponibile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LSF</a:t>
            </a:r>
          </a:p>
          <a:p>
            <a:pPr lvl="1"/>
            <a:r>
              <a:rPr lang="en-US" dirty="0"/>
              <a:t>20 kHS06</a:t>
            </a:r>
            <a:endParaRPr lang="it-IT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39817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B817-3CAB-4A0F-A480-4B3CD6580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VO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D2971-8B09-4B6D-881B-C25D9E9D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Migrate: Atlas, ALICE, AMS, </a:t>
            </a:r>
            <a:r>
              <a:rPr lang="en-US" dirty="0"/>
              <a:t>CMS, </a:t>
            </a:r>
            <a:r>
              <a:rPr lang="en-US" dirty="0" err="1"/>
              <a:t>argo</a:t>
            </a:r>
            <a:r>
              <a:rPr lang="en-US" dirty="0"/>
              <a:t>, belle, </a:t>
            </a:r>
            <a:r>
              <a:rPr lang="en-US" dirty="0" err="1"/>
              <a:t>borexino</a:t>
            </a:r>
            <a:r>
              <a:rPr lang="en-US" dirty="0"/>
              <a:t>, cupid, </a:t>
            </a:r>
            <a:r>
              <a:rPr lang="en-US" dirty="0" err="1"/>
              <a:t>dampe</a:t>
            </a:r>
            <a:r>
              <a:rPr lang="en-US" dirty="0"/>
              <a:t>, </a:t>
            </a:r>
            <a:r>
              <a:rPr lang="en-US" dirty="0" err="1"/>
              <a:t>cdf</a:t>
            </a:r>
            <a:r>
              <a:rPr lang="en-US" dirty="0"/>
              <a:t>, compass, </a:t>
            </a:r>
            <a:r>
              <a:rPr lang="en-US" dirty="0" err="1"/>
              <a:t>famu</a:t>
            </a:r>
            <a:r>
              <a:rPr lang="en-US" dirty="0"/>
              <a:t>, </a:t>
            </a:r>
            <a:r>
              <a:rPr lang="en-US" dirty="0" err="1"/>
              <a:t>gerda</a:t>
            </a:r>
            <a:r>
              <a:rPr lang="en-US" dirty="0"/>
              <a:t>, </a:t>
            </a:r>
            <a:r>
              <a:rPr lang="en-US" dirty="0" err="1"/>
              <a:t>glast</a:t>
            </a:r>
            <a:r>
              <a:rPr lang="en-US" dirty="0"/>
              <a:t>, km3, opera, auger</a:t>
            </a:r>
          </a:p>
          <a:p>
            <a:r>
              <a:rPr lang="en-US" dirty="0" err="1"/>
              <a:t>Pronte</a:t>
            </a:r>
            <a:endParaRPr lang="en-US" dirty="0"/>
          </a:p>
          <a:p>
            <a:pPr lvl="1"/>
            <a:r>
              <a:rPr lang="en-US" dirty="0"/>
              <a:t>Virgo, </a:t>
            </a:r>
            <a:r>
              <a:rPr lang="en-US" dirty="0" err="1"/>
              <a:t>LHCb</a:t>
            </a:r>
            <a:r>
              <a:rPr lang="en-US" dirty="0"/>
              <a:t>, </a:t>
            </a:r>
            <a:r>
              <a:rPr lang="en-US" dirty="0" err="1"/>
              <a:t>pamela</a:t>
            </a:r>
            <a:r>
              <a:rPr lang="en-US" dirty="0"/>
              <a:t>, </a:t>
            </a:r>
            <a:r>
              <a:rPr lang="en-US" dirty="0" err="1"/>
              <a:t>cuore</a:t>
            </a:r>
            <a:r>
              <a:rPr lang="en-US" dirty="0"/>
              <a:t> (</a:t>
            </a:r>
            <a:r>
              <a:rPr lang="en-US" dirty="0" err="1"/>
              <a:t>dag</a:t>
            </a:r>
            <a:r>
              <a:rPr lang="en-US" dirty="0"/>
              <a:t> da </a:t>
            </a:r>
            <a:r>
              <a:rPr lang="en-US" dirty="0" err="1"/>
              <a:t>definire</a:t>
            </a:r>
            <a:r>
              <a:rPr lang="en-US" dirty="0"/>
              <a:t>)</a:t>
            </a:r>
          </a:p>
          <a:p>
            <a:r>
              <a:rPr lang="en-US" dirty="0"/>
              <a:t>Non </a:t>
            </a:r>
            <a:r>
              <a:rPr lang="en-US" dirty="0" err="1"/>
              <a:t>ancora</a:t>
            </a:r>
            <a:r>
              <a:rPr lang="en-US" dirty="0"/>
              <a:t> </a:t>
            </a:r>
            <a:r>
              <a:rPr lang="en-US" dirty="0" err="1"/>
              <a:t>pronte</a:t>
            </a:r>
            <a:r>
              <a:rPr lang="en-US" dirty="0"/>
              <a:t>, ma </a:t>
            </a:r>
            <a:r>
              <a:rPr lang="en-US" dirty="0" err="1"/>
              <a:t>avvisate</a:t>
            </a:r>
            <a:endParaRPr lang="en-US" dirty="0"/>
          </a:p>
          <a:p>
            <a:pPr lvl="1"/>
            <a:r>
              <a:rPr lang="en-US" dirty="0" err="1"/>
              <a:t>Cta</a:t>
            </a:r>
            <a:r>
              <a:rPr lang="en-US" dirty="0"/>
              <a:t> (</a:t>
            </a:r>
            <a:r>
              <a:rPr lang="en-US" dirty="0" err="1"/>
              <a:t>inattivo</a:t>
            </a:r>
            <a:r>
              <a:rPr lang="en-US" dirty="0"/>
              <a:t>), </a:t>
            </a:r>
            <a:r>
              <a:rPr lang="en-US" dirty="0" err="1"/>
              <a:t>darkside</a:t>
            </a:r>
            <a:r>
              <a:rPr lang="en-US" dirty="0"/>
              <a:t>, </a:t>
            </a:r>
            <a:r>
              <a:rPr lang="en-US" dirty="0" err="1"/>
              <a:t>icarus</a:t>
            </a:r>
            <a:r>
              <a:rPr lang="en-US" dirty="0"/>
              <a:t>, </a:t>
            </a:r>
            <a:r>
              <a:rPr lang="en-US" dirty="0" err="1"/>
              <a:t>juno</a:t>
            </a:r>
            <a:r>
              <a:rPr lang="en-US" dirty="0"/>
              <a:t>, </a:t>
            </a:r>
            <a:r>
              <a:rPr lang="en-US" dirty="0" err="1"/>
              <a:t>limadou</a:t>
            </a:r>
            <a:endParaRPr lang="en-US" dirty="0"/>
          </a:p>
          <a:p>
            <a:r>
              <a:rPr lang="en-US" dirty="0"/>
              <a:t>Da </a:t>
            </a:r>
            <a:r>
              <a:rPr lang="en-US" dirty="0" err="1"/>
              <a:t>ri-contattare</a:t>
            </a:r>
            <a:endParaRPr lang="en-US" dirty="0"/>
          </a:p>
          <a:p>
            <a:pPr lvl="1"/>
            <a:r>
              <a:rPr lang="en-US" dirty="0"/>
              <a:t>biomed, </a:t>
            </a:r>
            <a:r>
              <a:rPr lang="en-US" dirty="0" err="1"/>
              <a:t>lhaaso</a:t>
            </a:r>
            <a:r>
              <a:rPr lang="en-US" dirty="0"/>
              <a:t>, </a:t>
            </a:r>
            <a:r>
              <a:rPr lang="en-US" dirty="0" err="1"/>
              <a:t>lhcf</a:t>
            </a:r>
            <a:r>
              <a:rPr lang="en-US" dirty="0"/>
              <a:t>,  na62, </a:t>
            </a:r>
            <a:r>
              <a:rPr lang="en-US" dirty="0" err="1"/>
              <a:t>newsdm</a:t>
            </a:r>
            <a:r>
              <a:rPr lang="en-US" dirty="0"/>
              <a:t>, </a:t>
            </a:r>
            <a:r>
              <a:rPr lang="en-US" dirty="0" err="1"/>
              <a:t>padme</a:t>
            </a:r>
            <a:r>
              <a:rPr lang="en-US" dirty="0"/>
              <a:t>, </a:t>
            </a:r>
            <a:r>
              <a:rPr lang="en-US" dirty="0" err="1"/>
              <a:t>tristan</a:t>
            </a:r>
            <a:r>
              <a:rPr lang="en-US" dirty="0"/>
              <a:t>, xenon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56222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4AFA-2900-474A-8439-6B8FC791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5F64-DDC1-4108-AD3F-4F51935D4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Ritardo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migrazione</a:t>
            </a:r>
            <a:r>
              <a:rPr lang="en-US" dirty="0"/>
              <a:t> di 2 </a:t>
            </a:r>
            <a:r>
              <a:rPr lang="en-US" dirty="0" err="1"/>
              <a:t>settimane</a:t>
            </a:r>
            <a:r>
              <a:rPr lang="en-US" dirty="0"/>
              <a:t> </a:t>
            </a:r>
            <a:r>
              <a:rPr lang="en-US" dirty="0" err="1"/>
              <a:t>dovute</a:t>
            </a:r>
            <a:r>
              <a:rPr lang="en-US" dirty="0"/>
              <a:t> a </a:t>
            </a:r>
            <a:r>
              <a:rPr lang="en-US" dirty="0" err="1"/>
              <a:t>sperimentazione</a:t>
            </a:r>
            <a:r>
              <a:rPr lang="en-US" dirty="0"/>
              <a:t> </a:t>
            </a:r>
            <a:r>
              <a:rPr lang="en-US" dirty="0" err="1"/>
              <a:t>sibylla</a:t>
            </a:r>
            <a:r>
              <a:rPr lang="en-US" dirty="0"/>
              <a:t> biotech</a:t>
            </a:r>
          </a:p>
          <a:p>
            <a:pPr lvl="1"/>
            <a:r>
              <a:rPr lang="en-US" dirty="0" err="1"/>
              <a:t>Erogate</a:t>
            </a:r>
            <a:r>
              <a:rPr lang="en-US" dirty="0"/>
              <a:t> </a:t>
            </a:r>
            <a:r>
              <a:rPr lang="it-IT" dirty="0"/>
              <a:t>3.630.067 </a:t>
            </a:r>
            <a:r>
              <a:rPr lang="it-IT" dirty="0" err="1"/>
              <a:t>wct_h</a:t>
            </a:r>
            <a:endParaRPr lang="it-IT" dirty="0"/>
          </a:p>
          <a:p>
            <a:pPr lvl="1"/>
            <a:r>
              <a:rPr lang="it-IT" dirty="0"/>
              <a:t>Coinvolti tutti i nodi più potenti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B7153278-463A-49A9-A2FB-B72B576BB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3679098"/>
            <a:ext cx="4114800" cy="3086101"/>
          </a:xfrm>
          <a:prstGeom prst="rect">
            <a:avLst/>
          </a:prstGeom>
        </p:spPr>
      </p:pic>
      <p:pic>
        <p:nvPicPr>
          <p:cNvPr id="8" name="Picture 7" descr="A close up of a map&#10;&#10;Description automatically generated">
            <a:extLst>
              <a:ext uri="{FF2B5EF4-FFF2-40B4-BE49-F238E27FC236}">
                <a16:creationId xmlns:a16="http://schemas.microsoft.com/office/drawing/2014/main" id="{07C4202D-88A1-4436-918E-C632028A6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0491" y="3679097"/>
            <a:ext cx="4114802" cy="308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19180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4AFA-2900-474A-8439-6B8FC791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Cronoprogramma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5F64-DDC1-4108-AD3F-4F51935D4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Migrazione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VO </a:t>
            </a:r>
            <a:r>
              <a:rPr lang="en-US" dirty="0" err="1"/>
              <a:t>restanti</a:t>
            </a:r>
            <a:r>
              <a:rPr lang="en-US" dirty="0"/>
              <a:t> </a:t>
            </a:r>
            <a:r>
              <a:rPr lang="en-US" dirty="0" err="1"/>
              <a:t>fino</a:t>
            </a:r>
            <a:r>
              <a:rPr lang="en-US" dirty="0"/>
              <a:t> ad </a:t>
            </a:r>
            <a:r>
              <a:rPr lang="en-US" dirty="0" err="1"/>
              <a:t>esaurimento</a:t>
            </a:r>
            <a:endParaRPr lang="en-US" dirty="0"/>
          </a:p>
          <a:p>
            <a:pPr lvl="1"/>
            <a:r>
              <a:rPr lang="en-US" dirty="0" err="1"/>
              <a:t>interamente</a:t>
            </a:r>
            <a:r>
              <a:rPr lang="en-US" dirty="0"/>
              <a:t> in </a:t>
            </a:r>
            <a:r>
              <a:rPr lang="en-US" dirty="0" err="1"/>
              <a:t>telelavoro</a:t>
            </a:r>
            <a:endParaRPr lang="en-US" dirty="0"/>
          </a:p>
          <a:p>
            <a:pPr lvl="1"/>
            <a:r>
              <a:rPr lang="en-US" dirty="0" err="1"/>
              <a:t>LHCb</a:t>
            </a:r>
            <a:r>
              <a:rPr lang="en-US" dirty="0"/>
              <a:t> </a:t>
            </a:r>
            <a:r>
              <a:rPr lang="en-US" dirty="0" err="1"/>
              <a:t>aggiornato</a:t>
            </a:r>
            <a:r>
              <a:rPr lang="en-US" dirty="0"/>
              <a:t> </a:t>
            </a:r>
            <a:r>
              <a:rPr lang="en-US" dirty="0" err="1"/>
              <a:t>contestualmente</a:t>
            </a:r>
            <a:r>
              <a:rPr lang="en-US" dirty="0"/>
              <a:t> ai </a:t>
            </a:r>
            <a:r>
              <a:rPr lang="en-US" dirty="0" err="1"/>
              <a:t>servizi</a:t>
            </a:r>
            <a:r>
              <a:rPr lang="en-US" dirty="0"/>
              <a:t> T2</a:t>
            </a:r>
          </a:p>
          <a:p>
            <a:pPr lvl="2"/>
            <a:r>
              <a:rPr lang="en-US" dirty="0" err="1"/>
              <a:t>Eliminazione</a:t>
            </a:r>
            <a:r>
              <a:rPr lang="en-US" dirty="0"/>
              <a:t> di ce02-lhcb-t2</a:t>
            </a:r>
          </a:p>
          <a:p>
            <a:r>
              <a:rPr lang="en-US" dirty="0"/>
              <a:t>Setup di 2 </a:t>
            </a:r>
            <a:r>
              <a:rPr lang="en-US" dirty="0" err="1"/>
              <a:t>ulteriori</a:t>
            </a:r>
            <a:r>
              <a:rPr lang="en-US" dirty="0"/>
              <a:t> CE HTC per un </a:t>
            </a:r>
            <a:r>
              <a:rPr lang="en-US" dirty="0" err="1"/>
              <a:t>totale</a:t>
            </a:r>
            <a:r>
              <a:rPr lang="en-US" dirty="0"/>
              <a:t> di 6</a:t>
            </a:r>
          </a:p>
          <a:p>
            <a:r>
              <a:rPr lang="en-US" dirty="0"/>
              <a:t>VO/</a:t>
            </a:r>
            <a:r>
              <a:rPr lang="en-US" dirty="0" err="1"/>
              <a:t>esperimenti</a:t>
            </a:r>
            <a:r>
              <a:rPr lang="en-US" dirty="0"/>
              <a:t> </a:t>
            </a:r>
            <a:r>
              <a:rPr lang="en-US" dirty="0" err="1"/>
              <a:t>saranno</a:t>
            </a:r>
            <a:r>
              <a:rPr lang="en-US" dirty="0"/>
              <a:t> </a:t>
            </a:r>
            <a:r>
              <a:rPr lang="en-US" dirty="0" err="1"/>
              <a:t>contatti</a:t>
            </a:r>
            <a:r>
              <a:rPr lang="en-US" dirty="0"/>
              <a:t> da user-support/farming per </a:t>
            </a:r>
            <a:r>
              <a:rPr lang="en-US" dirty="0" err="1"/>
              <a:t>concordare</a:t>
            </a:r>
            <a:r>
              <a:rPr lang="en-US" dirty="0"/>
              <a:t> la </a:t>
            </a:r>
            <a:r>
              <a:rPr lang="en-US" dirty="0" err="1"/>
              <a:t>transizione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https://bit.ly/3929GBI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9958137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E7AE0-327D-4D53-80B4-C3361651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Gara</a:t>
            </a:r>
            <a:r>
              <a:rPr lang="en-US" dirty="0"/>
              <a:t> CPU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B964E-5A9D-42D7-AE38-41B91A6A4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Ritardata</a:t>
            </a:r>
            <a:r>
              <a:rPr lang="en-US" dirty="0"/>
              <a:t> a causa COVID-19</a:t>
            </a:r>
          </a:p>
          <a:p>
            <a:r>
              <a:rPr lang="en-US" dirty="0" err="1"/>
              <a:t>Nuovi</a:t>
            </a:r>
            <a:r>
              <a:rPr lang="en-US" dirty="0"/>
              <a:t> termini</a:t>
            </a:r>
          </a:p>
          <a:p>
            <a:pPr lvl="1"/>
            <a:r>
              <a:rPr lang="it-IT" dirty="0"/>
              <a:t>Richiesta </a:t>
            </a:r>
            <a:r>
              <a:rPr lang="it-IT" dirty="0" err="1"/>
              <a:t>chiaramenti</a:t>
            </a:r>
            <a:r>
              <a:rPr lang="it-IT" dirty="0"/>
              <a:t>: 27 maggio</a:t>
            </a:r>
          </a:p>
          <a:p>
            <a:pPr lvl="1"/>
            <a:r>
              <a:rPr lang="it-IT" dirty="0"/>
              <a:t>Risposta chiarimenti: 3 giugno</a:t>
            </a:r>
          </a:p>
          <a:p>
            <a:pPr lvl="1"/>
            <a:r>
              <a:rPr lang="it-IT" dirty="0"/>
              <a:t>scadenza offerta: 10 giugno </a:t>
            </a:r>
          </a:p>
          <a:p>
            <a:r>
              <a:rPr lang="it-IT" dirty="0"/>
              <a:t>Sembra esserci interesse anche da parte di «nuovi partecipanti»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1687960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224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di Office</vt:lpstr>
      <vt:lpstr>Stato migrazione ad HTCondor e aggiornamenti da farming </vt:lpstr>
      <vt:lpstr>Risorse disponibili su HTC</vt:lpstr>
      <vt:lpstr>Stato VO</vt:lpstr>
      <vt:lpstr>COVID-19</vt:lpstr>
      <vt:lpstr>Cronoprogramma</vt:lpstr>
      <vt:lpstr>Gara CPU</vt:lpstr>
    </vt:vector>
  </TitlesOfParts>
  <Company>INFN/CNAF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HEPiX Logistics</dc:title>
  <dc:creator>Andrea Chierici</dc:creator>
  <cp:lastModifiedBy>Andrea Chierici</cp:lastModifiedBy>
  <cp:revision>1</cp:revision>
  <dcterms:created xsi:type="dcterms:W3CDTF">2014-05-02T14:23:52Z</dcterms:created>
  <dcterms:modified xsi:type="dcterms:W3CDTF">2020-04-16T14:12:04Z</dcterms:modified>
</cp:coreProperties>
</file>