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69" r:id="rId4"/>
    <p:sldId id="262" r:id="rId5"/>
    <p:sldId id="266" r:id="rId6"/>
    <p:sldId id="264" r:id="rId7"/>
    <p:sldId id="268" r:id="rId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EF4EF5-3760-4924-89C6-A6EA7C0B50A0}" v="162" dt="2020-03-19T09:02:00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6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Chierici" userId="34a2aad2-b3b6-4020-baab-b1585643c7ad" providerId="ADAL" clId="{069E5D48-E1E5-4001-8BF0-5094ECB5B34A}"/>
    <pc:docChg chg="custSel addSld delSld modSld">
      <pc:chgData name="Andrea Chierici" userId="34a2aad2-b3b6-4020-baab-b1585643c7ad" providerId="ADAL" clId="{069E5D48-E1E5-4001-8BF0-5094ECB5B34A}" dt="2020-02-20T14:53:55.624" v="1231" actId="20577"/>
      <pc:docMkLst>
        <pc:docMk/>
      </pc:docMkLst>
      <pc:sldChg chg="modSp">
        <pc:chgData name="Andrea Chierici" userId="34a2aad2-b3b6-4020-baab-b1585643c7ad" providerId="ADAL" clId="{069E5D48-E1E5-4001-8BF0-5094ECB5B34A}" dt="2020-02-20T14:34:59.859" v="81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069E5D48-E1E5-4001-8BF0-5094ECB5B34A}" dt="2020-02-20T14:34:53.237" v="70" actId="20577"/>
          <ac:spMkLst>
            <pc:docMk/>
            <pc:sldMk cId="3528133802" sldId="256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4:59.859" v="81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069E5D48-E1E5-4001-8BF0-5094ECB5B34A}" dt="2020-02-20T14:53:31.187" v="1230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069E5D48-E1E5-4001-8BF0-5094ECB5B34A}" dt="2020-02-20T14:53:31.187" v="1230" actId="20577"/>
          <ac:spMkLst>
            <pc:docMk/>
            <pc:sldMk cId="2720095923" sldId="261"/>
            <ac:spMk id="2" creationId="{00000000-0000-0000-0000-000000000000}"/>
          </ac:spMkLst>
        </pc:spChg>
        <pc:spChg chg="mod">
          <ac:chgData name="Andrea Chierici" userId="34a2aad2-b3b6-4020-baab-b1585643c7ad" providerId="ADAL" clId="{069E5D48-E1E5-4001-8BF0-5094ECB5B34A}" dt="2020-02-20T14:38:09.735" v="363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 add">
        <pc:chgData name="Andrea Chierici" userId="34a2aad2-b3b6-4020-baab-b1585643c7ad" providerId="ADAL" clId="{069E5D48-E1E5-4001-8BF0-5094ECB5B34A}" dt="2020-02-20T14:53:55.624" v="1231" actId="20577"/>
        <pc:sldMkLst>
          <pc:docMk/>
          <pc:sldMk cId="1847739817" sldId="262"/>
        </pc:sldMkLst>
        <pc:spChg chg="mod">
          <ac:chgData name="Andrea Chierici" userId="34a2aad2-b3b6-4020-baab-b1585643c7ad" providerId="ADAL" clId="{069E5D48-E1E5-4001-8BF0-5094ECB5B34A}" dt="2020-02-20T14:39:45.348" v="427" actId="20577"/>
          <ac:spMkLst>
            <pc:docMk/>
            <pc:sldMk cId="1847739817" sldId="262"/>
            <ac:spMk id="2" creationId="{5E3801BF-5097-4FD7-A603-E46A8B3C6A87}"/>
          </ac:spMkLst>
        </pc:spChg>
        <pc:spChg chg="mod">
          <ac:chgData name="Andrea Chierici" userId="34a2aad2-b3b6-4020-baab-b1585643c7ad" providerId="ADAL" clId="{069E5D48-E1E5-4001-8BF0-5094ECB5B34A}" dt="2020-02-20T14:53:55.624" v="1231" actId="20577"/>
          <ac:spMkLst>
            <pc:docMk/>
            <pc:sldMk cId="1847739817" sldId="262"/>
            <ac:spMk id="3" creationId="{FCD52A4E-AA0E-4A87-B79C-64ECDB6BACEA}"/>
          </ac:spMkLst>
        </pc:spChg>
      </pc:sldChg>
      <pc:sldChg chg="modSp add">
        <pc:chgData name="Andrea Chierici" userId="34a2aad2-b3b6-4020-baab-b1585643c7ad" providerId="ADAL" clId="{069E5D48-E1E5-4001-8BF0-5094ECB5B34A}" dt="2020-02-20T14:43:36.653" v="788" actId="20577"/>
        <pc:sldMkLst>
          <pc:docMk/>
          <pc:sldMk cId="2925002130" sldId="263"/>
        </pc:sldMkLst>
        <pc:spChg chg="mod">
          <ac:chgData name="Andrea Chierici" userId="34a2aad2-b3b6-4020-baab-b1585643c7ad" providerId="ADAL" clId="{069E5D48-E1E5-4001-8BF0-5094ECB5B34A}" dt="2020-02-20T14:41:33.571" v="554" actId="20577"/>
          <ac:spMkLst>
            <pc:docMk/>
            <pc:sldMk cId="2925002130" sldId="263"/>
            <ac:spMk id="2" creationId="{6672DB1B-B326-495C-A7AE-E5458435B222}"/>
          </ac:spMkLst>
        </pc:spChg>
        <pc:spChg chg="mod">
          <ac:chgData name="Andrea Chierici" userId="34a2aad2-b3b6-4020-baab-b1585643c7ad" providerId="ADAL" clId="{069E5D48-E1E5-4001-8BF0-5094ECB5B34A}" dt="2020-02-20T14:43:36.653" v="788" actId="20577"/>
          <ac:spMkLst>
            <pc:docMk/>
            <pc:sldMk cId="2925002130" sldId="263"/>
            <ac:spMk id="3" creationId="{56841D29-9F22-48A0-BB9D-2D4E06585A0C}"/>
          </ac:spMkLst>
        </pc:spChg>
      </pc:sldChg>
      <pc:sldChg chg="modSp add">
        <pc:chgData name="Andrea Chierici" userId="34a2aad2-b3b6-4020-baab-b1585643c7ad" providerId="ADAL" clId="{069E5D48-E1E5-4001-8BF0-5094ECB5B34A}" dt="2020-02-20T14:50:57.863" v="1211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069E5D48-E1E5-4001-8BF0-5094ECB5B34A}" dt="2020-02-20T14:46:15.361" v="797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069E5D48-E1E5-4001-8BF0-5094ECB5B34A}" dt="2020-02-20T14:50:57.863" v="1211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add">
        <pc:chgData name="Andrea Chierici" userId="34a2aad2-b3b6-4020-baab-b1585643c7ad" providerId="ADAL" clId="{069E5D48-E1E5-4001-8BF0-5094ECB5B34A}" dt="2020-02-20T14:46:27.515" v="817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069E5D48-E1E5-4001-8BF0-5094ECB5B34A}" dt="2020-02-20T14:46:21.818" v="806" actId="20577"/>
          <ac:spMkLst>
            <pc:docMk/>
            <pc:sldMk cId="3050006121" sldId="265"/>
            <ac:spMk id="2" creationId="{A53B2E88-B485-40B2-85D3-9CA2CBD3CF58}"/>
          </ac:spMkLst>
        </pc:spChg>
        <pc:spChg chg="mod">
          <ac:chgData name="Andrea Chierici" userId="34a2aad2-b3b6-4020-baab-b1585643c7ad" providerId="ADAL" clId="{069E5D48-E1E5-4001-8BF0-5094ECB5B34A}" dt="2020-02-20T14:46:27.515" v="817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2795936350" sldId="270"/>
        </pc:sldMkLst>
      </pc:sldChg>
      <pc:sldChg chg="del">
        <pc:chgData name="Andrea Chierici" userId="34a2aad2-b3b6-4020-baab-b1585643c7ad" providerId="ADAL" clId="{069E5D48-E1E5-4001-8BF0-5094ECB5B34A}" dt="2020-02-20T14:34:34.326" v="43" actId="47"/>
        <pc:sldMkLst>
          <pc:docMk/>
          <pc:sldMk cId="3125937647" sldId="281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162453371" sldId="282"/>
        </pc:sldMkLst>
      </pc:sldChg>
      <pc:sldChg chg="del">
        <pc:chgData name="Andrea Chierici" userId="34a2aad2-b3b6-4020-baab-b1585643c7ad" providerId="ADAL" clId="{069E5D48-E1E5-4001-8BF0-5094ECB5B34A}" dt="2020-02-20T14:39:04.895" v="364" actId="47"/>
        <pc:sldMkLst>
          <pc:docMk/>
          <pc:sldMk cId="722923497" sldId="284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3058279338" sldId="285"/>
        </pc:sldMkLst>
      </pc:sldChg>
      <pc:sldChg chg="del">
        <pc:chgData name="Andrea Chierici" userId="34a2aad2-b3b6-4020-baab-b1585643c7ad" providerId="ADAL" clId="{069E5D48-E1E5-4001-8BF0-5094ECB5B34A}" dt="2020-02-20T14:39:13.111" v="365" actId="47"/>
        <pc:sldMkLst>
          <pc:docMk/>
          <pc:sldMk cId="94068922" sldId="286"/>
        </pc:sldMkLst>
      </pc:sldChg>
    </pc:docChg>
  </pc:docChgLst>
  <pc:docChgLst>
    <pc:chgData name="Andrea Chierici" userId="34a2aad2-b3b6-4020-baab-b1585643c7ad" providerId="ADAL" clId="{E5A1E6E6-2B1C-42FC-B8E0-3895C3B58C13}"/>
    <pc:docChg chg="custSel modSld">
      <pc:chgData name="Andrea Chierici" userId="34a2aad2-b3b6-4020-baab-b1585643c7ad" providerId="ADAL" clId="{E5A1E6E6-2B1C-42FC-B8E0-3895C3B58C13}" dt="2019-06-12T12:41:35.464" v="661" actId="207"/>
      <pc:docMkLst>
        <pc:docMk/>
      </pc:docMkLst>
      <pc:sldChg chg="modSp">
        <pc:chgData name="Andrea Chierici" userId="34a2aad2-b3b6-4020-baab-b1585643c7ad" providerId="ADAL" clId="{E5A1E6E6-2B1C-42FC-B8E0-3895C3B58C13}" dt="2019-06-12T10:49:27.753" v="344" actId="207"/>
        <pc:sldMkLst>
          <pc:docMk/>
          <pc:sldMk cId="3528133802" sldId="256"/>
        </pc:sldMkLst>
        <pc:spChg chg="mod">
          <ac:chgData name="Andrea Chierici" userId="34a2aad2-b3b6-4020-baab-b1585643c7ad" providerId="ADAL" clId="{E5A1E6E6-2B1C-42FC-B8E0-3895C3B58C13}" dt="2019-06-12T10:49:27.753" v="344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0:46:25.386" v="249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E5A1E6E6-2B1C-42FC-B8E0-3895C3B58C13}" dt="2019-06-12T10:46:25.386" v="249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E5A1E6E6-2B1C-42FC-B8E0-3895C3B58C13}" dt="2019-06-12T12:38:39.638" v="444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E5A1E6E6-2B1C-42FC-B8E0-3895C3B58C13}" dt="2019-06-12T12:38:39.638" v="444" actId="6549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E5A1E6E6-2B1C-42FC-B8E0-3895C3B58C13}" dt="2019-06-12T10:29:10.397" v="25" actId="1076"/>
        <pc:sldMkLst>
          <pc:docMk/>
          <pc:sldMk cId="3125937647" sldId="281"/>
        </pc:sldMkLst>
        <pc:picChg chg="del">
          <ac:chgData name="Andrea Chierici" userId="34a2aad2-b3b6-4020-baab-b1585643c7ad" providerId="ADAL" clId="{E5A1E6E6-2B1C-42FC-B8E0-3895C3B58C13}" dt="2019-06-12T10:28:40.442" v="21" actId="478"/>
          <ac:picMkLst>
            <pc:docMk/>
            <pc:sldMk cId="3125937647" sldId="281"/>
            <ac:picMk id="4" creationId="{F0C555BD-37B7-4295-ABB8-652ECFE6D557}"/>
          </ac:picMkLst>
        </pc:picChg>
        <pc:picChg chg="add mod">
          <ac:chgData name="Andrea Chierici" userId="34a2aad2-b3b6-4020-baab-b1585643c7ad" providerId="ADAL" clId="{E5A1E6E6-2B1C-42FC-B8E0-3895C3B58C13}" dt="2019-06-12T10:29:10.397" v="25" actId="1076"/>
          <ac:picMkLst>
            <pc:docMk/>
            <pc:sldMk cId="3125937647" sldId="281"/>
            <ac:picMk id="5" creationId="{D64F068B-2C3F-4821-9098-973858E03ED6}"/>
          </ac:picMkLst>
        </pc:picChg>
      </pc:sldChg>
      <pc:sldChg chg="modSp">
        <pc:chgData name="Andrea Chierici" userId="34a2aad2-b3b6-4020-baab-b1585643c7ad" providerId="ADAL" clId="{E5A1E6E6-2B1C-42FC-B8E0-3895C3B58C13}" dt="2019-06-12T12:41:35.464" v="661" actId="207"/>
        <pc:sldMkLst>
          <pc:docMk/>
          <pc:sldMk cId="3162453371" sldId="282"/>
        </pc:sldMkLst>
        <pc:spChg chg="mod">
          <ac:chgData name="Andrea Chierici" userId="34a2aad2-b3b6-4020-baab-b1585643c7ad" providerId="ADAL" clId="{E5A1E6E6-2B1C-42FC-B8E0-3895C3B58C13}" dt="2019-06-12T12:41:35.464" v="661" actId="20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E5A1E6E6-2B1C-42FC-B8E0-3895C3B58C13}" dt="2019-06-12T10:43:34.172" v="113" actId="5793"/>
        <pc:sldMkLst>
          <pc:docMk/>
          <pc:sldMk cId="722923497" sldId="284"/>
        </pc:sldMkLst>
        <pc:spChg chg="mod">
          <ac:chgData name="Andrea Chierici" userId="34a2aad2-b3b6-4020-baab-b1585643c7ad" providerId="ADAL" clId="{E5A1E6E6-2B1C-42FC-B8E0-3895C3B58C13}" dt="2019-06-12T10:43:34.172" v="113" actId="5793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Andrea Chierici" userId="34a2aad2-b3b6-4020-baab-b1585643c7ad" providerId="ADAL" clId="{4E7F048E-9612-40F1-84F6-9A74130B61E9}"/>
    <pc:docChg chg="custSel addSld modSld">
      <pc:chgData name="Andrea Chierici" userId="34a2aad2-b3b6-4020-baab-b1585643c7ad" providerId="ADAL" clId="{4E7F048E-9612-40F1-84F6-9A74130B61E9}" dt="2020-02-20T20:17:34.038" v="510" actId="20577"/>
      <pc:docMkLst>
        <pc:docMk/>
      </pc:docMkLst>
      <pc:sldChg chg="modSp">
        <pc:chgData name="Andrea Chierici" userId="34a2aad2-b3b6-4020-baab-b1585643c7ad" providerId="ADAL" clId="{4E7F048E-9612-40F1-84F6-9A74130B61E9}" dt="2020-02-20T20:14:27.423" v="325" actId="20577"/>
        <pc:sldMkLst>
          <pc:docMk/>
          <pc:sldMk cId="3050006121" sldId="265"/>
        </pc:sldMkLst>
        <pc:spChg chg="mod">
          <ac:chgData name="Andrea Chierici" userId="34a2aad2-b3b6-4020-baab-b1585643c7ad" providerId="ADAL" clId="{4E7F048E-9612-40F1-84F6-9A74130B61E9}" dt="2020-02-20T20:14:27.423" v="325" actId="20577"/>
          <ac:spMkLst>
            <pc:docMk/>
            <pc:sldMk cId="3050006121" sldId="265"/>
            <ac:spMk id="3" creationId="{1287369F-AEF8-4CD8-B5CF-F879D51A585A}"/>
          </ac:spMkLst>
        </pc:spChg>
      </pc:sldChg>
      <pc:sldChg chg="modSp add">
        <pc:chgData name="Andrea Chierici" userId="34a2aad2-b3b6-4020-baab-b1585643c7ad" providerId="ADAL" clId="{4E7F048E-9612-40F1-84F6-9A74130B61E9}" dt="2020-02-20T20:16:07.397" v="402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4E7F048E-9612-40F1-84F6-9A74130B61E9}" dt="2020-02-20T20:12:11.612" v="140" actId="20577"/>
          <ac:spMkLst>
            <pc:docMk/>
            <pc:sldMk cId="996562227" sldId="266"/>
            <ac:spMk id="2" creationId="{913EB817-3CAB-4A0F-A480-4B3CD6580549}"/>
          </ac:spMkLst>
        </pc:spChg>
        <pc:spChg chg="mod">
          <ac:chgData name="Andrea Chierici" userId="34a2aad2-b3b6-4020-baab-b1585643c7ad" providerId="ADAL" clId="{4E7F048E-9612-40F1-84F6-9A74130B61E9}" dt="2020-02-20T20:16:07.397" v="402" actId="20577"/>
          <ac:spMkLst>
            <pc:docMk/>
            <pc:sldMk cId="996562227" sldId="266"/>
            <ac:spMk id="3" creationId="{472D2971-8B09-4B6D-881B-C25D9E9D4E33}"/>
          </ac:spMkLst>
        </pc:spChg>
      </pc:sldChg>
      <pc:sldChg chg="modSp add">
        <pc:chgData name="Andrea Chierici" userId="34a2aad2-b3b6-4020-baab-b1585643c7ad" providerId="ADAL" clId="{4E7F048E-9612-40F1-84F6-9A74130B61E9}" dt="2020-02-20T20:17:34.038" v="510" actId="20577"/>
        <pc:sldMkLst>
          <pc:docMk/>
          <pc:sldMk cId="1031565932" sldId="267"/>
        </pc:sldMkLst>
        <pc:spChg chg="mod">
          <ac:chgData name="Andrea Chierici" userId="34a2aad2-b3b6-4020-baab-b1585643c7ad" providerId="ADAL" clId="{4E7F048E-9612-40F1-84F6-9A74130B61E9}" dt="2020-02-20T20:16:40.697" v="411" actId="20577"/>
          <ac:spMkLst>
            <pc:docMk/>
            <pc:sldMk cId="1031565932" sldId="267"/>
            <ac:spMk id="2" creationId="{11CAD230-25DF-4B42-B7E6-994CB62BCDCB}"/>
          </ac:spMkLst>
        </pc:spChg>
        <pc:spChg chg="mod">
          <ac:chgData name="Andrea Chierici" userId="34a2aad2-b3b6-4020-baab-b1585643c7ad" providerId="ADAL" clId="{4E7F048E-9612-40F1-84F6-9A74130B61E9}" dt="2020-02-20T20:17:34.038" v="510" actId="20577"/>
          <ac:spMkLst>
            <pc:docMk/>
            <pc:sldMk cId="1031565932" sldId="267"/>
            <ac:spMk id="3" creationId="{AB452B34-65A9-48A0-AD56-D8937A6FCFAB}"/>
          </ac:spMkLst>
        </pc:spChg>
      </pc:sldChg>
    </pc:docChg>
  </pc:docChgLst>
  <pc:docChgLst>
    <pc:chgData name="Andrea Chierici" userId="34a2aad2-b3b6-4020-baab-b1585643c7ad" providerId="ADAL" clId="{BFC32753-AA35-41E6-842F-F91DB5D64278}"/>
    <pc:docChg chg="custSel addSld delSld modSld">
      <pc:chgData name="Andrea Chierici" userId="34a2aad2-b3b6-4020-baab-b1585643c7ad" providerId="ADAL" clId="{BFC32753-AA35-41E6-842F-F91DB5D64278}" dt="2019-07-19T08:08:55.907" v="772" actId="6549"/>
      <pc:docMkLst>
        <pc:docMk/>
      </pc:docMkLst>
      <pc:sldChg chg="modSp">
        <pc:chgData name="Andrea Chierici" userId="34a2aad2-b3b6-4020-baab-b1585643c7ad" providerId="ADAL" clId="{BFC32753-AA35-41E6-842F-F91DB5D64278}" dt="2019-07-19T07:37:52.514" v="0" actId="207"/>
        <pc:sldMkLst>
          <pc:docMk/>
          <pc:sldMk cId="3528133802" sldId="256"/>
        </pc:sldMkLst>
        <pc:spChg chg="mod">
          <ac:chgData name="Andrea Chierici" userId="34a2aad2-b3b6-4020-baab-b1585643c7ad" providerId="ADAL" clId="{BFC32753-AA35-41E6-842F-F91DB5D64278}" dt="2019-07-19T07:37:52.514" v="0" actId="207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BFC32753-AA35-41E6-842F-F91DB5D64278}" dt="2019-07-19T08:08:55.907" v="772" actId="6549"/>
        <pc:sldMkLst>
          <pc:docMk/>
          <pc:sldMk cId="2795936350" sldId="270"/>
        </pc:sldMkLst>
        <pc:spChg chg="mod">
          <ac:chgData name="Andrea Chierici" userId="34a2aad2-b3b6-4020-baab-b1585643c7ad" providerId="ADAL" clId="{BFC32753-AA35-41E6-842F-F91DB5D64278}" dt="2019-07-19T08:08:55.907" v="772" actId="6549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BFC32753-AA35-41E6-842F-F91DB5D64278}" dt="2019-07-19T07:46:32.887" v="326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BFC32753-AA35-41E6-842F-F91DB5D64278}" dt="2019-07-19T07:39:49.771" v="5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BFC32753-AA35-41E6-842F-F91DB5D64278}" dt="2019-07-19T07:39:49.771" v="5" actId="1076"/>
          <ac:picMkLst>
            <pc:docMk/>
            <pc:sldMk cId="3125937647" sldId="281"/>
            <ac:picMk id="4" creationId="{8C0C4F34-AA79-400F-82F7-121C6B9E8D25}"/>
          </ac:picMkLst>
        </pc:picChg>
        <pc:picChg chg="del">
          <ac:chgData name="Andrea Chierici" userId="34a2aad2-b3b6-4020-baab-b1585643c7ad" providerId="ADAL" clId="{BFC32753-AA35-41E6-842F-F91DB5D64278}" dt="2019-07-19T07:39:42.272" v="1" actId="478"/>
          <ac:picMkLst>
            <pc:docMk/>
            <pc:sldMk cId="3125937647" sldId="281"/>
            <ac:picMk id="5" creationId="{D64F068B-2C3F-4821-9098-973858E03ED6}"/>
          </ac:picMkLst>
        </pc:picChg>
      </pc:sldChg>
      <pc:sldChg chg="modTransition">
        <pc:chgData name="Andrea Chierici" userId="34a2aad2-b3b6-4020-baab-b1585643c7ad" providerId="ADAL" clId="{BFC32753-AA35-41E6-842F-F91DB5D64278}" dt="2019-07-19T07:46:46.207" v="327"/>
        <pc:sldMkLst>
          <pc:docMk/>
          <pc:sldMk cId="3162453371" sldId="282"/>
        </pc:sldMkLst>
      </pc:sldChg>
      <pc:sldChg chg="modTransition">
        <pc:chgData name="Andrea Chierici" userId="34a2aad2-b3b6-4020-baab-b1585643c7ad" providerId="ADAL" clId="{BFC32753-AA35-41E6-842F-F91DB5D64278}" dt="2019-07-19T07:42:53.274" v="171"/>
        <pc:sldMkLst>
          <pc:docMk/>
          <pc:sldMk cId="722923497" sldId="284"/>
        </pc:sldMkLst>
      </pc:sldChg>
      <pc:sldChg chg="modSp add">
        <pc:chgData name="Andrea Chierici" userId="34a2aad2-b3b6-4020-baab-b1585643c7ad" providerId="ADAL" clId="{BFC32753-AA35-41E6-842F-F91DB5D64278}" dt="2019-07-19T08:07:48.626" v="768" actId="20577"/>
        <pc:sldMkLst>
          <pc:docMk/>
          <pc:sldMk cId="3058279338" sldId="285"/>
        </pc:sldMkLst>
        <pc:spChg chg="mod">
          <ac:chgData name="Andrea Chierici" userId="34a2aad2-b3b6-4020-baab-b1585643c7ad" providerId="ADAL" clId="{BFC32753-AA35-41E6-842F-F91DB5D64278}" dt="2019-07-19T07:44:53.659" v="186" actId="20577"/>
          <ac:spMkLst>
            <pc:docMk/>
            <pc:sldMk cId="3058279338" sldId="285"/>
            <ac:spMk id="2" creationId="{8248C6F0-A0DC-4088-87D7-F668D90A4BD0}"/>
          </ac:spMkLst>
        </pc:spChg>
        <pc:spChg chg="mod">
          <ac:chgData name="Andrea Chierici" userId="34a2aad2-b3b6-4020-baab-b1585643c7ad" providerId="ADAL" clId="{BFC32753-AA35-41E6-842F-F91DB5D64278}" dt="2019-07-19T08:07:48.626" v="768" actId="20577"/>
          <ac:spMkLst>
            <pc:docMk/>
            <pc:sldMk cId="3058279338" sldId="285"/>
            <ac:spMk id="3" creationId="{2CCFF22D-70B0-4824-A958-DC4FCC069230}"/>
          </ac:spMkLst>
        </pc:spChg>
      </pc:sldChg>
      <pc:sldChg chg="modSp add">
        <pc:chgData name="Andrea Chierici" userId="34a2aad2-b3b6-4020-baab-b1585643c7ad" providerId="ADAL" clId="{BFC32753-AA35-41E6-842F-F91DB5D64278}" dt="2019-07-19T08:05:42.419" v="711" actId="20577"/>
        <pc:sldMkLst>
          <pc:docMk/>
          <pc:sldMk cId="94068922" sldId="286"/>
        </pc:sldMkLst>
        <pc:spChg chg="mod">
          <ac:chgData name="Andrea Chierici" userId="34a2aad2-b3b6-4020-baab-b1585643c7ad" providerId="ADAL" clId="{BFC32753-AA35-41E6-842F-F91DB5D64278}" dt="2019-07-19T08:04:15.480" v="511" actId="20577"/>
          <ac:spMkLst>
            <pc:docMk/>
            <pc:sldMk cId="94068922" sldId="286"/>
            <ac:spMk id="2" creationId="{4204C609-31F7-490A-B12E-9AA015A5FC09}"/>
          </ac:spMkLst>
        </pc:spChg>
        <pc:spChg chg="mod">
          <ac:chgData name="Andrea Chierici" userId="34a2aad2-b3b6-4020-baab-b1585643c7ad" providerId="ADAL" clId="{BFC32753-AA35-41E6-842F-F91DB5D64278}" dt="2019-07-19T08:05:42.419" v="711" actId="20577"/>
          <ac:spMkLst>
            <pc:docMk/>
            <pc:sldMk cId="94068922" sldId="286"/>
            <ac:spMk id="3" creationId="{39DCE75F-3C61-455B-9E3A-8D2B0402C694}"/>
          </ac:spMkLst>
        </pc:spChg>
      </pc:sldChg>
      <pc:sldChg chg="modSp add del">
        <pc:chgData name="Andrea Chierici" userId="34a2aad2-b3b6-4020-baab-b1585643c7ad" providerId="ADAL" clId="{BFC32753-AA35-41E6-842F-F91DB5D64278}" dt="2019-07-19T08:01:40.031" v="338" actId="2696"/>
        <pc:sldMkLst>
          <pc:docMk/>
          <pc:sldMk cId="3224450600" sldId="286"/>
        </pc:sldMkLst>
        <pc:spChg chg="mod">
          <ac:chgData name="Andrea Chierici" userId="34a2aad2-b3b6-4020-baab-b1585643c7ad" providerId="ADAL" clId="{BFC32753-AA35-41E6-842F-F91DB5D64278}" dt="2019-07-19T08:01:32.873" v="337" actId="20577"/>
          <ac:spMkLst>
            <pc:docMk/>
            <pc:sldMk cId="3224450600" sldId="286"/>
            <ac:spMk id="2" creationId="{11A5FD43-A552-4136-9522-96991C7F05F0}"/>
          </ac:spMkLst>
        </pc:spChg>
      </pc:sldChg>
    </pc:docChg>
  </pc:docChgLst>
  <pc:docChgLst>
    <pc:chgData name="Andrea Chierici" userId="34a2aad2-b3b6-4020-baab-b1585643c7ad" providerId="ADAL" clId="{8561AB8E-701F-459E-9BB5-929BC48CA437}"/>
    <pc:docChg chg="custSel delSld modSld">
      <pc:chgData name="Andrea Chierici" userId="34a2aad2-b3b6-4020-baab-b1585643c7ad" providerId="ADAL" clId="{8561AB8E-701F-459E-9BB5-929BC48CA437}" dt="2019-05-03T08:28:07.143" v="1374" actId="20577"/>
      <pc:docMkLst>
        <pc:docMk/>
      </pc:docMkLst>
      <pc:sldChg chg="modSp">
        <pc:chgData name="Andrea Chierici" userId="34a2aad2-b3b6-4020-baab-b1585643c7ad" providerId="ADAL" clId="{8561AB8E-701F-459E-9BB5-929BC48CA437}" dt="2019-05-03T08:10:27.316" v="254" actId="27636"/>
        <pc:sldMkLst>
          <pc:docMk/>
          <pc:sldMk cId="3528133802" sldId="256"/>
        </pc:sldMkLst>
        <pc:spChg chg="mod">
          <ac:chgData name="Andrea Chierici" userId="34a2aad2-b3b6-4020-baab-b1585643c7ad" providerId="ADAL" clId="{8561AB8E-701F-459E-9BB5-929BC48CA437}" dt="2019-05-03T08:10:27.316" v="254" actId="27636"/>
          <ac:spMkLst>
            <pc:docMk/>
            <pc:sldMk cId="3528133802" sldId="256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09:59.566" v="248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8561AB8E-701F-459E-9BB5-929BC48CA437}" dt="2019-05-03T08:09:59.566" v="248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8561AB8E-701F-459E-9BB5-929BC48CA437}" dt="2019-05-03T08:16:23.534" v="688" actId="20577"/>
        <pc:sldMkLst>
          <pc:docMk/>
          <pc:sldMk cId="2795936350" sldId="270"/>
        </pc:sldMkLst>
        <pc:spChg chg="mod">
          <ac:chgData name="Andrea Chierici" userId="34a2aad2-b3b6-4020-baab-b1585643c7ad" providerId="ADAL" clId="{8561AB8E-701F-459E-9BB5-929BC48CA437}" dt="2019-05-03T08:16:23.534" v="688" actId="20577"/>
          <ac:spMkLst>
            <pc:docMk/>
            <pc:sldMk cId="2795936350" sldId="270"/>
            <ac:spMk id="2" creationId="{00000000-0000-0000-0000-000000000000}"/>
          </ac:spMkLst>
        </pc:spChg>
        <pc:spChg chg="mod">
          <ac:chgData name="Andrea Chierici" userId="34a2aad2-b3b6-4020-baab-b1585643c7ad" providerId="ADAL" clId="{8561AB8E-701F-459E-9BB5-929BC48CA437}" dt="2019-05-03T08:16:05.528" v="638" actId="20577"/>
          <ac:spMkLst>
            <pc:docMk/>
            <pc:sldMk cId="2795936350" sldId="270"/>
            <ac:spMk id="3" creationId="{00000000-0000-0000-0000-000000000000}"/>
          </ac:spMkLst>
        </pc:spChg>
      </pc:sldChg>
      <pc:sldChg chg="addSp delSp modSp">
        <pc:chgData name="Andrea Chierici" userId="34a2aad2-b3b6-4020-baab-b1585643c7ad" providerId="ADAL" clId="{8561AB8E-701F-459E-9BB5-929BC48CA437}" dt="2019-05-03T08:05:09.530" v="3" actId="1076"/>
        <pc:sldMkLst>
          <pc:docMk/>
          <pc:sldMk cId="3125937647" sldId="281"/>
        </pc:sldMkLst>
        <pc:picChg chg="add mod">
          <ac:chgData name="Andrea Chierici" userId="34a2aad2-b3b6-4020-baab-b1585643c7ad" providerId="ADAL" clId="{8561AB8E-701F-459E-9BB5-929BC48CA437}" dt="2019-05-03T08:05:09.530" v="3" actId="1076"/>
          <ac:picMkLst>
            <pc:docMk/>
            <pc:sldMk cId="3125937647" sldId="281"/>
            <ac:picMk id="4" creationId="{F0C555BD-37B7-4295-ABB8-652ECFE6D557}"/>
          </ac:picMkLst>
        </pc:picChg>
        <pc:picChg chg="del">
          <ac:chgData name="Andrea Chierici" userId="34a2aad2-b3b6-4020-baab-b1585643c7ad" providerId="ADAL" clId="{8561AB8E-701F-459E-9BB5-929BC48CA437}" dt="2019-05-03T08:04:12.799" v="0" actId="478"/>
          <ac:picMkLst>
            <pc:docMk/>
            <pc:sldMk cId="3125937647" sldId="281"/>
            <ac:picMk id="8" creationId="{FFFCA5DC-4335-4339-9AAB-E6E0C68548C4}"/>
          </ac:picMkLst>
        </pc:picChg>
      </pc:sldChg>
      <pc:sldChg chg="modSp">
        <pc:chgData name="Andrea Chierici" userId="34a2aad2-b3b6-4020-baab-b1585643c7ad" providerId="ADAL" clId="{8561AB8E-701F-459E-9BB5-929BC48CA437}" dt="2019-05-03T08:23:58.238" v="951" actId="20577"/>
        <pc:sldMkLst>
          <pc:docMk/>
          <pc:sldMk cId="3162453371" sldId="282"/>
        </pc:sldMkLst>
        <pc:spChg chg="mod">
          <ac:chgData name="Andrea Chierici" userId="34a2aad2-b3b6-4020-baab-b1585643c7ad" providerId="ADAL" clId="{8561AB8E-701F-459E-9BB5-929BC48CA437}" dt="2019-05-03T08:16:31.298" v="691" actId="20577"/>
          <ac:spMkLst>
            <pc:docMk/>
            <pc:sldMk cId="3162453371" sldId="282"/>
            <ac:spMk id="2" creationId="{2363D42C-2F30-43F0-8833-095EE36F1862}"/>
          </ac:spMkLst>
        </pc:spChg>
        <pc:spChg chg="mod">
          <ac:chgData name="Andrea Chierici" userId="34a2aad2-b3b6-4020-baab-b1585643c7ad" providerId="ADAL" clId="{8561AB8E-701F-459E-9BB5-929BC48CA437}" dt="2019-05-03T08:23:58.238" v="951" actId="20577"/>
          <ac:spMkLst>
            <pc:docMk/>
            <pc:sldMk cId="3162453371" sldId="282"/>
            <ac:spMk id="3" creationId="{34DB299F-0003-4635-8C6C-192F8FA6B15F}"/>
          </ac:spMkLst>
        </pc:spChg>
      </pc:sldChg>
      <pc:sldChg chg="modSp">
        <pc:chgData name="Andrea Chierici" userId="34a2aad2-b3b6-4020-baab-b1585643c7ad" providerId="ADAL" clId="{8561AB8E-701F-459E-9BB5-929BC48CA437}" dt="2019-05-03T08:28:07.143" v="1374" actId="20577"/>
        <pc:sldMkLst>
          <pc:docMk/>
          <pc:sldMk cId="722923497" sldId="284"/>
        </pc:sldMkLst>
        <pc:spChg chg="mod">
          <ac:chgData name="Andrea Chierici" userId="34a2aad2-b3b6-4020-baab-b1585643c7ad" providerId="ADAL" clId="{8561AB8E-701F-459E-9BB5-929BC48CA437}" dt="2019-05-03T08:24:21.889" v="957" actId="20577"/>
          <ac:spMkLst>
            <pc:docMk/>
            <pc:sldMk cId="722923497" sldId="284"/>
            <ac:spMk id="2" creationId="{7DC7ABAD-01AC-4C92-B481-8A5A2F14D1F0}"/>
          </ac:spMkLst>
        </pc:spChg>
        <pc:spChg chg="mod">
          <ac:chgData name="Andrea Chierici" userId="34a2aad2-b3b6-4020-baab-b1585643c7ad" providerId="ADAL" clId="{8561AB8E-701F-459E-9BB5-929BC48CA437}" dt="2019-05-03T08:28:07.143" v="1374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  <pc:docChgLst>
    <pc:chgData name="Daniele Cesini" userId="S::dcesini@infn.it::73c81fc6-a548-41a4-a5ae-672b7b2208f0" providerId="AD" clId="Web-{5C53C127-55ED-36F9-BBFA-E812BF40EEA2}"/>
    <pc:docChg chg="modSld">
      <pc:chgData name="Daniele Cesini" userId="S::dcesini@infn.it::73c81fc6-a548-41a4-a5ae-672b7b2208f0" providerId="AD" clId="Web-{5C53C127-55ED-36F9-BBFA-E812BF40EEA2}" dt="2020-03-17T14:43:38.915" v="18" actId="20577"/>
      <pc:docMkLst>
        <pc:docMk/>
      </pc:docMkLst>
      <pc:sldChg chg="modSp">
        <pc:chgData name="Daniele Cesini" userId="S::dcesini@infn.it::73c81fc6-a548-41a4-a5ae-672b7b2208f0" providerId="AD" clId="Web-{5C53C127-55ED-36F9-BBFA-E812BF40EEA2}" dt="2020-03-17T14:43:38.915" v="17" actId="20577"/>
        <pc:sldMkLst>
          <pc:docMk/>
          <pc:sldMk cId="996562227" sldId="266"/>
        </pc:sldMkLst>
        <pc:spChg chg="mod">
          <ac:chgData name="Daniele Cesini" userId="S::dcesini@infn.it::73c81fc6-a548-41a4-a5ae-672b7b2208f0" providerId="AD" clId="Web-{5C53C127-55ED-36F9-BBFA-E812BF40EEA2}" dt="2020-03-17T14:43:38.915" v="17" actId="20577"/>
          <ac:spMkLst>
            <pc:docMk/>
            <pc:sldMk cId="996562227" sldId="266"/>
            <ac:spMk id="3" creationId="{472D2971-8B09-4B6D-881B-C25D9E9D4E33}"/>
          </ac:spMkLst>
        </pc:spChg>
      </pc:sldChg>
    </pc:docChg>
  </pc:docChgLst>
  <pc:docChgLst>
    <pc:chgData name="Luca Dell'Agnello" userId="S::dellagne@infn.it::d72a87f9-a160-4fd3-a539-95a317f8eda3" providerId="AD" clId="Web-{9153CDA2-AF5D-CA87-860C-10683BB6EF6D}"/>
    <pc:docChg chg="modSld">
      <pc:chgData name="Luca Dell'Agnello" userId="S::dellagne@infn.it::d72a87f9-a160-4fd3-a539-95a317f8eda3" providerId="AD" clId="Web-{9153CDA2-AF5D-CA87-860C-10683BB6EF6D}" dt="2020-03-17T17:22:15.340" v="61" actId="20577"/>
      <pc:docMkLst>
        <pc:docMk/>
      </pc:docMkLst>
      <pc:sldChg chg="modSp">
        <pc:chgData name="Luca Dell'Agnello" userId="S::dellagne@infn.it::d72a87f9-a160-4fd3-a539-95a317f8eda3" providerId="AD" clId="Web-{9153CDA2-AF5D-CA87-860C-10683BB6EF6D}" dt="2020-03-17T17:22:15.340" v="60" actId="20577"/>
        <pc:sldMkLst>
          <pc:docMk/>
          <pc:sldMk cId="2720095923" sldId="261"/>
        </pc:sldMkLst>
        <pc:spChg chg="mod">
          <ac:chgData name="Luca Dell'Agnello" userId="S::dellagne@infn.it::d72a87f9-a160-4fd3-a539-95a317f8eda3" providerId="AD" clId="Web-{9153CDA2-AF5D-CA87-860C-10683BB6EF6D}" dt="2020-03-17T17:22:15.340" v="60" actId="20577"/>
          <ac:spMkLst>
            <pc:docMk/>
            <pc:sldMk cId="2720095923" sldId="261"/>
            <ac:spMk id="3" creationId="{00000000-0000-0000-0000-000000000000}"/>
          </ac:spMkLst>
        </pc:spChg>
      </pc:sldChg>
    </pc:docChg>
  </pc:docChgLst>
  <pc:docChgLst>
    <pc:chgData name="Andrea Chierici" userId="34a2aad2-b3b6-4020-baab-b1585643c7ad" providerId="ADAL" clId="{90A8D857-77F9-4B37-8C8D-C2E33EC16ED6}"/>
  </pc:docChgLst>
  <pc:docChgLst>
    <pc:chgData name="Andrea Chierici" userId="34a2aad2-b3b6-4020-baab-b1585643c7ad" providerId="ADAL" clId="{40B909AD-6B9A-4FB7-880E-823E3F8578E9}"/>
  </pc:docChgLst>
  <pc:docChgLst>
    <pc:chgData name="Utente guest" userId="S::urn:spo:anon#9bb7b453e4a3a8800fe173905e60f77a41f11b89163165ef1a6d8f1d3c6b2017::" providerId="AD" clId="Web-{20BF0A32-6F8D-6BBB-74E6-6B2AAF6340AD}"/>
    <pc:docChg chg="modSld">
      <pc:chgData name="Utente guest" userId="S::urn:spo:anon#9bb7b453e4a3a8800fe173905e60f77a41f11b89163165ef1a6d8f1d3c6b2017::" providerId="AD" clId="Web-{20BF0A32-6F8D-6BBB-74E6-6B2AAF6340AD}" dt="2020-03-17T15:19:48.200" v="110" actId="20577"/>
      <pc:docMkLst>
        <pc:docMk/>
      </pc:docMkLst>
      <pc:sldChg chg="modSp">
        <pc:chgData name="Utente guest" userId="S::urn:spo:anon#9bb7b453e4a3a8800fe173905e60f77a41f11b89163165ef1a6d8f1d3c6b2017::" providerId="AD" clId="Web-{20BF0A32-6F8D-6BBB-74E6-6B2AAF6340AD}" dt="2020-03-17T15:13:09.915" v="108" actId="20577"/>
        <pc:sldMkLst>
          <pc:docMk/>
          <pc:sldMk cId="996562227" sldId="266"/>
        </pc:sldMkLst>
        <pc:spChg chg="mod">
          <ac:chgData name="Utente guest" userId="S::urn:spo:anon#9bb7b453e4a3a8800fe173905e60f77a41f11b89163165ef1a6d8f1d3c6b2017::" providerId="AD" clId="Web-{20BF0A32-6F8D-6BBB-74E6-6B2AAF6340AD}" dt="2020-03-17T15:13:09.915" v="108" actId="20577"/>
          <ac:spMkLst>
            <pc:docMk/>
            <pc:sldMk cId="996562227" sldId="266"/>
            <ac:spMk id="3" creationId="{472D2971-8B09-4B6D-881B-C25D9E9D4E33}"/>
          </ac:spMkLst>
        </pc:spChg>
      </pc:sldChg>
    </pc:docChg>
  </pc:docChgLst>
  <pc:docChgLst>
    <pc:chgData name="Andrea Chierici" userId="34a2aad2-b3b6-4020-baab-b1585643c7ad" providerId="ADAL" clId="{96EF4EF5-3760-4924-89C6-A6EA7C0B50A0}"/>
    <pc:docChg chg="undo custSel addSld delSld modSld sldOrd">
      <pc:chgData name="Andrea Chierici" userId="34a2aad2-b3b6-4020-baab-b1585643c7ad" providerId="ADAL" clId="{96EF4EF5-3760-4924-89C6-A6EA7C0B50A0}" dt="2020-03-19T09:02:05.521" v="2590" actId="20577"/>
      <pc:docMkLst>
        <pc:docMk/>
      </pc:docMkLst>
      <pc:sldChg chg="modSp">
        <pc:chgData name="Andrea Chierici" userId="34a2aad2-b3b6-4020-baab-b1585643c7ad" providerId="ADAL" clId="{96EF4EF5-3760-4924-89C6-A6EA7C0B50A0}" dt="2020-03-17T13:51:27.453" v="2248" actId="20577"/>
        <pc:sldMkLst>
          <pc:docMk/>
          <pc:sldMk cId="3528133802" sldId="256"/>
        </pc:sldMkLst>
        <pc:spChg chg="mod">
          <ac:chgData name="Andrea Chierici" userId="34a2aad2-b3b6-4020-baab-b1585643c7ad" providerId="ADAL" clId="{96EF4EF5-3760-4924-89C6-A6EA7C0B50A0}" dt="2020-03-17T13:51:27.453" v="2248" actId="20577"/>
          <ac:spMkLst>
            <pc:docMk/>
            <pc:sldMk cId="3528133802" sldId="256"/>
            <ac:spMk id="3" creationId="{00000000-0000-0000-0000-000000000000}"/>
          </ac:spMkLst>
        </pc:spChg>
      </pc:sldChg>
      <pc:sldChg chg="modSp ord">
        <pc:chgData name="Andrea Chierici" userId="34a2aad2-b3b6-4020-baab-b1585643c7ad" providerId="ADAL" clId="{96EF4EF5-3760-4924-89C6-A6EA7C0B50A0}" dt="2020-03-19T08:59:17.760" v="2458" actId="20577"/>
        <pc:sldMkLst>
          <pc:docMk/>
          <pc:sldMk cId="2720095923" sldId="261"/>
        </pc:sldMkLst>
        <pc:spChg chg="mod">
          <ac:chgData name="Andrea Chierici" userId="34a2aad2-b3b6-4020-baab-b1585643c7ad" providerId="ADAL" clId="{96EF4EF5-3760-4924-89C6-A6EA7C0B50A0}" dt="2020-03-19T08:59:17.760" v="2458" actId="20577"/>
          <ac:spMkLst>
            <pc:docMk/>
            <pc:sldMk cId="2720095923" sldId="261"/>
            <ac:spMk id="3" creationId="{00000000-0000-0000-0000-000000000000}"/>
          </ac:spMkLst>
        </pc:spChg>
      </pc:sldChg>
      <pc:sldChg chg="modSp">
        <pc:chgData name="Andrea Chierici" userId="34a2aad2-b3b6-4020-baab-b1585643c7ad" providerId="ADAL" clId="{96EF4EF5-3760-4924-89C6-A6EA7C0B50A0}" dt="2020-03-19T08:59:13.279" v="2455" actId="6549"/>
        <pc:sldMkLst>
          <pc:docMk/>
          <pc:sldMk cId="1847739817" sldId="262"/>
        </pc:sldMkLst>
        <pc:spChg chg="mod">
          <ac:chgData name="Andrea Chierici" userId="34a2aad2-b3b6-4020-baab-b1585643c7ad" providerId="ADAL" clId="{96EF4EF5-3760-4924-89C6-A6EA7C0B50A0}" dt="2020-03-19T08:59:13.279" v="2455" actId="6549"/>
          <ac:spMkLst>
            <pc:docMk/>
            <pc:sldMk cId="1847739817" sldId="262"/>
            <ac:spMk id="3" creationId="{FCD52A4E-AA0E-4A87-B79C-64ECDB6BACEA}"/>
          </ac:spMkLst>
        </pc:spChg>
      </pc:sldChg>
      <pc:sldChg chg="del">
        <pc:chgData name="Andrea Chierici" userId="34a2aad2-b3b6-4020-baab-b1585643c7ad" providerId="ADAL" clId="{96EF4EF5-3760-4924-89C6-A6EA7C0B50A0}" dt="2020-03-17T11:06:58.063" v="70" actId="2696"/>
        <pc:sldMkLst>
          <pc:docMk/>
          <pc:sldMk cId="2925002130" sldId="263"/>
        </pc:sldMkLst>
      </pc:sldChg>
      <pc:sldChg chg="modSp">
        <pc:chgData name="Andrea Chierici" userId="34a2aad2-b3b6-4020-baab-b1585643c7ad" providerId="ADAL" clId="{96EF4EF5-3760-4924-89C6-A6EA7C0B50A0}" dt="2020-03-19T09:02:05.521" v="2590" actId="20577"/>
        <pc:sldMkLst>
          <pc:docMk/>
          <pc:sldMk cId="919958137" sldId="264"/>
        </pc:sldMkLst>
        <pc:spChg chg="mod">
          <ac:chgData name="Andrea Chierici" userId="34a2aad2-b3b6-4020-baab-b1585643c7ad" providerId="ADAL" clId="{96EF4EF5-3760-4924-89C6-A6EA7C0B50A0}" dt="2020-03-19T09:00:20.264" v="2505" actId="20577"/>
          <ac:spMkLst>
            <pc:docMk/>
            <pc:sldMk cId="919958137" sldId="264"/>
            <ac:spMk id="2" creationId="{8F094AFA-2900-474A-8439-6B8FC7912E1E}"/>
          </ac:spMkLst>
        </pc:spChg>
        <pc:spChg chg="mod">
          <ac:chgData name="Andrea Chierici" userId="34a2aad2-b3b6-4020-baab-b1585643c7ad" providerId="ADAL" clId="{96EF4EF5-3760-4924-89C6-A6EA7C0B50A0}" dt="2020-03-19T09:02:05.521" v="2590" actId="20577"/>
          <ac:spMkLst>
            <pc:docMk/>
            <pc:sldMk cId="919958137" sldId="264"/>
            <ac:spMk id="3" creationId="{F7025F64-DDC1-4108-AD3F-4F51935D47FE}"/>
          </ac:spMkLst>
        </pc:spChg>
      </pc:sldChg>
      <pc:sldChg chg="modSp del">
        <pc:chgData name="Andrea Chierici" userId="34a2aad2-b3b6-4020-baab-b1585643c7ad" providerId="ADAL" clId="{96EF4EF5-3760-4924-89C6-A6EA7C0B50A0}" dt="2020-03-17T13:02:15.382" v="2118" actId="2696"/>
        <pc:sldMkLst>
          <pc:docMk/>
          <pc:sldMk cId="3050006121" sldId="265"/>
        </pc:sldMkLst>
        <pc:spChg chg="mod">
          <ac:chgData name="Andrea Chierici" userId="34a2aad2-b3b6-4020-baab-b1585643c7ad" providerId="ADAL" clId="{96EF4EF5-3760-4924-89C6-A6EA7C0B50A0}" dt="2020-03-17T11:07:12.339" v="95" actId="20577"/>
          <ac:spMkLst>
            <pc:docMk/>
            <pc:sldMk cId="3050006121" sldId="265"/>
            <ac:spMk id="2" creationId="{A53B2E88-B485-40B2-85D3-9CA2CBD3CF58}"/>
          </ac:spMkLst>
        </pc:spChg>
        <pc:spChg chg="mod">
          <ac:chgData name="Andrea Chierici" userId="34a2aad2-b3b6-4020-baab-b1585643c7ad" providerId="ADAL" clId="{96EF4EF5-3760-4924-89C6-A6EA7C0B50A0}" dt="2020-03-17T11:12:38.412" v="350"/>
          <ac:spMkLst>
            <pc:docMk/>
            <pc:sldMk cId="3050006121" sldId="265"/>
            <ac:spMk id="3" creationId="{1287369F-AEF8-4CD8-B5CF-F879D51A585A}"/>
          </ac:spMkLst>
        </pc:spChg>
      </pc:sldChg>
      <pc:sldChg chg="addSp modSp">
        <pc:chgData name="Andrea Chierici" userId="34a2aad2-b3b6-4020-baab-b1585643c7ad" providerId="ADAL" clId="{96EF4EF5-3760-4924-89C6-A6EA7C0B50A0}" dt="2020-03-19T09:01:28.363" v="2528" actId="20577"/>
        <pc:sldMkLst>
          <pc:docMk/>
          <pc:sldMk cId="996562227" sldId="266"/>
        </pc:sldMkLst>
        <pc:spChg chg="mod">
          <ac:chgData name="Andrea Chierici" userId="34a2aad2-b3b6-4020-baab-b1585643c7ad" providerId="ADAL" clId="{96EF4EF5-3760-4924-89C6-A6EA7C0B50A0}" dt="2020-03-19T09:01:28.363" v="2528" actId="20577"/>
          <ac:spMkLst>
            <pc:docMk/>
            <pc:sldMk cId="996562227" sldId="266"/>
            <ac:spMk id="3" creationId="{472D2971-8B09-4B6D-881B-C25D9E9D4E33}"/>
          </ac:spMkLst>
        </pc:spChg>
        <pc:spChg chg="add mod">
          <ac:chgData name="Andrea Chierici" userId="34a2aad2-b3b6-4020-baab-b1585643c7ad" providerId="ADAL" clId="{96EF4EF5-3760-4924-89C6-A6EA7C0B50A0}" dt="2020-03-17T14:57:26.957" v="2249" actId="1076"/>
          <ac:spMkLst>
            <pc:docMk/>
            <pc:sldMk cId="996562227" sldId="266"/>
            <ac:spMk id="4" creationId="{6C65F61A-EFFA-42D3-B77F-3BD32D698005}"/>
          </ac:spMkLst>
        </pc:spChg>
      </pc:sldChg>
      <pc:sldChg chg="del">
        <pc:chgData name="Andrea Chierici" userId="34a2aad2-b3b6-4020-baab-b1585643c7ad" providerId="ADAL" clId="{96EF4EF5-3760-4924-89C6-A6EA7C0B50A0}" dt="2020-03-17T12:49:56.969" v="1783" actId="2696"/>
        <pc:sldMkLst>
          <pc:docMk/>
          <pc:sldMk cId="1031565932" sldId="267"/>
        </pc:sldMkLst>
      </pc:sldChg>
      <pc:sldChg chg="modSp add">
        <pc:chgData name="Andrea Chierici" userId="34a2aad2-b3b6-4020-baab-b1585643c7ad" providerId="ADAL" clId="{96EF4EF5-3760-4924-89C6-A6EA7C0B50A0}" dt="2020-03-19T09:00:54.278" v="2521" actId="313"/>
        <pc:sldMkLst>
          <pc:docMk/>
          <pc:sldMk cId="2799618164" sldId="268"/>
        </pc:sldMkLst>
        <pc:spChg chg="mod">
          <ac:chgData name="Andrea Chierici" userId="34a2aad2-b3b6-4020-baab-b1585643c7ad" providerId="ADAL" clId="{96EF4EF5-3760-4924-89C6-A6EA7C0B50A0}" dt="2020-03-17T12:50:19.991" v="1802" actId="20577"/>
          <ac:spMkLst>
            <pc:docMk/>
            <pc:sldMk cId="2799618164" sldId="268"/>
            <ac:spMk id="2" creationId="{1DEA3C82-5F71-414C-A798-CF1CA3C95288}"/>
          </ac:spMkLst>
        </pc:spChg>
        <pc:spChg chg="mod">
          <ac:chgData name="Andrea Chierici" userId="34a2aad2-b3b6-4020-baab-b1585643c7ad" providerId="ADAL" clId="{96EF4EF5-3760-4924-89C6-A6EA7C0B50A0}" dt="2020-03-19T09:00:54.278" v="2521" actId="313"/>
          <ac:spMkLst>
            <pc:docMk/>
            <pc:sldMk cId="2799618164" sldId="268"/>
            <ac:spMk id="3" creationId="{9E2BA6B2-536D-4952-A5BF-162F56377ED1}"/>
          </ac:spMkLst>
        </pc:spChg>
      </pc:sldChg>
      <pc:sldChg chg="modSp add">
        <pc:chgData name="Andrea Chierici" userId="34a2aad2-b3b6-4020-baab-b1585643c7ad" providerId="ADAL" clId="{96EF4EF5-3760-4924-89C6-A6EA7C0B50A0}" dt="2020-03-19T09:01:10.471" v="2525" actId="20577"/>
        <pc:sldMkLst>
          <pc:docMk/>
          <pc:sldMk cId="1854239925" sldId="269"/>
        </pc:sldMkLst>
        <pc:spChg chg="mod">
          <ac:chgData name="Andrea Chierici" userId="34a2aad2-b3b6-4020-baab-b1585643c7ad" providerId="ADAL" clId="{96EF4EF5-3760-4924-89C6-A6EA7C0B50A0}" dt="2020-03-17T12:38:17.079" v="889" actId="20577"/>
          <ac:spMkLst>
            <pc:docMk/>
            <pc:sldMk cId="1854239925" sldId="269"/>
            <ac:spMk id="2" creationId="{D34070EC-D21D-47DA-BAFD-8055705E26BC}"/>
          </ac:spMkLst>
        </pc:spChg>
        <pc:spChg chg="mod">
          <ac:chgData name="Andrea Chierici" userId="34a2aad2-b3b6-4020-baab-b1585643c7ad" providerId="ADAL" clId="{96EF4EF5-3760-4924-89C6-A6EA7C0B50A0}" dt="2020-03-19T09:01:10.471" v="2525" actId="20577"/>
          <ac:spMkLst>
            <pc:docMk/>
            <pc:sldMk cId="1854239925" sldId="269"/>
            <ac:spMk id="3" creationId="{8621F115-4109-4282-B7BC-7FC4543A0C24}"/>
          </ac:spMkLst>
        </pc:spChg>
      </pc:sldChg>
    </pc:docChg>
  </pc:docChgLst>
  <pc:docChgLst>
    <pc:chgData name="Diego Michelotto" userId="S::dmichelotto@infn.it::937372ca-fa15-4dfb-8ccd-202b4465d311" providerId="AD" clId="Web-{5909B46B-9AA8-4819-B325-8F798C9B72D7}"/>
    <pc:docChg chg="modSld">
      <pc:chgData name="Diego Michelotto" userId="S::dmichelotto@infn.it::937372ca-fa15-4dfb-8ccd-202b4465d311" providerId="AD" clId="Web-{5909B46B-9AA8-4819-B325-8F798C9B72D7}" dt="2019-06-12T13:01:28.982" v="77" actId="20577"/>
      <pc:docMkLst>
        <pc:docMk/>
      </pc:docMkLst>
      <pc:sldChg chg="modSp">
        <pc:chgData name="Diego Michelotto" userId="S::dmichelotto@infn.it::937372ca-fa15-4dfb-8ccd-202b4465d311" providerId="AD" clId="Web-{5909B46B-9AA8-4819-B325-8F798C9B72D7}" dt="2019-06-12T13:01:28.967" v="76" actId="20577"/>
        <pc:sldMkLst>
          <pc:docMk/>
          <pc:sldMk cId="722923497" sldId="284"/>
        </pc:sldMkLst>
        <pc:spChg chg="mod">
          <ac:chgData name="Diego Michelotto" userId="S::dmichelotto@infn.it::937372ca-fa15-4dfb-8ccd-202b4465d311" providerId="AD" clId="Web-{5909B46B-9AA8-4819-B325-8F798C9B72D7}" dt="2019-06-12T13:01:28.967" v="76" actId="20577"/>
          <ac:spMkLst>
            <pc:docMk/>
            <pc:sldMk cId="722923497" sldId="284"/>
            <ac:spMk id="3" creationId="{CF3079FD-48A2-446C-B480-0ED6F9532CA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F9FA8-9EFE-4423-951D-1369A214F835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463BF-3D12-4F59-998E-0EE1E99E1E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49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042E4-E622-4B37-B080-CCB9AC15AE50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5A6A7-8D9F-4B0A-A8F4-455FA51C50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7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5A6A7-8D9F-4B0A-A8F4-455FA51C50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9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41120"/>
            <a:ext cx="8229600" cy="2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508" y="32535"/>
            <a:ext cx="2615197" cy="118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109738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352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438672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457200" y="1320800"/>
            <a:ext cx="8229600" cy="20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628" y="184935"/>
            <a:ext cx="1458246" cy="65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813739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638374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05838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2769800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909072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610406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5270005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08/10/2018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Andrea Chierici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60879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08/10/2018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Andrea Chierici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2116-CFBC-114E-87D6-955185AACA5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731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it.ly/3929GB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htcondor-ce.readthedocs.io/" TargetMode="External"/><Relationship Id="rId2" Type="http://schemas.openxmlformats.org/officeDocument/2006/relationships/hyperlink" Target="http://wiki.infn.it/progetti/htcondor-tf/hom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sts.infn.it/sympa/info/htcondor-suppor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err="1"/>
              <a:t>Stato</a:t>
            </a:r>
            <a:r>
              <a:rPr lang="en-US"/>
              <a:t> </a:t>
            </a:r>
            <a:r>
              <a:rPr lang="en-US" err="1"/>
              <a:t>migrazione</a:t>
            </a:r>
            <a:r>
              <a:rPr lang="en-US"/>
              <a:t> ad HTCondor</a:t>
            </a:r>
            <a:br>
              <a:rPr lang="en-US"/>
            </a:br>
            <a:r>
              <a:rPr lang="en-US"/>
              <a:t>e aggiornamenti </a:t>
            </a:r>
            <a:r>
              <a:rPr lang="en-US" err="1"/>
              <a:t>dalla</a:t>
            </a:r>
            <a:r>
              <a:rPr lang="en-US"/>
              <a:t> farm</a:t>
            </a:r>
            <a:endParaRPr lang="en-US" noProof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noProof="0"/>
              <a:t>Stefano Dal Pra</a:t>
            </a:r>
          </a:p>
          <a:p>
            <a:r>
              <a:rPr lang="en-US"/>
              <a:t>Diego Michelotto</a:t>
            </a:r>
          </a:p>
          <a:p>
            <a:r>
              <a:rPr lang="en-US"/>
              <a:t>Andrea Chierici</a:t>
            </a:r>
          </a:p>
          <a:p>
            <a:r>
              <a:rPr lang="en-US"/>
              <a:t>e</a:t>
            </a:r>
            <a:endParaRPr lang="en-US" noProof="0"/>
          </a:p>
          <a:p>
            <a:r>
              <a:rPr lang="en-US"/>
              <a:t>Daniele Cesini</a:t>
            </a:r>
            <a:endParaRPr lang="en-US" noProof="0"/>
          </a:p>
          <a:p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28133802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Farm: </a:t>
            </a:r>
            <a:r>
              <a:rPr lang="en-US" noProof="0" err="1"/>
              <a:t>stato</a:t>
            </a:r>
            <a:r>
              <a:rPr lang="en-US" noProof="0"/>
              <a:t> </a:t>
            </a:r>
            <a:r>
              <a:rPr lang="en-US" noProof="0" err="1"/>
              <a:t>risorse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 err="1"/>
              <a:t>Gara</a:t>
            </a:r>
            <a:r>
              <a:rPr lang="en-US" dirty="0"/>
              <a:t> 2019 </a:t>
            </a:r>
            <a:r>
              <a:rPr lang="en-US" dirty="0" err="1"/>
              <a:t>pubblicata</a:t>
            </a:r>
            <a:endParaRPr lang="en-US" dirty="0"/>
          </a:p>
          <a:p>
            <a:pPr lvl="1"/>
            <a:r>
              <a:rPr lang="en-US" dirty="0"/>
              <a:t>35 kHS06, </a:t>
            </a:r>
            <a:r>
              <a:rPr lang="en-US" dirty="0" err="1"/>
              <a:t>atteso</a:t>
            </a:r>
            <a:r>
              <a:rPr lang="en-US" dirty="0"/>
              <a:t> un rack</a:t>
            </a:r>
            <a:endParaRPr lang="en-US" dirty="0">
              <a:cs typeface="Calibri"/>
            </a:endParaRPr>
          </a:p>
          <a:p>
            <a:r>
              <a:rPr lang="en-US" dirty="0" err="1"/>
              <a:t>Risorse</a:t>
            </a:r>
            <a:r>
              <a:rPr lang="en-US" dirty="0"/>
              <a:t> 2020: in </a:t>
            </a:r>
            <a:r>
              <a:rPr lang="en-US" dirty="0" err="1"/>
              <a:t>definizione</a:t>
            </a:r>
            <a:r>
              <a:rPr lang="en-US" dirty="0"/>
              <a:t> </a:t>
            </a:r>
            <a:r>
              <a:rPr lang="en-US" dirty="0" err="1"/>
              <a:t>aggiunta</a:t>
            </a:r>
            <a:r>
              <a:rPr lang="en-US" dirty="0"/>
              <a:t> di </a:t>
            </a:r>
            <a:r>
              <a:rPr lang="en-US" dirty="0" err="1"/>
              <a:t>altri</a:t>
            </a:r>
            <a:r>
              <a:rPr lang="en-US" dirty="0"/>
              <a:t> 3 rack CINECA </a:t>
            </a:r>
            <a:r>
              <a:rPr lang="en-US" dirty="0" err="1"/>
              <a:t>analoghi</a:t>
            </a:r>
            <a:r>
              <a:rPr lang="en-US" dirty="0"/>
              <a:t> a </a:t>
            </a:r>
            <a:r>
              <a:rPr lang="en-US" dirty="0" err="1"/>
              <a:t>quelli</a:t>
            </a:r>
            <a:r>
              <a:rPr lang="en-US" dirty="0"/>
              <a:t> </a:t>
            </a:r>
            <a:r>
              <a:rPr lang="en-US" dirty="0" err="1"/>
              <a:t>già</a:t>
            </a:r>
            <a:r>
              <a:rPr lang="en-US" dirty="0"/>
              <a:t> in forza al T1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180 kHS06</a:t>
            </a:r>
            <a:endParaRPr lang="en-US" dirty="0">
              <a:cs typeface="Calibri"/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Continuano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casi</a:t>
            </a:r>
            <a:r>
              <a:rPr lang="en-US" dirty="0">
                <a:solidFill>
                  <a:srgbClr val="FF0000"/>
                </a:solidFill>
              </a:rPr>
              <a:t> di </a:t>
            </a:r>
            <a:r>
              <a:rPr lang="en-US" dirty="0" err="1">
                <a:solidFill>
                  <a:srgbClr val="FF0000"/>
                </a:solidFill>
              </a:rPr>
              <a:t>utenti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rischiano</a:t>
            </a:r>
            <a:r>
              <a:rPr lang="en-US" dirty="0">
                <a:solidFill>
                  <a:srgbClr val="FF0000"/>
                </a:solidFill>
              </a:rPr>
              <a:t> di </a:t>
            </a:r>
            <a:r>
              <a:rPr lang="en-US" dirty="0" err="1">
                <a:solidFill>
                  <a:srgbClr val="FF0000"/>
                </a:solidFill>
              </a:rPr>
              <a:t>mandare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centro</a:t>
            </a:r>
            <a:r>
              <a:rPr lang="en-US" dirty="0">
                <a:solidFill>
                  <a:srgbClr val="FF0000"/>
                </a:solidFill>
              </a:rPr>
              <a:t> in </a:t>
            </a:r>
            <a:r>
              <a:rPr lang="en-US" dirty="0" err="1">
                <a:solidFill>
                  <a:srgbClr val="FF0000"/>
                </a:solidFill>
              </a:rPr>
              <a:t>parziale</a:t>
            </a:r>
            <a:r>
              <a:rPr lang="en-US" dirty="0">
                <a:solidFill>
                  <a:srgbClr val="FF0000"/>
                </a:solidFill>
              </a:rPr>
              <a:t> DOS</a:t>
            </a:r>
            <a:endParaRPr lang="en-US" dirty="0">
              <a:solidFill>
                <a:srgbClr val="FF0000"/>
              </a:solidFill>
              <a:cs typeface="Calibri"/>
            </a:endParaRPr>
          </a:p>
          <a:p>
            <a:pPr lvl="1"/>
            <a:r>
              <a:rPr lang="en-US" dirty="0"/>
              <a:t>Ultimo in </a:t>
            </a:r>
            <a:r>
              <a:rPr lang="en-US" dirty="0" err="1"/>
              <a:t>ordine</a:t>
            </a:r>
            <a:r>
              <a:rPr lang="en-US" dirty="0"/>
              <a:t> di </a:t>
            </a:r>
            <a:r>
              <a:rPr lang="en-US" dirty="0" err="1"/>
              <a:t>arrivo</a:t>
            </a:r>
            <a:r>
              <a:rPr lang="en-US" dirty="0"/>
              <a:t> </a:t>
            </a:r>
            <a:r>
              <a:rPr lang="en-US" dirty="0" err="1"/>
              <a:t>utente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ha </a:t>
            </a:r>
            <a:r>
              <a:rPr lang="en-US" dirty="0" err="1"/>
              <a:t>riempito</a:t>
            </a:r>
            <a:r>
              <a:rPr lang="en-US" dirty="0"/>
              <a:t> di file da </a:t>
            </a:r>
            <a:r>
              <a:rPr lang="en-US" dirty="0" err="1"/>
              <a:t>oltre</a:t>
            </a:r>
            <a:r>
              <a:rPr lang="en-US" dirty="0"/>
              <a:t> 20GB lo </a:t>
            </a:r>
            <a:r>
              <a:rPr lang="en-US" dirty="0" err="1"/>
              <a:t>spazio</a:t>
            </a:r>
            <a:r>
              <a:rPr lang="en-US" dirty="0"/>
              <a:t> scratch</a:t>
            </a:r>
          </a:p>
          <a:p>
            <a:pPr lvl="2"/>
            <a:r>
              <a:rPr lang="en-US" dirty="0">
                <a:cs typeface="Calibri"/>
              </a:rPr>
              <a:t>E </a:t>
            </a:r>
            <a:r>
              <a:rPr lang="en-US" dirty="0" err="1">
                <a:cs typeface="Calibri"/>
              </a:rPr>
              <a:t>dopo</a:t>
            </a:r>
            <a:r>
              <a:rPr lang="en-US" dirty="0">
                <a:cs typeface="Calibri"/>
              </a:rPr>
              <a:t> 2 </a:t>
            </a:r>
            <a:r>
              <a:rPr lang="en-US" dirty="0" err="1">
                <a:cs typeface="Calibri"/>
              </a:rPr>
              <a:t>giorni</a:t>
            </a:r>
            <a:r>
              <a:rPr lang="en-US" dirty="0">
                <a:cs typeface="Calibri"/>
              </a:rPr>
              <a:t> un </a:t>
            </a:r>
            <a:r>
              <a:rPr lang="en-US" dirty="0" err="1">
                <a:cs typeface="Calibri"/>
              </a:rPr>
              <a:t>altro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dello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stesso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esperimento</a:t>
            </a:r>
            <a:r>
              <a:rPr lang="en-US" dirty="0">
                <a:cs typeface="Calibri"/>
              </a:rPr>
              <a:t> </a:t>
            </a:r>
            <a:r>
              <a:rPr lang="en-US" dirty="0">
                <a:cs typeface="Calibri"/>
                <a:sym typeface="Wingdings" panose="05000000000000000000" pitchFamily="2" charset="2"/>
              </a:rPr>
              <a:t></a:t>
            </a:r>
            <a:endParaRPr lang="en-US" dirty="0">
              <a:cs typeface="Calibri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095923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070EC-D21D-47DA-BAFD-8055705E2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Provvedimenti</a:t>
            </a:r>
            <a:r>
              <a:rPr lang="en-US"/>
              <a:t> </a:t>
            </a:r>
            <a:r>
              <a:rPr lang="en-US" err="1"/>
              <a:t>contro</a:t>
            </a:r>
            <a:r>
              <a:rPr lang="en-US"/>
              <a:t> DOS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1F115-4109-4282-B7BC-7FC4543A0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Stabiliremo</a:t>
            </a:r>
            <a:r>
              <a:rPr lang="en-US" dirty="0"/>
              <a:t> </a:t>
            </a:r>
            <a:r>
              <a:rPr lang="en-US" dirty="0" err="1"/>
              <a:t>limiti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risorse</a:t>
            </a:r>
            <a:r>
              <a:rPr lang="en-US" dirty="0"/>
              <a:t> </a:t>
            </a:r>
            <a:r>
              <a:rPr lang="en-US" dirty="0" err="1"/>
              <a:t>utilizzabili</a:t>
            </a:r>
            <a:r>
              <a:rPr lang="en-US" dirty="0"/>
              <a:t> dal </a:t>
            </a:r>
            <a:r>
              <a:rPr lang="en-US" dirty="0" err="1"/>
              <a:t>singolo</a:t>
            </a:r>
            <a:r>
              <a:rPr lang="en-US" dirty="0"/>
              <a:t> job </a:t>
            </a:r>
          </a:p>
          <a:p>
            <a:pPr lvl="1"/>
            <a:r>
              <a:rPr lang="en-US" dirty="0"/>
              <a:t>Ram, </a:t>
            </a:r>
            <a:r>
              <a:rPr lang="en-US" dirty="0" err="1"/>
              <a:t>cpu</a:t>
            </a:r>
            <a:r>
              <a:rPr lang="en-US" dirty="0"/>
              <a:t>, disco</a:t>
            </a:r>
          </a:p>
          <a:p>
            <a:pPr lvl="1"/>
            <a:r>
              <a:rPr lang="en-US" dirty="0"/>
              <a:t>Se </a:t>
            </a:r>
            <a:r>
              <a:rPr lang="en-US" dirty="0" err="1"/>
              <a:t>il</a:t>
            </a:r>
            <a:r>
              <a:rPr lang="en-US" dirty="0"/>
              <a:t> job </a:t>
            </a:r>
            <a:r>
              <a:rPr lang="en-US" dirty="0" err="1"/>
              <a:t>eccede</a:t>
            </a:r>
            <a:r>
              <a:rPr lang="en-US" dirty="0"/>
              <a:t> </a:t>
            </a:r>
            <a:r>
              <a:rPr lang="en-US" dirty="0" err="1"/>
              <a:t>viene</a:t>
            </a:r>
            <a:r>
              <a:rPr lang="en-US" dirty="0"/>
              <a:t> </a:t>
            </a:r>
            <a:r>
              <a:rPr lang="en-US" dirty="0" err="1"/>
              <a:t>ucciso</a:t>
            </a:r>
            <a:endParaRPr lang="en-US" dirty="0"/>
          </a:p>
          <a:p>
            <a:r>
              <a:rPr lang="en-US" dirty="0"/>
              <a:t>Non </a:t>
            </a:r>
            <a:r>
              <a:rPr lang="en-US" dirty="0" err="1"/>
              <a:t>risolutivo</a:t>
            </a:r>
            <a:r>
              <a:rPr lang="en-US" dirty="0"/>
              <a:t> al 100%, </a:t>
            </a:r>
            <a:r>
              <a:rPr lang="en-US" dirty="0" err="1"/>
              <a:t>molti</a:t>
            </a:r>
            <a:r>
              <a:rPr lang="en-US" dirty="0"/>
              <a:t> </a:t>
            </a:r>
            <a:r>
              <a:rPr lang="en-US" dirty="0" err="1"/>
              <a:t>inviano</a:t>
            </a:r>
            <a:r>
              <a:rPr lang="en-US" dirty="0"/>
              <a:t> batch di job </a:t>
            </a:r>
            <a:r>
              <a:rPr lang="en-US" dirty="0" err="1"/>
              <a:t>fallati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fanno</a:t>
            </a:r>
            <a:r>
              <a:rPr lang="en-US" dirty="0"/>
              <a:t> </a:t>
            </a:r>
            <a:r>
              <a:rPr lang="en-US" dirty="0" err="1"/>
              <a:t>chiudere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nodo</a:t>
            </a:r>
            <a:endParaRPr lang="en-US" dirty="0"/>
          </a:p>
          <a:p>
            <a:r>
              <a:rPr lang="en-US" dirty="0" err="1"/>
              <a:t>Contatto</a:t>
            </a:r>
            <a:r>
              <a:rPr lang="en-US" dirty="0"/>
              <a:t> con </a:t>
            </a:r>
            <a:r>
              <a:rPr lang="en-US" dirty="0" err="1"/>
              <a:t>sviluppatori</a:t>
            </a:r>
            <a:r>
              <a:rPr lang="en-US" dirty="0"/>
              <a:t> HTC</a:t>
            </a:r>
          </a:p>
          <a:p>
            <a:r>
              <a:rPr lang="en-US" dirty="0" err="1"/>
              <a:t>Volevamo</a:t>
            </a:r>
            <a:r>
              <a:rPr lang="en-US" dirty="0"/>
              <a:t> </a:t>
            </a:r>
            <a:r>
              <a:rPr lang="en-US" dirty="0" err="1"/>
              <a:t>evitare</a:t>
            </a:r>
            <a:r>
              <a:rPr lang="en-US" dirty="0"/>
              <a:t> ma </a:t>
            </a:r>
            <a:r>
              <a:rPr lang="en-US" dirty="0" err="1"/>
              <a:t>siamo</a:t>
            </a:r>
            <a:r>
              <a:rPr lang="en-US" dirty="0"/>
              <a:t> </a:t>
            </a:r>
            <a:r>
              <a:rPr lang="en-US" dirty="0" err="1"/>
              <a:t>costretti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4239925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01BF-5097-4FD7-A603-E46A8B3C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Risorse</a:t>
            </a:r>
            <a:r>
              <a:rPr lang="en-US"/>
              <a:t> </a:t>
            </a:r>
            <a:r>
              <a:rPr lang="en-US" err="1"/>
              <a:t>disponibili</a:t>
            </a:r>
            <a:r>
              <a:rPr lang="en-US"/>
              <a:t> </a:t>
            </a:r>
            <a:r>
              <a:rPr lang="en-US" err="1"/>
              <a:t>su</a:t>
            </a:r>
            <a:r>
              <a:rPr lang="en-US"/>
              <a:t> HTC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52A4E-AA0E-4A87-B79C-64ECDB6BA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181 kHS06</a:t>
            </a:r>
          </a:p>
          <a:p>
            <a:endParaRPr lang="en-US" dirty="0"/>
          </a:p>
          <a:p>
            <a:r>
              <a:rPr lang="en-US" dirty="0" err="1"/>
              <a:t>Migrato</a:t>
            </a:r>
            <a:r>
              <a:rPr lang="en-US" dirty="0"/>
              <a:t> AMS, Alice, Atlas</a:t>
            </a:r>
          </a:p>
          <a:p>
            <a:endParaRPr lang="en-US" dirty="0"/>
          </a:p>
          <a:p>
            <a:r>
              <a:rPr lang="en-US" dirty="0" err="1"/>
              <a:t>Processo</a:t>
            </a:r>
            <a:r>
              <a:rPr lang="en-US" dirty="0"/>
              <a:t> </a:t>
            </a:r>
            <a:r>
              <a:rPr lang="en-US" dirty="0" err="1"/>
              <a:t>avviato</a:t>
            </a:r>
            <a:r>
              <a:rPr lang="en-US" dirty="0"/>
              <a:t> e non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ritardabile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39817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EB817-3CAB-4A0F-A480-4B3CD6580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Stato</a:t>
            </a:r>
            <a:r>
              <a:rPr lang="en-US"/>
              <a:t> VO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D2971-8B09-4B6D-881B-C25D9E9D4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Calibri"/>
              </a:rPr>
              <a:t>Migrate 100%: Atlas, ALICE, AMS  (190 kHS06)</a:t>
            </a:r>
            <a:endParaRPr lang="en-US" dirty="0"/>
          </a:p>
          <a:p>
            <a:r>
              <a:rPr lang="en-US" dirty="0" err="1"/>
              <a:t>Migrabili</a:t>
            </a:r>
            <a:r>
              <a:rPr lang="en-US" dirty="0"/>
              <a:t> (176 kHS06)</a:t>
            </a:r>
          </a:p>
          <a:p>
            <a:pPr lvl="1"/>
            <a:r>
              <a:rPr lang="en-US" dirty="0"/>
              <a:t>CMS, </a:t>
            </a:r>
            <a:r>
              <a:rPr lang="en-US" dirty="0" err="1">
                <a:ea typeface="+mn-lt"/>
                <a:cs typeface="+mn-lt"/>
              </a:rPr>
              <a:t>LHCb</a:t>
            </a:r>
            <a:r>
              <a:rPr lang="en-US" dirty="0">
                <a:ea typeface="+mn-lt"/>
                <a:cs typeface="+mn-lt"/>
              </a:rPr>
              <a:t>†,</a:t>
            </a:r>
            <a:r>
              <a:rPr lang="en-US" dirty="0"/>
              <a:t> </a:t>
            </a:r>
            <a:r>
              <a:rPr lang="en-US" dirty="0" err="1"/>
              <a:t>argo</a:t>
            </a:r>
            <a:r>
              <a:rPr lang="en-US" dirty="0"/>
              <a:t>*, belle, </a:t>
            </a:r>
            <a:r>
              <a:rPr lang="en-US" dirty="0" err="1"/>
              <a:t>borexino</a:t>
            </a:r>
            <a:r>
              <a:rPr lang="en-US" dirty="0"/>
              <a:t>, cupid, </a:t>
            </a:r>
            <a:r>
              <a:rPr lang="en-US" dirty="0" err="1"/>
              <a:t>dampe</a:t>
            </a:r>
            <a:r>
              <a:rPr lang="en-US" dirty="0"/>
              <a:t>, </a:t>
            </a:r>
            <a:r>
              <a:rPr lang="en-US" dirty="0" err="1"/>
              <a:t>cdf</a:t>
            </a:r>
            <a:r>
              <a:rPr lang="en-US" dirty="0"/>
              <a:t>*, compass*, </a:t>
            </a:r>
            <a:r>
              <a:rPr lang="en-US" dirty="0" err="1"/>
              <a:t>famu</a:t>
            </a:r>
            <a:r>
              <a:rPr lang="en-US" dirty="0"/>
              <a:t>, </a:t>
            </a:r>
            <a:r>
              <a:rPr lang="en-US" dirty="0" err="1"/>
              <a:t>gerda</a:t>
            </a:r>
            <a:r>
              <a:rPr lang="en-US" dirty="0"/>
              <a:t>*, </a:t>
            </a:r>
            <a:r>
              <a:rPr lang="en-US" dirty="0" err="1"/>
              <a:t>glast</a:t>
            </a:r>
            <a:r>
              <a:rPr lang="en-US" dirty="0"/>
              <a:t>*, km3, opera, auger</a:t>
            </a:r>
          </a:p>
          <a:p>
            <a:r>
              <a:rPr lang="en-US" dirty="0"/>
              <a:t>Non </a:t>
            </a:r>
            <a:r>
              <a:rPr lang="en-US" dirty="0" err="1"/>
              <a:t>pronte</a:t>
            </a:r>
            <a:endParaRPr lang="en-US" dirty="0"/>
          </a:p>
          <a:p>
            <a:pPr lvl="1"/>
            <a:r>
              <a:rPr lang="en-US" dirty="0" err="1"/>
              <a:t>cta</a:t>
            </a:r>
            <a:r>
              <a:rPr lang="en-US" dirty="0"/>
              <a:t>, </a:t>
            </a:r>
            <a:r>
              <a:rPr lang="en-US" dirty="0" err="1"/>
              <a:t>cuore</a:t>
            </a:r>
            <a:r>
              <a:rPr lang="en-US" dirty="0"/>
              <a:t>, </a:t>
            </a:r>
            <a:r>
              <a:rPr lang="en-US" dirty="0" err="1"/>
              <a:t>darkside</a:t>
            </a:r>
            <a:r>
              <a:rPr lang="en-US" dirty="0"/>
              <a:t>, </a:t>
            </a:r>
            <a:r>
              <a:rPr lang="en-US" dirty="0" err="1"/>
              <a:t>limadou</a:t>
            </a:r>
            <a:r>
              <a:rPr lang="en-US" dirty="0"/>
              <a:t>, </a:t>
            </a:r>
            <a:r>
              <a:rPr lang="en-US" dirty="0" err="1"/>
              <a:t>virgo</a:t>
            </a:r>
            <a:endParaRPr lang="en-US" dirty="0"/>
          </a:p>
          <a:p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sconosciuto</a:t>
            </a:r>
            <a:r>
              <a:rPr lang="en-US" dirty="0"/>
              <a:t> (da </a:t>
            </a:r>
            <a:r>
              <a:rPr lang="en-US" dirty="0" err="1"/>
              <a:t>ri-contattare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biomed, </a:t>
            </a:r>
            <a:r>
              <a:rPr lang="en-US" dirty="0" err="1"/>
              <a:t>icarus</a:t>
            </a:r>
            <a:r>
              <a:rPr lang="en-US" dirty="0"/>
              <a:t>, </a:t>
            </a:r>
            <a:r>
              <a:rPr lang="en-US" dirty="0" err="1"/>
              <a:t>juno</a:t>
            </a:r>
            <a:r>
              <a:rPr lang="en-US" dirty="0"/>
              <a:t>, </a:t>
            </a:r>
            <a:r>
              <a:rPr lang="en-US" dirty="0" err="1"/>
              <a:t>lhaaso</a:t>
            </a:r>
            <a:r>
              <a:rPr lang="en-US" dirty="0"/>
              <a:t>, </a:t>
            </a:r>
            <a:r>
              <a:rPr lang="en-US" dirty="0" err="1"/>
              <a:t>lhcf</a:t>
            </a:r>
            <a:r>
              <a:rPr lang="en-US" dirty="0"/>
              <a:t>,  na62, </a:t>
            </a:r>
            <a:r>
              <a:rPr lang="en-US" dirty="0" err="1"/>
              <a:t>newsdm</a:t>
            </a:r>
            <a:r>
              <a:rPr lang="en-US" dirty="0"/>
              <a:t>, </a:t>
            </a:r>
            <a:r>
              <a:rPr lang="en-US" dirty="0" err="1"/>
              <a:t>padme</a:t>
            </a:r>
            <a:r>
              <a:rPr lang="en-US" dirty="0"/>
              <a:t>, </a:t>
            </a:r>
            <a:r>
              <a:rPr lang="en-US" dirty="0" err="1"/>
              <a:t>pamela</a:t>
            </a:r>
            <a:r>
              <a:rPr lang="en-US" dirty="0"/>
              <a:t>, </a:t>
            </a:r>
            <a:r>
              <a:rPr lang="en-US" dirty="0" err="1"/>
              <a:t>tristan</a:t>
            </a:r>
            <a:r>
              <a:rPr lang="en-US" dirty="0"/>
              <a:t>, xenon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65F61A-EFFA-42D3-B77F-3BD32D698005}"/>
              </a:ext>
            </a:extLst>
          </p:cNvPr>
          <p:cNvSpPr txBox="1"/>
          <p:nvPr/>
        </p:nvSpPr>
        <p:spPr>
          <a:xfrm>
            <a:off x="6716353" y="3339961"/>
            <a:ext cx="1970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* Migrate </a:t>
            </a:r>
            <a:r>
              <a:rPr lang="en-US" sz="1400" err="1"/>
              <a:t>d’ufficio</a:t>
            </a:r>
            <a:endParaRPr lang="en-US" sz="1400"/>
          </a:p>
          <a:p>
            <a:r>
              <a:rPr lang="en-US" sz="1400"/>
              <a:t>† Include T2</a:t>
            </a:r>
            <a:endParaRPr lang="it-IT" sz="1400"/>
          </a:p>
        </p:txBody>
      </p:sp>
    </p:spTree>
    <p:extLst>
      <p:ext uri="{BB962C8B-B14F-4D97-AF65-F5344CB8AC3E}">
        <p14:creationId xmlns:p14="http://schemas.microsoft.com/office/powerpoint/2010/main" val="996562227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94AFA-2900-474A-8439-6B8FC7912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Cronoprogramma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25F64-DDC1-4108-AD3F-4F51935D4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Migrazione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VO “</a:t>
            </a:r>
            <a:r>
              <a:rPr lang="en-US" dirty="0" err="1"/>
              <a:t>migrabili</a:t>
            </a:r>
            <a:r>
              <a:rPr lang="en-US" dirty="0"/>
              <a:t>” ad </a:t>
            </a:r>
            <a:r>
              <a:rPr lang="en-US" dirty="0" err="1"/>
              <a:t>eccezione</a:t>
            </a:r>
            <a:r>
              <a:rPr lang="en-US" dirty="0"/>
              <a:t> di </a:t>
            </a:r>
            <a:r>
              <a:rPr lang="en-US" dirty="0" err="1"/>
              <a:t>LHCb</a:t>
            </a:r>
            <a:r>
              <a:rPr lang="en-US" dirty="0"/>
              <a:t> </a:t>
            </a:r>
            <a:r>
              <a:rPr lang="en-US" dirty="0" err="1"/>
              <a:t>lunedì</a:t>
            </a:r>
            <a:r>
              <a:rPr lang="en-US" dirty="0"/>
              <a:t> 23 </a:t>
            </a:r>
            <a:r>
              <a:rPr lang="en-US" dirty="0" err="1"/>
              <a:t>marzo</a:t>
            </a:r>
            <a:endParaRPr lang="en-US" dirty="0"/>
          </a:p>
          <a:p>
            <a:pPr lvl="1"/>
            <a:r>
              <a:rPr lang="en-US" dirty="0" err="1"/>
              <a:t>interamente</a:t>
            </a:r>
            <a:r>
              <a:rPr lang="en-US" dirty="0"/>
              <a:t> in </a:t>
            </a:r>
            <a:r>
              <a:rPr lang="en-US" dirty="0" err="1"/>
              <a:t>telelavoro</a:t>
            </a:r>
            <a:endParaRPr lang="en-US" dirty="0"/>
          </a:p>
          <a:p>
            <a:pPr lvl="1"/>
            <a:r>
              <a:rPr lang="en-US" dirty="0" err="1"/>
              <a:t>LHCb</a:t>
            </a:r>
            <a:r>
              <a:rPr lang="en-US" dirty="0"/>
              <a:t> </a:t>
            </a:r>
            <a:r>
              <a:rPr lang="en-US" dirty="0" err="1"/>
              <a:t>verrà</a:t>
            </a:r>
            <a:r>
              <a:rPr lang="en-US" dirty="0"/>
              <a:t> </a:t>
            </a:r>
            <a:r>
              <a:rPr lang="en-US" dirty="0" err="1"/>
              <a:t>migrato</a:t>
            </a:r>
            <a:r>
              <a:rPr lang="en-US" dirty="0"/>
              <a:t> </a:t>
            </a:r>
            <a:r>
              <a:rPr lang="en-US" dirty="0" err="1"/>
              <a:t>dopo</a:t>
            </a:r>
            <a:r>
              <a:rPr lang="en-US" dirty="0"/>
              <a:t> aver </a:t>
            </a:r>
            <a:r>
              <a:rPr lang="en-US" dirty="0" err="1"/>
              <a:t>aggiornato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T2</a:t>
            </a:r>
          </a:p>
          <a:p>
            <a:endParaRPr lang="en-US" dirty="0"/>
          </a:p>
          <a:p>
            <a:r>
              <a:rPr lang="en-US" dirty="0"/>
              <a:t>VO/</a:t>
            </a:r>
            <a:r>
              <a:rPr lang="en-US" dirty="0" err="1"/>
              <a:t>esperimenti</a:t>
            </a:r>
            <a:r>
              <a:rPr lang="en-US" dirty="0"/>
              <a:t> </a:t>
            </a:r>
            <a:r>
              <a:rPr lang="en-US" dirty="0" err="1"/>
              <a:t>saranno</a:t>
            </a:r>
            <a:r>
              <a:rPr lang="en-US" dirty="0"/>
              <a:t> </a:t>
            </a:r>
            <a:r>
              <a:rPr lang="en-US" dirty="0" err="1"/>
              <a:t>contatti</a:t>
            </a:r>
            <a:r>
              <a:rPr lang="en-US" dirty="0"/>
              <a:t> da user-support/farming per </a:t>
            </a:r>
            <a:r>
              <a:rPr lang="en-US" dirty="0" err="1"/>
              <a:t>concordare</a:t>
            </a:r>
            <a:r>
              <a:rPr lang="en-US" dirty="0"/>
              <a:t> la </a:t>
            </a:r>
            <a:r>
              <a:rPr lang="en-US" dirty="0" err="1"/>
              <a:t>transizione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https://bit.ly/3929GBI</a:t>
            </a:r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Attenzione</a:t>
            </a:r>
            <a:r>
              <a:rPr lang="en-US" dirty="0"/>
              <a:t>: dal </a:t>
            </a:r>
            <a:r>
              <a:rPr lang="en-US" dirty="0">
                <a:solidFill>
                  <a:srgbClr val="FF0000"/>
                </a:solidFill>
              </a:rPr>
              <a:t>30 </a:t>
            </a:r>
            <a:r>
              <a:rPr lang="en-US" dirty="0" err="1">
                <a:solidFill>
                  <a:srgbClr val="FF0000"/>
                </a:solidFill>
              </a:rPr>
              <a:t>aprile</a:t>
            </a:r>
            <a:r>
              <a:rPr lang="en-US" dirty="0"/>
              <a:t>, solo un rack </a:t>
            </a:r>
            <a:r>
              <a:rPr lang="en-US" dirty="0" err="1"/>
              <a:t>disponibile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LSF</a:t>
            </a:r>
          </a:p>
          <a:p>
            <a:pPr lvl="1"/>
            <a:r>
              <a:rPr lang="en-US" dirty="0"/>
              <a:t>20 kHS06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9958137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3C82-5F71-414C-A798-CF1CA3C95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Oltre</a:t>
            </a:r>
            <a:r>
              <a:rPr lang="en-US"/>
              <a:t> </a:t>
            </a:r>
            <a:r>
              <a:rPr lang="en-US" err="1"/>
              <a:t>il</a:t>
            </a:r>
            <a:r>
              <a:rPr lang="en-US"/>
              <a:t> T1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BA6B2-536D-4952-A5BF-162F56377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Sempre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richieste</a:t>
            </a:r>
            <a:r>
              <a:rPr lang="en-US" dirty="0"/>
              <a:t> di </a:t>
            </a:r>
            <a:r>
              <a:rPr lang="en-US" dirty="0" err="1"/>
              <a:t>aiuto</a:t>
            </a:r>
            <a:r>
              <a:rPr lang="en-US" dirty="0"/>
              <a:t> </a:t>
            </a:r>
            <a:r>
              <a:rPr lang="en-US" dirty="0" err="1"/>
              <a:t>ricevute</a:t>
            </a:r>
            <a:r>
              <a:rPr lang="en-US" dirty="0"/>
              <a:t> da SDP</a:t>
            </a:r>
          </a:p>
          <a:p>
            <a:r>
              <a:rPr lang="it-IT" dirty="0"/>
              <a:t>Wiki di riferimento</a:t>
            </a:r>
          </a:p>
          <a:p>
            <a:pPr lvl="1"/>
            <a:r>
              <a:rPr lang="it-IT" dirty="0">
                <a:hlinkClick r:id="rId2"/>
              </a:rPr>
              <a:t>http://wiki.infn.it/progetti/htcondor-tf/home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Essendo rimasto uno sforzo individuale è poco aggiornato</a:t>
            </a:r>
          </a:p>
          <a:p>
            <a:pPr lvl="1"/>
            <a:r>
              <a:rPr lang="it-IT" dirty="0"/>
              <a:t>info per il setup vanno bene come riferimento</a:t>
            </a:r>
          </a:p>
          <a:p>
            <a:r>
              <a:rPr lang="it-IT" dirty="0"/>
              <a:t>Sito ufficiale </a:t>
            </a:r>
            <a:r>
              <a:rPr lang="it-IT" dirty="0">
                <a:hlinkClick r:id="rId3"/>
              </a:rPr>
              <a:t>https://htcondor-ce.readthedocs.io/</a:t>
            </a:r>
            <a:r>
              <a:rPr lang="it-IT" dirty="0"/>
              <a:t> </a:t>
            </a:r>
          </a:p>
          <a:p>
            <a:r>
              <a:rPr lang="it-IT" dirty="0"/>
              <a:t>ML italiana per chiedere supporto a «iniziare»,</a:t>
            </a:r>
          </a:p>
          <a:p>
            <a:pPr lvl="1"/>
            <a:r>
              <a:rPr lang="it-IT" dirty="0">
                <a:hlinkClick r:id="rId4"/>
              </a:rPr>
              <a:t>https://lists.infn.it/sympa/info/htcondor-support</a:t>
            </a:r>
            <a:r>
              <a:rPr lang="it-IT" dirty="0"/>
              <a:t> </a:t>
            </a:r>
          </a:p>
          <a:p>
            <a:r>
              <a:rPr lang="it-IT" dirty="0">
                <a:solidFill>
                  <a:srgbClr val="FF0000"/>
                </a:solidFill>
              </a:rPr>
              <a:t>Idea di organizzare un corso di formazione dedicato in contesto CCR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9618164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On-screen Show (4:3)</PresentationFormat>
  <Paragraphs>57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di Office</vt:lpstr>
      <vt:lpstr>Stato migrazione ad HTCondor e aggiornamenti dalla farm</vt:lpstr>
      <vt:lpstr>Farm: stato risorse</vt:lpstr>
      <vt:lpstr>Provvedimenti contro DOS</vt:lpstr>
      <vt:lpstr>Risorse disponibili su HTC</vt:lpstr>
      <vt:lpstr>Stato VO</vt:lpstr>
      <vt:lpstr>Cronoprogramma</vt:lpstr>
      <vt:lpstr>Oltre il T1</vt:lpstr>
    </vt:vector>
  </TitlesOfParts>
  <Company>INFN/CNAF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HEPiX Logistics</dc:title>
  <dc:creator>Andrea Chierici</dc:creator>
  <cp:lastModifiedBy>Andrea Chierici</cp:lastModifiedBy>
  <cp:revision>1</cp:revision>
  <dcterms:created xsi:type="dcterms:W3CDTF">2014-05-02T14:23:52Z</dcterms:created>
  <dcterms:modified xsi:type="dcterms:W3CDTF">2020-03-19T09:02:16Z</dcterms:modified>
</cp:coreProperties>
</file>