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63" r:id="rId4"/>
    <p:sldId id="265" r:id="rId5"/>
    <p:sldId id="266" r:id="rId6"/>
    <p:sldId id="267" r:id="rId7"/>
    <p:sldId id="264" r:id="rId8"/>
    <p:sldId id="261" r:id="rId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E5D48-E1E5-4001-8BF0-5094ECB5B34A}" v="5" dt="2020-02-20T14:46:19.181"/>
    <p1510:client id="{4E7F048E-9612-40F1-84F6-9A74130B61E9}" v="513" dt="2020-02-20T20:17:34.0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Chierici" userId="34a2aad2-b3b6-4020-baab-b1585643c7ad" providerId="ADAL" clId="{069E5D48-E1E5-4001-8BF0-5094ECB5B34A}"/>
    <pc:docChg chg="custSel addSld delSld modSld">
      <pc:chgData name="Andrea Chierici" userId="34a2aad2-b3b6-4020-baab-b1585643c7ad" providerId="ADAL" clId="{069E5D48-E1E5-4001-8BF0-5094ECB5B34A}" dt="2020-02-20T14:53:55.624" v="1231" actId="20577"/>
      <pc:docMkLst>
        <pc:docMk/>
      </pc:docMkLst>
      <pc:sldChg chg="modSp">
        <pc:chgData name="Andrea Chierici" userId="34a2aad2-b3b6-4020-baab-b1585643c7ad" providerId="ADAL" clId="{069E5D48-E1E5-4001-8BF0-5094ECB5B34A}" dt="2020-02-20T14:34:59.859" v="81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069E5D48-E1E5-4001-8BF0-5094ECB5B34A}" dt="2020-02-20T14:34:53.237" v="70" actId="20577"/>
          <ac:spMkLst>
            <pc:docMk/>
            <pc:sldMk cId="3528133802" sldId="256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4:59.859" v="81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069E5D48-E1E5-4001-8BF0-5094ECB5B34A}" dt="2020-02-20T14:53:31.187" v="1230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069E5D48-E1E5-4001-8BF0-5094ECB5B34A}" dt="2020-02-20T14:53:31.187" v="1230" actId="20577"/>
          <ac:spMkLst>
            <pc:docMk/>
            <pc:sldMk cId="2720095923" sldId="261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8:09.735" v="363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 add">
        <pc:chgData name="Andrea Chierici" userId="34a2aad2-b3b6-4020-baab-b1585643c7ad" providerId="ADAL" clId="{069E5D48-E1E5-4001-8BF0-5094ECB5B34A}" dt="2020-02-20T14:53:55.624" v="1231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069E5D48-E1E5-4001-8BF0-5094ECB5B34A}" dt="2020-02-20T14:39:45.348" v="427" actId="20577"/>
          <ac:spMkLst>
            <pc:docMk/>
            <pc:sldMk cId="1847739817" sldId="262"/>
            <ac:spMk id="2" creationId="{5E3801BF-5097-4FD7-A603-E46A8B3C6A87}"/>
          </ac:spMkLst>
        </pc:spChg>
        <pc:spChg chg="mod">
          <ac:chgData name="Andrea Chierici" userId="34a2aad2-b3b6-4020-baab-b1585643c7ad" providerId="ADAL" clId="{069E5D48-E1E5-4001-8BF0-5094ECB5B34A}" dt="2020-02-20T14:53:55.624" v="1231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modSp add">
        <pc:chgData name="Andrea Chierici" userId="34a2aad2-b3b6-4020-baab-b1585643c7ad" providerId="ADAL" clId="{069E5D48-E1E5-4001-8BF0-5094ECB5B34A}" dt="2020-02-20T14:43:36.653" v="788" actId="20577"/>
        <pc:sldMkLst>
          <pc:docMk/>
          <pc:sldMk cId="2925002130" sldId="263"/>
        </pc:sldMkLst>
        <pc:spChg chg="mod">
          <ac:chgData name="Andrea Chierici" userId="34a2aad2-b3b6-4020-baab-b1585643c7ad" providerId="ADAL" clId="{069E5D48-E1E5-4001-8BF0-5094ECB5B34A}" dt="2020-02-20T14:41:33.571" v="554" actId="20577"/>
          <ac:spMkLst>
            <pc:docMk/>
            <pc:sldMk cId="2925002130" sldId="263"/>
            <ac:spMk id="2" creationId="{6672DB1B-B326-495C-A7AE-E5458435B222}"/>
          </ac:spMkLst>
        </pc:spChg>
        <pc:spChg chg="mod">
          <ac:chgData name="Andrea Chierici" userId="34a2aad2-b3b6-4020-baab-b1585643c7ad" providerId="ADAL" clId="{069E5D48-E1E5-4001-8BF0-5094ECB5B34A}" dt="2020-02-20T14:43:36.653" v="788" actId="20577"/>
          <ac:spMkLst>
            <pc:docMk/>
            <pc:sldMk cId="2925002130" sldId="263"/>
            <ac:spMk id="3" creationId="{56841D29-9F22-48A0-BB9D-2D4E06585A0C}"/>
          </ac:spMkLst>
        </pc:spChg>
      </pc:sldChg>
      <pc:sldChg chg="modSp add">
        <pc:chgData name="Andrea Chierici" userId="34a2aad2-b3b6-4020-baab-b1585643c7ad" providerId="ADAL" clId="{069E5D48-E1E5-4001-8BF0-5094ECB5B34A}" dt="2020-02-20T14:50:57.863" v="1211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069E5D48-E1E5-4001-8BF0-5094ECB5B34A}" dt="2020-02-20T14:46:15.361" v="797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069E5D48-E1E5-4001-8BF0-5094ECB5B34A}" dt="2020-02-20T14:50:57.863" v="1211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add">
        <pc:chgData name="Andrea Chierici" userId="34a2aad2-b3b6-4020-baab-b1585643c7ad" providerId="ADAL" clId="{069E5D48-E1E5-4001-8BF0-5094ECB5B34A}" dt="2020-02-20T14:46:27.515" v="817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069E5D48-E1E5-4001-8BF0-5094ECB5B34A}" dt="2020-02-20T14:46:21.818" v="806" actId="20577"/>
          <ac:spMkLst>
            <pc:docMk/>
            <pc:sldMk cId="3050006121" sldId="265"/>
            <ac:spMk id="2" creationId="{A53B2E88-B485-40B2-85D3-9CA2CBD3CF58}"/>
          </ac:spMkLst>
        </pc:spChg>
        <pc:spChg chg="mod">
          <ac:chgData name="Andrea Chierici" userId="34a2aad2-b3b6-4020-baab-b1585643c7ad" providerId="ADAL" clId="{069E5D48-E1E5-4001-8BF0-5094ECB5B34A}" dt="2020-02-20T14:46:27.515" v="817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2795936350" sldId="270"/>
        </pc:sldMkLst>
      </pc:sldChg>
      <pc:sldChg chg="del">
        <pc:chgData name="Andrea Chierici" userId="34a2aad2-b3b6-4020-baab-b1585643c7ad" providerId="ADAL" clId="{069E5D48-E1E5-4001-8BF0-5094ECB5B34A}" dt="2020-02-20T14:34:34.326" v="43" actId="47"/>
        <pc:sldMkLst>
          <pc:docMk/>
          <pc:sldMk cId="3125937647" sldId="281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162453371" sldId="282"/>
        </pc:sldMkLst>
      </pc:sldChg>
      <pc:sldChg chg="del">
        <pc:chgData name="Andrea Chierici" userId="34a2aad2-b3b6-4020-baab-b1585643c7ad" providerId="ADAL" clId="{069E5D48-E1E5-4001-8BF0-5094ECB5B34A}" dt="2020-02-20T14:39:04.895" v="364" actId="47"/>
        <pc:sldMkLst>
          <pc:docMk/>
          <pc:sldMk cId="722923497" sldId="284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058279338" sldId="285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94068922" sldId="286"/>
        </pc:sldMkLst>
      </pc:sldChg>
    </pc:docChg>
  </pc:docChgLst>
  <pc:docChgLst>
    <pc:chgData name="Andrea Chierici" userId="34a2aad2-b3b6-4020-baab-b1585643c7ad" providerId="ADAL" clId="{E5A1E6E6-2B1C-42FC-B8E0-3895C3B58C13}"/>
    <pc:docChg chg="custSel modSld">
      <pc:chgData name="Andrea Chierici" userId="34a2aad2-b3b6-4020-baab-b1585643c7ad" providerId="ADAL" clId="{E5A1E6E6-2B1C-42FC-B8E0-3895C3B58C13}" dt="2019-06-12T12:41:35.464" v="661" actId="207"/>
      <pc:docMkLst>
        <pc:docMk/>
      </pc:docMkLst>
      <pc:sldChg chg="modSp">
        <pc:chgData name="Andrea Chierici" userId="34a2aad2-b3b6-4020-baab-b1585643c7ad" providerId="ADAL" clId="{E5A1E6E6-2B1C-42FC-B8E0-3895C3B58C13}" dt="2019-06-12T10:49:27.753" v="344" actId="207"/>
        <pc:sldMkLst>
          <pc:docMk/>
          <pc:sldMk cId="3528133802" sldId="256"/>
        </pc:sldMkLst>
        <pc:spChg chg="mod">
          <ac:chgData name="Andrea Chierici" userId="34a2aad2-b3b6-4020-baab-b1585643c7ad" providerId="ADAL" clId="{E5A1E6E6-2B1C-42FC-B8E0-3895C3B58C13}" dt="2019-06-12T10:49:27.753" v="344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0:46:25.386" v="249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E5A1E6E6-2B1C-42FC-B8E0-3895C3B58C13}" dt="2019-06-12T10:46:25.386" v="249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2:38:39.638" v="444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E5A1E6E6-2B1C-42FC-B8E0-3895C3B58C13}" dt="2019-06-12T12:38:39.638" v="444" actId="6549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E5A1E6E6-2B1C-42FC-B8E0-3895C3B58C13}" dt="2019-06-12T10:29:10.397" v="25" actId="1076"/>
        <pc:sldMkLst>
          <pc:docMk/>
          <pc:sldMk cId="3125937647" sldId="281"/>
        </pc:sldMkLst>
        <pc:picChg chg="del">
          <ac:chgData name="Andrea Chierici" userId="34a2aad2-b3b6-4020-baab-b1585643c7ad" providerId="ADAL" clId="{E5A1E6E6-2B1C-42FC-B8E0-3895C3B58C13}" dt="2019-06-12T10:28:40.442" v="21" actId="478"/>
          <ac:picMkLst>
            <pc:docMk/>
            <pc:sldMk cId="3125937647" sldId="281"/>
            <ac:picMk id="4" creationId="{F0C555BD-37B7-4295-ABB8-652ECFE6D557}"/>
          </ac:picMkLst>
        </pc:picChg>
        <pc:picChg chg="add mod">
          <ac:chgData name="Andrea Chierici" userId="34a2aad2-b3b6-4020-baab-b1585643c7ad" providerId="ADAL" clId="{E5A1E6E6-2B1C-42FC-B8E0-3895C3B58C13}" dt="2019-06-12T10:29:10.397" v="25" actId="1076"/>
          <ac:picMkLst>
            <pc:docMk/>
            <pc:sldMk cId="3125937647" sldId="281"/>
            <ac:picMk id="5" creationId="{D64F068B-2C3F-4821-9098-973858E03ED6}"/>
          </ac:picMkLst>
        </pc:picChg>
      </pc:sldChg>
      <pc:sldChg chg="modSp">
        <pc:chgData name="Andrea Chierici" userId="34a2aad2-b3b6-4020-baab-b1585643c7ad" providerId="ADAL" clId="{E5A1E6E6-2B1C-42FC-B8E0-3895C3B58C13}" dt="2019-06-12T12:41:35.464" v="661" actId="207"/>
        <pc:sldMkLst>
          <pc:docMk/>
          <pc:sldMk cId="3162453371" sldId="282"/>
        </pc:sldMkLst>
        <pc:spChg chg="mod">
          <ac:chgData name="Andrea Chierici" userId="34a2aad2-b3b6-4020-baab-b1585643c7ad" providerId="ADAL" clId="{E5A1E6E6-2B1C-42FC-B8E0-3895C3B58C13}" dt="2019-06-12T12:41:35.464" v="661" actId="20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E5A1E6E6-2B1C-42FC-B8E0-3895C3B58C13}" dt="2019-06-12T10:43:34.172" v="113" actId="5793"/>
        <pc:sldMkLst>
          <pc:docMk/>
          <pc:sldMk cId="722923497" sldId="284"/>
        </pc:sldMkLst>
        <pc:spChg chg="mod">
          <ac:chgData name="Andrea Chierici" userId="34a2aad2-b3b6-4020-baab-b1585643c7ad" providerId="ADAL" clId="{E5A1E6E6-2B1C-42FC-B8E0-3895C3B58C13}" dt="2019-06-12T10:43:34.172" v="113" actId="5793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Andrea Chierici" userId="34a2aad2-b3b6-4020-baab-b1585643c7ad" providerId="ADAL" clId="{4E7F048E-9612-40F1-84F6-9A74130B61E9}"/>
    <pc:docChg chg="custSel addSld modSld">
      <pc:chgData name="Andrea Chierici" userId="34a2aad2-b3b6-4020-baab-b1585643c7ad" providerId="ADAL" clId="{4E7F048E-9612-40F1-84F6-9A74130B61E9}" dt="2020-02-20T20:17:34.038" v="510" actId="20577"/>
      <pc:docMkLst>
        <pc:docMk/>
      </pc:docMkLst>
      <pc:sldChg chg="modSp">
        <pc:chgData name="Andrea Chierici" userId="34a2aad2-b3b6-4020-baab-b1585643c7ad" providerId="ADAL" clId="{4E7F048E-9612-40F1-84F6-9A74130B61E9}" dt="2020-02-20T20:14:27.423" v="325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4E7F048E-9612-40F1-84F6-9A74130B61E9}" dt="2020-02-20T20:14:27.423" v="325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modSp add">
        <pc:chgData name="Andrea Chierici" userId="34a2aad2-b3b6-4020-baab-b1585643c7ad" providerId="ADAL" clId="{4E7F048E-9612-40F1-84F6-9A74130B61E9}" dt="2020-02-20T20:16:07.397" v="402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4E7F048E-9612-40F1-84F6-9A74130B61E9}" dt="2020-02-20T20:12:11.612" v="140" actId="20577"/>
          <ac:spMkLst>
            <pc:docMk/>
            <pc:sldMk cId="996562227" sldId="266"/>
            <ac:spMk id="2" creationId="{913EB817-3CAB-4A0F-A480-4B3CD6580549}"/>
          </ac:spMkLst>
        </pc:spChg>
        <pc:spChg chg="mod">
          <ac:chgData name="Andrea Chierici" userId="34a2aad2-b3b6-4020-baab-b1585643c7ad" providerId="ADAL" clId="{4E7F048E-9612-40F1-84F6-9A74130B61E9}" dt="2020-02-20T20:16:07.397" v="402" actId="20577"/>
          <ac:spMkLst>
            <pc:docMk/>
            <pc:sldMk cId="996562227" sldId="266"/>
            <ac:spMk id="3" creationId="{472D2971-8B09-4B6D-881B-C25D9E9D4E33}"/>
          </ac:spMkLst>
        </pc:spChg>
      </pc:sldChg>
      <pc:sldChg chg="modSp add">
        <pc:chgData name="Andrea Chierici" userId="34a2aad2-b3b6-4020-baab-b1585643c7ad" providerId="ADAL" clId="{4E7F048E-9612-40F1-84F6-9A74130B61E9}" dt="2020-02-20T20:17:34.038" v="510" actId="20577"/>
        <pc:sldMkLst>
          <pc:docMk/>
          <pc:sldMk cId="1031565932" sldId="267"/>
        </pc:sldMkLst>
        <pc:spChg chg="mod">
          <ac:chgData name="Andrea Chierici" userId="34a2aad2-b3b6-4020-baab-b1585643c7ad" providerId="ADAL" clId="{4E7F048E-9612-40F1-84F6-9A74130B61E9}" dt="2020-02-20T20:16:40.697" v="411" actId="20577"/>
          <ac:spMkLst>
            <pc:docMk/>
            <pc:sldMk cId="1031565932" sldId="267"/>
            <ac:spMk id="2" creationId="{11CAD230-25DF-4B42-B7E6-994CB62BCDCB}"/>
          </ac:spMkLst>
        </pc:spChg>
        <pc:spChg chg="mod">
          <ac:chgData name="Andrea Chierici" userId="34a2aad2-b3b6-4020-baab-b1585643c7ad" providerId="ADAL" clId="{4E7F048E-9612-40F1-84F6-9A74130B61E9}" dt="2020-02-20T20:17:34.038" v="510" actId="20577"/>
          <ac:spMkLst>
            <pc:docMk/>
            <pc:sldMk cId="1031565932" sldId="267"/>
            <ac:spMk id="3" creationId="{AB452B34-65A9-48A0-AD56-D8937A6FCFAB}"/>
          </ac:spMkLst>
        </pc:spChg>
      </pc:sldChg>
    </pc:docChg>
  </pc:docChgLst>
  <pc:docChgLst>
    <pc:chgData name="Andrea Chierici" userId="34a2aad2-b3b6-4020-baab-b1585643c7ad" providerId="ADAL" clId="{90A8D857-77F9-4B37-8C8D-C2E33EC16ED6}"/>
  </pc:docChgLst>
  <pc:docChgLst>
    <pc:chgData name="Andrea Chierici" userId="34a2aad2-b3b6-4020-baab-b1585643c7ad" providerId="ADAL" clId="{BFC32753-AA35-41E6-842F-F91DB5D64278}"/>
    <pc:docChg chg="custSel addSld delSld modSld">
      <pc:chgData name="Andrea Chierici" userId="34a2aad2-b3b6-4020-baab-b1585643c7ad" providerId="ADAL" clId="{BFC32753-AA35-41E6-842F-F91DB5D64278}" dt="2019-07-19T08:08:55.907" v="772" actId="6549"/>
      <pc:docMkLst>
        <pc:docMk/>
      </pc:docMkLst>
      <pc:sldChg chg="modSp">
        <pc:chgData name="Andrea Chierici" userId="34a2aad2-b3b6-4020-baab-b1585643c7ad" providerId="ADAL" clId="{BFC32753-AA35-41E6-842F-F91DB5D64278}" dt="2019-07-19T07:37:52.514" v="0" actId="207"/>
        <pc:sldMkLst>
          <pc:docMk/>
          <pc:sldMk cId="3528133802" sldId="256"/>
        </pc:sldMkLst>
        <pc:spChg chg="mod">
          <ac:chgData name="Andrea Chierici" userId="34a2aad2-b3b6-4020-baab-b1585643c7ad" providerId="ADAL" clId="{BFC32753-AA35-41E6-842F-F91DB5D64278}" dt="2019-07-19T07:37:52.514" v="0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BFC32753-AA35-41E6-842F-F91DB5D64278}" dt="2019-07-19T08:08:55.907" v="772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BFC32753-AA35-41E6-842F-F91DB5D64278}" dt="2019-07-19T08:08:55.907" v="772" actId="6549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BFC32753-AA35-41E6-842F-F91DB5D64278}" dt="2019-07-19T07:46:32.887" v="326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BFC32753-AA35-41E6-842F-F91DB5D64278}" dt="2019-07-19T07:39:49.771" v="5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BFC32753-AA35-41E6-842F-F91DB5D64278}" dt="2019-07-19T07:39:49.771" v="5" actId="1076"/>
          <ac:picMkLst>
            <pc:docMk/>
            <pc:sldMk cId="3125937647" sldId="281"/>
            <ac:picMk id="4" creationId="{8C0C4F34-AA79-400F-82F7-121C6B9E8D25}"/>
          </ac:picMkLst>
        </pc:picChg>
        <pc:picChg chg="del">
          <ac:chgData name="Andrea Chierici" userId="34a2aad2-b3b6-4020-baab-b1585643c7ad" providerId="ADAL" clId="{BFC32753-AA35-41E6-842F-F91DB5D64278}" dt="2019-07-19T07:39:42.272" v="1" actId="478"/>
          <ac:picMkLst>
            <pc:docMk/>
            <pc:sldMk cId="3125937647" sldId="281"/>
            <ac:picMk id="5" creationId="{D64F068B-2C3F-4821-9098-973858E03ED6}"/>
          </ac:picMkLst>
        </pc:picChg>
      </pc:sldChg>
      <pc:sldChg chg="modTransition">
        <pc:chgData name="Andrea Chierici" userId="34a2aad2-b3b6-4020-baab-b1585643c7ad" providerId="ADAL" clId="{BFC32753-AA35-41E6-842F-F91DB5D64278}" dt="2019-07-19T07:46:46.207" v="327"/>
        <pc:sldMkLst>
          <pc:docMk/>
          <pc:sldMk cId="3162453371" sldId="282"/>
        </pc:sldMkLst>
      </pc:sldChg>
      <pc:sldChg chg="modTransition">
        <pc:chgData name="Andrea Chierici" userId="34a2aad2-b3b6-4020-baab-b1585643c7ad" providerId="ADAL" clId="{BFC32753-AA35-41E6-842F-F91DB5D64278}" dt="2019-07-19T07:42:53.274" v="171"/>
        <pc:sldMkLst>
          <pc:docMk/>
          <pc:sldMk cId="722923497" sldId="284"/>
        </pc:sldMkLst>
      </pc:sldChg>
      <pc:sldChg chg="modSp add">
        <pc:chgData name="Andrea Chierici" userId="34a2aad2-b3b6-4020-baab-b1585643c7ad" providerId="ADAL" clId="{BFC32753-AA35-41E6-842F-F91DB5D64278}" dt="2019-07-19T08:07:48.626" v="768" actId="20577"/>
        <pc:sldMkLst>
          <pc:docMk/>
          <pc:sldMk cId="3058279338" sldId="285"/>
        </pc:sldMkLst>
        <pc:spChg chg="mod">
          <ac:chgData name="Andrea Chierici" userId="34a2aad2-b3b6-4020-baab-b1585643c7ad" providerId="ADAL" clId="{BFC32753-AA35-41E6-842F-F91DB5D64278}" dt="2019-07-19T07:44:53.659" v="186" actId="20577"/>
          <ac:spMkLst>
            <pc:docMk/>
            <pc:sldMk cId="3058279338" sldId="285"/>
            <ac:spMk id="2" creationId="{8248C6F0-A0DC-4088-87D7-F668D90A4BD0}"/>
          </ac:spMkLst>
        </pc:spChg>
        <pc:spChg chg="mod">
          <ac:chgData name="Andrea Chierici" userId="34a2aad2-b3b6-4020-baab-b1585643c7ad" providerId="ADAL" clId="{BFC32753-AA35-41E6-842F-F91DB5D64278}" dt="2019-07-19T08:07:48.626" v="768" actId="20577"/>
          <ac:spMkLst>
            <pc:docMk/>
            <pc:sldMk cId="3058279338" sldId="285"/>
            <ac:spMk id="3" creationId="{2CCFF22D-70B0-4824-A958-DC4FCC069230}"/>
          </ac:spMkLst>
        </pc:spChg>
      </pc:sldChg>
      <pc:sldChg chg="modSp add">
        <pc:chgData name="Andrea Chierici" userId="34a2aad2-b3b6-4020-baab-b1585643c7ad" providerId="ADAL" clId="{BFC32753-AA35-41E6-842F-F91DB5D64278}" dt="2019-07-19T08:05:42.419" v="711" actId="20577"/>
        <pc:sldMkLst>
          <pc:docMk/>
          <pc:sldMk cId="94068922" sldId="286"/>
        </pc:sldMkLst>
        <pc:spChg chg="mod">
          <ac:chgData name="Andrea Chierici" userId="34a2aad2-b3b6-4020-baab-b1585643c7ad" providerId="ADAL" clId="{BFC32753-AA35-41E6-842F-F91DB5D64278}" dt="2019-07-19T08:04:15.480" v="511" actId="20577"/>
          <ac:spMkLst>
            <pc:docMk/>
            <pc:sldMk cId="94068922" sldId="286"/>
            <ac:spMk id="2" creationId="{4204C609-31F7-490A-B12E-9AA015A5FC09}"/>
          </ac:spMkLst>
        </pc:spChg>
        <pc:spChg chg="mod">
          <ac:chgData name="Andrea Chierici" userId="34a2aad2-b3b6-4020-baab-b1585643c7ad" providerId="ADAL" clId="{BFC32753-AA35-41E6-842F-F91DB5D64278}" dt="2019-07-19T08:05:42.419" v="711" actId="20577"/>
          <ac:spMkLst>
            <pc:docMk/>
            <pc:sldMk cId="94068922" sldId="286"/>
            <ac:spMk id="3" creationId="{39DCE75F-3C61-455B-9E3A-8D2B0402C694}"/>
          </ac:spMkLst>
        </pc:spChg>
      </pc:sldChg>
      <pc:sldChg chg="modSp add del">
        <pc:chgData name="Andrea Chierici" userId="34a2aad2-b3b6-4020-baab-b1585643c7ad" providerId="ADAL" clId="{BFC32753-AA35-41E6-842F-F91DB5D64278}" dt="2019-07-19T08:01:40.031" v="338" actId="2696"/>
        <pc:sldMkLst>
          <pc:docMk/>
          <pc:sldMk cId="3224450600" sldId="286"/>
        </pc:sldMkLst>
        <pc:spChg chg="mod">
          <ac:chgData name="Andrea Chierici" userId="34a2aad2-b3b6-4020-baab-b1585643c7ad" providerId="ADAL" clId="{BFC32753-AA35-41E6-842F-F91DB5D64278}" dt="2019-07-19T08:01:32.873" v="337" actId="20577"/>
          <ac:spMkLst>
            <pc:docMk/>
            <pc:sldMk cId="3224450600" sldId="286"/>
            <ac:spMk id="2" creationId="{11A5FD43-A552-4136-9522-96991C7F05F0}"/>
          </ac:spMkLst>
        </pc:spChg>
      </pc:sldChg>
    </pc:docChg>
  </pc:docChgLst>
  <pc:docChgLst>
    <pc:chgData name="Andrea Chierici" userId="34a2aad2-b3b6-4020-baab-b1585643c7ad" providerId="ADAL" clId="{40B909AD-6B9A-4FB7-880E-823E3F8578E9}"/>
  </pc:docChgLst>
  <pc:docChgLst>
    <pc:chgData name="Diego Michelotto" userId="S::dmichelotto@infn.it::937372ca-fa15-4dfb-8ccd-202b4465d311" providerId="AD" clId="Web-{5909B46B-9AA8-4819-B325-8F798C9B72D7}"/>
    <pc:docChg chg="modSld">
      <pc:chgData name="Diego Michelotto" userId="S::dmichelotto@infn.it::937372ca-fa15-4dfb-8ccd-202b4465d311" providerId="AD" clId="Web-{5909B46B-9AA8-4819-B325-8F798C9B72D7}" dt="2019-06-12T13:01:28.982" v="77" actId="20577"/>
      <pc:docMkLst>
        <pc:docMk/>
      </pc:docMkLst>
      <pc:sldChg chg="modSp">
        <pc:chgData name="Diego Michelotto" userId="S::dmichelotto@infn.it::937372ca-fa15-4dfb-8ccd-202b4465d311" providerId="AD" clId="Web-{5909B46B-9AA8-4819-B325-8F798C9B72D7}" dt="2019-06-12T13:01:28.967" v="76" actId="20577"/>
        <pc:sldMkLst>
          <pc:docMk/>
          <pc:sldMk cId="722923497" sldId="284"/>
        </pc:sldMkLst>
        <pc:spChg chg="mod">
          <ac:chgData name="Diego Michelotto" userId="S::dmichelotto@infn.it::937372ca-fa15-4dfb-8ccd-202b4465d311" providerId="AD" clId="Web-{5909B46B-9AA8-4819-B325-8F798C9B72D7}" dt="2019-06-12T13:01:28.967" v="76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Andrea Chierici" userId="34a2aad2-b3b6-4020-baab-b1585643c7ad" providerId="ADAL" clId="{8561AB8E-701F-459E-9BB5-929BC48CA437}"/>
    <pc:docChg chg="custSel delSld modSld">
      <pc:chgData name="Andrea Chierici" userId="34a2aad2-b3b6-4020-baab-b1585643c7ad" providerId="ADAL" clId="{8561AB8E-701F-459E-9BB5-929BC48CA437}" dt="2019-05-03T08:28:07.143" v="1374" actId="20577"/>
      <pc:docMkLst>
        <pc:docMk/>
      </pc:docMkLst>
      <pc:sldChg chg="modSp">
        <pc:chgData name="Andrea Chierici" userId="34a2aad2-b3b6-4020-baab-b1585643c7ad" providerId="ADAL" clId="{8561AB8E-701F-459E-9BB5-929BC48CA437}" dt="2019-05-03T08:10:27.316" v="254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8561AB8E-701F-459E-9BB5-929BC48CA437}" dt="2019-05-03T08:10:27.316" v="254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09:59.566" v="248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8561AB8E-701F-459E-9BB5-929BC48CA437}" dt="2019-05-03T08:09:59.566" v="248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16:23.534" v="688" actId="20577"/>
        <pc:sldMkLst>
          <pc:docMk/>
          <pc:sldMk cId="2795936350" sldId="270"/>
        </pc:sldMkLst>
        <pc:spChg chg="mod">
          <ac:chgData name="Andrea Chierici" userId="34a2aad2-b3b6-4020-baab-b1585643c7ad" providerId="ADAL" clId="{8561AB8E-701F-459E-9BB5-929BC48CA437}" dt="2019-05-03T08:16:23.534" v="688" actId="20577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8561AB8E-701F-459E-9BB5-929BC48CA437}" dt="2019-05-03T08:16:05.528" v="638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8561AB8E-701F-459E-9BB5-929BC48CA437}" dt="2019-05-03T08:05:09.530" v="3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8561AB8E-701F-459E-9BB5-929BC48CA437}" dt="2019-05-03T08:05:09.530" v="3" actId="1076"/>
          <ac:picMkLst>
            <pc:docMk/>
            <pc:sldMk cId="3125937647" sldId="281"/>
            <ac:picMk id="4" creationId="{F0C555BD-37B7-4295-ABB8-652ECFE6D557}"/>
          </ac:picMkLst>
        </pc:picChg>
        <pc:picChg chg="del">
          <ac:chgData name="Andrea Chierici" userId="34a2aad2-b3b6-4020-baab-b1585643c7ad" providerId="ADAL" clId="{8561AB8E-701F-459E-9BB5-929BC48CA437}" dt="2019-05-03T08:04:12.799" v="0" actId="478"/>
          <ac:picMkLst>
            <pc:docMk/>
            <pc:sldMk cId="3125937647" sldId="281"/>
            <ac:picMk id="8" creationId="{FFFCA5DC-4335-4339-9AAB-E6E0C68548C4}"/>
          </ac:picMkLst>
        </pc:picChg>
      </pc:sldChg>
      <pc:sldChg chg="modSp">
        <pc:chgData name="Andrea Chierici" userId="34a2aad2-b3b6-4020-baab-b1585643c7ad" providerId="ADAL" clId="{8561AB8E-701F-459E-9BB5-929BC48CA437}" dt="2019-05-03T08:23:58.238" v="951" actId="20577"/>
        <pc:sldMkLst>
          <pc:docMk/>
          <pc:sldMk cId="3162453371" sldId="282"/>
        </pc:sldMkLst>
        <pc:spChg chg="mod">
          <ac:chgData name="Andrea Chierici" userId="34a2aad2-b3b6-4020-baab-b1585643c7ad" providerId="ADAL" clId="{8561AB8E-701F-459E-9BB5-929BC48CA437}" dt="2019-05-03T08:16:31.298" v="691" actId="20577"/>
          <ac:spMkLst>
            <pc:docMk/>
            <pc:sldMk cId="3162453371" sldId="282"/>
            <ac:spMk id="2" creationId="{2363D42C-2F30-43F0-8833-095EE36F1862}"/>
          </ac:spMkLst>
        </pc:spChg>
        <pc:spChg chg="mod">
          <ac:chgData name="Andrea Chierici" userId="34a2aad2-b3b6-4020-baab-b1585643c7ad" providerId="ADAL" clId="{8561AB8E-701F-459E-9BB5-929BC48CA437}" dt="2019-05-03T08:23:58.238" v="951" actId="2057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8561AB8E-701F-459E-9BB5-929BC48CA437}" dt="2019-05-03T08:28:07.143" v="1374" actId="20577"/>
        <pc:sldMkLst>
          <pc:docMk/>
          <pc:sldMk cId="722923497" sldId="284"/>
        </pc:sldMkLst>
        <pc:spChg chg="mod">
          <ac:chgData name="Andrea Chierici" userId="34a2aad2-b3b6-4020-baab-b1585643c7ad" providerId="ADAL" clId="{8561AB8E-701F-459E-9BB5-929BC48CA437}" dt="2019-05-03T08:24:21.889" v="957" actId="20577"/>
          <ac:spMkLst>
            <pc:docMk/>
            <pc:sldMk cId="722923497" sldId="284"/>
            <ac:spMk id="2" creationId="{7DC7ABAD-01AC-4C92-B481-8A5A2F14D1F0}"/>
          </ac:spMkLst>
        </pc:spChg>
        <pc:spChg chg="mod">
          <ac:chgData name="Andrea Chierici" userId="34a2aad2-b3b6-4020-baab-b1585643c7ad" providerId="ADAL" clId="{8561AB8E-701F-459E-9BB5-929BC48CA437}" dt="2019-05-03T08:28:07.143" v="1374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F9FA8-9EFE-4423-951D-1369A214F835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463BF-3D12-4F59-998E-0EE1E99E1E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49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042E4-E622-4B37-B080-CCB9AC15AE50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5A6A7-8D9F-4B0A-A8F4-455FA51C50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7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5A6A7-8D9F-4B0A-A8F4-455FA51C50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9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41120"/>
            <a:ext cx="8229600" cy="2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508" y="32535"/>
            <a:ext cx="2615197" cy="118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109738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352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438672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20800"/>
            <a:ext cx="8229600" cy="20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628" y="184935"/>
            <a:ext cx="1458246" cy="65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813739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638374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05838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2769800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909072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610406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5270005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60879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731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err="1"/>
              <a:t>Stato</a:t>
            </a:r>
            <a:r>
              <a:rPr lang="en-US"/>
              <a:t> </a:t>
            </a:r>
            <a:r>
              <a:rPr lang="en-US" err="1"/>
              <a:t>migrazione</a:t>
            </a:r>
            <a:r>
              <a:rPr lang="en-US"/>
              <a:t> ad HTCondor</a:t>
            </a:r>
            <a:br>
              <a:rPr lang="en-US"/>
            </a:br>
            <a:r>
              <a:rPr lang="en-US"/>
              <a:t>e aggiornamenti </a:t>
            </a:r>
            <a:r>
              <a:rPr lang="en-US" err="1"/>
              <a:t>dalla</a:t>
            </a:r>
            <a:r>
              <a:rPr lang="en-US"/>
              <a:t> farm</a:t>
            </a:r>
            <a:endParaRPr lang="en-US" noProof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Stefano Dal </a:t>
            </a:r>
            <a:r>
              <a:rPr lang="en-US" noProof="0" err="1"/>
              <a:t>Pra</a:t>
            </a:r>
            <a:endParaRPr lang="en-US" noProof="0"/>
          </a:p>
          <a:p>
            <a:r>
              <a:rPr lang="en-US"/>
              <a:t>Diego Michelotto</a:t>
            </a:r>
          </a:p>
          <a:p>
            <a:r>
              <a:rPr lang="en-US"/>
              <a:t>Andrea Chierici</a:t>
            </a:r>
            <a:endParaRPr lang="en-US" noProof="0"/>
          </a:p>
          <a:p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28133802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01BF-5097-4FD7-A603-E46A8B3C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Risorse</a:t>
            </a:r>
            <a:r>
              <a:rPr lang="en-US"/>
              <a:t> </a:t>
            </a:r>
            <a:r>
              <a:rPr lang="en-US" err="1"/>
              <a:t>disponibili</a:t>
            </a:r>
            <a:r>
              <a:rPr lang="en-US"/>
              <a:t> </a:t>
            </a:r>
            <a:r>
              <a:rPr lang="en-US" err="1"/>
              <a:t>su</a:t>
            </a:r>
            <a:r>
              <a:rPr lang="en-US"/>
              <a:t> HTC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52A4E-AA0E-4A87-B79C-64ECDB6BA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err="1"/>
              <a:t>Produzione</a:t>
            </a:r>
            <a:endParaRPr lang="en-US"/>
          </a:p>
          <a:p>
            <a:pPr lvl="1"/>
            <a:r>
              <a:rPr lang="en-US"/>
              <a:t>18500 HS06, 1700 job slot, 2 GPU k40</a:t>
            </a:r>
          </a:p>
          <a:p>
            <a:pPr lvl="1"/>
            <a:r>
              <a:rPr lang="en-US" err="1"/>
              <a:t>Nessuna</a:t>
            </a:r>
            <a:r>
              <a:rPr lang="en-US"/>
              <a:t> </a:t>
            </a:r>
            <a:r>
              <a:rPr lang="en-US" err="1"/>
              <a:t>variazione</a:t>
            </a:r>
            <a:r>
              <a:rPr lang="en-US"/>
              <a:t> dal </a:t>
            </a:r>
            <a:r>
              <a:rPr lang="en-US" err="1"/>
              <a:t>mese</a:t>
            </a:r>
            <a:r>
              <a:rPr lang="en-US"/>
              <a:t> </a:t>
            </a:r>
            <a:r>
              <a:rPr lang="en-US" err="1"/>
              <a:t>scorso</a:t>
            </a:r>
            <a:endParaRPr lang="en-US"/>
          </a:p>
          <a:p>
            <a:endParaRPr lang="en-US"/>
          </a:p>
          <a:p>
            <a:r>
              <a:rPr lang="en-US"/>
              <a:t>Testbed</a:t>
            </a:r>
          </a:p>
          <a:p>
            <a:pPr lvl="1"/>
            <a:r>
              <a:rPr lang="en-US"/>
              <a:t>1 HTC-CE, 1CM, 3 WN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739817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2DB1B-B326-495C-A7AE-E5458435B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Cosa ci </a:t>
            </a:r>
            <a:r>
              <a:rPr lang="en-US" err="1"/>
              <a:t>frena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41D29-9F22-48A0-BB9D-2D4E06585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err="1"/>
              <a:t>Cronica</a:t>
            </a:r>
            <a:r>
              <a:rPr lang="en-US"/>
              <a:t> </a:t>
            </a:r>
            <a:r>
              <a:rPr lang="en-US" err="1"/>
              <a:t>mancanza</a:t>
            </a:r>
            <a:r>
              <a:rPr lang="en-US"/>
              <a:t> di </a:t>
            </a:r>
            <a:r>
              <a:rPr lang="en-US" err="1"/>
              <a:t>risorse</a:t>
            </a:r>
            <a:r>
              <a:rPr lang="en-US"/>
              <a:t> </a:t>
            </a:r>
            <a:r>
              <a:rPr lang="en-US" err="1"/>
              <a:t>umane</a:t>
            </a:r>
            <a:endParaRPr lang="en-US"/>
          </a:p>
          <a:p>
            <a:r>
              <a:rPr lang="en-US" err="1"/>
              <a:t>Preparazione</a:t>
            </a:r>
            <a:r>
              <a:rPr lang="en-US"/>
              <a:t> del </a:t>
            </a:r>
            <a:r>
              <a:rPr lang="en-US" err="1"/>
              <a:t>contesto</a:t>
            </a:r>
            <a:r>
              <a:rPr lang="en-US"/>
              <a:t> e di </a:t>
            </a:r>
            <a:r>
              <a:rPr lang="en-US" err="1"/>
              <a:t>tutto</a:t>
            </a:r>
            <a:r>
              <a:rPr lang="en-US"/>
              <a:t> </a:t>
            </a:r>
            <a:r>
              <a:rPr lang="en-US" err="1"/>
              <a:t>l’ambiente</a:t>
            </a:r>
            <a:r>
              <a:rPr lang="en-US"/>
              <a:t> </a:t>
            </a:r>
            <a:r>
              <a:rPr lang="en-US" err="1"/>
              <a:t>ancillare</a:t>
            </a:r>
            <a:r>
              <a:rPr lang="en-US"/>
              <a:t> al batch system</a:t>
            </a:r>
          </a:p>
          <a:p>
            <a:pPr lvl="1"/>
            <a:r>
              <a:rPr lang="en-US"/>
              <a:t>Script per health check </a:t>
            </a:r>
            <a:r>
              <a:rPr lang="en-US" err="1"/>
              <a:t>dei</a:t>
            </a:r>
            <a:r>
              <a:rPr lang="en-US"/>
              <a:t> WN</a:t>
            </a:r>
          </a:p>
          <a:p>
            <a:pPr lvl="1"/>
            <a:r>
              <a:rPr lang="en-US"/>
              <a:t>Accounting </a:t>
            </a:r>
          </a:p>
          <a:p>
            <a:r>
              <a:rPr lang="en-US" err="1"/>
              <a:t>Varie</a:t>
            </a:r>
            <a:r>
              <a:rPr lang="en-US"/>
              <a:t> </a:t>
            </a:r>
            <a:r>
              <a:rPr lang="en-US" err="1"/>
              <a:t>peculiarita</a:t>
            </a:r>
            <a:r>
              <a:rPr lang="en-US"/>
              <a:t>’ </a:t>
            </a:r>
            <a:r>
              <a:rPr lang="en-US" err="1"/>
              <a:t>dei</a:t>
            </a:r>
            <a:r>
              <a:rPr lang="en-US"/>
              <a:t> </a:t>
            </a:r>
            <a:r>
              <a:rPr lang="en-US" err="1"/>
              <a:t>singoli</a:t>
            </a:r>
            <a:r>
              <a:rPr lang="en-US"/>
              <a:t> </a:t>
            </a:r>
            <a:r>
              <a:rPr lang="en-US" err="1"/>
              <a:t>esperimenti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5002130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B2E88-B485-40B2-85D3-9CA2CBD3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Stato</a:t>
            </a:r>
            <a:r>
              <a:rPr lang="en-US"/>
              <a:t> VO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7369F-AEF8-4CD8-B5CF-F879D51A5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LHC </a:t>
            </a:r>
            <a:r>
              <a:rPr lang="en-US" err="1"/>
              <a:t>pronte</a:t>
            </a:r>
            <a:r>
              <a:rPr lang="en-US"/>
              <a:t> da tempo</a:t>
            </a:r>
          </a:p>
          <a:p>
            <a:pPr lvl="1"/>
            <a:r>
              <a:rPr lang="en-US" err="1"/>
              <a:t>Necessario</a:t>
            </a:r>
            <a:r>
              <a:rPr lang="en-US"/>
              <a:t> upgrade di </a:t>
            </a:r>
            <a:r>
              <a:rPr lang="en-US" err="1"/>
              <a:t>alcuni</a:t>
            </a:r>
            <a:r>
              <a:rPr lang="en-US"/>
              <a:t> server</a:t>
            </a:r>
          </a:p>
          <a:p>
            <a:r>
              <a:rPr lang="it-IT"/>
              <a:t>AMS</a:t>
            </a:r>
          </a:p>
          <a:p>
            <a:pPr lvl="1"/>
            <a:r>
              <a:rPr lang="it-IT"/>
              <a:t>favorevoli al passaggio esclusivo a </a:t>
            </a:r>
            <a:r>
              <a:rPr lang="it-IT" err="1"/>
              <a:t>HTCondor</a:t>
            </a:r>
            <a:endParaRPr lang="it-IT"/>
          </a:p>
          <a:p>
            <a:pPr lvl="1"/>
            <a:r>
              <a:rPr lang="it-IT"/>
              <a:t>code LSF possono essere chiuse da subito</a:t>
            </a:r>
          </a:p>
          <a:p>
            <a:pPr lvl="1"/>
            <a:r>
              <a:rPr lang="it-IT"/>
              <a:t>Necessario incremento </a:t>
            </a:r>
            <a:r>
              <a:rPr lang="it-IT" err="1"/>
              <a:t>wn</a:t>
            </a:r>
            <a:endParaRPr lang="it-IT"/>
          </a:p>
          <a:p>
            <a:r>
              <a:rPr lang="it-IT"/>
              <a:t>BELLE2</a:t>
            </a:r>
          </a:p>
          <a:p>
            <a:pPr lvl="1"/>
            <a:r>
              <a:rPr lang="it-IT"/>
              <a:t>chiesto e fornito endpoint </a:t>
            </a:r>
            <a:r>
              <a:rPr lang="it-IT" err="1"/>
              <a:t>HTCondor</a:t>
            </a:r>
            <a:r>
              <a:rPr lang="it-IT"/>
              <a:t> per registrarlo in DIRAC</a:t>
            </a:r>
          </a:p>
          <a:p>
            <a:pPr lvl="1"/>
            <a:r>
              <a:rPr lang="it-IT"/>
              <a:t>iniziati test preliminari </a:t>
            </a:r>
          </a:p>
          <a:p>
            <a:pPr lvl="2"/>
            <a:r>
              <a:rPr lang="it-IT"/>
              <a:t>in attesa validazione </a:t>
            </a:r>
            <a:r>
              <a:rPr lang="it-IT" err="1"/>
              <a:t>run</a:t>
            </a:r>
            <a:r>
              <a:rPr lang="it-IT"/>
              <a:t> in </a:t>
            </a:r>
            <a:r>
              <a:rPr lang="it-IT" err="1"/>
              <a:t>singularity</a:t>
            </a:r>
            <a:endParaRPr lang="it-IT"/>
          </a:p>
          <a:p>
            <a:endParaRPr lang="en-US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006121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EB817-3CAB-4A0F-A480-4B3CD6580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Stato</a:t>
            </a:r>
            <a:r>
              <a:rPr lang="en-US"/>
              <a:t> VO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D2971-8B09-4B6D-881B-C25D9E9D4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Auger</a:t>
            </a:r>
          </a:p>
          <a:p>
            <a:pPr lvl="1"/>
            <a:r>
              <a:rPr lang="en-US"/>
              <a:t>Test in </a:t>
            </a:r>
            <a:r>
              <a:rPr lang="en-US" err="1"/>
              <a:t>corso</a:t>
            </a:r>
            <a:endParaRPr lang="en-US"/>
          </a:p>
          <a:p>
            <a:pPr lvl="1"/>
            <a:r>
              <a:rPr lang="en-US" err="1"/>
              <a:t>Questione</a:t>
            </a:r>
            <a:r>
              <a:rPr lang="en-US"/>
              <a:t> </a:t>
            </a:r>
            <a:r>
              <a:rPr lang="en-US" err="1"/>
              <a:t>dei</a:t>
            </a:r>
            <a:r>
              <a:rPr lang="en-US"/>
              <a:t> DB sui WN la </a:t>
            </a:r>
            <a:r>
              <a:rPr lang="en-US" err="1"/>
              <a:t>piu</a:t>
            </a:r>
            <a:r>
              <a:rPr lang="en-US"/>
              <a:t>’ </a:t>
            </a:r>
            <a:r>
              <a:rPr lang="en-US" err="1"/>
              <a:t>delicata</a:t>
            </a:r>
            <a:endParaRPr lang="en-US"/>
          </a:p>
          <a:p>
            <a:r>
              <a:rPr lang="en-US" err="1"/>
              <a:t>Cuore</a:t>
            </a:r>
            <a:endParaRPr lang="en-US"/>
          </a:p>
          <a:p>
            <a:pPr lvl="1"/>
            <a:r>
              <a:rPr lang="en-US" err="1"/>
              <a:t>Terminato</a:t>
            </a:r>
            <a:r>
              <a:rPr lang="en-US"/>
              <a:t> porting</a:t>
            </a:r>
          </a:p>
          <a:p>
            <a:pPr lvl="1"/>
            <a:r>
              <a:rPr lang="en-US" err="1"/>
              <a:t>sottomissione</a:t>
            </a:r>
            <a:r>
              <a:rPr lang="en-US"/>
              <a:t> </a:t>
            </a:r>
            <a:r>
              <a:rPr lang="en-US" err="1"/>
              <a:t>puo</a:t>
            </a:r>
            <a:r>
              <a:rPr lang="en-US"/>
              <a:t>’ </a:t>
            </a:r>
            <a:r>
              <a:rPr lang="en-US" err="1"/>
              <a:t>iniziare</a:t>
            </a:r>
            <a:endParaRPr lang="en-US"/>
          </a:p>
          <a:p>
            <a:r>
              <a:rPr lang="en-US"/>
              <a:t>VIRGO</a:t>
            </a:r>
          </a:p>
          <a:p>
            <a:pPr lvl="1"/>
            <a:r>
              <a:rPr lang="en-US" err="1"/>
              <a:t>pronti</a:t>
            </a:r>
            <a:r>
              <a:rPr lang="en-US"/>
              <a:t> via grid e locale, </a:t>
            </a:r>
            <a:r>
              <a:rPr lang="en-US" err="1"/>
              <a:t>anche</a:t>
            </a:r>
            <a:r>
              <a:rPr lang="en-US"/>
              <a:t> multicore</a:t>
            </a:r>
          </a:p>
        </p:txBody>
      </p:sp>
    </p:spTree>
    <p:extLst>
      <p:ext uri="{BB962C8B-B14F-4D97-AF65-F5344CB8AC3E}">
        <p14:creationId xmlns:p14="http://schemas.microsoft.com/office/powerpoint/2010/main" val="996562227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D230-25DF-4B42-B7E6-994CB62BC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Stato</a:t>
            </a:r>
            <a:r>
              <a:rPr lang="en-US"/>
              <a:t> VO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52B34-65A9-48A0-AD56-D8937A6FC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err="1"/>
              <a:t>Cuore</a:t>
            </a:r>
            <a:endParaRPr lang="en-US"/>
          </a:p>
          <a:p>
            <a:pPr lvl="1"/>
            <a:r>
              <a:rPr lang="en-US"/>
              <a:t>Prove positive</a:t>
            </a:r>
          </a:p>
          <a:p>
            <a:r>
              <a:rPr lang="en-US" err="1"/>
              <a:t>Borexino</a:t>
            </a:r>
            <a:endParaRPr lang="en-US"/>
          </a:p>
          <a:p>
            <a:pPr lvl="1"/>
            <a:r>
              <a:rPr lang="en-US"/>
              <a:t>Prove </a:t>
            </a:r>
            <a:r>
              <a:rPr lang="en-US" err="1"/>
              <a:t>ancora</a:t>
            </a:r>
            <a:r>
              <a:rPr lang="en-US"/>
              <a:t> in </a:t>
            </a:r>
            <a:r>
              <a:rPr lang="en-US" err="1"/>
              <a:t>corso</a:t>
            </a:r>
            <a:r>
              <a:rPr lang="en-US"/>
              <a:t>, </a:t>
            </a:r>
            <a:r>
              <a:rPr lang="en-US" err="1"/>
              <a:t>primi</a:t>
            </a:r>
            <a:r>
              <a:rPr lang="en-US"/>
              <a:t> </a:t>
            </a:r>
            <a:r>
              <a:rPr lang="en-US" err="1"/>
              <a:t>esiti</a:t>
            </a:r>
            <a:r>
              <a:rPr lang="en-US"/>
              <a:t> positivi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1565932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94AFA-2900-474A-8439-6B8FC7912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Timeline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25F64-DDC1-4108-AD3F-4F51935D4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err="1"/>
              <a:t>Febbraio</a:t>
            </a:r>
            <a:endParaRPr lang="en-US"/>
          </a:p>
          <a:p>
            <a:pPr lvl="1"/>
            <a:r>
              <a:rPr lang="en-US" err="1"/>
              <a:t>Validazione</a:t>
            </a:r>
            <a:r>
              <a:rPr lang="en-US"/>
              <a:t> accounting, con </a:t>
            </a:r>
            <a:r>
              <a:rPr lang="en-US" err="1"/>
              <a:t>integrazione</a:t>
            </a:r>
            <a:r>
              <a:rPr lang="en-US"/>
              <a:t> in dashboard T1</a:t>
            </a:r>
          </a:p>
          <a:p>
            <a:pPr lvl="1"/>
            <a:r>
              <a:rPr lang="en-US" err="1"/>
              <a:t>consolidamento</a:t>
            </a:r>
            <a:r>
              <a:rPr lang="en-US"/>
              <a:t> di </a:t>
            </a:r>
            <a:r>
              <a:rPr lang="en-US" err="1"/>
              <a:t>risorse</a:t>
            </a:r>
            <a:r>
              <a:rPr lang="en-US"/>
              <a:t> di </a:t>
            </a:r>
            <a:r>
              <a:rPr lang="en-US" err="1"/>
              <a:t>calcolo</a:t>
            </a:r>
            <a:endParaRPr lang="en-US"/>
          </a:p>
          <a:p>
            <a:r>
              <a:rPr lang="en-US" err="1"/>
              <a:t>Marzo</a:t>
            </a:r>
            <a:endParaRPr lang="en-US"/>
          </a:p>
          <a:p>
            <a:pPr lvl="1"/>
            <a:r>
              <a:rPr lang="en-US" err="1"/>
              <a:t>Revisione</a:t>
            </a:r>
            <a:r>
              <a:rPr lang="en-US"/>
              <a:t> </a:t>
            </a:r>
            <a:r>
              <a:rPr lang="en-US" err="1"/>
              <a:t>modello</a:t>
            </a:r>
            <a:r>
              <a:rPr lang="en-US"/>
              <a:t> di provisioning multicore</a:t>
            </a:r>
          </a:p>
          <a:p>
            <a:pPr lvl="1"/>
            <a:r>
              <a:rPr lang="en-US" err="1"/>
              <a:t>Migrazione</a:t>
            </a:r>
            <a:r>
              <a:rPr lang="en-US"/>
              <a:t> di </a:t>
            </a:r>
            <a:r>
              <a:rPr lang="en-US" err="1"/>
              <a:t>altri</a:t>
            </a:r>
            <a:r>
              <a:rPr lang="en-US"/>
              <a:t> rack</a:t>
            </a:r>
          </a:p>
          <a:p>
            <a:pPr lvl="1"/>
            <a:r>
              <a:rPr lang="en-US" err="1"/>
              <a:t>Migrazione</a:t>
            </a:r>
            <a:r>
              <a:rPr lang="en-US"/>
              <a:t> di VO </a:t>
            </a:r>
            <a:r>
              <a:rPr lang="en-US" err="1"/>
              <a:t>pronte</a:t>
            </a:r>
            <a:endParaRPr lang="en-US"/>
          </a:p>
          <a:p>
            <a:pPr marL="0" indent="0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9958137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Farm: </a:t>
            </a:r>
            <a:r>
              <a:rPr lang="en-US" noProof="0" err="1"/>
              <a:t>stato</a:t>
            </a:r>
            <a:r>
              <a:rPr lang="en-US" noProof="0"/>
              <a:t> </a:t>
            </a:r>
            <a:r>
              <a:rPr lang="en-US" noProof="0" err="1"/>
              <a:t>risorse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noProof="0"/>
              <a:t>Farm power: approx. 410 KHS06</a:t>
            </a:r>
          </a:p>
          <a:p>
            <a:pPr lvl="1"/>
            <a:r>
              <a:rPr lang="en-US"/>
              <a:t>35.000 slot, 850 host</a:t>
            </a:r>
          </a:p>
          <a:p>
            <a:pPr lvl="1"/>
            <a:r>
              <a:rPr lang="en-US" noProof="0"/>
              <a:t>40 user groups, 24 VO, 25 local</a:t>
            </a:r>
          </a:p>
          <a:p>
            <a:r>
              <a:rPr lang="en-US" err="1"/>
              <a:t>Gara</a:t>
            </a:r>
            <a:r>
              <a:rPr lang="en-US"/>
              <a:t> 2020: </a:t>
            </a:r>
            <a:r>
              <a:rPr lang="en-US" err="1"/>
              <a:t>documentazione</a:t>
            </a:r>
            <a:r>
              <a:rPr lang="en-US"/>
              <a:t> </a:t>
            </a:r>
            <a:r>
              <a:rPr lang="en-US" err="1"/>
              <a:t>validata</a:t>
            </a:r>
            <a:r>
              <a:rPr lang="en-US"/>
              <a:t> da AC e </a:t>
            </a:r>
            <a:r>
              <a:rPr lang="en-US" err="1"/>
              <a:t>pronta</a:t>
            </a:r>
            <a:r>
              <a:rPr lang="en-US"/>
              <a:t> per la </a:t>
            </a:r>
            <a:r>
              <a:rPr lang="en-US" err="1"/>
              <a:t>pubblicazione</a:t>
            </a:r>
            <a:r>
              <a:rPr lang="en-US"/>
              <a:t> in </a:t>
            </a:r>
            <a:r>
              <a:rPr lang="en-US" err="1"/>
              <a:t>gazzetta</a:t>
            </a:r>
            <a:endParaRPr lang="en-US"/>
          </a:p>
          <a:p>
            <a:pPr lvl="1"/>
            <a:r>
              <a:rPr lang="en-US"/>
              <a:t>35 kHS06, </a:t>
            </a:r>
            <a:r>
              <a:rPr lang="en-US" err="1"/>
              <a:t>atteso</a:t>
            </a:r>
            <a:r>
              <a:rPr lang="en-US"/>
              <a:t> un rack</a:t>
            </a:r>
          </a:p>
          <a:p>
            <a:r>
              <a:rPr lang="en-US" err="1"/>
              <a:t>Aggiunta</a:t>
            </a:r>
            <a:r>
              <a:rPr lang="en-US"/>
              <a:t> di </a:t>
            </a:r>
            <a:r>
              <a:rPr lang="en-US" err="1"/>
              <a:t>altri</a:t>
            </a:r>
            <a:r>
              <a:rPr lang="en-US"/>
              <a:t> 3 rack CINECA </a:t>
            </a:r>
            <a:r>
              <a:rPr lang="en-US" err="1"/>
              <a:t>analoghi</a:t>
            </a:r>
            <a:r>
              <a:rPr lang="en-US"/>
              <a:t> a </a:t>
            </a:r>
            <a:r>
              <a:rPr lang="en-US" err="1"/>
              <a:t>quelli</a:t>
            </a:r>
            <a:r>
              <a:rPr lang="en-US"/>
              <a:t> </a:t>
            </a:r>
            <a:r>
              <a:rPr lang="en-US" err="1"/>
              <a:t>gia</a:t>
            </a:r>
            <a:r>
              <a:rPr lang="en-US"/>
              <a:t>’ in forza al T1</a:t>
            </a:r>
          </a:p>
          <a:p>
            <a:pPr lvl="1"/>
            <a:r>
              <a:rPr lang="en-US"/>
              <a:t>180 kHS06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5923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8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Tema di Office</vt:lpstr>
      <vt:lpstr>Stato migrazione ad HTCondor e aggiornamenti dalla farm</vt:lpstr>
      <vt:lpstr>Risorse disponibili su HTC</vt:lpstr>
      <vt:lpstr>Cosa ci frena</vt:lpstr>
      <vt:lpstr>Stato VO</vt:lpstr>
      <vt:lpstr>Stato VO</vt:lpstr>
      <vt:lpstr>Stato VO</vt:lpstr>
      <vt:lpstr>Timeline</vt:lpstr>
      <vt:lpstr>Farm: stato risorse</vt:lpstr>
    </vt:vector>
  </TitlesOfParts>
  <Company>INFN/CNAF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HEPiX Logistics</dc:title>
  <dc:creator>Andrea Chierici</dc:creator>
  <cp:revision>1</cp:revision>
  <dcterms:created xsi:type="dcterms:W3CDTF">2014-05-02T14:23:52Z</dcterms:created>
  <dcterms:modified xsi:type="dcterms:W3CDTF">2020-02-20T20:17:33Z</dcterms:modified>
</cp:coreProperties>
</file>