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1315" r:id="rId2"/>
    <p:sldId id="1316" r:id="rId3"/>
    <p:sldId id="306" r:id="rId4"/>
    <p:sldId id="434" r:id="rId5"/>
    <p:sldId id="435" r:id="rId6"/>
    <p:sldId id="442" r:id="rId7"/>
    <p:sldId id="439" r:id="rId8"/>
    <p:sldId id="441" r:id="rId9"/>
    <p:sldId id="444" r:id="rId10"/>
    <p:sldId id="1285" r:id="rId11"/>
    <p:sldId id="1286" r:id="rId12"/>
    <p:sldId id="1287" r:id="rId13"/>
    <p:sldId id="1288" r:id="rId14"/>
    <p:sldId id="1289" r:id="rId15"/>
    <p:sldId id="1290" r:id="rId16"/>
    <p:sldId id="1291" r:id="rId17"/>
    <p:sldId id="1312" r:id="rId18"/>
    <p:sldId id="1292" r:id="rId19"/>
    <p:sldId id="1293" r:id="rId20"/>
    <p:sldId id="1294" r:id="rId21"/>
    <p:sldId id="1295" r:id="rId22"/>
    <p:sldId id="1296" r:id="rId23"/>
    <p:sldId id="1297" r:id="rId24"/>
    <p:sldId id="1298" r:id="rId25"/>
    <p:sldId id="1299" r:id="rId26"/>
    <p:sldId id="1300" r:id="rId27"/>
    <p:sldId id="1301" r:id="rId28"/>
    <p:sldId id="1302" r:id="rId29"/>
    <p:sldId id="1303" r:id="rId30"/>
    <p:sldId id="1304" r:id="rId31"/>
    <p:sldId id="1305" r:id="rId32"/>
    <p:sldId id="1306" r:id="rId33"/>
    <p:sldId id="1307" r:id="rId34"/>
    <p:sldId id="1308" r:id="rId35"/>
    <p:sldId id="1309" r:id="rId36"/>
    <p:sldId id="1310" r:id="rId37"/>
    <p:sldId id="1314" r:id="rId38"/>
    <p:sldId id="1311" r:id="rId39"/>
    <p:sldId id="131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730B"/>
    <a:srgbClr val="D2A3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975" autoAdjust="0"/>
    <p:restoredTop sz="94660"/>
  </p:normalViewPr>
  <p:slideViewPr>
    <p:cSldViewPr snapToGrid="0">
      <p:cViewPr varScale="1">
        <p:scale>
          <a:sx n="84" d="100"/>
          <a:sy n="84" d="100"/>
        </p:scale>
        <p:origin x="37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merzi\Documents\Progetti\EPFL-FBK%20meeting\plo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fbk\ricerca\CMMLNX-Srs\Misure\SiPM\MEAS%20FUNCTIONAL\PDE%20Sfera\SiPM_BTL\Copy%20of%20PDE-BTL_SiPM_3.0x3.1_15um_v2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ysClr val="windowText" lastClr="000000"/>
                </a:solidFill>
              </a:rPr>
              <a:t>Single photoelectron signal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01367016622922"/>
          <c:y val="0.17171296296296296"/>
          <c:w val="0.7954870953630796"/>
          <c:h val="0.62271617089530473"/>
        </c:manualLayout>
      </c:layout>
      <c:scatterChart>
        <c:scatterStyle val="lineMarker"/>
        <c:varyColors val="0"/>
        <c:ser>
          <c:idx val="1"/>
          <c:order val="0"/>
          <c:tx>
            <c:v>No Mask</c:v>
          </c:tx>
          <c:marker>
            <c:symbol val="none"/>
          </c:marker>
          <c:xVal>
            <c:numRef>
              <c:f>STANDARD!$B$1:$RIV$1</c:f>
              <c:numCache>
                <c:formatCode>0.00E+00</c:formatCode>
                <c:ptCount val="12423"/>
                <c:pt idx="0">
                  <c:v>2.5000000000000001E-11</c:v>
                </c:pt>
                <c:pt idx="1">
                  <c:v>1.2500000000000001E-10</c:v>
                </c:pt>
                <c:pt idx="2">
                  <c:v>2.25E-10</c:v>
                </c:pt>
                <c:pt idx="3">
                  <c:v>3.2500000000000002E-10</c:v>
                </c:pt>
                <c:pt idx="4">
                  <c:v>4.2499999999999998E-10</c:v>
                </c:pt>
                <c:pt idx="5">
                  <c:v>5.2500000000000005E-10</c:v>
                </c:pt>
                <c:pt idx="6">
                  <c:v>6.2500000000000001E-10</c:v>
                </c:pt>
                <c:pt idx="7">
                  <c:v>7.2499999999999998E-10</c:v>
                </c:pt>
                <c:pt idx="8">
                  <c:v>8.2500000000000005E-10</c:v>
                </c:pt>
                <c:pt idx="9">
                  <c:v>9.2500000000000001E-10</c:v>
                </c:pt>
                <c:pt idx="10">
                  <c:v>1.0250000000000001E-9</c:v>
                </c:pt>
                <c:pt idx="11">
                  <c:v>1.1249999999999999E-9</c:v>
                </c:pt>
                <c:pt idx="12">
                  <c:v>1.225E-9</c:v>
                </c:pt>
                <c:pt idx="13">
                  <c:v>1.3250000000000001E-9</c:v>
                </c:pt>
                <c:pt idx="14">
                  <c:v>1.4249999999999999E-9</c:v>
                </c:pt>
                <c:pt idx="15">
                  <c:v>1.525E-9</c:v>
                </c:pt>
                <c:pt idx="16">
                  <c:v>1.6250000000000001E-9</c:v>
                </c:pt>
                <c:pt idx="17">
                  <c:v>1.7249999999999999E-9</c:v>
                </c:pt>
                <c:pt idx="18">
                  <c:v>1.825E-9</c:v>
                </c:pt>
                <c:pt idx="19">
                  <c:v>1.9249999999999999E-9</c:v>
                </c:pt>
                <c:pt idx="20">
                  <c:v>2.0249999999999999E-9</c:v>
                </c:pt>
                <c:pt idx="21">
                  <c:v>2.125E-9</c:v>
                </c:pt>
                <c:pt idx="22">
                  <c:v>2.2250000000000001E-9</c:v>
                </c:pt>
                <c:pt idx="23">
                  <c:v>2.3250000000000001E-9</c:v>
                </c:pt>
                <c:pt idx="24">
                  <c:v>2.4249999999999998E-9</c:v>
                </c:pt>
                <c:pt idx="25">
                  <c:v>2.5249999999999999E-9</c:v>
                </c:pt>
                <c:pt idx="26">
                  <c:v>2.6249999999999999E-9</c:v>
                </c:pt>
                <c:pt idx="27">
                  <c:v>2.725E-9</c:v>
                </c:pt>
                <c:pt idx="28">
                  <c:v>2.8250000000000001E-9</c:v>
                </c:pt>
                <c:pt idx="29">
                  <c:v>2.9250000000000001E-9</c:v>
                </c:pt>
                <c:pt idx="30">
                  <c:v>3.0250000000000002E-9</c:v>
                </c:pt>
                <c:pt idx="31">
                  <c:v>3.1249999999999999E-9</c:v>
                </c:pt>
                <c:pt idx="32">
                  <c:v>3.2249999999999999E-9</c:v>
                </c:pt>
                <c:pt idx="33">
                  <c:v>3.325E-9</c:v>
                </c:pt>
                <c:pt idx="34">
                  <c:v>3.4250000000000001E-9</c:v>
                </c:pt>
                <c:pt idx="35">
                  <c:v>3.5250000000000001E-9</c:v>
                </c:pt>
                <c:pt idx="36">
                  <c:v>3.6250000000000002E-9</c:v>
                </c:pt>
                <c:pt idx="37">
                  <c:v>3.7249999999999999E-9</c:v>
                </c:pt>
                <c:pt idx="38">
                  <c:v>3.8250000000000003E-9</c:v>
                </c:pt>
                <c:pt idx="39">
                  <c:v>3.9250000000000004E-9</c:v>
                </c:pt>
                <c:pt idx="40">
                  <c:v>4.0249999999999996E-9</c:v>
                </c:pt>
                <c:pt idx="41">
                  <c:v>4.1249999999999997E-9</c:v>
                </c:pt>
                <c:pt idx="42">
                  <c:v>4.2249999999999998E-9</c:v>
                </c:pt>
                <c:pt idx="43">
                  <c:v>4.3249999999999999E-9</c:v>
                </c:pt>
                <c:pt idx="44">
                  <c:v>4.4249999999999999E-9</c:v>
                </c:pt>
                <c:pt idx="45">
                  <c:v>4.525E-9</c:v>
                </c:pt>
                <c:pt idx="46">
                  <c:v>4.6250000000000001E-9</c:v>
                </c:pt>
                <c:pt idx="47">
                  <c:v>4.7250000000000001E-9</c:v>
                </c:pt>
                <c:pt idx="48">
                  <c:v>4.8250000000000002E-9</c:v>
                </c:pt>
                <c:pt idx="49">
                  <c:v>4.9250000000000003E-9</c:v>
                </c:pt>
                <c:pt idx="50">
                  <c:v>5.0250000000000003E-9</c:v>
                </c:pt>
                <c:pt idx="51">
                  <c:v>5.1250000000000004E-9</c:v>
                </c:pt>
                <c:pt idx="52">
                  <c:v>5.2249999999999996E-9</c:v>
                </c:pt>
                <c:pt idx="53">
                  <c:v>5.3249999999999997E-9</c:v>
                </c:pt>
                <c:pt idx="54">
                  <c:v>5.4249999999999998E-9</c:v>
                </c:pt>
                <c:pt idx="55">
                  <c:v>5.5249999999999998E-9</c:v>
                </c:pt>
                <c:pt idx="56">
                  <c:v>5.6249999999999999E-9</c:v>
                </c:pt>
                <c:pt idx="57">
                  <c:v>5.725E-9</c:v>
                </c:pt>
                <c:pt idx="58">
                  <c:v>5.825E-9</c:v>
                </c:pt>
                <c:pt idx="59">
                  <c:v>5.9250000000000001E-9</c:v>
                </c:pt>
                <c:pt idx="60">
                  <c:v>6.0250000000000002E-9</c:v>
                </c:pt>
                <c:pt idx="61">
                  <c:v>6.1250000000000003E-9</c:v>
                </c:pt>
                <c:pt idx="62">
                  <c:v>6.2250000000000003E-9</c:v>
                </c:pt>
                <c:pt idx="63">
                  <c:v>6.3250000000000004E-9</c:v>
                </c:pt>
                <c:pt idx="64">
                  <c:v>6.4249999999999996E-9</c:v>
                </c:pt>
                <c:pt idx="65">
                  <c:v>6.5249999999999997E-9</c:v>
                </c:pt>
                <c:pt idx="66">
                  <c:v>6.6249999999999998E-9</c:v>
                </c:pt>
                <c:pt idx="67">
                  <c:v>6.7249999999999998E-9</c:v>
                </c:pt>
                <c:pt idx="68">
                  <c:v>6.8249999999999999E-9</c:v>
                </c:pt>
                <c:pt idx="69">
                  <c:v>6.925E-9</c:v>
                </c:pt>
                <c:pt idx="70">
                  <c:v>7.025E-9</c:v>
                </c:pt>
                <c:pt idx="71">
                  <c:v>7.1250000000000001E-9</c:v>
                </c:pt>
                <c:pt idx="72">
                  <c:v>7.2250000000000002E-9</c:v>
                </c:pt>
                <c:pt idx="73">
                  <c:v>7.3250000000000002E-9</c:v>
                </c:pt>
                <c:pt idx="74">
                  <c:v>7.4250000000000003E-9</c:v>
                </c:pt>
                <c:pt idx="75">
                  <c:v>7.5249999999999996E-9</c:v>
                </c:pt>
                <c:pt idx="76">
                  <c:v>7.6250000000000004E-9</c:v>
                </c:pt>
                <c:pt idx="77">
                  <c:v>7.7249999999999997E-9</c:v>
                </c:pt>
                <c:pt idx="78">
                  <c:v>7.8250000000000006E-9</c:v>
                </c:pt>
                <c:pt idx="79">
                  <c:v>7.9249999999999998E-9</c:v>
                </c:pt>
                <c:pt idx="80">
                  <c:v>8.0250000000000007E-9</c:v>
                </c:pt>
                <c:pt idx="81">
                  <c:v>8.125E-9</c:v>
                </c:pt>
                <c:pt idx="82">
                  <c:v>8.2249999999999992E-9</c:v>
                </c:pt>
                <c:pt idx="83">
                  <c:v>8.3250000000000001E-9</c:v>
                </c:pt>
                <c:pt idx="84">
                  <c:v>8.4249999999999993E-9</c:v>
                </c:pt>
                <c:pt idx="85">
                  <c:v>8.5250000000000002E-9</c:v>
                </c:pt>
                <c:pt idx="86">
                  <c:v>8.6249999999999995E-9</c:v>
                </c:pt>
                <c:pt idx="87">
                  <c:v>8.7250000000000004E-9</c:v>
                </c:pt>
                <c:pt idx="88">
                  <c:v>8.8249999999999996E-9</c:v>
                </c:pt>
                <c:pt idx="89">
                  <c:v>8.9250000000000005E-9</c:v>
                </c:pt>
                <c:pt idx="90">
                  <c:v>9.0249999999999998E-9</c:v>
                </c:pt>
                <c:pt idx="91">
                  <c:v>9.1250000000000006E-9</c:v>
                </c:pt>
                <c:pt idx="92">
                  <c:v>9.2249999999999999E-9</c:v>
                </c:pt>
                <c:pt idx="93">
                  <c:v>9.3250000000000008E-9</c:v>
                </c:pt>
                <c:pt idx="94">
                  <c:v>9.425E-9</c:v>
                </c:pt>
                <c:pt idx="95">
                  <c:v>9.5249999999999993E-9</c:v>
                </c:pt>
                <c:pt idx="96">
                  <c:v>9.6250000000000002E-9</c:v>
                </c:pt>
                <c:pt idx="97">
                  <c:v>9.7249999999999994E-9</c:v>
                </c:pt>
                <c:pt idx="98">
                  <c:v>9.8250000000000003E-9</c:v>
                </c:pt>
                <c:pt idx="99">
                  <c:v>9.9249999999999995E-9</c:v>
                </c:pt>
                <c:pt idx="100">
                  <c:v>1.0025E-8</c:v>
                </c:pt>
                <c:pt idx="101">
                  <c:v>1.0125E-8</c:v>
                </c:pt>
                <c:pt idx="102">
                  <c:v>1.0225000000000001E-8</c:v>
                </c:pt>
                <c:pt idx="103">
                  <c:v>1.0325E-8</c:v>
                </c:pt>
                <c:pt idx="104">
                  <c:v>1.0425000000000001E-8</c:v>
                </c:pt>
                <c:pt idx="105">
                  <c:v>1.0525E-8</c:v>
                </c:pt>
                <c:pt idx="106">
                  <c:v>1.0624999999999999E-8</c:v>
                </c:pt>
                <c:pt idx="107">
                  <c:v>1.0725E-8</c:v>
                </c:pt>
                <c:pt idx="108">
                  <c:v>1.0824999999999999E-8</c:v>
                </c:pt>
                <c:pt idx="109">
                  <c:v>1.0925E-8</c:v>
                </c:pt>
                <c:pt idx="110">
                  <c:v>1.1024999999999999E-8</c:v>
                </c:pt>
                <c:pt idx="111">
                  <c:v>1.1125E-8</c:v>
                </c:pt>
                <c:pt idx="112">
                  <c:v>1.1225E-8</c:v>
                </c:pt>
                <c:pt idx="113">
                  <c:v>1.1325E-8</c:v>
                </c:pt>
                <c:pt idx="114">
                  <c:v>1.1425E-8</c:v>
                </c:pt>
                <c:pt idx="115">
                  <c:v>1.1525000000000001E-8</c:v>
                </c:pt>
                <c:pt idx="116">
                  <c:v>1.1625E-8</c:v>
                </c:pt>
                <c:pt idx="117">
                  <c:v>1.1725000000000001E-8</c:v>
                </c:pt>
                <c:pt idx="118">
                  <c:v>1.1825E-8</c:v>
                </c:pt>
                <c:pt idx="119">
                  <c:v>1.1924999999999999E-8</c:v>
                </c:pt>
                <c:pt idx="120">
                  <c:v>1.2025E-8</c:v>
                </c:pt>
                <c:pt idx="121">
                  <c:v>1.2124999999999999E-8</c:v>
                </c:pt>
                <c:pt idx="122">
                  <c:v>1.2225E-8</c:v>
                </c:pt>
                <c:pt idx="123">
                  <c:v>1.2325E-8</c:v>
                </c:pt>
                <c:pt idx="124">
                  <c:v>1.2425E-8</c:v>
                </c:pt>
                <c:pt idx="125">
                  <c:v>1.2525E-8</c:v>
                </c:pt>
                <c:pt idx="126">
                  <c:v>1.2625000000000001E-8</c:v>
                </c:pt>
                <c:pt idx="127">
                  <c:v>1.2725E-8</c:v>
                </c:pt>
                <c:pt idx="128">
                  <c:v>1.2825000000000001E-8</c:v>
                </c:pt>
                <c:pt idx="129">
                  <c:v>1.2925E-8</c:v>
                </c:pt>
                <c:pt idx="130">
                  <c:v>1.3024999999999999E-8</c:v>
                </c:pt>
                <c:pt idx="131">
                  <c:v>1.3125E-8</c:v>
                </c:pt>
                <c:pt idx="132">
                  <c:v>1.3224999999999999E-8</c:v>
                </c:pt>
                <c:pt idx="133">
                  <c:v>1.3325E-8</c:v>
                </c:pt>
                <c:pt idx="134">
                  <c:v>1.3424999999999999E-8</c:v>
                </c:pt>
                <c:pt idx="135">
                  <c:v>1.3525E-8</c:v>
                </c:pt>
                <c:pt idx="136">
                  <c:v>1.3625E-8</c:v>
                </c:pt>
                <c:pt idx="137">
                  <c:v>1.3725E-8</c:v>
                </c:pt>
                <c:pt idx="138">
                  <c:v>1.3825E-8</c:v>
                </c:pt>
                <c:pt idx="139">
                  <c:v>1.3925000000000001E-8</c:v>
                </c:pt>
                <c:pt idx="140">
                  <c:v>1.4025E-8</c:v>
                </c:pt>
                <c:pt idx="141">
                  <c:v>1.4125000000000001E-8</c:v>
                </c:pt>
                <c:pt idx="142">
                  <c:v>1.4225E-8</c:v>
                </c:pt>
                <c:pt idx="143">
                  <c:v>1.4324999999999999E-8</c:v>
                </c:pt>
                <c:pt idx="144">
                  <c:v>1.4425E-8</c:v>
                </c:pt>
                <c:pt idx="145">
                  <c:v>1.4524999999999999E-8</c:v>
                </c:pt>
                <c:pt idx="146">
                  <c:v>1.4625E-8</c:v>
                </c:pt>
                <c:pt idx="147">
                  <c:v>1.4725E-8</c:v>
                </c:pt>
                <c:pt idx="148">
                  <c:v>1.4825E-8</c:v>
                </c:pt>
                <c:pt idx="149">
                  <c:v>1.4925E-8</c:v>
                </c:pt>
                <c:pt idx="150">
                  <c:v>1.5025000000000001E-8</c:v>
                </c:pt>
                <c:pt idx="151">
                  <c:v>1.5125000000000001E-8</c:v>
                </c:pt>
                <c:pt idx="152">
                  <c:v>1.5224999999999999E-8</c:v>
                </c:pt>
                <c:pt idx="153">
                  <c:v>1.5325E-8</c:v>
                </c:pt>
                <c:pt idx="154">
                  <c:v>1.5425000000000001E-8</c:v>
                </c:pt>
                <c:pt idx="155">
                  <c:v>1.5524999999999998E-8</c:v>
                </c:pt>
                <c:pt idx="156">
                  <c:v>1.5624999999999999E-8</c:v>
                </c:pt>
                <c:pt idx="157">
                  <c:v>1.5725E-8</c:v>
                </c:pt>
                <c:pt idx="158">
                  <c:v>1.5825000000000001E-8</c:v>
                </c:pt>
                <c:pt idx="159">
                  <c:v>1.5924999999999999E-8</c:v>
                </c:pt>
                <c:pt idx="160">
                  <c:v>1.6025E-8</c:v>
                </c:pt>
                <c:pt idx="161">
                  <c:v>1.6125E-8</c:v>
                </c:pt>
                <c:pt idx="162">
                  <c:v>1.6225000000000001E-8</c:v>
                </c:pt>
                <c:pt idx="163">
                  <c:v>1.6324999999999999E-8</c:v>
                </c:pt>
                <c:pt idx="164">
                  <c:v>1.6425E-8</c:v>
                </c:pt>
                <c:pt idx="165">
                  <c:v>1.6525000000000001E-8</c:v>
                </c:pt>
                <c:pt idx="166">
                  <c:v>1.6625000000000002E-8</c:v>
                </c:pt>
                <c:pt idx="167">
                  <c:v>1.6724999999999999E-8</c:v>
                </c:pt>
                <c:pt idx="168">
                  <c:v>1.6825E-8</c:v>
                </c:pt>
                <c:pt idx="169">
                  <c:v>1.6925000000000001E-8</c:v>
                </c:pt>
                <c:pt idx="170">
                  <c:v>1.7024999999999999E-8</c:v>
                </c:pt>
                <c:pt idx="171">
                  <c:v>1.7124999999999999E-8</c:v>
                </c:pt>
                <c:pt idx="172">
                  <c:v>1.7225E-8</c:v>
                </c:pt>
                <c:pt idx="173">
                  <c:v>1.7325000000000001E-8</c:v>
                </c:pt>
                <c:pt idx="174">
                  <c:v>1.7424999999999999E-8</c:v>
                </c:pt>
                <c:pt idx="175">
                  <c:v>1.7525E-8</c:v>
                </c:pt>
                <c:pt idx="176">
                  <c:v>1.7625000000000001E-8</c:v>
                </c:pt>
                <c:pt idx="177">
                  <c:v>1.7725000000000002E-8</c:v>
                </c:pt>
                <c:pt idx="178">
                  <c:v>1.7824999999999999E-8</c:v>
                </c:pt>
                <c:pt idx="179">
                  <c:v>1.7925E-8</c:v>
                </c:pt>
                <c:pt idx="180">
                  <c:v>1.8025000000000001E-8</c:v>
                </c:pt>
                <c:pt idx="181">
                  <c:v>1.8124999999999999E-8</c:v>
                </c:pt>
                <c:pt idx="182">
                  <c:v>1.8224999999999999E-8</c:v>
                </c:pt>
                <c:pt idx="183">
                  <c:v>1.8325E-8</c:v>
                </c:pt>
                <c:pt idx="184">
                  <c:v>1.8425000000000001E-8</c:v>
                </c:pt>
                <c:pt idx="185">
                  <c:v>1.8524999999999999E-8</c:v>
                </c:pt>
                <c:pt idx="186">
                  <c:v>1.8625E-8</c:v>
                </c:pt>
                <c:pt idx="187">
                  <c:v>1.8725000000000001E-8</c:v>
                </c:pt>
                <c:pt idx="188">
                  <c:v>1.8825000000000001E-8</c:v>
                </c:pt>
                <c:pt idx="189">
                  <c:v>1.8924999999999999E-8</c:v>
                </c:pt>
                <c:pt idx="190">
                  <c:v>1.9025E-8</c:v>
                </c:pt>
                <c:pt idx="191">
                  <c:v>1.9125000000000001E-8</c:v>
                </c:pt>
                <c:pt idx="192">
                  <c:v>1.9224999999999998E-8</c:v>
                </c:pt>
                <c:pt idx="193">
                  <c:v>1.9324999999999999E-8</c:v>
                </c:pt>
                <c:pt idx="194">
                  <c:v>1.9425E-8</c:v>
                </c:pt>
                <c:pt idx="195">
                  <c:v>1.9525000000000001E-8</c:v>
                </c:pt>
                <c:pt idx="196">
                  <c:v>1.9624999999999999E-8</c:v>
                </c:pt>
                <c:pt idx="197">
                  <c:v>1.9725E-8</c:v>
                </c:pt>
                <c:pt idx="198">
                  <c:v>1.9825000000000001E-8</c:v>
                </c:pt>
                <c:pt idx="199">
                  <c:v>1.9925000000000001E-8</c:v>
                </c:pt>
                <c:pt idx="200">
                  <c:v>2.0024999999999999E-8</c:v>
                </c:pt>
                <c:pt idx="201">
                  <c:v>2.0125E-8</c:v>
                </c:pt>
                <c:pt idx="202">
                  <c:v>2.0225000000000001E-8</c:v>
                </c:pt>
                <c:pt idx="203">
                  <c:v>2.0324999999999998E-8</c:v>
                </c:pt>
                <c:pt idx="204">
                  <c:v>2.0424999999999999E-8</c:v>
                </c:pt>
                <c:pt idx="205">
                  <c:v>2.0525E-8</c:v>
                </c:pt>
                <c:pt idx="206">
                  <c:v>2.0625000000000001E-8</c:v>
                </c:pt>
                <c:pt idx="207">
                  <c:v>2.0724999999999999E-8</c:v>
                </c:pt>
                <c:pt idx="208">
                  <c:v>2.0825E-8</c:v>
                </c:pt>
                <c:pt idx="209">
                  <c:v>2.0925E-8</c:v>
                </c:pt>
                <c:pt idx="210">
                  <c:v>2.1025000000000001E-8</c:v>
                </c:pt>
                <c:pt idx="211">
                  <c:v>2.1124999999999999E-8</c:v>
                </c:pt>
                <c:pt idx="212">
                  <c:v>2.1225E-8</c:v>
                </c:pt>
                <c:pt idx="213">
                  <c:v>2.1325000000000001E-8</c:v>
                </c:pt>
                <c:pt idx="214">
                  <c:v>2.1425000000000002E-8</c:v>
                </c:pt>
                <c:pt idx="215">
                  <c:v>2.1524999999999999E-8</c:v>
                </c:pt>
                <c:pt idx="216">
                  <c:v>2.1625E-8</c:v>
                </c:pt>
                <c:pt idx="217">
                  <c:v>2.1725000000000001E-8</c:v>
                </c:pt>
                <c:pt idx="218">
                  <c:v>2.1824999999999999E-8</c:v>
                </c:pt>
                <c:pt idx="219">
                  <c:v>2.1924999999999999E-8</c:v>
                </c:pt>
                <c:pt idx="220">
                  <c:v>2.2025E-8</c:v>
                </c:pt>
                <c:pt idx="221">
                  <c:v>2.2125000000000001E-8</c:v>
                </c:pt>
                <c:pt idx="222">
                  <c:v>2.2224999999999999E-8</c:v>
                </c:pt>
                <c:pt idx="223">
                  <c:v>2.2325E-8</c:v>
                </c:pt>
                <c:pt idx="224">
                  <c:v>2.2425000000000001E-8</c:v>
                </c:pt>
                <c:pt idx="225">
                  <c:v>2.2525000000000002E-8</c:v>
                </c:pt>
                <c:pt idx="226">
                  <c:v>2.2624999999999999E-8</c:v>
                </c:pt>
                <c:pt idx="227">
                  <c:v>2.2725E-8</c:v>
                </c:pt>
                <c:pt idx="228">
                  <c:v>2.2825000000000001E-8</c:v>
                </c:pt>
                <c:pt idx="229">
                  <c:v>2.2924999999999998E-8</c:v>
                </c:pt>
                <c:pt idx="230">
                  <c:v>2.3024999999999999E-8</c:v>
                </c:pt>
                <c:pt idx="231">
                  <c:v>2.3125E-8</c:v>
                </c:pt>
                <c:pt idx="232">
                  <c:v>2.3225000000000001E-8</c:v>
                </c:pt>
                <c:pt idx="233">
                  <c:v>2.3324999999999999E-8</c:v>
                </c:pt>
                <c:pt idx="234">
                  <c:v>2.3425E-8</c:v>
                </c:pt>
                <c:pt idx="235">
                  <c:v>2.3525000000000001E-8</c:v>
                </c:pt>
                <c:pt idx="236">
                  <c:v>2.3625000000000001E-8</c:v>
                </c:pt>
                <c:pt idx="237">
                  <c:v>2.3724999999999999E-8</c:v>
                </c:pt>
                <c:pt idx="238">
                  <c:v>2.3825E-8</c:v>
                </c:pt>
                <c:pt idx="239">
                  <c:v>2.3925000000000001E-8</c:v>
                </c:pt>
                <c:pt idx="240">
                  <c:v>2.4024999999999998E-8</c:v>
                </c:pt>
                <c:pt idx="241">
                  <c:v>2.4124999999999999E-8</c:v>
                </c:pt>
                <c:pt idx="242">
                  <c:v>2.4225E-8</c:v>
                </c:pt>
                <c:pt idx="243">
                  <c:v>2.4325000000000001E-8</c:v>
                </c:pt>
                <c:pt idx="244">
                  <c:v>2.4424999999999999E-8</c:v>
                </c:pt>
                <c:pt idx="245">
                  <c:v>2.4525E-8</c:v>
                </c:pt>
                <c:pt idx="246">
                  <c:v>2.4625E-8</c:v>
                </c:pt>
                <c:pt idx="247">
                  <c:v>2.4725000000000001E-8</c:v>
                </c:pt>
                <c:pt idx="248">
                  <c:v>2.4824999999999999E-8</c:v>
                </c:pt>
                <c:pt idx="249">
                  <c:v>2.4925E-8</c:v>
                </c:pt>
                <c:pt idx="250">
                  <c:v>2.5025000000000001E-8</c:v>
                </c:pt>
                <c:pt idx="251">
                  <c:v>2.5125000000000002E-8</c:v>
                </c:pt>
                <c:pt idx="252">
                  <c:v>2.5224999999999999E-8</c:v>
                </c:pt>
                <c:pt idx="253">
                  <c:v>2.5325E-8</c:v>
                </c:pt>
                <c:pt idx="254">
                  <c:v>2.5425000000000001E-8</c:v>
                </c:pt>
                <c:pt idx="255">
                  <c:v>2.5524999999999999E-8</c:v>
                </c:pt>
                <c:pt idx="256">
                  <c:v>2.5625E-8</c:v>
                </c:pt>
                <c:pt idx="257">
                  <c:v>2.5725E-8</c:v>
                </c:pt>
                <c:pt idx="258">
                  <c:v>2.5825000000000001E-8</c:v>
                </c:pt>
                <c:pt idx="259">
                  <c:v>2.5924999999999999E-8</c:v>
                </c:pt>
                <c:pt idx="260">
                  <c:v>2.6025E-8</c:v>
                </c:pt>
                <c:pt idx="261">
                  <c:v>2.6125000000000001E-8</c:v>
                </c:pt>
                <c:pt idx="262">
                  <c:v>2.6225000000000002E-8</c:v>
                </c:pt>
                <c:pt idx="263">
                  <c:v>2.6324999999999999E-8</c:v>
                </c:pt>
                <c:pt idx="264">
                  <c:v>2.6425E-8</c:v>
                </c:pt>
                <c:pt idx="265">
                  <c:v>2.6525000000000001E-8</c:v>
                </c:pt>
                <c:pt idx="266">
                  <c:v>2.6624999999999999E-8</c:v>
                </c:pt>
                <c:pt idx="267">
                  <c:v>2.6724999999999999E-8</c:v>
                </c:pt>
                <c:pt idx="268">
                  <c:v>2.6825E-8</c:v>
                </c:pt>
                <c:pt idx="269">
                  <c:v>2.6925000000000001E-8</c:v>
                </c:pt>
                <c:pt idx="270">
                  <c:v>2.7024999999999999E-8</c:v>
                </c:pt>
                <c:pt idx="271">
                  <c:v>2.7125E-8</c:v>
                </c:pt>
                <c:pt idx="272">
                  <c:v>2.7225000000000001E-8</c:v>
                </c:pt>
                <c:pt idx="273">
                  <c:v>2.7325000000000001E-8</c:v>
                </c:pt>
                <c:pt idx="274">
                  <c:v>2.7424999999999999E-8</c:v>
                </c:pt>
                <c:pt idx="275">
                  <c:v>2.7525E-8</c:v>
                </c:pt>
                <c:pt idx="276">
                  <c:v>2.7625000000000001E-8</c:v>
                </c:pt>
                <c:pt idx="277">
                  <c:v>2.7724999999999998E-8</c:v>
                </c:pt>
                <c:pt idx="278">
                  <c:v>2.7824999999999999E-8</c:v>
                </c:pt>
                <c:pt idx="279">
                  <c:v>2.7925E-8</c:v>
                </c:pt>
                <c:pt idx="280">
                  <c:v>2.8025000000000001E-8</c:v>
                </c:pt>
                <c:pt idx="281">
                  <c:v>2.8124999999999999E-8</c:v>
                </c:pt>
                <c:pt idx="282">
                  <c:v>2.8225E-8</c:v>
                </c:pt>
                <c:pt idx="283">
                  <c:v>2.8325000000000001E-8</c:v>
                </c:pt>
                <c:pt idx="284">
                  <c:v>2.8425000000000001E-8</c:v>
                </c:pt>
                <c:pt idx="285">
                  <c:v>2.8524999999999999E-8</c:v>
                </c:pt>
                <c:pt idx="286">
                  <c:v>2.8625E-8</c:v>
                </c:pt>
                <c:pt idx="287">
                  <c:v>2.8725000000000001E-8</c:v>
                </c:pt>
                <c:pt idx="288">
                  <c:v>2.8824999999999998E-8</c:v>
                </c:pt>
                <c:pt idx="289">
                  <c:v>2.8924999999999999E-8</c:v>
                </c:pt>
                <c:pt idx="290">
                  <c:v>2.9025E-8</c:v>
                </c:pt>
                <c:pt idx="291">
                  <c:v>2.9125000000000001E-8</c:v>
                </c:pt>
                <c:pt idx="292">
                  <c:v>2.9224999999999999E-8</c:v>
                </c:pt>
                <c:pt idx="293">
                  <c:v>2.9325E-8</c:v>
                </c:pt>
                <c:pt idx="294">
                  <c:v>2.9425E-8</c:v>
                </c:pt>
                <c:pt idx="295">
                  <c:v>2.9525000000000001E-8</c:v>
                </c:pt>
                <c:pt idx="296">
                  <c:v>2.9624999999999999E-8</c:v>
                </c:pt>
                <c:pt idx="297">
                  <c:v>2.9725E-8</c:v>
                </c:pt>
                <c:pt idx="298">
                  <c:v>2.9824999999999997E-8</c:v>
                </c:pt>
                <c:pt idx="299">
                  <c:v>2.9924999999999998E-8</c:v>
                </c:pt>
                <c:pt idx="300">
                  <c:v>3.0024999999999999E-8</c:v>
                </c:pt>
                <c:pt idx="301">
                  <c:v>3.0125E-8</c:v>
                </c:pt>
                <c:pt idx="302">
                  <c:v>3.0225000000000001E-8</c:v>
                </c:pt>
                <c:pt idx="303">
                  <c:v>3.0325000000000002E-8</c:v>
                </c:pt>
                <c:pt idx="304">
                  <c:v>3.0425000000000003E-8</c:v>
                </c:pt>
                <c:pt idx="305">
                  <c:v>3.0524999999999997E-8</c:v>
                </c:pt>
                <c:pt idx="306">
                  <c:v>3.0624999999999998E-8</c:v>
                </c:pt>
                <c:pt idx="307">
                  <c:v>3.0724999999999999E-8</c:v>
                </c:pt>
                <c:pt idx="308">
                  <c:v>3.0825E-8</c:v>
                </c:pt>
                <c:pt idx="309">
                  <c:v>3.0925000000000001E-8</c:v>
                </c:pt>
                <c:pt idx="310">
                  <c:v>3.1025000000000002E-8</c:v>
                </c:pt>
                <c:pt idx="311">
                  <c:v>3.1125000000000002E-8</c:v>
                </c:pt>
                <c:pt idx="312">
                  <c:v>3.1224999999999997E-8</c:v>
                </c:pt>
                <c:pt idx="313">
                  <c:v>3.1324999999999998E-8</c:v>
                </c:pt>
                <c:pt idx="314">
                  <c:v>3.1424999999999998E-8</c:v>
                </c:pt>
                <c:pt idx="315">
                  <c:v>3.1524999999999999E-8</c:v>
                </c:pt>
                <c:pt idx="316">
                  <c:v>3.1625E-8</c:v>
                </c:pt>
                <c:pt idx="317">
                  <c:v>3.1725000000000001E-8</c:v>
                </c:pt>
                <c:pt idx="318">
                  <c:v>3.1825000000000002E-8</c:v>
                </c:pt>
                <c:pt idx="319">
                  <c:v>3.1925000000000003E-8</c:v>
                </c:pt>
                <c:pt idx="320">
                  <c:v>3.2024999999999997E-8</c:v>
                </c:pt>
                <c:pt idx="321">
                  <c:v>3.2124999999999998E-8</c:v>
                </c:pt>
                <c:pt idx="322">
                  <c:v>3.2224999999999999E-8</c:v>
                </c:pt>
                <c:pt idx="323">
                  <c:v>3.2325E-8</c:v>
                </c:pt>
                <c:pt idx="324">
                  <c:v>3.2425000000000001E-8</c:v>
                </c:pt>
                <c:pt idx="325">
                  <c:v>3.2525000000000002E-8</c:v>
                </c:pt>
                <c:pt idx="326">
                  <c:v>3.2625000000000003E-8</c:v>
                </c:pt>
                <c:pt idx="327">
                  <c:v>3.2724999999999997E-8</c:v>
                </c:pt>
                <c:pt idx="328">
                  <c:v>3.2824999999999998E-8</c:v>
                </c:pt>
                <c:pt idx="329">
                  <c:v>3.2924999999999999E-8</c:v>
                </c:pt>
                <c:pt idx="330">
                  <c:v>3.3025E-8</c:v>
                </c:pt>
                <c:pt idx="331">
                  <c:v>3.3125E-8</c:v>
                </c:pt>
                <c:pt idx="332">
                  <c:v>3.3225000000000001E-8</c:v>
                </c:pt>
                <c:pt idx="333">
                  <c:v>3.3325000000000002E-8</c:v>
                </c:pt>
                <c:pt idx="334">
                  <c:v>3.3425000000000003E-8</c:v>
                </c:pt>
                <c:pt idx="335">
                  <c:v>3.3524999999999997E-8</c:v>
                </c:pt>
                <c:pt idx="336">
                  <c:v>3.3624999999999998E-8</c:v>
                </c:pt>
                <c:pt idx="337">
                  <c:v>3.3724999999999999E-8</c:v>
                </c:pt>
                <c:pt idx="338">
                  <c:v>3.3825E-8</c:v>
                </c:pt>
                <c:pt idx="339">
                  <c:v>3.3925000000000001E-8</c:v>
                </c:pt>
                <c:pt idx="340">
                  <c:v>3.4025000000000002E-8</c:v>
                </c:pt>
                <c:pt idx="341">
                  <c:v>3.4125000000000003E-8</c:v>
                </c:pt>
                <c:pt idx="342">
                  <c:v>3.4224999999999997E-8</c:v>
                </c:pt>
                <c:pt idx="343">
                  <c:v>3.4324999999999998E-8</c:v>
                </c:pt>
                <c:pt idx="344">
                  <c:v>3.4424999999999999E-8</c:v>
                </c:pt>
                <c:pt idx="345">
                  <c:v>3.4525E-8</c:v>
                </c:pt>
                <c:pt idx="346">
                  <c:v>3.4625000000000001E-8</c:v>
                </c:pt>
                <c:pt idx="347">
                  <c:v>3.4725000000000002E-8</c:v>
                </c:pt>
                <c:pt idx="348">
                  <c:v>3.4825000000000002E-8</c:v>
                </c:pt>
                <c:pt idx="349">
                  <c:v>3.4924999999999997E-8</c:v>
                </c:pt>
                <c:pt idx="350">
                  <c:v>3.5024999999999998E-8</c:v>
                </c:pt>
                <c:pt idx="351">
                  <c:v>3.5124999999999999E-8</c:v>
                </c:pt>
                <c:pt idx="352">
                  <c:v>3.5224999999999999E-8</c:v>
                </c:pt>
                <c:pt idx="353">
                  <c:v>3.5325E-8</c:v>
                </c:pt>
                <c:pt idx="354">
                  <c:v>3.5425000000000001E-8</c:v>
                </c:pt>
                <c:pt idx="355">
                  <c:v>3.5525000000000002E-8</c:v>
                </c:pt>
                <c:pt idx="356">
                  <c:v>3.5625000000000003E-8</c:v>
                </c:pt>
                <c:pt idx="357">
                  <c:v>3.5724999999999997E-8</c:v>
                </c:pt>
                <c:pt idx="358">
                  <c:v>3.5824999999999998E-8</c:v>
                </c:pt>
                <c:pt idx="359">
                  <c:v>3.5924999999999999E-8</c:v>
                </c:pt>
                <c:pt idx="360">
                  <c:v>3.6025E-8</c:v>
                </c:pt>
                <c:pt idx="361">
                  <c:v>3.6125000000000001E-8</c:v>
                </c:pt>
                <c:pt idx="362">
                  <c:v>3.6225000000000002E-8</c:v>
                </c:pt>
                <c:pt idx="363">
                  <c:v>3.6325000000000003E-8</c:v>
                </c:pt>
                <c:pt idx="364">
                  <c:v>3.6424999999999997E-8</c:v>
                </c:pt>
                <c:pt idx="365">
                  <c:v>3.6524999999999998E-8</c:v>
                </c:pt>
                <c:pt idx="366">
                  <c:v>3.6624999999999999E-8</c:v>
                </c:pt>
                <c:pt idx="367">
                  <c:v>3.6725E-8</c:v>
                </c:pt>
                <c:pt idx="368">
                  <c:v>3.6825000000000001E-8</c:v>
                </c:pt>
                <c:pt idx="369">
                  <c:v>3.6925000000000001E-8</c:v>
                </c:pt>
                <c:pt idx="370">
                  <c:v>3.7025000000000002E-8</c:v>
                </c:pt>
                <c:pt idx="371">
                  <c:v>3.7125000000000003E-8</c:v>
                </c:pt>
                <c:pt idx="372">
                  <c:v>3.7224999999999997E-8</c:v>
                </c:pt>
                <c:pt idx="373">
                  <c:v>3.7324999999999998E-8</c:v>
                </c:pt>
                <c:pt idx="374">
                  <c:v>3.7424999999999999E-8</c:v>
                </c:pt>
                <c:pt idx="375">
                  <c:v>3.7525E-8</c:v>
                </c:pt>
                <c:pt idx="376">
                  <c:v>3.7625000000000001E-8</c:v>
                </c:pt>
                <c:pt idx="377">
                  <c:v>3.7725000000000002E-8</c:v>
                </c:pt>
                <c:pt idx="378">
                  <c:v>3.7825000000000003E-8</c:v>
                </c:pt>
                <c:pt idx="379">
                  <c:v>3.7924999999999997E-8</c:v>
                </c:pt>
                <c:pt idx="380">
                  <c:v>3.8024999999999998E-8</c:v>
                </c:pt>
                <c:pt idx="381">
                  <c:v>3.8124999999999999E-8</c:v>
                </c:pt>
                <c:pt idx="382">
                  <c:v>3.8225E-8</c:v>
                </c:pt>
                <c:pt idx="383">
                  <c:v>3.8325000000000001E-8</c:v>
                </c:pt>
                <c:pt idx="384">
                  <c:v>3.8425000000000002E-8</c:v>
                </c:pt>
                <c:pt idx="385">
                  <c:v>3.8525000000000003E-8</c:v>
                </c:pt>
                <c:pt idx="386">
                  <c:v>3.8624999999999997E-8</c:v>
                </c:pt>
                <c:pt idx="387">
                  <c:v>3.8724999999999998E-8</c:v>
                </c:pt>
                <c:pt idx="388">
                  <c:v>3.8824999999999999E-8</c:v>
                </c:pt>
                <c:pt idx="389">
                  <c:v>3.8924999999999999E-8</c:v>
                </c:pt>
                <c:pt idx="390">
                  <c:v>3.9025E-8</c:v>
                </c:pt>
                <c:pt idx="391">
                  <c:v>3.9125000000000001E-8</c:v>
                </c:pt>
                <c:pt idx="392">
                  <c:v>3.9225000000000002E-8</c:v>
                </c:pt>
                <c:pt idx="393">
                  <c:v>3.9325000000000003E-8</c:v>
                </c:pt>
                <c:pt idx="394">
                  <c:v>3.9424999999999997E-8</c:v>
                </c:pt>
                <c:pt idx="395">
                  <c:v>3.9524999999999998E-8</c:v>
                </c:pt>
                <c:pt idx="396">
                  <c:v>3.9624999999999999E-8</c:v>
                </c:pt>
                <c:pt idx="397">
                  <c:v>3.9725E-8</c:v>
                </c:pt>
                <c:pt idx="398">
                  <c:v>3.9825000000000001E-8</c:v>
                </c:pt>
                <c:pt idx="399">
                  <c:v>3.9925000000000002E-8</c:v>
                </c:pt>
                <c:pt idx="400">
                  <c:v>4.0025000000000003E-8</c:v>
                </c:pt>
                <c:pt idx="401">
                  <c:v>4.0124999999999997E-8</c:v>
                </c:pt>
                <c:pt idx="402">
                  <c:v>4.0224999999999998E-8</c:v>
                </c:pt>
                <c:pt idx="403">
                  <c:v>4.0324999999999999E-8</c:v>
                </c:pt>
                <c:pt idx="404">
                  <c:v>4.0425E-8</c:v>
                </c:pt>
                <c:pt idx="405">
                  <c:v>4.0525000000000001E-8</c:v>
                </c:pt>
                <c:pt idx="406">
                  <c:v>4.0625000000000001E-8</c:v>
                </c:pt>
                <c:pt idx="407">
                  <c:v>4.0725000000000002E-8</c:v>
                </c:pt>
                <c:pt idx="408">
                  <c:v>4.0825000000000003E-8</c:v>
                </c:pt>
                <c:pt idx="409">
                  <c:v>4.0924999999999998E-8</c:v>
                </c:pt>
                <c:pt idx="410">
                  <c:v>4.1024999999999998E-8</c:v>
                </c:pt>
                <c:pt idx="411">
                  <c:v>4.1124999999999999E-8</c:v>
                </c:pt>
                <c:pt idx="412">
                  <c:v>4.1225E-8</c:v>
                </c:pt>
                <c:pt idx="413">
                  <c:v>4.1325000000000001E-8</c:v>
                </c:pt>
                <c:pt idx="414">
                  <c:v>4.1425000000000002E-8</c:v>
                </c:pt>
                <c:pt idx="415">
                  <c:v>4.1525000000000003E-8</c:v>
                </c:pt>
                <c:pt idx="416">
                  <c:v>4.1624999999999997E-8</c:v>
                </c:pt>
                <c:pt idx="417">
                  <c:v>4.1724999999999998E-8</c:v>
                </c:pt>
                <c:pt idx="418">
                  <c:v>4.1824999999999999E-8</c:v>
                </c:pt>
                <c:pt idx="419">
                  <c:v>4.1925E-8</c:v>
                </c:pt>
                <c:pt idx="420">
                  <c:v>4.2025000000000001E-8</c:v>
                </c:pt>
                <c:pt idx="421">
                  <c:v>4.2125000000000002E-8</c:v>
                </c:pt>
                <c:pt idx="422">
                  <c:v>4.2225000000000003E-8</c:v>
                </c:pt>
                <c:pt idx="423">
                  <c:v>4.2324999999999997E-8</c:v>
                </c:pt>
                <c:pt idx="424">
                  <c:v>4.2424999999999998E-8</c:v>
                </c:pt>
                <c:pt idx="425">
                  <c:v>4.2524999999999999E-8</c:v>
                </c:pt>
                <c:pt idx="426">
                  <c:v>4.2625E-8</c:v>
                </c:pt>
                <c:pt idx="427">
                  <c:v>4.2725E-8</c:v>
                </c:pt>
                <c:pt idx="428">
                  <c:v>4.2825000000000001E-8</c:v>
                </c:pt>
                <c:pt idx="429">
                  <c:v>4.2925000000000002E-8</c:v>
                </c:pt>
                <c:pt idx="430">
                  <c:v>4.3025000000000003E-8</c:v>
                </c:pt>
                <c:pt idx="431">
                  <c:v>4.3124999999999997E-8</c:v>
                </c:pt>
                <c:pt idx="432">
                  <c:v>4.3224999999999998E-8</c:v>
                </c:pt>
                <c:pt idx="433">
                  <c:v>4.3324999999999999E-8</c:v>
                </c:pt>
                <c:pt idx="434">
                  <c:v>4.3425E-8</c:v>
                </c:pt>
                <c:pt idx="435">
                  <c:v>4.3525000000000001E-8</c:v>
                </c:pt>
                <c:pt idx="436">
                  <c:v>4.3625000000000002E-8</c:v>
                </c:pt>
                <c:pt idx="437">
                  <c:v>4.3725000000000003E-8</c:v>
                </c:pt>
                <c:pt idx="438">
                  <c:v>4.3824999999999997E-8</c:v>
                </c:pt>
                <c:pt idx="439">
                  <c:v>4.3924999999999998E-8</c:v>
                </c:pt>
                <c:pt idx="440">
                  <c:v>4.4024999999999999E-8</c:v>
                </c:pt>
                <c:pt idx="441">
                  <c:v>4.4125E-8</c:v>
                </c:pt>
                <c:pt idx="442">
                  <c:v>4.4225000000000001E-8</c:v>
                </c:pt>
                <c:pt idx="443">
                  <c:v>4.4325000000000002E-8</c:v>
                </c:pt>
                <c:pt idx="444">
                  <c:v>4.4425000000000002E-8</c:v>
                </c:pt>
                <c:pt idx="445">
                  <c:v>4.4525000000000003E-8</c:v>
                </c:pt>
                <c:pt idx="446">
                  <c:v>4.4624999999999998E-8</c:v>
                </c:pt>
                <c:pt idx="447">
                  <c:v>4.4724999999999998E-8</c:v>
                </c:pt>
                <c:pt idx="448">
                  <c:v>4.4824999999999999E-8</c:v>
                </c:pt>
                <c:pt idx="449">
                  <c:v>4.4925E-8</c:v>
                </c:pt>
                <c:pt idx="450">
                  <c:v>4.5025000000000001E-8</c:v>
                </c:pt>
                <c:pt idx="451">
                  <c:v>4.5125000000000002E-8</c:v>
                </c:pt>
                <c:pt idx="452">
                  <c:v>4.5225000000000003E-8</c:v>
                </c:pt>
                <c:pt idx="453">
                  <c:v>4.5324999999999997E-8</c:v>
                </c:pt>
                <c:pt idx="454">
                  <c:v>4.5424999999999998E-8</c:v>
                </c:pt>
                <c:pt idx="455">
                  <c:v>4.5524999999999999E-8</c:v>
                </c:pt>
                <c:pt idx="456">
                  <c:v>4.5625E-8</c:v>
                </c:pt>
                <c:pt idx="457">
                  <c:v>4.5725000000000001E-8</c:v>
                </c:pt>
                <c:pt idx="458">
                  <c:v>4.5825000000000002E-8</c:v>
                </c:pt>
                <c:pt idx="459">
                  <c:v>4.5925000000000003E-8</c:v>
                </c:pt>
                <c:pt idx="460">
                  <c:v>4.6024999999999997E-8</c:v>
                </c:pt>
                <c:pt idx="461">
                  <c:v>4.6124999999999998E-8</c:v>
                </c:pt>
                <c:pt idx="462">
                  <c:v>4.6224999999999999E-8</c:v>
                </c:pt>
                <c:pt idx="463">
                  <c:v>4.6325E-8</c:v>
                </c:pt>
                <c:pt idx="464">
                  <c:v>4.6425E-8</c:v>
                </c:pt>
                <c:pt idx="465">
                  <c:v>4.6525000000000001E-8</c:v>
                </c:pt>
                <c:pt idx="466">
                  <c:v>4.6625000000000002E-8</c:v>
                </c:pt>
                <c:pt idx="467">
                  <c:v>4.6725000000000003E-8</c:v>
                </c:pt>
                <c:pt idx="468">
                  <c:v>4.6824999999999997E-8</c:v>
                </c:pt>
                <c:pt idx="469">
                  <c:v>4.6924999999999998E-8</c:v>
                </c:pt>
                <c:pt idx="470">
                  <c:v>4.7024999999999999E-8</c:v>
                </c:pt>
                <c:pt idx="471">
                  <c:v>4.7125E-8</c:v>
                </c:pt>
                <c:pt idx="472">
                  <c:v>4.7225000000000001E-8</c:v>
                </c:pt>
                <c:pt idx="473">
                  <c:v>4.7325000000000002E-8</c:v>
                </c:pt>
                <c:pt idx="474">
                  <c:v>4.7425000000000003E-8</c:v>
                </c:pt>
                <c:pt idx="475">
                  <c:v>4.7524999999999997E-8</c:v>
                </c:pt>
                <c:pt idx="476">
                  <c:v>4.7624999999999998E-8</c:v>
                </c:pt>
                <c:pt idx="477">
                  <c:v>4.7724999999999999E-8</c:v>
                </c:pt>
                <c:pt idx="478">
                  <c:v>4.7825E-8</c:v>
                </c:pt>
                <c:pt idx="479">
                  <c:v>4.7925000000000001E-8</c:v>
                </c:pt>
                <c:pt idx="480">
                  <c:v>4.8025000000000002E-8</c:v>
                </c:pt>
                <c:pt idx="481">
                  <c:v>4.8125000000000002E-8</c:v>
                </c:pt>
                <c:pt idx="482">
                  <c:v>4.8224999999999997E-8</c:v>
                </c:pt>
                <c:pt idx="483">
                  <c:v>4.8324999999999998E-8</c:v>
                </c:pt>
                <c:pt idx="484">
                  <c:v>4.8424999999999999E-8</c:v>
                </c:pt>
                <c:pt idx="485">
                  <c:v>4.8524999999999999E-8</c:v>
                </c:pt>
                <c:pt idx="486">
                  <c:v>4.8625E-8</c:v>
                </c:pt>
                <c:pt idx="487">
                  <c:v>4.8725000000000001E-8</c:v>
                </c:pt>
                <c:pt idx="488">
                  <c:v>4.8825000000000002E-8</c:v>
                </c:pt>
                <c:pt idx="489">
                  <c:v>4.8925000000000003E-8</c:v>
                </c:pt>
                <c:pt idx="490">
                  <c:v>4.9024999999999997E-8</c:v>
                </c:pt>
                <c:pt idx="491">
                  <c:v>4.9124999999999998E-8</c:v>
                </c:pt>
                <c:pt idx="492">
                  <c:v>4.9224999999999999E-8</c:v>
                </c:pt>
                <c:pt idx="493">
                  <c:v>4.9325E-8</c:v>
                </c:pt>
                <c:pt idx="494">
                  <c:v>4.9425000000000001E-8</c:v>
                </c:pt>
                <c:pt idx="495">
                  <c:v>4.9525000000000002E-8</c:v>
                </c:pt>
                <c:pt idx="496">
                  <c:v>4.9625000000000003E-8</c:v>
                </c:pt>
                <c:pt idx="497">
                  <c:v>4.9724999999999997E-8</c:v>
                </c:pt>
                <c:pt idx="498">
                  <c:v>4.9824999999999998E-8</c:v>
                </c:pt>
                <c:pt idx="499">
                  <c:v>4.9924999999999999E-8</c:v>
                </c:pt>
                <c:pt idx="500">
                  <c:v>5.0025E-8</c:v>
                </c:pt>
                <c:pt idx="501">
                  <c:v>5.0125000000000001E-8</c:v>
                </c:pt>
                <c:pt idx="502">
                  <c:v>5.0225000000000001E-8</c:v>
                </c:pt>
                <c:pt idx="503">
                  <c:v>5.0325000000000002E-8</c:v>
                </c:pt>
                <c:pt idx="504">
                  <c:v>5.0425000000000003E-8</c:v>
                </c:pt>
                <c:pt idx="505">
                  <c:v>5.0524999999999997E-8</c:v>
                </c:pt>
                <c:pt idx="506">
                  <c:v>5.0624999999999998E-8</c:v>
                </c:pt>
                <c:pt idx="507">
                  <c:v>5.0724999999999999E-8</c:v>
                </c:pt>
                <c:pt idx="508">
                  <c:v>5.0825E-8</c:v>
                </c:pt>
                <c:pt idx="509">
                  <c:v>5.0925000000000001E-8</c:v>
                </c:pt>
                <c:pt idx="510">
                  <c:v>5.1025000000000002E-8</c:v>
                </c:pt>
                <c:pt idx="511">
                  <c:v>5.1125000000000003E-8</c:v>
                </c:pt>
                <c:pt idx="512">
                  <c:v>5.1224999999999997E-8</c:v>
                </c:pt>
                <c:pt idx="513">
                  <c:v>5.1324999999999998E-8</c:v>
                </c:pt>
                <c:pt idx="514">
                  <c:v>5.1424999999999999E-8</c:v>
                </c:pt>
                <c:pt idx="515">
                  <c:v>5.1525E-8</c:v>
                </c:pt>
                <c:pt idx="516">
                  <c:v>5.1625000000000001E-8</c:v>
                </c:pt>
                <c:pt idx="517">
                  <c:v>5.1725000000000002E-8</c:v>
                </c:pt>
                <c:pt idx="518">
                  <c:v>5.1825000000000002E-8</c:v>
                </c:pt>
                <c:pt idx="519">
                  <c:v>5.1924999999999997E-8</c:v>
                </c:pt>
                <c:pt idx="520">
                  <c:v>5.2024999999999998E-8</c:v>
                </c:pt>
                <c:pt idx="521">
                  <c:v>5.2124999999999999E-8</c:v>
                </c:pt>
                <c:pt idx="522">
                  <c:v>5.2224999999999999E-8</c:v>
                </c:pt>
                <c:pt idx="523">
                  <c:v>5.2325E-8</c:v>
                </c:pt>
                <c:pt idx="524">
                  <c:v>5.2425000000000001E-8</c:v>
                </c:pt>
                <c:pt idx="525">
                  <c:v>5.2525000000000002E-8</c:v>
                </c:pt>
                <c:pt idx="526">
                  <c:v>5.2625000000000003E-8</c:v>
                </c:pt>
                <c:pt idx="527">
                  <c:v>5.2724999999999997E-8</c:v>
                </c:pt>
                <c:pt idx="528">
                  <c:v>5.2824999999999998E-8</c:v>
                </c:pt>
                <c:pt idx="529">
                  <c:v>5.2924999999999999E-8</c:v>
                </c:pt>
                <c:pt idx="530">
                  <c:v>5.3025E-8</c:v>
                </c:pt>
                <c:pt idx="531">
                  <c:v>5.3125000000000001E-8</c:v>
                </c:pt>
                <c:pt idx="532">
                  <c:v>5.3225000000000002E-8</c:v>
                </c:pt>
                <c:pt idx="533">
                  <c:v>5.3325000000000003E-8</c:v>
                </c:pt>
                <c:pt idx="534">
                  <c:v>5.3424999999999997E-8</c:v>
                </c:pt>
                <c:pt idx="535">
                  <c:v>5.3524999999999998E-8</c:v>
                </c:pt>
                <c:pt idx="536">
                  <c:v>5.3624999999999999E-8</c:v>
                </c:pt>
                <c:pt idx="537">
                  <c:v>5.3725E-8</c:v>
                </c:pt>
                <c:pt idx="538">
                  <c:v>5.3825000000000001E-8</c:v>
                </c:pt>
                <c:pt idx="539">
                  <c:v>5.3925000000000001E-8</c:v>
                </c:pt>
                <c:pt idx="540">
                  <c:v>5.4025000000000002E-8</c:v>
                </c:pt>
                <c:pt idx="541">
                  <c:v>5.4125000000000003E-8</c:v>
                </c:pt>
                <c:pt idx="542">
                  <c:v>5.4224999999999998E-8</c:v>
                </c:pt>
                <c:pt idx="543">
                  <c:v>5.4324999999999998E-8</c:v>
                </c:pt>
                <c:pt idx="544">
                  <c:v>5.4424999999999999E-8</c:v>
                </c:pt>
                <c:pt idx="545">
                  <c:v>5.4525E-8</c:v>
                </c:pt>
                <c:pt idx="546">
                  <c:v>5.4625000000000001E-8</c:v>
                </c:pt>
                <c:pt idx="547">
                  <c:v>5.4725000000000002E-8</c:v>
                </c:pt>
                <c:pt idx="548">
                  <c:v>5.4825000000000003E-8</c:v>
                </c:pt>
                <c:pt idx="549">
                  <c:v>5.4924999999999997E-8</c:v>
                </c:pt>
                <c:pt idx="550">
                  <c:v>5.5024999999999998E-8</c:v>
                </c:pt>
                <c:pt idx="551">
                  <c:v>5.5124999999999999E-8</c:v>
                </c:pt>
                <c:pt idx="552">
                  <c:v>5.5225E-8</c:v>
                </c:pt>
                <c:pt idx="553">
                  <c:v>5.5325000000000001E-8</c:v>
                </c:pt>
                <c:pt idx="554">
                  <c:v>5.5425000000000002E-8</c:v>
                </c:pt>
                <c:pt idx="555">
                  <c:v>5.5525000000000003E-8</c:v>
                </c:pt>
                <c:pt idx="556">
                  <c:v>5.5624999999999997E-8</c:v>
                </c:pt>
                <c:pt idx="557">
                  <c:v>5.5724999999999998E-8</c:v>
                </c:pt>
                <c:pt idx="558">
                  <c:v>5.5824999999999999E-8</c:v>
                </c:pt>
                <c:pt idx="559">
                  <c:v>5.5925E-8</c:v>
                </c:pt>
                <c:pt idx="560">
                  <c:v>5.6025E-8</c:v>
                </c:pt>
                <c:pt idx="561">
                  <c:v>5.6125000000000001E-8</c:v>
                </c:pt>
                <c:pt idx="562">
                  <c:v>5.6225000000000002E-8</c:v>
                </c:pt>
                <c:pt idx="563">
                  <c:v>5.6325000000000003E-8</c:v>
                </c:pt>
                <c:pt idx="564">
                  <c:v>5.6424999999999997E-8</c:v>
                </c:pt>
                <c:pt idx="565">
                  <c:v>5.6524999999999998E-8</c:v>
                </c:pt>
                <c:pt idx="566">
                  <c:v>5.6624999999999999E-8</c:v>
                </c:pt>
                <c:pt idx="567">
                  <c:v>5.6725E-8</c:v>
                </c:pt>
                <c:pt idx="568">
                  <c:v>5.6825000000000001E-8</c:v>
                </c:pt>
                <c:pt idx="569">
                  <c:v>5.6925000000000002E-8</c:v>
                </c:pt>
                <c:pt idx="570">
                  <c:v>5.7025000000000003E-8</c:v>
                </c:pt>
                <c:pt idx="571">
                  <c:v>5.7124999999999997E-8</c:v>
                </c:pt>
                <c:pt idx="572">
                  <c:v>5.7224999999999998E-8</c:v>
                </c:pt>
                <c:pt idx="573">
                  <c:v>5.7324999999999999E-8</c:v>
                </c:pt>
                <c:pt idx="574">
                  <c:v>5.7425E-8</c:v>
                </c:pt>
                <c:pt idx="575">
                  <c:v>5.7525000000000001E-8</c:v>
                </c:pt>
                <c:pt idx="576">
                  <c:v>5.7625000000000001E-8</c:v>
                </c:pt>
                <c:pt idx="577">
                  <c:v>5.7725000000000002E-8</c:v>
                </c:pt>
                <c:pt idx="578">
                  <c:v>5.7825000000000003E-8</c:v>
                </c:pt>
                <c:pt idx="579">
                  <c:v>5.7924999999999998E-8</c:v>
                </c:pt>
                <c:pt idx="580">
                  <c:v>5.8024999999999998E-8</c:v>
                </c:pt>
                <c:pt idx="581">
                  <c:v>5.8124999999999999E-8</c:v>
                </c:pt>
                <c:pt idx="582">
                  <c:v>5.8225E-8</c:v>
                </c:pt>
                <c:pt idx="583">
                  <c:v>5.8325000000000001E-8</c:v>
                </c:pt>
                <c:pt idx="584">
                  <c:v>5.8425000000000002E-8</c:v>
                </c:pt>
                <c:pt idx="585">
                  <c:v>5.8525000000000003E-8</c:v>
                </c:pt>
                <c:pt idx="586">
                  <c:v>5.8624999999999997E-8</c:v>
                </c:pt>
                <c:pt idx="587">
                  <c:v>5.8724999999999998E-8</c:v>
                </c:pt>
                <c:pt idx="588">
                  <c:v>5.8824999999999999E-8</c:v>
                </c:pt>
                <c:pt idx="589">
                  <c:v>5.8925E-8</c:v>
                </c:pt>
                <c:pt idx="590">
                  <c:v>5.9025000000000001E-8</c:v>
                </c:pt>
                <c:pt idx="591">
                  <c:v>5.9125000000000002E-8</c:v>
                </c:pt>
                <c:pt idx="592">
                  <c:v>5.9225000000000003E-8</c:v>
                </c:pt>
                <c:pt idx="593">
                  <c:v>5.9324999999999997E-8</c:v>
                </c:pt>
                <c:pt idx="594">
                  <c:v>5.9424999999999998E-8</c:v>
                </c:pt>
                <c:pt idx="595">
                  <c:v>5.9524999999999999E-8</c:v>
                </c:pt>
                <c:pt idx="596">
                  <c:v>5.9625000000000006E-8</c:v>
                </c:pt>
                <c:pt idx="597">
                  <c:v>5.9725E-8</c:v>
                </c:pt>
                <c:pt idx="598">
                  <c:v>5.9824999999999995E-8</c:v>
                </c:pt>
                <c:pt idx="599">
                  <c:v>5.9925000000000002E-8</c:v>
                </c:pt>
                <c:pt idx="600">
                  <c:v>6.0024999999999997E-8</c:v>
                </c:pt>
                <c:pt idx="601">
                  <c:v>6.0125000000000004E-8</c:v>
                </c:pt>
                <c:pt idx="602">
                  <c:v>6.0224999999999998E-8</c:v>
                </c:pt>
                <c:pt idx="603">
                  <c:v>6.0325000000000006E-8</c:v>
                </c:pt>
                <c:pt idx="604">
                  <c:v>6.0425E-8</c:v>
                </c:pt>
                <c:pt idx="605">
                  <c:v>6.0524999999999994E-8</c:v>
                </c:pt>
                <c:pt idx="606">
                  <c:v>6.0625000000000002E-8</c:v>
                </c:pt>
                <c:pt idx="607">
                  <c:v>6.0724999999999996E-8</c:v>
                </c:pt>
                <c:pt idx="608">
                  <c:v>6.0825000000000004E-8</c:v>
                </c:pt>
                <c:pt idx="609">
                  <c:v>6.0924999999999998E-8</c:v>
                </c:pt>
                <c:pt idx="610">
                  <c:v>6.1025000000000005E-8</c:v>
                </c:pt>
                <c:pt idx="611">
                  <c:v>6.1125E-8</c:v>
                </c:pt>
                <c:pt idx="612">
                  <c:v>6.1224999999999994E-8</c:v>
                </c:pt>
                <c:pt idx="613">
                  <c:v>6.1325000000000002E-8</c:v>
                </c:pt>
                <c:pt idx="614">
                  <c:v>6.1424999999999996E-8</c:v>
                </c:pt>
                <c:pt idx="615">
                  <c:v>6.1525000000000003E-8</c:v>
                </c:pt>
                <c:pt idx="616">
                  <c:v>6.1624999999999998E-8</c:v>
                </c:pt>
                <c:pt idx="617">
                  <c:v>6.1725000000000005E-8</c:v>
                </c:pt>
                <c:pt idx="618">
                  <c:v>6.1824999999999999E-8</c:v>
                </c:pt>
                <c:pt idx="619">
                  <c:v>6.1924999999999994E-8</c:v>
                </c:pt>
                <c:pt idx="620">
                  <c:v>6.2025000000000001E-8</c:v>
                </c:pt>
                <c:pt idx="621">
                  <c:v>6.2124999999999995E-8</c:v>
                </c:pt>
                <c:pt idx="622">
                  <c:v>6.2225000000000003E-8</c:v>
                </c:pt>
                <c:pt idx="623">
                  <c:v>6.2324999999999997E-8</c:v>
                </c:pt>
                <c:pt idx="624">
                  <c:v>6.2425000000000005E-8</c:v>
                </c:pt>
                <c:pt idx="625">
                  <c:v>6.2524999999999999E-8</c:v>
                </c:pt>
                <c:pt idx="626">
                  <c:v>6.2625000000000007E-8</c:v>
                </c:pt>
                <c:pt idx="627">
                  <c:v>6.2725000000000001E-8</c:v>
                </c:pt>
                <c:pt idx="628">
                  <c:v>6.2824999999999995E-8</c:v>
                </c:pt>
                <c:pt idx="629">
                  <c:v>6.2925000000000003E-8</c:v>
                </c:pt>
                <c:pt idx="630">
                  <c:v>6.3024999999999997E-8</c:v>
                </c:pt>
                <c:pt idx="631">
                  <c:v>6.3125000000000004E-8</c:v>
                </c:pt>
                <c:pt idx="632">
                  <c:v>6.3224999999999999E-8</c:v>
                </c:pt>
                <c:pt idx="633">
                  <c:v>6.3325000000000006E-8</c:v>
                </c:pt>
                <c:pt idx="634">
                  <c:v>6.3425E-8</c:v>
                </c:pt>
                <c:pt idx="635">
                  <c:v>6.3524999999999995E-8</c:v>
                </c:pt>
                <c:pt idx="636">
                  <c:v>6.3625000000000002E-8</c:v>
                </c:pt>
                <c:pt idx="637">
                  <c:v>6.3724999999999997E-8</c:v>
                </c:pt>
                <c:pt idx="638">
                  <c:v>6.3825000000000004E-8</c:v>
                </c:pt>
                <c:pt idx="639">
                  <c:v>6.3924999999999998E-8</c:v>
                </c:pt>
                <c:pt idx="640">
                  <c:v>6.4025000000000006E-8</c:v>
                </c:pt>
                <c:pt idx="641">
                  <c:v>6.4125E-8</c:v>
                </c:pt>
                <c:pt idx="642">
                  <c:v>6.4224999999999994E-8</c:v>
                </c:pt>
                <c:pt idx="643">
                  <c:v>6.4325000000000002E-8</c:v>
                </c:pt>
                <c:pt idx="644">
                  <c:v>6.4424999999999996E-8</c:v>
                </c:pt>
                <c:pt idx="645">
                  <c:v>6.4525000000000004E-8</c:v>
                </c:pt>
                <c:pt idx="646">
                  <c:v>6.4624999999999998E-8</c:v>
                </c:pt>
                <c:pt idx="647">
                  <c:v>6.4725000000000006E-8</c:v>
                </c:pt>
                <c:pt idx="648">
                  <c:v>6.4825E-8</c:v>
                </c:pt>
                <c:pt idx="649">
                  <c:v>6.4924999999999994E-8</c:v>
                </c:pt>
                <c:pt idx="650">
                  <c:v>6.5025000000000002E-8</c:v>
                </c:pt>
                <c:pt idx="651">
                  <c:v>6.5124999999999996E-8</c:v>
                </c:pt>
                <c:pt idx="652">
                  <c:v>6.5225000000000003E-8</c:v>
                </c:pt>
                <c:pt idx="653">
                  <c:v>6.5324999999999998E-8</c:v>
                </c:pt>
                <c:pt idx="654">
                  <c:v>6.5425000000000005E-8</c:v>
                </c:pt>
                <c:pt idx="655">
                  <c:v>6.5524999999999999E-8</c:v>
                </c:pt>
                <c:pt idx="656">
                  <c:v>6.5624999999999994E-8</c:v>
                </c:pt>
                <c:pt idx="657">
                  <c:v>6.5725000000000001E-8</c:v>
                </c:pt>
                <c:pt idx="658">
                  <c:v>6.5824999999999996E-8</c:v>
                </c:pt>
                <c:pt idx="659">
                  <c:v>6.5925000000000003E-8</c:v>
                </c:pt>
                <c:pt idx="660">
                  <c:v>6.6024999999999997E-8</c:v>
                </c:pt>
                <c:pt idx="661">
                  <c:v>6.6125000000000005E-8</c:v>
                </c:pt>
                <c:pt idx="662">
                  <c:v>6.6224999999999999E-8</c:v>
                </c:pt>
                <c:pt idx="663">
                  <c:v>6.6325000000000007E-8</c:v>
                </c:pt>
                <c:pt idx="664">
                  <c:v>6.6425000000000001E-8</c:v>
                </c:pt>
                <c:pt idx="665">
                  <c:v>6.6524999999999995E-8</c:v>
                </c:pt>
                <c:pt idx="666">
                  <c:v>6.6625000000000003E-8</c:v>
                </c:pt>
                <c:pt idx="667">
                  <c:v>6.6724999999999997E-8</c:v>
                </c:pt>
                <c:pt idx="668">
                  <c:v>6.6825000000000004E-8</c:v>
                </c:pt>
                <c:pt idx="669">
                  <c:v>6.6924999999999999E-8</c:v>
                </c:pt>
                <c:pt idx="670">
                  <c:v>6.7025000000000006E-8</c:v>
                </c:pt>
                <c:pt idx="671">
                  <c:v>6.7125000000000001E-8</c:v>
                </c:pt>
                <c:pt idx="672">
                  <c:v>6.7224999999999995E-8</c:v>
                </c:pt>
                <c:pt idx="673">
                  <c:v>6.7325000000000002E-8</c:v>
                </c:pt>
                <c:pt idx="674">
                  <c:v>6.7424999999999997E-8</c:v>
                </c:pt>
                <c:pt idx="675">
                  <c:v>6.7525000000000004E-8</c:v>
                </c:pt>
                <c:pt idx="676">
                  <c:v>6.7624999999999998E-8</c:v>
                </c:pt>
                <c:pt idx="677">
                  <c:v>6.7725000000000006E-8</c:v>
                </c:pt>
                <c:pt idx="678">
                  <c:v>6.7825E-8</c:v>
                </c:pt>
                <c:pt idx="679">
                  <c:v>6.7924999999999994E-8</c:v>
                </c:pt>
                <c:pt idx="680">
                  <c:v>6.8025000000000002E-8</c:v>
                </c:pt>
                <c:pt idx="681">
                  <c:v>6.8124999999999996E-8</c:v>
                </c:pt>
                <c:pt idx="682">
                  <c:v>6.8225000000000004E-8</c:v>
                </c:pt>
                <c:pt idx="683">
                  <c:v>6.8324999999999998E-8</c:v>
                </c:pt>
                <c:pt idx="684">
                  <c:v>6.8425000000000006E-8</c:v>
                </c:pt>
                <c:pt idx="685">
                  <c:v>6.8525E-8</c:v>
                </c:pt>
                <c:pt idx="686">
                  <c:v>6.8624999999999994E-8</c:v>
                </c:pt>
                <c:pt idx="687">
                  <c:v>6.8725000000000002E-8</c:v>
                </c:pt>
                <c:pt idx="688">
                  <c:v>6.8824999999999996E-8</c:v>
                </c:pt>
                <c:pt idx="689">
                  <c:v>6.8925000000000003E-8</c:v>
                </c:pt>
                <c:pt idx="690">
                  <c:v>6.9024999999999998E-8</c:v>
                </c:pt>
                <c:pt idx="691">
                  <c:v>6.9125000000000005E-8</c:v>
                </c:pt>
                <c:pt idx="692">
                  <c:v>6.9224999999999999E-8</c:v>
                </c:pt>
                <c:pt idx="693">
                  <c:v>6.9324999999999994E-8</c:v>
                </c:pt>
                <c:pt idx="694">
                  <c:v>6.9425000000000001E-8</c:v>
                </c:pt>
                <c:pt idx="695">
                  <c:v>6.9524999999999996E-8</c:v>
                </c:pt>
                <c:pt idx="696">
                  <c:v>6.9625000000000003E-8</c:v>
                </c:pt>
                <c:pt idx="697">
                  <c:v>6.9724999999999997E-8</c:v>
                </c:pt>
                <c:pt idx="698">
                  <c:v>6.9825000000000005E-8</c:v>
                </c:pt>
                <c:pt idx="699">
                  <c:v>6.9924999999999999E-8</c:v>
                </c:pt>
                <c:pt idx="700">
                  <c:v>7.0024999999999993E-8</c:v>
                </c:pt>
                <c:pt idx="701">
                  <c:v>7.0125000000000001E-8</c:v>
                </c:pt>
                <c:pt idx="702">
                  <c:v>7.0224999999999995E-8</c:v>
                </c:pt>
                <c:pt idx="703">
                  <c:v>7.0325000000000003E-8</c:v>
                </c:pt>
                <c:pt idx="704">
                  <c:v>7.0424999999999997E-8</c:v>
                </c:pt>
                <c:pt idx="705">
                  <c:v>7.0525000000000005E-8</c:v>
                </c:pt>
                <c:pt idx="706">
                  <c:v>7.0624999999999999E-8</c:v>
                </c:pt>
                <c:pt idx="707">
                  <c:v>7.0725000000000006E-8</c:v>
                </c:pt>
                <c:pt idx="708">
                  <c:v>7.0825000000000001E-8</c:v>
                </c:pt>
                <c:pt idx="709">
                  <c:v>7.0924999999999995E-8</c:v>
                </c:pt>
                <c:pt idx="710">
                  <c:v>7.1025000000000002E-8</c:v>
                </c:pt>
                <c:pt idx="711">
                  <c:v>7.1124999999999997E-8</c:v>
                </c:pt>
                <c:pt idx="712">
                  <c:v>7.1225000000000004E-8</c:v>
                </c:pt>
                <c:pt idx="713">
                  <c:v>7.1324999999999998E-8</c:v>
                </c:pt>
                <c:pt idx="714">
                  <c:v>7.1425000000000006E-8</c:v>
                </c:pt>
                <c:pt idx="715">
                  <c:v>7.1525E-8</c:v>
                </c:pt>
                <c:pt idx="716">
                  <c:v>7.1624999999999995E-8</c:v>
                </c:pt>
                <c:pt idx="717">
                  <c:v>7.1725000000000002E-8</c:v>
                </c:pt>
                <c:pt idx="718">
                  <c:v>7.1824999999999996E-8</c:v>
                </c:pt>
                <c:pt idx="719">
                  <c:v>7.1925000000000004E-8</c:v>
                </c:pt>
                <c:pt idx="720">
                  <c:v>7.2024999999999998E-8</c:v>
                </c:pt>
                <c:pt idx="721">
                  <c:v>7.2125000000000006E-8</c:v>
                </c:pt>
                <c:pt idx="722">
                  <c:v>7.2225E-8</c:v>
                </c:pt>
                <c:pt idx="723">
                  <c:v>7.2324999999999994E-8</c:v>
                </c:pt>
                <c:pt idx="724">
                  <c:v>7.2425000000000002E-8</c:v>
                </c:pt>
                <c:pt idx="725">
                  <c:v>7.2524999999999996E-8</c:v>
                </c:pt>
                <c:pt idx="726">
                  <c:v>7.2625000000000003E-8</c:v>
                </c:pt>
                <c:pt idx="727">
                  <c:v>7.2724999999999998E-8</c:v>
                </c:pt>
                <c:pt idx="728">
                  <c:v>7.2825000000000005E-8</c:v>
                </c:pt>
                <c:pt idx="729">
                  <c:v>7.2925E-8</c:v>
                </c:pt>
                <c:pt idx="730">
                  <c:v>7.3024999999999994E-8</c:v>
                </c:pt>
                <c:pt idx="731">
                  <c:v>7.3125000000000001E-8</c:v>
                </c:pt>
                <c:pt idx="732">
                  <c:v>7.3224999999999996E-8</c:v>
                </c:pt>
                <c:pt idx="733">
                  <c:v>7.3325000000000003E-8</c:v>
                </c:pt>
                <c:pt idx="734">
                  <c:v>7.3424999999999997E-8</c:v>
                </c:pt>
                <c:pt idx="735">
                  <c:v>7.3525000000000005E-8</c:v>
                </c:pt>
                <c:pt idx="736">
                  <c:v>7.3624999999999999E-8</c:v>
                </c:pt>
                <c:pt idx="737">
                  <c:v>7.3724999999999993E-8</c:v>
                </c:pt>
                <c:pt idx="738">
                  <c:v>7.3825000000000001E-8</c:v>
                </c:pt>
                <c:pt idx="739">
                  <c:v>7.3924999999999995E-8</c:v>
                </c:pt>
                <c:pt idx="740">
                  <c:v>7.4025000000000003E-8</c:v>
                </c:pt>
                <c:pt idx="741">
                  <c:v>7.4124999999999997E-8</c:v>
                </c:pt>
                <c:pt idx="742">
                  <c:v>7.4225000000000005E-8</c:v>
                </c:pt>
                <c:pt idx="743">
                  <c:v>7.4324999999999999E-8</c:v>
                </c:pt>
                <c:pt idx="744">
                  <c:v>7.4425000000000006E-8</c:v>
                </c:pt>
                <c:pt idx="745">
                  <c:v>7.4525000000000001E-8</c:v>
                </c:pt>
                <c:pt idx="746">
                  <c:v>7.4624999999999995E-8</c:v>
                </c:pt>
                <c:pt idx="747">
                  <c:v>7.4725000000000002E-8</c:v>
                </c:pt>
                <c:pt idx="748">
                  <c:v>7.4824999999999997E-8</c:v>
                </c:pt>
                <c:pt idx="749">
                  <c:v>7.4925000000000004E-8</c:v>
                </c:pt>
                <c:pt idx="750">
                  <c:v>7.5024999999999998E-8</c:v>
                </c:pt>
                <c:pt idx="751">
                  <c:v>7.5125000000000006E-8</c:v>
                </c:pt>
                <c:pt idx="752">
                  <c:v>7.5225E-8</c:v>
                </c:pt>
                <c:pt idx="753">
                  <c:v>7.5324999999999995E-8</c:v>
                </c:pt>
                <c:pt idx="754">
                  <c:v>7.5425000000000002E-8</c:v>
                </c:pt>
                <c:pt idx="755">
                  <c:v>7.5524999999999996E-8</c:v>
                </c:pt>
                <c:pt idx="756">
                  <c:v>7.5625000000000004E-8</c:v>
                </c:pt>
                <c:pt idx="757">
                  <c:v>7.5724999999999998E-8</c:v>
                </c:pt>
                <c:pt idx="758">
                  <c:v>7.5825000000000006E-8</c:v>
                </c:pt>
                <c:pt idx="759">
                  <c:v>7.5925E-8</c:v>
                </c:pt>
                <c:pt idx="760">
                  <c:v>7.6024999999999994E-8</c:v>
                </c:pt>
                <c:pt idx="761">
                  <c:v>7.6125000000000002E-8</c:v>
                </c:pt>
                <c:pt idx="762">
                  <c:v>7.6224999999999996E-8</c:v>
                </c:pt>
                <c:pt idx="763">
                  <c:v>7.6325000000000004E-8</c:v>
                </c:pt>
                <c:pt idx="764">
                  <c:v>7.6424999999999998E-8</c:v>
                </c:pt>
                <c:pt idx="765">
                  <c:v>7.6525000000000005E-8</c:v>
                </c:pt>
                <c:pt idx="766">
                  <c:v>7.6625E-8</c:v>
                </c:pt>
                <c:pt idx="767">
                  <c:v>7.6724999999999994E-8</c:v>
                </c:pt>
                <c:pt idx="768">
                  <c:v>7.6825000000000001E-8</c:v>
                </c:pt>
                <c:pt idx="769">
                  <c:v>7.6924999999999996E-8</c:v>
                </c:pt>
                <c:pt idx="770">
                  <c:v>7.7025000000000003E-8</c:v>
                </c:pt>
                <c:pt idx="771">
                  <c:v>7.7124999999999997E-8</c:v>
                </c:pt>
                <c:pt idx="772">
                  <c:v>7.7225000000000005E-8</c:v>
                </c:pt>
                <c:pt idx="773">
                  <c:v>7.7324999999999999E-8</c:v>
                </c:pt>
                <c:pt idx="774">
                  <c:v>7.7424999999999994E-8</c:v>
                </c:pt>
                <c:pt idx="775">
                  <c:v>7.7525000000000001E-8</c:v>
                </c:pt>
                <c:pt idx="776">
                  <c:v>7.7624999999999995E-8</c:v>
                </c:pt>
                <c:pt idx="777">
                  <c:v>7.7725000000000003E-8</c:v>
                </c:pt>
                <c:pt idx="778">
                  <c:v>7.7824999999999997E-8</c:v>
                </c:pt>
                <c:pt idx="779">
                  <c:v>7.7925000000000005E-8</c:v>
                </c:pt>
                <c:pt idx="780">
                  <c:v>7.8024999999999999E-8</c:v>
                </c:pt>
                <c:pt idx="781">
                  <c:v>7.8125000000000006E-8</c:v>
                </c:pt>
                <c:pt idx="782">
                  <c:v>7.8225000000000001E-8</c:v>
                </c:pt>
                <c:pt idx="783">
                  <c:v>7.8324999999999995E-8</c:v>
                </c:pt>
                <c:pt idx="784">
                  <c:v>7.8425000000000002E-8</c:v>
                </c:pt>
                <c:pt idx="785">
                  <c:v>7.8524999999999997E-8</c:v>
                </c:pt>
                <c:pt idx="786">
                  <c:v>7.8625000000000004E-8</c:v>
                </c:pt>
                <c:pt idx="787">
                  <c:v>7.8724999999999999E-8</c:v>
                </c:pt>
                <c:pt idx="788">
                  <c:v>7.8825000000000006E-8</c:v>
                </c:pt>
                <c:pt idx="789">
                  <c:v>7.8925E-8</c:v>
                </c:pt>
                <c:pt idx="790">
                  <c:v>7.9024999999999995E-8</c:v>
                </c:pt>
                <c:pt idx="791">
                  <c:v>7.9125000000000002E-8</c:v>
                </c:pt>
                <c:pt idx="792">
                  <c:v>7.9224999999999996E-8</c:v>
                </c:pt>
                <c:pt idx="793">
                  <c:v>7.9325000000000004E-8</c:v>
                </c:pt>
                <c:pt idx="794">
                  <c:v>7.9424999999999998E-8</c:v>
                </c:pt>
                <c:pt idx="795">
                  <c:v>7.9525000000000006E-8</c:v>
                </c:pt>
                <c:pt idx="796">
                  <c:v>7.9625E-8</c:v>
                </c:pt>
                <c:pt idx="797">
                  <c:v>7.9724999999999994E-8</c:v>
                </c:pt>
                <c:pt idx="798">
                  <c:v>7.9825000000000002E-8</c:v>
                </c:pt>
                <c:pt idx="799">
                  <c:v>7.9924999999999996E-8</c:v>
                </c:pt>
                <c:pt idx="800">
                  <c:v>8.0025000000000004E-8</c:v>
                </c:pt>
                <c:pt idx="801">
                  <c:v>8.0124999999999998E-8</c:v>
                </c:pt>
                <c:pt idx="802">
                  <c:v>8.0225000000000005E-8</c:v>
                </c:pt>
                <c:pt idx="803">
                  <c:v>8.0325E-8</c:v>
                </c:pt>
                <c:pt idx="804">
                  <c:v>8.0424999999999994E-8</c:v>
                </c:pt>
                <c:pt idx="805">
                  <c:v>8.0525000000000001E-8</c:v>
                </c:pt>
                <c:pt idx="806">
                  <c:v>8.0624999999999996E-8</c:v>
                </c:pt>
                <c:pt idx="807">
                  <c:v>8.0725000000000003E-8</c:v>
                </c:pt>
                <c:pt idx="808">
                  <c:v>8.0824999999999997E-8</c:v>
                </c:pt>
                <c:pt idx="809">
                  <c:v>8.0925000000000005E-8</c:v>
                </c:pt>
                <c:pt idx="810">
                  <c:v>8.1024999999999999E-8</c:v>
                </c:pt>
                <c:pt idx="811">
                  <c:v>8.1124999999999994E-8</c:v>
                </c:pt>
                <c:pt idx="812">
                  <c:v>8.1225000000000001E-8</c:v>
                </c:pt>
                <c:pt idx="813">
                  <c:v>8.1324999999999995E-8</c:v>
                </c:pt>
                <c:pt idx="814">
                  <c:v>8.1425000000000003E-8</c:v>
                </c:pt>
                <c:pt idx="815">
                  <c:v>8.1524999999999997E-8</c:v>
                </c:pt>
                <c:pt idx="816">
                  <c:v>8.1625000000000005E-8</c:v>
                </c:pt>
                <c:pt idx="817">
                  <c:v>8.1724999999999999E-8</c:v>
                </c:pt>
                <c:pt idx="818">
                  <c:v>8.1825000000000006E-8</c:v>
                </c:pt>
                <c:pt idx="819">
                  <c:v>8.1925000000000001E-8</c:v>
                </c:pt>
                <c:pt idx="820">
                  <c:v>8.2024999999999995E-8</c:v>
                </c:pt>
                <c:pt idx="821">
                  <c:v>8.2125000000000003E-8</c:v>
                </c:pt>
                <c:pt idx="822">
                  <c:v>8.2224999999999997E-8</c:v>
                </c:pt>
                <c:pt idx="823">
                  <c:v>8.2325000000000004E-8</c:v>
                </c:pt>
                <c:pt idx="824">
                  <c:v>8.2424999999999999E-8</c:v>
                </c:pt>
                <c:pt idx="825">
                  <c:v>8.2525000000000006E-8</c:v>
                </c:pt>
                <c:pt idx="826">
                  <c:v>8.2625E-8</c:v>
                </c:pt>
                <c:pt idx="827">
                  <c:v>8.2724999999999995E-8</c:v>
                </c:pt>
                <c:pt idx="828">
                  <c:v>8.2825000000000002E-8</c:v>
                </c:pt>
                <c:pt idx="829">
                  <c:v>8.2924999999999996E-8</c:v>
                </c:pt>
                <c:pt idx="830">
                  <c:v>8.3025000000000004E-8</c:v>
                </c:pt>
                <c:pt idx="831">
                  <c:v>8.3124999999999998E-8</c:v>
                </c:pt>
                <c:pt idx="832">
                  <c:v>8.3225000000000006E-8</c:v>
                </c:pt>
                <c:pt idx="833">
                  <c:v>8.3325E-8</c:v>
                </c:pt>
                <c:pt idx="834">
                  <c:v>8.3424999999999994E-8</c:v>
                </c:pt>
                <c:pt idx="835">
                  <c:v>8.3525000000000002E-8</c:v>
                </c:pt>
                <c:pt idx="836">
                  <c:v>8.3624999999999996E-8</c:v>
                </c:pt>
                <c:pt idx="837">
                  <c:v>8.3725000000000004E-8</c:v>
                </c:pt>
                <c:pt idx="838">
                  <c:v>8.3824999999999998E-8</c:v>
                </c:pt>
                <c:pt idx="839">
                  <c:v>8.3925000000000005E-8</c:v>
                </c:pt>
                <c:pt idx="840">
                  <c:v>8.4025E-8</c:v>
                </c:pt>
                <c:pt idx="841">
                  <c:v>8.4124999999999994E-8</c:v>
                </c:pt>
                <c:pt idx="842">
                  <c:v>8.4225000000000001E-8</c:v>
                </c:pt>
                <c:pt idx="843">
                  <c:v>8.4324999999999996E-8</c:v>
                </c:pt>
                <c:pt idx="844">
                  <c:v>8.4425000000000003E-8</c:v>
                </c:pt>
                <c:pt idx="845">
                  <c:v>8.4524999999999998E-8</c:v>
                </c:pt>
                <c:pt idx="846">
                  <c:v>8.4625000000000005E-8</c:v>
                </c:pt>
                <c:pt idx="847">
                  <c:v>8.4724999999999999E-8</c:v>
                </c:pt>
                <c:pt idx="848">
                  <c:v>8.4824999999999994E-8</c:v>
                </c:pt>
                <c:pt idx="849">
                  <c:v>8.4925000000000001E-8</c:v>
                </c:pt>
                <c:pt idx="850">
                  <c:v>8.5024999999999995E-8</c:v>
                </c:pt>
                <c:pt idx="851">
                  <c:v>8.5125000000000003E-8</c:v>
                </c:pt>
                <c:pt idx="852">
                  <c:v>8.5224999999999997E-8</c:v>
                </c:pt>
                <c:pt idx="853">
                  <c:v>8.5325000000000005E-8</c:v>
                </c:pt>
                <c:pt idx="854">
                  <c:v>8.5424999999999999E-8</c:v>
                </c:pt>
                <c:pt idx="855">
                  <c:v>8.5525000000000006E-8</c:v>
                </c:pt>
                <c:pt idx="856">
                  <c:v>8.5625000000000001E-8</c:v>
                </c:pt>
                <c:pt idx="857">
                  <c:v>8.5724999999999995E-8</c:v>
                </c:pt>
                <c:pt idx="858">
                  <c:v>8.5825000000000003E-8</c:v>
                </c:pt>
                <c:pt idx="859">
                  <c:v>8.5924999999999997E-8</c:v>
                </c:pt>
                <c:pt idx="860">
                  <c:v>8.6025000000000004E-8</c:v>
                </c:pt>
                <c:pt idx="861">
                  <c:v>8.6124999999999999E-8</c:v>
                </c:pt>
                <c:pt idx="862">
                  <c:v>8.6225000000000006E-8</c:v>
                </c:pt>
                <c:pt idx="863">
                  <c:v>8.6325E-8</c:v>
                </c:pt>
                <c:pt idx="864">
                  <c:v>8.6424999999999995E-8</c:v>
                </c:pt>
                <c:pt idx="865">
                  <c:v>8.6525000000000002E-8</c:v>
                </c:pt>
                <c:pt idx="866">
                  <c:v>8.6624999999999996E-8</c:v>
                </c:pt>
                <c:pt idx="867">
                  <c:v>8.6725000000000004E-8</c:v>
                </c:pt>
                <c:pt idx="868">
                  <c:v>8.6824999999999998E-8</c:v>
                </c:pt>
                <c:pt idx="869">
                  <c:v>8.6925000000000006E-8</c:v>
                </c:pt>
                <c:pt idx="870">
                  <c:v>8.7025E-8</c:v>
                </c:pt>
                <c:pt idx="871">
                  <c:v>8.7124999999999994E-8</c:v>
                </c:pt>
                <c:pt idx="872">
                  <c:v>8.7225000000000002E-8</c:v>
                </c:pt>
                <c:pt idx="873">
                  <c:v>8.7324999999999996E-8</c:v>
                </c:pt>
                <c:pt idx="874">
                  <c:v>8.7425000000000004E-8</c:v>
                </c:pt>
                <c:pt idx="875">
                  <c:v>8.7524999999999998E-8</c:v>
                </c:pt>
                <c:pt idx="876">
                  <c:v>8.7625000000000005E-8</c:v>
                </c:pt>
                <c:pt idx="877">
                  <c:v>8.7725E-8</c:v>
                </c:pt>
                <c:pt idx="878">
                  <c:v>8.7824999999999994E-8</c:v>
                </c:pt>
                <c:pt idx="879">
                  <c:v>8.7925000000000002E-8</c:v>
                </c:pt>
                <c:pt idx="880">
                  <c:v>8.8024999999999996E-8</c:v>
                </c:pt>
                <c:pt idx="881">
                  <c:v>8.8125000000000003E-8</c:v>
                </c:pt>
                <c:pt idx="882">
                  <c:v>8.8224999999999998E-8</c:v>
                </c:pt>
                <c:pt idx="883">
                  <c:v>8.8325000000000005E-8</c:v>
                </c:pt>
                <c:pt idx="884">
                  <c:v>8.8424999999999999E-8</c:v>
                </c:pt>
                <c:pt idx="885">
                  <c:v>8.8524999999999994E-8</c:v>
                </c:pt>
                <c:pt idx="886">
                  <c:v>8.8625000000000001E-8</c:v>
                </c:pt>
                <c:pt idx="887">
                  <c:v>8.8724999999999995E-8</c:v>
                </c:pt>
                <c:pt idx="888">
                  <c:v>8.8825000000000003E-8</c:v>
                </c:pt>
                <c:pt idx="889">
                  <c:v>8.8924999999999997E-8</c:v>
                </c:pt>
                <c:pt idx="890">
                  <c:v>8.9025000000000005E-8</c:v>
                </c:pt>
                <c:pt idx="891">
                  <c:v>8.9124999999999999E-8</c:v>
                </c:pt>
                <c:pt idx="892">
                  <c:v>8.9225000000000007E-8</c:v>
                </c:pt>
                <c:pt idx="893">
                  <c:v>8.9325000000000001E-8</c:v>
                </c:pt>
                <c:pt idx="894">
                  <c:v>8.9424999999999995E-8</c:v>
                </c:pt>
                <c:pt idx="895">
                  <c:v>8.9525000000000003E-8</c:v>
                </c:pt>
                <c:pt idx="896">
                  <c:v>8.9624999999999997E-8</c:v>
                </c:pt>
                <c:pt idx="897">
                  <c:v>8.9725000000000004E-8</c:v>
                </c:pt>
                <c:pt idx="898">
                  <c:v>8.9824999999999999E-8</c:v>
                </c:pt>
                <c:pt idx="899">
                  <c:v>8.9925000000000006E-8</c:v>
                </c:pt>
                <c:pt idx="900">
                  <c:v>9.0025E-8</c:v>
                </c:pt>
                <c:pt idx="901">
                  <c:v>9.0124999999999995E-8</c:v>
                </c:pt>
                <c:pt idx="902">
                  <c:v>9.0225000000000002E-8</c:v>
                </c:pt>
                <c:pt idx="903">
                  <c:v>9.0324999999999997E-8</c:v>
                </c:pt>
                <c:pt idx="904">
                  <c:v>9.0425000000000004E-8</c:v>
                </c:pt>
                <c:pt idx="905">
                  <c:v>9.0524999999999998E-8</c:v>
                </c:pt>
                <c:pt idx="906">
                  <c:v>9.0625000000000006E-8</c:v>
                </c:pt>
                <c:pt idx="907">
                  <c:v>9.0725E-8</c:v>
                </c:pt>
                <c:pt idx="908">
                  <c:v>9.0824999999999994E-8</c:v>
                </c:pt>
                <c:pt idx="909">
                  <c:v>9.0925000000000002E-8</c:v>
                </c:pt>
                <c:pt idx="910">
                  <c:v>9.1024999999999996E-8</c:v>
                </c:pt>
                <c:pt idx="911">
                  <c:v>9.1125000000000004E-8</c:v>
                </c:pt>
                <c:pt idx="912">
                  <c:v>9.1224999999999998E-8</c:v>
                </c:pt>
                <c:pt idx="913">
                  <c:v>9.1325000000000005E-8</c:v>
                </c:pt>
                <c:pt idx="914">
                  <c:v>9.1425E-8</c:v>
                </c:pt>
                <c:pt idx="915">
                  <c:v>9.1524999999999994E-8</c:v>
                </c:pt>
                <c:pt idx="916">
                  <c:v>9.1625000000000002E-8</c:v>
                </c:pt>
                <c:pt idx="917">
                  <c:v>9.1724999999999996E-8</c:v>
                </c:pt>
                <c:pt idx="918">
                  <c:v>9.1825000000000003E-8</c:v>
                </c:pt>
                <c:pt idx="919">
                  <c:v>9.1924999999999998E-8</c:v>
                </c:pt>
                <c:pt idx="920">
                  <c:v>9.2025000000000005E-8</c:v>
                </c:pt>
                <c:pt idx="921">
                  <c:v>9.2124999999999999E-8</c:v>
                </c:pt>
                <c:pt idx="922">
                  <c:v>9.2224999999999994E-8</c:v>
                </c:pt>
                <c:pt idx="923">
                  <c:v>9.2325000000000001E-8</c:v>
                </c:pt>
                <c:pt idx="924">
                  <c:v>9.2424999999999995E-8</c:v>
                </c:pt>
                <c:pt idx="925">
                  <c:v>9.2525000000000003E-8</c:v>
                </c:pt>
                <c:pt idx="926">
                  <c:v>9.2624999999999997E-8</c:v>
                </c:pt>
                <c:pt idx="927">
                  <c:v>9.2725000000000005E-8</c:v>
                </c:pt>
                <c:pt idx="928">
                  <c:v>9.2824999999999999E-8</c:v>
                </c:pt>
                <c:pt idx="929">
                  <c:v>9.2925000000000007E-8</c:v>
                </c:pt>
                <c:pt idx="930">
                  <c:v>9.3025000000000001E-8</c:v>
                </c:pt>
                <c:pt idx="931">
                  <c:v>9.3124999999999995E-8</c:v>
                </c:pt>
                <c:pt idx="932">
                  <c:v>9.3225000000000003E-8</c:v>
                </c:pt>
                <c:pt idx="933">
                  <c:v>9.3324999999999997E-8</c:v>
                </c:pt>
                <c:pt idx="934">
                  <c:v>9.3425000000000004E-8</c:v>
                </c:pt>
                <c:pt idx="935">
                  <c:v>9.3524999999999999E-8</c:v>
                </c:pt>
                <c:pt idx="936">
                  <c:v>9.3625000000000006E-8</c:v>
                </c:pt>
                <c:pt idx="937">
                  <c:v>9.3725E-8</c:v>
                </c:pt>
                <c:pt idx="938">
                  <c:v>9.3824999999999995E-8</c:v>
                </c:pt>
                <c:pt idx="939">
                  <c:v>9.3925000000000002E-8</c:v>
                </c:pt>
                <c:pt idx="940">
                  <c:v>9.4024999999999997E-8</c:v>
                </c:pt>
                <c:pt idx="941">
                  <c:v>9.4125000000000004E-8</c:v>
                </c:pt>
                <c:pt idx="942">
                  <c:v>9.4224999999999998E-8</c:v>
                </c:pt>
                <c:pt idx="943">
                  <c:v>9.4325000000000006E-8</c:v>
                </c:pt>
                <c:pt idx="944">
                  <c:v>9.4425E-8</c:v>
                </c:pt>
                <c:pt idx="945">
                  <c:v>9.4524999999999994E-8</c:v>
                </c:pt>
                <c:pt idx="946">
                  <c:v>9.4625000000000002E-8</c:v>
                </c:pt>
                <c:pt idx="947">
                  <c:v>9.4724999999999996E-8</c:v>
                </c:pt>
                <c:pt idx="948">
                  <c:v>9.4825000000000004E-8</c:v>
                </c:pt>
                <c:pt idx="949">
                  <c:v>9.4924999999999998E-8</c:v>
                </c:pt>
                <c:pt idx="950">
                  <c:v>9.5025000000000006E-8</c:v>
                </c:pt>
                <c:pt idx="951">
                  <c:v>9.5125E-8</c:v>
                </c:pt>
                <c:pt idx="952">
                  <c:v>9.5224999999999994E-8</c:v>
                </c:pt>
                <c:pt idx="953">
                  <c:v>9.5325000000000002E-8</c:v>
                </c:pt>
                <c:pt idx="954">
                  <c:v>9.5424999999999996E-8</c:v>
                </c:pt>
                <c:pt idx="955">
                  <c:v>9.5525000000000003E-8</c:v>
                </c:pt>
                <c:pt idx="956">
                  <c:v>9.5624999999999998E-8</c:v>
                </c:pt>
                <c:pt idx="957">
                  <c:v>9.5725000000000005E-8</c:v>
                </c:pt>
                <c:pt idx="958">
                  <c:v>9.5824999999999999E-8</c:v>
                </c:pt>
                <c:pt idx="959">
                  <c:v>9.5924999999999994E-8</c:v>
                </c:pt>
                <c:pt idx="960">
                  <c:v>9.6025000000000001E-8</c:v>
                </c:pt>
                <c:pt idx="961">
                  <c:v>9.6124999999999996E-8</c:v>
                </c:pt>
                <c:pt idx="962">
                  <c:v>9.6225000000000003E-8</c:v>
                </c:pt>
                <c:pt idx="963">
                  <c:v>9.6324999999999997E-8</c:v>
                </c:pt>
                <c:pt idx="964">
                  <c:v>9.6425000000000005E-8</c:v>
                </c:pt>
                <c:pt idx="965">
                  <c:v>9.6524999999999999E-8</c:v>
                </c:pt>
                <c:pt idx="966">
                  <c:v>9.6625000000000007E-8</c:v>
                </c:pt>
                <c:pt idx="967">
                  <c:v>9.6725000000000001E-8</c:v>
                </c:pt>
                <c:pt idx="968">
                  <c:v>9.6824999999999995E-8</c:v>
                </c:pt>
                <c:pt idx="969">
                  <c:v>9.6925000000000003E-8</c:v>
                </c:pt>
                <c:pt idx="970">
                  <c:v>9.7024999999999997E-8</c:v>
                </c:pt>
                <c:pt idx="971">
                  <c:v>9.7125000000000004E-8</c:v>
                </c:pt>
                <c:pt idx="972">
                  <c:v>9.7224999999999999E-8</c:v>
                </c:pt>
                <c:pt idx="973">
                  <c:v>9.7325000000000006E-8</c:v>
                </c:pt>
                <c:pt idx="974">
                  <c:v>9.7425000000000001E-8</c:v>
                </c:pt>
                <c:pt idx="975">
                  <c:v>9.7524999999999995E-8</c:v>
                </c:pt>
                <c:pt idx="976">
                  <c:v>9.7625000000000002E-8</c:v>
                </c:pt>
                <c:pt idx="977">
                  <c:v>9.7724999999999997E-8</c:v>
                </c:pt>
                <c:pt idx="978">
                  <c:v>9.7825000000000004E-8</c:v>
                </c:pt>
                <c:pt idx="979">
                  <c:v>9.7924999999999998E-8</c:v>
                </c:pt>
                <c:pt idx="980">
                  <c:v>9.8025000000000006E-8</c:v>
                </c:pt>
                <c:pt idx="981">
                  <c:v>9.8125E-8</c:v>
                </c:pt>
                <c:pt idx="982">
                  <c:v>9.8224999999999994E-8</c:v>
                </c:pt>
                <c:pt idx="983">
                  <c:v>9.8325000000000002E-8</c:v>
                </c:pt>
                <c:pt idx="984">
                  <c:v>9.8424999999999996E-8</c:v>
                </c:pt>
                <c:pt idx="985">
                  <c:v>9.8525000000000004E-8</c:v>
                </c:pt>
                <c:pt idx="986">
                  <c:v>9.8624999999999998E-8</c:v>
                </c:pt>
                <c:pt idx="987">
                  <c:v>9.8725000000000006E-8</c:v>
                </c:pt>
                <c:pt idx="988">
                  <c:v>9.8825E-8</c:v>
                </c:pt>
                <c:pt idx="989">
                  <c:v>9.8924999999999994E-8</c:v>
                </c:pt>
                <c:pt idx="990">
                  <c:v>9.9025000000000002E-8</c:v>
                </c:pt>
                <c:pt idx="991">
                  <c:v>9.9124999999999996E-8</c:v>
                </c:pt>
                <c:pt idx="992">
                  <c:v>9.9225000000000003E-8</c:v>
                </c:pt>
                <c:pt idx="993">
                  <c:v>9.9324999999999998E-8</c:v>
                </c:pt>
                <c:pt idx="994">
                  <c:v>9.9425000000000005E-8</c:v>
                </c:pt>
                <c:pt idx="995">
                  <c:v>9.9524999999999999E-8</c:v>
                </c:pt>
                <c:pt idx="996">
                  <c:v>9.9624999999999994E-8</c:v>
                </c:pt>
                <c:pt idx="997">
                  <c:v>9.9725000000000001E-8</c:v>
                </c:pt>
                <c:pt idx="998">
                  <c:v>9.9824999999999996E-8</c:v>
                </c:pt>
                <c:pt idx="999">
                  <c:v>9.9925000000000003E-8</c:v>
                </c:pt>
                <c:pt idx="1000">
                  <c:v>1.00025E-7</c:v>
                </c:pt>
                <c:pt idx="1001">
                  <c:v>1.00125E-7</c:v>
                </c:pt>
                <c:pt idx="1002">
                  <c:v>1.00225E-7</c:v>
                </c:pt>
                <c:pt idx="1003">
                  <c:v>1.0032499999999999E-7</c:v>
                </c:pt>
                <c:pt idx="1004">
                  <c:v>1.00425E-7</c:v>
                </c:pt>
                <c:pt idx="1005">
                  <c:v>1.00525E-7</c:v>
                </c:pt>
                <c:pt idx="1006">
                  <c:v>1.00625E-7</c:v>
                </c:pt>
                <c:pt idx="1007">
                  <c:v>1.00725E-7</c:v>
                </c:pt>
                <c:pt idx="1008">
                  <c:v>1.00825E-7</c:v>
                </c:pt>
                <c:pt idx="1009">
                  <c:v>1.00925E-7</c:v>
                </c:pt>
                <c:pt idx="1010">
                  <c:v>1.0102500000000001E-7</c:v>
                </c:pt>
                <c:pt idx="1011">
                  <c:v>1.01125E-7</c:v>
                </c:pt>
                <c:pt idx="1012">
                  <c:v>1.0122499999999999E-7</c:v>
                </c:pt>
                <c:pt idx="1013">
                  <c:v>1.01325E-7</c:v>
                </c:pt>
                <c:pt idx="1014">
                  <c:v>1.01425E-7</c:v>
                </c:pt>
                <c:pt idx="1015">
                  <c:v>1.01525E-7</c:v>
                </c:pt>
                <c:pt idx="1016">
                  <c:v>1.01625E-7</c:v>
                </c:pt>
                <c:pt idx="1017">
                  <c:v>1.0172500000000001E-7</c:v>
                </c:pt>
                <c:pt idx="1018">
                  <c:v>1.01825E-7</c:v>
                </c:pt>
                <c:pt idx="1019">
                  <c:v>1.0192499999999999E-7</c:v>
                </c:pt>
                <c:pt idx="1020">
                  <c:v>1.02025E-7</c:v>
                </c:pt>
                <c:pt idx="1021">
                  <c:v>1.02125E-7</c:v>
                </c:pt>
                <c:pt idx="1022">
                  <c:v>1.02225E-7</c:v>
                </c:pt>
                <c:pt idx="1023">
                  <c:v>1.02325E-7</c:v>
                </c:pt>
                <c:pt idx="1024">
                  <c:v>1.0242500000000001E-7</c:v>
                </c:pt>
                <c:pt idx="1025">
                  <c:v>1.02525E-7</c:v>
                </c:pt>
                <c:pt idx="1026">
                  <c:v>1.0262499999999999E-7</c:v>
                </c:pt>
                <c:pt idx="1027">
                  <c:v>1.02725E-7</c:v>
                </c:pt>
                <c:pt idx="1028">
                  <c:v>1.02825E-7</c:v>
                </c:pt>
                <c:pt idx="1029">
                  <c:v>1.02925E-7</c:v>
                </c:pt>
                <c:pt idx="1030">
                  <c:v>1.03025E-7</c:v>
                </c:pt>
                <c:pt idx="1031">
                  <c:v>1.0312500000000001E-7</c:v>
                </c:pt>
                <c:pt idx="1032">
                  <c:v>1.03225E-7</c:v>
                </c:pt>
                <c:pt idx="1033">
                  <c:v>1.0332499999999999E-7</c:v>
                </c:pt>
                <c:pt idx="1034">
                  <c:v>1.03425E-7</c:v>
                </c:pt>
                <c:pt idx="1035">
                  <c:v>1.03525E-7</c:v>
                </c:pt>
                <c:pt idx="1036">
                  <c:v>1.03625E-7</c:v>
                </c:pt>
                <c:pt idx="1037">
                  <c:v>1.03725E-7</c:v>
                </c:pt>
                <c:pt idx="1038">
                  <c:v>1.03825E-7</c:v>
                </c:pt>
                <c:pt idx="1039">
                  <c:v>1.03925E-7</c:v>
                </c:pt>
                <c:pt idx="1040">
                  <c:v>1.0402499999999999E-7</c:v>
                </c:pt>
                <c:pt idx="1041">
                  <c:v>1.04125E-7</c:v>
                </c:pt>
                <c:pt idx="1042">
                  <c:v>1.04225E-7</c:v>
                </c:pt>
                <c:pt idx="1043">
                  <c:v>1.04325E-7</c:v>
                </c:pt>
                <c:pt idx="1044">
                  <c:v>1.04425E-7</c:v>
                </c:pt>
                <c:pt idx="1045">
                  <c:v>1.04525E-7</c:v>
                </c:pt>
                <c:pt idx="1046">
                  <c:v>1.04625E-7</c:v>
                </c:pt>
                <c:pt idx="1047">
                  <c:v>1.0472500000000001E-7</c:v>
                </c:pt>
                <c:pt idx="1048">
                  <c:v>1.04825E-7</c:v>
                </c:pt>
                <c:pt idx="1049">
                  <c:v>1.0492499999999999E-7</c:v>
                </c:pt>
                <c:pt idx="1050">
                  <c:v>1.05025E-7</c:v>
                </c:pt>
                <c:pt idx="1051">
                  <c:v>1.05125E-7</c:v>
                </c:pt>
                <c:pt idx="1052">
                  <c:v>1.05225E-7</c:v>
                </c:pt>
                <c:pt idx="1053">
                  <c:v>1.05325E-7</c:v>
                </c:pt>
                <c:pt idx="1054">
                  <c:v>1.0542500000000001E-7</c:v>
                </c:pt>
                <c:pt idx="1055">
                  <c:v>1.05525E-7</c:v>
                </c:pt>
                <c:pt idx="1056">
                  <c:v>1.0562499999999999E-7</c:v>
                </c:pt>
                <c:pt idx="1057">
                  <c:v>1.05725E-7</c:v>
                </c:pt>
                <c:pt idx="1058">
                  <c:v>1.05825E-7</c:v>
                </c:pt>
                <c:pt idx="1059">
                  <c:v>1.05925E-7</c:v>
                </c:pt>
                <c:pt idx="1060">
                  <c:v>1.06025E-7</c:v>
                </c:pt>
                <c:pt idx="1061">
                  <c:v>1.0612500000000001E-7</c:v>
                </c:pt>
                <c:pt idx="1062">
                  <c:v>1.06225E-7</c:v>
                </c:pt>
                <c:pt idx="1063">
                  <c:v>1.0632499999999999E-7</c:v>
                </c:pt>
                <c:pt idx="1064">
                  <c:v>1.06425E-7</c:v>
                </c:pt>
                <c:pt idx="1065">
                  <c:v>1.06525E-7</c:v>
                </c:pt>
                <c:pt idx="1066">
                  <c:v>1.06625E-7</c:v>
                </c:pt>
                <c:pt idx="1067">
                  <c:v>1.06725E-7</c:v>
                </c:pt>
                <c:pt idx="1068">
                  <c:v>1.0682500000000001E-7</c:v>
                </c:pt>
                <c:pt idx="1069">
                  <c:v>1.06925E-7</c:v>
                </c:pt>
                <c:pt idx="1070">
                  <c:v>1.0702499999999999E-7</c:v>
                </c:pt>
                <c:pt idx="1071">
                  <c:v>1.07125E-7</c:v>
                </c:pt>
                <c:pt idx="1072">
                  <c:v>1.07225E-7</c:v>
                </c:pt>
                <c:pt idx="1073">
                  <c:v>1.07325E-7</c:v>
                </c:pt>
                <c:pt idx="1074">
                  <c:v>1.07425E-7</c:v>
                </c:pt>
                <c:pt idx="1075">
                  <c:v>1.07525E-7</c:v>
                </c:pt>
                <c:pt idx="1076">
                  <c:v>1.07625E-7</c:v>
                </c:pt>
                <c:pt idx="1077">
                  <c:v>1.0772499999999999E-7</c:v>
                </c:pt>
                <c:pt idx="1078">
                  <c:v>1.07825E-7</c:v>
                </c:pt>
                <c:pt idx="1079">
                  <c:v>1.07925E-7</c:v>
                </c:pt>
                <c:pt idx="1080">
                  <c:v>1.08025E-7</c:v>
                </c:pt>
                <c:pt idx="1081">
                  <c:v>1.08125E-7</c:v>
                </c:pt>
                <c:pt idx="1082">
                  <c:v>1.08225E-7</c:v>
                </c:pt>
                <c:pt idx="1083">
                  <c:v>1.08325E-7</c:v>
                </c:pt>
                <c:pt idx="1084">
                  <c:v>1.0842500000000001E-7</c:v>
                </c:pt>
                <c:pt idx="1085">
                  <c:v>1.08525E-7</c:v>
                </c:pt>
                <c:pt idx="1086">
                  <c:v>1.0862499999999999E-7</c:v>
                </c:pt>
                <c:pt idx="1087">
                  <c:v>1.08725E-7</c:v>
                </c:pt>
                <c:pt idx="1088">
                  <c:v>1.08825E-7</c:v>
                </c:pt>
                <c:pt idx="1089">
                  <c:v>1.08925E-7</c:v>
                </c:pt>
                <c:pt idx="1090">
                  <c:v>1.09025E-7</c:v>
                </c:pt>
                <c:pt idx="1091">
                  <c:v>1.0912500000000001E-7</c:v>
                </c:pt>
                <c:pt idx="1092">
                  <c:v>1.09225E-7</c:v>
                </c:pt>
                <c:pt idx="1093">
                  <c:v>1.0932499999999999E-7</c:v>
                </c:pt>
                <c:pt idx="1094">
                  <c:v>1.09425E-7</c:v>
                </c:pt>
                <c:pt idx="1095">
                  <c:v>1.09525E-7</c:v>
                </c:pt>
                <c:pt idx="1096">
                  <c:v>1.09625E-7</c:v>
                </c:pt>
                <c:pt idx="1097">
                  <c:v>1.09725E-7</c:v>
                </c:pt>
                <c:pt idx="1098">
                  <c:v>1.0982500000000001E-7</c:v>
                </c:pt>
                <c:pt idx="1099">
                  <c:v>1.09925E-7</c:v>
                </c:pt>
                <c:pt idx="1100">
                  <c:v>1.1002499999999999E-7</c:v>
                </c:pt>
                <c:pt idx="1101">
                  <c:v>1.10125E-7</c:v>
                </c:pt>
                <c:pt idx="1102">
                  <c:v>1.10225E-7</c:v>
                </c:pt>
                <c:pt idx="1103">
                  <c:v>1.10325E-7</c:v>
                </c:pt>
                <c:pt idx="1104">
                  <c:v>1.10425E-7</c:v>
                </c:pt>
                <c:pt idx="1105">
                  <c:v>1.1052500000000001E-7</c:v>
                </c:pt>
                <c:pt idx="1106">
                  <c:v>1.10625E-7</c:v>
                </c:pt>
                <c:pt idx="1107">
                  <c:v>1.1072499999999999E-7</c:v>
                </c:pt>
                <c:pt idx="1108">
                  <c:v>1.10825E-7</c:v>
                </c:pt>
                <c:pt idx="1109">
                  <c:v>1.10925E-7</c:v>
                </c:pt>
                <c:pt idx="1110">
                  <c:v>1.11025E-7</c:v>
                </c:pt>
                <c:pt idx="1111">
                  <c:v>1.11125E-7</c:v>
                </c:pt>
                <c:pt idx="1112">
                  <c:v>1.11225E-7</c:v>
                </c:pt>
                <c:pt idx="1113">
                  <c:v>1.11325E-7</c:v>
                </c:pt>
                <c:pt idx="1114">
                  <c:v>1.1142499999999999E-7</c:v>
                </c:pt>
                <c:pt idx="1115">
                  <c:v>1.11525E-7</c:v>
                </c:pt>
                <c:pt idx="1116">
                  <c:v>1.11625E-7</c:v>
                </c:pt>
                <c:pt idx="1117">
                  <c:v>1.11725E-7</c:v>
                </c:pt>
                <c:pt idx="1118">
                  <c:v>1.11825E-7</c:v>
                </c:pt>
                <c:pt idx="1119">
                  <c:v>1.11925E-7</c:v>
                </c:pt>
                <c:pt idx="1120">
                  <c:v>1.12025E-7</c:v>
                </c:pt>
                <c:pt idx="1121">
                  <c:v>1.1212500000000001E-7</c:v>
                </c:pt>
                <c:pt idx="1122">
                  <c:v>1.12225E-7</c:v>
                </c:pt>
                <c:pt idx="1123">
                  <c:v>1.1232499999999999E-7</c:v>
                </c:pt>
                <c:pt idx="1124">
                  <c:v>1.12425E-7</c:v>
                </c:pt>
                <c:pt idx="1125">
                  <c:v>1.12525E-7</c:v>
                </c:pt>
                <c:pt idx="1126">
                  <c:v>1.12625E-7</c:v>
                </c:pt>
                <c:pt idx="1127">
                  <c:v>1.12725E-7</c:v>
                </c:pt>
                <c:pt idx="1128">
                  <c:v>1.1282500000000001E-7</c:v>
                </c:pt>
                <c:pt idx="1129">
                  <c:v>1.12925E-7</c:v>
                </c:pt>
                <c:pt idx="1130">
                  <c:v>1.1302499999999999E-7</c:v>
                </c:pt>
                <c:pt idx="1131">
                  <c:v>1.13125E-7</c:v>
                </c:pt>
                <c:pt idx="1132">
                  <c:v>1.13225E-7</c:v>
                </c:pt>
                <c:pt idx="1133">
                  <c:v>1.13325E-7</c:v>
                </c:pt>
                <c:pt idx="1134">
                  <c:v>1.13425E-7</c:v>
                </c:pt>
                <c:pt idx="1135">
                  <c:v>1.1352500000000001E-7</c:v>
                </c:pt>
                <c:pt idx="1136">
                  <c:v>1.13625E-7</c:v>
                </c:pt>
                <c:pt idx="1137">
                  <c:v>1.1372499999999999E-7</c:v>
                </c:pt>
                <c:pt idx="1138">
                  <c:v>1.13825E-7</c:v>
                </c:pt>
                <c:pt idx="1139">
                  <c:v>1.13925E-7</c:v>
                </c:pt>
                <c:pt idx="1140">
                  <c:v>1.14025E-7</c:v>
                </c:pt>
                <c:pt idx="1141">
                  <c:v>1.14125E-7</c:v>
                </c:pt>
                <c:pt idx="1142">
                  <c:v>1.1422500000000001E-7</c:v>
                </c:pt>
                <c:pt idx="1143">
                  <c:v>1.14325E-7</c:v>
                </c:pt>
                <c:pt idx="1144">
                  <c:v>1.1442499999999999E-7</c:v>
                </c:pt>
                <c:pt idx="1145">
                  <c:v>1.14525E-7</c:v>
                </c:pt>
                <c:pt idx="1146">
                  <c:v>1.14625E-7</c:v>
                </c:pt>
                <c:pt idx="1147">
                  <c:v>1.14725E-7</c:v>
                </c:pt>
                <c:pt idx="1148">
                  <c:v>1.14825E-7</c:v>
                </c:pt>
                <c:pt idx="1149">
                  <c:v>1.1492500000000001E-7</c:v>
                </c:pt>
                <c:pt idx="1150">
                  <c:v>1.15025E-7</c:v>
                </c:pt>
                <c:pt idx="1151">
                  <c:v>1.1512499999999999E-7</c:v>
                </c:pt>
                <c:pt idx="1152">
                  <c:v>1.15225E-7</c:v>
                </c:pt>
                <c:pt idx="1153">
                  <c:v>1.15325E-7</c:v>
                </c:pt>
                <c:pt idx="1154">
                  <c:v>1.15425E-7</c:v>
                </c:pt>
                <c:pt idx="1155">
                  <c:v>1.15525E-7</c:v>
                </c:pt>
                <c:pt idx="1156">
                  <c:v>1.15625E-7</c:v>
                </c:pt>
                <c:pt idx="1157">
                  <c:v>1.15725E-7</c:v>
                </c:pt>
                <c:pt idx="1158">
                  <c:v>1.1582500000000001E-7</c:v>
                </c:pt>
                <c:pt idx="1159">
                  <c:v>1.15925E-7</c:v>
                </c:pt>
                <c:pt idx="1160">
                  <c:v>1.16025E-7</c:v>
                </c:pt>
                <c:pt idx="1161">
                  <c:v>1.16125E-7</c:v>
                </c:pt>
                <c:pt idx="1162">
                  <c:v>1.16225E-7</c:v>
                </c:pt>
                <c:pt idx="1163">
                  <c:v>1.16325E-7</c:v>
                </c:pt>
                <c:pt idx="1164">
                  <c:v>1.16425E-7</c:v>
                </c:pt>
                <c:pt idx="1165">
                  <c:v>1.1652500000000001E-7</c:v>
                </c:pt>
                <c:pt idx="1166">
                  <c:v>1.16625E-7</c:v>
                </c:pt>
                <c:pt idx="1167">
                  <c:v>1.1672499999999999E-7</c:v>
                </c:pt>
                <c:pt idx="1168">
                  <c:v>1.16825E-7</c:v>
                </c:pt>
                <c:pt idx="1169">
                  <c:v>1.16925E-7</c:v>
                </c:pt>
                <c:pt idx="1170">
                  <c:v>1.17025E-7</c:v>
                </c:pt>
                <c:pt idx="1171">
                  <c:v>1.17125E-7</c:v>
                </c:pt>
                <c:pt idx="1172">
                  <c:v>1.1722500000000001E-7</c:v>
                </c:pt>
                <c:pt idx="1173">
                  <c:v>1.17325E-7</c:v>
                </c:pt>
                <c:pt idx="1174">
                  <c:v>1.1742499999999999E-7</c:v>
                </c:pt>
                <c:pt idx="1175">
                  <c:v>1.17525E-7</c:v>
                </c:pt>
                <c:pt idx="1176">
                  <c:v>1.17625E-7</c:v>
                </c:pt>
                <c:pt idx="1177">
                  <c:v>1.17725E-7</c:v>
                </c:pt>
                <c:pt idx="1178">
                  <c:v>1.17825E-7</c:v>
                </c:pt>
                <c:pt idx="1179">
                  <c:v>1.1792500000000001E-7</c:v>
                </c:pt>
                <c:pt idx="1180">
                  <c:v>1.18025E-7</c:v>
                </c:pt>
                <c:pt idx="1181">
                  <c:v>1.1812499999999999E-7</c:v>
                </c:pt>
                <c:pt idx="1182">
                  <c:v>1.18225E-7</c:v>
                </c:pt>
                <c:pt idx="1183">
                  <c:v>1.18325E-7</c:v>
                </c:pt>
                <c:pt idx="1184">
                  <c:v>1.18425E-7</c:v>
                </c:pt>
                <c:pt idx="1185">
                  <c:v>1.18525E-7</c:v>
                </c:pt>
                <c:pt idx="1186">
                  <c:v>1.1862500000000001E-7</c:v>
                </c:pt>
                <c:pt idx="1187">
                  <c:v>1.18725E-7</c:v>
                </c:pt>
                <c:pt idx="1188">
                  <c:v>1.1882499999999999E-7</c:v>
                </c:pt>
                <c:pt idx="1189">
                  <c:v>1.18925E-7</c:v>
                </c:pt>
                <c:pt idx="1190">
                  <c:v>1.19025E-7</c:v>
                </c:pt>
                <c:pt idx="1191">
                  <c:v>1.19125E-7</c:v>
                </c:pt>
                <c:pt idx="1192">
                  <c:v>1.1922500000000001E-7</c:v>
                </c:pt>
                <c:pt idx="1193">
                  <c:v>1.1932499999999999E-7</c:v>
                </c:pt>
                <c:pt idx="1194">
                  <c:v>1.19425E-7</c:v>
                </c:pt>
                <c:pt idx="1195">
                  <c:v>1.1952500000000001E-7</c:v>
                </c:pt>
                <c:pt idx="1196">
                  <c:v>1.1962499999999999E-7</c:v>
                </c:pt>
                <c:pt idx="1197">
                  <c:v>1.19725E-7</c:v>
                </c:pt>
                <c:pt idx="1198">
                  <c:v>1.19825E-7</c:v>
                </c:pt>
                <c:pt idx="1199">
                  <c:v>1.1992500000000001E-7</c:v>
                </c:pt>
                <c:pt idx="1200">
                  <c:v>1.2002499999999999E-7</c:v>
                </c:pt>
                <c:pt idx="1201">
                  <c:v>1.20125E-7</c:v>
                </c:pt>
                <c:pt idx="1202">
                  <c:v>1.2022500000000001E-7</c:v>
                </c:pt>
                <c:pt idx="1203">
                  <c:v>1.2032499999999999E-7</c:v>
                </c:pt>
                <c:pt idx="1204">
                  <c:v>1.2042499999999999E-7</c:v>
                </c:pt>
                <c:pt idx="1205">
                  <c:v>1.20525E-7</c:v>
                </c:pt>
                <c:pt idx="1206">
                  <c:v>1.2062500000000001E-7</c:v>
                </c:pt>
                <c:pt idx="1207">
                  <c:v>1.2072499999999999E-7</c:v>
                </c:pt>
                <c:pt idx="1208">
                  <c:v>1.20825E-7</c:v>
                </c:pt>
                <c:pt idx="1209">
                  <c:v>1.2092500000000001E-7</c:v>
                </c:pt>
                <c:pt idx="1210">
                  <c:v>1.2102499999999999E-7</c:v>
                </c:pt>
                <c:pt idx="1211">
                  <c:v>1.2112499999999999E-7</c:v>
                </c:pt>
                <c:pt idx="1212">
                  <c:v>1.21225E-7</c:v>
                </c:pt>
                <c:pt idx="1213">
                  <c:v>1.2132500000000001E-7</c:v>
                </c:pt>
                <c:pt idx="1214">
                  <c:v>1.2142499999999999E-7</c:v>
                </c:pt>
                <c:pt idx="1215">
                  <c:v>1.21525E-7</c:v>
                </c:pt>
                <c:pt idx="1216">
                  <c:v>1.2162500000000001E-7</c:v>
                </c:pt>
                <c:pt idx="1217">
                  <c:v>1.2172500000000001E-7</c:v>
                </c:pt>
                <c:pt idx="1218">
                  <c:v>1.2182499999999999E-7</c:v>
                </c:pt>
                <c:pt idx="1219">
                  <c:v>1.21925E-7</c:v>
                </c:pt>
                <c:pt idx="1220">
                  <c:v>1.2202500000000001E-7</c:v>
                </c:pt>
                <c:pt idx="1221">
                  <c:v>1.2212499999999999E-7</c:v>
                </c:pt>
                <c:pt idx="1222">
                  <c:v>1.22225E-7</c:v>
                </c:pt>
                <c:pt idx="1223">
                  <c:v>1.2232500000000001E-7</c:v>
                </c:pt>
                <c:pt idx="1224">
                  <c:v>1.2242500000000001E-7</c:v>
                </c:pt>
                <c:pt idx="1225">
                  <c:v>1.2252499999999999E-7</c:v>
                </c:pt>
                <c:pt idx="1226">
                  <c:v>1.22625E-7</c:v>
                </c:pt>
                <c:pt idx="1227">
                  <c:v>1.2272500000000001E-7</c:v>
                </c:pt>
                <c:pt idx="1228">
                  <c:v>1.2282499999999999E-7</c:v>
                </c:pt>
                <c:pt idx="1229">
                  <c:v>1.22925E-7</c:v>
                </c:pt>
                <c:pt idx="1230">
                  <c:v>1.23025E-7</c:v>
                </c:pt>
                <c:pt idx="1231">
                  <c:v>1.2312500000000001E-7</c:v>
                </c:pt>
                <c:pt idx="1232">
                  <c:v>1.2322499999999999E-7</c:v>
                </c:pt>
                <c:pt idx="1233">
                  <c:v>1.23325E-7</c:v>
                </c:pt>
                <c:pt idx="1234">
                  <c:v>1.2342500000000001E-7</c:v>
                </c:pt>
                <c:pt idx="1235">
                  <c:v>1.2352499999999999E-7</c:v>
                </c:pt>
                <c:pt idx="1236">
                  <c:v>1.23625E-7</c:v>
                </c:pt>
                <c:pt idx="1237">
                  <c:v>1.23725E-7</c:v>
                </c:pt>
                <c:pt idx="1238">
                  <c:v>1.2382500000000001E-7</c:v>
                </c:pt>
                <c:pt idx="1239">
                  <c:v>1.2392499999999999E-7</c:v>
                </c:pt>
                <c:pt idx="1240">
                  <c:v>1.24025E-7</c:v>
                </c:pt>
                <c:pt idx="1241">
                  <c:v>1.2412500000000001E-7</c:v>
                </c:pt>
                <c:pt idx="1242">
                  <c:v>1.2422499999999999E-7</c:v>
                </c:pt>
                <c:pt idx="1243">
                  <c:v>1.24325E-7</c:v>
                </c:pt>
                <c:pt idx="1244">
                  <c:v>1.24425E-7</c:v>
                </c:pt>
                <c:pt idx="1245">
                  <c:v>1.2452500000000001E-7</c:v>
                </c:pt>
                <c:pt idx="1246">
                  <c:v>1.2462499999999999E-7</c:v>
                </c:pt>
                <c:pt idx="1247">
                  <c:v>1.24725E-7</c:v>
                </c:pt>
                <c:pt idx="1248">
                  <c:v>1.2482500000000001E-7</c:v>
                </c:pt>
                <c:pt idx="1249">
                  <c:v>1.2492499999999999E-7</c:v>
                </c:pt>
                <c:pt idx="1250">
                  <c:v>1.25025E-7</c:v>
                </c:pt>
                <c:pt idx="1251">
                  <c:v>1.25125E-7</c:v>
                </c:pt>
                <c:pt idx="1252">
                  <c:v>1.2522500000000001E-7</c:v>
                </c:pt>
                <c:pt idx="1253">
                  <c:v>1.2532499999999999E-7</c:v>
                </c:pt>
                <c:pt idx="1254">
                  <c:v>1.25425E-7</c:v>
                </c:pt>
                <c:pt idx="1255">
                  <c:v>1.2552500000000001E-7</c:v>
                </c:pt>
                <c:pt idx="1256">
                  <c:v>1.2562499999999999E-7</c:v>
                </c:pt>
                <c:pt idx="1257">
                  <c:v>1.25725E-7</c:v>
                </c:pt>
                <c:pt idx="1258">
                  <c:v>1.25825E-7</c:v>
                </c:pt>
                <c:pt idx="1259">
                  <c:v>1.2592500000000001E-7</c:v>
                </c:pt>
                <c:pt idx="1260">
                  <c:v>1.2602499999999999E-7</c:v>
                </c:pt>
                <c:pt idx="1261">
                  <c:v>1.26125E-7</c:v>
                </c:pt>
                <c:pt idx="1262">
                  <c:v>1.2622500000000001E-7</c:v>
                </c:pt>
                <c:pt idx="1263">
                  <c:v>1.2632499999999999E-7</c:v>
                </c:pt>
                <c:pt idx="1264">
                  <c:v>1.26425E-7</c:v>
                </c:pt>
                <c:pt idx="1265">
                  <c:v>1.26525E-7</c:v>
                </c:pt>
                <c:pt idx="1266">
                  <c:v>1.2662500000000001E-7</c:v>
                </c:pt>
                <c:pt idx="1267">
                  <c:v>1.2672499999999999E-7</c:v>
                </c:pt>
                <c:pt idx="1268">
                  <c:v>1.26825E-7</c:v>
                </c:pt>
                <c:pt idx="1269">
                  <c:v>1.2692500000000001E-7</c:v>
                </c:pt>
                <c:pt idx="1270">
                  <c:v>1.2702499999999999E-7</c:v>
                </c:pt>
                <c:pt idx="1271">
                  <c:v>1.27125E-7</c:v>
                </c:pt>
                <c:pt idx="1272">
                  <c:v>1.27225E-7</c:v>
                </c:pt>
                <c:pt idx="1273">
                  <c:v>1.2732500000000001E-7</c:v>
                </c:pt>
                <c:pt idx="1274">
                  <c:v>1.2742499999999999E-7</c:v>
                </c:pt>
                <c:pt idx="1275">
                  <c:v>1.27525E-7</c:v>
                </c:pt>
                <c:pt idx="1276">
                  <c:v>1.2762500000000001E-7</c:v>
                </c:pt>
                <c:pt idx="1277">
                  <c:v>1.2772499999999999E-7</c:v>
                </c:pt>
                <c:pt idx="1278">
                  <c:v>1.2782499999999999E-7</c:v>
                </c:pt>
                <c:pt idx="1279">
                  <c:v>1.27925E-7</c:v>
                </c:pt>
                <c:pt idx="1280">
                  <c:v>1.2802500000000001E-7</c:v>
                </c:pt>
                <c:pt idx="1281">
                  <c:v>1.2812499999999999E-7</c:v>
                </c:pt>
                <c:pt idx="1282">
                  <c:v>1.28225E-7</c:v>
                </c:pt>
                <c:pt idx="1283">
                  <c:v>1.2832500000000001E-7</c:v>
                </c:pt>
                <c:pt idx="1284">
                  <c:v>1.2842499999999999E-7</c:v>
                </c:pt>
                <c:pt idx="1285">
                  <c:v>1.2852499999999999E-7</c:v>
                </c:pt>
                <c:pt idx="1286">
                  <c:v>1.28625E-7</c:v>
                </c:pt>
                <c:pt idx="1287">
                  <c:v>1.2872500000000001E-7</c:v>
                </c:pt>
                <c:pt idx="1288">
                  <c:v>1.2882499999999999E-7</c:v>
                </c:pt>
                <c:pt idx="1289">
                  <c:v>1.28925E-7</c:v>
                </c:pt>
                <c:pt idx="1290">
                  <c:v>1.2902500000000001E-7</c:v>
                </c:pt>
                <c:pt idx="1291">
                  <c:v>1.2912500000000001E-7</c:v>
                </c:pt>
                <c:pt idx="1292">
                  <c:v>1.2922499999999999E-7</c:v>
                </c:pt>
                <c:pt idx="1293">
                  <c:v>1.29325E-7</c:v>
                </c:pt>
                <c:pt idx="1294">
                  <c:v>1.2942500000000001E-7</c:v>
                </c:pt>
                <c:pt idx="1295">
                  <c:v>1.2952499999999999E-7</c:v>
                </c:pt>
                <c:pt idx="1296">
                  <c:v>1.29625E-7</c:v>
                </c:pt>
                <c:pt idx="1297">
                  <c:v>1.2972500000000001E-7</c:v>
                </c:pt>
                <c:pt idx="1298">
                  <c:v>1.2982500000000001E-7</c:v>
                </c:pt>
                <c:pt idx="1299">
                  <c:v>1.2992499999999999E-7</c:v>
                </c:pt>
                <c:pt idx="1300">
                  <c:v>1.30025E-7</c:v>
                </c:pt>
                <c:pt idx="1301">
                  <c:v>1.3012500000000001E-7</c:v>
                </c:pt>
                <c:pt idx="1302">
                  <c:v>1.3022499999999999E-7</c:v>
                </c:pt>
                <c:pt idx="1303">
                  <c:v>1.30325E-7</c:v>
                </c:pt>
                <c:pt idx="1304">
                  <c:v>1.30425E-7</c:v>
                </c:pt>
                <c:pt idx="1305">
                  <c:v>1.3052500000000001E-7</c:v>
                </c:pt>
                <c:pt idx="1306">
                  <c:v>1.3062499999999999E-7</c:v>
                </c:pt>
                <c:pt idx="1307">
                  <c:v>1.30725E-7</c:v>
                </c:pt>
                <c:pt idx="1308">
                  <c:v>1.3082500000000001E-7</c:v>
                </c:pt>
                <c:pt idx="1309">
                  <c:v>1.3092499999999999E-7</c:v>
                </c:pt>
                <c:pt idx="1310">
                  <c:v>1.31025E-7</c:v>
                </c:pt>
                <c:pt idx="1311">
                  <c:v>1.31125E-7</c:v>
                </c:pt>
                <c:pt idx="1312">
                  <c:v>1.3122500000000001E-7</c:v>
                </c:pt>
                <c:pt idx="1313">
                  <c:v>1.3132499999999999E-7</c:v>
                </c:pt>
                <c:pt idx="1314">
                  <c:v>1.31425E-7</c:v>
                </c:pt>
                <c:pt idx="1315">
                  <c:v>1.3152500000000001E-7</c:v>
                </c:pt>
                <c:pt idx="1316">
                  <c:v>1.3162499999999999E-7</c:v>
                </c:pt>
                <c:pt idx="1317">
                  <c:v>1.31725E-7</c:v>
                </c:pt>
                <c:pt idx="1318">
                  <c:v>1.31825E-7</c:v>
                </c:pt>
                <c:pt idx="1319">
                  <c:v>1.3192500000000001E-7</c:v>
                </c:pt>
                <c:pt idx="1320">
                  <c:v>1.3202499999999999E-7</c:v>
                </c:pt>
                <c:pt idx="1321">
                  <c:v>1.32125E-7</c:v>
                </c:pt>
                <c:pt idx="1322">
                  <c:v>1.3222500000000001E-7</c:v>
                </c:pt>
                <c:pt idx="1323">
                  <c:v>1.3232499999999999E-7</c:v>
                </c:pt>
                <c:pt idx="1324">
                  <c:v>1.32425E-7</c:v>
                </c:pt>
                <c:pt idx="1325">
                  <c:v>1.32525E-7</c:v>
                </c:pt>
                <c:pt idx="1326">
                  <c:v>1.3262500000000001E-7</c:v>
                </c:pt>
                <c:pt idx="1327">
                  <c:v>1.3272499999999999E-7</c:v>
                </c:pt>
                <c:pt idx="1328">
                  <c:v>1.32825E-7</c:v>
                </c:pt>
                <c:pt idx="1329">
                  <c:v>1.3292500000000001E-7</c:v>
                </c:pt>
                <c:pt idx="1330">
                  <c:v>1.3302499999999999E-7</c:v>
                </c:pt>
                <c:pt idx="1331">
                  <c:v>1.33125E-7</c:v>
                </c:pt>
                <c:pt idx="1332">
                  <c:v>1.33225E-7</c:v>
                </c:pt>
                <c:pt idx="1333">
                  <c:v>1.3332500000000001E-7</c:v>
                </c:pt>
                <c:pt idx="1334">
                  <c:v>1.3342499999999999E-7</c:v>
                </c:pt>
                <c:pt idx="1335">
                  <c:v>1.33525E-7</c:v>
                </c:pt>
                <c:pt idx="1336">
                  <c:v>1.3362500000000001E-7</c:v>
                </c:pt>
                <c:pt idx="1337">
                  <c:v>1.3372499999999999E-7</c:v>
                </c:pt>
                <c:pt idx="1338">
                  <c:v>1.33825E-7</c:v>
                </c:pt>
                <c:pt idx="1339">
                  <c:v>1.33925E-7</c:v>
                </c:pt>
                <c:pt idx="1340">
                  <c:v>1.3402500000000001E-7</c:v>
                </c:pt>
                <c:pt idx="1341">
                  <c:v>1.3412499999999999E-7</c:v>
                </c:pt>
                <c:pt idx="1342">
                  <c:v>1.34225E-7</c:v>
                </c:pt>
                <c:pt idx="1343">
                  <c:v>1.3432500000000001E-7</c:v>
                </c:pt>
                <c:pt idx="1344">
                  <c:v>1.3442499999999999E-7</c:v>
                </c:pt>
                <c:pt idx="1345">
                  <c:v>1.34525E-7</c:v>
                </c:pt>
                <c:pt idx="1346">
                  <c:v>1.34625E-7</c:v>
                </c:pt>
                <c:pt idx="1347">
                  <c:v>1.3472500000000001E-7</c:v>
                </c:pt>
                <c:pt idx="1348">
                  <c:v>1.3482499999999999E-7</c:v>
                </c:pt>
                <c:pt idx="1349">
                  <c:v>1.34925E-7</c:v>
                </c:pt>
                <c:pt idx="1350">
                  <c:v>1.3502500000000001E-7</c:v>
                </c:pt>
                <c:pt idx="1351">
                  <c:v>1.3512499999999999E-7</c:v>
                </c:pt>
                <c:pt idx="1352">
                  <c:v>1.3522499999999999E-7</c:v>
                </c:pt>
                <c:pt idx="1353">
                  <c:v>1.35325E-7</c:v>
                </c:pt>
                <c:pt idx="1354">
                  <c:v>1.3542500000000001E-7</c:v>
                </c:pt>
                <c:pt idx="1355">
                  <c:v>1.3552499999999999E-7</c:v>
                </c:pt>
                <c:pt idx="1356">
                  <c:v>1.35625E-7</c:v>
                </c:pt>
                <c:pt idx="1357">
                  <c:v>1.3572500000000001E-7</c:v>
                </c:pt>
                <c:pt idx="1358">
                  <c:v>1.3582499999999999E-7</c:v>
                </c:pt>
                <c:pt idx="1359">
                  <c:v>1.3592499999999999E-7</c:v>
                </c:pt>
                <c:pt idx="1360">
                  <c:v>1.36025E-7</c:v>
                </c:pt>
                <c:pt idx="1361">
                  <c:v>1.3612500000000001E-7</c:v>
                </c:pt>
                <c:pt idx="1362">
                  <c:v>1.3622499999999999E-7</c:v>
                </c:pt>
                <c:pt idx="1363">
                  <c:v>1.36325E-7</c:v>
                </c:pt>
                <c:pt idx="1364">
                  <c:v>1.3642500000000001E-7</c:v>
                </c:pt>
                <c:pt idx="1365">
                  <c:v>1.3652500000000001E-7</c:v>
                </c:pt>
                <c:pt idx="1366">
                  <c:v>1.3662499999999999E-7</c:v>
                </c:pt>
                <c:pt idx="1367">
                  <c:v>1.36725E-7</c:v>
                </c:pt>
                <c:pt idx="1368">
                  <c:v>1.3682500000000001E-7</c:v>
                </c:pt>
                <c:pt idx="1369">
                  <c:v>1.3692499999999999E-7</c:v>
                </c:pt>
                <c:pt idx="1370">
                  <c:v>1.37025E-7</c:v>
                </c:pt>
                <c:pt idx="1371">
                  <c:v>1.3712500000000001E-7</c:v>
                </c:pt>
                <c:pt idx="1372">
                  <c:v>1.3722500000000001E-7</c:v>
                </c:pt>
                <c:pt idx="1373">
                  <c:v>1.3732499999999999E-7</c:v>
                </c:pt>
                <c:pt idx="1374">
                  <c:v>1.37425E-7</c:v>
                </c:pt>
                <c:pt idx="1375">
                  <c:v>1.3752500000000001E-7</c:v>
                </c:pt>
                <c:pt idx="1376">
                  <c:v>1.3762499999999999E-7</c:v>
                </c:pt>
                <c:pt idx="1377">
                  <c:v>1.37725E-7</c:v>
                </c:pt>
                <c:pt idx="1378">
                  <c:v>1.37825E-7</c:v>
                </c:pt>
                <c:pt idx="1379">
                  <c:v>1.3792500000000001E-7</c:v>
                </c:pt>
                <c:pt idx="1380">
                  <c:v>1.3802499999999999E-7</c:v>
                </c:pt>
                <c:pt idx="1381">
                  <c:v>1.38125E-7</c:v>
                </c:pt>
                <c:pt idx="1382">
                  <c:v>1.3822500000000001E-7</c:v>
                </c:pt>
                <c:pt idx="1383">
                  <c:v>1.3832499999999999E-7</c:v>
                </c:pt>
                <c:pt idx="1384">
                  <c:v>1.38425E-7</c:v>
                </c:pt>
                <c:pt idx="1385">
                  <c:v>1.38525E-7</c:v>
                </c:pt>
                <c:pt idx="1386">
                  <c:v>1.3862500000000001E-7</c:v>
                </c:pt>
                <c:pt idx="1387">
                  <c:v>1.3872499999999999E-7</c:v>
                </c:pt>
                <c:pt idx="1388">
                  <c:v>1.38825E-7</c:v>
                </c:pt>
                <c:pt idx="1389">
                  <c:v>1.3892500000000001E-7</c:v>
                </c:pt>
                <c:pt idx="1390">
                  <c:v>1.3902499999999999E-7</c:v>
                </c:pt>
                <c:pt idx="1391">
                  <c:v>1.39125E-7</c:v>
                </c:pt>
                <c:pt idx="1392">
                  <c:v>1.39225E-7</c:v>
                </c:pt>
                <c:pt idx="1393">
                  <c:v>1.3932500000000001E-7</c:v>
                </c:pt>
                <c:pt idx="1394">
                  <c:v>1.3942499999999999E-7</c:v>
                </c:pt>
                <c:pt idx="1395">
                  <c:v>1.39525E-7</c:v>
                </c:pt>
                <c:pt idx="1396">
                  <c:v>1.3962500000000001E-7</c:v>
                </c:pt>
                <c:pt idx="1397">
                  <c:v>1.3972499999999999E-7</c:v>
                </c:pt>
                <c:pt idx="1398">
                  <c:v>1.39825E-7</c:v>
                </c:pt>
                <c:pt idx="1399">
                  <c:v>1.39925E-7</c:v>
                </c:pt>
                <c:pt idx="1400">
                  <c:v>1.4002500000000001E-7</c:v>
                </c:pt>
                <c:pt idx="1401">
                  <c:v>1.4012499999999999E-7</c:v>
                </c:pt>
                <c:pt idx="1402">
                  <c:v>1.40225E-7</c:v>
                </c:pt>
                <c:pt idx="1403">
                  <c:v>1.4032500000000001E-7</c:v>
                </c:pt>
                <c:pt idx="1404">
                  <c:v>1.4042499999999999E-7</c:v>
                </c:pt>
                <c:pt idx="1405">
                  <c:v>1.40525E-7</c:v>
                </c:pt>
                <c:pt idx="1406">
                  <c:v>1.40625E-7</c:v>
                </c:pt>
                <c:pt idx="1407">
                  <c:v>1.4072500000000001E-7</c:v>
                </c:pt>
                <c:pt idx="1408">
                  <c:v>1.4082499999999999E-7</c:v>
                </c:pt>
                <c:pt idx="1409">
                  <c:v>1.40925E-7</c:v>
                </c:pt>
                <c:pt idx="1410">
                  <c:v>1.4102500000000001E-7</c:v>
                </c:pt>
                <c:pt idx="1411">
                  <c:v>1.4112499999999999E-7</c:v>
                </c:pt>
                <c:pt idx="1412">
                  <c:v>1.41225E-7</c:v>
                </c:pt>
                <c:pt idx="1413">
                  <c:v>1.41325E-7</c:v>
                </c:pt>
                <c:pt idx="1414">
                  <c:v>1.4142500000000001E-7</c:v>
                </c:pt>
                <c:pt idx="1415">
                  <c:v>1.4152499999999999E-7</c:v>
                </c:pt>
                <c:pt idx="1416">
                  <c:v>1.41625E-7</c:v>
                </c:pt>
                <c:pt idx="1417">
                  <c:v>1.4172500000000001E-7</c:v>
                </c:pt>
                <c:pt idx="1418">
                  <c:v>1.4182499999999999E-7</c:v>
                </c:pt>
                <c:pt idx="1419">
                  <c:v>1.41925E-7</c:v>
                </c:pt>
                <c:pt idx="1420">
                  <c:v>1.42025E-7</c:v>
                </c:pt>
                <c:pt idx="1421">
                  <c:v>1.4212500000000001E-7</c:v>
                </c:pt>
                <c:pt idx="1422">
                  <c:v>1.4222499999999999E-7</c:v>
                </c:pt>
                <c:pt idx="1423">
                  <c:v>1.42325E-7</c:v>
                </c:pt>
                <c:pt idx="1424">
                  <c:v>1.4242500000000001E-7</c:v>
                </c:pt>
                <c:pt idx="1425">
                  <c:v>1.4252499999999999E-7</c:v>
                </c:pt>
                <c:pt idx="1426">
                  <c:v>1.42625E-7</c:v>
                </c:pt>
                <c:pt idx="1427">
                  <c:v>1.42725E-7</c:v>
                </c:pt>
                <c:pt idx="1428">
                  <c:v>1.4282500000000001E-7</c:v>
                </c:pt>
                <c:pt idx="1429">
                  <c:v>1.4292499999999999E-7</c:v>
                </c:pt>
                <c:pt idx="1430">
                  <c:v>1.43025E-7</c:v>
                </c:pt>
                <c:pt idx="1431">
                  <c:v>1.4312500000000001E-7</c:v>
                </c:pt>
                <c:pt idx="1432">
                  <c:v>1.4322499999999999E-7</c:v>
                </c:pt>
                <c:pt idx="1433">
                  <c:v>1.4332499999999999E-7</c:v>
                </c:pt>
                <c:pt idx="1434">
                  <c:v>1.43425E-7</c:v>
                </c:pt>
                <c:pt idx="1435">
                  <c:v>1.4352500000000001E-7</c:v>
                </c:pt>
                <c:pt idx="1436">
                  <c:v>1.4362499999999999E-7</c:v>
                </c:pt>
                <c:pt idx="1437">
                  <c:v>1.43725E-7</c:v>
                </c:pt>
                <c:pt idx="1438">
                  <c:v>1.4382500000000001E-7</c:v>
                </c:pt>
                <c:pt idx="1439">
                  <c:v>1.4392499999999999E-7</c:v>
                </c:pt>
                <c:pt idx="1440">
                  <c:v>1.4402499999999999E-7</c:v>
                </c:pt>
                <c:pt idx="1441">
                  <c:v>1.44125E-7</c:v>
                </c:pt>
                <c:pt idx="1442">
                  <c:v>1.4422500000000001E-7</c:v>
                </c:pt>
                <c:pt idx="1443">
                  <c:v>1.4432499999999999E-7</c:v>
                </c:pt>
                <c:pt idx="1444">
                  <c:v>1.44425E-7</c:v>
                </c:pt>
                <c:pt idx="1445">
                  <c:v>1.4452500000000001E-7</c:v>
                </c:pt>
                <c:pt idx="1446">
                  <c:v>1.4462500000000001E-7</c:v>
                </c:pt>
                <c:pt idx="1447">
                  <c:v>1.4472499999999999E-7</c:v>
                </c:pt>
                <c:pt idx="1448">
                  <c:v>1.44825E-7</c:v>
                </c:pt>
                <c:pt idx="1449">
                  <c:v>1.4492500000000001E-7</c:v>
                </c:pt>
                <c:pt idx="1450">
                  <c:v>1.4502499999999999E-7</c:v>
                </c:pt>
                <c:pt idx="1451">
                  <c:v>1.45125E-7</c:v>
                </c:pt>
                <c:pt idx="1452">
                  <c:v>1.4522500000000001E-7</c:v>
                </c:pt>
                <c:pt idx="1453">
                  <c:v>1.4532500000000001E-7</c:v>
                </c:pt>
                <c:pt idx="1454">
                  <c:v>1.4542499999999999E-7</c:v>
                </c:pt>
                <c:pt idx="1455">
                  <c:v>1.45525E-7</c:v>
                </c:pt>
                <c:pt idx="1456">
                  <c:v>1.4562500000000001E-7</c:v>
                </c:pt>
                <c:pt idx="1457">
                  <c:v>1.4572499999999999E-7</c:v>
                </c:pt>
                <c:pt idx="1458">
                  <c:v>1.45825E-7</c:v>
                </c:pt>
                <c:pt idx="1459">
                  <c:v>1.45925E-7</c:v>
                </c:pt>
                <c:pt idx="1460">
                  <c:v>1.4602500000000001E-7</c:v>
                </c:pt>
                <c:pt idx="1461">
                  <c:v>1.4612499999999999E-7</c:v>
                </c:pt>
                <c:pt idx="1462">
                  <c:v>1.46225E-7</c:v>
                </c:pt>
                <c:pt idx="1463">
                  <c:v>1.4632500000000001E-7</c:v>
                </c:pt>
                <c:pt idx="1464">
                  <c:v>1.4642499999999999E-7</c:v>
                </c:pt>
                <c:pt idx="1465">
                  <c:v>1.46525E-7</c:v>
                </c:pt>
                <c:pt idx="1466">
                  <c:v>1.46625E-7</c:v>
                </c:pt>
                <c:pt idx="1467">
                  <c:v>1.4672500000000001E-7</c:v>
                </c:pt>
                <c:pt idx="1468">
                  <c:v>1.4682499999999999E-7</c:v>
                </c:pt>
                <c:pt idx="1469">
                  <c:v>1.46925E-7</c:v>
                </c:pt>
                <c:pt idx="1470">
                  <c:v>1.4702500000000001E-7</c:v>
                </c:pt>
                <c:pt idx="1471">
                  <c:v>1.4712499999999999E-7</c:v>
                </c:pt>
                <c:pt idx="1472">
                  <c:v>1.47225E-7</c:v>
                </c:pt>
                <c:pt idx="1473">
                  <c:v>1.47325E-7</c:v>
                </c:pt>
                <c:pt idx="1474">
                  <c:v>1.4742500000000001E-7</c:v>
                </c:pt>
                <c:pt idx="1475">
                  <c:v>1.4752499999999999E-7</c:v>
                </c:pt>
                <c:pt idx="1476">
                  <c:v>1.47625E-7</c:v>
                </c:pt>
                <c:pt idx="1477">
                  <c:v>1.4772500000000001E-7</c:v>
                </c:pt>
                <c:pt idx="1478">
                  <c:v>1.4782499999999999E-7</c:v>
                </c:pt>
                <c:pt idx="1479">
                  <c:v>1.47925E-7</c:v>
                </c:pt>
                <c:pt idx="1480">
                  <c:v>1.48025E-7</c:v>
                </c:pt>
                <c:pt idx="1481">
                  <c:v>1.4812500000000001E-7</c:v>
                </c:pt>
                <c:pt idx="1482">
                  <c:v>1.4822499999999999E-7</c:v>
                </c:pt>
                <c:pt idx="1483">
                  <c:v>1.48325E-7</c:v>
                </c:pt>
                <c:pt idx="1484">
                  <c:v>1.4842500000000001E-7</c:v>
                </c:pt>
                <c:pt idx="1485">
                  <c:v>1.4852499999999999E-7</c:v>
                </c:pt>
                <c:pt idx="1486">
                  <c:v>1.48625E-7</c:v>
                </c:pt>
                <c:pt idx="1487">
                  <c:v>1.48725E-7</c:v>
                </c:pt>
                <c:pt idx="1488">
                  <c:v>1.4882500000000001E-7</c:v>
                </c:pt>
                <c:pt idx="1489">
                  <c:v>1.4892499999999999E-7</c:v>
                </c:pt>
                <c:pt idx="1490">
                  <c:v>1.49025E-7</c:v>
                </c:pt>
                <c:pt idx="1491">
                  <c:v>1.4912500000000001E-7</c:v>
                </c:pt>
                <c:pt idx="1492">
                  <c:v>1.4922499999999999E-7</c:v>
                </c:pt>
                <c:pt idx="1493">
                  <c:v>1.49325E-7</c:v>
                </c:pt>
                <c:pt idx="1494">
                  <c:v>1.49425E-7</c:v>
                </c:pt>
                <c:pt idx="1495">
                  <c:v>1.4952500000000001E-7</c:v>
                </c:pt>
                <c:pt idx="1496">
                  <c:v>1.4962499999999999E-7</c:v>
                </c:pt>
                <c:pt idx="1497">
                  <c:v>1.49725E-7</c:v>
                </c:pt>
                <c:pt idx="1498">
                  <c:v>1.4982500000000001E-7</c:v>
                </c:pt>
                <c:pt idx="1499">
                  <c:v>1.4992499999999999E-7</c:v>
                </c:pt>
                <c:pt idx="1500">
                  <c:v>1.50025E-7</c:v>
                </c:pt>
                <c:pt idx="1501">
                  <c:v>1.50125E-7</c:v>
                </c:pt>
                <c:pt idx="1502">
                  <c:v>1.5022500000000001E-7</c:v>
                </c:pt>
                <c:pt idx="1503">
                  <c:v>1.5032499999999999E-7</c:v>
                </c:pt>
                <c:pt idx="1504">
                  <c:v>1.50425E-7</c:v>
                </c:pt>
                <c:pt idx="1505">
                  <c:v>1.5052500000000001E-7</c:v>
                </c:pt>
                <c:pt idx="1506">
                  <c:v>1.5062499999999999E-7</c:v>
                </c:pt>
                <c:pt idx="1507">
                  <c:v>1.5072499999999999E-7</c:v>
                </c:pt>
                <c:pt idx="1508">
                  <c:v>1.50825E-7</c:v>
                </c:pt>
                <c:pt idx="1509">
                  <c:v>1.5092500000000001E-7</c:v>
                </c:pt>
                <c:pt idx="1510">
                  <c:v>1.5102499999999999E-7</c:v>
                </c:pt>
                <c:pt idx="1511">
                  <c:v>1.51125E-7</c:v>
                </c:pt>
                <c:pt idx="1512">
                  <c:v>1.5122500000000001E-7</c:v>
                </c:pt>
                <c:pt idx="1513">
                  <c:v>1.5132499999999999E-7</c:v>
                </c:pt>
                <c:pt idx="1514">
                  <c:v>1.5142499999999999E-7</c:v>
                </c:pt>
                <c:pt idx="1515">
                  <c:v>1.51525E-7</c:v>
                </c:pt>
                <c:pt idx="1516">
                  <c:v>1.5162500000000001E-7</c:v>
                </c:pt>
                <c:pt idx="1517">
                  <c:v>1.5172499999999999E-7</c:v>
                </c:pt>
                <c:pt idx="1518">
                  <c:v>1.51825E-7</c:v>
                </c:pt>
                <c:pt idx="1519">
                  <c:v>1.5192500000000001E-7</c:v>
                </c:pt>
                <c:pt idx="1520">
                  <c:v>1.5202500000000001E-7</c:v>
                </c:pt>
                <c:pt idx="1521">
                  <c:v>1.5212499999999999E-7</c:v>
                </c:pt>
                <c:pt idx="1522">
                  <c:v>1.52225E-7</c:v>
                </c:pt>
                <c:pt idx="1523">
                  <c:v>1.5232500000000001E-7</c:v>
                </c:pt>
                <c:pt idx="1524">
                  <c:v>1.5242499999999999E-7</c:v>
                </c:pt>
                <c:pt idx="1525">
                  <c:v>1.52525E-7</c:v>
                </c:pt>
                <c:pt idx="1526">
                  <c:v>1.5262500000000001E-7</c:v>
                </c:pt>
                <c:pt idx="1527">
                  <c:v>1.5272500000000001E-7</c:v>
                </c:pt>
                <c:pt idx="1528">
                  <c:v>1.5282499999999999E-7</c:v>
                </c:pt>
                <c:pt idx="1529">
                  <c:v>1.52925E-7</c:v>
                </c:pt>
                <c:pt idx="1530">
                  <c:v>1.5302500000000001E-7</c:v>
                </c:pt>
                <c:pt idx="1531">
                  <c:v>1.5312499999999999E-7</c:v>
                </c:pt>
                <c:pt idx="1532">
                  <c:v>1.53225E-7</c:v>
                </c:pt>
                <c:pt idx="1533">
                  <c:v>1.53325E-7</c:v>
                </c:pt>
                <c:pt idx="1534">
                  <c:v>1.5342500000000001E-7</c:v>
                </c:pt>
                <c:pt idx="1535">
                  <c:v>1.5352499999999999E-7</c:v>
                </c:pt>
                <c:pt idx="1536">
                  <c:v>1.53625E-7</c:v>
                </c:pt>
                <c:pt idx="1537">
                  <c:v>1.5372500000000001E-7</c:v>
                </c:pt>
                <c:pt idx="1538">
                  <c:v>1.5382499999999999E-7</c:v>
                </c:pt>
                <c:pt idx="1539">
                  <c:v>1.53925E-7</c:v>
                </c:pt>
                <c:pt idx="1540">
                  <c:v>1.54025E-7</c:v>
                </c:pt>
                <c:pt idx="1541">
                  <c:v>1.5412500000000001E-7</c:v>
                </c:pt>
                <c:pt idx="1542">
                  <c:v>1.5422499999999999E-7</c:v>
                </c:pt>
                <c:pt idx="1543">
                  <c:v>1.54325E-7</c:v>
                </c:pt>
                <c:pt idx="1544">
                  <c:v>1.5442500000000001E-7</c:v>
                </c:pt>
                <c:pt idx="1545">
                  <c:v>1.5452499999999999E-7</c:v>
                </c:pt>
                <c:pt idx="1546">
                  <c:v>1.54625E-7</c:v>
                </c:pt>
                <c:pt idx="1547">
                  <c:v>1.54725E-7</c:v>
                </c:pt>
                <c:pt idx="1548">
                  <c:v>1.5482500000000001E-7</c:v>
                </c:pt>
                <c:pt idx="1549">
                  <c:v>1.5492499999999999E-7</c:v>
                </c:pt>
                <c:pt idx="1550">
                  <c:v>1.55025E-7</c:v>
                </c:pt>
                <c:pt idx="1551">
                  <c:v>1.5512500000000001E-7</c:v>
                </c:pt>
                <c:pt idx="1552">
                  <c:v>1.5522499999999999E-7</c:v>
                </c:pt>
                <c:pt idx="1553">
                  <c:v>1.55325E-7</c:v>
                </c:pt>
                <c:pt idx="1554">
                  <c:v>1.55425E-7</c:v>
                </c:pt>
                <c:pt idx="1555">
                  <c:v>1.5552500000000001E-7</c:v>
                </c:pt>
                <c:pt idx="1556">
                  <c:v>1.5562499999999999E-7</c:v>
                </c:pt>
                <c:pt idx="1557">
                  <c:v>1.55725E-7</c:v>
                </c:pt>
                <c:pt idx="1558">
                  <c:v>1.5582500000000001E-7</c:v>
                </c:pt>
                <c:pt idx="1559">
                  <c:v>1.5592499999999999E-7</c:v>
                </c:pt>
                <c:pt idx="1560">
                  <c:v>1.56025E-7</c:v>
                </c:pt>
                <c:pt idx="1561">
                  <c:v>1.56125E-7</c:v>
                </c:pt>
                <c:pt idx="1562">
                  <c:v>1.5622500000000001E-7</c:v>
                </c:pt>
                <c:pt idx="1563">
                  <c:v>1.5632499999999999E-7</c:v>
                </c:pt>
                <c:pt idx="1564">
                  <c:v>1.56425E-7</c:v>
                </c:pt>
                <c:pt idx="1565">
                  <c:v>1.5652500000000001E-7</c:v>
                </c:pt>
                <c:pt idx="1566">
                  <c:v>1.5662499999999999E-7</c:v>
                </c:pt>
                <c:pt idx="1567">
                  <c:v>1.56725E-7</c:v>
                </c:pt>
                <c:pt idx="1568">
                  <c:v>1.56825E-7</c:v>
                </c:pt>
                <c:pt idx="1569">
                  <c:v>1.5692500000000001E-7</c:v>
                </c:pt>
                <c:pt idx="1570">
                  <c:v>1.5702499999999999E-7</c:v>
                </c:pt>
                <c:pt idx="1571">
                  <c:v>1.57125E-7</c:v>
                </c:pt>
                <c:pt idx="1572">
                  <c:v>1.5722500000000001E-7</c:v>
                </c:pt>
                <c:pt idx="1573">
                  <c:v>1.5732499999999999E-7</c:v>
                </c:pt>
                <c:pt idx="1574">
                  <c:v>1.57425E-7</c:v>
                </c:pt>
                <c:pt idx="1575">
                  <c:v>1.57525E-7</c:v>
                </c:pt>
                <c:pt idx="1576">
                  <c:v>1.5762500000000001E-7</c:v>
                </c:pt>
                <c:pt idx="1577">
                  <c:v>1.5772499999999999E-7</c:v>
                </c:pt>
                <c:pt idx="1578">
                  <c:v>1.57825E-7</c:v>
                </c:pt>
                <c:pt idx="1579">
                  <c:v>1.5792500000000001E-7</c:v>
                </c:pt>
                <c:pt idx="1580">
                  <c:v>1.5802499999999999E-7</c:v>
                </c:pt>
                <c:pt idx="1581">
                  <c:v>1.5812499999999999E-7</c:v>
                </c:pt>
                <c:pt idx="1582">
                  <c:v>1.58225E-7</c:v>
                </c:pt>
                <c:pt idx="1583">
                  <c:v>1.5832500000000001E-7</c:v>
                </c:pt>
                <c:pt idx="1584">
                  <c:v>1.5842499999999999E-7</c:v>
                </c:pt>
                <c:pt idx="1585">
                  <c:v>1.58525E-7</c:v>
                </c:pt>
                <c:pt idx="1586">
                  <c:v>1.5862500000000001E-7</c:v>
                </c:pt>
                <c:pt idx="1587">
                  <c:v>1.5872499999999999E-7</c:v>
                </c:pt>
                <c:pt idx="1588">
                  <c:v>1.5882499999999999E-7</c:v>
                </c:pt>
                <c:pt idx="1589">
                  <c:v>1.58925E-7</c:v>
                </c:pt>
                <c:pt idx="1590">
                  <c:v>1.5902500000000001E-7</c:v>
                </c:pt>
                <c:pt idx="1591">
                  <c:v>1.5912499999999999E-7</c:v>
                </c:pt>
                <c:pt idx="1592">
                  <c:v>1.59225E-7</c:v>
                </c:pt>
                <c:pt idx="1593">
                  <c:v>1.5932500000000001E-7</c:v>
                </c:pt>
                <c:pt idx="1594">
                  <c:v>1.5942500000000001E-7</c:v>
                </c:pt>
                <c:pt idx="1595">
                  <c:v>1.5952499999999999E-7</c:v>
                </c:pt>
                <c:pt idx="1596">
                  <c:v>1.59625E-7</c:v>
                </c:pt>
                <c:pt idx="1597">
                  <c:v>1.5972500000000001E-7</c:v>
                </c:pt>
                <c:pt idx="1598">
                  <c:v>1.5982499999999999E-7</c:v>
                </c:pt>
                <c:pt idx="1599">
                  <c:v>1.59925E-7</c:v>
                </c:pt>
                <c:pt idx="1600">
                  <c:v>1.6002500000000001E-7</c:v>
                </c:pt>
                <c:pt idx="1601">
                  <c:v>1.6012500000000001E-7</c:v>
                </c:pt>
                <c:pt idx="1602">
                  <c:v>1.6022499999999999E-7</c:v>
                </c:pt>
                <c:pt idx="1603">
                  <c:v>1.60325E-7</c:v>
                </c:pt>
                <c:pt idx="1604">
                  <c:v>1.6042500000000001E-7</c:v>
                </c:pt>
                <c:pt idx="1605">
                  <c:v>1.6052499999999999E-7</c:v>
                </c:pt>
                <c:pt idx="1606">
                  <c:v>1.60625E-7</c:v>
                </c:pt>
                <c:pt idx="1607">
                  <c:v>1.60725E-7</c:v>
                </c:pt>
                <c:pt idx="1608">
                  <c:v>1.6082500000000001E-7</c:v>
                </c:pt>
                <c:pt idx="1609">
                  <c:v>1.6092499999999999E-7</c:v>
                </c:pt>
                <c:pt idx="1610">
                  <c:v>1.61025E-7</c:v>
                </c:pt>
                <c:pt idx="1611">
                  <c:v>1.6112500000000001E-7</c:v>
                </c:pt>
                <c:pt idx="1612">
                  <c:v>1.6122499999999999E-7</c:v>
                </c:pt>
                <c:pt idx="1613">
                  <c:v>1.61325E-7</c:v>
                </c:pt>
                <c:pt idx="1614">
                  <c:v>1.61425E-7</c:v>
                </c:pt>
                <c:pt idx="1615">
                  <c:v>1.6152500000000001E-7</c:v>
                </c:pt>
                <c:pt idx="1616">
                  <c:v>1.6162499999999999E-7</c:v>
                </c:pt>
                <c:pt idx="1617">
                  <c:v>1.61725E-7</c:v>
                </c:pt>
                <c:pt idx="1618">
                  <c:v>1.6182500000000001E-7</c:v>
                </c:pt>
                <c:pt idx="1619">
                  <c:v>1.6192499999999999E-7</c:v>
                </c:pt>
                <c:pt idx="1620">
                  <c:v>1.62025E-7</c:v>
                </c:pt>
                <c:pt idx="1621">
                  <c:v>1.62125E-7</c:v>
                </c:pt>
                <c:pt idx="1622">
                  <c:v>1.6222500000000001E-7</c:v>
                </c:pt>
                <c:pt idx="1623">
                  <c:v>1.6232499999999999E-7</c:v>
                </c:pt>
                <c:pt idx="1624">
                  <c:v>1.62425E-7</c:v>
                </c:pt>
                <c:pt idx="1625">
                  <c:v>1.6252500000000001E-7</c:v>
                </c:pt>
                <c:pt idx="1626">
                  <c:v>1.6262499999999999E-7</c:v>
                </c:pt>
                <c:pt idx="1627">
                  <c:v>1.62725E-7</c:v>
                </c:pt>
                <c:pt idx="1628">
                  <c:v>1.62825E-7</c:v>
                </c:pt>
                <c:pt idx="1629">
                  <c:v>1.6292500000000001E-7</c:v>
                </c:pt>
                <c:pt idx="1630">
                  <c:v>1.6302499999999999E-7</c:v>
                </c:pt>
                <c:pt idx="1631">
                  <c:v>1.63125E-7</c:v>
                </c:pt>
                <c:pt idx="1632">
                  <c:v>1.6322500000000001E-7</c:v>
                </c:pt>
                <c:pt idx="1633">
                  <c:v>1.6332499999999999E-7</c:v>
                </c:pt>
                <c:pt idx="1634">
                  <c:v>1.63425E-7</c:v>
                </c:pt>
                <c:pt idx="1635">
                  <c:v>1.63525E-7</c:v>
                </c:pt>
                <c:pt idx="1636">
                  <c:v>1.6362500000000001E-7</c:v>
                </c:pt>
                <c:pt idx="1637">
                  <c:v>1.6372499999999999E-7</c:v>
                </c:pt>
                <c:pt idx="1638">
                  <c:v>1.63825E-7</c:v>
                </c:pt>
                <c:pt idx="1639">
                  <c:v>1.6392500000000001E-7</c:v>
                </c:pt>
                <c:pt idx="1640">
                  <c:v>1.6402499999999999E-7</c:v>
                </c:pt>
                <c:pt idx="1641">
                  <c:v>1.64125E-7</c:v>
                </c:pt>
                <c:pt idx="1642">
                  <c:v>1.64225E-7</c:v>
                </c:pt>
                <c:pt idx="1643">
                  <c:v>1.6432500000000001E-7</c:v>
                </c:pt>
                <c:pt idx="1644">
                  <c:v>1.6442499999999999E-7</c:v>
                </c:pt>
                <c:pt idx="1645">
                  <c:v>1.64525E-7</c:v>
                </c:pt>
                <c:pt idx="1646">
                  <c:v>1.6462500000000001E-7</c:v>
                </c:pt>
                <c:pt idx="1647">
                  <c:v>1.6472499999999999E-7</c:v>
                </c:pt>
                <c:pt idx="1648">
                  <c:v>1.64825E-7</c:v>
                </c:pt>
                <c:pt idx="1649">
                  <c:v>1.64925E-7</c:v>
                </c:pt>
                <c:pt idx="1650">
                  <c:v>1.6502500000000001E-7</c:v>
                </c:pt>
                <c:pt idx="1651">
                  <c:v>1.6512499999999999E-7</c:v>
                </c:pt>
                <c:pt idx="1652">
                  <c:v>1.65225E-7</c:v>
                </c:pt>
                <c:pt idx="1653">
                  <c:v>1.6532500000000001E-7</c:v>
                </c:pt>
                <c:pt idx="1654">
                  <c:v>1.6542499999999999E-7</c:v>
                </c:pt>
                <c:pt idx="1655">
                  <c:v>1.6552499999999999E-7</c:v>
                </c:pt>
                <c:pt idx="1656">
                  <c:v>1.65625E-7</c:v>
                </c:pt>
                <c:pt idx="1657">
                  <c:v>1.6572500000000001E-7</c:v>
                </c:pt>
                <c:pt idx="1658">
                  <c:v>1.6582499999999999E-7</c:v>
                </c:pt>
                <c:pt idx="1659">
                  <c:v>1.65925E-7</c:v>
                </c:pt>
                <c:pt idx="1660">
                  <c:v>1.6602500000000001E-7</c:v>
                </c:pt>
                <c:pt idx="1661">
                  <c:v>1.6612499999999999E-7</c:v>
                </c:pt>
                <c:pt idx="1662">
                  <c:v>1.6622499999999999E-7</c:v>
                </c:pt>
                <c:pt idx="1663">
                  <c:v>1.66325E-7</c:v>
                </c:pt>
                <c:pt idx="1664">
                  <c:v>1.6642500000000001E-7</c:v>
                </c:pt>
                <c:pt idx="1665">
                  <c:v>1.6652499999999999E-7</c:v>
                </c:pt>
                <c:pt idx="1666">
                  <c:v>1.66625E-7</c:v>
                </c:pt>
                <c:pt idx="1667">
                  <c:v>1.6672500000000001E-7</c:v>
                </c:pt>
                <c:pt idx="1668">
                  <c:v>1.6682500000000001E-7</c:v>
                </c:pt>
                <c:pt idx="1669">
                  <c:v>1.6692499999999999E-7</c:v>
                </c:pt>
                <c:pt idx="1670">
                  <c:v>1.67025E-7</c:v>
                </c:pt>
                <c:pt idx="1671">
                  <c:v>1.6712500000000001E-7</c:v>
                </c:pt>
                <c:pt idx="1672">
                  <c:v>1.6722499999999999E-7</c:v>
                </c:pt>
                <c:pt idx="1673">
                  <c:v>1.67325E-7</c:v>
                </c:pt>
                <c:pt idx="1674">
                  <c:v>1.6742500000000001E-7</c:v>
                </c:pt>
                <c:pt idx="1675">
                  <c:v>1.6752500000000001E-7</c:v>
                </c:pt>
                <c:pt idx="1676">
                  <c:v>1.6762499999999999E-7</c:v>
                </c:pt>
                <c:pt idx="1677">
                  <c:v>1.67725E-7</c:v>
                </c:pt>
                <c:pt idx="1678">
                  <c:v>1.6782500000000001E-7</c:v>
                </c:pt>
                <c:pt idx="1679">
                  <c:v>1.6792499999999999E-7</c:v>
                </c:pt>
                <c:pt idx="1680">
                  <c:v>1.68025E-7</c:v>
                </c:pt>
                <c:pt idx="1681">
                  <c:v>1.68125E-7</c:v>
                </c:pt>
                <c:pt idx="1682">
                  <c:v>1.6822500000000001E-7</c:v>
                </c:pt>
                <c:pt idx="1683">
                  <c:v>1.6832499999999999E-7</c:v>
                </c:pt>
                <c:pt idx="1684">
                  <c:v>1.68425E-7</c:v>
                </c:pt>
                <c:pt idx="1685">
                  <c:v>1.6852500000000001E-7</c:v>
                </c:pt>
                <c:pt idx="1686">
                  <c:v>1.6862499999999999E-7</c:v>
                </c:pt>
                <c:pt idx="1687">
                  <c:v>1.68725E-7</c:v>
                </c:pt>
                <c:pt idx="1688">
                  <c:v>1.68825E-7</c:v>
                </c:pt>
                <c:pt idx="1689">
                  <c:v>1.6892500000000001E-7</c:v>
                </c:pt>
                <c:pt idx="1690">
                  <c:v>1.6902499999999999E-7</c:v>
                </c:pt>
                <c:pt idx="1691">
                  <c:v>1.69125E-7</c:v>
                </c:pt>
                <c:pt idx="1692">
                  <c:v>1.6922500000000001E-7</c:v>
                </c:pt>
                <c:pt idx="1693">
                  <c:v>1.6932499999999999E-7</c:v>
                </c:pt>
                <c:pt idx="1694">
                  <c:v>1.69425E-7</c:v>
                </c:pt>
                <c:pt idx="1695">
                  <c:v>1.69525E-7</c:v>
                </c:pt>
                <c:pt idx="1696">
                  <c:v>1.6962500000000001E-7</c:v>
                </c:pt>
                <c:pt idx="1697">
                  <c:v>1.6972499999999999E-7</c:v>
                </c:pt>
                <c:pt idx="1698">
                  <c:v>1.69825E-7</c:v>
                </c:pt>
                <c:pt idx="1699">
                  <c:v>1.6992500000000001E-7</c:v>
                </c:pt>
                <c:pt idx="1700">
                  <c:v>1.7002499999999999E-7</c:v>
                </c:pt>
                <c:pt idx="1701">
                  <c:v>1.70125E-7</c:v>
                </c:pt>
                <c:pt idx="1702">
                  <c:v>1.70225E-7</c:v>
                </c:pt>
                <c:pt idx="1703">
                  <c:v>1.7032500000000001E-7</c:v>
                </c:pt>
                <c:pt idx="1704">
                  <c:v>1.7042499999999999E-7</c:v>
                </c:pt>
                <c:pt idx="1705">
                  <c:v>1.70525E-7</c:v>
                </c:pt>
                <c:pt idx="1706">
                  <c:v>1.7062500000000001E-7</c:v>
                </c:pt>
                <c:pt idx="1707">
                  <c:v>1.7072499999999999E-7</c:v>
                </c:pt>
                <c:pt idx="1708">
                  <c:v>1.70825E-7</c:v>
                </c:pt>
                <c:pt idx="1709">
                  <c:v>1.70925E-7</c:v>
                </c:pt>
                <c:pt idx="1710">
                  <c:v>1.7102500000000001E-7</c:v>
                </c:pt>
                <c:pt idx="1711">
                  <c:v>1.7112499999999999E-7</c:v>
                </c:pt>
                <c:pt idx="1712">
                  <c:v>1.71225E-7</c:v>
                </c:pt>
                <c:pt idx="1713">
                  <c:v>1.7132500000000001E-7</c:v>
                </c:pt>
                <c:pt idx="1714">
                  <c:v>1.7142499999999999E-7</c:v>
                </c:pt>
                <c:pt idx="1715">
                  <c:v>1.71525E-7</c:v>
                </c:pt>
                <c:pt idx="1716">
                  <c:v>1.71625E-7</c:v>
                </c:pt>
                <c:pt idx="1717">
                  <c:v>1.7172500000000001E-7</c:v>
                </c:pt>
                <c:pt idx="1718">
                  <c:v>1.7182499999999999E-7</c:v>
                </c:pt>
                <c:pt idx="1719">
                  <c:v>1.71925E-7</c:v>
                </c:pt>
                <c:pt idx="1720">
                  <c:v>1.7202500000000001E-7</c:v>
                </c:pt>
                <c:pt idx="1721">
                  <c:v>1.7212499999999999E-7</c:v>
                </c:pt>
                <c:pt idx="1722">
                  <c:v>1.72225E-7</c:v>
                </c:pt>
                <c:pt idx="1723">
                  <c:v>1.72325E-7</c:v>
                </c:pt>
                <c:pt idx="1724">
                  <c:v>1.7242500000000001E-7</c:v>
                </c:pt>
                <c:pt idx="1725">
                  <c:v>1.7252499999999999E-7</c:v>
                </c:pt>
                <c:pt idx="1726">
                  <c:v>1.72625E-7</c:v>
                </c:pt>
                <c:pt idx="1727">
                  <c:v>1.7272500000000001E-7</c:v>
                </c:pt>
                <c:pt idx="1728">
                  <c:v>1.7282499999999999E-7</c:v>
                </c:pt>
                <c:pt idx="1729">
                  <c:v>1.72925E-7</c:v>
                </c:pt>
                <c:pt idx="1730">
                  <c:v>1.73025E-7</c:v>
                </c:pt>
                <c:pt idx="1731">
                  <c:v>1.7312500000000001E-7</c:v>
                </c:pt>
                <c:pt idx="1732">
                  <c:v>1.7322499999999999E-7</c:v>
                </c:pt>
                <c:pt idx="1733">
                  <c:v>1.73325E-7</c:v>
                </c:pt>
                <c:pt idx="1734">
                  <c:v>1.7342500000000001E-7</c:v>
                </c:pt>
                <c:pt idx="1735">
                  <c:v>1.7352499999999999E-7</c:v>
                </c:pt>
                <c:pt idx="1736">
                  <c:v>1.7362499999999999E-7</c:v>
                </c:pt>
                <c:pt idx="1737">
                  <c:v>1.73725E-7</c:v>
                </c:pt>
                <c:pt idx="1738">
                  <c:v>1.7382500000000001E-7</c:v>
                </c:pt>
                <c:pt idx="1739">
                  <c:v>1.7392499999999999E-7</c:v>
                </c:pt>
                <c:pt idx="1740">
                  <c:v>1.74025E-7</c:v>
                </c:pt>
                <c:pt idx="1741">
                  <c:v>1.7412500000000001E-7</c:v>
                </c:pt>
                <c:pt idx="1742">
                  <c:v>1.7422499999999999E-7</c:v>
                </c:pt>
                <c:pt idx="1743">
                  <c:v>1.7432499999999999E-7</c:v>
                </c:pt>
                <c:pt idx="1744">
                  <c:v>1.74425E-7</c:v>
                </c:pt>
                <c:pt idx="1745">
                  <c:v>1.7452500000000001E-7</c:v>
                </c:pt>
                <c:pt idx="1746">
                  <c:v>1.7462499999999999E-7</c:v>
                </c:pt>
                <c:pt idx="1747">
                  <c:v>1.74725E-7</c:v>
                </c:pt>
                <c:pt idx="1748">
                  <c:v>1.7482500000000001E-7</c:v>
                </c:pt>
                <c:pt idx="1749">
                  <c:v>1.7492500000000001E-7</c:v>
                </c:pt>
                <c:pt idx="1750">
                  <c:v>1.7502499999999999E-7</c:v>
                </c:pt>
                <c:pt idx="1751">
                  <c:v>1.75125E-7</c:v>
                </c:pt>
                <c:pt idx="1752">
                  <c:v>1.7522500000000001E-7</c:v>
                </c:pt>
                <c:pt idx="1753">
                  <c:v>1.7532499999999999E-7</c:v>
                </c:pt>
                <c:pt idx="1754">
                  <c:v>1.75425E-7</c:v>
                </c:pt>
                <c:pt idx="1755">
                  <c:v>1.7552500000000001E-7</c:v>
                </c:pt>
                <c:pt idx="1756">
                  <c:v>1.7562500000000001E-7</c:v>
                </c:pt>
                <c:pt idx="1757">
                  <c:v>1.7572499999999999E-7</c:v>
                </c:pt>
                <c:pt idx="1758">
                  <c:v>1.75825E-7</c:v>
                </c:pt>
                <c:pt idx="1759">
                  <c:v>1.7592500000000001E-7</c:v>
                </c:pt>
                <c:pt idx="1760">
                  <c:v>1.7602499999999999E-7</c:v>
                </c:pt>
                <c:pt idx="1761">
                  <c:v>1.76125E-7</c:v>
                </c:pt>
                <c:pt idx="1762">
                  <c:v>1.76225E-7</c:v>
                </c:pt>
                <c:pt idx="1763">
                  <c:v>1.7632500000000001E-7</c:v>
                </c:pt>
                <c:pt idx="1764">
                  <c:v>1.7642499999999999E-7</c:v>
                </c:pt>
                <c:pt idx="1765">
                  <c:v>1.76525E-7</c:v>
                </c:pt>
                <c:pt idx="1766">
                  <c:v>1.7662500000000001E-7</c:v>
                </c:pt>
                <c:pt idx="1767">
                  <c:v>1.7672499999999999E-7</c:v>
                </c:pt>
                <c:pt idx="1768">
                  <c:v>1.76825E-7</c:v>
                </c:pt>
                <c:pt idx="1769">
                  <c:v>1.76925E-7</c:v>
                </c:pt>
                <c:pt idx="1770">
                  <c:v>1.7702500000000001E-7</c:v>
                </c:pt>
                <c:pt idx="1771">
                  <c:v>1.7712499999999999E-7</c:v>
                </c:pt>
                <c:pt idx="1772">
                  <c:v>1.77225E-7</c:v>
                </c:pt>
                <c:pt idx="1773">
                  <c:v>1.7732500000000001E-7</c:v>
                </c:pt>
                <c:pt idx="1774">
                  <c:v>1.7742499999999999E-7</c:v>
                </c:pt>
                <c:pt idx="1775">
                  <c:v>1.77525E-7</c:v>
                </c:pt>
                <c:pt idx="1776">
                  <c:v>1.77625E-7</c:v>
                </c:pt>
                <c:pt idx="1777">
                  <c:v>1.7772500000000001E-7</c:v>
                </c:pt>
                <c:pt idx="1778">
                  <c:v>1.7782499999999999E-7</c:v>
                </c:pt>
                <c:pt idx="1779">
                  <c:v>1.77925E-7</c:v>
                </c:pt>
                <c:pt idx="1780">
                  <c:v>1.7802500000000001E-7</c:v>
                </c:pt>
                <c:pt idx="1781">
                  <c:v>1.7812499999999999E-7</c:v>
                </c:pt>
                <c:pt idx="1782">
                  <c:v>1.78225E-7</c:v>
                </c:pt>
                <c:pt idx="1783">
                  <c:v>1.78325E-7</c:v>
                </c:pt>
                <c:pt idx="1784">
                  <c:v>1.7842500000000001E-7</c:v>
                </c:pt>
                <c:pt idx="1785">
                  <c:v>1.7852499999999999E-7</c:v>
                </c:pt>
                <c:pt idx="1786">
                  <c:v>1.78625E-7</c:v>
                </c:pt>
                <c:pt idx="1787">
                  <c:v>1.7872500000000001E-7</c:v>
                </c:pt>
                <c:pt idx="1788">
                  <c:v>1.7882499999999999E-7</c:v>
                </c:pt>
                <c:pt idx="1789">
                  <c:v>1.78925E-7</c:v>
                </c:pt>
                <c:pt idx="1790">
                  <c:v>1.79025E-7</c:v>
                </c:pt>
                <c:pt idx="1791">
                  <c:v>1.7912500000000001E-7</c:v>
                </c:pt>
                <c:pt idx="1792">
                  <c:v>1.7922499999999999E-7</c:v>
                </c:pt>
                <c:pt idx="1793">
                  <c:v>1.79325E-7</c:v>
                </c:pt>
                <c:pt idx="1794">
                  <c:v>1.7942500000000001E-7</c:v>
                </c:pt>
                <c:pt idx="1795">
                  <c:v>1.7952499999999999E-7</c:v>
                </c:pt>
                <c:pt idx="1796">
                  <c:v>1.79625E-7</c:v>
                </c:pt>
                <c:pt idx="1797">
                  <c:v>1.79725E-7</c:v>
                </c:pt>
                <c:pt idx="1798">
                  <c:v>1.7982500000000001E-7</c:v>
                </c:pt>
                <c:pt idx="1799">
                  <c:v>1.7992499999999999E-7</c:v>
                </c:pt>
                <c:pt idx="1800">
                  <c:v>1.80025E-7</c:v>
                </c:pt>
                <c:pt idx="1801">
                  <c:v>1.8012500000000001E-7</c:v>
                </c:pt>
                <c:pt idx="1802">
                  <c:v>1.8022499999999999E-7</c:v>
                </c:pt>
                <c:pt idx="1803">
                  <c:v>1.80325E-7</c:v>
                </c:pt>
                <c:pt idx="1804">
                  <c:v>1.80425E-7</c:v>
                </c:pt>
                <c:pt idx="1805">
                  <c:v>1.8052500000000001E-7</c:v>
                </c:pt>
                <c:pt idx="1806">
                  <c:v>1.8062499999999999E-7</c:v>
                </c:pt>
                <c:pt idx="1807">
                  <c:v>1.80725E-7</c:v>
                </c:pt>
                <c:pt idx="1808">
                  <c:v>1.8082500000000001E-7</c:v>
                </c:pt>
                <c:pt idx="1809">
                  <c:v>1.8092499999999999E-7</c:v>
                </c:pt>
                <c:pt idx="1810">
                  <c:v>1.8102499999999999E-7</c:v>
                </c:pt>
                <c:pt idx="1811">
                  <c:v>1.81125E-7</c:v>
                </c:pt>
                <c:pt idx="1812">
                  <c:v>1.8122500000000001E-7</c:v>
                </c:pt>
                <c:pt idx="1813">
                  <c:v>1.8132499999999999E-7</c:v>
                </c:pt>
                <c:pt idx="1814">
                  <c:v>1.81425E-7</c:v>
                </c:pt>
                <c:pt idx="1815">
                  <c:v>1.8152500000000001E-7</c:v>
                </c:pt>
                <c:pt idx="1816">
                  <c:v>1.8162499999999999E-7</c:v>
                </c:pt>
                <c:pt idx="1817">
                  <c:v>1.8172499999999999E-7</c:v>
                </c:pt>
                <c:pt idx="1818">
                  <c:v>1.81825E-7</c:v>
                </c:pt>
                <c:pt idx="1819">
                  <c:v>1.8192500000000001E-7</c:v>
                </c:pt>
                <c:pt idx="1820">
                  <c:v>1.8202499999999999E-7</c:v>
                </c:pt>
                <c:pt idx="1821">
                  <c:v>1.82125E-7</c:v>
                </c:pt>
                <c:pt idx="1822">
                  <c:v>1.8222500000000001E-7</c:v>
                </c:pt>
                <c:pt idx="1823">
                  <c:v>1.8232500000000001E-7</c:v>
                </c:pt>
                <c:pt idx="1824">
                  <c:v>1.8242499999999999E-7</c:v>
                </c:pt>
                <c:pt idx="1825">
                  <c:v>1.82525E-7</c:v>
                </c:pt>
                <c:pt idx="1826">
                  <c:v>1.8262500000000001E-7</c:v>
                </c:pt>
                <c:pt idx="1827">
                  <c:v>1.8272499999999999E-7</c:v>
                </c:pt>
                <c:pt idx="1828">
                  <c:v>1.82825E-7</c:v>
                </c:pt>
                <c:pt idx="1829">
                  <c:v>1.8292500000000001E-7</c:v>
                </c:pt>
                <c:pt idx="1830">
                  <c:v>1.8302500000000001E-7</c:v>
                </c:pt>
                <c:pt idx="1831">
                  <c:v>1.8312499999999999E-7</c:v>
                </c:pt>
                <c:pt idx="1832">
                  <c:v>1.83225E-7</c:v>
                </c:pt>
                <c:pt idx="1833">
                  <c:v>1.8332500000000001E-7</c:v>
                </c:pt>
                <c:pt idx="1834">
                  <c:v>1.8342499999999999E-7</c:v>
                </c:pt>
                <c:pt idx="1835">
                  <c:v>1.83525E-7</c:v>
                </c:pt>
                <c:pt idx="1836">
                  <c:v>1.83625E-7</c:v>
                </c:pt>
                <c:pt idx="1837">
                  <c:v>1.8372500000000001E-7</c:v>
                </c:pt>
                <c:pt idx="1838">
                  <c:v>1.8382499999999999E-7</c:v>
                </c:pt>
                <c:pt idx="1839">
                  <c:v>1.83925E-7</c:v>
                </c:pt>
                <c:pt idx="1840">
                  <c:v>1.8402500000000001E-7</c:v>
                </c:pt>
                <c:pt idx="1841">
                  <c:v>1.8412499999999999E-7</c:v>
                </c:pt>
                <c:pt idx="1842">
                  <c:v>1.84225E-7</c:v>
                </c:pt>
                <c:pt idx="1843">
                  <c:v>1.84325E-7</c:v>
                </c:pt>
                <c:pt idx="1844">
                  <c:v>1.8442500000000001E-7</c:v>
                </c:pt>
                <c:pt idx="1845">
                  <c:v>1.8452499999999999E-7</c:v>
                </c:pt>
                <c:pt idx="1846">
                  <c:v>1.84625E-7</c:v>
                </c:pt>
                <c:pt idx="1847">
                  <c:v>1.8472500000000001E-7</c:v>
                </c:pt>
                <c:pt idx="1848">
                  <c:v>1.8482499999999999E-7</c:v>
                </c:pt>
                <c:pt idx="1849">
                  <c:v>1.84925E-7</c:v>
                </c:pt>
                <c:pt idx="1850">
                  <c:v>1.85025E-7</c:v>
                </c:pt>
                <c:pt idx="1851">
                  <c:v>1.8512500000000001E-7</c:v>
                </c:pt>
                <c:pt idx="1852">
                  <c:v>1.8522499999999999E-7</c:v>
                </c:pt>
                <c:pt idx="1853">
                  <c:v>1.85325E-7</c:v>
                </c:pt>
                <c:pt idx="1854">
                  <c:v>1.8542500000000001E-7</c:v>
                </c:pt>
                <c:pt idx="1855">
                  <c:v>1.8552499999999999E-7</c:v>
                </c:pt>
                <c:pt idx="1856">
                  <c:v>1.85625E-7</c:v>
                </c:pt>
                <c:pt idx="1857">
                  <c:v>1.85725E-7</c:v>
                </c:pt>
                <c:pt idx="1858">
                  <c:v>1.8582500000000001E-7</c:v>
                </c:pt>
                <c:pt idx="1859">
                  <c:v>1.8592499999999999E-7</c:v>
                </c:pt>
                <c:pt idx="1860">
                  <c:v>1.86025E-7</c:v>
                </c:pt>
                <c:pt idx="1861">
                  <c:v>1.8612500000000001E-7</c:v>
                </c:pt>
                <c:pt idx="1862">
                  <c:v>1.8622499999999999E-7</c:v>
                </c:pt>
                <c:pt idx="1863">
                  <c:v>1.86325E-7</c:v>
                </c:pt>
                <c:pt idx="1864">
                  <c:v>1.86425E-7</c:v>
                </c:pt>
                <c:pt idx="1865">
                  <c:v>1.8652500000000001E-7</c:v>
                </c:pt>
                <c:pt idx="1866">
                  <c:v>1.8662499999999999E-7</c:v>
                </c:pt>
                <c:pt idx="1867">
                  <c:v>1.86725E-7</c:v>
                </c:pt>
                <c:pt idx="1868">
                  <c:v>1.8682500000000001E-7</c:v>
                </c:pt>
                <c:pt idx="1869">
                  <c:v>1.8692499999999999E-7</c:v>
                </c:pt>
                <c:pt idx="1870">
                  <c:v>1.87025E-7</c:v>
                </c:pt>
                <c:pt idx="1871">
                  <c:v>1.87125E-7</c:v>
                </c:pt>
                <c:pt idx="1872">
                  <c:v>1.8722500000000001E-7</c:v>
                </c:pt>
                <c:pt idx="1873">
                  <c:v>1.8732499999999999E-7</c:v>
                </c:pt>
                <c:pt idx="1874">
                  <c:v>1.87425E-7</c:v>
                </c:pt>
                <c:pt idx="1875">
                  <c:v>1.8752500000000001E-7</c:v>
                </c:pt>
                <c:pt idx="1876">
                  <c:v>1.8762499999999999E-7</c:v>
                </c:pt>
                <c:pt idx="1877">
                  <c:v>1.87725E-7</c:v>
                </c:pt>
                <c:pt idx="1878">
                  <c:v>1.87825E-7</c:v>
                </c:pt>
                <c:pt idx="1879">
                  <c:v>1.8792500000000001E-7</c:v>
                </c:pt>
                <c:pt idx="1880">
                  <c:v>1.8802499999999999E-7</c:v>
                </c:pt>
                <c:pt idx="1881">
                  <c:v>1.88125E-7</c:v>
                </c:pt>
                <c:pt idx="1882">
                  <c:v>1.8822500000000001E-7</c:v>
                </c:pt>
                <c:pt idx="1883">
                  <c:v>1.8832499999999999E-7</c:v>
                </c:pt>
                <c:pt idx="1884">
                  <c:v>1.8842499999999999E-7</c:v>
                </c:pt>
                <c:pt idx="1885">
                  <c:v>1.88525E-7</c:v>
                </c:pt>
                <c:pt idx="1886">
                  <c:v>1.8862500000000001E-7</c:v>
                </c:pt>
                <c:pt idx="1887">
                  <c:v>1.8872499999999999E-7</c:v>
                </c:pt>
                <c:pt idx="1888">
                  <c:v>1.88825E-7</c:v>
                </c:pt>
                <c:pt idx="1889">
                  <c:v>1.8892500000000001E-7</c:v>
                </c:pt>
                <c:pt idx="1890">
                  <c:v>1.8902499999999999E-7</c:v>
                </c:pt>
                <c:pt idx="1891">
                  <c:v>1.8912499999999999E-7</c:v>
                </c:pt>
                <c:pt idx="1892">
                  <c:v>1.89225E-7</c:v>
                </c:pt>
                <c:pt idx="1893">
                  <c:v>1.8932500000000001E-7</c:v>
                </c:pt>
                <c:pt idx="1894">
                  <c:v>1.8942499999999999E-7</c:v>
                </c:pt>
                <c:pt idx="1895">
                  <c:v>1.89525E-7</c:v>
                </c:pt>
                <c:pt idx="1896">
                  <c:v>1.8962500000000001E-7</c:v>
                </c:pt>
                <c:pt idx="1897">
                  <c:v>1.8972500000000001E-7</c:v>
                </c:pt>
                <c:pt idx="1898">
                  <c:v>1.8982499999999999E-7</c:v>
                </c:pt>
                <c:pt idx="1899">
                  <c:v>1.89925E-7</c:v>
                </c:pt>
                <c:pt idx="1900">
                  <c:v>1.9002500000000001E-7</c:v>
                </c:pt>
                <c:pt idx="1901">
                  <c:v>1.9012499999999999E-7</c:v>
                </c:pt>
                <c:pt idx="1902">
                  <c:v>1.90225E-7</c:v>
                </c:pt>
                <c:pt idx="1903">
                  <c:v>1.9032500000000001E-7</c:v>
                </c:pt>
                <c:pt idx="1904">
                  <c:v>1.9042500000000001E-7</c:v>
                </c:pt>
                <c:pt idx="1905">
                  <c:v>1.9052499999999999E-7</c:v>
                </c:pt>
                <c:pt idx="1906">
                  <c:v>1.90625E-7</c:v>
                </c:pt>
                <c:pt idx="1907">
                  <c:v>1.9072500000000001E-7</c:v>
                </c:pt>
                <c:pt idx="1908">
                  <c:v>1.9082499999999999E-7</c:v>
                </c:pt>
                <c:pt idx="1909">
                  <c:v>1.90925E-7</c:v>
                </c:pt>
                <c:pt idx="1910">
                  <c:v>1.91025E-7</c:v>
                </c:pt>
                <c:pt idx="1911">
                  <c:v>1.9112500000000001E-7</c:v>
                </c:pt>
                <c:pt idx="1912">
                  <c:v>1.9122499999999999E-7</c:v>
                </c:pt>
                <c:pt idx="1913">
                  <c:v>1.91325E-7</c:v>
                </c:pt>
                <c:pt idx="1914">
                  <c:v>1.9142500000000001E-7</c:v>
                </c:pt>
                <c:pt idx="1915">
                  <c:v>1.9152499999999999E-7</c:v>
                </c:pt>
                <c:pt idx="1916">
                  <c:v>1.91625E-7</c:v>
                </c:pt>
                <c:pt idx="1917">
                  <c:v>1.91725E-7</c:v>
                </c:pt>
                <c:pt idx="1918">
                  <c:v>1.9182500000000001E-7</c:v>
                </c:pt>
                <c:pt idx="1919">
                  <c:v>1.9192499999999999E-7</c:v>
                </c:pt>
                <c:pt idx="1920">
                  <c:v>1.92025E-7</c:v>
                </c:pt>
                <c:pt idx="1921">
                  <c:v>1.9212500000000001E-7</c:v>
                </c:pt>
                <c:pt idx="1922">
                  <c:v>1.9222499999999999E-7</c:v>
                </c:pt>
                <c:pt idx="1923">
                  <c:v>1.92325E-7</c:v>
                </c:pt>
                <c:pt idx="1924">
                  <c:v>1.92425E-7</c:v>
                </c:pt>
                <c:pt idx="1925">
                  <c:v>1.9252500000000001E-7</c:v>
                </c:pt>
                <c:pt idx="1926">
                  <c:v>1.9262499999999999E-7</c:v>
                </c:pt>
                <c:pt idx="1927">
                  <c:v>1.92725E-7</c:v>
                </c:pt>
                <c:pt idx="1928">
                  <c:v>1.9282500000000001E-7</c:v>
                </c:pt>
                <c:pt idx="1929">
                  <c:v>1.9292499999999999E-7</c:v>
                </c:pt>
                <c:pt idx="1930">
                  <c:v>1.93025E-7</c:v>
                </c:pt>
                <c:pt idx="1931">
                  <c:v>1.93125E-7</c:v>
                </c:pt>
                <c:pt idx="1932">
                  <c:v>1.9322500000000001E-7</c:v>
                </c:pt>
                <c:pt idx="1933">
                  <c:v>1.9332499999999999E-7</c:v>
                </c:pt>
                <c:pt idx="1934">
                  <c:v>1.93425E-7</c:v>
                </c:pt>
                <c:pt idx="1935">
                  <c:v>1.9352500000000001E-7</c:v>
                </c:pt>
                <c:pt idx="1936">
                  <c:v>1.9362499999999999E-7</c:v>
                </c:pt>
                <c:pt idx="1937">
                  <c:v>1.93725E-7</c:v>
                </c:pt>
                <c:pt idx="1938">
                  <c:v>1.93825E-7</c:v>
                </c:pt>
                <c:pt idx="1939">
                  <c:v>1.9392500000000001E-7</c:v>
                </c:pt>
                <c:pt idx="1940">
                  <c:v>1.9402499999999999E-7</c:v>
                </c:pt>
                <c:pt idx="1941">
                  <c:v>1.94125E-7</c:v>
                </c:pt>
                <c:pt idx="1942">
                  <c:v>1.9422500000000001E-7</c:v>
                </c:pt>
                <c:pt idx="1943">
                  <c:v>1.9432499999999999E-7</c:v>
                </c:pt>
                <c:pt idx="1944">
                  <c:v>1.94425E-7</c:v>
                </c:pt>
                <c:pt idx="1945">
                  <c:v>1.94525E-7</c:v>
                </c:pt>
                <c:pt idx="1946">
                  <c:v>1.9462500000000001E-7</c:v>
                </c:pt>
                <c:pt idx="1947">
                  <c:v>1.9472499999999999E-7</c:v>
                </c:pt>
                <c:pt idx="1948">
                  <c:v>1.94825E-7</c:v>
                </c:pt>
                <c:pt idx="1949">
                  <c:v>1.9492500000000001E-7</c:v>
                </c:pt>
                <c:pt idx="1950">
                  <c:v>1.9502499999999999E-7</c:v>
                </c:pt>
                <c:pt idx="1951">
                  <c:v>1.95125E-7</c:v>
                </c:pt>
                <c:pt idx="1952">
                  <c:v>1.95225E-7</c:v>
                </c:pt>
                <c:pt idx="1953">
                  <c:v>1.9532500000000001E-7</c:v>
                </c:pt>
                <c:pt idx="1954">
                  <c:v>1.9542499999999999E-7</c:v>
                </c:pt>
                <c:pt idx="1955">
                  <c:v>1.95525E-7</c:v>
                </c:pt>
                <c:pt idx="1956">
                  <c:v>1.9562500000000001E-7</c:v>
                </c:pt>
                <c:pt idx="1957">
                  <c:v>1.9572499999999999E-7</c:v>
                </c:pt>
                <c:pt idx="1958">
                  <c:v>1.9582499999999999E-7</c:v>
                </c:pt>
                <c:pt idx="1959">
                  <c:v>1.95925E-7</c:v>
                </c:pt>
                <c:pt idx="1960">
                  <c:v>1.9602500000000001E-7</c:v>
                </c:pt>
                <c:pt idx="1961">
                  <c:v>1.9612499999999999E-7</c:v>
                </c:pt>
                <c:pt idx="1962">
                  <c:v>1.96225E-7</c:v>
                </c:pt>
                <c:pt idx="1963">
                  <c:v>1.9632500000000001E-7</c:v>
                </c:pt>
                <c:pt idx="1964">
                  <c:v>1.9642499999999999E-7</c:v>
                </c:pt>
                <c:pt idx="1965">
                  <c:v>1.9652499999999999E-7</c:v>
                </c:pt>
                <c:pt idx="1966">
                  <c:v>1.96625E-7</c:v>
                </c:pt>
                <c:pt idx="1967">
                  <c:v>1.9672500000000001E-7</c:v>
                </c:pt>
                <c:pt idx="1968">
                  <c:v>1.9682499999999999E-7</c:v>
                </c:pt>
                <c:pt idx="1969">
                  <c:v>1.96925E-7</c:v>
                </c:pt>
                <c:pt idx="1970">
                  <c:v>1.9702500000000001E-7</c:v>
                </c:pt>
                <c:pt idx="1971">
                  <c:v>1.9712500000000001E-7</c:v>
                </c:pt>
                <c:pt idx="1972">
                  <c:v>1.9722499999999999E-7</c:v>
                </c:pt>
                <c:pt idx="1973">
                  <c:v>1.97325E-7</c:v>
                </c:pt>
                <c:pt idx="1974">
                  <c:v>1.9742500000000001E-7</c:v>
                </c:pt>
                <c:pt idx="1975">
                  <c:v>1.9752499999999999E-7</c:v>
                </c:pt>
                <c:pt idx="1976">
                  <c:v>1.97625E-7</c:v>
                </c:pt>
                <c:pt idx="1977">
                  <c:v>1.9772500000000001E-7</c:v>
                </c:pt>
                <c:pt idx="1978">
                  <c:v>1.9782500000000001E-7</c:v>
                </c:pt>
                <c:pt idx="1979">
                  <c:v>1.9792499999999999E-7</c:v>
                </c:pt>
                <c:pt idx="1980">
                  <c:v>1.98025E-7</c:v>
                </c:pt>
                <c:pt idx="1981">
                  <c:v>1.9812500000000001E-7</c:v>
                </c:pt>
                <c:pt idx="1982">
                  <c:v>1.9822499999999999E-7</c:v>
                </c:pt>
                <c:pt idx="1983">
                  <c:v>1.98325E-7</c:v>
                </c:pt>
                <c:pt idx="1984">
                  <c:v>1.98425E-7</c:v>
                </c:pt>
                <c:pt idx="1985">
                  <c:v>1.9852500000000001E-7</c:v>
                </c:pt>
                <c:pt idx="1986">
                  <c:v>1.9862499999999999E-7</c:v>
                </c:pt>
                <c:pt idx="1987">
                  <c:v>1.98725E-7</c:v>
                </c:pt>
                <c:pt idx="1988">
                  <c:v>1.9882500000000001E-7</c:v>
                </c:pt>
                <c:pt idx="1989">
                  <c:v>1.9892499999999999E-7</c:v>
                </c:pt>
                <c:pt idx="1990">
                  <c:v>1.99025E-7</c:v>
                </c:pt>
                <c:pt idx="1991">
                  <c:v>1.99125E-7</c:v>
                </c:pt>
                <c:pt idx="1992">
                  <c:v>1.9922500000000001E-7</c:v>
                </c:pt>
                <c:pt idx="1993">
                  <c:v>1.9932499999999999E-7</c:v>
                </c:pt>
                <c:pt idx="1994">
                  <c:v>1.99425E-7</c:v>
                </c:pt>
                <c:pt idx="1995">
                  <c:v>1.9952500000000001E-7</c:v>
                </c:pt>
                <c:pt idx="1996">
                  <c:v>1.9962499999999999E-7</c:v>
                </c:pt>
                <c:pt idx="1997">
                  <c:v>1.99725E-7</c:v>
                </c:pt>
                <c:pt idx="1998">
                  <c:v>1.99825E-7</c:v>
                </c:pt>
                <c:pt idx="1999">
                  <c:v>1.9992500000000001E-7</c:v>
                </c:pt>
                <c:pt idx="2000">
                  <c:v>2.0002499999999999E-7</c:v>
                </c:pt>
                <c:pt idx="2001">
                  <c:v>2.00125E-7</c:v>
                </c:pt>
                <c:pt idx="2002">
                  <c:v>2.0022500000000001E-7</c:v>
                </c:pt>
                <c:pt idx="2003">
                  <c:v>2.0032499999999999E-7</c:v>
                </c:pt>
                <c:pt idx="2004">
                  <c:v>2.00425E-7</c:v>
                </c:pt>
                <c:pt idx="2005">
                  <c:v>2.00525E-7</c:v>
                </c:pt>
                <c:pt idx="2006">
                  <c:v>2.0062500000000001E-7</c:v>
                </c:pt>
                <c:pt idx="2007">
                  <c:v>2.0072499999999999E-7</c:v>
                </c:pt>
                <c:pt idx="2008">
                  <c:v>2.00825E-7</c:v>
                </c:pt>
                <c:pt idx="2009">
                  <c:v>2.0092500000000001E-7</c:v>
                </c:pt>
                <c:pt idx="2010">
                  <c:v>2.0102499999999999E-7</c:v>
                </c:pt>
                <c:pt idx="2011">
                  <c:v>2.01125E-7</c:v>
                </c:pt>
                <c:pt idx="2012">
                  <c:v>2.01225E-7</c:v>
                </c:pt>
                <c:pt idx="2013">
                  <c:v>2.0132500000000001E-7</c:v>
                </c:pt>
                <c:pt idx="2014">
                  <c:v>2.0142499999999999E-7</c:v>
                </c:pt>
                <c:pt idx="2015">
                  <c:v>2.01525E-7</c:v>
                </c:pt>
                <c:pt idx="2016">
                  <c:v>2.0162500000000001E-7</c:v>
                </c:pt>
                <c:pt idx="2017">
                  <c:v>2.0172499999999999E-7</c:v>
                </c:pt>
                <c:pt idx="2018">
                  <c:v>2.01825E-7</c:v>
                </c:pt>
                <c:pt idx="2019">
                  <c:v>2.01925E-7</c:v>
                </c:pt>
                <c:pt idx="2020">
                  <c:v>2.0202500000000001E-7</c:v>
                </c:pt>
                <c:pt idx="2021">
                  <c:v>2.0212499999999999E-7</c:v>
                </c:pt>
                <c:pt idx="2022">
                  <c:v>2.02225E-7</c:v>
                </c:pt>
                <c:pt idx="2023">
                  <c:v>2.0232500000000001E-7</c:v>
                </c:pt>
                <c:pt idx="2024">
                  <c:v>2.0242499999999999E-7</c:v>
                </c:pt>
                <c:pt idx="2025">
                  <c:v>2.02525E-7</c:v>
                </c:pt>
                <c:pt idx="2026">
                  <c:v>2.02625E-7</c:v>
                </c:pt>
                <c:pt idx="2027">
                  <c:v>2.0272500000000001E-7</c:v>
                </c:pt>
                <c:pt idx="2028">
                  <c:v>2.0282499999999999E-7</c:v>
                </c:pt>
                <c:pt idx="2029">
                  <c:v>2.02925E-7</c:v>
                </c:pt>
                <c:pt idx="2030">
                  <c:v>2.0302500000000001E-7</c:v>
                </c:pt>
                <c:pt idx="2031">
                  <c:v>2.0312499999999999E-7</c:v>
                </c:pt>
                <c:pt idx="2032">
                  <c:v>2.03225E-7</c:v>
                </c:pt>
                <c:pt idx="2033">
                  <c:v>2.03325E-7</c:v>
                </c:pt>
                <c:pt idx="2034">
                  <c:v>2.0342500000000001E-7</c:v>
                </c:pt>
                <c:pt idx="2035">
                  <c:v>2.0352499999999999E-7</c:v>
                </c:pt>
                <c:pt idx="2036">
                  <c:v>2.03625E-7</c:v>
                </c:pt>
                <c:pt idx="2037">
                  <c:v>2.0372500000000001E-7</c:v>
                </c:pt>
                <c:pt idx="2038">
                  <c:v>2.0382499999999999E-7</c:v>
                </c:pt>
                <c:pt idx="2039">
                  <c:v>2.0392499999999999E-7</c:v>
                </c:pt>
                <c:pt idx="2040">
                  <c:v>2.04025E-7</c:v>
                </c:pt>
                <c:pt idx="2041">
                  <c:v>2.0412500000000001E-7</c:v>
                </c:pt>
                <c:pt idx="2042">
                  <c:v>2.0422499999999999E-7</c:v>
                </c:pt>
                <c:pt idx="2043">
                  <c:v>2.04325E-7</c:v>
                </c:pt>
                <c:pt idx="2044">
                  <c:v>2.0442500000000001E-7</c:v>
                </c:pt>
                <c:pt idx="2045">
                  <c:v>2.0452499999999999E-7</c:v>
                </c:pt>
                <c:pt idx="2046">
                  <c:v>2.0462499999999999E-7</c:v>
                </c:pt>
                <c:pt idx="2047">
                  <c:v>2.04725E-7</c:v>
                </c:pt>
                <c:pt idx="2048">
                  <c:v>2.0482500000000001E-7</c:v>
                </c:pt>
                <c:pt idx="2049">
                  <c:v>2.0492499999999999E-7</c:v>
                </c:pt>
                <c:pt idx="2050">
                  <c:v>2.05025E-7</c:v>
                </c:pt>
                <c:pt idx="2051">
                  <c:v>2.0512500000000001E-7</c:v>
                </c:pt>
                <c:pt idx="2052">
                  <c:v>2.0522500000000001E-7</c:v>
                </c:pt>
                <c:pt idx="2053">
                  <c:v>2.0532499999999999E-7</c:v>
                </c:pt>
                <c:pt idx="2054">
                  <c:v>2.05425E-7</c:v>
                </c:pt>
                <c:pt idx="2055">
                  <c:v>2.0552500000000001E-7</c:v>
                </c:pt>
                <c:pt idx="2056">
                  <c:v>2.0562499999999999E-7</c:v>
                </c:pt>
                <c:pt idx="2057">
                  <c:v>2.05725E-7</c:v>
                </c:pt>
                <c:pt idx="2058">
                  <c:v>2.0582500000000001E-7</c:v>
                </c:pt>
                <c:pt idx="2059">
                  <c:v>2.0592500000000001E-7</c:v>
                </c:pt>
                <c:pt idx="2060">
                  <c:v>2.0602499999999999E-7</c:v>
                </c:pt>
                <c:pt idx="2061">
                  <c:v>2.06125E-7</c:v>
                </c:pt>
                <c:pt idx="2062">
                  <c:v>2.0622500000000001E-7</c:v>
                </c:pt>
                <c:pt idx="2063">
                  <c:v>2.0632499999999999E-7</c:v>
                </c:pt>
                <c:pt idx="2064">
                  <c:v>2.06425E-7</c:v>
                </c:pt>
                <c:pt idx="2065">
                  <c:v>2.06525E-7</c:v>
                </c:pt>
                <c:pt idx="2066">
                  <c:v>2.0662500000000001E-7</c:v>
                </c:pt>
                <c:pt idx="2067">
                  <c:v>2.0672499999999999E-7</c:v>
                </c:pt>
                <c:pt idx="2068">
                  <c:v>2.06825E-7</c:v>
                </c:pt>
                <c:pt idx="2069">
                  <c:v>2.0692500000000001E-7</c:v>
                </c:pt>
                <c:pt idx="2070">
                  <c:v>2.0702499999999999E-7</c:v>
                </c:pt>
                <c:pt idx="2071">
                  <c:v>2.07125E-7</c:v>
                </c:pt>
                <c:pt idx="2072">
                  <c:v>2.07225E-7</c:v>
                </c:pt>
                <c:pt idx="2073">
                  <c:v>2.0732500000000001E-7</c:v>
                </c:pt>
                <c:pt idx="2074">
                  <c:v>2.0742499999999999E-7</c:v>
                </c:pt>
                <c:pt idx="2075">
                  <c:v>2.07525E-7</c:v>
                </c:pt>
                <c:pt idx="2076">
                  <c:v>2.0762500000000001E-7</c:v>
                </c:pt>
                <c:pt idx="2077">
                  <c:v>2.0772499999999999E-7</c:v>
                </c:pt>
                <c:pt idx="2078">
                  <c:v>2.07825E-7</c:v>
                </c:pt>
                <c:pt idx="2079">
                  <c:v>2.07925E-7</c:v>
                </c:pt>
                <c:pt idx="2080">
                  <c:v>2.0802500000000001E-7</c:v>
                </c:pt>
                <c:pt idx="2081">
                  <c:v>2.0812499999999999E-7</c:v>
                </c:pt>
                <c:pt idx="2082">
                  <c:v>2.08225E-7</c:v>
                </c:pt>
                <c:pt idx="2083">
                  <c:v>2.0832500000000001E-7</c:v>
                </c:pt>
                <c:pt idx="2084">
                  <c:v>2.0842499999999999E-7</c:v>
                </c:pt>
                <c:pt idx="2085">
                  <c:v>2.08525E-7</c:v>
                </c:pt>
                <c:pt idx="2086">
                  <c:v>2.08625E-7</c:v>
                </c:pt>
                <c:pt idx="2087">
                  <c:v>2.0872500000000001E-7</c:v>
                </c:pt>
                <c:pt idx="2088">
                  <c:v>2.0882499999999999E-7</c:v>
                </c:pt>
                <c:pt idx="2089">
                  <c:v>2.08925E-7</c:v>
                </c:pt>
                <c:pt idx="2090">
                  <c:v>2.0902500000000001E-7</c:v>
                </c:pt>
                <c:pt idx="2091">
                  <c:v>2.0912499999999999E-7</c:v>
                </c:pt>
                <c:pt idx="2092">
                  <c:v>2.09225E-7</c:v>
                </c:pt>
                <c:pt idx="2093">
                  <c:v>2.09325E-7</c:v>
                </c:pt>
                <c:pt idx="2094">
                  <c:v>2.0942500000000001E-7</c:v>
                </c:pt>
                <c:pt idx="2095">
                  <c:v>2.0952499999999999E-7</c:v>
                </c:pt>
                <c:pt idx="2096">
                  <c:v>2.09625E-7</c:v>
                </c:pt>
                <c:pt idx="2097">
                  <c:v>2.0972500000000001E-7</c:v>
                </c:pt>
                <c:pt idx="2098">
                  <c:v>2.0982499999999999E-7</c:v>
                </c:pt>
                <c:pt idx="2099">
                  <c:v>2.09925E-7</c:v>
                </c:pt>
                <c:pt idx="2100">
                  <c:v>2.10025E-7</c:v>
                </c:pt>
                <c:pt idx="2101">
                  <c:v>2.1012500000000001E-7</c:v>
                </c:pt>
                <c:pt idx="2102">
                  <c:v>2.1022499999999999E-7</c:v>
                </c:pt>
                <c:pt idx="2103">
                  <c:v>2.10325E-7</c:v>
                </c:pt>
                <c:pt idx="2104">
                  <c:v>2.1042500000000001E-7</c:v>
                </c:pt>
                <c:pt idx="2105">
                  <c:v>2.1052499999999999E-7</c:v>
                </c:pt>
                <c:pt idx="2106">
                  <c:v>2.10625E-7</c:v>
                </c:pt>
                <c:pt idx="2107">
                  <c:v>2.10725E-7</c:v>
                </c:pt>
                <c:pt idx="2108">
                  <c:v>2.1082500000000001E-7</c:v>
                </c:pt>
                <c:pt idx="2109">
                  <c:v>2.1092499999999999E-7</c:v>
                </c:pt>
                <c:pt idx="2110">
                  <c:v>2.11025E-7</c:v>
                </c:pt>
                <c:pt idx="2111">
                  <c:v>2.1112500000000001E-7</c:v>
                </c:pt>
                <c:pt idx="2112">
                  <c:v>2.1122499999999999E-7</c:v>
                </c:pt>
                <c:pt idx="2113">
                  <c:v>2.1132499999999999E-7</c:v>
                </c:pt>
                <c:pt idx="2114">
                  <c:v>2.11425E-7</c:v>
                </c:pt>
                <c:pt idx="2115">
                  <c:v>2.1152500000000001E-7</c:v>
                </c:pt>
                <c:pt idx="2116">
                  <c:v>2.1162499999999999E-7</c:v>
                </c:pt>
                <c:pt idx="2117">
                  <c:v>2.11725E-7</c:v>
                </c:pt>
                <c:pt idx="2118">
                  <c:v>2.1182500000000001E-7</c:v>
                </c:pt>
                <c:pt idx="2119">
                  <c:v>2.1192499999999999E-7</c:v>
                </c:pt>
                <c:pt idx="2120">
                  <c:v>2.1202499999999999E-7</c:v>
                </c:pt>
                <c:pt idx="2121">
                  <c:v>2.12125E-7</c:v>
                </c:pt>
                <c:pt idx="2122">
                  <c:v>2.1222500000000001E-7</c:v>
                </c:pt>
                <c:pt idx="2123">
                  <c:v>2.1232499999999999E-7</c:v>
                </c:pt>
                <c:pt idx="2124">
                  <c:v>2.12425E-7</c:v>
                </c:pt>
                <c:pt idx="2125">
                  <c:v>2.1252500000000001E-7</c:v>
                </c:pt>
                <c:pt idx="2126">
                  <c:v>2.1262500000000001E-7</c:v>
                </c:pt>
                <c:pt idx="2127">
                  <c:v>2.1272499999999999E-7</c:v>
                </c:pt>
                <c:pt idx="2128">
                  <c:v>2.12825E-7</c:v>
                </c:pt>
                <c:pt idx="2129">
                  <c:v>2.1292500000000001E-7</c:v>
                </c:pt>
                <c:pt idx="2130">
                  <c:v>2.1302499999999999E-7</c:v>
                </c:pt>
                <c:pt idx="2131">
                  <c:v>2.13125E-7</c:v>
                </c:pt>
                <c:pt idx="2132">
                  <c:v>2.1322500000000001E-7</c:v>
                </c:pt>
                <c:pt idx="2133">
                  <c:v>2.1332500000000001E-7</c:v>
                </c:pt>
                <c:pt idx="2134">
                  <c:v>2.1342499999999999E-7</c:v>
                </c:pt>
                <c:pt idx="2135">
                  <c:v>2.13525E-7</c:v>
                </c:pt>
                <c:pt idx="2136">
                  <c:v>2.1362500000000001E-7</c:v>
                </c:pt>
                <c:pt idx="2137">
                  <c:v>2.1372499999999999E-7</c:v>
                </c:pt>
                <c:pt idx="2138">
                  <c:v>2.13825E-7</c:v>
                </c:pt>
                <c:pt idx="2139">
                  <c:v>2.13925E-7</c:v>
                </c:pt>
                <c:pt idx="2140">
                  <c:v>2.1402500000000001E-7</c:v>
                </c:pt>
                <c:pt idx="2141">
                  <c:v>2.1412499999999999E-7</c:v>
                </c:pt>
                <c:pt idx="2142">
                  <c:v>2.14225E-7</c:v>
                </c:pt>
                <c:pt idx="2143">
                  <c:v>2.1432500000000001E-7</c:v>
                </c:pt>
                <c:pt idx="2144">
                  <c:v>2.1442499999999999E-7</c:v>
                </c:pt>
                <c:pt idx="2145">
                  <c:v>2.14525E-7</c:v>
                </c:pt>
                <c:pt idx="2146">
                  <c:v>2.14625E-7</c:v>
                </c:pt>
                <c:pt idx="2147">
                  <c:v>2.1472500000000001E-7</c:v>
                </c:pt>
                <c:pt idx="2148">
                  <c:v>2.1482499999999999E-7</c:v>
                </c:pt>
                <c:pt idx="2149">
                  <c:v>2.14925E-7</c:v>
                </c:pt>
                <c:pt idx="2150">
                  <c:v>2.1502500000000001E-7</c:v>
                </c:pt>
                <c:pt idx="2151">
                  <c:v>2.1512499999999999E-7</c:v>
                </c:pt>
                <c:pt idx="2152">
                  <c:v>2.15225E-7</c:v>
                </c:pt>
                <c:pt idx="2153">
                  <c:v>2.15325E-7</c:v>
                </c:pt>
                <c:pt idx="2154">
                  <c:v>2.1542500000000001E-7</c:v>
                </c:pt>
                <c:pt idx="2155">
                  <c:v>2.1552499999999999E-7</c:v>
                </c:pt>
                <c:pt idx="2156">
                  <c:v>2.15625E-7</c:v>
                </c:pt>
                <c:pt idx="2157">
                  <c:v>2.1572500000000001E-7</c:v>
                </c:pt>
                <c:pt idx="2158">
                  <c:v>2.1582499999999999E-7</c:v>
                </c:pt>
                <c:pt idx="2159">
                  <c:v>2.15925E-7</c:v>
                </c:pt>
                <c:pt idx="2160">
                  <c:v>2.16025E-7</c:v>
                </c:pt>
                <c:pt idx="2161">
                  <c:v>2.1612500000000001E-7</c:v>
                </c:pt>
                <c:pt idx="2162">
                  <c:v>2.1622499999999999E-7</c:v>
                </c:pt>
                <c:pt idx="2163">
                  <c:v>2.16325E-7</c:v>
                </c:pt>
                <c:pt idx="2164">
                  <c:v>2.1642500000000001E-7</c:v>
                </c:pt>
                <c:pt idx="2165">
                  <c:v>2.1652499999999999E-7</c:v>
                </c:pt>
                <c:pt idx="2166">
                  <c:v>2.16625E-7</c:v>
                </c:pt>
                <c:pt idx="2167">
                  <c:v>2.16725E-7</c:v>
                </c:pt>
                <c:pt idx="2168">
                  <c:v>2.1682500000000001E-7</c:v>
                </c:pt>
                <c:pt idx="2169">
                  <c:v>2.1692499999999999E-7</c:v>
                </c:pt>
                <c:pt idx="2170">
                  <c:v>2.17025E-7</c:v>
                </c:pt>
                <c:pt idx="2171">
                  <c:v>2.1712500000000001E-7</c:v>
                </c:pt>
                <c:pt idx="2172">
                  <c:v>2.1722499999999999E-7</c:v>
                </c:pt>
                <c:pt idx="2173">
                  <c:v>2.17325E-7</c:v>
                </c:pt>
                <c:pt idx="2174">
                  <c:v>2.17425E-7</c:v>
                </c:pt>
                <c:pt idx="2175">
                  <c:v>2.1752500000000001E-7</c:v>
                </c:pt>
                <c:pt idx="2176">
                  <c:v>2.1762499999999999E-7</c:v>
                </c:pt>
                <c:pt idx="2177">
                  <c:v>2.17725E-7</c:v>
                </c:pt>
                <c:pt idx="2178">
                  <c:v>2.1782500000000001E-7</c:v>
                </c:pt>
                <c:pt idx="2179">
                  <c:v>2.1792499999999999E-7</c:v>
                </c:pt>
                <c:pt idx="2180">
                  <c:v>2.18025E-7</c:v>
                </c:pt>
                <c:pt idx="2181">
                  <c:v>2.18125E-7</c:v>
                </c:pt>
                <c:pt idx="2182">
                  <c:v>2.1822500000000001E-7</c:v>
                </c:pt>
                <c:pt idx="2183">
                  <c:v>2.1832499999999999E-7</c:v>
                </c:pt>
                <c:pt idx="2184">
                  <c:v>2.18425E-7</c:v>
                </c:pt>
                <c:pt idx="2185">
                  <c:v>2.1852500000000001E-7</c:v>
                </c:pt>
                <c:pt idx="2186">
                  <c:v>2.1862499999999999E-7</c:v>
                </c:pt>
                <c:pt idx="2187">
                  <c:v>2.1872499999999999E-7</c:v>
                </c:pt>
                <c:pt idx="2188">
                  <c:v>2.18825E-7</c:v>
                </c:pt>
                <c:pt idx="2189">
                  <c:v>2.1892500000000001E-7</c:v>
                </c:pt>
                <c:pt idx="2190">
                  <c:v>2.1902499999999999E-7</c:v>
                </c:pt>
                <c:pt idx="2191">
                  <c:v>2.19125E-7</c:v>
                </c:pt>
                <c:pt idx="2192">
                  <c:v>2.1922500000000001E-7</c:v>
                </c:pt>
                <c:pt idx="2193">
                  <c:v>2.1932499999999999E-7</c:v>
                </c:pt>
                <c:pt idx="2194">
                  <c:v>2.1942499999999999E-7</c:v>
                </c:pt>
                <c:pt idx="2195">
                  <c:v>2.19525E-7</c:v>
                </c:pt>
                <c:pt idx="2196">
                  <c:v>2.1962500000000001E-7</c:v>
                </c:pt>
                <c:pt idx="2197">
                  <c:v>2.1972499999999999E-7</c:v>
                </c:pt>
                <c:pt idx="2198">
                  <c:v>2.19825E-7</c:v>
                </c:pt>
                <c:pt idx="2199">
                  <c:v>2.1992500000000001E-7</c:v>
                </c:pt>
                <c:pt idx="2200">
                  <c:v>2.2002500000000001E-7</c:v>
                </c:pt>
                <c:pt idx="2201">
                  <c:v>2.2012499999999999E-7</c:v>
                </c:pt>
                <c:pt idx="2202">
                  <c:v>2.20225E-7</c:v>
                </c:pt>
                <c:pt idx="2203">
                  <c:v>2.2032500000000001E-7</c:v>
                </c:pt>
                <c:pt idx="2204">
                  <c:v>2.2042499999999999E-7</c:v>
                </c:pt>
                <c:pt idx="2205">
                  <c:v>2.20525E-7</c:v>
                </c:pt>
                <c:pt idx="2206">
                  <c:v>2.2062500000000001E-7</c:v>
                </c:pt>
                <c:pt idx="2207">
                  <c:v>2.2072500000000001E-7</c:v>
                </c:pt>
                <c:pt idx="2208">
                  <c:v>2.2082499999999999E-7</c:v>
                </c:pt>
                <c:pt idx="2209">
                  <c:v>2.20925E-7</c:v>
                </c:pt>
                <c:pt idx="2210">
                  <c:v>2.2102500000000001E-7</c:v>
                </c:pt>
                <c:pt idx="2211">
                  <c:v>2.2112499999999999E-7</c:v>
                </c:pt>
                <c:pt idx="2212">
                  <c:v>2.21225E-7</c:v>
                </c:pt>
                <c:pt idx="2213">
                  <c:v>2.21325E-7</c:v>
                </c:pt>
                <c:pt idx="2214">
                  <c:v>2.2142500000000001E-7</c:v>
                </c:pt>
                <c:pt idx="2215">
                  <c:v>2.2152499999999999E-7</c:v>
                </c:pt>
                <c:pt idx="2216">
                  <c:v>2.21625E-7</c:v>
                </c:pt>
                <c:pt idx="2217">
                  <c:v>2.2172500000000001E-7</c:v>
                </c:pt>
                <c:pt idx="2218">
                  <c:v>2.2182499999999999E-7</c:v>
                </c:pt>
                <c:pt idx="2219">
                  <c:v>2.21925E-7</c:v>
                </c:pt>
                <c:pt idx="2220">
                  <c:v>2.22025E-7</c:v>
                </c:pt>
                <c:pt idx="2221">
                  <c:v>2.2212500000000001E-7</c:v>
                </c:pt>
                <c:pt idx="2222">
                  <c:v>2.2222499999999999E-7</c:v>
                </c:pt>
                <c:pt idx="2223">
                  <c:v>2.22325E-7</c:v>
                </c:pt>
                <c:pt idx="2224">
                  <c:v>2.2242500000000001E-7</c:v>
                </c:pt>
                <c:pt idx="2225">
                  <c:v>2.2252499999999999E-7</c:v>
                </c:pt>
                <c:pt idx="2226">
                  <c:v>2.22625E-7</c:v>
                </c:pt>
                <c:pt idx="2227">
                  <c:v>2.22725E-7</c:v>
                </c:pt>
                <c:pt idx="2228">
                  <c:v>2.2282500000000001E-7</c:v>
                </c:pt>
                <c:pt idx="2229">
                  <c:v>2.2292499999999999E-7</c:v>
                </c:pt>
                <c:pt idx="2230">
                  <c:v>2.23025E-7</c:v>
                </c:pt>
                <c:pt idx="2231">
                  <c:v>2.2312500000000001E-7</c:v>
                </c:pt>
                <c:pt idx="2232">
                  <c:v>2.2322499999999999E-7</c:v>
                </c:pt>
                <c:pt idx="2233">
                  <c:v>2.23325E-7</c:v>
                </c:pt>
                <c:pt idx="2234">
                  <c:v>2.23425E-7</c:v>
                </c:pt>
                <c:pt idx="2235">
                  <c:v>2.2352500000000001E-7</c:v>
                </c:pt>
                <c:pt idx="2236">
                  <c:v>2.2362499999999999E-7</c:v>
                </c:pt>
                <c:pt idx="2237">
                  <c:v>2.23725E-7</c:v>
                </c:pt>
                <c:pt idx="2238">
                  <c:v>2.2382500000000001E-7</c:v>
                </c:pt>
                <c:pt idx="2239">
                  <c:v>2.2392499999999999E-7</c:v>
                </c:pt>
                <c:pt idx="2240">
                  <c:v>2.24025E-7</c:v>
                </c:pt>
                <c:pt idx="2241">
                  <c:v>2.24125E-7</c:v>
                </c:pt>
                <c:pt idx="2242">
                  <c:v>2.2422500000000001E-7</c:v>
                </c:pt>
                <c:pt idx="2243">
                  <c:v>2.2432499999999999E-7</c:v>
                </c:pt>
                <c:pt idx="2244">
                  <c:v>2.24425E-7</c:v>
                </c:pt>
                <c:pt idx="2245">
                  <c:v>2.2452500000000001E-7</c:v>
                </c:pt>
                <c:pt idx="2246">
                  <c:v>2.2462499999999999E-7</c:v>
                </c:pt>
                <c:pt idx="2247">
                  <c:v>2.24725E-7</c:v>
                </c:pt>
                <c:pt idx="2248">
                  <c:v>2.24825E-7</c:v>
                </c:pt>
                <c:pt idx="2249">
                  <c:v>2.2492500000000001E-7</c:v>
                </c:pt>
                <c:pt idx="2250">
                  <c:v>2.2502499999999999E-7</c:v>
                </c:pt>
                <c:pt idx="2251">
                  <c:v>2.25125E-7</c:v>
                </c:pt>
                <c:pt idx="2252">
                  <c:v>2.2522500000000001E-7</c:v>
                </c:pt>
                <c:pt idx="2253">
                  <c:v>2.2532499999999999E-7</c:v>
                </c:pt>
                <c:pt idx="2254">
                  <c:v>2.25425E-7</c:v>
                </c:pt>
                <c:pt idx="2255">
                  <c:v>2.25525E-7</c:v>
                </c:pt>
                <c:pt idx="2256">
                  <c:v>2.2562500000000001E-7</c:v>
                </c:pt>
                <c:pt idx="2257">
                  <c:v>2.2572499999999999E-7</c:v>
                </c:pt>
                <c:pt idx="2258">
                  <c:v>2.25825E-7</c:v>
                </c:pt>
                <c:pt idx="2259">
                  <c:v>2.2592500000000001E-7</c:v>
                </c:pt>
                <c:pt idx="2260">
                  <c:v>2.2602499999999999E-7</c:v>
                </c:pt>
                <c:pt idx="2261">
                  <c:v>2.2612499999999999E-7</c:v>
                </c:pt>
                <c:pt idx="2262">
                  <c:v>2.26225E-7</c:v>
                </c:pt>
                <c:pt idx="2263">
                  <c:v>2.2632500000000001E-7</c:v>
                </c:pt>
                <c:pt idx="2264">
                  <c:v>2.2642499999999999E-7</c:v>
                </c:pt>
                <c:pt idx="2265">
                  <c:v>2.26525E-7</c:v>
                </c:pt>
                <c:pt idx="2266">
                  <c:v>2.2662500000000001E-7</c:v>
                </c:pt>
                <c:pt idx="2267">
                  <c:v>2.2672499999999999E-7</c:v>
                </c:pt>
                <c:pt idx="2268">
                  <c:v>2.2682499999999999E-7</c:v>
                </c:pt>
                <c:pt idx="2269">
                  <c:v>2.26925E-7</c:v>
                </c:pt>
                <c:pt idx="2270">
                  <c:v>2.2702500000000001E-7</c:v>
                </c:pt>
                <c:pt idx="2271">
                  <c:v>2.2712499999999999E-7</c:v>
                </c:pt>
                <c:pt idx="2272">
                  <c:v>2.27225E-7</c:v>
                </c:pt>
                <c:pt idx="2273">
                  <c:v>2.2732500000000001E-7</c:v>
                </c:pt>
                <c:pt idx="2274">
                  <c:v>2.2742500000000001E-7</c:v>
                </c:pt>
                <c:pt idx="2275">
                  <c:v>2.2752499999999999E-7</c:v>
                </c:pt>
                <c:pt idx="2276">
                  <c:v>2.27625E-7</c:v>
                </c:pt>
                <c:pt idx="2277">
                  <c:v>2.2772500000000001E-7</c:v>
                </c:pt>
                <c:pt idx="2278">
                  <c:v>2.2782499999999999E-7</c:v>
                </c:pt>
                <c:pt idx="2279">
                  <c:v>2.27925E-7</c:v>
                </c:pt>
                <c:pt idx="2280">
                  <c:v>2.2802500000000001E-7</c:v>
                </c:pt>
                <c:pt idx="2281">
                  <c:v>2.2812500000000001E-7</c:v>
                </c:pt>
                <c:pt idx="2282">
                  <c:v>2.2822499999999999E-7</c:v>
                </c:pt>
                <c:pt idx="2283">
                  <c:v>2.28325E-7</c:v>
                </c:pt>
                <c:pt idx="2284">
                  <c:v>2.2842500000000001E-7</c:v>
                </c:pt>
                <c:pt idx="2285">
                  <c:v>2.2852499999999999E-7</c:v>
                </c:pt>
                <c:pt idx="2286">
                  <c:v>2.28625E-7</c:v>
                </c:pt>
                <c:pt idx="2287">
                  <c:v>2.28725E-7</c:v>
                </c:pt>
                <c:pt idx="2288">
                  <c:v>2.2882500000000001E-7</c:v>
                </c:pt>
                <c:pt idx="2289">
                  <c:v>2.2892499999999999E-7</c:v>
                </c:pt>
                <c:pt idx="2290">
                  <c:v>2.29025E-7</c:v>
                </c:pt>
                <c:pt idx="2291">
                  <c:v>2.2912500000000001E-7</c:v>
                </c:pt>
                <c:pt idx="2292">
                  <c:v>2.2922499999999999E-7</c:v>
                </c:pt>
                <c:pt idx="2293">
                  <c:v>2.29325E-7</c:v>
                </c:pt>
                <c:pt idx="2294">
                  <c:v>2.29425E-7</c:v>
                </c:pt>
                <c:pt idx="2295">
                  <c:v>2.2952500000000001E-7</c:v>
                </c:pt>
                <c:pt idx="2296">
                  <c:v>2.2962499999999999E-7</c:v>
                </c:pt>
                <c:pt idx="2297">
                  <c:v>2.29725E-7</c:v>
                </c:pt>
                <c:pt idx="2298">
                  <c:v>2.2982500000000001E-7</c:v>
                </c:pt>
                <c:pt idx="2299">
                  <c:v>2.2992499999999999E-7</c:v>
                </c:pt>
                <c:pt idx="2300">
                  <c:v>2.30025E-7</c:v>
                </c:pt>
                <c:pt idx="2301">
                  <c:v>2.30125E-7</c:v>
                </c:pt>
                <c:pt idx="2302">
                  <c:v>2.3022500000000001E-7</c:v>
                </c:pt>
                <c:pt idx="2303">
                  <c:v>2.3032499999999999E-7</c:v>
                </c:pt>
                <c:pt idx="2304">
                  <c:v>2.30425E-7</c:v>
                </c:pt>
                <c:pt idx="2305">
                  <c:v>2.3052500000000001E-7</c:v>
                </c:pt>
                <c:pt idx="2306">
                  <c:v>2.3062499999999999E-7</c:v>
                </c:pt>
                <c:pt idx="2307">
                  <c:v>2.30725E-7</c:v>
                </c:pt>
                <c:pt idx="2308">
                  <c:v>2.30825E-7</c:v>
                </c:pt>
                <c:pt idx="2309">
                  <c:v>2.3092500000000001E-7</c:v>
                </c:pt>
                <c:pt idx="2310">
                  <c:v>2.3102499999999999E-7</c:v>
                </c:pt>
                <c:pt idx="2311">
                  <c:v>2.31125E-7</c:v>
                </c:pt>
                <c:pt idx="2312">
                  <c:v>2.3122500000000001E-7</c:v>
                </c:pt>
                <c:pt idx="2313">
                  <c:v>2.3132499999999999E-7</c:v>
                </c:pt>
                <c:pt idx="2314">
                  <c:v>2.31425E-7</c:v>
                </c:pt>
                <c:pt idx="2315">
                  <c:v>2.31525E-7</c:v>
                </c:pt>
                <c:pt idx="2316">
                  <c:v>2.3162500000000001E-7</c:v>
                </c:pt>
                <c:pt idx="2317">
                  <c:v>2.3172499999999999E-7</c:v>
                </c:pt>
                <c:pt idx="2318">
                  <c:v>2.31825E-7</c:v>
                </c:pt>
                <c:pt idx="2319">
                  <c:v>2.3192500000000001E-7</c:v>
                </c:pt>
                <c:pt idx="2320">
                  <c:v>2.3202499999999999E-7</c:v>
                </c:pt>
                <c:pt idx="2321">
                  <c:v>2.32125E-7</c:v>
                </c:pt>
                <c:pt idx="2322">
                  <c:v>2.32225E-7</c:v>
                </c:pt>
                <c:pt idx="2323">
                  <c:v>2.3232500000000001E-7</c:v>
                </c:pt>
                <c:pt idx="2324">
                  <c:v>2.3242499999999999E-7</c:v>
                </c:pt>
                <c:pt idx="2325">
                  <c:v>2.32525E-7</c:v>
                </c:pt>
                <c:pt idx="2326">
                  <c:v>2.3262500000000001E-7</c:v>
                </c:pt>
                <c:pt idx="2327">
                  <c:v>2.3272499999999999E-7</c:v>
                </c:pt>
                <c:pt idx="2328">
                  <c:v>2.32825E-7</c:v>
                </c:pt>
                <c:pt idx="2329">
                  <c:v>2.32925E-7</c:v>
                </c:pt>
                <c:pt idx="2330">
                  <c:v>2.3302500000000001E-7</c:v>
                </c:pt>
                <c:pt idx="2331">
                  <c:v>2.3312499999999999E-7</c:v>
                </c:pt>
                <c:pt idx="2332">
                  <c:v>2.33225E-7</c:v>
                </c:pt>
                <c:pt idx="2333">
                  <c:v>2.3332500000000001E-7</c:v>
                </c:pt>
                <c:pt idx="2334">
                  <c:v>2.3342499999999999E-7</c:v>
                </c:pt>
                <c:pt idx="2335">
                  <c:v>2.33525E-7</c:v>
                </c:pt>
                <c:pt idx="2336">
                  <c:v>2.33625E-7</c:v>
                </c:pt>
                <c:pt idx="2337">
                  <c:v>2.3372500000000001E-7</c:v>
                </c:pt>
                <c:pt idx="2338">
                  <c:v>2.3382499999999999E-7</c:v>
                </c:pt>
                <c:pt idx="2339">
                  <c:v>2.33925E-7</c:v>
                </c:pt>
                <c:pt idx="2340">
                  <c:v>2.3402500000000001E-7</c:v>
                </c:pt>
                <c:pt idx="2341">
                  <c:v>2.3412499999999999E-7</c:v>
                </c:pt>
                <c:pt idx="2342">
                  <c:v>2.3422499999999999E-7</c:v>
                </c:pt>
                <c:pt idx="2343">
                  <c:v>2.34325E-7</c:v>
                </c:pt>
                <c:pt idx="2344">
                  <c:v>2.3442500000000001E-7</c:v>
                </c:pt>
                <c:pt idx="2345">
                  <c:v>2.3452499999999999E-7</c:v>
                </c:pt>
                <c:pt idx="2346">
                  <c:v>2.34625E-7</c:v>
                </c:pt>
                <c:pt idx="2347">
                  <c:v>2.3472500000000001E-7</c:v>
                </c:pt>
                <c:pt idx="2348">
                  <c:v>2.3482499999999999E-7</c:v>
                </c:pt>
                <c:pt idx="2349">
                  <c:v>2.3492499999999999E-7</c:v>
                </c:pt>
                <c:pt idx="2350">
                  <c:v>2.35025E-7</c:v>
                </c:pt>
                <c:pt idx="2351">
                  <c:v>2.3512500000000001E-7</c:v>
                </c:pt>
                <c:pt idx="2352">
                  <c:v>2.3522499999999999E-7</c:v>
                </c:pt>
                <c:pt idx="2353">
                  <c:v>2.35325E-7</c:v>
                </c:pt>
                <c:pt idx="2354">
                  <c:v>2.3542500000000001E-7</c:v>
                </c:pt>
                <c:pt idx="2355">
                  <c:v>2.3552500000000001E-7</c:v>
                </c:pt>
                <c:pt idx="2356">
                  <c:v>2.3562499999999999E-7</c:v>
                </c:pt>
                <c:pt idx="2357">
                  <c:v>2.35725E-7</c:v>
                </c:pt>
                <c:pt idx="2358">
                  <c:v>2.3582500000000001E-7</c:v>
                </c:pt>
                <c:pt idx="2359">
                  <c:v>2.3592499999999999E-7</c:v>
                </c:pt>
                <c:pt idx="2360">
                  <c:v>2.36025E-7</c:v>
                </c:pt>
                <c:pt idx="2361">
                  <c:v>2.3612500000000001E-7</c:v>
                </c:pt>
                <c:pt idx="2362">
                  <c:v>2.3622500000000001E-7</c:v>
                </c:pt>
                <c:pt idx="2363">
                  <c:v>2.3632499999999999E-7</c:v>
                </c:pt>
                <c:pt idx="2364">
                  <c:v>2.36425E-7</c:v>
                </c:pt>
                <c:pt idx="2365">
                  <c:v>2.3652500000000001E-7</c:v>
                </c:pt>
                <c:pt idx="2366">
                  <c:v>2.3662499999999999E-7</c:v>
                </c:pt>
                <c:pt idx="2367">
                  <c:v>2.36725E-7</c:v>
                </c:pt>
                <c:pt idx="2368">
                  <c:v>2.36825E-7</c:v>
                </c:pt>
                <c:pt idx="2369">
                  <c:v>2.3692500000000001E-7</c:v>
                </c:pt>
                <c:pt idx="2370">
                  <c:v>2.3702499999999999E-7</c:v>
                </c:pt>
                <c:pt idx="2371">
                  <c:v>2.37125E-7</c:v>
                </c:pt>
                <c:pt idx="2372">
                  <c:v>2.3722500000000001E-7</c:v>
                </c:pt>
                <c:pt idx="2373">
                  <c:v>2.3732499999999999E-7</c:v>
                </c:pt>
                <c:pt idx="2374">
                  <c:v>2.37425E-7</c:v>
                </c:pt>
                <c:pt idx="2375">
                  <c:v>2.37525E-7</c:v>
                </c:pt>
                <c:pt idx="2376">
                  <c:v>2.3762500000000001E-7</c:v>
                </c:pt>
                <c:pt idx="2377">
                  <c:v>2.3772499999999999E-7</c:v>
                </c:pt>
                <c:pt idx="2378">
                  <c:v>2.37825E-7</c:v>
                </c:pt>
                <c:pt idx="2379">
                  <c:v>2.3792500000000001E-7</c:v>
                </c:pt>
                <c:pt idx="2380">
                  <c:v>2.3802499999999999E-7</c:v>
                </c:pt>
                <c:pt idx="2381">
                  <c:v>2.38125E-7</c:v>
                </c:pt>
                <c:pt idx="2382">
                  <c:v>2.38225E-7</c:v>
                </c:pt>
                <c:pt idx="2383">
                  <c:v>2.3832500000000001E-7</c:v>
                </c:pt>
                <c:pt idx="2384">
                  <c:v>2.3842500000000002E-7</c:v>
                </c:pt>
                <c:pt idx="2385">
                  <c:v>2.3852499999999997E-7</c:v>
                </c:pt>
                <c:pt idx="2386">
                  <c:v>2.3862499999999998E-7</c:v>
                </c:pt>
                <c:pt idx="2387">
                  <c:v>2.3872499999999999E-7</c:v>
                </c:pt>
                <c:pt idx="2388">
                  <c:v>2.38825E-7</c:v>
                </c:pt>
                <c:pt idx="2389">
                  <c:v>2.38925E-7</c:v>
                </c:pt>
                <c:pt idx="2390">
                  <c:v>2.3902500000000001E-7</c:v>
                </c:pt>
                <c:pt idx="2391">
                  <c:v>2.3912500000000002E-7</c:v>
                </c:pt>
                <c:pt idx="2392">
                  <c:v>2.3922500000000003E-7</c:v>
                </c:pt>
                <c:pt idx="2393">
                  <c:v>2.3932499999999998E-7</c:v>
                </c:pt>
                <c:pt idx="2394">
                  <c:v>2.3942499999999999E-7</c:v>
                </c:pt>
                <c:pt idx="2395">
                  <c:v>2.39525E-7</c:v>
                </c:pt>
                <c:pt idx="2396">
                  <c:v>2.39625E-7</c:v>
                </c:pt>
                <c:pt idx="2397">
                  <c:v>2.3972500000000001E-7</c:v>
                </c:pt>
                <c:pt idx="2398">
                  <c:v>2.3982500000000002E-7</c:v>
                </c:pt>
                <c:pt idx="2399">
                  <c:v>2.3992500000000003E-7</c:v>
                </c:pt>
                <c:pt idx="2400">
                  <c:v>2.4002499999999998E-7</c:v>
                </c:pt>
                <c:pt idx="2401">
                  <c:v>2.4012499999999999E-7</c:v>
                </c:pt>
                <c:pt idx="2402">
                  <c:v>2.40225E-7</c:v>
                </c:pt>
                <c:pt idx="2403">
                  <c:v>2.40325E-7</c:v>
                </c:pt>
                <c:pt idx="2404">
                  <c:v>2.4042500000000001E-7</c:v>
                </c:pt>
                <c:pt idx="2405">
                  <c:v>2.4052500000000002E-7</c:v>
                </c:pt>
                <c:pt idx="2406">
                  <c:v>2.4062500000000003E-7</c:v>
                </c:pt>
                <c:pt idx="2407">
                  <c:v>2.4072499999999998E-7</c:v>
                </c:pt>
                <c:pt idx="2408">
                  <c:v>2.4082499999999999E-7</c:v>
                </c:pt>
                <c:pt idx="2409">
                  <c:v>2.40925E-7</c:v>
                </c:pt>
                <c:pt idx="2410">
                  <c:v>2.41025E-7</c:v>
                </c:pt>
                <c:pt idx="2411">
                  <c:v>2.4112500000000001E-7</c:v>
                </c:pt>
                <c:pt idx="2412">
                  <c:v>2.4122500000000002E-7</c:v>
                </c:pt>
                <c:pt idx="2413">
                  <c:v>2.4132500000000003E-7</c:v>
                </c:pt>
                <c:pt idx="2414">
                  <c:v>2.4142499999999998E-7</c:v>
                </c:pt>
                <c:pt idx="2415">
                  <c:v>2.4152499999999999E-7</c:v>
                </c:pt>
                <c:pt idx="2416">
                  <c:v>2.4162499999999999E-7</c:v>
                </c:pt>
                <c:pt idx="2417">
                  <c:v>2.41725E-7</c:v>
                </c:pt>
                <c:pt idx="2418">
                  <c:v>2.4182500000000001E-7</c:v>
                </c:pt>
                <c:pt idx="2419">
                  <c:v>2.4192500000000002E-7</c:v>
                </c:pt>
                <c:pt idx="2420">
                  <c:v>2.4202500000000002E-7</c:v>
                </c:pt>
                <c:pt idx="2421">
                  <c:v>2.4212499999999998E-7</c:v>
                </c:pt>
                <c:pt idx="2422">
                  <c:v>2.4222499999999999E-7</c:v>
                </c:pt>
                <c:pt idx="2423">
                  <c:v>2.4232499999999999E-7</c:v>
                </c:pt>
                <c:pt idx="2424">
                  <c:v>2.42425E-7</c:v>
                </c:pt>
                <c:pt idx="2425">
                  <c:v>2.4252500000000001E-7</c:v>
                </c:pt>
                <c:pt idx="2426">
                  <c:v>2.4262500000000002E-7</c:v>
                </c:pt>
                <c:pt idx="2427">
                  <c:v>2.4272500000000002E-7</c:v>
                </c:pt>
                <c:pt idx="2428">
                  <c:v>2.4282499999999998E-7</c:v>
                </c:pt>
                <c:pt idx="2429">
                  <c:v>2.4292499999999999E-7</c:v>
                </c:pt>
                <c:pt idx="2430">
                  <c:v>2.4302499999999999E-7</c:v>
                </c:pt>
                <c:pt idx="2431">
                  <c:v>2.43125E-7</c:v>
                </c:pt>
                <c:pt idx="2432">
                  <c:v>2.4322500000000001E-7</c:v>
                </c:pt>
                <c:pt idx="2433">
                  <c:v>2.4332500000000002E-7</c:v>
                </c:pt>
                <c:pt idx="2434">
                  <c:v>2.4342500000000002E-7</c:v>
                </c:pt>
                <c:pt idx="2435">
                  <c:v>2.4352499999999998E-7</c:v>
                </c:pt>
                <c:pt idx="2436">
                  <c:v>2.4362499999999999E-7</c:v>
                </c:pt>
                <c:pt idx="2437">
                  <c:v>2.4372499999999999E-7</c:v>
                </c:pt>
                <c:pt idx="2438">
                  <c:v>2.43825E-7</c:v>
                </c:pt>
                <c:pt idx="2439">
                  <c:v>2.4392500000000001E-7</c:v>
                </c:pt>
                <c:pt idx="2440">
                  <c:v>2.4402500000000002E-7</c:v>
                </c:pt>
                <c:pt idx="2441">
                  <c:v>2.4412500000000002E-7</c:v>
                </c:pt>
                <c:pt idx="2442">
                  <c:v>2.4422499999999998E-7</c:v>
                </c:pt>
                <c:pt idx="2443">
                  <c:v>2.4432499999999999E-7</c:v>
                </c:pt>
                <c:pt idx="2444">
                  <c:v>2.4442499999999999E-7</c:v>
                </c:pt>
                <c:pt idx="2445">
                  <c:v>2.44525E-7</c:v>
                </c:pt>
                <c:pt idx="2446">
                  <c:v>2.4462500000000001E-7</c:v>
                </c:pt>
                <c:pt idx="2447">
                  <c:v>2.4472500000000002E-7</c:v>
                </c:pt>
                <c:pt idx="2448">
                  <c:v>2.4482500000000002E-7</c:v>
                </c:pt>
                <c:pt idx="2449">
                  <c:v>2.4492499999999998E-7</c:v>
                </c:pt>
                <c:pt idx="2450">
                  <c:v>2.4502499999999999E-7</c:v>
                </c:pt>
                <c:pt idx="2451">
                  <c:v>2.4512499999999999E-7</c:v>
                </c:pt>
                <c:pt idx="2452">
                  <c:v>2.45225E-7</c:v>
                </c:pt>
                <c:pt idx="2453">
                  <c:v>2.4532500000000001E-7</c:v>
                </c:pt>
                <c:pt idx="2454">
                  <c:v>2.4542500000000002E-7</c:v>
                </c:pt>
                <c:pt idx="2455">
                  <c:v>2.4552500000000002E-7</c:v>
                </c:pt>
                <c:pt idx="2456">
                  <c:v>2.4562499999999998E-7</c:v>
                </c:pt>
                <c:pt idx="2457">
                  <c:v>2.4572499999999999E-7</c:v>
                </c:pt>
                <c:pt idx="2458">
                  <c:v>2.4582499999999999E-7</c:v>
                </c:pt>
                <c:pt idx="2459">
                  <c:v>2.45925E-7</c:v>
                </c:pt>
                <c:pt idx="2460">
                  <c:v>2.4602500000000001E-7</c:v>
                </c:pt>
                <c:pt idx="2461">
                  <c:v>2.4612500000000002E-7</c:v>
                </c:pt>
                <c:pt idx="2462">
                  <c:v>2.4622500000000002E-7</c:v>
                </c:pt>
                <c:pt idx="2463">
                  <c:v>2.4632499999999998E-7</c:v>
                </c:pt>
                <c:pt idx="2464">
                  <c:v>2.4642499999999998E-7</c:v>
                </c:pt>
                <c:pt idx="2465">
                  <c:v>2.4652499999999999E-7</c:v>
                </c:pt>
                <c:pt idx="2466">
                  <c:v>2.46625E-7</c:v>
                </c:pt>
                <c:pt idx="2467">
                  <c:v>2.4672500000000001E-7</c:v>
                </c:pt>
                <c:pt idx="2468">
                  <c:v>2.4682500000000001E-7</c:v>
                </c:pt>
                <c:pt idx="2469">
                  <c:v>2.4692500000000002E-7</c:v>
                </c:pt>
                <c:pt idx="2470">
                  <c:v>2.4702499999999998E-7</c:v>
                </c:pt>
                <c:pt idx="2471">
                  <c:v>2.4712499999999998E-7</c:v>
                </c:pt>
                <c:pt idx="2472">
                  <c:v>2.4722499999999999E-7</c:v>
                </c:pt>
                <c:pt idx="2473">
                  <c:v>2.47325E-7</c:v>
                </c:pt>
                <c:pt idx="2474">
                  <c:v>2.4742500000000001E-7</c:v>
                </c:pt>
                <c:pt idx="2475">
                  <c:v>2.4752500000000001E-7</c:v>
                </c:pt>
                <c:pt idx="2476">
                  <c:v>2.4762500000000002E-7</c:v>
                </c:pt>
                <c:pt idx="2477">
                  <c:v>2.4772499999999998E-7</c:v>
                </c:pt>
                <c:pt idx="2478">
                  <c:v>2.4782499999999998E-7</c:v>
                </c:pt>
                <c:pt idx="2479">
                  <c:v>2.4792499999999999E-7</c:v>
                </c:pt>
                <c:pt idx="2480">
                  <c:v>2.48025E-7</c:v>
                </c:pt>
                <c:pt idx="2481">
                  <c:v>2.4812500000000001E-7</c:v>
                </c:pt>
                <c:pt idx="2482">
                  <c:v>2.4822500000000001E-7</c:v>
                </c:pt>
                <c:pt idx="2483">
                  <c:v>2.4832500000000002E-7</c:v>
                </c:pt>
                <c:pt idx="2484">
                  <c:v>2.4842499999999998E-7</c:v>
                </c:pt>
                <c:pt idx="2485">
                  <c:v>2.4852499999999998E-7</c:v>
                </c:pt>
                <c:pt idx="2486">
                  <c:v>2.4862499999999999E-7</c:v>
                </c:pt>
                <c:pt idx="2487">
                  <c:v>2.48725E-7</c:v>
                </c:pt>
                <c:pt idx="2488">
                  <c:v>2.4882500000000001E-7</c:v>
                </c:pt>
                <c:pt idx="2489">
                  <c:v>2.4892500000000001E-7</c:v>
                </c:pt>
                <c:pt idx="2490">
                  <c:v>2.4902500000000002E-7</c:v>
                </c:pt>
                <c:pt idx="2491">
                  <c:v>2.4912499999999998E-7</c:v>
                </c:pt>
                <c:pt idx="2492">
                  <c:v>2.4922499999999998E-7</c:v>
                </c:pt>
                <c:pt idx="2493">
                  <c:v>2.4932499999999999E-7</c:v>
                </c:pt>
                <c:pt idx="2494">
                  <c:v>2.49425E-7</c:v>
                </c:pt>
                <c:pt idx="2495">
                  <c:v>2.4952500000000001E-7</c:v>
                </c:pt>
                <c:pt idx="2496">
                  <c:v>2.4962500000000001E-7</c:v>
                </c:pt>
                <c:pt idx="2497">
                  <c:v>2.4972500000000002E-7</c:v>
                </c:pt>
                <c:pt idx="2498">
                  <c:v>2.4982499999999998E-7</c:v>
                </c:pt>
                <c:pt idx="2499">
                  <c:v>2.4992499999999998E-7</c:v>
                </c:pt>
                <c:pt idx="2500">
                  <c:v>2.5002499999999999E-7</c:v>
                </c:pt>
                <c:pt idx="2501">
                  <c:v>2.50125E-7</c:v>
                </c:pt>
                <c:pt idx="2502">
                  <c:v>2.5022500000000001E-7</c:v>
                </c:pt>
                <c:pt idx="2503">
                  <c:v>2.5032500000000001E-7</c:v>
                </c:pt>
                <c:pt idx="2504">
                  <c:v>2.5042500000000002E-7</c:v>
                </c:pt>
                <c:pt idx="2505">
                  <c:v>2.5052499999999998E-7</c:v>
                </c:pt>
                <c:pt idx="2506">
                  <c:v>2.5062499999999998E-7</c:v>
                </c:pt>
                <c:pt idx="2507">
                  <c:v>2.5072499999999999E-7</c:v>
                </c:pt>
                <c:pt idx="2508">
                  <c:v>2.50825E-7</c:v>
                </c:pt>
                <c:pt idx="2509">
                  <c:v>2.5092500000000001E-7</c:v>
                </c:pt>
                <c:pt idx="2510">
                  <c:v>2.5102500000000001E-7</c:v>
                </c:pt>
                <c:pt idx="2511">
                  <c:v>2.5112500000000002E-7</c:v>
                </c:pt>
                <c:pt idx="2512">
                  <c:v>2.5122499999999997E-7</c:v>
                </c:pt>
                <c:pt idx="2513">
                  <c:v>2.5132499999999998E-7</c:v>
                </c:pt>
                <c:pt idx="2514">
                  <c:v>2.5142499999999999E-7</c:v>
                </c:pt>
                <c:pt idx="2515">
                  <c:v>2.51525E-7</c:v>
                </c:pt>
                <c:pt idx="2516">
                  <c:v>2.51625E-7</c:v>
                </c:pt>
                <c:pt idx="2517">
                  <c:v>2.5172500000000001E-7</c:v>
                </c:pt>
                <c:pt idx="2518">
                  <c:v>2.5182500000000002E-7</c:v>
                </c:pt>
                <c:pt idx="2519">
                  <c:v>2.5192499999999997E-7</c:v>
                </c:pt>
                <c:pt idx="2520">
                  <c:v>2.5202499999999998E-7</c:v>
                </c:pt>
                <c:pt idx="2521">
                  <c:v>2.5212499999999999E-7</c:v>
                </c:pt>
                <c:pt idx="2522">
                  <c:v>2.52225E-7</c:v>
                </c:pt>
                <c:pt idx="2523">
                  <c:v>2.52325E-7</c:v>
                </c:pt>
                <c:pt idx="2524">
                  <c:v>2.5242500000000001E-7</c:v>
                </c:pt>
                <c:pt idx="2525">
                  <c:v>2.5252500000000002E-7</c:v>
                </c:pt>
                <c:pt idx="2526">
                  <c:v>2.5262499999999997E-7</c:v>
                </c:pt>
                <c:pt idx="2527">
                  <c:v>2.5272499999999998E-7</c:v>
                </c:pt>
                <c:pt idx="2528">
                  <c:v>2.5282499999999999E-7</c:v>
                </c:pt>
                <c:pt idx="2529">
                  <c:v>2.52925E-7</c:v>
                </c:pt>
                <c:pt idx="2530">
                  <c:v>2.53025E-7</c:v>
                </c:pt>
                <c:pt idx="2531">
                  <c:v>2.5312500000000001E-7</c:v>
                </c:pt>
                <c:pt idx="2532">
                  <c:v>2.5322500000000002E-7</c:v>
                </c:pt>
                <c:pt idx="2533">
                  <c:v>2.5332499999999997E-7</c:v>
                </c:pt>
                <c:pt idx="2534">
                  <c:v>2.5342499999999998E-7</c:v>
                </c:pt>
                <c:pt idx="2535">
                  <c:v>2.5352499999999999E-7</c:v>
                </c:pt>
                <c:pt idx="2536">
                  <c:v>2.53625E-7</c:v>
                </c:pt>
                <c:pt idx="2537">
                  <c:v>2.53725E-7</c:v>
                </c:pt>
                <c:pt idx="2538">
                  <c:v>2.5382500000000001E-7</c:v>
                </c:pt>
                <c:pt idx="2539">
                  <c:v>2.5392500000000002E-7</c:v>
                </c:pt>
                <c:pt idx="2540">
                  <c:v>2.5402500000000003E-7</c:v>
                </c:pt>
                <c:pt idx="2541">
                  <c:v>2.5412499999999998E-7</c:v>
                </c:pt>
                <c:pt idx="2542">
                  <c:v>2.5422499999999999E-7</c:v>
                </c:pt>
                <c:pt idx="2543">
                  <c:v>2.54325E-7</c:v>
                </c:pt>
                <c:pt idx="2544">
                  <c:v>2.54425E-7</c:v>
                </c:pt>
                <c:pt idx="2545">
                  <c:v>2.5452500000000001E-7</c:v>
                </c:pt>
                <c:pt idx="2546">
                  <c:v>2.5462500000000002E-7</c:v>
                </c:pt>
                <c:pt idx="2547">
                  <c:v>2.5472500000000003E-7</c:v>
                </c:pt>
                <c:pt idx="2548">
                  <c:v>2.5482499999999998E-7</c:v>
                </c:pt>
                <c:pt idx="2549">
                  <c:v>2.5492499999999999E-7</c:v>
                </c:pt>
                <c:pt idx="2550">
                  <c:v>2.55025E-7</c:v>
                </c:pt>
                <c:pt idx="2551">
                  <c:v>2.55125E-7</c:v>
                </c:pt>
                <c:pt idx="2552">
                  <c:v>2.5522500000000001E-7</c:v>
                </c:pt>
                <c:pt idx="2553">
                  <c:v>2.5532500000000002E-7</c:v>
                </c:pt>
                <c:pt idx="2554">
                  <c:v>2.5542500000000003E-7</c:v>
                </c:pt>
                <c:pt idx="2555">
                  <c:v>2.5552499999999998E-7</c:v>
                </c:pt>
                <c:pt idx="2556">
                  <c:v>2.5562499999999999E-7</c:v>
                </c:pt>
                <c:pt idx="2557">
                  <c:v>2.55725E-7</c:v>
                </c:pt>
                <c:pt idx="2558">
                  <c:v>2.55825E-7</c:v>
                </c:pt>
                <c:pt idx="2559">
                  <c:v>2.5592500000000001E-7</c:v>
                </c:pt>
                <c:pt idx="2560">
                  <c:v>2.5602500000000002E-7</c:v>
                </c:pt>
                <c:pt idx="2561">
                  <c:v>2.5612500000000003E-7</c:v>
                </c:pt>
                <c:pt idx="2562">
                  <c:v>2.5622499999999998E-7</c:v>
                </c:pt>
                <c:pt idx="2563">
                  <c:v>2.5632499999999999E-7</c:v>
                </c:pt>
                <c:pt idx="2564">
                  <c:v>2.5642499999999999E-7</c:v>
                </c:pt>
                <c:pt idx="2565">
                  <c:v>2.56525E-7</c:v>
                </c:pt>
                <c:pt idx="2566">
                  <c:v>2.5662500000000001E-7</c:v>
                </c:pt>
                <c:pt idx="2567">
                  <c:v>2.5672500000000002E-7</c:v>
                </c:pt>
                <c:pt idx="2568">
                  <c:v>2.5682500000000002E-7</c:v>
                </c:pt>
                <c:pt idx="2569">
                  <c:v>2.5692499999999998E-7</c:v>
                </c:pt>
                <c:pt idx="2570">
                  <c:v>2.5702499999999999E-7</c:v>
                </c:pt>
                <c:pt idx="2571">
                  <c:v>2.5712499999999999E-7</c:v>
                </c:pt>
                <c:pt idx="2572">
                  <c:v>2.57225E-7</c:v>
                </c:pt>
                <c:pt idx="2573">
                  <c:v>2.5732500000000001E-7</c:v>
                </c:pt>
                <c:pt idx="2574">
                  <c:v>2.5742500000000002E-7</c:v>
                </c:pt>
                <c:pt idx="2575">
                  <c:v>2.5752500000000002E-7</c:v>
                </c:pt>
                <c:pt idx="2576">
                  <c:v>2.5762499999999998E-7</c:v>
                </c:pt>
                <c:pt idx="2577">
                  <c:v>2.5772499999999999E-7</c:v>
                </c:pt>
                <c:pt idx="2578">
                  <c:v>2.5782499999999999E-7</c:v>
                </c:pt>
                <c:pt idx="2579">
                  <c:v>2.57925E-7</c:v>
                </c:pt>
                <c:pt idx="2580">
                  <c:v>2.5802500000000001E-7</c:v>
                </c:pt>
                <c:pt idx="2581">
                  <c:v>2.5812500000000002E-7</c:v>
                </c:pt>
                <c:pt idx="2582">
                  <c:v>2.5822500000000002E-7</c:v>
                </c:pt>
                <c:pt idx="2583">
                  <c:v>2.5832499999999998E-7</c:v>
                </c:pt>
                <c:pt idx="2584">
                  <c:v>2.5842499999999999E-7</c:v>
                </c:pt>
                <c:pt idx="2585">
                  <c:v>2.5852499999999999E-7</c:v>
                </c:pt>
                <c:pt idx="2586">
                  <c:v>2.58625E-7</c:v>
                </c:pt>
                <c:pt idx="2587">
                  <c:v>2.5872500000000001E-7</c:v>
                </c:pt>
                <c:pt idx="2588">
                  <c:v>2.5882500000000002E-7</c:v>
                </c:pt>
                <c:pt idx="2589">
                  <c:v>2.5892500000000002E-7</c:v>
                </c:pt>
                <c:pt idx="2590">
                  <c:v>2.5902499999999998E-7</c:v>
                </c:pt>
                <c:pt idx="2591">
                  <c:v>2.5912499999999999E-7</c:v>
                </c:pt>
                <c:pt idx="2592">
                  <c:v>2.5922499999999999E-7</c:v>
                </c:pt>
                <c:pt idx="2593">
                  <c:v>2.59325E-7</c:v>
                </c:pt>
                <c:pt idx="2594">
                  <c:v>2.5942500000000001E-7</c:v>
                </c:pt>
                <c:pt idx="2595">
                  <c:v>2.5952500000000002E-7</c:v>
                </c:pt>
                <c:pt idx="2596">
                  <c:v>2.5962500000000002E-7</c:v>
                </c:pt>
                <c:pt idx="2597">
                  <c:v>2.5972499999999998E-7</c:v>
                </c:pt>
                <c:pt idx="2598">
                  <c:v>2.5982499999999999E-7</c:v>
                </c:pt>
                <c:pt idx="2599">
                  <c:v>2.5992499999999999E-7</c:v>
                </c:pt>
                <c:pt idx="2600">
                  <c:v>2.60025E-7</c:v>
                </c:pt>
                <c:pt idx="2601">
                  <c:v>2.6012500000000001E-7</c:v>
                </c:pt>
                <c:pt idx="2602">
                  <c:v>2.6022500000000002E-7</c:v>
                </c:pt>
                <c:pt idx="2603">
                  <c:v>2.6032500000000002E-7</c:v>
                </c:pt>
                <c:pt idx="2604">
                  <c:v>2.6042499999999998E-7</c:v>
                </c:pt>
                <c:pt idx="2605">
                  <c:v>2.6052499999999999E-7</c:v>
                </c:pt>
                <c:pt idx="2606">
                  <c:v>2.6062499999999999E-7</c:v>
                </c:pt>
                <c:pt idx="2607">
                  <c:v>2.60725E-7</c:v>
                </c:pt>
                <c:pt idx="2608">
                  <c:v>2.6082500000000001E-7</c:v>
                </c:pt>
                <c:pt idx="2609">
                  <c:v>2.6092500000000002E-7</c:v>
                </c:pt>
                <c:pt idx="2610">
                  <c:v>2.6102500000000002E-7</c:v>
                </c:pt>
                <c:pt idx="2611">
                  <c:v>2.6112499999999998E-7</c:v>
                </c:pt>
                <c:pt idx="2612">
                  <c:v>2.6122499999999998E-7</c:v>
                </c:pt>
                <c:pt idx="2613">
                  <c:v>2.6132499999999999E-7</c:v>
                </c:pt>
                <c:pt idx="2614">
                  <c:v>2.61425E-7</c:v>
                </c:pt>
                <c:pt idx="2615">
                  <c:v>2.6152500000000001E-7</c:v>
                </c:pt>
                <c:pt idx="2616">
                  <c:v>2.6162500000000002E-7</c:v>
                </c:pt>
                <c:pt idx="2617">
                  <c:v>2.6172500000000002E-7</c:v>
                </c:pt>
                <c:pt idx="2618">
                  <c:v>2.6182499999999998E-7</c:v>
                </c:pt>
                <c:pt idx="2619">
                  <c:v>2.6192499999999998E-7</c:v>
                </c:pt>
                <c:pt idx="2620">
                  <c:v>2.6202499999999999E-7</c:v>
                </c:pt>
                <c:pt idx="2621">
                  <c:v>2.62125E-7</c:v>
                </c:pt>
                <c:pt idx="2622">
                  <c:v>2.6222500000000001E-7</c:v>
                </c:pt>
                <c:pt idx="2623">
                  <c:v>2.6232500000000001E-7</c:v>
                </c:pt>
                <c:pt idx="2624">
                  <c:v>2.6242500000000002E-7</c:v>
                </c:pt>
                <c:pt idx="2625">
                  <c:v>2.6252499999999998E-7</c:v>
                </c:pt>
                <c:pt idx="2626">
                  <c:v>2.6262499999999998E-7</c:v>
                </c:pt>
                <c:pt idx="2627">
                  <c:v>2.6272499999999999E-7</c:v>
                </c:pt>
                <c:pt idx="2628">
                  <c:v>2.62825E-7</c:v>
                </c:pt>
                <c:pt idx="2629">
                  <c:v>2.6292500000000001E-7</c:v>
                </c:pt>
                <c:pt idx="2630">
                  <c:v>2.6302500000000001E-7</c:v>
                </c:pt>
                <c:pt idx="2631">
                  <c:v>2.6312500000000002E-7</c:v>
                </c:pt>
                <c:pt idx="2632">
                  <c:v>2.6322499999999998E-7</c:v>
                </c:pt>
                <c:pt idx="2633">
                  <c:v>2.6332499999999998E-7</c:v>
                </c:pt>
                <c:pt idx="2634">
                  <c:v>2.6342499999999999E-7</c:v>
                </c:pt>
                <c:pt idx="2635">
                  <c:v>2.63525E-7</c:v>
                </c:pt>
                <c:pt idx="2636">
                  <c:v>2.6362500000000001E-7</c:v>
                </c:pt>
                <c:pt idx="2637">
                  <c:v>2.6372500000000001E-7</c:v>
                </c:pt>
                <c:pt idx="2638">
                  <c:v>2.6382500000000002E-7</c:v>
                </c:pt>
                <c:pt idx="2639">
                  <c:v>2.6392499999999998E-7</c:v>
                </c:pt>
                <c:pt idx="2640">
                  <c:v>2.6402499999999998E-7</c:v>
                </c:pt>
                <c:pt idx="2641">
                  <c:v>2.6412499999999999E-7</c:v>
                </c:pt>
                <c:pt idx="2642">
                  <c:v>2.64225E-7</c:v>
                </c:pt>
                <c:pt idx="2643">
                  <c:v>2.6432500000000001E-7</c:v>
                </c:pt>
                <c:pt idx="2644">
                  <c:v>2.6442500000000001E-7</c:v>
                </c:pt>
                <c:pt idx="2645">
                  <c:v>2.6452500000000002E-7</c:v>
                </c:pt>
                <c:pt idx="2646">
                  <c:v>2.6462499999999998E-7</c:v>
                </c:pt>
                <c:pt idx="2647">
                  <c:v>2.6472499999999998E-7</c:v>
                </c:pt>
                <c:pt idx="2648">
                  <c:v>2.6482499999999999E-7</c:v>
                </c:pt>
                <c:pt idx="2649">
                  <c:v>2.64925E-7</c:v>
                </c:pt>
                <c:pt idx="2650">
                  <c:v>2.6502500000000001E-7</c:v>
                </c:pt>
                <c:pt idx="2651">
                  <c:v>2.6512500000000001E-7</c:v>
                </c:pt>
                <c:pt idx="2652">
                  <c:v>2.6522500000000002E-7</c:v>
                </c:pt>
                <c:pt idx="2653">
                  <c:v>2.6532499999999998E-7</c:v>
                </c:pt>
                <c:pt idx="2654">
                  <c:v>2.6542499999999998E-7</c:v>
                </c:pt>
                <c:pt idx="2655">
                  <c:v>2.6552499999999999E-7</c:v>
                </c:pt>
                <c:pt idx="2656">
                  <c:v>2.65625E-7</c:v>
                </c:pt>
                <c:pt idx="2657">
                  <c:v>2.6572500000000001E-7</c:v>
                </c:pt>
                <c:pt idx="2658">
                  <c:v>2.6582500000000001E-7</c:v>
                </c:pt>
                <c:pt idx="2659">
                  <c:v>2.6592500000000002E-7</c:v>
                </c:pt>
                <c:pt idx="2660">
                  <c:v>2.6602499999999998E-7</c:v>
                </c:pt>
                <c:pt idx="2661">
                  <c:v>2.6612499999999998E-7</c:v>
                </c:pt>
                <c:pt idx="2662">
                  <c:v>2.6622499999999999E-7</c:v>
                </c:pt>
                <c:pt idx="2663">
                  <c:v>2.66325E-7</c:v>
                </c:pt>
                <c:pt idx="2664">
                  <c:v>2.6642500000000001E-7</c:v>
                </c:pt>
                <c:pt idx="2665">
                  <c:v>2.6652500000000001E-7</c:v>
                </c:pt>
                <c:pt idx="2666">
                  <c:v>2.6662500000000002E-7</c:v>
                </c:pt>
                <c:pt idx="2667">
                  <c:v>2.6672499999999997E-7</c:v>
                </c:pt>
                <c:pt idx="2668">
                  <c:v>2.6682499999999998E-7</c:v>
                </c:pt>
                <c:pt idx="2669">
                  <c:v>2.6692499999999999E-7</c:v>
                </c:pt>
                <c:pt idx="2670">
                  <c:v>2.67025E-7</c:v>
                </c:pt>
                <c:pt idx="2671">
                  <c:v>2.67125E-7</c:v>
                </c:pt>
                <c:pt idx="2672">
                  <c:v>2.6722500000000001E-7</c:v>
                </c:pt>
                <c:pt idx="2673">
                  <c:v>2.6732500000000002E-7</c:v>
                </c:pt>
                <c:pt idx="2674">
                  <c:v>2.6742499999999997E-7</c:v>
                </c:pt>
                <c:pt idx="2675">
                  <c:v>2.6752499999999998E-7</c:v>
                </c:pt>
                <c:pt idx="2676">
                  <c:v>2.6762499999999999E-7</c:v>
                </c:pt>
                <c:pt idx="2677">
                  <c:v>2.67725E-7</c:v>
                </c:pt>
                <c:pt idx="2678">
                  <c:v>2.67825E-7</c:v>
                </c:pt>
                <c:pt idx="2679">
                  <c:v>2.6792500000000001E-7</c:v>
                </c:pt>
                <c:pt idx="2680">
                  <c:v>2.6802500000000002E-7</c:v>
                </c:pt>
                <c:pt idx="2681">
                  <c:v>2.6812499999999997E-7</c:v>
                </c:pt>
                <c:pt idx="2682">
                  <c:v>2.6822499999999998E-7</c:v>
                </c:pt>
                <c:pt idx="2683">
                  <c:v>2.6832499999999999E-7</c:v>
                </c:pt>
                <c:pt idx="2684">
                  <c:v>2.68425E-7</c:v>
                </c:pt>
                <c:pt idx="2685">
                  <c:v>2.68525E-7</c:v>
                </c:pt>
                <c:pt idx="2686">
                  <c:v>2.6862500000000001E-7</c:v>
                </c:pt>
                <c:pt idx="2687">
                  <c:v>2.6872500000000002E-7</c:v>
                </c:pt>
                <c:pt idx="2688">
                  <c:v>2.6882499999999997E-7</c:v>
                </c:pt>
                <c:pt idx="2689">
                  <c:v>2.6892499999999998E-7</c:v>
                </c:pt>
                <c:pt idx="2690">
                  <c:v>2.6902499999999999E-7</c:v>
                </c:pt>
                <c:pt idx="2691">
                  <c:v>2.69125E-7</c:v>
                </c:pt>
                <c:pt idx="2692">
                  <c:v>2.69225E-7</c:v>
                </c:pt>
                <c:pt idx="2693">
                  <c:v>2.6932500000000001E-7</c:v>
                </c:pt>
                <c:pt idx="2694">
                  <c:v>2.6942500000000002E-7</c:v>
                </c:pt>
                <c:pt idx="2695">
                  <c:v>2.6952500000000003E-7</c:v>
                </c:pt>
                <c:pt idx="2696">
                  <c:v>2.6962499999999998E-7</c:v>
                </c:pt>
                <c:pt idx="2697">
                  <c:v>2.6972499999999999E-7</c:v>
                </c:pt>
                <c:pt idx="2698">
                  <c:v>2.69825E-7</c:v>
                </c:pt>
                <c:pt idx="2699">
                  <c:v>2.69925E-7</c:v>
                </c:pt>
                <c:pt idx="2700">
                  <c:v>2.7002500000000001E-7</c:v>
                </c:pt>
                <c:pt idx="2701">
                  <c:v>2.7012500000000002E-7</c:v>
                </c:pt>
                <c:pt idx="2702">
                  <c:v>2.7022500000000003E-7</c:v>
                </c:pt>
                <c:pt idx="2703">
                  <c:v>2.7032499999999998E-7</c:v>
                </c:pt>
                <c:pt idx="2704">
                  <c:v>2.7042499999999999E-7</c:v>
                </c:pt>
                <c:pt idx="2705">
                  <c:v>2.70525E-7</c:v>
                </c:pt>
                <c:pt idx="2706">
                  <c:v>2.70625E-7</c:v>
                </c:pt>
                <c:pt idx="2707">
                  <c:v>2.7072500000000001E-7</c:v>
                </c:pt>
                <c:pt idx="2708">
                  <c:v>2.7082500000000002E-7</c:v>
                </c:pt>
                <c:pt idx="2709">
                  <c:v>2.7092500000000003E-7</c:v>
                </c:pt>
                <c:pt idx="2710">
                  <c:v>2.7102499999999998E-7</c:v>
                </c:pt>
                <c:pt idx="2711">
                  <c:v>2.7112499999999999E-7</c:v>
                </c:pt>
                <c:pt idx="2712">
                  <c:v>2.71225E-7</c:v>
                </c:pt>
                <c:pt idx="2713">
                  <c:v>2.71325E-7</c:v>
                </c:pt>
                <c:pt idx="2714">
                  <c:v>2.7142500000000001E-7</c:v>
                </c:pt>
                <c:pt idx="2715">
                  <c:v>2.7152500000000002E-7</c:v>
                </c:pt>
                <c:pt idx="2716">
                  <c:v>2.7162500000000003E-7</c:v>
                </c:pt>
                <c:pt idx="2717">
                  <c:v>2.7172499999999998E-7</c:v>
                </c:pt>
                <c:pt idx="2718">
                  <c:v>2.7182499999999999E-7</c:v>
                </c:pt>
                <c:pt idx="2719">
                  <c:v>2.7192499999999999E-7</c:v>
                </c:pt>
                <c:pt idx="2720">
                  <c:v>2.72025E-7</c:v>
                </c:pt>
                <c:pt idx="2721">
                  <c:v>2.7212500000000001E-7</c:v>
                </c:pt>
                <c:pt idx="2722">
                  <c:v>2.7222500000000002E-7</c:v>
                </c:pt>
                <c:pt idx="2723">
                  <c:v>2.7232500000000002E-7</c:v>
                </c:pt>
                <c:pt idx="2724">
                  <c:v>2.7242499999999998E-7</c:v>
                </c:pt>
                <c:pt idx="2725">
                  <c:v>2.7252499999999999E-7</c:v>
                </c:pt>
                <c:pt idx="2726">
                  <c:v>2.7262499999999999E-7</c:v>
                </c:pt>
                <c:pt idx="2727">
                  <c:v>2.72725E-7</c:v>
                </c:pt>
                <c:pt idx="2728">
                  <c:v>2.7282500000000001E-7</c:v>
                </c:pt>
                <c:pt idx="2729">
                  <c:v>2.7292500000000002E-7</c:v>
                </c:pt>
                <c:pt idx="2730">
                  <c:v>2.7302500000000002E-7</c:v>
                </c:pt>
                <c:pt idx="2731">
                  <c:v>2.7312499999999998E-7</c:v>
                </c:pt>
                <c:pt idx="2732">
                  <c:v>2.7322499999999999E-7</c:v>
                </c:pt>
                <c:pt idx="2733">
                  <c:v>2.7332499999999999E-7</c:v>
                </c:pt>
                <c:pt idx="2734">
                  <c:v>2.73425E-7</c:v>
                </c:pt>
                <c:pt idx="2735">
                  <c:v>2.7352500000000001E-7</c:v>
                </c:pt>
                <c:pt idx="2736">
                  <c:v>2.7362500000000002E-7</c:v>
                </c:pt>
                <c:pt idx="2737">
                  <c:v>2.7372500000000002E-7</c:v>
                </c:pt>
                <c:pt idx="2738">
                  <c:v>2.7382499999999998E-7</c:v>
                </c:pt>
                <c:pt idx="2739">
                  <c:v>2.7392499999999999E-7</c:v>
                </c:pt>
                <c:pt idx="2740">
                  <c:v>2.7402499999999999E-7</c:v>
                </c:pt>
                <c:pt idx="2741">
                  <c:v>2.74125E-7</c:v>
                </c:pt>
                <c:pt idx="2742">
                  <c:v>2.7422500000000001E-7</c:v>
                </c:pt>
                <c:pt idx="2743">
                  <c:v>2.7432500000000002E-7</c:v>
                </c:pt>
                <c:pt idx="2744">
                  <c:v>2.7442500000000002E-7</c:v>
                </c:pt>
                <c:pt idx="2745">
                  <c:v>2.7452499999999998E-7</c:v>
                </c:pt>
                <c:pt idx="2746">
                  <c:v>2.7462499999999999E-7</c:v>
                </c:pt>
                <c:pt idx="2747">
                  <c:v>2.7472499999999999E-7</c:v>
                </c:pt>
                <c:pt idx="2748">
                  <c:v>2.74825E-7</c:v>
                </c:pt>
                <c:pt idx="2749">
                  <c:v>2.7492500000000001E-7</c:v>
                </c:pt>
                <c:pt idx="2750">
                  <c:v>2.7502500000000002E-7</c:v>
                </c:pt>
                <c:pt idx="2751">
                  <c:v>2.7512500000000002E-7</c:v>
                </c:pt>
                <c:pt idx="2752">
                  <c:v>2.7522499999999998E-7</c:v>
                </c:pt>
                <c:pt idx="2753">
                  <c:v>2.7532499999999999E-7</c:v>
                </c:pt>
                <c:pt idx="2754">
                  <c:v>2.7542499999999999E-7</c:v>
                </c:pt>
                <c:pt idx="2755">
                  <c:v>2.75525E-7</c:v>
                </c:pt>
                <c:pt idx="2756">
                  <c:v>2.7562500000000001E-7</c:v>
                </c:pt>
                <c:pt idx="2757">
                  <c:v>2.7572500000000002E-7</c:v>
                </c:pt>
                <c:pt idx="2758">
                  <c:v>2.7582500000000002E-7</c:v>
                </c:pt>
                <c:pt idx="2759">
                  <c:v>2.7592499999999998E-7</c:v>
                </c:pt>
                <c:pt idx="2760">
                  <c:v>2.7602499999999999E-7</c:v>
                </c:pt>
                <c:pt idx="2761">
                  <c:v>2.7612499999999999E-7</c:v>
                </c:pt>
                <c:pt idx="2762">
                  <c:v>2.76225E-7</c:v>
                </c:pt>
                <c:pt idx="2763">
                  <c:v>2.7632500000000001E-7</c:v>
                </c:pt>
                <c:pt idx="2764">
                  <c:v>2.7642500000000002E-7</c:v>
                </c:pt>
                <c:pt idx="2765">
                  <c:v>2.7652500000000002E-7</c:v>
                </c:pt>
                <c:pt idx="2766">
                  <c:v>2.7662499999999998E-7</c:v>
                </c:pt>
                <c:pt idx="2767">
                  <c:v>2.7672499999999998E-7</c:v>
                </c:pt>
                <c:pt idx="2768">
                  <c:v>2.7682499999999999E-7</c:v>
                </c:pt>
                <c:pt idx="2769">
                  <c:v>2.76925E-7</c:v>
                </c:pt>
                <c:pt idx="2770">
                  <c:v>2.7702500000000001E-7</c:v>
                </c:pt>
                <c:pt idx="2771">
                  <c:v>2.7712500000000001E-7</c:v>
                </c:pt>
                <c:pt idx="2772">
                  <c:v>2.7722500000000002E-7</c:v>
                </c:pt>
                <c:pt idx="2773">
                  <c:v>2.7732499999999998E-7</c:v>
                </c:pt>
                <c:pt idx="2774">
                  <c:v>2.7742499999999998E-7</c:v>
                </c:pt>
                <c:pt idx="2775">
                  <c:v>2.7752499999999999E-7</c:v>
                </c:pt>
                <c:pt idx="2776">
                  <c:v>2.77625E-7</c:v>
                </c:pt>
                <c:pt idx="2777">
                  <c:v>2.7772500000000001E-7</c:v>
                </c:pt>
                <c:pt idx="2778">
                  <c:v>2.7782500000000001E-7</c:v>
                </c:pt>
                <c:pt idx="2779">
                  <c:v>2.7792500000000002E-7</c:v>
                </c:pt>
                <c:pt idx="2780">
                  <c:v>2.7802499999999998E-7</c:v>
                </c:pt>
                <c:pt idx="2781">
                  <c:v>2.7812499999999998E-7</c:v>
                </c:pt>
                <c:pt idx="2782">
                  <c:v>2.7822499999999999E-7</c:v>
                </c:pt>
                <c:pt idx="2783">
                  <c:v>2.78325E-7</c:v>
                </c:pt>
                <c:pt idx="2784">
                  <c:v>2.7842500000000001E-7</c:v>
                </c:pt>
                <c:pt idx="2785">
                  <c:v>2.7852500000000001E-7</c:v>
                </c:pt>
                <c:pt idx="2786">
                  <c:v>2.7862500000000002E-7</c:v>
                </c:pt>
                <c:pt idx="2787">
                  <c:v>2.7872499999999998E-7</c:v>
                </c:pt>
                <c:pt idx="2788">
                  <c:v>2.7882499999999998E-7</c:v>
                </c:pt>
                <c:pt idx="2789">
                  <c:v>2.7892499999999999E-7</c:v>
                </c:pt>
                <c:pt idx="2790">
                  <c:v>2.79025E-7</c:v>
                </c:pt>
                <c:pt idx="2791">
                  <c:v>2.7912500000000001E-7</c:v>
                </c:pt>
                <c:pt idx="2792">
                  <c:v>2.7922500000000001E-7</c:v>
                </c:pt>
                <c:pt idx="2793">
                  <c:v>2.7932500000000002E-7</c:v>
                </c:pt>
                <c:pt idx="2794">
                  <c:v>2.7942499999999998E-7</c:v>
                </c:pt>
                <c:pt idx="2795">
                  <c:v>2.7952499999999998E-7</c:v>
                </c:pt>
                <c:pt idx="2796">
                  <c:v>2.7962499999999999E-7</c:v>
                </c:pt>
                <c:pt idx="2797">
                  <c:v>2.79725E-7</c:v>
                </c:pt>
                <c:pt idx="2798">
                  <c:v>2.7982500000000001E-7</c:v>
                </c:pt>
                <c:pt idx="2799">
                  <c:v>2.7992500000000001E-7</c:v>
                </c:pt>
                <c:pt idx="2800">
                  <c:v>2.8002500000000002E-7</c:v>
                </c:pt>
                <c:pt idx="2801">
                  <c:v>2.8012499999999998E-7</c:v>
                </c:pt>
                <c:pt idx="2802">
                  <c:v>2.8022499999999998E-7</c:v>
                </c:pt>
                <c:pt idx="2803">
                  <c:v>2.8032499999999999E-7</c:v>
                </c:pt>
                <c:pt idx="2804">
                  <c:v>2.80425E-7</c:v>
                </c:pt>
                <c:pt idx="2805">
                  <c:v>2.8052500000000001E-7</c:v>
                </c:pt>
                <c:pt idx="2806">
                  <c:v>2.8062500000000001E-7</c:v>
                </c:pt>
                <c:pt idx="2807">
                  <c:v>2.8072500000000002E-7</c:v>
                </c:pt>
                <c:pt idx="2808">
                  <c:v>2.8082499999999998E-7</c:v>
                </c:pt>
                <c:pt idx="2809">
                  <c:v>2.8092499999999998E-7</c:v>
                </c:pt>
                <c:pt idx="2810">
                  <c:v>2.8102499999999999E-7</c:v>
                </c:pt>
                <c:pt idx="2811">
                  <c:v>2.81125E-7</c:v>
                </c:pt>
                <c:pt idx="2812">
                  <c:v>2.8122500000000001E-7</c:v>
                </c:pt>
                <c:pt idx="2813">
                  <c:v>2.8132500000000001E-7</c:v>
                </c:pt>
                <c:pt idx="2814">
                  <c:v>2.8142500000000002E-7</c:v>
                </c:pt>
                <c:pt idx="2815">
                  <c:v>2.8152499999999997E-7</c:v>
                </c:pt>
                <c:pt idx="2816">
                  <c:v>2.8162499999999998E-7</c:v>
                </c:pt>
                <c:pt idx="2817">
                  <c:v>2.8172499999999999E-7</c:v>
                </c:pt>
                <c:pt idx="2818">
                  <c:v>2.81825E-7</c:v>
                </c:pt>
                <c:pt idx="2819">
                  <c:v>2.81925E-7</c:v>
                </c:pt>
                <c:pt idx="2820">
                  <c:v>2.8202500000000001E-7</c:v>
                </c:pt>
                <c:pt idx="2821">
                  <c:v>2.8212500000000002E-7</c:v>
                </c:pt>
                <c:pt idx="2822">
                  <c:v>2.8222499999999997E-7</c:v>
                </c:pt>
                <c:pt idx="2823">
                  <c:v>2.8232499999999998E-7</c:v>
                </c:pt>
                <c:pt idx="2824">
                  <c:v>2.8242499999999999E-7</c:v>
                </c:pt>
                <c:pt idx="2825">
                  <c:v>2.82525E-7</c:v>
                </c:pt>
                <c:pt idx="2826">
                  <c:v>2.82625E-7</c:v>
                </c:pt>
                <c:pt idx="2827">
                  <c:v>2.8272500000000001E-7</c:v>
                </c:pt>
                <c:pt idx="2828">
                  <c:v>2.8282500000000002E-7</c:v>
                </c:pt>
                <c:pt idx="2829">
                  <c:v>2.8292499999999997E-7</c:v>
                </c:pt>
                <c:pt idx="2830">
                  <c:v>2.8302499999999998E-7</c:v>
                </c:pt>
                <c:pt idx="2831">
                  <c:v>2.8312499999999999E-7</c:v>
                </c:pt>
                <c:pt idx="2832">
                  <c:v>2.83225E-7</c:v>
                </c:pt>
                <c:pt idx="2833">
                  <c:v>2.83325E-7</c:v>
                </c:pt>
                <c:pt idx="2834">
                  <c:v>2.8342500000000001E-7</c:v>
                </c:pt>
                <c:pt idx="2835">
                  <c:v>2.8352500000000002E-7</c:v>
                </c:pt>
                <c:pt idx="2836">
                  <c:v>2.8362499999999997E-7</c:v>
                </c:pt>
                <c:pt idx="2837">
                  <c:v>2.8372499999999998E-7</c:v>
                </c:pt>
                <c:pt idx="2838">
                  <c:v>2.8382499999999999E-7</c:v>
                </c:pt>
                <c:pt idx="2839">
                  <c:v>2.83925E-7</c:v>
                </c:pt>
                <c:pt idx="2840">
                  <c:v>2.84025E-7</c:v>
                </c:pt>
                <c:pt idx="2841">
                  <c:v>2.8412500000000001E-7</c:v>
                </c:pt>
                <c:pt idx="2842">
                  <c:v>2.8422500000000002E-7</c:v>
                </c:pt>
                <c:pt idx="2843">
                  <c:v>2.8432500000000003E-7</c:v>
                </c:pt>
                <c:pt idx="2844">
                  <c:v>2.8442499999999998E-7</c:v>
                </c:pt>
                <c:pt idx="2845">
                  <c:v>2.8452499999999999E-7</c:v>
                </c:pt>
                <c:pt idx="2846">
                  <c:v>2.84625E-7</c:v>
                </c:pt>
                <c:pt idx="2847">
                  <c:v>2.84725E-7</c:v>
                </c:pt>
                <c:pt idx="2848">
                  <c:v>2.8482500000000001E-7</c:v>
                </c:pt>
                <c:pt idx="2849">
                  <c:v>2.8492500000000002E-7</c:v>
                </c:pt>
                <c:pt idx="2850">
                  <c:v>2.8502500000000003E-7</c:v>
                </c:pt>
                <c:pt idx="2851">
                  <c:v>2.8512499999999998E-7</c:v>
                </c:pt>
                <c:pt idx="2852">
                  <c:v>2.8522499999999999E-7</c:v>
                </c:pt>
                <c:pt idx="2853">
                  <c:v>2.85325E-7</c:v>
                </c:pt>
                <c:pt idx="2854">
                  <c:v>2.85425E-7</c:v>
                </c:pt>
                <c:pt idx="2855">
                  <c:v>2.8552500000000001E-7</c:v>
                </c:pt>
                <c:pt idx="2856">
                  <c:v>2.8562500000000002E-7</c:v>
                </c:pt>
                <c:pt idx="2857">
                  <c:v>2.8572500000000003E-7</c:v>
                </c:pt>
                <c:pt idx="2858">
                  <c:v>2.8582499999999998E-7</c:v>
                </c:pt>
                <c:pt idx="2859">
                  <c:v>2.8592499999999999E-7</c:v>
                </c:pt>
                <c:pt idx="2860">
                  <c:v>2.86025E-7</c:v>
                </c:pt>
                <c:pt idx="2861">
                  <c:v>2.86125E-7</c:v>
                </c:pt>
                <c:pt idx="2862">
                  <c:v>2.8622500000000001E-7</c:v>
                </c:pt>
                <c:pt idx="2863">
                  <c:v>2.8632500000000002E-7</c:v>
                </c:pt>
                <c:pt idx="2864">
                  <c:v>2.8642500000000003E-7</c:v>
                </c:pt>
                <c:pt idx="2865">
                  <c:v>2.8652499999999998E-7</c:v>
                </c:pt>
                <c:pt idx="2866">
                  <c:v>2.8662499999999999E-7</c:v>
                </c:pt>
                <c:pt idx="2867">
                  <c:v>2.8672499999999999E-7</c:v>
                </c:pt>
                <c:pt idx="2868">
                  <c:v>2.86825E-7</c:v>
                </c:pt>
                <c:pt idx="2869">
                  <c:v>2.8692500000000001E-7</c:v>
                </c:pt>
                <c:pt idx="2870">
                  <c:v>2.8702500000000002E-7</c:v>
                </c:pt>
                <c:pt idx="2871">
                  <c:v>2.8712500000000002E-7</c:v>
                </c:pt>
                <c:pt idx="2872">
                  <c:v>2.8722499999999998E-7</c:v>
                </c:pt>
                <c:pt idx="2873">
                  <c:v>2.8732499999999999E-7</c:v>
                </c:pt>
                <c:pt idx="2874">
                  <c:v>2.8742499999999999E-7</c:v>
                </c:pt>
                <c:pt idx="2875">
                  <c:v>2.87525E-7</c:v>
                </c:pt>
                <c:pt idx="2876">
                  <c:v>2.8762500000000001E-7</c:v>
                </c:pt>
                <c:pt idx="2877">
                  <c:v>2.8772500000000002E-7</c:v>
                </c:pt>
                <c:pt idx="2878">
                  <c:v>2.8782500000000002E-7</c:v>
                </c:pt>
                <c:pt idx="2879">
                  <c:v>2.8792499999999998E-7</c:v>
                </c:pt>
                <c:pt idx="2880">
                  <c:v>2.8802499999999999E-7</c:v>
                </c:pt>
                <c:pt idx="2881">
                  <c:v>2.8812499999999999E-7</c:v>
                </c:pt>
                <c:pt idx="2882">
                  <c:v>2.88225E-7</c:v>
                </c:pt>
                <c:pt idx="2883">
                  <c:v>2.8832500000000001E-7</c:v>
                </c:pt>
                <c:pt idx="2884">
                  <c:v>2.8842500000000002E-7</c:v>
                </c:pt>
                <c:pt idx="2885">
                  <c:v>2.8852500000000002E-7</c:v>
                </c:pt>
                <c:pt idx="2886">
                  <c:v>2.8862499999999998E-7</c:v>
                </c:pt>
                <c:pt idx="2887">
                  <c:v>2.8872499999999999E-7</c:v>
                </c:pt>
                <c:pt idx="2888">
                  <c:v>2.8882499999999999E-7</c:v>
                </c:pt>
                <c:pt idx="2889">
                  <c:v>2.88925E-7</c:v>
                </c:pt>
                <c:pt idx="2890">
                  <c:v>2.8902500000000001E-7</c:v>
                </c:pt>
                <c:pt idx="2891">
                  <c:v>2.8912500000000002E-7</c:v>
                </c:pt>
                <c:pt idx="2892">
                  <c:v>2.8922500000000002E-7</c:v>
                </c:pt>
                <c:pt idx="2893">
                  <c:v>2.8932499999999998E-7</c:v>
                </c:pt>
                <c:pt idx="2894">
                  <c:v>2.8942499999999999E-7</c:v>
                </c:pt>
                <c:pt idx="2895">
                  <c:v>2.8952499999999999E-7</c:v>
                </c:pt>
                <c:pt idx="2896">
                  <c:v>2.89625E-7</c:v>
                </c:pt>
                <c:pt idx="2897">
                  <c:v>2.8972500000000001E-7</c:v>
                </c:pt>
                <c:pt idx="2898">
                  <c:v>2.8982500000000002E-7</c:v>
                </c:pt>
                <c:pt idx="2899">
                  <c:v>2.8992500000000002E-7</c:v>
                </c:pt>
                <c:pt idx="2900">
                  <c:v>2.9002499999999998E-7</c:v>
                </c:pt>
                <c:pt idx="2901">
                  <c:v>2.9012499999999999E-7</c:v>
                </c:pt>
                <c:pt idx="2902">
                  <c:v>2.9022499999999999E-7</c:v>
                </c:pt>
                <c:pt idx="2903">
                  <c:v>2.90325E-7</c:v>
                </c:pt>
                <c:pt idx="2904">
                  <c:v>2.9042500000000001E-7</c:v>
                </c:pt>
                <c:pt idx="2905">
                  <c:v>2.9052500000000002E-7</c:v>
                </c:pt>
                <c:pt idx="2906">
                  <c:v>2.9062500000000002E-7</c:v>
                </c:pt>
                <c:pt idx="2907">
                  <c:v>2.9072499999999998E-7</c:v>
                </c:pt>
                <c:pt idx="2908">
                  <c:v>2.9082499999999999E-7</c:v>
                </c:pt>
                <c:pt idx="2909">
                  <c:v>2.9092499999999999E-7</c:v>
                </c:pt>
                <c:pt idx="2910">
                  <c:v>2.91025E-7</c:v>
                </c:pt>
                <c:pt idx="2911">
                  <c:v>2.9112500000000001E-7</c:v>
                </c:pt>
                <c:pt idx="2912">
                  <c:v>2.9122500000000002E-7</c:v>
                </c:pt>
                <c:pt idx="2913">
                  <c:v>2.9132500000000002E-7</c:v>
                </c:pt>
                <c:pt idx="2914">
                  <c:v>2.9142499999999998E-7</c:v>
                </c:pt>
                <c:pt idx="2915">
                  <c:v>2.9152499999999998E-7</c:v>
                </c:pt>
                <c:pt idx="2916">
                  <c:v>2.9162499999999999E-7</c:v>
                </c:pt>
                <c:pt idx="2917">
                  <c:v>2.91725E-7</c:v>
                </c:pt>
                <c:pt idx="2918">
                  <c:v>2.9182500000000001E-7</c:v>
                </c:pt>
                <c:pt idx="2919">
                  <c:v>2.9192500000000002E-7</c:v>
                </c:pt>
                <c:pt idx="2920">
                  <c:v>2.9202500000000002E-7</c:v>
                </c:pt>
                <c:pt idx="2921">
                  <c:v>2.9212499999999998E-7</c:v>
                </c:pt>
                <c:pt idx="2922">
                  <c:v>2.9222499999999998E-7</c:v>
                </c:pt>
                <c:pt idx="2923">
                  <c:v>2.9232499999999999E-7</c:v>
                </c:pt>
                <c:pt idx="2924">
                  <c:v>2.92425E-7</c:v>
                </c:pt>
                <c:pt idx="2925">
                  <c:v>2.9252500000000001E-7</c:v>
                </c:pt>
                <c:pt idx="2926">
                  <c:v>2.9262500000000001E-7</c:v>
                </c:pt>
                <c:pt idx="2927">
                  <c:v>2.9272500000000002E-7</c:v>
                </c:pt>
                <c:pt idx="2928">
                  <c:v>2.9282499999999998E-7</c:v>
                </c:pt>
                <c:pt idx="2929">
                  <c:v>2.9292499999999998E-7</c:v>
                </c:pt>
                <c:pt idx="2930">
                  <c:v>2.9302499999999999E-7</c:v>
                </c:pt>
                <c:pt idx="2931">
                  <c:v>2.93125E-7</c:v>
                </c:pt>
                <c:pt idx="2932">
                  <c:v>2.9322500000000001E-7</c:v>
                </c:pt>
                <c:pt idx="2933">
                  <c:v>2.9332500000000001E-7</c:v>
                </c:pt>
                <c:pt idx="2934">
                  <c:v>2.9342500000000002E-7</c:v>
                </c:pt>
                <c:pt idx="2935">
                  <c:v>2.9352499999999998E-7</c:v>
                </c:pt>
                <c:pt idx="2936">
                  <c:v>2.9362499999999998E-7</c:v>
                </c:pt>
                <c:pt idx="2937">
                  <c:v>2.9372499999999999E-7</c:v>
                </c:pt>
                <c:pt idx="2938">
                  <c:v>2.93825E-7</c:v>
                </c:pt>
                <c:pt idx="2939">
                  <c:v>2.9392500000000001E-7</c:v>
                </c:pt>
                <c:pt idx="2940">
                  <c:v>2.9402500000000001E-7</c:v>
                </c:pt>
                <c:pt idx="2941">
                  <c:v>2.9412500000000002E-7</c:v>
                </c:pt>
                <c:pt idx="2942">
                  <c:v>2.9422499999999998E-7</c:v>
                </c:pt>
                <c:pt idx="2943">
                  <c:v>2.9432499999999998E-7</c:v>
                </c:pt>
                <c:pt idx="2944">
                  <c:v>2.9442499999999999E-7</c:v>
                </c:pt>
                <c:pt idx="2945">
                  <c:v>2.94525E-7</c:v>
                </c:pt>
                <c:pt idx="2946">
                  <c:v>2.9462500000000001E-7</c:v>
                </c:pt>
                <c:pt idx="2947">
                  <c:v>2.9472500000000001E-7</c:v>
                </c:pt>
                <c:pt idx="2948">
                  <c:v>2.9482500000000002E-7</c:v>
                </c:pt>
                <c:pt idx="2949">
                  <c:v>2.9492499999999998E-7</c:v>
                </c:pt>
                <c:pt idx="2950">
                  <c:v>2.9502499999999998E-7</c:v>
                </c:pt>
                <c:pt idx="2951">
                  <c:v>2.9512499999999999E-7</c:v>
                </c:pt>
                <c:pt idx="2952">
                  <c:v>2.95225E-7</c:v>
                </c:pt>
                <c:pt idx="2953">
                  <c:v>2.9532500000000001E-7</c:v>
                </c:pt>
                <c:pt idx="2954">
                  <c:v>2.9542500000000001E-7</c:v>
                </c:pt>
                <c:pt idx="2955">
                  <c:v>2.9552500000000002E-7</c:v>
                </c:pt>
                <c:pt idx="2956">
                  <c:v>2.9562499999999998E-7</c:v>
                </c:pt>
                <c:pt idx="2957">
                  <c:v>2.9572499999999998E-7</c:v>
                </c:pt>
                <c:pt idx="2958">
                  <c:v>2.9582499999999999E-7</c:v>
                </c:pt>
                <c:pt idx="2959">
                  <c:v>2.95925E-7</c:v>
                </c:pt>
                <c:pt idx="2960">
                  <c:v>2.9602500000000001E-7</c:v>
                </c:pt>
                <c:pt idx="2961">
                  <c:v>2.9612500000000001E-7</c:v>
                </c:pt>
                <c:pt idx="2962">
                  <c:v>2.9622500000000002E-7</c:v>
                </c:pt>
                <c:pt idx="2963">
                  <c:v>2.9632499999999998E-7</c:v>
                </c:pt>
                <c:pt idx="2964">
                  <c:v>2.9642499999999998E-7</c:v>
                </c:pt>
                <c:pt idx="2965">
                  <c:v>2.9652499999999999E-7</c:v>
                </c:pt>
                <c:pt idx="2966">
                  <c:v>2.96625E-7</c:v>
                </c:pt>
                <c:pt idx="2967">
                  <c:v>2.9672500000000001E-7</c:v>
                </c:pt>
                <c:pt idx="2968">
                  <c:v>2.9682500000000001E-7</c:v>
                </c:pt>
                <c:pt idx="2969">
                  <c:v>2.9692500000000002E-7</c:v>
                </c:pt>
                <c:pt idx="2970">
                  <c:v>2.9702499999999997E-7</c:v>
                </c:pt>
                <c:pt idx="2971">
                  <c:v>2.9712499999999998E-7</c:v>
                </c:pt>
                <c:pt idx="2972">
                  <c:v>2.9722499999999999E-7</c:v>
                </c:pt>
                <c:pt idx="2973">
                  <c:v>2.97325E-7</c:v>
                </c:pt>
                <c:pt idx="2974">
                  <c:v>2.97425E-7</c:v>
                </c:pt>
                <c:pt idx="2975">
                  <c:v>2.9752500000000001E-7</c:v>
                </c:pt>
                <c:pt idx="2976">
                  <c:v>2.9762500000000002E-7</c:v>
                </c:pt>
                <c:pt idx="2977">
                  <c:v>2.9772499999999997E-7</c:v>
                </c:pt>
                <c:pt idx="2978">
                  <c:v>2.9782499999999998E-7</c:v>
                </c:pt>
                <c:pt idx="2979">
                  <c:v>2.9792499999999999E-7</c:v>
                </c:pt>
                <c:pt idx="2980">
                  <c:v>2.98025E-7</c:v>
                </c:pt>
                <c:pt idx="2981">
                  <c:v>2.98125E-7</c:v>
                </c:pt>
                <c:pt idx="2982">
                  <c:v>2.9822500000000001E-7</c:v>
                </c:pt>
                <c:pt idx="2983">
                  <c:v>2.9832500000000002E-7</c:v>
                </c:pt>
                <c:pt idx="2984">
                  <c:v>2.9842499999999997E-7</c:v>
                </c:pt>
                <c:pt idx="2985">
                  <c:v>2.9852499999999998E-7</c:v>
                </c:pt>
                <c:pt idx="2986">
                  <c:v>2.9862499999999999E-7</c:v>
                </c:pt>
                <c:pt idx="2987">
                  <c:v>2.98725E-7</c:v>
                </c:pt>
                <c:pt idx="2988">
                  <c:v>2.98825E-7</c:v>
                </c:pt>
                <c:pt idx="2989">
                  <c:v>2.9892500000000001E-7</c:v>
                </c:pt>
                <c:pt idx="2990">
                  <c:v>2.9902500000000002E-7</c:v>
                </c:pt>
                <c:pt idx="2991">
                  <c:v>2.9912499999999997E-7</c:v>
                </c:pt>
                <c:pt idx="2992">
                  <c:v>2.9922499999999998E-7</c:v>
                </c:pt>
                <c:pt idx="2993">
                  <c:v>2.9932499999999999E-7</c:v>
                </c:pt>
                <c:pt idx="2994">
                  <c:v>2.99425E-7</c:v>
                </c:pt>
                <c:pt idx="2995">
                  <c:v>2.99525E-7</c:v>
                </c:pt>
                <c:pt idx="2996">
                  <c:v>2.9962500000000001E-7</c:v>
                </c:pt>
                <c:pt idx="2997">
                  <c:v>2.9972500000000002E-7</c:v>
                </c:pt>
                <c:pt idx="2998">
                  <c:v>2.9982500000000003E-7</c:v>
                </c:pt>
                <c:pt idx="2999">
                  <c:v>2.9992499999999998E-7</c:v>
                </c:pt>
                <c:pt idx="3000">
                  <c:v>3.0002499999999999E-7</c:v>
                </c:pt>
                <c:pt idx="3001">
                  <c:v>3.00125E-7</c:v>
                </c:pt>
                <c:pt idx="3002">
                  <c:v>3.00225E-7</c:v>
                </c:pt>
                <c:pt idx="3003">
                  <c:v>3.0032500000000001E-7</c:v>
                </c:pt>
                <c:pt idx="3004">
                  <c:v>3.0042500000000002E-7</c:v>
                </c:pt>
                <c:pt idx="3005">
                  <c:v>3.0052500000000003E-7</c:v>
                </c:pt>
                <c:pt idx="3006">
                  <c:v>3.0062499999999998E-7</c:v>
                </c:pt>
                <c:pt idx="3007">
                  <c:v>3.0072499999999999E-7</c:v>
                </c:pt>
                <c:pt idx="3008">
                  <c:v>3.00825E-7</c:v>
                </c:pt>
                <c:pt idx="3009">
                  <c:v>3.00925E-7</c:v>
                </c:pt>
                <c:pt idx="3010">
                  <c:v>3.0102500000000001E-7</c:v>
                </c:pt>
                <c:pt idx="3011">
                  <c:v>3.0112500000000002E-7</c:v>
                </c:pt>
                <c:pt idx="3012">
                  <c:v>3.0122500000000003E-7</c:v>
                </c:pt>
                <c:pt idx="3013">
                  <c:v>3.0132499999999998E-7</c:v>
                </c:pt>
                <c:pt idx="3014">
                  <c:v>3.0142499999999999E-7</c:v>
                </c:pt>
                <c:pt idx="3015">
                  <c:v>3.01525E-7</c:v>
                </c:pt>
                <c:pt idx="3016">
                  <c:v>3.01625E-7</c:v>
                </c:pt>
                <c:pt idx="3017">
                  <c:v>3.0172500000000001E-7</c:v>
                </c:pt>
                <c:pt idx="3018">
                  <c:v>3.0182500000000002E-7</c:v>
                </c:pt>
                <c:pt idx="3019">
                  <c:v>3.0192500000000003E-7</c:v>
                </c:pt>
                <c:pt idx="3020">
                  <c:v>3.0202499999999998E-7</c:v>
                </c:pt>
                <c:pt idx="3021">
                  <c:v>3.0212499999999999E-7</c:v>
                </c:pt>
                <c:pt idx="3022">
                  <c:v>3.0222499999999999E-7</c:v>
                </c:pt>
                <c:pt idx="3023">
                  <c:v>3.02325E-7</c:v>
                </c:pt>
                <c:pt idx="3024">
                  <c:v>3.0242500000000001E-7</c:v>
                </c:pt>
                <c:pt idx="3025">
                  <c:v>3.0252500000000002E-7</c:v>
                </c:pt>
                <c:pt idx="3026">
                  <c:v>3.0262500000000002E-7</c:v>
                </c:pt>
                <c:pt idx="3027">
                  <c:v>3.0272499999999998E-7</c:v>
                </c:pt>
                <c:pt idx="3028">
                  <c:v>3.0282499999999999E-7</c:v>
                </c:pt>
                <c:pt idx="3029">
                  <c:v>3.0292499999999999E-7</c:v>
                </c:pt>
                <c:pt idx="3030">
                  <c:v>3.03025E-7</c:v>
                </c:pt>
                <c:pt idx="3031">
                  <c:v>3.0312500000000001E-7</c:v>
                </c:pt>
                <c:pt idx="3032">
                  <c:v>3.0322500000000002E-7</c:v>
                </c:pt>
                <c:pt idx="3033">
                  <c:v>3.0332500000000002E-7</c:v>
                </c:pt>
                <c:pt idx="3034">
                  <c:v>3.0342499999999998E-7</c:v>
                </c:pt>
                <c:pt idx="3035">
                  <c:v>3.0352499999999999E-7</c:v>
                </c:pt>
                <c:pt idx="3036">
                  <c:v>3.0362499999999999E-7</c:v>
                </c:pt>
                <c:pt idx="3037">
                  <c:v>3.03725E-7</c:v>
                </c:pt>
                <c:pt idx="3038">
                  <c:v>3.0382500000000001E-7</c:v>
                </c:pt>
                <c:pt idx="3039">
                  <c:v>3.0392500000000002E-7</c:v>
                </c:pt>
                <c:pt idx="3040">
                  <c:v>3.0402500000000002E-7</c:v>
                </c:pt>
                <c:pt idx="3041">
                  <c:v>3.0412499999999998E-7</c:v>
                </c:pt>
                <c:pt idx="3042">
                  <c:v>3.0422499999999999E-7</c:v>
                </c:pt>
                <c:pt idx="3043">
                  <c:v>3.0432499999999999E-7</c:v>
                </c:pt>
                <c:pt idx="3044">
                  <c:v>3.04425E-7</c:v>
                </c:pt>
                <c:pt idx="3045">
                  <c:v>3.0452500000000001E-7</c:v>
                </c:pt>
                <c:pt idx="3046">
                  <c:v>3.0462500000000002E-7</c:v>
                </c:pt>
                <c:pt idx="3047">
                  <c:v>3.0472500000000002E-7</c:v>
                </c:pt>
                <c:pt idx="3048">
                  <c:v>3.0482499999999998E-7</c:v>
                </c:pt>
                <c:pt idx="3049">
                  <c:v>3.0492499999999999E-7</c:v>
                </c:pt>
                <c:pt idx="3050">
                  <c:v>3.0502499999999999E-7</c:v>
                </c:pt>
                <c:pt idx="3051">
                  <c:v>3.05125E-7</c:v>
                </c:pt>
                <c:pt idx="3052">
                  <c:v>3.0522500000000001E-7</c:v>
                </c:pt>
                <c:pt idx="3053">
                  <c:v>3.0532500000000002E-7</c:v>
                </c:pt>
                <c:pt idx="3054">
                  <c:v>3.0542500000000002E-7</c:v>
                </c:pt>
                <c:pt idx="3055">
                  <c:v>3.0552499999999998E-7</c:v>
                </c:pt>
                <c:pt idx="3056">
                  <c:v>3.0562499999999999E-7</c:v>
                </c:pt>
                <c:pt idx="3057">
                  <c:v>3.0572499999999999E-7</c:v>
                </c:pt>
                <c:pt idx="3058">
                  <c:v>3.05825E-7</c:v>
                </c:pt>
                <c:pt idx="3059">
                  <c:v>3.0592500000000001E-7</c:v>
                </c:pt>
                <c:pt idx="3060">
                  <c:v>3.0602500000000002E-7</c:v>
                </c:pt>
                <c:pt idx="3061">
                  <c:v>3.0612500000000002E-7</c:v>
                </c:pt>
                <c:pt idx="3062">
                  <c:v>3.0622499999999998E-7</c:v>
                </c:pt>
                <c:pt idx="3063">
                  <c:v>3.0632499999999999E-7</c:v>
                </c:pt>
                <c:pt idx="3064">
                  <c:v>3.0642499999999999E-7</c:v>
                </c:pt>
                <c:pt idx="3065">
                  <c:v>3.06525E-7</c:v>
                </c:pt>
                <c:pt idx="3066">
                  <c:v>3.0662500000000001E-7</c:v>
                </c:pt>
                <c:pt idx="3067">
                  <c:v>3.0672500000000002E-7</c:v>
                </c:pt>
                <c:pt idx="3068">
                  <c:v>3.0682500000000002E-7</c:v>
                </c:pt>
                <c:pt idx="3069">
                  <c:v>3.0692499999999998E-7</c:v>
                </c:pt>
                <c:pt idx="3070">
                  <c:v>3.0702499999999998E-7</c:v>
                </c:pt>
                <c:pt idx="3071">
                  <c:v>3.0712499999999999E-7</c:v>
                </c:pt>
                <c:pt idx="3072">
                  <c:v>3.07225E-7</c:v>
                </c:pt>
                <c:pt idx="3073">
                  <c:v>3.0732500000000001E-7</c:v>
                </c:pt>
                <c:pt idx="3074">
                  <c:v>3.0742500000000001E-7</c:v>
                </c:pt>
                <c:pt idx="3075">
                  <c:v>3.0752500000000002E-7</c:v>
                </c:pt>
                <c:pt idx="3076">
                  <c:v>3.0762499999999998E-7</c:v>
                </c:pt>
                <c:pt idx="3077">
                  <c:v>3.0772499999999998E-7</c:v>
                </c:pt>
                <c:pt idx="3078">
                  <c:v>3.0782499999999999E-7</c:v>
                </c:pt>
                <c:pt idx="3079">
                  <c:v>3.07925E-7</c:v>
                </c:pt>
                <c:pt idx="3080">
                  <c:v>3.0802500000000001E-7</c:v>
                </c:pt>
                <c:pt idx="3081">
                  <c:v>3.0812500000000001E-7</c:v>
                </c:pt>
                <c:pt idx="3082">
                  <c:v>3.0822500000000002E-7</c:v>
                </c:pt>
                <c:pt idx="3083">
                  <c:v>3.0832499999999998E-7</c:v>
                </c:pt>
                <c:pt idx="3084">
                  <c:v>3.0842499999999998E-7</c:v>
                </c:pt>
                <c:pt idx="3085">
                  <c:v>3.0852499999999999E-7</c:v>
                </c:pt>
                <c:pt idx="3086">
                  <c:v>3.08625E-7</c:v>
                </c:pt>
                <c:pt idx="3087">
                  <c:v>3.0872500000000001E-7</c:v>
                </c:pt>
                <c:pt idx="3088">
                  <c:v>3.0882500000000001E-7</c:v>
                </c:pt>
                <c:pt idx="3089">
                  <c:v>3.0892500000000002E-7</c:v>
                </c:pt>
                <c:pt idx="3090">
                  <c:v>3.0902499999999998E-7</c:v>
                </c:pt>
                <c:pt idx="3091">
                  <c:v>3.0912499999999998E-7</c:v>
                </c:pt>
                <c:pt idx="3092">
                  <c:v>3.0922499999999999E-7</c:v>
                </c:pt>
                <c:pt idx="3093">
                  <c:v>3.09325E-7</c:v>
                </c:pt>
                <c:pt idx="3094">
                  <c:v>3.0942500000000001E-7</c:v>
                </c:pt>
                <c:pt idx="3095">
                  <c:v>3.0952500000000001E-7</c:v>
                </c:pt>
                <c:pt idx="3096">
                  <c:v>3.0962500000000002E-7</c:v>
                </c:pt>
                <c:pt idx="3097">
                  <c:v>3.0972499999999998E-7</c:v>
                </c:pt>
                <c:pt idx="3098">
                  <c:v>3.0982499999999998E-7</c:v>
                </c:pt>
                <c:pt idx="3099">
                  <c:v>3.0992499999999999E-7</c:v>
                </c:pt>
                <c:pt idx="3100">
                  <c:v>3.10025E-7</c:v>
                </c:pt>
                <c:pt idx="3101">
                  <c:v>3.1012500000000001E-7</c:v>
                </c:pt>
                <c:pt idx="3102">
                  <c:v>3.1022500000000001E-7</c:v>
                </c:pt>
                <c:pt idx="3103">
                  <c:v>3.1032500000000002E-7</c:v>
                </c:pt>
                <c:pt idx="3104">
                  <c:v>3.1042499999999998E-7</c:v>
                </c:pt>
                <c:pt idx="3105">
                  <c:v>3.1052499999999998E-7</c:v>
                </c:pt>
                <c:pt idx="3106">
                  <c:v>3.1062499999999999E-7</c:v>
                </c:pt>
                <c:pt idx="3107">
                  <c:v>3.10725E-7</c:v>
                </c:pt>
                <c:pt idx="3108">
                  <c:v>3.1082500000000001E-7</c:v>
                </c:pt>
                <c:pt idx="3109">
                  <c:v>3.1092500000000001E-7</c:v>
                </c:pt>
                <c:pt idx="3110">
                  <c:v>3.1102500000000002E-7</c:v>
                </c:pt>
                <c:pt idx="3111">
                  <c:v>3.1112499999999998E-7</c:v>
                </c:pt>
                <c:pt idx="3112">
                  <c:v>3.1122499999999998E-7</c:v>
                </c:pt>
                <c:pt idx="3113">
                  <c:v>3.1132499999999999E-7</c:v>
                </c:pt>
                <c:pt idx="3114">
                  <c:v>3.11425E-7</c:v>
                </c:pt>
                <c:pt idx="3115">
                  <c:v>3.1152500000000001E-7</c:v>
                </c:pt>
                <c:pt idx="3116">
                  <c:v>3.1162500000000001E-7</c:v>
                </c:pt>
                <c:pt idx="3117">
                  <c:v>3.1172500000000002E-7</c:v>
                </c:pt>
                <c:pt idx="3118">
                  <c:v>3.1182499999999997E-7</c:v>
                </c:pt>
                <c:pt idx="3119">
                  <c:v>3.1192499999999998E-7</c:v>
                </c:pt>
                <c:pt idx="3120">
                  <c:v>3.1202499999999999E-7</c:v>
                </c:pt>
                <c:pt idx="3121">
                  <c:v>3.12125E-7</c:v>
                </c:pt>
                <c:pt idx="3122">
                  <c:v>3.12225E-7</c:v>
                </c:pt>
                <c:pt idx="3123">
                  <c:v>3.1232500000000001E-7</c:v>
                </c:pt>
                <c:pt idx="3124">
                  <c:v>3.1242500000000002E-7</c:v>
                </c:pt>
                <c:pt idx="3125">
                  <c:v>3.1252499999999997E-7</c:v>
                </c:pt>
                <c:pt idx="3126">
                  <c:v>3.1262499999999998E-7</c:v>
                </c:pt>
                <c:pt idx="3127">
                  <c:v>3.1272499999999999E-7</c:v>
                </c:pt>
                <c:pt idx="3128">
                  <c:v>3.12825E-7</c:v>
                </c:pt>
                <c:pt idx="3129">
                  <c:v>3.12925E-7</c:v>
                </c:pt>
                <c:pt idx="3130">
                  <c:v>3.1302500000000001E-7</c:v>
                </c:pt>
                <c:pt idx="3131">
                  <c:v>3.1312500000000002E-7</c:v>
                </c:pt>
                <c:pt idx="3132">
                  <c:v>3.1322499999999997E-7</c:v>
                </c:pt>
                <c:pt idx="3133">
                  <c:v>3.1332499999999998E-7</c:v>
                </c:pt>
                <c:pt idx="3134">
                  <c:v>3.1342499999999999E-7</c:v>
                </c:pt>
                <c:pt idx="3135">
                  <c:v>3.13525E-7</c:v>
                </c:pt>
                <c:pt idx="3136">
                  <c:v>3.13625E-7</c:v>
                </c:pt>
                <c:pt idx="3137">
                  <c:v>3.1372500000000001E-7</c:v>
                </c:pt>
                <c:pt idx="3138">
                  <c:v>3.1382500000000002E-7</c:v>
                </c:pt>
                <c:pt idx="3139">
                  <c:v>3.1392499999999997E-7</c:v>
                </c:pt>
                <c:pt idx="3140">
                  <c:v>3.1402499999999998E-7</c:v>
                </c:pt>
                <c:pt idx="3141">
                  <c:v>3.1412499999999999E-7</c:v>
                </c:pt>
                <c:pt idx="3142">
                  <c:v>3.14225E-7</c:v>
                </c:pt>
                <c:pt idx="3143">
                  <c:v>3.14325E-7</c:v>
                </c:pt>
                <c:pt idx="3144">
                  <c:v>3.1442500000000001E-7</c:v>
                </c:pt>
                <c:pt idx="3145">
                  <c:v>3.1452500000000002E-7</c:v>
                </c:pt>
                <c:pt idx="3146">
                  <c:v>3.1462500000000003E-7</c:v>
                </c:pt>
                <c:pt idx="3147">
                  <c:v>3.1472499999999998E-7</c:v>
                </c:pt>
                <c:pt idx="3148">
                  <c:v>3.1482499999999999E-7</c:v>
                </c:pt>
                <c:pt idx="3149">
                  <c:v>3.14925E-7</c:v>
                </c:pt>
                <c:pt idx="3150">
                  <c:v>3.15025E-7</c:v>
                </c:pt>
                <c:pt idx="3151">
                  <c:v>3.1512500000000001E-7</c:v>
                </c:pt>
                <c:pt idx="3152">
                  <c:v>3.1522500000000002E-7</c:v>
                </c:pt>
                <c:pt idx="3153">
                  <c:v>3.1532500000000003E-7</c:v>
                </c:pt>
                <c:pt idx="3154">
                  <c:v>3.1542499999999998E-7</c:v>
                </c:pt>
                <c:pt idx="3155">
                  <c:v>3.1552499999999999E-7</c:v>
                </c:pt>
                <c:pt idx="3156">
                  <c:v>3.15625E-7</c:v>
                </c:pt>
                <c:pt idx="3157">
                  <c:v>3.15725E-7</c:v>
                </c:pt>
                <c:pt idx="3158">
                  <c:v>3.1582500000000001E-7</c:v>
                </c:pt>
                <c:pt idx="3159">
                  <c:v>3.1592500000000002E-7</c:v>
                </c:pt>
                <c:pt idx="3160">
                  <c:v>3.1602500000000003E-7</c:v>
                </c:pt>
                <c:pt idx="3161">
                  <c:v>3.1612499999999998E-7</c:v>
                </c:pt>
                <c:pt idx="3162">
                  <c:v>3.1622499999999999E-7</c:v>
                </c:pt>
                <c:pt idx="3163">
                  <c:v>3.16325E-7</c:v>
                </c:pt>
                <c:pt idx="3164">
                  <c:v>3.16425E-7</c:v>
                </c:pt>
                <c:pt idx="3165">
                  <c:v>3.1652500000000001E-7</c:v>
                </c:pt>
                <c:pt idx="3166">
                  <c:v>3.1662500000000002E-7</c:v>
                </c:pt>
                <c:pt idx="3167">
                  <c:v>3.1672500000000003E-7</c:v>
                </c:pt>
                <c:pt idx="3168">
                  <c:v>3.1682499999999998E-7</c:v>
                </c:pt>
                <c:pt idx="3169">
                  <c:v>3.1692499999999999E-7</c:v>
                </c:pt>
                <c:pt idx="3170">
                  <c:v>3.1702499999999999E-7</c:v>
                </c:pt>
                <c:pt idx="3171">
                  <c:v>3.17125E-7</c:v>
                </c:pt>
                <c:pt idx="3172">
                  <c:v>3.1722500000000001E-7</c:v>
                </c:pt>
                <c:pt idx="3173">
                  <c:v>3.1732500000000002E-7</c:v>
                </c:pt>
                <c:pt idx="3174">
                  <c:v>3.1742500000000002E-7</c:v>
                </c:pt>
                <c:pt idx="3175">
                  <c:v>3.1752499999999998E-7</c:v>
                </c:pt>
                <c:pt idx="3176">
                  <c:v>3.1762499999999999E-7</c:v>
                </c:pt>
                <c:pt idx="3177">
                  <c:v>3.1772499999999999E-7</c:v>
                </c:pt>
                <c:pt idx="3178">
                  <c:v>3.17825E-7</c:v>
                </c:pt>
                <c:pt idx="3179">
                  <c:v>3.1792500000000001E-7</c:v>
                </c:pt>
                <c:pt idx="3180">
                  <c:v>3.1802500000000002E-7</c:v>
                </c:pt>
                <c:pt idx="3181">
                  <c:v>3.1812500000000002E-7</c:v>
                </c:pt>
                <c:pt idx="3182">
                  <c:v>3.1822499999999998E-7</c:v>
                </c:pt>
                <c:pt idx="3183">
                  <c:v>3.1832499999999999E-7</c:v>
                </c:pt>
                <c:pt idx="3184">
                  <c:v>3.1842499999999999E-7</c:v>
                </c:pt>
                <c:pt idx="3185">
                  <c:v>3.18525E-7</c:v>
                </c:pt>
                <c:pt idx="3186">
                  <c:v>3.1862500000000001E-7</c:v>
                </c:pt>
                <c:pt idx="3187">
                  <c:v>3.1872500000000002E-7</c:v>
                </c:pt>
                <c:pt idx="3188">
                  <c:v>3.1882500000000002E-7</c:v>
                </c:pt>
                <c:pt idx="3189">
                  <c:v>3.1892499999999998E-7</c:v>
                </c:pt>
                <c:pt idx="3190">
                  <c:v>3.1902499999999999E-7</c:v>
                </c:pt>
                <c:pt idx="3191">
                  <c:v>3.1912499999999999E-7</c:v>
                </c:pt>
                <c:pt idx="3192">
                  <c:v>3.19225E-7</c:v>
                </c:pt>
                <c:pt idx="3193">
                  <c:v>3.1932500000000001E-7</c:v>
                </c:pt>
                <c:pt idx="3194">
                  <c:v>3.1942500000000002E-7</c:v>
                </c:pt>
                <c:pt idx="3195">
                  <c:v>3.1952500000000002E-7</c:v>
                </c:pt>
                <c:pt idx="3196">
                  <c:v>3.1962499999999998E-7</c:v>
                </c:pt>
                <c:pt idx="3197">
                  <c:v>3.1972499999999999E-7</c:v>
                </c:pt>
                <c:pt idx="3198">
                  <c:v>3.1982499999999999E-7</c:v>
                </c:pt>
                <c:pt idx="3199">
                  <c:v>3.19925E-7</c:v>
                </c:pt>
                <c:pt idx="3200">
                  <c:v>3.2002500000000001E-7</c:v>
                </c:pt>
                <c:pt idx="3201">
                  <c:v>3.2012500000000002E-7</c:v>
                </c:pt>
                <c:pt idx="3202">
                  <c:v>3.2022500000000002E-7</c:v>
                </c:pt>
                <c:pt idx="3203">
                  <c:v>3.2032499999999998E-7</c:v>
                </c:pt>
                <c:pt idx="3204">
                  <c:v>3.2042499999999999E-7</c:v>
                </c:pt>
                <c:pt idx="3205">
                  <c:v>3.2052499999999999E-7</c:v>
                </c:pt>
                <c:pt idx="3206">
                  <c:v>3.20625E-7</c:v>
                </c:pt>
                <c:pt idx="3207">
                  <c:v>3.2072500000000001E-7</c:v>
                </c:pt>
                <c:pt idx="3208">
                  <c:v>3.2082500000000002E-7</c:v>
                </c:pt>
                <c:pt idx="3209">
                  <c:v>3.2092500000000002E-7</c:v>
                </c:pt>
                <c:pt idx="3210">
                  <c:v>3.2102499999999998E-7</c:v>
                </c:pt>
                <c:pt idx="3211">
                  <c:v>3.2112499999999999E-7</c:v>
                </c:pt>
                <c:pt idx="3212">
                  <c:v>3.2122499999999999E-7</c:v>
                </c:pt>
                <c:pt idx="3213">
                  <c:v>3.21325E-7</c:v>
                </c:pt>
                <c:pt idx="3214">
                  <c:v>3.2142500000000001E-7</c:v>
                </c:pt>
                <c:pt idx="3215">
                  <c:v>3.2152500000000002E-7</c:v>
                </c:pt>
                <c:pt idx="3216">
                  <c:v>3.2162500000000002E-7</c:v>
                </c:pt>
                <c:pt idx="3217">
                  <c:v>3.2172499999999998E-7</c:v>
                </c:pt>
                <c:pt idx="3218">
                  <c:v>3.2182499999999998E-7</c:v>
                </c:pt>
                <c:pt idx="3219">
                  <c:v>3.2192499999999999E-7</c:v>
                </c:pt>
                <c:pt idx="3220">
                  <c:v>3.22025E-7</c:v>
                </c:pt>
                <c:pt idx="3221">
                  <c:v>3.2212500000000001E-7</c:v>
                </c:pt>
                <c:pt idx="3222">
                  <c:v>3.2222500000000002E-7</c:v>
                </c:pt>
                <c:pt idx="3223">
                  <c:v>3.2232500000000002E-7</c:v>
                </c:pt>
                <c:pt idx="3224">
                  <c:v>3.2242499999999998E-7</c:v>
                </c:pt>
                <c:pt idx="3225">
                  <c:v>3.2252499999999998E-7</c:v>
                </c:pt>
                <c:pt idx="3226">
                  <c:v>3.2262499999999999E-7</c:v>
                </c:pt>
                <c:pt idx="3227">
                  <c:v>3.22725E-7</c:v>
                </c:pt>
                <c:pt idx="3228">
                  <c:v>3.2282500000000001E-7</c:v>
                </c:pt>
                <c:pt idx="3229">
                  <c:v>3.2292500000000001E-7</c:v>
                </c:pt>
                <c:pt idx="3230">
                  <c:v>3.2302500000000002E-7</c:v>
                </c:pt>
                <c:pt idx="3231">
                  <c:v>3.2312499999999998E-7</c:v>
                </c:pt>
                <c:pt idx="3232">
                  <c:v>3.2322499999999998E-7</c:v>
                </c:pt>
                <c:pt idx="3233">
                  <c:v>3.2332499999999999E-7</c:v>
                </c:pt>
                <c:pt idx="3234">
                  <c:v>3.23425E-7</c:v>
                </c:pt>
                <c:pt idx="3235">
                  <c:v>3.2352500000000001E-7</c:v>
                </c:pt>
                <c:pt idx="3236">
                  <c:v>3.2362500000000001E-7</c:v>
                </c:pt>
                <c:pt idx="3237">
                  <c:v>3.2372500000000002E-7</c:v>
                </c:pt>
                <c:pt idx="3238">
                  <c:v>3.2382499999999998E-7</c:v>
                </c:pt>
                <c:pt idx="3239">
                  <c:v>3.2392499999999998E-7</c:v>
                </c:pt>
                <c:pt idx="3240">
                  <c:v>3.2402499999999999E-7</c:v>
                </c:pt>
                <c:pt idx="3241">
                  <c:v>3.24125E-7</c:v>
                </c:pt>
                <c:pt idx="3242">
                  <c:v>3.2422500000000001E-7</c:v>
                </c:pt>
                <c:pt idx="3243">
                  <c:v>3.2432500000000001E-7</c:v>
                </c:pt>
                <c:pt idx="3244">
                  <c:v>3.2442500000000002E-7</c:v>
                </c:pt>
                <c:pt idx="3245">
                  <c:v>3.2452499999999998E-7</c:v>
                </c:pt>
                <c:pt idx="3246">
                  <c:v>3.2462499999999998E-7</c:v>
                </c:pt>
                <c:pt idx="3247">
                  <c:v>3.2472499999999999E-7</c:v>
                </c:pt>
                <c:pt idx="3248">
                  <c:v>3.24825E-7</c:v>
                </c:pt>
                <c:pt idx="3249">
                  <c:v>3.2492500000000001E-7</c:v>
                </c:pt>
                <c:pt idx="3250">
                  <c:v>3.2502500000000001E-7</c:v>
                </c:pt>
                <c:pt idx="3251">
                  <c:v>3.2512500000000002E-7</c:v>
                </c:pt>
                <c:pt idx="3252">
                  <c:v>3.2522499999999998E-7</c:v>
                </c:pt>
                <c:pt idx="3253">
                  <c:v>3.2532499999999998E-7</c:v>
                </c:pt>
                <c:pt idx="3254">
                  <c:v>3.2542499999999999E-7</c:v>
                </c:pt>
                <c:pt idx="3255">
                  <c:v>3.25525E-7</c:v>
                </c:pt>
                <c:pt idx="3256">
                  <c:v>3.2562500000000001E-7</c:v>
                </c:pt>
                <c:pt idx="3257">
                  <c:v>3.2572500000000001E-7</c:v>
                </c:pt>
                <c:pt idx="3258">
                  <c:v>3.2582500000000002E-7</c:v>
                </c:pt>
                <c:pt idx="3259">
                  <c:v>3.2592499999999998E-7</c:v>
                </c:pt>
                <c:pt idx="3260">
                  <c:v>3.2602499999999998E-7</c:v>
                </c:pt>
                <c:pt idx="3261">
                  <c:v>3.2612499999999999E-7</c:v>
                </c:pt>
                <c:pt idx="3262">
                  <c:v>3.26225E-7</c:v>
                </c:pt>
                <c:pt idx="3263">
                  <c:v>3.2632500000000001E-7</c:v>
                </c:pt>
                <c:pt idx="3264">
                  <c:v>3.2642500000000001E-7</c:v>
                </c:pt>
                <c:pt idx="3265">
                  <c:v>3.2652500000000002E-7</c:v>
                </c:pt>
                <c:pt idx="3266">
                  <c:v>3.2662499999999998E-7</c:v>
                </c:pt>
                <c:pt idx="3267">
                  <c:v>3.2672499999999998E-7</c:v>
                </c:pt>
                <c:pt idx="3268">
                  <c:v>3.2682499999999999E-7</c:v>
                </c:pt>
                <c:pt idx="3269">
                  <c:v>3.26925E-7</c:v>
                </c:pt>
                <c:pt idx="3270">
                  <c:v>3.2702500000000001E-7</c:v>
                </c:pt>
                <c:pt idx="3271">
                  <c:v>3.2712500000000001E-7</c:v>
                </c:pt>
                <c:pt idx="3272">
                  <c:v>3.2722500000000002E-7</c:v>
                </c:pt>
                <c:pt idx="3273">
                  <c:v>3.2732499999999997E-7</c:v>
                </c:pt>
                <c:pt idx="3274">
                  <c:v>3.2742499999999998E-7</c:v>
                </c:pt>
                <c:pt idx="3275">
                  <c:v>3.2752499999999999E-7</c:v>
                </c:pt>
                <c:pt idx="3276">
                  <c:v>3.27625E-7</c:v>
                </c:pt>
                <c:pt idx="3277">
                  <c:v>3.27725E-7</c:v>
                </c:pt>
                <c:pt idx="3278">
                  <c:v>3.2782500000000001E-7</c:v>
                </c:pt>
                <c:pt idx="3279">
                  <c:v>3.2792500000000002E-7</c:v>
                </c:pt>
                <c:pt idx="3280">
                  <c:v>3.2802499999999997E-7</c:v>
                </c:pt>
                <c:pt idx="3281">
                  <c:v>3.2812499999999998E-7</c:v>
                </c:pt>
                <c:pt idx="3282">
                  <c:v>3.2822499999999999E-7</c:v>
                </c:pt>
                <c:pt idx="3283">
                  <c:v>3.28325E-7</c:v>
                </c:pt>
                <c:pt idx="3284">
                  <c:v>3.28425E-7</c:v>
                </c:pt>
                <c:pt idx="3285">
                  <c:v>3.2852500000000001E-7</c:v>
                </c:pt>
                <c:pt idx="3286">
                  <c:v>3.2862500000000002E-7</c:v>
                </c:pt>
                <c:pt idx="3287">
                  <c:v>3.2872499999999997E-7</c:v>
                </c:pt>
                <c:pt idx="3288">
                  <c:v>3.2882499999999998E-7</c:v>
                </c:pt>
                <c:pt idx="3289">
                  <c:v>3.2892499999999999E-7</c:v>
                </c:pt>
                <c:pt idx="3290">
                  <c:v>3.29025E-7</c:v>
                </c:pt>
                <c:pt idx="3291">
                  <c:v>3.29125E-7</c:v>
                </c:pt>
                <c:pt idx="3292">
                  <c:v>3.2922500000000001E-7</c:v>
                </c:pt>
                <c:pt idx="3293">
                  <c:v>3.2932500000000002E-7</c:v>
                </c:pt>
                <c:pt idx="3294">
                  <c:v>3.2942499999999997E-7</c:v>
                </c:pt>
                <c:pt idx="3295">
                  <c:v>3.2952499999999998E-7</c:v>
                </c:pt>
                <c:pt idx="3296">
                  <c:v>3.2962499999999999E-7</c:v>
                </c:pt>
                <c:pt idx="3297">
                  <c:v>3.29725E-7</c:v>
                </c:pt>
                <c:pt idx="3298">
                  <c:v>3.29825E-7</c:v>
                </c:pt>
                <c:pt idx="3299">
                  <c:v>3.2992500000000001E-7</c:v>
                </c:pt>
                <c:pt idx="3300">
                  <c:v>3.3002500000000002E-7</c:v>
                </c:pt>
                <c:pt idx="3301">
                  <c:v>3.3012500000000003E-7</c:v>
                </c:pt>
                <c:pt idx="3302">
                  <c:v>3.3022499999999998E-7</c:v>
                </c:pt>
                <c:pt idx="3303">
                  <c:v>3.3032499999999999E-7</c:v>
                </c:pt>
                <c:pt idx="3304">
                  <c:v>3.30425E-7</c:v>
                </c:pt>
                <c:pt idx="3305">
                  <c:v>3.30525E-7</c:v>
                </c:pt>
                <c:pt idx="3306">
                  <c:v>3.3062500000000001E-7</c:v>
                </c:pt>
                <c:pt idx="3307">
                  <c:v>3.3072500000000002E-7</c:v>
                </c:pt>
                <c:pt idx="3308">
                  <c:v>3.3082500000000003E-7</c:v>
                </c:pt>
                <c:pt idx="3309">
                  <c:v>3.3092499999999998E-7</c:v>
                </c:pt>
                <c:pt idx="3310">
                  <c:v>3.3102499999999999E-7</c:v>
                </c:pt>
                <c:pt idx="3311">
                  <c:v>3.31125E-7</c:v>
                </c:pt>
                <c:pt idx="3312">
                  <c:v>3.31225E-7</c:v>
                </c:pt>
                <c:pt idx="3313">
                  <c:v>3.3132500000000001E-7</c:v>
                </c:pt>
                <c:pt idx="3314">
                  <c:v>3.3142500000000002E-7</c:v>
                </c:pt>
                <c:pt idx="3315">
                  <c:v>3.3152500000000003E-7</c:v>
                </c:pt>
                <c:pt idx="3316">
                  <c:v>3.3162499999999998E-7</c:v>
                </c:pt>
                <c:pt idx="3317">
                  <c:v>3.3172499999999999E-7</c:v>
                </c:pt>
                <c:pt idx="3318">
                  <c:v>3.31825E-7</c:v>
                </c:pt>
                <c:pt idx="3319">
                  <c:v>3.31925E-7</c:v>
                </c:pt>
                <c:pt idx="3320">
                  <c:v>3.3202500000000001E-7</c:v>
                </c:pt>
                <c:pt idx="3321">
                  <c:v>3.3212500000000002E-7</c:v>
                </c:pt>
                <c:pt idx="3322">
                  <c:v>3.3222500000000003E-7</c:v>
                </c:pt>
                <c:pt idx="3323">
                  <c:v>3.3232499999999998E-7</c:v>
                </c:pt>
                <c:pt idx="3324">
                  <c:v>3.3242499999999999E-7</c:v>
                </c:pt>
                <c:pt idx="3325">
                  <c:v>3.3252499999999999E-7</c:v>
                </c:pt>
                <c:pt idx="3326">
                  <c:v>3.32625E-7</c:v>
                </c:pt>
                <c:pt idx="3327">
                  <c:v>3.3272500000000001E-7</c:v>
                </c:pt>
                <c:pt idx="3328">
                  <c:v>3.3282500000000002E-7</c:v>
                </c:pt>
                <c:pt idx="3329">
                  <c:v>3.3292500000000002E-7</c:v>
                </c:pt>
                <c:pt idx="3330">
                  <c:v>3.3302499999999998E-7</c:v>
                </c:pt>
                <c:pt idx="3331">
                  <c:v>3.3312499999999999E-7</c:v>
                </c:pt>
                <c:pt idx="3332">
                  <c:v>3.3322499999999999E-7</c:v>
                </c:pt>
                <c:pt idx="3333">
                  <c:v>3.33325E-7</c:v>
                </c:pt>
                <c:pt idx="3334">
                  <c:v>3.3342500000000001E-7</c:v>
                </c:pt>
                <c:pt idx="3335">
                  <c:v>3.3352500000000002E-7</c:v>
                </c:pt>
                <c:pt idx="3336">
                  <c:v>3.3362500000000002E-7</c:v>
                </c:pt>
                <c:pt idx="3337">
                  <c:v>3.3372499999999998E-7</c:v>
                </c:pt>
                <c:pt idx="3338">
                  <c:v>3.3382499999999999E-7</c:v>
                </c:pt>
                <c:pt idx="3339">
                  <c:v>3.3392499999999999E-7</c:v>
                </c:pt>
                <c:pt idx="3340">
                  <c:v>3.34025E-7</c:v>
                </c:pt>
                <c:pt idx="3341">
                  <c:v>3.3412500000000001E-7</c:v>
                </c:pt>
                <c:pt idx="3342">
                  <c:v>3.3422500000000002E-7</c:v>
                </c:pt>
                <c:pt idx="3343">
                  <c:v>3.3432500000000002E-7</c:v>
                </c:pt>
                <c:pt idx="3344">
                  <c:v>3.3442499999999998E-7</c:v>
                </c:pt>
                <c:pt idx="3345">
                  <c:v>3.3452499999999999E-7</c:v>
                </c:pt>
                <c:pt idx="3346">
                  <c:v>3.3462499999999999E-7</c:v>
                </c:pt>
                <c:pt idx="3347">
                  <c:v>3.34725E-7</c:v>
                </c:pt>
                <c:pt idx="3348">
                  <c:v>3.3482500000000001E-7</c:v>
                </c:pt>
                <c:pt idx="3349">
                  <c:v>3.3492500000000002E-7</c:v>
                </c:pt>
                <c:pt idx="3350">
                  <c:v>3.3502500000000002E-7</c:v>
                </c:pt>
                <c:pt idx="3351">
                  <c:v>3.3512499999999998E-7</c:v>
                </c:pt>
                <c:pt idx="3352">
                  <c:v>3.3522499999999999E-7</c:v>
                </c:pt>
                <c:pt idx="3353">
                  <c:v>3.3532499999999999E-7</c:v>
                </c:pt>
                <c:pt idx="3354">
                  <c:v>3.35425E-7</c:v>
                </c:pt>
                <c:pt idx="3355">
                  <c:v>3.3552500000000001E-7</c:v>
                </c:pt>
                <c:pt idx="3356">
                  <c:v>3.3562500000000002E-7</c:v>
                </c:pt>
                <c:pt idx="3357">
                  <c:v>3.3572500000000002E-7</c:v>
                </c:pt>
                <c:pt idx="3358">
                  <c:v>3.3582499999999998E-7</c:v>
                </c:pt>
                <c:pt idx="3359">
                  <c:v>3.3592499999999999E-7</c:v>
                </c:pt>
                <c:pt idx="3360">
                  <c:v>3.3602499999999999E-7</c:v>
                </c:pt>
                <c:pt idx="3361">
                  <c:v>3.36125E-7</c:v>
                </c:pt>
                <c:pt idx="3362">
                  <c:v>3.3622500000000001E-7</c:v>
                </c:pt>
                <c:pt idx="3363">
                  <c:v>3.3632500000000002E-7</c:v>
                </c:pt>
                <c:pt idx="3364">
                  <c:v>3.3642500000000002E-7</c:v>
                </c:pt>
                <c:pt idx="3365">
                  <c:v>3.3652499999999998E-7</c:v>
                </c:pt>
                <c:pt idx="3366">
                  <c:v>3.3662499999999999E-7</c:v>
                </c:pt>
                <c:pt idx="3367">
                  <c:v>3.3672499999999999E-7</c:v>
                </c:pt>
                <c:pt idx="3368">
                  <c:v>3.36825E-7</c:v>
                </c:pt>
                <c:pt idx="3369">
                  <c:v>3.3692500000000001E-7</c:v>
                </c:pt>
                <c:pt idx="3370">
                  <c:v>3.3702500000000002E-7</c:v>
                </c:pt>
                <c:pt idx="3371">
                  <c:v>3.3712500000000002E-7</c:v>
                </c:pt>
                <c:pt idx="3372">
                  <c:v>3.3722499999999998E-7</c:v>
                </c:pt>
                <c:pt idx="3373">
                  <c:v>3.3732499999999998E-7</c:v>
                </c:pt>
                <c:pt idx="3374">
                  <c:v>3.3742499999999999E-7</c:v>
                </c:pt>
                <c:pt idx="3375">
                  <c:v>3.37525E-7</c:v>
                </c:pt>
                <c:pt idx="3376">
                  <c:v>3.3762500000000001E-7</c:v>
                </c:pt>
                <c:pt idx="3377">
                  <c:v>3.3772500000000001E-7</c:v>
                </c:pt>
                <c:pt idx="3378">
                  <c:v>3.3782500000000002E-7</c:v>
                </c:pt>
                <c:pt idx="3379">
                  <c:v>3.3792499999999998E-7</c:v>
                </c:pt>
                <c:pt idx="3380">
                  <c:v>3.3802499999999998E-7</c:v>
                </c:pt>
                <c:pt idx="3381">
                  <c:v>3.3812499999999999E-7</c:v>
                </c:pt>
                <c:pt idx="3382">
                  <c:v>3.38225E-7</c:v>
                </c:pt>
                <c:pt idx="3383">
                  <c:v>3.3832500000000001E-7</c:v>
                </c:pt>
                <c:pt idx="3384">
                  <c:v>3.3842500000000001E-7</c:v>
                </c:pt>
                <c:pt idx="3385">
                  <c:v>3.3852500000000002E-7</c:v>
                </c:pt>
                <c:pt idx="3386">
                  <c:v>3.3862499999999998E-7</c:v>
                </c:pt>
                <c:pt idx="3387">
                  <c:v>3.3872499999999998E-7</c:v>
                </c:pt>
                <c:pt idx="3388">
                  <c:v>3.3882499999999999E-7</c:v>
                </c:pt>
                <c:pt idx="3389">
                  <c:v>3.38925E-7</c:v>
                </c:pt>
                <c:pt idx="3390">
                  <c:v>3.3902500000000001E-7</c:v>
                </c:pt>
                <c:pt idx="3391">
                  <c:v>3.3912500000000001E-7</c:v>
                </c:pt>
                <c:pt idx="3392">
                  <c:v>3.3922500000000002E-7</c:v>
                </c:pt>
                <c:pt idx="3393">
                  <c:v>3.3932499999999998E-7</c:v>
                </c:pt>
                <c:pt idx="3394">
                  <c:v>3.3942499999999998E-7</c:v>
                </c:pt>
                <c:pt idx="3395">
                  <c:v>3.3952499999999999E-7</c:v>
                </c:pt>
                <c:pt idx="3396">
                  <c:v>3.39625E-7</c:v>
                </c:pt>
                <c:pt idx="3397">
                  <c:v>3.3972500000000001E-7</c:v>
                </c:pt>
                <c:pt idx="3398">
                  <c:v>3.3982500000000001E-7</c:v>
                </c:pt>
                <c:pt idx="3399">
                  <c:v>3.3992500000000002E-7</c:v>
                </c:pt>
                <c:pt idx="3400">
                  <c:v>3.4002499999999998E-7</c:v>
                </c:pt>
                <c:pt idx="3401">
                  <c:v>3.4012499999999998E-7</c:v>
                </c:pt>
                <c:pt idx="3402">
                  <c:v>3.4022499999999999E-7</c:v>
                </c:pt>
                <c:pt idx="3403">
                  <c:v>3.40325E-7</c:v>
                </c:pt>
                <c:pt idx="3404">
                  <c:v>3.4042500000000001E-7</c:v>
                </c:pt>
                <c:pt idx="3405">
                  <c:v>3.4052500000000001E-7</c:v>
                </c:pt>
                <c:pt idx="3406">
                  <c:v>3.4062500000000002E-7</c:v>
                </c:pt>
                <c:pt idx="3407">
                  <c:v>3.4072499999999998E-7</c:v>
                </c:pt>
                <c:pt idx="3408">
                  <c:v>3.4082499999999998E-7</c:v>
                </c:pt>
                <c:pt idx="3409">
                  <c:v>3.4092499999999999E-7</c:v>
                </c:pt>
                <c:pt idx="3410">
                  <c:v>3.41025E-7</c:v>
                </c:pt>
                <c:pt idx="3411">
                  <c:v>3.4112500000000001E-7</c:v>
                </c:pt>
                <c:pt idx="3412">
                  <c:v>3.4122500000000001E-7</c:v>
                </c:pt>
                <c:pt idx="3413">
                  <c:v>3.4132500000000002E-7</c:v>
                </c:pt>
                <c:pt idx="3414">
                  <c:v>3.4142499999999998E-7</c:v>
                </c:pt>
                <c:pt idx="3415">
                  <c:v>3.4152499999999998E-7</c:v>
                </c:pt>
                <c:pt idx="3416">
                  <c:v>3.4162499999999999E-7</c:v>
                </c:pt>
                <c:pt idx="3417">
                  <c:v>3.41725E-7</c:v>
                </c:pt>
                <c:pt idx="3418">
                  <c:v>3.4182500000000001E-7</c:v>
                </c:pt>
                <c:pt idx="3419">
                  <c:v>3.4192500000000001E-7</c:v>
                </c:pt>
                <c:pt idx="3420">
                  <c:v>3.4202500000000002E-7</c:v>
                </c:pt>
                <c:pt idx="3421">
                  <c:v>3.4212499999999997E-7</c:v>
                </c:pt>
                <c:pt idx="3422">
                  <c:v>3.4222499999999998E-7</c:v>
                </c:pt>
                <c:pt idx="3423">
                  <c:v>3.4232499999999999E-7</c:v>
                </c:pt>
                <c:pt idx="3424">
                  <c:v>3.42425E-7</c:v>
                </c:pt>
                <c:pt idx="3425">
                  <c:v>3.42525E-7</c:v>
                </c:pt>
                <c:pt idx="3426">
                  <c:v>3.4262500000000001E-7</c:v>
                </c:pt>
                <c:pt idx="3427">
                  <c:v>3.4272500000000002E-7</c:v>
                </c:pt>
                <c:pt idx="3428">
                  <c:v>3.4282499999999997E-7</c:v>
                </c:pt>
                <c:pt idx="3429">
                  <c:v>3.4292499999999998E-7</c:v>
                </c:pt>
                <c:pt idx="3430">
                  <c:v>3.4302499999999999E-7</c:v>
                </c:pt>
                <c:pt idx="3431">
                  <c:v>3.43125E-7</c:v>
                </c:pt>
                <c:pt idx="3432">
                  <c:v>3.43225E-7</c:v>
                </c:pt>
                <c:pt idx="3433">
                  <c:v>3.4332500000000001E-7</c:v>
                </c:pt>
                <c:pt idx="3434">
                  <c:v>3.4342500000000002E-7</c:v>
                </c:pt>
                <c:pt idx="3435">
                  <c:v>3.4352499999999997E-7</c:v>
                </c:pt>
                <c:pt idx="3436">
                  <c:v>3.4362499999999998E-7</c:v>
                </c:pt>
                <c:pt idx="3437">
                  <c:v>3.4372499999999999E-7</c:v>
                </c:pt>
                <c:pt idx="3438">
                  <c:v>3.43825E-7</c:v>
                </c:pt>
                <c:pt idx="3439">
                  <c:v>3.43925E-7</c:v>
                </c:pt>
                <c:pt idx="3440">
                  <c:v>3.4402500000000001E-7</c:v>
                </c:pt>
                <c:pt idx="3441">
                  <c:v>3.4412500000000002E-7</c:v>
                </c:pt>
                <c:pt idx="3442">
                  <c:v>3.4422499999999997E-7</c:v>
                </c:pt>
                <c:pt idx="3443">
                  <c:v>3.4432499999999998E-7</c:v>
                </c:pt>
                <c:pt idx="3444">
                  <c:v>3.4442499999999999E-7</c:v>
                </c:pt>
                <c:pt idx="3445">
                  <c:v>3.44525E-7</c:v>
                </c:pt>
                <c:pt idx="3446">
                  <c:v>3.44625E-7</c:v>
                </c:pt>
                <c:pt idx="3447">
                  <c:v>3.4472500000000001E-7</c:v>
                </c:pt>
                <c:pt idx="3448">
                  <c:v>3.4482500000000002E-7</c:v>
                </c:pt>
                <c:pt idx="3449">
                  <c:v>3.4492500000000003E-7</c:v>
                </c:pt>
                <c:pt idx="3450">
                  <c:v>3.4502499999999998E-7</c:v>
                </c:pt>
                <c:pt idx="3451">
                  <c:v>3.4512499999999999E-7</c:v>
                </c:pt>
                <c:pt idx="3452">
                  <c:v>3.45225E-7</c:v>
                </c:pt>
                <c:pt idx="3453">
                  <c:v>3.45325E-7</c:v>
                </c:pt>
                <c:pt idx="3454">
                  <c:v>3.4542500000000001E-7</c:v>
                </c:pt>
                <c:pt idx="3455">
                  <c:v>3.4552500000000002E-7</c:v>
                </c:pt>
                <c:pt idx="3456">
                  <c:v>3.4562500000000003E-7</c:v>
                </c:pt>
                <c:pt idx="3457">
                  <c:v>3.4572499999999998E-7</c:v>
                </c:pt>
                <c:pt idx="3458">
                  <c:v>3.4582499999999999E-7</c:v>
                </c:pt>
                <c:pt idx="3459">
                  <c:v>3.45925E-7</c:v>
                </c:pt>
                <c:pt idx="3460">
                  <c:v>3.46025E-7</c:v>
                </c:pt>
                <c:pt idx="3461">
                  <c:v>3.4612500000000001E-7</c:v>
                </c:pt>
                <c:pt idx="3462">
                  <c:v>3.4622500000000002E-7</c:v>
                </c:pt>
                <c:pt idx="3463">
                  <c:v>3.4632500000000003E-7</c:v>
                </c:pt>
                <c:pt idx="3464">
                  <c:v>3.4642499999999998E-7</c:v>
                </c:pt>
                <c:pt idx="3465">
                  <c:v>3.4652499999999999E-7</c:v>
                </c:pt>
                <c:pt idx="3466">
                  <c:v>3.46625E-7</c:v>
                </c:pt>
                <c:pt idx="3467">
                  <c:v>3.46725E-7</c:v>
                </c:pt>
                <c:pt idx="3468">
                  <c:v>3.4682500000000001E-7</c:v>
                </c:pt>
                <c:pt idx="3469">
                  <c:v>3.4692500000000002E-7</c:v>
                </c:pt>
                <c:pt idx="3470">
                  <c:v>3.4702500000000003E-7</c:v>
                </c:pt>
                <c:pt idx="3471">
                  <c:v>3.4712499999999998E-7</c:v>
                </c:pt>
                <c:pt idx="3472">
                  <c:v>3.4722499999999999E-7</c:v>
                </c:pt>
                <c:pt idx="3473">
                  <c:v>3.4732499999999999E-7</c:v>
                </c:pt>
                <c:pt idx="3474">
                  <c:v>3.47425E-7</c:v>
                </c:pt>
                <c:pt idx="3475">
                  <c:v>3.4752500000000001E-7</c:v>
                </c:pt>
                <c:pt idx="3476">
                  <c:v>3.4762500000000002E-7</c:v>
                </c:pt>
                <c:pt idx="3477">
                  <c:v>3.4772500000000003E-7</c:v>
                </c:pt>
                <c:pt idx="3478">
                  <c:v>3.4782499999999998E-7</c:v>
                </c:pt>
                <c:pt idx="3479">
                  <c:v>3.4792499999999999E-7</c:v>
                </c:pt>
                <c:pt idx="3480">
                  <c:v>3.4802499999999999E-7</c:v>
                </c:pt>
                <c:pt idx="3481">
                  <c:v>3.48125E-7</c:v>
                </c:pt>
                <c:pt idx="3482">
                  <c:v>3.4822500000000001E-7</c:v>
                </c:pt>
                <c:pt idx="3483">
                  <c:v>3.4832500000000002E-7</c:v>
                </c:pt>
                <c:pt idx="3484">
                  <c:v>3.4842500000000002E-7</c:v>
                </c:pt>
                <c:pt idx="3485">
                  <c:v>3.4852499999999998E-7</c:v>
                </c:pt>
                <c:pt idx="3486">
                  <c:v>3.4862499999999999E-7</c:v>
                </c:pt>
                <c:pt idx="3487">
                  <c:v>3.4872499999999999E-7</c:v>
                </c:pt>
                <c:pt idx="3488">
                  <c:v>3.48825E-7</c:v>
                </c:pt>
                <c:pt idx="3489">
                  <c:v>3.4892500000000001E-7</c:v>
                </c:pt>
                <c:pt idx="3490">
                  <c:v>3.4902500000000002E-7</c:v>
                </c:pt>
                <c:pt idx="3491">
                  <c:v>3.4912500000000002E-7</c:v>
                </c:pt>
                <c:pt idx="3492">
                  <c:v>3.4922499999999998E-7</c:v>
                </c:pt>
                <c:pt idx="3493">
                  <c:v>3.4932499999999999E-7</c:v>
                </c:pt>
                <c:pt idx="3494">
                  <c:v>3.4942499999999999E-7</c:v>
                </c:pt>
                <c:pt idx="3495">
                  <c:v>3.49525E-7</c:v>
                </c:pt>
                <c:pt idx="3496">
                  <c:v>3.4962500000000001E-7</c:v>
                </c:pt>
                <c:pt idx="3497">
                  <c:v>3.4972500000000002E-7</c:v>
                </c:pt>
                <c:pt idx="3498">
                  <c:v>3.4982500000000002E-7</c:v>
                </c:pt>
                <c:pt idx="3499">
                  <c:v>3.4992499999999998E-7</c:v>
                </c:pt>
                <c:pt idx="3500">
                  <c:v>3.5002499999999999E-7</c:v>
                </c:pt>
                <c:pt idx="3501">
                  <c:v>3.5012499999999999E-7</c:v>
                </c:pt>
                <c:pt idx="3502">
                  <c:v>3.50225E-7</c:v>
                </c:pt>
                <c:pt idx="3503">
                  <c:v>3.5032500000000001E-7</c:v>
                </c:pt>
                <c:pt idx="3504">
                  <c:v>3.5042500000000002E-7</c:v>
                </c:pt>
                <c:pt idx="3505">
                  <c:v>3.5052500000000002E-7</c:v>
                </c:pt>
                <c:pt idx="3506">
                  <c:v>3.5062499999999998E-7</c:v>
                </c:pt>
                <c:pt idx="3507">
                  <c:v>3.5072499999999999E-7</c:v>
                </c:pt>
                <c:pt idx="3508">
                  <c:v>3.5082499999999999E-7</c:v>
                </c:pt>
                <c:pt idx="3509">
                  <c:v>3.50925E-7</c:v>
                </c:pt>
                <c:pt idx="3510">
                  <c:v>3.5102500000000001E-7</c:v>
                </c:pt>
                <c:pt idx="3511">
                  <c:v>3.5112500000000002E-7</c:v>
                </c:pt>
                <c:pt idx="3512">
                  <c:v>3.5122500000000002E-7</c:v>
                </c:pt>
                <c:pt idx="3513">
                  <c:v>3.5132499999999998E-7</c:v>
                </c:pt>
                <c:pt idx="3514">
                  <c:v>3.5142499999999999E-7</c:v>
                </c:pt>
                <c:pt idx="3515">
                  <c:v>3.5152499999999999E-7</c:v>
                </c:pt>
                <c:pt idx="3516">
                  <c:v>3.51625E-7</c:v>
                </c:pt>
                <c:pt idx="3517">
                  <c:v>3.5172500000000001E-7</c:v>
                </c:pt>
                <c:pt idx="3518">
                  <c:v>3.5182500000000002E-7</c:v>
                </c:pt>
                <c:pt idx="3519">
                  <c:v>3.5192500000000002E-7</c:v>
                </c:pt>
                <c:pt idx="3520">
                  <c:v>3.5202499999999998E-7</c:v>
                </c:pt>
                <c:pt idx="3521">
                  <c:v>3.5212499999999998E-7</c:v>
                </c:pt>
                <c:pt idx="3522">
                  <c:v>3.5222499999999999E-7</c:v>
                </c:pt>
                <c:pt idx="3523">
                  <c:v>3.52325E-7</c:v>
                </c:pt>
                <c:pt idx="3524">
                  <c:v>3.5242500000000001E-7</c:v>
                </c:pt>
                <c:pt idx="3525">
                  <c:v>3.5252500000000002E-7</c:v>
                </c:pt>
                <c:pt idx="3526">
                  <c:v>3.5262500000000002E-7</c:v>
                </c:pt>
                <c:pt idx="3527">
                  <c:v>3.5272499999999998E-7</c:v>
                </c:pt>
                <c:pt idx="3528">
                  <c:v>3.5282499999999998E-7</c:v>
                </c:pt>
                <c:pt idx="3529">
                  <c:v>3.5292499999999999E-7</c:v>
                </c:pt>
                <c:pt idx="3530">
                  <c:v>3.53025E-7</c:v>
                </c:pt>
                <c:pt idx="3531">
                  <c:v>3.5312500000000001E-7</c:v>
                </c:pt>
                <c:pt idx="3532">
                  <c:v>3.5322500000000001E-7</c:v>
                </c:pt>
                <c:pt idx="3533">
                  <c:v>3.5332500000000002E-7</c:v>
                </c:pt>
                <c:pt idx="3534">
                  <c:v>3.5342499999999998E-7</c:v>
                </c:pt>
                <c:pt idx="3535">
                  <c:v>3.5352499999999998E-7</c:v>
                </c:pt>
                <c:pt idx="3536">
                  <c:v>3.5362499999999999E-7</c:v>
                </c:pt>
                <c:pt idx="3537">
                  <c:v>3.53725E-7</c:v>
                </c:pt>
                <c:pt idx="3538">
                  <c:v>3.5382500000000001E-7</c:v>
                </c:pt>
                <c:pt idx="3539">
                  <c:v>3.5392500000000001E-7</c:v>
                </c:pt>
                <c:pt idx="3540">
                  <c:v>3.5402500000000002E-7</c:v>
                </c:pt>
                <c:pt idx="3541">
                  <c:v>3.5412499999999998E-7</c:v>
                </c:pt>
                <c:pt idx="3542">
                  <c:v>3.5422499999999998E-7</c:v>
                </c:pt>
                <c:pt idx="3543">
                  <c:v>3.5432499999999999E-7</c:v>
                </c:pt>
                <c:pt idx="3544">
                  <c:v>3.54425E-7</c:v>
                </c:pt>
                <c:pt idx="3545">
                  <c:v>3.5452500000000001E-7</c:v>
                </c:pt>
                <c:pt idx="3546">
                  <c:v>3.5462500000000001E-7</c:v>
                </c:pt>
                <c:pt idx="3547">
                  <c:v>3.5472500000000002E-7</c:v>
                </c:pt>
                <c:pt idx="3548">
                  <c:v>3.5482499999999998E-7</c:v>
                </c:pt>
                <c:pt idx="3549">
                  <c:v>3.5492499999999998E-7</c:v>
                </c:pt>
                <c:pt idx="3550">
                  <c:v>3.5502499999999999E-7</c:v>
                </c:pt>
                <c:pt idx="3551">
                  <c:v>3.55125E-7</c:v>
                </c:pt>
                <c:pt idx="3552">
                  <c:v>3.5522500000000001E-7</c:v>
                </c:pt>
                <c:pt idx="3553">
                  <c:v>3.5532500000000001E-7</c:v>
                </c:pt>
                <c:pt idx="3554">
                  <c:v>3.5542500000000002E-7</c:v>
                </c:pt>
                <c:pt idx="3555">
                  <c:v>3.5552499999999998E-7</c:v>
                </c:pt>
                <c:pt idx="3556">
                  <c:v>3.5562499999999998E-7</c:v>
                </c:pt>
                <c:pt idx="3557">
                  <c:v>3.5572499999999999E-7</c:v>
                </c:pt>
                <c:pt idx="3558">
                  <c:v>3.55825E-7</c:v>
                </c:pt>
                <c:pt idx="3559">
                  <c:v>3.5592500000000001E-7</c:v>
                </c:pt>
                <c:pt idx="3560">
                  <c:v>3.5602500000000001E-7</c:v>
                </c:pt>
                <c:pt idx="3561">
                  <c:v>3.5612500000000002E-7</c:v>
                </c:pt>
                <c:pt idx="3562">
                  <c:v>3.5622499999999998E-7</c:v>
                </c:pt>
                <c:pt idx="3563">
                  <c:v>3.5632499999999998E-7</c:v>
                </c:pt>
                <c:pt idx="3564">
                  <c:v>3.5642499999999999E-7</c:v>
                </c:pt>
                <c:pt idx="3565">
                  <c:v>3.56525E-7</c:v>
                </c:pt>
                <c:pt idx="3566">
                  <c:v>3.5662500000000001E-7</c:v>
                </c:pt>
                <c:pt idx="3567">
                  <c:v>3.5672500000000001E-7</c:v>
                </c:pt>
                <c:pt idx="3568">
                  <c:v>3.5682500000000002E-7</c:v>
                </c:pt>
                <c:pt idx="3569">
                  <c:v>3.5692499999999998E-7</c:v>
                </c:pt>
                <c:pt idx="3570">
                  <c:v>3.5702499999999998E-7</c:v>
                </c:pt>
                <c:pt idx="3571">
                  <c:v>3.5712499999999999E-7</c:v>
                </c:pt>
                <c:pt idx="3572">
                  <c:v>3.57225E-7</c:v>
                </c:pt>
                <c:pt idx="3573">
                  <c:v>3.5732500000000001E-7</c:v>
                </c:pt>
                <c:pt idx="3574">
                  <c:v>3.5742500000000001E-7</c:v>
                </c:pt>
                <c:pt idx="3575">
                  <c:v>3.5752500000000002E-7</c:v>
                </c:pt>
                <c:pt idx="3576">
                  <c:v>3.5762499999999997E-7</c:v>
                </c:pt>
                <c:pt idx="3577">
                  <c:v>3.5772499999999998E-7</c:v>
                </c:pt>
                <c:pt idx="3578">
                  <c:v>3.5782499999999999E-7</c:v>
                </c:pt>
                <c:pt idx="3579">
                  <c:v>3.57925E-7</c:v>
                </c:pt>
                <c:pt idx="3580">
                  <c:v>3.58025E-7</c:v>
                </c:pt>
                <c:pt idx="3581">
                  <c:v>3.5812500000000001E-7</c:v>
                </c:pt>
                <c:pt idx="3582">
                  <c:v>3.5822500000000002E-7</c:v>
                </c:pt>
                <c:pt idx="3583">
                  <c:v>3.5832499999999997E-7</c:v>
                </c:pt>
                <c:pt idx="3584">
                  <c:v>3.5842499999999998E-7</c:v>
                </c:pt>
                <c:pt idx="3585">
                  <c:v>3.5852499999999999E-7</c:v>
                </c:pt>
                <c:pt idx="3586">
                  <c:v>3.58625E-7</c:v>
                </c:pt>
                <c:pt idx="3587">
                  <c:v>3.58725E-7</c:v>
                </c:pt>
                <c:pt idx="3588">
                  <c:v>3.5882500000000001E-7</c:v>
                </c:pt>
                <c:pt idx="3589">
                  <c:v>3.5892500000000002E-7</c:v>
                </c:pt>
                <c:pt idx="3590">
                  <c:v>3.5902499999999997E-7</c:v>
                </c:pt>
                <c:pt idx="3591">
                  <c:v>3.5912499999999998E-7</c:v>
                </c:pt>
                <c:pt idx="3592">
                  <c:v>3.5922499999999999E-7</c:v>
                </c:pt>
                <c:pt idx="3593">
                  <c:v>3.59325E-7</c:v>
                </c:pt>
                <c:pt idx="3594">
                  <c:v>3.59425E-7</c:v>
                </c:pt>
                <c:pt idx="3595">
                  <c:v>3.5952500000000001E-7</c:v>
                </c:pt>
                <c:pt idx="3596">
                  <c:v>3.5962500000000002E-7</c:v>
                </c:pt>
                <c:pt idx="3597">
                  <c:v>3.5972499999999997E-7</c:v>
                </c:pt>
                <c:pt idx="3598">
                  <c:v>3.5982499999999998E-7</c:v>
                </c:pt>
                <c:pt idx="3599">
                  <c:v>3.5992499999999999E-7</c:v>
                </c:pt>
                <c:pt idx="3600">
                  <c:v>3.60025E-7</c:v>
                </c:pt>
                <c:pt idx="3601">
                  <c:v>3.60125E-7</c:v>
                </c:pt>
                <c:pt idx="3602">
                  <c:v>3.6022500000000001E-7</c:v>
                </c:pt>
                <c:pt idx="3603">
                  <c:v>3.6032500000000002E-7</c:v>
                </c:pt>
                <c:pt idx="3604">
                  <c:v>3.6042500000000003E-7</c:v>
                </c:pt>
                <c:pt idx="3605">
                  <c:v>3.6052499999999998E-7</c:v>
                </c:pt>
                <c:pt idx="3606">
                  <c:v>3.6062499999999999E-7</c:v>
                </c:pt>
                <c:pt idx="3607">
                  <c:v>3.60725E-7</c:v>
                </c:pt>
                <c:pt idx="3608">
                  <c:v>3.60825E-7</c:v>
                </c:pt>
                <c:pt idx="3609">
                  <c:v>3.6092500000000001E-7</c:v>
                </c:pt>
                <c:pt idx="3610">
                  <c:v>3.6102500000000002E-7</c:v>
                </c:pt>
                <c:pt idx="3611">
                  <c:v>3.6112500000000003E-7</c:v>
                </c:pt>
                <c:pt idx="3612">
                  <c:v>3.6122499999999998E-7</c:v>
                </c:pt>
                <c:pt idx="3613">
                  <c:v>3.6132499999999999E-7</c:v>
                </c:pt>
                <c:pt idx="3614">
                  <c:v>3.61425E-7</c:v>
                </c:pt>
                <c:pt idx="3615">
                  <c:v>3.61525E-7</c:v>
                </c:pt>
                <c:pt idx="3616">
                  <c:v>3.6162500000000001E-7</c:v>
                </c:pt>
                <c:pt idx="3617">
                  <c:v>3.6172500000000002E-7</c:v>
                </c:pt>
                <c:pt idx="3618">
                  <c:v>3.6182500000000003E-7</c:v>
                </c:pt>
                <c:pt idx="3619">
                  <c:v>3.6192499999999998E-7</c:v>
                </c:pt>
                <c:pt idx="3620">
                  <c:v>3.6202499999999999E-7</c:v>
                </c:pt>
                <c:pt idx="3621">
                  <c:v>3.62125E-7</c:v>
                </c:pt>
                <c:pt idx="3622">
                  <c:v>3.62225E-7</c:v>
                </c:pt>
                <c:pt idx="3623">
                  <c:v>3.6232500000000001E-7</c:v>
                </c:pt>
                <c:pt idx="3624">
                  <c:v>3.6242500000000002E-7</c:v>
                </c:pt>
                <c:pt idx="3625">
                  <c:v>3.6252500000000003E-7</c:v>
                </c:pt>
                <c:pt idx="3626">
                  <c:v>3.6262499999999998E-7</c:v>
                </c:pt>
                <c:pt idx="3627">
                  <c:v>3.6272499999999999E-7</c:v>
                </c:pt>
                <c:pt idx="3628">
                  <c:v>3.6282499999999999E-7</c:v>
                </c:pt>
                <c:pt idx="3629">
                  <c:v>3.62925E-7</c:v>
                </c:pt>
                <c:pt idx="3630">
                  <c:v>3.6302500000000001E-7</c:v>
                </c:pt>
                <c:pt idx="3631">
                  <c:v>3.6312500000000002E-7</c:v>
                </c:pt>
                <c:pt idx="3632">
                  <c:v>3.6322500000000002E-7</c:v>
                </c:pt>
                <c:pt idx="3633">
                  <c:v>3.6332499999999998E-7</c:v>
                </c:pt>
                <c:pt idx="3634">
                  <c:v>3.6342499999999999E-7</c:v>
                </c:pt>
                <c:pt idx="3635">
                  <c:v>3.6352499999999999E-7</c:v>
                </c:pt>
                <c:pt idx="3636">
                  <c:v>3.63625E-7</c:v>
                </c:pt>
                <c:pt idx="3637">
                  <c:v>3.6372500000000001E-7</c:v>
                </c:pt>
                <c:pt idx="3638">
                  <c:v>3.6382500000000002E-7</c:v>
                </c:pt>
                <c:pt idx="3639">
                  <c:v>3.6392500000000002E-7</c:v>
                </c:pt>
                <c:pt idx="3640">
                  <c:v>3.6402499999999998E-7</c:v>
                </c:pt>
                <c:pt idx="3641">
                  <c:v>3.6412499999999999E-7</c:v>
                </c:pt>
                <c:pt idx="3642">
                  <c:v>3.6422499999999999E-7</c:v>
                </c:pt>
                <c:pt idx="3643">
                  <c:v>3.64325E-7</c:v>
                </c:pt>
                <c:pt idx="3644">
                  <c:v>3.6442500000000001E-7</c:v>
                </c:pt>
                <c:pt idx="3645">
                  <c:v>3.6452500000000002E-7</c:v>
                </c:pt>
                <c:pt idx="3646">
                  <c:v>3.6462500000000002E-7</c:v>
                </c:pt>
                <c:pt idx="3647">
                  <c:v>3.6472499999999998E-7</c:v>
                </c:pt>
                <c:pt idx="3648">
                  <c:v>3.6482499999999999E-7</c:v>
                </c:pt>
                <c:pt idx="3649">
                  <c:v>3.6492499999999999E-7</c:v>
                </c:pt>
                <c:pt idx="3650">
                  <c:v>3.65025E-7</c:v>
                </c:pt>
                <c:pt idx="3651">
                  <c:v>3.6512500000000001E-7</c:v>
                </c:pt>
                <c:pt idx="3652">
                  <c:v>3.6522500000000002E-7</c:v>
                </c:pt>
                <c:pt idx="3653">
                  <c:v>3.6532500000000002E-7</c:v>
                </c:pt>
                <c:pt idx="3654">
                  <c:v>3.6542499999999998E-7</c:v>
                </c:pt>
                <c:pt idx="3655">
                  <c:v>3.6552499999999999E-7</c:v>
                </c:pt>
                <c:pt idx="3656">
                  <c:v>3.6562499999999999E-7</c:v>
                </c:pt>
                <c:pt idx="3657">
                  <c:v>3.65725E-7</c:v>
                </c:pt>
                <c:pt idx="3658">
                  <c:v>3.6582500000000001E-7</c:v>
                </c:pt>
                <c:pt idx="3659">
                  <c:v>3.6592500000000002E-7</c:v>
                </c:pt>
                <c:pt idx="3660">
                  <c:v>3.6602500000000002E-7</c:v>
                </c:pt>
                <c:pt idx="3661">
                  <c:v>3.6612499999999998E-7</c:v>
                </c:pt>
                <c:pt idx="3662">
                  <c:v>3.6622499999999999E-7</c:v>
                </c:pt>
                <c:pt idx="3663">
                  <c:v>3.6632499999999999E-7</c:v>
                </c:pt>
                <c:pt idx="3664">
                  <c:v>3.66425E-7</c:v>
                </c:pt>
                <c:pt idx="3665">
                  <c:v>3.6652500000000001E-7</c:v>
                </c:pt>
                <c:pt idx="3666">
                  <c:v>3.6662500000000002E-7</c:v>
                </c:pt>
                <c:pt idx="3667">
                  <c:v>3.6672500000000002E-7</c:v>
                </c:pt>
                <c:pt idx="3668">
                  <c:v>3.6682499999999998E-7</c:v>
                </c:pt>
                <c:pt idx="3669">
                  <c:v>3.6692499999999999E-7</c:v>
                </c:pt>
                <c:pt idx="3670">
                  <c:v>3.6702499999999999E-7</c:v>
                </c:pt>
                <c:pt idx="3671">
                  <c:v>3.67125E-7</c:v>
                </c:pt>
                <c:pt idx="3672">
                  <c:v>3.6722500000000001E-7</c:v>
                </c:pt>
                <c:pt idx="3673">
                  <c:v>3.6732500000000002E-7</c:v>
                </c:pt>
                <c:pt idx="3674">
                  <c:v>3.6742500000000002E-7</c:v>
                </c:pt>
                <c:pt idx="3675">
                  <c:v>3.6752499999999998E-7</c:v>
                </c:pt>
                <c:pt idx="3676">
                  <c:v>3.6762499999999998E-7</c:v>
                </c:pt>
                <c:pt idx="3677">
                  <c:v>3.6772499999999999E-7</c:v>
                </c:pt>
                <c:pt idx="3678">
                  <c:v>3.67825E-7</c:v>
                </c:pt>
                <c:pt idx="3679">
                  <c:v>3.6792500000000001E-7</c:v>
                </c:pt>
                <c:pt idx="3680">
                  <c:v>3.6802500000000001E-7</c:v>
                </c:pt>
                <c:pt idx="3681">
                  <c:v>3.6812500000000002E-7</c:v>
                </c:pt>
                <c:pt idx="3682">
                  <c:v>3.6822499999999998E-7</c:v>
                </c:pt>
                <c:pt idx="3683">
                  <c:v>3.6832499999999998E-7</c:v>
                </c:pt>
                <c:pt idx="3684">
                  <c:v>3.6842499999999999E-7</c:v>
                </c:pt>
                <c:pt idx="3685">
                  <c:v>3.68525E-7</c:v>
                </c:pt>
                <c:pt idx="3686">
                  <c:v>3.6862500000000001E-7</c:v>
                </c:pt>
                <c:pt idx="3687">
                  <c:v>3.6872500000000001E-7</c:v>
                </c:pt>
                <c:pt idx="3688">
                  <c:v>3.6882500000000002E-7</c:v>
                </c:pt>
                <c:pt idx="3689">
                  <c:v>3.6892499999999998E-7</c:v>
                </c:pt>
                <c:pt idx="3690">
                  <c:v>3.6902499999999998E-7</c:v>
                </c:pt>
                <c:pt idx="3691">
                  <c:v>3.6912499999999999E-7</c:v>
                </c:pt>
                <c:pt idx="3692">
                  <c:v>3.69225E-7</c:v>
                </c:pt>
                <c:pt idx="3693">
                  <c:v>3.6932500000000001E-7</c:v>
                </c:pt>
                <c:pt idx="3694">
                  <c:v>3.6942500000000001E-7</c:v>
                </c:pt>
                <c:pt idx="3695">
                  <c:v>3.6952500000000002E-7</c:v>
                </c:pt>
                <c:pt idx="3696">
                  <c:v>3.6962499999999998E-7</c:v>
                </c:pt>
                <c:pt idx="3697">
                  <c:v>3.6972499999999998E-7</c:v>
                </c:pt>
                <c:pt idx="3698">
                  <c:v>3.6982499999999999E-7</c:v>
                </c:pt>
                <c:pt idx="3699">
                  <c:v>3.69925E-7</c:v>
                </c:pt>
                <c:pt idx="3700">
                  <c:v>3.7002500000000001E-7</c:v>
                </c:pt>
                <c:pt idx="3701">
                  <c:v>3.7012500000000001E-7</c:v>
                </c:pt>
                <c:pt idx="3702">
                  <c:v>3.7022500000000002E-7</c:v>
                </c:pt>
                <c:pt idx="3703">
                  <c:v>3.7032499999999998E-7</c:v>
                </c:pt>
                <c:pt idx="3704">
                  <c:v>3.7042499999999998E-7</c:v>
                </c:pt>
                <c:pt idx="3705">
                  <c:v>3.7052499999999999E-7</c:v>
                </c:pt>
                <c:pt idx="3706">
                  <c:v>3.70625E-7</c:v>
                </c:pt>
                <c:pt idx="3707">
                  <c:v>3.7072500000000001E-7</c:v>
                </c:pt>
                <c:pt idx="3708">
                  <c:v>3.7082500000000001E-7</c:v>
                </c:pt>
                <c:pt idx="3709">
                  <c:v>3.7092500000000002E-7</c:v>
                </c:pt>
                <c:pt idx="3710">
                  <c:v>3.7102499999999998E-7</c:v>
                </c:pt>
                <c:pt idx="3711">
                  <c:v>3.7112499999999998E-7</c:v>
                </c:pt>
                <c:pt idx="3712">
                  <c:v>3.7122499999999999E-7</c:v>
                </c:pt>
                <c:pt idx="3713">
                  <c:v>3.71325E-7</c:v>
                </c:pt>
                <c:pt idx="3714">
                  <c:v>3.7142500000000001E-7</c:v>
                </c:pt>
                <c:pt idx="3715">
                  <c:v>3.7152500000000001E-7</c:v>
                </c:pt>
                <c:pt idx="3716">
                  <c:v>3.7162500000000002E-7</c:v>
                </c:pt>
                <c:pt idx="3717">
                  <c:v>3.7172499999999998E-7</c:v>
                </c:pt>
                <c:pt idx="3718">
                  <c:v>3.7182499999999998E-7</c:v>
                </c:pt>
                <c:pt idx="3719">
                  <c:v>3.7192499999999999E-7</c:v>
                </c:pt>
                <c:pt idx="3720">
                  <c:v>3.72025E-7</c:v>
                </c:pt>
                <c:pt idx="3721">
                  <c:v>3.7212500000000001E-7</c:v>
                </c:pt>
                <c:pt idx="3722">
                  <c:v>3.7222500000000001E-7</c:v>
                </c:pt>
                <c:pt idx="3723">
                  <c:v>3.7232500000000002E-7</c:v>
                </c:pt>
                <c:pt idx="3724">
                  <c:v>3.7242499999999997E-7</c:v>
                </c:pt>
                <c:pt idx="3725">
                  <c:v>3.7252499999999998E-7</c:v>
                </c:pt>
                <c:pt idx="3726">
                  <c:v>3.7262499999999999E-7</c:v>
                </c:pt>
                <c:pt idx="3727">
                  <c:v>3.72725E-7</c:v>
                </c:pt>
                <c:pt idx="3728">
                  <c:v>3.72825E-7</c:v>
                </c:pt>
                <c:pt idx="3729">
                  <c:v>3.7292500000000001E-7</c:v>
                </c:pt>
                <c:pt idx="3730">
                  <c:v>3.7302500000000002E-7</c:v>
                </c:pt>
                <c:pt idx="3731">
                  <c:v>3.7312499999999997E-7</c:v>
                </c:pt>
                <c:pt idx="3732">
                  <c:v>3.7322499999999998E-7</c:v>
                </c:pt>
                <c:pt idx="3733">
                  <c:v>3.7332499999999999E-7</c:v>
                </c:pt>
                <c:pt idx="3734">
                  <c:v>3.73425E-7</c:v>
                </c:pt>
                <c:pt idx="3735">
                  <c:v>3.73525E-7</c:v>
                </c:pt>
                <c:pt idx="3736">
                  <c:v>3.7362500000000001E-7</c:v>
                </c:pt>
                <c:pt idx="3737">
                  <c:v>3.7372500000000002E-7</c:v>
                </c:pt>
                <c:pt idx="3738">
                  <c:v>3.7382499999999997E-7</c:v>
                </c:pt>
                <c:pt idx="3739">
                  <c:v>3.7392499999999998E-7</c:v>
                </c:pt>
                <c:pt idx="3740">
                  <c:v>3.7402499999999999E-7</c:v>
                </c:pt>
                <c:pt idx="3741">
                  <c:v>3.74125E-7</c:v>
                </c:pt>
                <c:pt idx="3742">
                  <c:v>3.74225E-7</c:v>
                </c:pt>
                <c:pt idx="3743">
                  <c:v>3.7432500000000001E-7</c:v>
                </c:pt>
                <c:pt idx="3744">
                  <c:v>3.7442500000000002E-7</c:v>
                </c:pt>
                <c:pt idx="3745">
                  <c:v>3.7452499999999997E-7</c:v>
                </c:pt>
                <c:pt idx="3746">
                  <c:v>3.7462499999999998E-7</c:v>
                </c:pt>
                <c:pt idx="3747">
                  <c:v>3.7472499999999999E-7</c:v>
                </c:pt>
                <c:pt idx="3748">
                  <c:v>3.74825E-7</c:v>
                </c:pt>
                <c:pt idx="3749">
                  <c:v>3.74925E-7</c:v>
                </c:pt>
                <c:pt idx="3750">
                  <c:v>3.7502500000000001E-7</c:v>
                </c:pt>
                <c:pt idx="3751">
                  <c:v>3.7512500000000002E-7</c:v>
                </c:pt>
                <c:pt idx="3752">
                  <c:v>3.7522500000000003E-7</c:v>
                </c:pt>
                <c:pt idx="3753">
                  <c:v>3.7532499999999998E-7</c:v>
                </c:pt>
                <c:pt idx="3754">
                  <c:v>3.7542499999999999E-7</c:v>
                </c:pt>
                <c:pt idx="3755">
                  <c:v>3.75525E-7</c:v>
                </c:pt>
                <c:pt idx="3756">
                  <c:v>3.75625E-7</c:v>
                </c:pt>
                <c:pt idx="3757">
                  <c:v>3.7572500000000001E-7</c:v>
                </c:pt>
                <c:pt idx="3758">
                  <c:v>3.7582500000000002E-7</c:v>
                </c:pt>
                <c:pt idx="3759">
                  <c:v>3.7592500000000003E-7</c:v>
                </c:pt>
                <c:pt idx="3760">
                  <c:v>3.7602499999999998E-7</c:v>
                </c:pt>
                <c:pt idx="3761">
                  <c:v>3.7612499999999999E-7</c:v>
                </c:pt>
                <c:pt idx="3762">
                  <c:v>3.76225E-7</c:v>
                </c:pt>
                <c:pt idx="3763">
                  <c:v>3.76325E-7</c:v>
                </c:pt>
                <c:pt idx="3764">
                  <c:v>3.7642500000000001E-7</c:v>
                </c:pt>
                <c:pt idx="3765">
                  <c:v>3.7652500000000002E-7</c:v>
                </c:pt>
                <c:pt idx="3766">
                  <c:v>3.7662500000000003E-7</c:v>
                </c:pt>
                <c:pt idx="3767">
                  <c:v>3.7672499999999998E-7</c:v>
                </c:pt>
                <c:pt idx="3768">
                  <c:v>3.7682499999999999E-7</c:v>
                </c:pt>
                <c:pt idx="3769">
                  <c:v>3.76925E-7</c:v>
                </c:pt>
                <c:pt idx="3770">
                  <c:v>3.77025E-7</c:v>
                </c:pt>
                <c:pt idx="3771">
                  <c:v>3.7712500000000001E-7</c:v>
                </c:pt>
                <c:pt idx="3772">
                  <c:v>3.7722500000000002E-7</c:v>
                </c:pt>
                <c:pt idx="3773">
                  <c:v>3.7732500000000003E-7</c:v>
                </c:pt>
                <c:pt idx="3774">
                  <c:v>3.7742499999999998E-7</c:v>
                </c:pt>
                <c:pt idx="3775">
                  <c:v>3.7752499999999999E-7</c:v>
                </c:pt>
                <c:pt idx="3776">
                  <c:v>3.7762499999999999E-7</c:v>
                </c:pt>
                <c:pt idx="3777">
                  <c:v>3.77725E-7</c:v>
                </c:pt>
                <c:pt idx="3778">
                  <c:v>3.7782500000000001E-7</c:v>
                </c:pt>
                <c:pt idx="3779">
                  <c:v>3.7792500000000002E-7</c:v>
                </c:pt>
                <c:pt idx="3780">
                  <c:v>3.7802500000000003E-7</c:v>
                </c:pt>
                <c:pt idx="3781">
                  <c:v>3.7812499999999998E-7</c:v>
                </c:pt>
                <c:pt idx="3782">
                  <c:v>3.7822499999999999E-7</c:v>
                </c:pt>
                <c:pt idx="3783">
                  <c:v>3.7832499999999999E-7</c:v>
                </c:pt>
                <c:pt idx="3784">
                  <c:v>3.78425E-7</c:v>
                </c:pt>
                <c:pt idx="3785">
                  <c:v>3.7852500000000001E-7</c:v>
                </c:pt>
                <c:pt idx="3786">
                  <c:v>3.7862500000000002E-7</c:v>
                </c:pt>
                <c:pt idx="3787">
                  <c:v>3.7872500000000002E-7</c:v>
                </c:pt>
                <c:pt idx="3788">
                  <c:v>3.7882499999999998E-7</c:v>
                </c:pt>
                <c:pt idx="3789">
                  <c:v>3.7892499999999999E-7</c:v>
                </c:pt>
                <c:pt idx="3790">
                  <c:v>3.7902499999999999E-7</c:v>
                </c:pt>
                <c:pt idx="3791">
                  <c:v>3.79125E-7</c:v>
                </c:pt>
                <c:pt idx="3792">
                  <c:v>3.7922500000000001E-7</c:v>
                </c:pt>
                <c:pt idx="3793">
                  <c:v>3.7932500000000002E-7</c:v>
                </c:pt>
                <c:pt idx="3794">
                  <c:v>3.7942500000000002E-7</c:v>
                </c:pt>
                <c:pt idx="3795">
                  <c:v>3.7952499999999998E-7</c:v>
                </c:pt>
                <c:pt idx="3796">
                  <c:v>3.7962499999999999E-7</c:v>
                </c:pt>
                <c:pt idx="3797">
                  <c:v>3.7972499999999999E-7</c:v>
                </c:pt>
                <c:pt idx="3798">
                  <c:v>3.79825E-7</c:v>
                </c:pt>
                <c:pt idx="3799">
                  <c:v>3.7992500000000001E-7</c:v>
                </c:pt>
                <c:pt idx="3800">
                  <c:v>3.8002500000000002E-7</c:v>
                </c:pt>
                <c:pt idx="3801">
                  <c:v>3.8012500000000002E-7</c:v>
                </c:pt>
                <c:pt idx="3802">
                  <c:v>3.8022499999999998E-7</c:v>
                </c:pt>
                <c:pt idx="3803">
                  <c:v>3.8032499999999999E-7</c:v>
                </c:pt>
                <c:pt idx="3804">
                  <c:v>3.8042499999999999E-7</c:v>
                </c:pt>
                <c:pt idx="3805">
                  <c:v>3.80525E-7</c:v>
                </c:pt>
                <c:pt idx="3806">
                  <c:v>3.8062500000000001E-7</c:v>
                </c:pt>
                <c:pt idx="3807">
                  <c:v>3.8072500000000002E-7</c:v>
                </c:pt>
                <c:pt idx="3808">
                  <c:v>3.8082500000000002E-7</c:v>
                </c:pt>
                <c:pt idx="3809">
                  <c:v>3.8092499999999998E-7</c:v>
                </c:pt>
                <c:pt idx="3810">
                  <c:v>3.8102499999999999E-7</c:v>
                </c:pt>
                <c:pt idx="3811">
                  <c:v>3.8112499999999999E-7</c:v>
                </c:pt>
                <c:pt idx="3812">
                  <c:v>3.81225E-7</c:v>
                </c:pt>
                <c:pt idx="3813">
                  <c:v>3.8132500000000001E-7</c:v>
                </c:pt>
                <c:pt idx="3814">
                  <c:v>3.8142500000000002E-7</c:v>
                </c:pt>
                <c:pt idx="3815">
                  <c:v>3.8152500000000002E-7</c:v>
                </c:pt>
                <c:pt idx="3816">
                  <c:v>3.8162499999999998E-7</c:v>
                </c:pt>
                <c:pt idx="3817">
                  <c:v>3.8172499999999999E-7</c:v>
                </c:pt>
                <c:pt idx="3818">
                  <c:v>3.8182499999999999E-7</c:v>
                </c:pt>
                <c:pt idx="3819">
                  <c:v>3.81925E-7</c:v>
                </c:pt>
                <c:pt idx="3820">
                  <c:v>3.8202500000000001E-7</c:v>
                </c:pt>
                <c:pt idx="3821">
                  <c:v>3.8212500000000002E-7</c:v>
                </c:pt>
                <c:pt idx="3822">
                  <c:v>3.8222500000000002E-7</c:v>
                </c:pt>
                <c:pt idx="3823">
                  <c:v>3.8232499999999998E-7</c:v>
                </c:pt>
                <c:pt idx="3824">
                  <c:v>3.8242499999999998E-7</c:v>
                </c:pt>
                <c:pt idx="3825">
                  <c:v>3.8252499999999999E-7</c:v>
                </c:pt>
                <c:pt idx="3826">
                  <c:v>3.82625E-7</c:v>
                </c:pt>
                <c:pt idx="3827">
                  <c:v>3.8272500000000001E-7</c:v>
                </c:pt>
                <c:pt idx="3828">
                  <c:v>3.8282500000000002E-7</c:v>
                </c:pt>
                <c:pt idx="3829">
                  <c:v>3.8292500000000002E-7</c:v>
                </c:pt>
                <c:pt idx="3830">
                  <c:v>3.8302499999999998E-7</c:v>
                </c:pt>
                <c:pt idx="3831">
                  <c:v>3.8312499999999998E-7</c:v>
                </c:pt>
                <c:pt idx="3832">
                  <c:v>3.8322499999999999E-7</c:v>
                </c:pt>
                <c:pt idx="3833">
                  <c:v>3.83325E-7</c:v>
                </c:pt>
                <c:pt idx="3834">
                  <c:v>3.8342500000000001E-7</c:v>
                </c:pt>
                <c:pt idx="3835">
                  <c:v>3.8352500000000001E-7</c:v>
                </c:pt>
                <c:pt idx="3836">
                  <c:v>3.8362500000000002E-7</c:v>
                </c:pt>
                <c:pt idx="3837">
                  <c:v>3.8372499999999998E-7</c:v>
                </c:pt>
                <c:pt idx="3838">
                  <c:v>3.8382499999999998E-7</c:v>
                </c:pt>
                <c:pt idx="3839">
                  <c:v>3.8392499999999999E-7</c:v>
                </c:pt>
                <c:pt idx="3840">
                  <c:v>3.84025E-7</c:v>
                </c:pt>
                <c:pt idx="3841">
                  <c:v>3.8412500000000001E-7</c:v>
                </c:pt>
                <c:pt idx="3842">
                  <c:v>3.8422500000000001E-7</c:v>
                </c:pt>
                <c:pt idx="3843">
                  <c:v>3.8432500000000002E-7</c:v>
                </c:pt>
                <c:pt idx="3844">
                  <c:v>3.8442499999999998E-7</c:v>
                </c:pt>
                <c:pt idx="3845">
                  <c:v>3.8452499999999998E-7</c:v>
                </c:pt>
                <c:pt idx="3846">
                  <c:v>3.8462499999999999E-7</c:v>
                </c:pt>
                <c:pt idx="3847">
                  <c:v>3.84725E-7</c:v>
                </c:pt>
                <c:pt idx="3848">
                  <c:v>3.8482500000000001E-7</c:v>
                </c:pt>
                <c:pt idx="3849">
                  <c:v>3.8492500000000001E-7</c:v>
                </c:pt>
                <c:pt idx="3850">
                  <c:v>3.8502500000000002E-7</c:v>
                </c:pt>
                <c:pt idx="3851">
                  <c:v>3.8512499999999998E-7</c:v>
                </c:pt>
                <c:pt idx="3852">
                  <c:v>3.8522499999999998E-7</c:v>
                </c:pt>
                <c:pt idx="3853">
                  <c:v>3.8532499999999999E-7</c:v>
                </c:pt>
                <c:pt idx="3854">
                  <c:v>3.85425E-7</c:v>
                </c:pt>
                <c:pt idx="3855">
                  <c:v>3.8552500000000001E-7</c:v>
                </c:pt>
                <c:pt idx="3856">
                  <c:v>3.8562500000000001E-7</c:v>
                </c:pt>
                <c:pt idx="3857">
                  <c:v>3.8572500000000002E-7</c:v>
                </c:pt>
                <c:pt idx="3858">
                  <c:v>3.8582499999999998E-7</c:v>
                </c:pt>
                <c:pt idx="3859">
                  <c:v>3.8592499999999998E-7</c:v>
                </c:pt>
                <c:pt idx="3860">
                  <c:v>3.8602499999999999E-7</c:v>
                </c:pt>
                <c:pt idx="3861">
                  <c:v>3.86125E-7</c:v>
                </c:pt>
                <c:pt idx="3862">
                  <c:v>3.8622500000000001E-7</c:v>
                </c:pt>
                <c:pt idx="3863">
                  <c:v>3.8632500000000001E-7</c:v>
                </c:pt>
                <c:pt idx="3864">
                  <c:v>3.8642500000000002E-7</c:v>
                </c:pt>
                <c:pt idx="3865">
                  <c:v>3.8652499999999998E-7</c:v>
                </c:pt>
                <c:pt idx="3866">
                  <c:v>3.8662499999999998E-7</c:v>
                </c:pt>
                <c:pt idx="3867">
                  <c:v>3.8672499999999999E-7</c:v>
                </c:pt>
                <c:pt idx="3868">
                  <c:v>3.86825E-7</c:v>
                </c:pt>
                <c:pt idx="3869">
                  <c:v>3.8692500000000001E-7</c:v>
                </c:pt>
                <c:pt idx="3870">
                  <c:v>3.8702500000000001E-7</c:v>
                </c:pt>
                <c:pt idx="3871">
                  <c:v>3.8712500000000002E-7</c:v>
                </c:pt>
                <c:pt idx="3872">
                  <c:v>3.8722499999999998E-7</c:v>
                </c:pt>
                <c:pt idx="3873">
                  <c:v>3.8732499999999998E-7</c:v>
                </c:pt>
                <c:pt idx="3874">
                  <c:v>3.8742499999999999E-7</c:v>
                </c:pt>
                <c:pt idx="3875">
                  <c:v>3.87525E-7</c:v>
                </c:pt>
                <c:pt idx="3876">
                  <c:v>3.8762500000000001E-7</c:v>
                </c:pt>
                <c:pt idx="3877">
                  <c:v>3.8772500000000001E-7</c:v>
                </c:pt>
                <c:pt idx="3878">
                  <c:v>3.8782500000000002E-7</c:v>
                </c:pt>
                <c:pt idx="3879">
                  <c:v>3.8792499999999997E-7</c:v>
                </c:pt>
                <c:pt idx="3880">
                  <c:v>3.8802499999999998E-7</c:v>
                </c:pt>
                <c:pt idx="3881">
                  <c:v>3.8812499999999999E-7</c:v>
                </c:pt>
                <c:pt idx="3882">
                  <c:v>3.88225E-7</c:v>
                </c:pt>
                <c:pt idx="3883">
                  <c:v>3.88325E-7</c:v>
                </c:pt>
                <c:pt idx="3884">
                  <c:v>3.8842500000000001E-7</c:v>
                </c:pt>
                <c:pt idx="3885">
                  <c:v>3.8852500000000002E-7</c:v>
                </c:pt>
                <c:pt idx="3886">
                  <c:v>3.8862499999999997E-7</c:v>
                </c:pt>
                <c:pt idx="3887">
                  <c:v>3.8872499999999998E-7</c:v>
                </c:pt>
                <c:pt idx="3888">
                  <c:v>3.8882499999999999E-7</c:v>
                </c:pt>
                <c:pt idx="3889">
                  <c:v>3.88925E-7</c:v>
                </c:pt>
                <c:pt idx="3890">
                  <c:v>3.89025E-7</c:v>
                </c:pt>
                <c:pt idx="3891">
                  <c:v>3.8912500000000001E-7</c:v>
                </c:pt>
                <c:pt idx="3892">
                  <c:v>3.8922500000000002E-7</c:v>
                </c:pt>
                <c:pt idx="3893">
                  <c:v>3.8932499999999997E-7</c:v>
                </c:pt>
                <c:pt idx="3894">
                  <c:v>3.8942499999999998E-7</c:v>
                </c:pt>
                <c:pt idx="3895">
                  <c:v>3.8952499999999999E-7</c:v>
                </c:pt>
                <c:pt idx="3896">
                  <c:v>3.89625E-7</c:v>
                </c:pt>
                <c:pt idx="3897">
                  <c:v>3.89725E-7</c:v>
                </c:pt>
                <c:pt idx="3898">
                  <c:v>3.8982500000000001E-7</c:v>
                </c:pt>
                <c:pt idx="3899">
                  <c:v>3.8992500000000002E-7</c:v>
                </c:pt>
                <c:pt idx="3900">
                  <c:v>3.9002499999999997E-7</c:v>
                </c:pt>
                <c:pt idx="3901">
                  <c:v>3.9012499999999998E-7</c:v>
                </c:pt>
                <c:pt idx="3902">
                  <c:v>3.9022499999999999E-7</c:v>
                </c:pt>
                <c:pt idx="3903">
                  <c:v>3.90325E-7</c:v>
                </c:pt>
                <c:pt idx="3904">
                  <c:v>3.90425E-7</c:v>
                </c:pt>
                <c:pt idx="3905">
                  <c:v>3.9052500000000001E-7</c:v>
                </c:pt>
                <c:pt idx="3906">
                  <c:v>3.9062500000000002E-7</c:v>
                </c:pt>
                <c:pt idx="3907">
                  <c:v>3.9072500000000003E-7</c:v>
                </c:pt>
                <c:pt idx="3908">
                  <c:v>3.9082499999999998E-7</c:v>
                </c:pt>
                <c:pt idx="3909">
                  <c:v>3.9092499999999999E-7</c:v>
                </c:pt>
                <c:pt idx="3910">
                  <c:v>3.91025E-7</c:v>
                </c:pt>
                <c:pt idx="3911">
                  <c:v>3.91125E-7</c:v>
                </c:pt>
                <c:pt idx="3912">
                  <c:v>3.9122500000000001E-7</c:v>
                </c:pt>
                <c:pt idx="3913">
                  <c:v>3.9132500000000002E-7</c:v>
                </c:pt>
                <c:pt idx="3914">
                  <c:v>3.9142500000000003E-7</c:v>
                </c:pt>
                <c:pt idx="3915">
                  <c:v>3.9152499999999998E-7</c:v>
                </c:pt>
                <c:pt idx="3916">
                  <c:v>3.9162499999999999E-7</c:v>
                </c:pt>
                <c:pt idx="3917">
                  <c:v>3.91725E-7</c:v>
                </c:pt>
                <c:pt idx="3918">
                  <c:v>3.91825E-7</c:v>
                </c:pt>
                <c:pt idx="3919">
                  <c:v>3.9192500000000001E-7</c:v>
                </c:pt>
                <c:pt idx="3920">
                  <c:v>3.9202500000000002E-7</c:v>
                </c:pt>
                <c:pt idx="3921">
                  <c:v>3.9212500000000003E-7</c:v>
                </c:pt>
                <c:pt idx="3922">
                  <c:v>3.9222499999999998E-7</c:v>
                </c:pt>
                <c:pt idx="3923">
                  <c:v>3.9232499999999999E-7</c:v>
                </c:pt>
                <c:pt idx="3924">
                  <c:v>3.92425E-7</c:v>
                </c:pt>
                <c:pt idx="3925">
                  <c:v>3.92525E-7</c:v>
                </c:pt>
                <c:pt idx="3926">
                  <c:v>3.9262500000000001E-7</c:v>
                </c:pt>
                <c:pt idx="3927">
                  <c:v>3.9272500000000002E-7</c:v>
                </c:pt>
                <c:pt idx="3928">
                  <c:v>3.9282500000000003E-7</c:v>
                </c:pt>
                <c:pt idx="3929">
                  <c:v>3.9292499999999998E-7</c:v>
                </c:pt>
                <c:pt idx="3930">
                  <c:v>3.9302499999999999E-7</c:v>
                </c:pt>
                <c:pt idx="3931">
                  <c:v>3.9312499999999999E-7</c:v>
                </c:pt>
                <c:pt idx="3932">
                  <c:v>3.93225E-7</c:v>
                </c:pt>
                <c:pt idx="3933">
                  <c:v>3.9332500000000001E-7</c:v>
                </c:pt>
                <c:pt idx="3934">
                  <c:v>3.9342500000000002E-7</c:v>
                </c:pt>
                <c:pt idx="3935">
                  <c:v>3.9352500000000002E-7</c:v>
                </c:pt>
                <c:pt idx="3936">
                  <c:v>3.9362499999999998E-7</c:v>
                </c:pt>
                <c:pt idx="3937">
                  <c:v>3.9372499999999999E-7</c:v>
                </c:pt>
                <c:pt idx="3938">
                  <c:v>3.9382499999999999E-7</c:v>
                </c:pt>
                <c:pt idx="3939">
                  <c:v>3.93925E-7</c:v>
                </c:pt>
                <c:pt idx="3940">
                  <c:v>3.9402500000000001E-7</c:v>
                </c:pt>
                <c:pt idx="3941">
                  <c:v>3.9412500000000002E-7</c:v>
                </c:pt>
                <c:pt idx="3942">
                  <c:v>3.9422500000000002E-7</c:v>
                </c:pt>
                <c:pt idx="3943">
                  <c:v>3.9432499999999998E-7</c:v>
                </c:pt>
                <c:pt idx="3944">
                  <c:v>3.9442499999999999E-7</c:v>
                </c:pt>
                <c:pt idx="3945">
                  <c:v>3.9452499999999999E-7</c:v>
                </c:pt>
                <c:pt idx="3946">
                  <c:v>3.94625E-7</c:v>
                </c:pt>
                <c:pt idx="3947">
                  <c:v>3.9472500000000001E-7</c:v>
                </c:pt>
                <c:pt idx="3948">
                  <c:v>3.9482500000000002E-7</c:v>
                </c:pt>
                <c:pt idx="3949">
                  <c:v>3.9492500000000002E-7</c:v>
                </c:pt>
                <c:pt idx="3950">
                  <c:v>3.9502499999999998E-7</c:v>
                </c:pt>
                <c:pt idx="3951">
                  <c:v>3.9512499999999999E-7</c:v>
                </c:pt>
                <c:pt idx="3952">
                  <c:v>3.9522499999999999E-7</c:v>
                </c:pt>
                <c:pt idx="3953">
                  <c:v>3.95325E-7</c:v>
                </c:pt>
                <c:pt idx="3954">
                  <c:v>3.9542500000000001E-7</c:v>
                </c:pt>
                <c:pt idx="3955">
                  <c:v>3.9552500000000002E-7</c:v>
                </c:pt>
                <c:pt idx="3956">
                  <c:v>3.9562500000000002E-7</c:v>
                </c:pt>
                <c:pt idx="3957">
                  <c:v>3.9572499999999998E-7</c:v>
                </c:pt>
                <c:pt idx="3958">
                  <c:v>3.9582499999999999E-7</c:v>
                </c:pt>
                <c:pt idx="3959">
                  <c:v>3.9592499999999999E-7</c:v>
                </c:pt>
                <c:pt idx="3960">
                  <c:v>3.96025E-7</c:v>
                </c:pt>
                <c:pt idx="3961">
                  <c:v>3.9612500000000001E-7</c:v>
                </c:pt>
                <c:pt idx="3962">
                  <c:v>3.9622500000000002E-7</c:v>
                </c:pt>
                <c:pt idx="3963">
                  <c:v>3.9632500000000002E-7</c:v>
                </c:pt>
                <c:pt idx="3964">
                  <c:v>3.9642499999999998E-7</c:v>
                </c:pt>
                <c:pt idx="3965">
                  <c:v>3.9652499999999999E-7</c:v>
                </c:pt>
                <c:pt idx="3966">
                  <c:v>3.9662499999999999E-7</c:v>
                </c:pt>
                <c:pt idx="3967">
                  <c:v>3.96725E-7</c:v>
                </c:pt>
                <c:pt idx="3968">
                  <c:v>3.9682500000000001E-7</c:v>
                </c:pt>
                <c:pt idx="3969">
                  <c:v>3.9692500000000002E-7</c:v>
                </c:pt>
                <c:pt idx="3970">
                  <c:v>3.9702500000000002E-7</c:v>
                </c:pt>
                <c:pt idx="3971">
                  <c:v>3.9712499999999998E-7</c:v>
                </c:pt>
                <c:pt idx="3972">
                  <c:v>3.9722499999999999E-7</c:v>
                </c:pt>
                <c:pt idx="3973">
                  <c:v>3.9732499999999999E-7</c:v>
                </c:pt>
                <c:pt idx="3974">
                  <c:v>3.97425E-7</c:v>
                </c:pt>
                <c:pt idx="3975">
                  <c:v>3.9752500000000001E-7</c:v>
                </c:pt>
                <c:pt idx="3976">
                  <c:v>3.9762500000000002E-7</c:v>
                </c:pt>
                <c:pt idx="3977">
                  <c:v>3.9772500000000002E-7</c:v>
                </c:pt>
                <c:pt idx="3978">
                  <c:v>3.9782499999999998E-7</c:v>
                </c:pt>
                <c:pt idx="3979">
                  <c:v>3.9792499999999998E-7</c:v>
                </c:pt>
                <c:pt idx="3980">
                  <c:v>3.9802499999999999E-7</c:v>
                </c:pt>
                <c:pt idx="3981">
                  <c:v>3.98125E-7</c:v>
                </c:pt>
                <c:pt idx="3982">
                  <c:v>3.9822500000000001E-7</c:v>
                </c:pt>
                <c:pt idx="3983">
                  <c:v>3.9832500000000001E-7</c:v>
                </c:pt>
                <c:pt idx="3984">
                  <c:v>3.9842500000000002E-7</c:v>
                </c:pt>
                <c:pt idx="3985">
                  <c:v>3.9852499999999998E-7</c:v>
                </c:pt>
                <c:pt idx="3986">
                  <c:v>3.9862499999999998E-7</c:v>
                </c:pt>
                <c:pt idx="3987">
                  <c:v>3.9872499999999999E-7</c:v>
                </c:pt>
                <c:pt idx="3988">
                  <c:v>3.98825E-7</c:v>
                </c:pt>
                <c:pt idx="3989">
                  <c:v>3.9892500000000001E-7</c:v>
                </c:pt>
                <c:pt idx="3990">
                  <c:v>3.9902500000000001E-7</c:v>
                </c:pt>
                <c:pt idx="3991">
                  <c:v>3.9912500000000002E-7</c:v>
                </c:pt>
                <c:pt idx="3992">
                  <c:v>3.9922499999999998E-7</c:v>
                </c:pt>
                <c:pt idx="3993">
                  <c:v>3.9932499999999998E-7</c:v>
                </c:pt>
                <c:pt idx="3994">
                  <c:v>3.9942499999999999E-7</c:v>
                </c:pt>
                <c:pt idx="3995">
                  <c:v>3.99525E-7</c:v>
                </c:pt>
                <c:pt idx="3996">
                  <c:v>3.9962500000000001E-7</c:v>
                </c:pt>
                <c:pt idx="3997">
                  <c:v>3.9972500000000001E-7</c:v>
                </c:pt>
                <c:pt idx="3998">
                  <c:v>3.9982500000000002E-7</c:v>
                </c:pt>
                <c:pt idx="3999">
                  <c:v>3.9992499999999998E-7</c:v>
                </c:pt>
              </c:numCache>
            </c:numRef>
          </c:xVal>
          <c:yVal>
            <c:numRef>
              <c:f>STANDARD!$B$2:$RIV$2</c:f>
              <c:numCache>
                <c:formatCode>0.00E+00</c:formatCode>
                <c:ptCount val="12423"/>
                <c:pt idx="0">
                  <c:v>3.8126040000000003E-5</c:v>
                </c:pt>
                <c:pt idx="1">
                  <c:v>4.3682549999999997E-5</c:v>
                </c:pt>
                <c:pt idx="2">
                  <c:v>4.9377230000000001E-5</c:v>
                </c:pt>
                <c:pt idx="3">
                  <c:v>5.5063040000000001E-5</c:v>
                </c:pt>
                <c:pt idx="4">
                  <c:v>5.9636219999999998E-5</c:v>
                </c:pt>
                <c:pt idx="5">
                  <c:v>6.1787710000000005E-5</c:v>
                </c:pt>
                <c:pt idx="6">
                  <c:v>6.2209440000000004E-5</c:v>
                </c:pt>
                <c:pt idx="7">
                  <c:v>6.1819339999999996E-5</c:v>
                </c:pt>
                <c:pt idx="8">
                  <c:v>6.2242229999999994E-5</c:v>
                </c:pt>
                <c:pt idx="9">
                  <c:v>6.3338710000000005E-5</c:v>
                </c:pt>
                <c:pt idx="10">
                  <c:v>6.5563870000000002E-5</c:v>
                </c:pt>
                <c:pt idx="11">
                  <c:v>6.8821159999999995E-5</c:v>
                </c:pt>
                <c:pt idx="12">
                  <c:v>7.3295140000000005E-5</c:v>
                </c:pt>
                <c:pt idx="13">
                  <c:v>7.8687640000000005E-5</c:v>
                </c:pt>
                <c:pt idx="14">
                  <c:v>8.3986930000000003E-5</c:v>
                </c:pt>
                <c:pt idx="15">
                  <c:v>8.8389450000000001E-5</c:v>
                </c:pt>
                <c:pt idx="16">
                  <c:v>9.1350199999999998E-5</c:v>
                </c:pt>
                <c:pt idx="17">
                  <c:v>9.2524900000000006E-5</c:v>
                </c:pt>
                <c:pt idx="18">
                  <c:v>9.18051E-5</c:v>
                </c:pt>
                <c:pt idx="19">
                  <c:v>8.8666459999999999E-5</c:v>
                </c:pt>
                <c:pt idx="20">
                  <c:v>8.3834250000000001E-5</c:v>
                </c:pt>
                <c:pt idx="21">
                  <c:v>7.8486540000000004E-5</c:v>
                </c:pt>
                <c:pt idx="22">
                  <c:v>7.4641079999999998E-5</c:v>
                </c:pt>
                <c:pt idx="23">
                  <c:v>7.0968259999999993E-5</c:v>
                </c:pt>
                <c:pt idx="24">
                  <c:v>6.6629400000000003E-5</c:v>
                </c:pt>
                <c:pt idx="25">
                  <c:v>6.1717419999999994E-5</c:v>
                </c:pt>
                <c:pt idx="26">
                  <c:v>5.4960280000000002E-5</c:v>
                </c:pt>
                <c:pt idx="27">
                  <c:v>4.7015940000000001E-5</c:v>
                </c:pt>
                <c:pt idx="28">
                  <c:v>3.7530310000000003E-5</c:v>
                </c:pt>
                <c:pt idx="29">
                  <c:v>2.769396E-5</c:v>
                </c:pt>
                <c:pt idx="30">
                  <c:v>1.79149E-5</c:v>
                </c:pt>
                <c:pt idx="31">
                  <c:v>9.2991310000000003E-6</c:v>
                </c:pt>
                <c:pt idx="32">
                  <c:v>1.9993149999999998E-6</c:v>
                </c:pt>
                <c:pt idx="33">
                  <c:v>6.8423270000000002E-6</c:v>
                </c:pt>
                <c:pt idx="34">
                  <c:v>1.449738E-5</c:v>
                </c:pt>
                <c:pt idx="35">
                  <c:v>2.1780549999999999E-5</c:v>
                </c:pt>
                <c:pt idx="36">
                  <c:v>2.8680329999999999E-5</c:v>
                </c:pt>
                <c:pt idx="37">
                  <c:v>3.5156249999999997E-5</c:v>
                </c:pt>
                <c:pt idx="38">
                  <c:v>4.0452779999999999E-5</c:v>
                </c:pt>
                <c:pt idx="39">
                  <c:v>4.5763490000000003E-5</c:v>
                </c:pt>
                <c:pt idx="40">
                  <c:v>5.0625879999999998E-5</c:v>
                </c:pt>
                <c:pt idx="41">
                  <c:v>5.475916E-5</c:v>
                </c:pt>
                <c:pt idx="42">
                  <c:v>5.789228E-5</c:v>
                </c:pt>
                <c:pt idx="43">
                  <c:v>5.9231229999999998E-5</c:v>
                </c:pt>
                <c:pt idx="44">
                  <c:v>5.8781720000000001E-5</c:v>
                </c:pt>
                <c:pt idx="45">
                  <c:v>5.7257950000000003E-5</c:v>
                </c:pt>
                <c:pt idx="46">
                  <c:v>5.3423920000000003E-5</c:v>
                </c:pt>
                <c:pt idx="47">
                  <c:v>4.6845080000000002E-5</c:v>
                </c:pt>
                <c:pt idx="48">
                  <c:v>3.7397069999999999E-5</c:v>
                </c:pt>
                <c:pt idx="49">
                  <c:v>2.63036E-5</c:v>
                </c:pt>
                <c:pt idx="50">
                  <c:v>1.328448E-5</c:v>
                </c:pt>
                <c:pt idx="51">
                  <c:v>3.2257549999999999E-6</c:v>
                </c:pt>
                <c:pt idx="52">
                  <c:v>1.3436209999999999E-5</c:v>
                </c:pt>
                <c:pt idx="53">
                  <c:v>2.6827660000000001E-5</c:v>
                </c:pt>
                <c:pt idx="54">
                  <c:v>4.0311749999999999E-5</c:v>
                </c:pt>
                <c:pt idx="55">
                  <c:v>5.4206729999999999E-5</c:v>
                </c:pt>
                <c:pt idx="56">
                  <c:v>6.8690120000000003E-5</c:v>
                </c:pt>
                <c:pt idx="57">
                  <c:v>8.400782E-5</c:v>
                </c:pt>
                <c:pt idx="58">
                  <c:v>1.000766E-4</c:v>
                </c:pt>
                <c:pt idx="59">
                  <c:v>1.163448E-4</c:v>
                </c:pt>
                <c:pt idx="60">
                  <c:v>1.31913E-4</c:v>
                </c:pt>
                <c:pt idx="61">
                  <c:v>1.4721450000000001E-4</c:v>
                </c:pt>
                <c:pt idx="62">
                  <c:v>1.6276999999999999E-4</c:v>
                </c:pt>
                <c:pt idx="63">
                  <c:v>1.7774140000000001E-4</c:v>
                </c:pt>
                <c:pt idx="64">
                  <c:v>1.9093800000000001E-4</c:v>
                </c:pt>
                <c:pt idx="65">
                  <c:v>2.0289320000000001E-4</c:v>
                </c:pt>
                <c:pt idx="66">
                  <c:v>2.136219E-4</c:v>
                </c:pt>
                <c:pt idx="67">
                  <c:v>2.2290529999999999E-4</c:v>
                </c:pt>
                <c:pt idx="68">
                  <c:v>2.306354E-4</c:v>
                </c:pt>
                <c:pt idx="69">
                  <c:v>2.388023E-4</c:v>
                </c:pt>
                <c:pt idx="70">
                  <c:v>2.51315E-4</c:v>
                </c:pt>
                <c:pt idx="71">
                  <c:v>2.7304610000000002E-4</c:v>
                </c:pt>
                <c:pt idx="72">
                  <c:v>3.0908770000000001E-4</c:v>
                </c:pt>
                <c:pt idx="73">
                  <c:v>3.6688680000000003E-4</c:v>
                </c:pt>
                <c:pt idx="74">
                  <c:v>4.5579810000000002E-4</c:v>
                </c:pt>
                <c:pt idx="75">
                  <c:v>5.8756200000000002E-4</c:v>
                </c:pt>
                <c:pt idx="76">
                  <c:v>7.7661690000000003E-4</c:v>
                </c:pt>
                <c:pt idx="77">
                  <c:v>1.039484E-3</c:v>
                </c:pt>
                <c:pt idx="78">
                  <c:v>1.394237E-3</c:v>
                </c:pt>
                <c:pt idx="79">
                  <c:v>1.857989E-3</c:v>
                </c:pt>
                <c:pt idx="80">
                  <c:v>2.4460329999999998E-3</c:v>
                </c:pt>
                <c:pt idx="81">
                  <c:v>3.1724050000000001E-3</c:v>
                </c:pt>
                <c:pt idx="82">
                  <c:v>4.0498019999999999E-3</c:v>
                </c:pt>
                <c:pt idx="83">
                  <c:v>5.0877730000000003E-3</c:v>
                </c:pt>
                <c:pt idx="84">
                  <c:v>6.2924529999999999E-3</c:v>
                </c:pt>
                <c:pt idx="85">
                  <c:v>7.6666479999999999E-3</c:v>
                </c:pt>
                <c:pt idx="86">
                  <c:v>9.2085510000000006E-3</c:v>
                </c:pt>
                <c:pt idx="87">
                  <c:v>1.091202E-2</c:v>
                </c:pt>
                <c:pt idx="88">
                  <c:v>1.276673E-2</c:v>
                </c:pt>
                <c:pt idx="89">
                  <c:v>1.475684E-2</c:v>
                </c:pt>
                <c:pt idx="90">
                  <c:v>1.6863949999999999E-2</c:v>
                </c:pt>
                <c:pt idx="91">
                  <c:v>1.9065100000000001E-2</c:v>
                </c:pt>
                <c:pt idx="92">
                  <c:v>2.1335799999999999E-2</c:v>
                </c:pt>
                <c:pt idx="93">
                  <c:v>2.3650319999999999E-2</c:v>
                </c:pt>
                <c:pt idx="94">
                  <c:v>2.598172E-2</c:v>
                </c:pt>
                <c:pt idx="95">
                  <c:v>2.8303539999999999E-2</c:v>
                </c:pt>
                <c:pt idx="96">
                  <c:v>3.0589089999999999E-2</c:v>
                </c:pt>
                <c:pt idx="97">
                  <c:v>3.2812040000000001E-2</c:v>
                </c:pt>
                <c:pt idx="98">
                  <c:v>3.4947619999999999E-2</c:v>
                </c:pt>
                <c:pt idx="99">
                  <c:v>3.6973869999999999E-2</c:v>
                </c:pt>
                <c:pt idx="100">
                  <c:v>3.8871839999999998E-2</c:v>
                </c:pt>
                <c:pt idx="101">
                  <c:v>4.0625849999999998E-2</c:v>
                </c:pt>
                <c:pt idx="102">
                  <c:v>4.2222500000000003E-2</c:v>
                </c:pt>
                <c:pt idx="103">
                  <c:v>4.3651339999999997E-2</c:v>
                </c:pt>
                <c:pt idx="104">
                  <c:v>4.4906109999999999E-2</c:v>
                </c:pt>
                <c:pt idx="105">
                  <c:v>4.5982950000000002E-2</c:v>
                </c:pt>
                <c:pt idx="106">
                  <c:v>4.6879400000000002E-2</c:v>
                </c:pt>
                <c:pt idx="107">
                  <c:v>4.7597420000000001E-2</c:v>
                </c:pt>
                <c:pt idx="108">
                  <c:v>4.8142659999999997E-2</c:v>
                </c:pt>
                <c:pt idx="109">
                  <c:v>4.8521139999999997E-2</c:v>
                </c:pt>
                <c:pt idx="110">
                  <c:v>4.8741159999999999E-2</c:v>
                </c:pt>
                <c:pt idx="111">
                  <c:v>4.8814240000000002E-2</c:v>
                </c:pt>
                <c:pt idx="112">
                  <c:v>4.8752480000000001E-2</c:v>
                </c:pt>
                <c:pt idx="113">
                  <c:v>4.8569500000000002E-2</c:v>
                </c:pt>
                <c:pt idx="114">
                  <c:v>4.82782E-2</c:v>
                </c:pt>
                <c:pt idx="115">
                  <c:v>4.7893449999999997E-2</c:v>
                </c:pt>
                <c:pt idx="116">
                  <c:v>4.7428629999999999E-2</c:v>
                </c:pt>
                <c:pt idx="117">
                  <c:v>4.6897149999999999E-2</c:v>
                </c:pt>
                <c:pt idx="118">
                  <c:v>4.6313380000000001E-2</c:v>
                </c:pt>
                <c:pt idx="119">
                  <c:v>4.5691139999999998E-2</c:v>
                </c:pt>
                <c:pt idx="120">
                  <c:v>4.504213E-2</c:v>
                </c:pt>
                <c:pt idx="121">
                  <c:v>4.43775E-2</c:v>
                </c:pt>
                <c:pt idx="122">
                  <c:v>4.3706710000000003E-2</c:v>
                </c:pt>
                <c:pt idx="123">
                  <c:v>4.303821E-2</c:v>
                </c:pt>
                <c:pt idx="124">
                  <c:v>4.2379180000000002E-2</c:v>
                </c:pt>
                <c:pt idx="125">
                  <c:v>4.1736040000000002E-2</c:v>
                </c:pt>
                <c:pt idx="126">
                  <c:v>4.1115039999999999E-2</c:v>
                </c:pt>
                <c:pt idx="127">
                  <c:v>4.0521750000000002E-2</c:v>
                </c:pt>
                <c:pt idx="128">
                  <c:v>3.9959679999999997E-2</c:v>
                </c:pt>
                <c:pt idx="129">
                  <c:v>3.9430140000000002E-2</c:v>
                </c:pt>
                <c:pt idx="130">
                  <c:v>3.8935400000000002E-2</c:v>
                </c:pt>
                <c:pt idx="131">
                  <c:v>3.8475240000000001E-2</c:v>
                </c:pt>
                <c:pt idx="132">
                  <c:v>3.8049949999999999E-2</c:v>
                </c:pt>
                <c:pt idx="133">
                  <c:v>3.7659169999999999E-2</c:v>
                </c:pt>
                <c:pt idx="134">
                  <c:v>3.7302170000000003E-2</c:v>
                </c:pt>
                <c:pt idx="135">
                  <c:v>3.6978839999999999E-2</c:v>
                </c:pt>
                <c:pt idx="136">
                  <c:v>3.6688510000000001E-2</c:v>
                </c:pt>
                <c:pt idx="137">
                  <c:v>3.6429219999999998E-2</c:v>
                </c:pt>
                <c:pt idx="138">
                  <c:v>3.619766E-2</c:v>
                </c:pt>
                <c:pt idx="139">
                  <c:v>3.5991580000000002E-2</c:v>
                </c:pt>
                <c:pt idx="140">
                  <c:v>3.5809290000000001E-2</c:v>
                </c:pt>
                <c:pt idx="141">
                  <c:v>3.5649760000000003E-2</c:v>
                </c:pt>
                <c:pt idx="142">
                  <c:v>3.5512290000000002E-2</c:v>
                </c:pt>
                <c:pt idx="143">
                  <c:v>3.5395330000000003E-2</c:v>
                </c:pt>
                <c:pt idx="144">
                  <c:v>3.5296429999999997E-2</c:v>
                </c:pt>
                <c:pt idx="145">
                  <c:v>3.5213719999999997E-2</c:v>
                </c:pt>
                <c:pt idx="146">
                  <c:v>3.514515E-2</c:v>
                </c:pt>
                <c:pt idx="147">
                  <c:v>3.5088109999999999E-2</c:v>
                </c:pt>
                <c:pt idx="148">
                  <c:v>3.5040700000000001E-2</c:v>
                </c:pt>
                <c:pt idx="149">
                  <c:v>3.5001490000000003E-2</c:v>
                </c:pt>
                <c:pt idx="150">
                  <c:v>3.4969849999999997E-2</c:v>
                </c:pt>
                <c:pt idx="151">
                  <c:v>3.4944099999999999E-2</c:v>
                </c:pt>
                <c:pt idx="152">
                  <c:v>3.4921760000000003E-2</c:v>
                </c:pt>
                <c:pt idx="153">
                  <c:v>3.4901309999999998E-2</c:v>
                </c:pt>
                <c:pt idx="154">
                  <c:v>3.4881769999999999E-2</c:v>
                </c:pt>
                <c:pt idx="155">
                  <c:v>3.4860889999999999E-2</c:v>
                </c:pt>
                <c:pt idx="156">
                  <c:v>3.4837090000000001E-2</c:v>
                </c:pt>
                <c:pt idx="157">
                  <c:v>3.4807999999999999E-2</c:v>
                </c:pt>
                <c:pt idx="158">
                  <c:v>3.477446E-2</c:v>
                </c:pt>
                <c:pt idx="159">
                  <c:v>3.4736610000000001E-2</c:v>
                </c:pt>
                <c:pt idx="160">
                  <c:v>3.4694679999999999E-2</c:v>
                </c:pt>
                <c:pt idx="161">
                  <c:v>3.464913E-2</c:v>
                </c:pt>
                <c:pt idx="162">
                  <c:v>3.4600600000000002E-2</c:v>
                </c:pt>
                <c:pt idx="163">
                  <c:v>3.4549589999999998E-2</c:v>
                </c:pt>
                <c:pt idx="164">
                  <c:v>3.4496119999999998E-2</c:v>
                </c:pt>
                <c:pt idx="165">
                  <c:v>3.4440989999999998E-2</c:v>
                </c:pt>
                <c:pt idx="166">
                  <c:v>3.4383959999999998E-2</c:v>
                </c:pt>
                <c:pt idx="167">
                  <c:v>3.4325370000000001E-2</c:v>
                </c:pt>
                <c:pt idx="168">
                  <c:v>3.4266280000000003E-2</c:v>
                </c:pt>
                <c:pt idx="169">
                  <c:v>3.4206399999999998E-2</c:v>
                </c:pt>
                <c:pt idx="170">
                  <c:v>3.4147070000000002E-2</c:v>
                </c:pt>
                <c:pt idx="171">
                  <c:v>3.4088630000000002E-2</c:v>
                </c:pt>
                <c:pt idx="172">
                  <c:v>3.4031289999999999E-2</c:v>
                </c:pt>
                <c:pt idx="173">
                  <c:v>3.3973879999999998E-2</c:v>
                </c:pt>
                <c:pt idx="174">
                  <c:v>3.3915580000000001E-2</c:v>
                </c:pt>
                <c:pt idx="175">
                  <c:v>3.3857159999999997E-2</c:v>
                </c:pt>
                <c:pt idx="176">
                  <c:v>3.3798979999999999E-2</c:v>
                </c:pt>
                <c:pt idx="177">
                  <c:v>3.3740659999999999E-2</c:v>
                </c:pt>
                <c:pt idx="178">
                  <c:v>3.3682440000000001E-2</c:v>
                </c:pt>
                <c:pt idx="179">
                  <c:v>3.3624149999999998E-2</c:v>
                </c:pt>
                <c:pt idx="180">
                  <c:v>3.3565360000000002E-2</c:v>
                </c:pt>
                <c:pt idx="181">
                  <c:v>3.3506689999999999E-2</c:v>
                </c:pt>
                <c:pt idx="182">
                  <c:v>3.3448640000000002E-2</c:v>
                </c:pt>
                <c:pt idx="183">
                  <c:v>3.3391810000000001E-2</c:v>
                </c:pt>
                <c:pt idx="184">
                  <c:v>3.3336200000000003E-2</c:v>
                </c:pt>
                <c:pt idx="185">
                  <c:v>3.3281489999999997E-2</c:v>
                </c:pt>
                <c:pt idx="186">
                  <c:v>3.3226930000000002E-2</c:v>
                </c:pt>
                <c:pt idx="187">
                  <c:v>3.3172519999999997E-2</c:v>
                </c:pt>
                <c:pt idx="188">
                  <c:v>3.311853E-2</c:v>
                </c:pt>
                <c:pt idx="189">
                  <c:v>3.3065509999999999E-2</c:v>
                </c:pt>
                <c:pt idx="190">
                  <c:v>3.3014219999999997E-2</c:v>
                </c:pt>
                <c:pt idx="191">
                  <c:v>3.296586E-2</c:v>
                </c:pt>
                <c:pt idx="192">
                  <c:v>3.2919629999999998E-2</c:v>
                </c:pt>
                <c:pt idx="193">
                  <c:v>3.2875330000000001E-2</c:v>
                </c:pt>
                <c:pt idx="194">
                  <c:v>3.2834740000000001E-2</c:v>
                </c:pt>
                <c:pt idx="195">
                  <c:v>3.279729E-2</c:v>
                </c:pt>
                <c:pt idx="196">
                  <c:v>3.2762140000000002E-2</c:v>
                </c:pt>
                <c:pt idx="197">
                  <c:v>3.2727810000000003E-2</c:v>
                </c:pt>
                <c:pt idx="198">
                  <c:v>3.2693739999999999E-2</c:v>
                </c:pt>
                <c:pt idx="199">
                  <c:v>3.2659399999999998E-2</c:v>
                </c:pt>
                <c:pt idx="200">
                  <c:v>3.262284E-2</c:v>
                </c:pt>
                <c:pt idx="201">
                  <c:v>3.2583040000000001E-2</c:v>
                </c:pt>
                <c:pt idx="202">
                  <c:v>3.2540970000000002E-2</c:v>
                </c:pt>
                <c:pt idx="203">
                  <c:v>3.2496209999999998E-2</c:v>
                </c:pt>
                <c:pt idx="204">
                  <c:v>3.2447829999999997E-2</c:v>
                </c:pt>
                <c:pt idx="205">
                  <c:v>3.2396590000000003E-2</c:v>
                </c:pt>
                <c:pt idx="206">
                  <c:v>3.2343240000000002E-2</c:v>
                </c:pt>
                <c:pt idx="207">
                  <c:v>3.2288900000000002E-2</c:v>
                </c:pt>
                <c:pt idx="208">
                  <c:v>3.2233409999999997E-2</c:v>
                </c:pt>
                <c:pt idx="209">
                  <c:v>3.2176709999999997E-2</c:v>
                </c:pt>
                <c:pt idx="210">
                  <c:v>3.2121209999999997E-2</c:v>
                </c:pt>
                <c:pt idx="211">
                  <c:v>3.206854E-2</c:v>
                </c:pt>
                <c:pt idx="212">
                  <c:v>3.2019720000000002E-2</c:v>
                </c:pt>
                <c:pt idx="213">
                  <c:v>3.1975749999999997E-2</c:v>
                </c:pt>
                <c:pt idx="214">
                  <c:v>3.1937430000000003E-2</c:v>
                </c:pt>
                <c:pt idx="215">
                  <c:v>3.1905070000000001E-2</c:v>
                </c:pt>
                <c:pt idx="216">
                  <c:v>3.1879129999999999E-2</c:v>
                </c:pt>
                <c:pt idx="217">
                  <c:v>3.1860680000000002E-2</c:v>
                </c:pt>
                <c:pt idx="218">
                  <c:v>3.184857E-2</c:v>
                </c:pt>
                <c:pt idx="219">
                  <c:v>3.1842860000000001E-2</c:v>
                </c:pt>
                <c:pt idx="220">
                  <c:v>3.1842160000000001E-2</c:v>
                </c:pt>
                <c:pt idx="221">
                  <c:v>3.184596E-2</c:v>
                </c:pt>
                <c:pt idx="222">
                  <c:v>3.1854449999999999E-2</c:v>
                </c:pt>
                <c:pt idx="223">
                  <c:v>3.1866239999999997E-2</c:v>
                </c:pt>
                <c:pt idx="224">
                  <c:v>3.188013E-2</c:v>
                </c:pt>
                <c:pt idx="225">
                  <c:v>3.1893489999999997E-2</c:v>
                </c:pt>
                <c:pt idx="226">
                  <c:v>3.1903470000000003E-2</c:v>
                </c:pt>
                <c:pt idx="227">
                  <c:v>3.1909460000000001E-2</c:v>
                </c:pt>
                <c:pt idx="228">
                  <c:v>3.1910550000000003E-2</c:v>
                </c:pt>
                <c:pt idx="229">
                  <c:v>3.1904349999999998E-2</c:v>
                </c:pt>
                <c:pt idx="230">
                  <c:v>3.1890439999999999E-2</c:v>
                </c:pt>
                <c:pt idx="231">
                  <c:v>3.186866E-2</c:v>
                </c:pt>
                <c:pt idx="232">
                  <c:v>3.1839859999999998E-2</c:v>
                </c:pt>
                <c:pt idx="233">
                  <c:v>3.1803499999999998E-2</c:v>
                </c:pt>
                <c:pt idx="234">
                  <c:v>3.1758580000000002E-2</c:v>
                </c:pt>
                <c:pt idx="235">
                  <c:v>3.1704530000000002E-2</c:v>
                </c:pt>
                <c:pt idx="236">
                  <c:v>3.1642900000000002E-2</c:v>
                </c:pt>
                <c:pt idx="237">
                  <c:v>3.1574379999999999E-2</c:v>
                </c:pt>
                <c:pt idx="238">
                  <c:v>3.1500979999999998E-2</c:v>
                </c:pt>
                <c:pt idx="239">
                  <c:v>3.1423050000000001E-2</c:v>
                </c:pt>
                <c:pt idx="240">
                  <c:v>3.134141E-2</c:v>
                </c:pt>
                <c:pt idx="241">
                  <c:v>3.1256329999999999E-2</c:v>
                </c:pt>
                <c:pt idx="242">
                  <c:v>3.1170300000000001E-2</c:v>
                </c:pt>
                <c:pt idx="243">
                  <c:v>3.1084529999999999E-2</c:v>
                </c:pt>
                <c:pt idx="244">
                  <c:v>3.0998999999999999E-2</c:v>
                </c:pt>
                <c:pt idx="245">
                  <c:v>3.0914919999999999E-2</c:v>
                </c:pt>
                <c:pt idx="246">
                  <c:v>3.0833989999999999E-2</c:v>
                </c:pt>
                <c:pt idx="247">
                  <c:v>3.0757340000000001E-2</c:v>
                </c:pt>
                <c:pt idx="248">
                  <c:v>3.0687220000000001E-2</c:v>
                </c:pt>
                <c:pt idx="249">
                  <c:v>3.062436E-2</c:v>
                </c:pt>
                <c:pt idx="250">
                  <c:v>3.0569700000000002E-2</c:v>
                </c:pt>
                <c:pt idx="251">
                  <c:v>3.0523270000000002E-2</c:v>
                </c:pt>
                <c:pt idx="252">
                  <c:v>3.0482809999999999E-2</c:v>
                </c:pt>
                <c:pt idx="253">
                  <c:v>3.0446930000000001E-2</c:v>
                </c:pt>
                <c:pt idx="254">
                  <c:v>3.0415729999999998E-2</c:v>
                </c:pt>
                <c:pt idx="255">
                  <c:v>3.0388390000000001E-2</c:v>
                </c:pt>
                <c:pt idx="256">
                  <c:v>3.0364530000000001E-2</c:v>
                </c:pt>
                <c:pt idx="257">
                  <c:v>3.03451E-2</c:v>
                </c:pt>
                <c:pt idx="258">
                  <c:v>3.0329789999999999E-2</c:v>
                </c:pt>
                <c:pt idx="259">
                  <c:v>3.0317509999999999E-2</c:v>
                </c:pt>
                <c:pt idx="260">
                  <c:v>3.0308709999999999E-2</c:v>
                </c:pt>
                <c:pt idx="261">
                  <c:v>3.0303630000000002E-2</c:v>
                </c:pt>
                <c:pt idx="262">
                  <c:v>3.0301129999999999E-2</c:v>
                </c:pt>
                <c:pt idx="263">
                  <c:v>3.0299980000000001E-2</c:v>
                </c:pt>
                <c:pt idx="264">
                  <c:v>3.0298370000000002E-2</c:v>
                </c:pt>
                <c:pt idx="265">
                  <c:v>3.029627E-2</c:v>
                </c:pt>
                <c:pt idx="266">
                  <c:v>3.029333E-2</c:v>
                </c:pt>
                <c:pt idx="267">
                  <c:v>3.0288369999999998E-2</c:v>
                </c:pt>
                <c:pt idx="268">
                  <c:v>3.028318E-2</c:v>
                </c:pt>
                <c:pt idx="269">
                  <c:v>3.0277439999999999E-2</c:v>
                </c:pt>
                <c:pt idx="270">
                  <c:v>3.027092E-2</c:v>
                </c:pt>
                <c:pt idx="271">
                  <c:v>3.0264099999999999E-2</c:v>
                </c:pt>
                <c:pt idx="272">
                  <c:v>3.0256870000000002E-2</c:v>
                </c:pt>
                <c:pt idx="273">
                  <c:v>3.024961E-2</c:v>
                </c:pt>
                <c:pt idx="274">
                  <c:v>3.024104E-2</c:v>
                </c:pt>
                <c:pt idx="275">
                  <c:v>3.0230940000000001E-2</c:v>
                </c:pt>
                <c:pt idx="276">
                  <c:v>3.021946E-2</c:v>
                </c:pt>
                <c:pt idx="277">
                  <c:v>3.0206029999999998E-2</c:v>
                </c:pt>
                <c:pt idx="278">
                  <c:v>3.0190660000000001E-2</c:v>
                </c:pt>
                <c:pt idx="279">
                  <c:v>3.0172859999999999E-2</c:v>
                </c:pt>
                <c:pt idx="280">
                  <c:v>3.0153070000000001E-2</c:v>
                </c:pt>
                <c:pt idx="281">
                  <c:v>3.0131410000000001E-2</c:v>
                </c:pt>
                <c:pt idx="282">
                  <c:v>3.0108300000000001E-2</c:v>
                </c:pt>
                <c:pt idx="283">
                  <c:v>3.0084179999999999E-2</c:v>
                </c:pt>
                <c:pt idx="284">
                  <c:v>3.0058129999999999E-2</c:v>
                </c:pt>
                <c:pt idx="285">
                  <c:v>3.0029239999999999E-2</c:v>
                </c:pt>
                <c:pt idx="286">
                  <c:v>2.999771E-2</c:v>
                </c:pt>
                <c:pt idx="287">
                  <c:v>2.9965080000000002E-2</c:v>
                </c:pt>
                <c:pt idx="288">
                  <c:v>2.9931320000000001E-2</c:v>
                </c:pt>
                <c:pt idx="289">
                  <c:v>2.989557E-2</c:v>
                </c:pt>
                <c:pt idx="290">
                  <c:v>2.985983E-2</c:v>
                </c:pt>
                <c:pt idx="291">
                  <c:v>2.98245E-2</c:v>
                </c:pt>
                <c:pt idx="292">
                  <c:v>2.9789070000000001E-2</c:v>
                </c:pt>
                <c:pt idx="293">
                  <c:v>2.9753439999999999E-2</c:v>
                </c:pt>
                <c:pt idx="294">
                  <c:v>2.971772E-2</c:v>
                </c:pt>
                <c:pt idx="295">
                  <c:v>2.9682320000000002E-2</c:v>
                </c:pt>
                <c:pt idx="296">
                  <c:v>2.964688E-2</c:v>
                </c:pt>
                <c:pt idx="297">
                  <c:v>2.9610899999999999E-2</c:v>
                </c:pt>
                <c:pt idx="298">
                  <c:v>2.9574779999999998E-2</c:v>
                </c:pt>
                <c:pt idx="299">
                  <c:v>2.9538149999999999E-2</c:v>
                </c:pt>
                <c:pt idx="300">
                  <c:v>2.9500849999999999E-2</c:v>
                </c:pt>
                <c:pt idx="301">
                  <c:v>2.946298E-2</c:v>
                </c:pt>
                <c:pt idx="302">
                  <c:v>2.9424909999999999E-2</c:v>
                </c:pt>
                <c:pt idx="303">
                  <c:v>2.9385339999999999E-2</c:v>
                </c:pt>
                <c:pt idx="304">
                  <c:v>2.934494E-2</c:v>
                </c:pt>
                <c:pt idx="305">
                  <c:v>2.9302760000000001E-2</c:v>
                </c:pt>
                <c:pt idx="306">
                  <c:v>2.9258369999999999E-2</c:v>
                </c:pt>
                <c:pt idx="307">
                  <c:v>2.921203E-2</c:v>
                </c:pt>
                <c:pt idx="308">
                  <c:v>2.9164010000000001E-2</c:v>
                </c:pt>
                <c:pt idx="309">
                  <c:v>2.9114749999999998E-2</c:v>
                </c:pt>
                <c:pt idx="310">
                  <c:v>2.9065179999999999E-2</c:v>
                </c:pt>
                <c:pt idx="311">
                  <c:v>2.9016480000000001E-2</c:v>
                </c:pt>
                <c:pt idx="312">
                  <c:v>2.8968870000000001E-2</c:v>
                </c:pt>
                <c:pt idx="313">
                  <c:v>2.892281E-2</c:v>
                </c:pt>
                <c:pt idx="314">
                  <c:v>2.8877980000000001E-2</c:v>
                </c:pt>
                <c:pt idx="315">
                  <c:v>2.8835030000000001E-2</c:v>
                </c:pt>
                <c:pt idx="316">
                  <c:v>2.8794159999999999E-2</c:v>
                </c:pt>
                <c:pt idx="317">
                  <c:v>2.8754209999999999E-2</c:v>
                </c:pt>
                <c:pt idx="318">
                  <c:v>2.871597E-2</c:v>
                </c:pt>
                <c:pt idx="319">
                  <c:v>2.8679159999999999E-2</c:v>
                </c:pt>
                <c:pt idx="320">
                  <c:v>2.8643600000000002E-2</c:v>
                </c:pt>
                <c:pt idx="321">
                  <c:v>2.8609559999999999E-2</c:v>
                </c:pt>
                <c:pt idx="322">
                  <c:v>2.857612E-2</c:v>
                </c:pt>
                <c:pt idx="323">
                  <c:v>2.854201E-2</c:v>
                </c:pt>
                <c:pt idx="324">
                  <c:v>2.8507299999999999E-2</c:v>
                </c:pt>
                <c:pt idx="325">
                  <c:v>2.8472569999999999E-2</c:v>
                </c:pt>
                <c:pt idx="326">
                  <c:v>2.8438069999999999E-2</c:v>
                </c:pt>
                <c:pt idx="327">
                  <c:v>2.8402920000000002E-2</c:v>
                </c:pt>
                <c:pt idx="328">
                  <c:v>2.8367960000000001E-2</c:v>
                </c:pt>
                <c:pt idx="329">
                  <c:v>2.8333529999999999E-2</c:v>
                </c:pt>
                <c:pt idx="330">
                  <c:v>2.8299359999999999E-2</c:v>
                </c:pt>
                <c:pt idx="331">
                  <c:v>2.8265849999999999E-2</c:v>
                </c:pt>
                <c:pt idx="332">
                  <c:v>2.8232989999999999E-2</c:v>
                </c:pt>
                <c:pt idx="333">
                  <c:v>2.8200389999999999E-2</c:v>
                </c:pt>
                <c:pt idx="334">
                  <c:v>2.8169349999999999E-2</c:v>
                </c:pt>
                <c:pt idx="335">
                  <c:v>2.8139919999999999E-2</c:v>
                </c:pt>
                <c:pt idx="336">
                  <c:v>2.8112060000000001E-2</c:v>
                </c:pt>
                <c:pt idx="337">
                  <c:v>2.808567E-2</c:v>
                </c:pt>
                <c:pt idx="338">
                  <c:v>2.8060120000000001E-2</c:v>
                </c:pt>
                <c:pt idx="339">
                  <c:v>2.8033249999999999E-2</c:v>
                </c:pt>
                <c:pt idx="340">
                  <c:v>2.8006739999999999E-2</c:v>
                </c:pt>
                <c:pt idx="341">
                  <c:v>2.798223E-2</c:v>
                </c:pt>
                <c:pt idx="342">
                  <c:v>2.795893E-2</c:v>
                </c:pt>
                <c:pt idx="343">
                  <c:v>2.793638E-2</c:v>
                </c:pt>
                <c:pt idx="344">
                  <c:v>2.791654E-2</c:v>
                </c:pt>
                <c:pt idx="345">
                  <c:v>2.7898280000000001E-2</c:v>
                </c:pt>
                <c:pt idx="346">
                  <c:v>2.7881650000000001E-2</c:v>
                </c:pt>
                <c:pt idx="347">
                  <c:v>2.7866539999999999E-2</c:v>
                </c:pt>
                <c:pt idx="348">
                  <c:v>2.785203E-2</c:v>
                </c:pt>
                <c:pt idx="349">
                  <c:v>2.7837939999999999E-2</c:v>
                </c:pt>
                <c:pt idx="350">
                  <c:v>2.7824729999999999E-2</c:v>
                </c:pt>
                <c:pt idx="351">
                  <c:v>2.7813399999999999E-2</c:v>
                </c:pt>
                <c:pt idx="352">
                  <c:v>2.780287E-2</c:v>
                </c:pt>
                <c:pt idx="353">
                  <c:v>2.7792500000000001E-2</c:v>
                </c:pt>
                <c:pt idx="354">
                  <c:v>2.7782689999999999E-2</c:v>
                </c:pt>
                <c:pt idx="355">
                  <c:v>2.7771779999999999E-2</c:v>
                </c:pt>
                <c:pt idx="356">
                  <c:v>2.7758939999999999E-2</c:v>
                </c:pt>
                <c:pt idx="357">
                  <c:v>2.7744830000000002E-2</c:v>
                </c:pt>
                <c:pt idx="358">
                  <c:v>2.7730060000000001E-2</c:v>
                </c:pt>
                <c:pt idx="359">
                  <c:v>2.7714200000000001E-2</c:v>
                </c:pt>
                <c:pt idx="360">
                  <c:v>2.7697369999999999E-2</c:v>
                </c:pt>
                <c:pt idx="361">
                  <c:v>2.7679479999999999E-2</c:v>
                </c:pt>
                <c:pt idx="362">
                  <c:v>2.7660069999999998E-2</c:v>
                </c:pt>
                <c:pt idx="363">
                  <c:v>2.7639810000000001E-2</c:v>
                </c:pt>
                <c:pt idx="364">
                  <c:v>2.7618340000000002E-2</c:v>
                </c:pt>
                <c:pt idx="365">
                  <c:v>2.759588E-2</c:v>
                </c:pt>
                <c:pt idx="366">
                  <c:v>2.7572490000000002E-2</c:v>
                </c:pt>
                <c:pt idx="367">
                  <c:v>2.7548039999999999E-2</c:v>
                </c:pt>
                <c:pt idx="368">
                  <c:v>2.7521710000000001E-2</c:v>
                </c:pt>
                <c:pt idx="369">
                  <c:v>2.74918E-2</c:v>
                </c:pt>
                <c:pt idx="370">
                  <c:v>2.7459560000000001E-2</c:v>
                </c:pt>
                <c:pt idx="371">
                  <c:v>2.74258E-2</c:v>
                </c:pt>
                <c:pt idx="372">
                  <c:v>2.7392090000000001E-2</c:v>
                </c:pt>
                <c:pt idx="373">
                  <c:v>2.735783E-2</c:v>
                </c:pt>
                <c:pt idx="374">
                  <c:v>2.7322969999999999E-2</c:v>
                </c:pt>
                <c:pt idx="375">
                  <c:v>2.7286879999999999E-2</c:v>
                </c:pt>
                <c:pt idx="376">
                  <c:v>2.72505E-2</c:v>
                </c:pt>
                <c:pt idx="377">
                  <c:v>2.7214019999999998E-2</c:v>
                </c:pt>
                <c:pt idx="378">
                  <c:v>2.717702E-2</c:v>
                </c:pt>
                <c:pt idx="379">
                  <c:v>2.7138800000000001E-2</c:v>
                </c:pt>
                <c:pt idx="380">
                  <c:v>2.7099970000000001E-2</c:v>
                </c:pt>
                <c:pt idx="381">
                  <c:v>2.7060810000000001E-2</c:v>
                </c:pt>
                <c:pt idx="382">
                  <c:v>2.702241E-2</c:v>
                </c:pt>
                <c:pt idx="383">
                  <c:v>2.6983469999999999E-2</c:v>
                </c:pt>
                <c:pt idx="384">
                  <c:v>2.6944849999999999E-2</c:v>
                </c:pt>
                <c:pt idx="385">
                  <c:v>2.690683E-2</c:v>
                </c:pt>
                <c:pt idx="386">
                  <c:v>2.6868980000000001E-2</c:v>
                </c:pt>
                <c:pt idx="387">
                  <c:v>2.683025E-2</c:v>
                </c:pt>
                <c:pt idx="388">
                  <c:v>2.6792280000000002E-2</c:v>
                </c:pt>
                <c:pt idx="389">
                  <c:v>2.67557E-2</c:v>
                </c:pt>
                <c:pt idx="390">
                  <c:v>2.672037E-2</c:v>
                </c:pt>
                <c:pt idx="391">
                  <c:v>2.6686189999999999E-2</c:v>
                </c:pt>
                <c:pt idx="392">
                  <c:v>2.6653079999999999E-2</c:v>
                </c:pt>
                <c:pt idx="393">
                  <c:v>2.6621019999999999E-2</c:v>
                </c:pt>
                <c:pt idx="394">
                  <c:v>2.6589580000000002E-2</c:v>
                </c:pt>
                <c:pt idx="395">
                  <c:v>2.6558579999999998E-2</c:v>
                </c:pt>
                <c:pt idx="396">
                  <c:v>2.6528349999999999E-2</c:v>
                </c:pt>
                <c:pt idx="397">
                  <c:v>2.6499370000000001E-2</c:v>
                </c:pt>
                <c:pt idx="398">
                  <c:v>2.6470980000000002E-2</c:v>
                </c:pt>
                <c:pt idx="399">
                  <c:v>2.64432E-2</c:v>
                </c:pt>
                <c:pt idx="400">
                  <c:v>2.641833E-2</c:v>
                </c:pt>
                <c:pt idx="401">
                  <c:v>2.6395370000000001E-2</c:v>
                </c:pt>
                <c:pt idx="402">
                  <c:v>2.6373199999999999E-2</c:v>
                </c:pt>
                <c:pt idx="403">
                  <c:v>2.6350579999999998E-2</c:v>
                </c:pt>
                <c:pt idx="404">
                  <c:v>2.6327360000000001E-2</c:v>
                </c:pt>
                <c:pt idx="405">
                  <c:v>2.6304089999999999E-2</c:v>
                </c:pt>
                <c:pt idx="406">
                  <c:v>2.6280540000000002E-2</c:v>
                </c:pt>
                <c:pt idx="407">
                  <c:v>2.625742E-2</c:v>
                </c:pt>
                <c:pt idx="408">
                  <c:v>2.6234750000000001E-2</c:v>
                </c:pt>
                <c:pt idx="409">
                  <c:v>2.6211350000000001E-2</c:v>
                </c:pt>
                <c:pt idx="410">
                  <c:v>2.6186580000000001E-2</c:v>
                </c:pt>
                <c:pt idx="411">
                  <c:v>2.6161569999999999E-2</c:v>
                </c:pt>
                <c:pt idx="412">
                  <c:v>2.6137440000000001E-2</c:v>
                </c:pt>
                <c:pt idx="413">
                  <c:v>2.611351E-2</c:v>
                </c:pt>
                <c:pt idx="414">
                  <c:v>2.609001E-2</c:v>
                </c:pt>
                <c:pt idx="415">
                  <c:v>2.6067460000000001E-2</c:v>
                </c:pt>
                <c:pt idx="416">
                  <c:v>2.6045200000000001E-2</c:v>
                </c:pt>
                <c:pt idx="417">
                  <c:v>2.6021209999999999E-2</c:v>
                </c:pt>
                <c:pt idx="418">
                  <c:v>2.5995629999999999E-2</c:v>
                </c:pt>
                <c:pt idx="419">
                  <c:v>2.5970170000000001E-2</c:v>
                </c:pt>
                <c:pt idx="420">
                  <c:v>2.5944970000000001E-2</c:v>
                </c:pt>
                <c:pt idx="421">
                  <c:v>2.5920260000000001E-2</c:v>
                </c:pt>
                <c:pt idx="422">
                  <c:v>2.5897630000000001E-2</c:v>
                </c:pt>
                <c:pt idx="423">
                  <c:v>2.5876699999999999E-2</c:v>
                </c:pt>
                <c:pt idx="424">
                  <c:v>2.5856879999999999E-2</c:v>
                </c:pt>
                <c:pt idx="425">
                  <c:v>2.5837300000000001E-2</c:v>
                </c:pt>
                <c:pt idx="426">
                  <c:v>2.581754E-2</c:v>
                </c:pt>
                <c:pt idx="427">
                  <c:v>2.5797629999999998E-2</c:v>
                </c:pt>
                <c:pt idx="428">
                  <c:v>2.577755E-2</c:v>
                </c:pt>
                <c:pt idx="429">
                  <c:v>2.5757510000000001E-2</c:v>
                </c:pt>
                <c:pt idx="430">
                  <c:v>2.573781E-2</c:v>
                </c:pt>
                <c:pt idx="431">
                  <c:v>2.571911E-2</c:v>
                </c:pt>
                <c:pt idx="432">
                  <c:v>2.5701229999999999E-2</c:v>
                </c:pt>
                <c:pt idx="433">
                  <c:v>2.568382E-2</c:v>
                </c:pt>
                <c:pt idx="434">
                  <c:v>2.5666789999999998E-2</c:v>
                </c:pt>
                <c:pt idx="435">
                  <c:v>2.56492E-2</c:v>
                </c:pt>
                <c:pt idx="436">
                  <c:v>2.563145E-2</c:v>
                </c:pt>
                <c:pt idx="437">
                  <c:v>2.561254E-2</c:v>
                </c:pt>
                <c:pt idx="438">
                  <c:v>2.5592940000000002E-2</c:v>
                </c:pt>
                <c:pt idx="439">
                  <c:v>2.5572109999999999E-2</c:v>
                </c:pt>
                <c:pt idx="440">
                  <c:v>2.5550280000000002E-2</c:v>
                </c:pt>
                <c:pt idx="441">
                  <c:v>2.5527870000000001E-2</c:v>
                </c:pt>
                <c:pt idx="442">
                  <c:v>2.5505949999999999E-2</c:v>
                </c:pt>
                <c:pt idx="443">
                  <c:v>2.5483059999999998E-2</c:v>
                </c:pt>
                <c:pt idx="444">
                  <c:v>2.5459220000000001E-2</c:v>
                </c:pt>
                <c:pt idx="445">
                  <c:v>2.5436050000000002E-2</c:v>
                </c:pt>
                <c:pt idx="446">
                  <c:v>2.5412919999999999E-2</c:v>
                </c:pt>
                <c:pt idx="447">
                  <c:v>2.5388029999999999E-2</c:v>
                </c:pt>
                <c:pt idx="448">
                  <c:v>2.53625E-2</c:v>
                </c:pt>
                <c:pt idx="449">
                  <c:v>2.5336629999999999E-2</c:v>
                </c:pt>
                <c:pt idx="450">
                  <c:v>2.530932E-2</c:v>
                </c:pt>
                <c:pt idx="451">
                  <c:v>2.5280980000000002E-2</c:v>
                </c:pt>
                <c:pt idx="452">
                  <c:v>2.5251889999999999E-2</c:v>
                </c:pt>
                <c:pt idx="453">
                  <c:v>2.5221009999999999E-2</c:v>
                </c:pt>
                <c:pt idx="454">
                  <c:v>2.5187609999999999E-2</c:v>
                </c:pt>
                <c:pt idx="455">
                  <c:v>2.515237E-2</c:v>
                </c:pt>
                <c:pt idx="456">
                  <c:v>2.5116699999999999E-2</c:v>
                </c:pt>
                <c:pt idx="457">
                  <c:v>2.508144E-2</c:v>
                </c:pt>
                <c:pt idx="458">
                  <c:v>2.5046180000000001E-2</c:v>
                </c:pt>
                <c:pt idx="459">
                  <c:v>2.5010620000000001E-2</c:v>
                </c:pt>
                <c:pt idx="460">
                  <c:v>2.497595E-2</c:v>
                </c:pt>
                <c:pt idx="461">
                  <c:v>2.4943369999999999E-2</c:v>
                </c:pt>
                <c:pt idx="462">
                  <c:v>2.4911969999999999E-2</c:v>
                </c:pt>
                <c:pt idx="463">
                  <c:v>2.4880949999999999E-2</c:v>
                </c:pt>
                <c:pt idx="464">
                  <c:v>2.4851249999999998E-2</c:v>
                </c:pt>
                <c:pt idx="465">
                  <c:v>2.4821949999999999E-2</c:v>
                </c:pt>
                <c:pt idx="466">
                  <c:v>2.4792379999999999E-2</c:v>
                </c:pt>
                <c:pt idx="467">
                  <c:v>2.4762389999999999E-2</c:v>
                </c:pt>
                <c:pt idx="468">
                  <c:v>2.473243E-2</c:v>
                </c:pt>
                <c:pt idx="469">
                  <c:v>2.470321E-2</c:v>
                </c:pt>
                <c:pt idx="470">
                  <c:v>2.467604E-2</c:v>
                </c:pt>
                <c:pt idx="471">
                  <c:v>2.4650910000000002E-2</c:v>
                </c:pt>
                <c:pt idx="472">
                  <c:v>2.4628009999999999E-2</c:v>
                </c:pt>
                <c:pt idx="473">
                  <c:v>2.4606869999999999E-2</c:v>
                </c:pt>
                <c:pt idx="474">
                  <c:v>2.45861E-2</c:v>
                </c:pt>
                <c:pt idx="475">
                  <c:v>2.4565259999999998E-2</c:v>
                </c:pt>
                <c:pt idx="476">
                  <c:v>2.454402E-2</c:v>
                </c:pt>
                <c:pt idx="477">
                  <c:v>2.4523130000000001E-2</c:v>
                </c:pt>
                <c:pt idx="478">
                  <c:v>2.4503090000000002E-2</c:v>
                </c:pt>
                <c:pt idx="479">
                  <c:v>2.4483729999999999E-2</c:v>
                </c:pt>
                <c:pt idx="480">
                  <c:v>2.4465379999999998E-2</c:v>
                </c:pt>
                <c:pt idx="481">
                  <c:v>2.4447819999999999E-2</c:v>
                </c:pt>
                <c:pt idx="482">
                  <c:v>2.4431000000000001E-2</c:v>
                </c:pt>
                <c:pt idx="483">
                  <c:v>2.4414379999999999E-2</c:v>
                </c:pt>
                <c:pt idx="484">
                  <c:v>2.4398090000000001E-2</c:v>
                </c:pt>
                <c:pt idx="485">
                  <c:v>2.4381219999999999E-2</c:v>
                </c:pt>
                <c:pt idx="486">
                  <c:v>2.4362720000000001E-2</c:v>
                </c:pt>
                <c:pt idx="487">
                  <c:v>2.4343179999999999E-2</c:v>
                </c:pt>
                <c:pt idx="488">
                  <c:v>2.4323440000000002E-2</c:v>
                </c:pt>
                <c:pt idx="489">
                  <c:v>2.4302799999999999E-2</c:v>
                </c:pt>
                <c:pt idx="490">
                  <c:v>2.4282600000000001E-2</c:v>
                </c:pt>
                <c:pt idx="491">
                  <c:v>2.4262570000000001E-2</c:v>
                </c:pt>
                <c:pt idx="492">
                  <c:v>2.424217E-2</c:v>
                </c:pt>
                <c:pt idx="493">
                  <c:v>2.4221039999999999E-2</c:v>
                </c:pt>
                <c:pt idx="494">
                  <c:v>2.4199930000000001E-2</c:v>
                </c:pt>
                <c:pt idx="495">
                  <c:v>2.4179349999999999E-2</c:v>
                </c:pt>
                <c:pt idx="496">
                  <c:v>2.415898E-2</c:v>
                </c:pt>
                <c:pt idx="497">
                  <c:v>2.4138469999999999E-2</c:v>
                </c:pt>
                <c:pt idx="498">
                  <c:v>2.4117630000000001E-2</c:v>
                </c:pt>
                <c:pt idx="499">
                  <c:v>2.409565E-2</c:v>
                </c:pt>
                <c:pt idx="500">
                  <c:v>2.407333E-2</c:v>
                </c:pt>
                <c:pt idx="501">
                  <c:v>2.4051570000000001E-2</c:v>
                </c:pt>
                <c:pt idx="502">
                  <c:v>2.40305E-2</c:v>
                </c:pt>
                <c:pt idx="503">
                  <c:v>2.4008910000000001E-2</c:v>
                </c:pt>
                <c:pt idx="504">
                  <c:v>2.3988229999999999E-2</c:v>
                </c:pt>
                <c:pt idx="505">
                  <c:v>2.3968329999999999E-2</c:v>
                </c:pt>
                <c:pt idx="506">
                  <c:v>2.3948290000000001E-2</c:v>
                </c:pt>
                <c:pt idx="507">
                  <c:v>2.3927940000000002E-2</c:v>
                </c:pt>
                <c:pt idx="508">
                  <c:v>2.3907879999999999E-2</c:v>
                </c:pt>
                <c:pt idx="509">
                  <c:v>2.3888489999999998E-2</c:v>
                </c:pt>
                <c:pt idx="510">
                  <c:v>2.3869640000000001E-2</c:v>
                </c:pt>
                <c:pt idx="511">
                  <c:v>2.3851259999999999E-2</c:v>
                </c:pt>
                <c:pt idx="512">
                  <c:v>2.3833779999999999E-2</c:v>
                </c:pt>
                <c:pt idx="513">
                  <c:v>2.3816609999999998E-2</c:v>
                </c:pt>
                <c:pt idx="514">
                  <c:v>2.3799279999999999E-2</c:v>
                </c:pt>
                <c:pt idx="515">
                  <c:v>2.3781690000000001E-2</c:v>
                </c:pt>
                <c:pt idx="516">
                  <c:v>2.376408E-2</c:v>
                </c:pt>
                <c:pt idx="517">
                  <c:v>2.3745680000000002E-2</c:v>
                </c:pt>
                <c:pt idx="518">
                  <c:v>2.3726460000000001E-2</c:v>
                </c:pt>
                <c:pt idx="519">
                  <c:v>2.3705420000000001E-2</c:v>
                </c:pt>
                <c:pt idx="520">
                  <c:v>2.3682890000000002E-2</c:v>
                </c:pt>
                <c:pt idx="521">
                  <c:v>2.365942E-2</c:v>
                </c:pt>
                <c:pt idx="522">
                  <c:v>2.3635389999999999E-2</c:v>
                </c:pt>
                <c:pt idx="523">
                  <c:v>2.3611190000000001E-2</c:v>
                </c:pt>
                <c:pt idx="524">
                  <c:v>2.3585800000000001E-2</c:v>
                </c:pt>
                <c:pt idx="525">
                  <c:v>2.35585E-2</c:v>
                </c:pt>
                <c:pt idx="526">
                  <c:v>2.3529520000000002E-2</c:v>
                </c:pt>
                <c:pt idx="527">
                  <c:v>2.3498890000000001E-2</c:v>
                </c:pt>
                <c:pt idx="528">
                  <c:v>2.3467829999999999E-2</c:v>
                </c:pt>
                <c:pt idx="529">
                  <c:v>2.343578E-2</c:v>
                </c:pt>
                <c:pt idx="530">
                  <c:v>2.3404020000000001E-2</c:v>
                </c:pt>
                <c:pt idx="531">
                  <c:v>2.337303E-2</c:v>
                </c:pt>
                <c:pt idx="532">
                  <c:v>2.3343309999999999E-2</c:v>
                </c:pt>
                <c:pt idx="533">
                  <c:v>2.3313609999999999E-2</c:v>
                </c:pt>
                <c:pt idx="534">
                  <c:v>2.3283350000000001E-2</c:v>
                </c:pt>
                <c:pt idx="535">
                  <c:v>2.3252749999999999E-2</c:v>
                </c:pt>
                <c:pt idx="536">
                  <c:v>2.3222759999999999E-2</c:v>
                </c:pt>
                <c:pt idx="537">
                  <c:v>2.3192620000000001E-2</c:v>
                </c:pt>
                <c:pt idx="538">
                  <c:v>2.316124E-2</c:v>
                </c:pt>
                <c:pt idx="539">
                  <c:v>2.312927E-2</c:v>
                </c:pt>
                <c:pt idx="540">
                  <c:v>2.3097349999999999E-2</c:v>
                </c:pt>
                <c:pt idx="541">
                  <c:v>2.3066529999999998E-2</c:v>
                </c:pt>
                <c:pt idx="542">
                  <c:v>2.3037160000000001E-2</c:v>
                </c:pt>
                <c:pt idx="543">
                  <c:v>2.3008250000000001E-2</c:v>
                </c:pt>
                <c:pt idx="544">
                  <c:v>2.2980469999999999E-2</c:v>
                </c:pt>
                <c:pt idx="545">
                  <c:v>2.295239E-2</c:v>
                </c:pt>
                <c:pt idx="546">
                  <c:v>2.2923309999999999E-2</c:v>
                </c:pt>
                <c:pt idx="547">
                  <c:v>2.2893549999999999E-2</c:v>
                </c:pt>
                <c:pt idx="548">
                  <c:v>2.286382E-2</c:v>
                </c:pt>
                <c:pt idx="549">
                  <c:v>2.2835109999999999E-2</c:v>
                </c:pt>
                <c:pt idx="550">
                  <c:v>2.2807959999999999E-2</c:v>
                </c:pt>
                <c:pt idx="551">
                  <c:v>2.2781530000000001E-2</c:v>
                </c:pt>
                <c:pt idx="552">
                  <c:v>2.275599E-2</c:v>
                </c:pt>
                <c:pt idx="553">
                  <c:v>2.273149E-2</c:v>
                </c:pt>
                <c:pt idx="554">
                  <c:v>2.270821E-2</c:v>
                </c:pt>
                <c:pt idx="555">
                  <c:v>2.2685629999999998E-2</c:v>
                </c:pt>
                <c:pt idx="556">
                  <c:v>2.2663820000000001E-2</c:v>
                </c:pt>
                <c:pt idx="557">
                  <c:v>2.264323E-2</c:v>
                </c:pt>
                <c:pt idx="558">
                  <c:v>2.2625220000000001E-2</c:v>
                </c:pt>
                <c:pt idx="559">
                  <c:v>2.2609509999999999E-2</c:v>
                </c:pt>
                <c:pt idx="560">
                  <c:v>2.2595649999999998E-2</c:v>
                </c:pt>
                <c:pt idx="561">
                  <c:v>2.258348E-2</c:v>
                </c:pt>
                <c:pt idx="562">
                  <c:v>2.2572680000000001E-2</c:v>
                </c:pt>
                <c:pt idx="563">
                  <c:v>2.2562100000000002E-2</c:v>
                </c:pt>
                <c:pt idx="564">
                  <c:v>2.2550580000000001E-2</c:v>
                </c:pt>
                <c:pt idx="565">
                  <c:v>2.2538079999999999E-2</c:v>
                </c:pt>
                <c:pt idx="566">
                  <c:v>2.2524809999999999E-2</c:v>
                </c:pt>
                <c:pt idx="567">
                  <c:v>2.2511E-2</c:v>
                </c:pt>
                <c:pt idx="568">
                  <c:v>2.2497179999999999E-2</c:v>
                </c:pt>
                <c:pt idx="569">
                  <c:v>2.248211E-2</c:v>
                </c:pt>
                <c:pt idx="570">
                  <c:v>2.246631E-2</c:v>
                </c:pt>
                <c:pt idx="571">
                  <c:v>2.2450790000000002E-2</c:v>
                </c:pt>
                <c:pt idx="572">
                  <c:v>2.2436049999999999E-2</c:v>
                </c:pt>
                <c:pt idx="573">
                  <c:v>2.2420510000000001E-2</c:v>
                </c:pt>
                <c:pt idx="574">
                  <c:v>2.2404009999999999E-2</c:v>
                </c:pt>
                <c:pt idx="575">
                  <c:v>2.238687E-2</c:v>
                </c:pt>
                <c:pt idx="576">
                  <c:v>2.236834E-2</c:v>
                </c:pt>
                <c:pt idx="577">
                  <c:v>2.2349009999999999E-2</c:v>
                </c:pt>
                <c:pt idx="578">
                  <c:v>2.2330320000000001E-2</c:v>
                </c:pt>
                <c:pt idx="579">
                  <c:v>2.2311790000000001E-2</c:v>
                </c:pt>
                <c:pt idx="580">
                  <c:v>2.2294270000000001E-2</c:v>
                </c:pt>
                <c:pt idx="581">
                  <c:v>2.2277539999999998E-2</c:v>
                </c:pt>
                <c:pt idx="582">
                  <c:v>2.2260660000000002E-2</c:v>
                </c:pt>
                <c:pt idx="583">
                  <c:v>2.2243249999999999E-2</c:v>
                </c:pt>
                <c:pt idx="584">
                  <c:v>2.222534E-2</c:v>
                </c:pt>
                <c:pt idx="585">
                  <c:v>2.2205840000000001E-2</c:v>
                </c:pt>
                <c:pt idx="586">
                  <c:v>2.218471E-2</c:v>
                </c:pt>
                <c:pt idx="587">
                  <c:v>2.2163370000000002E-2</c:v>
                </c:pt>
                <c:pt idx="588">
                  <c:v>2.2141290000000001E-2</c:v>
                </c:pt>
                <c:pt idx="589">
                  <c:v>2.2116960000000001E-2</c:v>
                </c:pt>
                <c:pt idx="590">
                  <c:v>2.2091929999999999E-2</c:v>
                </c:pt>
                <c:pt idx="591">
                  <c:v>2.2068000000000001E-2</c:v>
                </c:pt>
                <c:pt idx="592">
                  <c:v>2.2044480000000002E-2</c:v>
                </c:pt>
                <c:pt idx="593">
                  <c:v>2.202082E-2</c:v>
                </c:pt>
                <c:pt idx="594">
                  <c:v>2.1996390000000001E-2</c:v>
                </c:pt>
                <c:pt idx="595">
                  <c:v>2.1971460000000002E-2</c:v>
                </c:pt>
                <c:pt idx="596">
                  <c:v>2.1945220000000001E-2</c:v>
                </c:pt>
                <c:pt idx="597">
                  <c:v>2.191744E-2</c:v>
                </c:pt>
                <c:pt idx="598">
                  <c:v>2.1890219999999998E-2</c:v>
                </c:pt>
                <c:pt idx="599">
                  <c:v>2.186252E-2</c:v>
                </c:pt>
                <c:pt idx="600">
                  <c:v>2.1833370000000001E-2</c:v>
                </c:pt>
                <c:pt idx="601">
                  <c:v>2.1803179999999998E-2</c:v>
                </c:pt>
                <c:pt idx="602">
                  <c:v>2.177316E-2</c:v>
                </c:pt>
                <c:pt idx="603">
                  <c:v>2.174475E-2</c:v>
                </c:pt>
                <c:pt idx="604">
                  <c:v>2.17171E-2</c:v>
                </c:pt>
                <c:pt idx="605">
                  <c:v>2.1688700000000002E-2</c:v>
                </c:pt>
                <c:pt idx="606">
                  <c:v>2.1660780000000001E-2</c:v>
                </c:pt>
                <c:pt idx="607">
                  <c:v>2.1633670000000001E-2</c:v>
                </c:pt>
                <c:pt idx="608">
                  <c:v>2.16078E-2</c:v>
                </c:pt>
                <c:pt idx="609">
                  <c:v>2.1581659999999999E-2</c:v>
                </c:pt>
                <c:pt idx="610">
                  <c:v>2.1555350000000001E-2</c:v>
                </c:pt>
                <c:pt idx="611">
                  <c:v>2.1529039999999999E-2</c:v>
                </c:pt>
                <c:pt idx="612">
                  <c:v>2.1503410000000001E-2</c:v>
                </c:pt>
                <c:pt idx="613">
                  <c:v>2.1477380000000001E-2</c:v>
                </c:pt>
                <c:pt idx="614">
                  <c:v>2.145012E-2</c:v>
                </c:pt>
                <c:pt idx="615">
                  <c:v>2.1422429999999999E-2</c:v>
                </c:pt>
                <c:pt idx="616">
                  <c:v>2.139433E-2</c:v>
                </c:pt>
                <c:pt idx="617">
                  <c:v>2.1365840000000001E-2</c:v>
                </c:pt>
                <c:pt idx="618">
                  <c:v>2.1336959999999999E-2</c:v>
                </c:pt>
                <c:pt idx="619">
                  <c:v>2.1307550000000001E-2</c:v>
                </c:pt>
                <c:pt idx="620">
                  <c:v>2.1278160000000001E-2</c:v>
                </c:pt>
                <c:pt idx="621">
                  <c:v>2.1249489999999999E-2</c:v>
                </c:pt>
                <c:pt idx="622">
                  <c:v>2.122243E-2</c:v>
                </c:pt>
                <c:pt idx="623">
                  <c:v>2.1196960000000001E-2</c:v>
                </c:pt>
                <c:pt idx="624">
                  <c:v>2.1172699999999999E-2</c:v>
                </c:pt>
                <c:pt idx="625">
                  <c:v>2.114922E-2</c:v>
                </c:pt>
                <c:pt idx="626">
                  <c:v>2.112578E-2</c:v>
                </c:pt>
                <c:pt idx="627">
                  <c:v>2.1101829999999999E-2</c:v>
                </c:pt>
                <c:pt idx="628">
                  <c:v>2.1077100000000001E-2</c:v>
                </c:pt>
                <c:pt idx="629">
                  <c:v>2.1051819999999999E-2</c:v>
                </c:pt>
                <c:pt idx="630">
                  <c:v>2.1026039999999999E-2</c:v>
                </c:pt>
                <c:pt idx="631">
                  <c:v>2.1001390000000002E-2</c:v>
                </c:pt>
                <c:pt idx="632">
                  <c:v>2.0978400000000001E-2</c:v>
                </c:pt>
                <c:pt idx="633">
                  <c:v>2.0956820000000001E-2</c:v>
                </c:pt>
                <c:pt idx="634">
                  <c:v>2.093656E-2</c:v>
                </c:pt>
                <c:pt idx="635">
                  <c:v>2.0917439999999999E-2</c:v>
                </c:pt>
                <c:pt idx="636">
                  <c:v>2.0900140000000001E-2</c:v>
                </c:pt>
                <c:pt idx="637">
                  <c:v>2.0884059999999999E-2</c:v>
                </c:pt>
                <c:pt idx="638">
                  <c:v>2.0869539999999999E-2</c:v>
                </c:pt>
                <c:pt idx="639">
                  <c:v>2.08571E-2</c:v>
                </c:pt>
                <c:pt idx="640">
                  <c:v>2.0846590000000002E-2</c:v>
                </c:pt>
                <c:pt idx="641">
                  <c:v>2.0836029999999998E-2</c:v>
                </c:pt>
                <c:pt idx="642">
                  <c:v>2.08256E-2</c:v>
                </c:pt>
                <c:pt idx="643">
                  <c:v>2.0814510000000001E-2</c:v>
                </c:pt>
                <c:pt idx="644">
                  <c:v>2.0801170000000001E-2</c:v>
                </c:pt>
                <c:pt idx="645">
                  <c:v>2.0786280000000001E-2</c:v>
                </c:pt>
                <c:pt idx="646">
                  <c:v>2.0770609999999998E-2</c:v>
                </c:pt>
                <c:pt idx="647">
                  <c:v>2.0754620000000001E-2</c:v>
                </c:pt>
                <c:pt idx="648">
                  <c:v>2.0739919999999998E-2</c:v>
                </c:pt>
                <c:pt idx="649">
                  <c:v>2.0726140000000001E-2</c:v>
                </c:pt>
                <c:pt idx="650">
                  <c:v>2.071301E-2</c:v>
                </c:pt>
                <c:pt idx="651">
                  <c:v>2.070058E-2</c:v>
                </c:pt>
                <c:pt idx="652">
                  <c:v>2.068878E-2</c:v>
                </c:pt>
                <c:pt idx="653">
                  <c:v>2.0676190000000001E-2</c:v>
                </c:pt>
                <c:pt idx="654">
                  <c:v>2.0661789999999999E-2</c:v>
                </c:pt>
                <c:pt idx="655">
                  <c:v>2.0646089999999999E-2</c:v>
                </c:pt>
                <c:pt idx="656">
                  <c:v>2.0629479999999999E-2</c:v>
                </c:pt>
                <c:pt idx="657">
                  <c:v>2.061106E-2</c:v>
                </c:pt>
                <c:pt idx="658">
                  <c:v>2.05912E-2</c:v>
                </c:pt>
                <c:pt idx="659">
                  <c:v>2.0571470000000001E-2</c:v>
                </c:pt>
                <c:pt idx="660">
                  <c:v>2.0551989999999999E-2</c:v>
                </c:pt>
                <c:pt idx="661">
                  <c:v>2.0533180000000002E-2</c:v>
                </c:pt>
                <c:pt idx="662">
                  <c:v>2.0514879999999999E-2</c:v>
                </c:pt>
                <c:pt idx="663">
                  <c:v>2.049602E-2</c:v>
                </c:pt>
                <c:pt idx="664">
                  <c:v>2.047591E-2</c:v>
                </c:pt>
                <c:pt idx="665">
                  <c:v>2.045392E-2</c:v>
                </c:pt>
                <c:pt idx="666">
                  <c:v>2.043089E-2</c:v>
                </c:pt>
                <c:pt idx="667">
                  <c:v>2.0406469999999999E-2</c:v>
                </c:pt>
                <c:pt idx="668">
                  <c:v>2.0380349999999998E-2</c:v>
                </c:pt>
                <c:pt idx="669">
                  <c:v>2.0352729999999999E-2</c:v>
                </c:pt>
                <c:pt idx="670">
                  <c:v>2.032409E-2</c:v>
                </c:pt>
                <c:pt idx="671">
                  <c:v>2.0295219999999999E-2</c:v>
                </c:pt>
                <c:pt idx="672">
                  <c:v>2.0267070000000002E-2</c:v>
                </c:pt>
                <c:pt idx="673">
                  <c:v>2.023987E-2</c:v>
                </c:pt>
                <c:pt idx="674">
                  <c:v>2.021326E-2</c:v>
                </c:pt>
                <c:pt idx="675">
                  <c:v>2.0187279999999998E-2</c:v>
                </c:pt>
                <c:pt idx="676">
                  <c:v>2.0160790000000001E-2</c:v>
                </c:pt>
                <c:pt idx="677">
                  <c:v>2.0134260000000001E-2</c:v>
                </c:pt>
                <c:pt idx="678">
                  <c:v>2.0109700000000001E-2</c:v>
                </c:pt>
                <c:pt idx="679">
                  <c:v>2.008677E-2</c:v>
                </c:pt>
                <c:pt idx="680">
                  <c:v>2.006455E-2</c:v>
                </c:pt>
                <c:pt idx="681">
                  <c:v>2.0041799999999999E-2</c:v>
                </c:pt>
                <c:pt idx="682">
                  <c:v>2.001841E-2</c:v>
                </c:pt>
                <c:pt idx="683">
                  <c:v>1.9995349999999999E-2</c:v>
                </c:pt>
                <c:pt idx="684">
                  <c:v>1.997208E-2</c:v>
                </c:pt>
                <c:pt idx="685">
                  <c:v>1.9948830000000001E-2</c:v>
                </c:pt>
                <c:pt idx="686">
                  <c:v>1.9925890000000002E-2</c:v>
                </c:pt>
                <c:pt idx="687">
                  <c:v>1.9904419999999999E-2</c:v>
                </c:pt>
                <c:pt idx="688">
                  <c:v>1.9885070000000001E-2</c:v>
                </c:pt>
                <c:pt idx="689">
                  <c:v>1.9866930000000001E-2</c:v>
                </c:pt>
                <c:pt idx="690">
                  <c:v>1.9849350000000002E-2</c:v>
                </c:pt>
                <c:pt idx="691">
                  <c:v>1.9832389999999998E-2</c:v>
                </c:pt>
                <c:pt idx="692">
                  <c:v>1.981695E-2</c:v>
                </c:pt>
                <c:pt idx="693">
                  <c:v>1.9802779999999999E-2</c:v>
                </c:pt>
                <c:pt idx="694">
                  <c:v>1.9788920000000002E-2</c:v>
                </c:pt>
                <c:pt idx="695">
                  <c:v>1.9774409999999999E-2</c:v>
                </c:pt>
                <c:pt idx="696">
                  <c:v>1.9759809999999999E-2</c:v>
                </c:pt>
                <c:pt idx="697">
                  <c:v>1.974424E-2</c:v>
                </c:pt>
                <c:pt idx="698">
                  <c:v>1.9727189999999999E-2</c:v>
                </c:pt>
                <c:pt idx="699">
                  <c:v>1.9709689999999998E-2</c:v>
                </c:pt>
                <c:pt idx="700">
                  <c:v>1.969224E-2</c:v>
                </c:pt>
                <c:pt idx="701">
                  <c:v>1.967518E-2</c:v>
                </c:pt>
                <c:pt idx="702">
                  <c:v>1.9658809999999999E-2</c:v>
                </c:pt>
                <c:pt idx="703">
                  <c:v>1.964378E-2</c:v>
                </c:pt>
                <c:pt idx="704">
                  <c:v>1.9630310000000002E-2</c:v>
                </c:pt>
                <c:pt idx="705">
                  <c:v>1.96174E-2</c:v>
                </c:pt>
                <c:pt idx="706">
                  <c:v>1.9604389999999999E-2</c:v>
                </c:pt>
                <c:pt idx="707">
                  <c:v>1.9590489999999999E-2</c:v>
                </c:pt>
                <c:pt idx="708">
                  <c:v>1.9576280000000001E-2</c:v>
                </c:pt>
                <c:pt idx="709">
                  <c:v>1.9561249999999999E-2</c:v>
                </c:pt>
                <c:pt idx="710">
                  <c:v>1.9545759999999999E-2</c:v>
                </c:pt>
                <c:pt idx="711">
                  <c:v>1.9530680000000002E-2</c:v>
                </c:pt>
                <c:pt idx="712">
                  <c:v>1.9515230000000001E-2</c:v>
                </c:pt>
                <c:pt idx="713">
                  <c:v>1.9499369999999999E-2</c:v>
                </c:pt>
                <c:pt idx="714">
                  <c:v>1.9482630000000001E-2</c:v>
                </c:pt>
                <c:pt idx="715">
                  <c:v>1.9464140000000001E-2</c:v>
                </c:pt>
                <c:pt idx="716">
                  <c:v>1.944423E-2</c:v>
                </c:pt>
                <c:pt idx="717">
                  <c:v>1.9422419999999999E-2</c:v>
                </c:pt>
                <c:pt idx="718">
                  <c:v>1.9400750000000001E-2</c:v>
                </c:pt>
                <c:pt idx="719">
                  <c:v>1.9379759999999999E-2</c:v>
                </c:pt>
                <c:pt idx="720">
                  <c:v>1.9359700000000001E-2</c:v>
                </c:pt>
                <c:pt idx="721">
                  <c:v>1.933965E-2</c:v>
                </c:pt>
                <c:pt idx="722">
                  <c:v>1.9319309999999999E-2</c:v>
                </c:pt>
                <c:pt idx="723">
                  <c:v>1.929939E-2</c:v>
                </c:pt>
                <c:pt idx="724">
                  <c:v>1.927891E-2</c:v>
                </c:pt>
                <c:pt idx="725">
                  <c:v>1.92575E-2</c:v>
                </c:pt>
                <c:pt idx="726">
                  <c:v>1.923596E-2</c:v>
                </c:pt>
                <c:pt idx="727">
                  <c:v>1.9214680000000001E-2</c:v>
                </c:pt>
                <c:pt idx="728">
                  <c:v>1.9195029999999998E-2</c:v>
                </c:pt>
                <c:pt idx="729">
                  <c:v>1.9175339999999999E-2</c:v>
                </c:pt>
                <c:pt idx="730">
                  <c:v>1.915619E-2</c:v>
                </c:pt>
                <c:pt idx="731">
                  <c:v>1.9137689999999999E-2</c:v>
                </c:pt>
                <c:pt idx="732">
                  <c:v>1.912082E-2</c:v>
                </c:pt>
                <c:pt idx="733">
                  <c:v>1.9104949999999999E-2</c:v>
                </c:pt>
                <c:pt idx="734">
                  <c:v>1.9090369999999999E-2</c:v>
                </c:pt>
                <c:pt idx="735">
                  <c:v>1.907669E-2</c:v>
                </c:pt>
                <c:pt idx="736">
                  <c:v>1.9063130000000001E-2</c:v>
                </c:pt>
                <c:pt idx="737">
                  <c:v>1.90484E-2</c:v>
                </c:pt>
                <c:pt idx="738">
                  <c:v>1.903376E-2</c:v>
                </c:pt>
                <c:pt idx="739">
                  <c:v>1.9018879999999998E-2</c:v>
                </c:pt>
                <c:pt idx="740">
                  <c:v>1.9003740000000002E-2</c:v>
                </c:pt>
                <c:pt idx="741">
                  <c:v>1.8989019999999999E-2</c:v>
                </c:pt>
                <c:pt idx="742">
                  <c:v>1.8975280000000001E-2</c:v>
                </c:pt>
                <c:pt idx="743">
                  <c:v>1.896115E-2</c:v>
                </c:pt>
                <c:pt idx="744">
                  <c:v>1.894583E-2</c:v>
                </c:pt>
                <c:pt idx="745">
                  <c:v>1.89286E-2</c:v>
                </c:pt>
                <c:pt idx="746">
                  <c:v>1.890967E-2</c:v>
                </c:pt>
                <c:pt idx="747">
                  <c:v>1.888915E-2</c:v>
                </c:pt>
                <c:pt idx="748">
                  <c:v>1.886651E-2</c:v>
                </c:pt>
                <c:pt idx="749">
                  <c:v>1.88428E-2</c:v>
                </c:pt>
                <c:pt idx="750">
                  <c:v>1.881994E-2</c:v>
                </c:pt>
                <c:pt idx="751">
                  <c:v>1.8798200000000001E-2</c:v>
                </c:pt>
                <c:pt idx="752">
                  <c:v>1.8776609999999999E-2</c:v>
                </c:pt>
                <c:pt idx="753">
                  <c:v>1.8755419999999998E-2</c:v>
                </c:pt>
                <c:pt idx="754">
                  <c:v>1.873404E-2</c:v>
                </c:pt>
                <c:pt idx="755">
                  <c:v>1.8711390000000001E-2</c:v>
                </c:pt>
                <c:pt idx="756">
                  <c:v>1.8687550000000001E-2</c:v>
                </c:pt>
                <c:pt idx="757">
                  <c:v>1.8662519999999998E-2</c:v>
                </c:pt>
                <c:pt idx="758">
                  <c:v>1.8637480000000001E-2</c:v>
                </c:pt>
                <c:pt idx="759">
                  <c:v>1.8611679999999999E-2</c:v>
                </c:pt>
                <c:pt idx="760">
                  <c:v>1.858601E-2</c:v>
                </c:pt>
                <c:pt idx="761">
                  <c:v>1.8559780000000001E-2</c:v>
                </c:pt>
                <c:pt idx="762">
                  <c:v>1.853279E-2</c:v>
                </c:pt>
                <c:pt idx="763">
                  <c:v>1.850564E-2</c:v>
                </c:pt>
                <c:pt idx="764">
                  <c:v>1.8478600000000001E-2</c:v>
                </c:pt>
                <c:pt idx="765">
                  <c:v>1.845099E-2</c:v>
                </c:pt>
                <c:pt idx="766">
                  <c:v>1.842417E-2</c:v>
                </c:pt>
                <c:pt idx="767">
                  <c:v>1.8399740000000001E-2</c:v>
                </c:pt>
                <c:pt idx="768">
                  <c:v>1.837807E-2</c:v>
                </c:pt>
                <c:pt idx="769">
                  <c:v>1.8357829999999999E-2</c:v>
                </c:pt>
                <c:pt idx="770">
                  <c:v>1.8338879999999998E-2</c:v>
                </c:pt>
                <c:pt idx="771">
                  <c:v>1.8320179999999998E-2</c:v>
                </c:pt>
                <c:pt idx="772">
                  <c:v>1.8302309999999999E-2</c:v>
                </c:pt>
                <c:pt idx="773">
                  <c:v>1.8284959999999999E-2</c:v>
                </c:pt>
                <c:pt idx="774">
                  <c:v>1.8267479999999999E-2</c:v>
                </c:pt>
                <c:pt idx="775">
                  <c:v>1.825032E-2</c:v>
                </c:pt>
                <c:pt idx="776">
                  <c:v>1.8233010000000001E-2</c:v>
                </c:pt>
                <c:pt idx="777">
                  <c:v>1.8215120000000001E-2</c:v>
                </c:pt>
                <c:pt idx="778">
                  <c:v>1.8196239999999999E-2</c:v>
                </c:pt>
                <c:pt idx="779">
                  <c:v>1.8176540000000001E-2</c:v>
                </c:pt>
                <c:pt idx="780">
                  <c:v>1.8156539999999999E-2</c:v>
                </c:pt>
                <c:pt idx="781">
                  <c:v>1.8136050000000001E-2</c:v>
                </c:pt>
                <c:pt idx="782">
                  <c:v>1.811519E-2</c:v>
                </c:pt>
                <c:pt idx="783">
                  <c:v>1.8093709999999999E-2</c:v>
                </c:pt>
                <c:pt idx="784">
                  <c:v>1.8072290000000001E-2</c:v>
                </c:pt>
                <c:pt idx="785">
                  <c:v>1.805056E-2</c:v>
                </c:pt>
                <c:pt idx="786">
                  <c:v>1.8029340000000001E-2</c:v>
                </c:pt>
                <c:pt idx="787">
                  <c:v>1.800761E-2</c:v>
                </c:pt>
                <c:pt idx="788">
                  <c:v>1.7986229999999999E-2</c:v>
                </c:pt>
                <c:pt idx="789">
                  <c:v>1.7966369999999999E-2</c:v>
                </c:pt>
                <c:pt idx="790">
                  <c:v>1.794832E-2</c:v>
                </c:pt>
                <c:pt idx="791">
                  <c:v>1.7932279999999998E-2</c:v>
                </c:pt>
                <c:pt idx="792">
                  <c:v>1.7917140000000002E-2</c:v>
                </c:pt>
                <c:pt idx="793">
                  <c:v>1.7902609999999999E-2</c:v>
                </c:pt>
                <c:pt idx="794">
                  <c:v>1.788841E-2</c:v>
                </c:pt>
                <c:pt idx="795">
                  <c:v>1.7874279999999999E-2</c:v>
                </c:pt>
                <c:pt idx="796">
                  <c:v>1.7860580000000001E-2</c:v>
                </c:pt>
                <c:pt idx="797">
                  <c:v>1.7847120000000001E-2</c:v>
                </c:pt>
                <c:pt idx="798">
                  <c:v>1.7834119999999998E-2</c:v>
                </c:pt>
                <c:pt idx="799">
                  <c:v>1.782164E-2</c:v>
                </c:pt>
                <c:pt idx="800">
                  <c:v>1.7810099999999999E-2</c:v>
                </c:pt>
                <c:pt idx="801">
                  <c:v>1.7798129999999999E-2</c:v>
                </c:pt>
                <c:pt idx="802">
                  <c:v>1.778598E-2</c:v>
                </c:pt>
                <c:pt idx="803">
                  <c:v>1.7773830000000001E-2</c:v>
                </c:pt>
                <c:pt idx="804">
                  <c:v>1.77603E-2</c:v>
                </c:pt>
                <c:pt idx="805">
                  <c:v>1.7744619999999999E-2</c:v>
                </c:pt>
                <c:pt idx="806">
                  <c:v>1.772783E-2</c:v>
                </c:pt>
                <c:pt idx="807">
                  <c:v>1.7710630000000002E-2</c:v>
                </c:pt>
                <c:pt idx="808">
                  <c:v>1.7694040000000001E-2</c:v>
                </c:pt>
                <c:pt idx="809">
                  <c:v>1.767678E-2</c:v>
                </c:pt>
                <c:pt idx="810">
                  <c:v>1.7659250000000001E-2</c:v>
                </c:pt>
                <c:pt idx="811">
                  <c:v>1.7642040000000001E-2</c:v>
                </c:pt>
                <c:pt idx="812">
                  <c:v>1.762654E-2</c:v>
                </c:pt>
                <c:pt idx="813">
                  <c:v>1.7610689999999998E-2</c:v>
                </c:pt>
                <c:pt idx="814">
                  <c:v>1.7594490000000001E-2</c:v>
                </c:pt>
                <c:pt idx="815">
                  <c:v>1.7577240000000001E-2</c:v>
                </c:pt>
                <c:pt idx="816">
                  <c:v>1.755905E-2</c:v>
                </c:pt>
                <c:pt idx="817">
                  <c:v>1.753998E-2</c:v>
                </c:pt>
                <c:pt idx="818">
                  <c:v>1.7519699999999999E-2</c:v>
                </c:pt>
                <c:pt idx="819">
                  <c:v>1.749877E-2</c:v>
                </c:pt>
                <c:pt idx="820">
                  <c:v>1.747758E-2</c:v>
                </c:pt>
                <c:pt idx="821">
                  <c:v>1.7455849999999998E-2</c:v>
                </c:pt>
                <c:pt idx="822">
                  <c:v>1.7433500000000001E-2</c:v>
                </c:pt>
                <c:pt idx="823">
                  <c:v>1.741024E-2</c:v>
                </c:pt>
                <c:pt idx="824">
                  <c:v>1.7387360000000001E-2</c:v>
                </c:pt>
                <c:pt idx="825">
                  <c:v>1.7364620000000001E-2</c:v>
                </c:pt>
                <c:pt idx="826">
                  <c:v>1.734169E-2</c:v>
                </c:pt>
                <c:pt idx="827">
                  <c:v>1.73175E-2</c:v>
                </c:pt>
                <c:pt idx="828">
                  <c:v>1.729284E-2</c:v>
                </c:pt>
                <c:pt idx="829">
                  <c:v>1.7266509999999999E-2</c:v>
                </c:pt>
                <c:pt idx="830">
                  <c:v>1.72403E-2</c:v>
                </c:pt>
                <c:pt idx="831">
                  <c:v>1.721572E-2</c:v>
                </c:pt>
                <c:pt idx="832">
                  <c:v>1.7192610000000001E-2</c:v>
                </c:pt>
                <c:pt idx="833">
                  <c:v>1.7170669999999999E-2</c:v>
                </c:pt>
                <c:pt idx="834">
                  <c:v>1.7149109999999999E-2</c:v>
                </c:pt>
                <c:pt idx="835">
                  <c:v>1.7127819999999998E-2</c:v>
                </c:pt>
                <c:pt idx="836">
                  <c:v>1.71066E-2</c:v>
                </c:pt>
                <c:pt idx="837">
                  <c:v>1.708517E-2</c:v>
                </c:pt>
                <c:pt idx="838">
                  <c:v>1.7063160000000001E-2</c:v>
                </c:pt>
                <c:pt idx="839">
                  <c:v>1.7041359999999998E-2</c:v>
                </c:pt>
                <c:pt idx="840">
                  <c:v>1.702072E-2</c:v>
                </c:pt>
                <c:pt idx="841">
                  <c:v>1.7001209999999999E-2</c:v>
                </c:pt>
                <c:pt idx="842">
                  <c:v>1.6982049999999999E-2</c:v>
                </c:pt>
                <c:pt idx="843">
                  <c:v>1.6963140000000002E-2</c:v>
                </c:pt>
                <c:pt idx="844">
                  <c:v>1.6945229999999999E-2</c:v>
                </c:pt>
                <c:pt idx="845">
                  <c:v>1.6930549999999999E-2</c:v>
                </c:pt>
                <c:pt idx="846">
                  <c:v>1.6918989999999998E-2</c:v>
                </c:pt>
                <c:pt idx="847">
                  <c:v>1.690875E-2</c:v>
                </c:pt>
                <c:pt idx="848">
                  <c:v>1.690038E-2</c:v>
                </c:pt>
                <c:pt idx="849">
                  <c:v>1.689324E-2</c:v>
                </c:pt>
                <c:pt idx="850">
                  <c:v>1.6886379999999999E-2</c:v>
                </c:pt>
                <c:pt idx="851">
                  <c:v>1.6879399999999999E-2</c:v>
                </c:pt>
                <c:pt idx="852">
                  <c:v>1.687195E-2</c:v>
                </c:pt>
                <c:pt idx="853">
                  <c:v>1.6863779999999998E-2</c:v>
                </c:pt>
                <c:pt idx="854">
                  <c:v>1.68542E-2</c:v>
                </c:pt>
                <c:pt idx="855">
                  <c:v>1.684225E-2</c:v>
                </c:pt>
                <c:pt idx="856">
                  <c:v>1.6829029999999998E-2</c:v>
                </c:pt>
                <c:pt idx="857">
                  <c:v>1.6815719999999999E-2</c:v>
                </c:pt>
                <c:pt idx="858">
                  <c:v>1.6801320000000002E-2</c:v>
                </c:pt>
                <c:pt idx="859">
                  <c:v>1.678547E-2</c:v>
                </c:pt>
                <c:pt idx="860">
                  <c:v>1.676855E-2</c:v>
                </c:pt>
                <c:pt idx="861">
                  <c:v>1.6750540000000001E-2</c:v>
                </c:pt>
                <c:pt idx="862">
                  <c:v>1.673119E-2</c:v>
                </c:pt>
                <c:pt idx="863">
                  <c:v>1.6710679999999999E-2</c:v>
                </c:pt>
                <c:pt idx="864">
                  <c:v>1.6689789999999999E-2</c:v>
                </c:pt>
                <c:pt idx="865">
                  <c:v>1.6667810000000002E-2</c:v>
                </c:pt>
                <c:pt idx="866">
                  <c:v>1.6644280000000001E-2</c:v>
                </c:pt>
                <c:pt idx="867">
                  <c:v>1.6619829999999999E-2</c:v>
                </c:pt>
                <c:pt idx="868">
                  <c:v>1.6596509999999998E-2</c:v>
                </c:pt>
                <c:pt idx="869">
                  <c:v>1.657316E-2</c:v>
                </c:pt>
                <c:pt idx="870">
                  <c:v>1.6549520000000002E-2</c:v>
                </c:pt>
                <c:pt idx="871">
                  <c:v>1.652644E-2</c:v>
                </c:pt>
                <c:pt idx="872">
                  <c:v>1.6503750000000001E-2</c:v>
                </c:pt>
                <c:pt idx="873">
                  <c:v>1.6480640000000001E-2</c:v>
                </c:pt>
                <c:pt idx="874">
                  <c:v>1.6457759999999998E-2</c:v>
                </c:pt>
                <c:pt idx="875">
                  <c:v>1.6435330000000001E-2</c:v>
                </c:pt>
                <c:pt idx="876">
                  <c:v>1.6414379999999999E-2</c:v>
                </c:pt>
                <c:pt idx="877">
                  <c:v>1.6393100000000001E-2</c:v>
                </c:pt>
                <c:pt idx="878">
                  <c:v>1.6371779999999999E-2</c:v>
                </c:pt>
                <c:pt idx="879">
                  <c:v>1.6350859999999998E-2</c:v>
                </c:pt>
                <c:pt idx="880">
                  <c:v>1.6330979999999998E-2</c:v>
                </c:pt>
                <c:pt idx="881">
                  <c:v>1.6311829999999999E-2</c:v>
                </c:pt>
                <c:pt idx="882">
                  <c:v>1.629307E-2</c:v>
                </c:pt>
                <c:pt idx="883">
                  <c:v>1.6274259999999999E-2</c:v>
                </c:pt>
                <c:pt idx="884">
                  <c:v>1.6255160000000001E-2</c:v>
                </c:pt>
                <c:pt idx="885">
                  <c:v>1.623637E-2</c:v>
                </c:pt>
                <c:pt idx="886">
                  <c:v>1.6216459999999999E-2</c:v>
                </c:pt>
                <c:pt idx="887">
                  <c:v>1.6196780000000001E-2</c:v>
                </c:pt>
                <c:pt idx="888">
                  <c:v>1.6178689999999999E-2</c:v>
                </c:pt>
                <c:pt idx="889">
                  <c:v>1.6161180000000001E-2</c:v>
                </c:pt>
                <c:pt idx="890">
                  <c:v>1.6144539999999999E-2</c:v>
                </c:pt>
                <c:pt idx="891">
                  <c:v>1.61291E-2</c:v>
                </c:pt>
                <c:pt idx="892">
                  <c:v>1.611537E-2</c:v>
                </c:pt>
                <c:pt idx="893">
                  <c:v>1.610265E-2</c:v>
                </c:pt>
                <c:pt idx="894">
                  <c:v>1.6090150000000001E-2</c:v>
                </c:pt>
                <c:pt idx="895">
                  <c:v>1.607654E-2</c:v>
                </c:pt>
                <c:pt idx="896">
                  <c:v>1.6062090000000001E-2</c:v>
                </c:pt>
                <c:pt idx="897">
                  <c:v>1.604705E-2</c:v>
                </c:pt>
                <c:pt idx="898">
                  <c:v>1.6030889999999999E-2</c:v>
                </c:pt>
                <c:pt idx="899">
                  <c:v>1.6013670000000001E-2</c:v>
                </c:pt>
                <c:pt idx="900">
                  <c:v>1.59959E-2</c:v>
                </c:pt>
                <c:pt idx="901">
                  <c:v>1.5978220000000001E-2</c:v>
                </c:pt>
                <c:pt idx="902">
                  <c:v>1.5960990000000001E-2</c:v>
                </c:pt>
                <c:pt idx="903">
                  <c:v>1.594245E-2</c:v>
                </c:pt>
                <c:pt idx="904">
                  <c:v>1.592377E-2</c:v>
                </c:pt>
                <c:pt idx="905">
                  <c:v>1.5904789999999999E-2</c:v>
                </c:pt>
                <c:pt idx="906">
                  <c:v>1.5885529999999998E-2</c:v>
                </c:pt>
                <c:pt idx="907">
                  <c:v>1.5866450000000001E-2</c:v>
                </c:pt>
                <c:pt idx="908">
                  <c:v>1.5847159999999999E-2</c:v>
                </c:pt>
                <c:pt idx="909">
                  <c:v>1.582749E-2</c:v>
                </c:pt>
                <c:pt idx="910">
                  <c:v>1.5808180000000002E-2</c:v>
                </c:pt>
                <c:pt idx="911">
                  <c:v>1.5789419999999998E-2</c:v>
                </c:pt>
                <c:pt idx="912">
                  <c:v>1.5771360000000002E-2</c:v>
                </c:pt>
                <c:pt idx="913">
                  <c:v>1.5754979999999998E-2</c:v>
                </c:pt>
                <c:pt idx="914">
                  <c:v>1.5740339999999998E-2</c:v>
                </c:pt>
                <c:pt idx="915">
                  <c:v>1.5726629999999998E-2</c:v>
                </c:pt>
                <c:pt idx="916">
                  <c:v>1.571297E-2</c:v>
                </c:pt>
                <c:pt idx="917">
                  <c:v>1.5699890000000001E-2</c:v>
                </c:pt>
                <c:pt idx="918">
                  <c:v>1.5688239999999999E-2</c:v>
                </c:pt>
                <c:pt idx="919">
                  <c:v>1.5677050000000001E-2</c:v>
                </c:pt>
                <c:pt idx="920">
                  <c:v>1.5665450000000001E-2</c:v>
                </c:pt>
                <c:pt idx="921">
                  <c:v>1.5652739999999998E-2</c:v>
                </c:pt>
                <c:pt idx="922">
                  <c:v>1.5639690000000001E-2</c:v>
                </c:pt>
                <c:pt idx="923">
                  <c:v>1.562699E-2</c:v>
                </c:pt>
                <c:pt idx="924">
                  <c:v>1.5613709999999999E-2</c:v>
                </c:pt>
                <c:pt idx="925">
                  <c:v>1.560069E-2</c:v>
                </c:pt>
                <c:pt idx="926">
                  <c:v>1.5587780000000001E-2</c:v>
                </c:pt>
                <c:pt idx="927">
                  <c:v>1.557355E-2</c:v>
                </c:pt>
                <c:pt idx="928">
                  <c:v>1.556009E-2</c:v>
                </c:pt>
                <c:pt idx="929">
                  <c:v>1.5546859999999999E-2</c:v>
                </c:pt>
                <c:pt idx="930">
                  <c:v>1.5533709999999999E-2</c:v>
                </c:pt>
                <c:pt idx="931">
                  <c:v>1.552126E-2</c:v>
                </c:pt>
                <c:pt idx="932">
                  <c:v>1.55094E-2</c:v>
                </c:pt>
                <c:pt idx="933">
                  <c:v>1.549698E-2</c:v>
                </c:pt>
                <c:pt idx="934">
                  <c:v>1.548449E-2</c:v>
                </c:pt>
                <c:pt idx="935">
                  <c:v>1.547084E-2</c:v>
                </c:pt>
                <c:pt idx="936">
                  <c:v>1.5456259999999999E-2</c:v>
                </c:pt>
                <c:pt idx="937">
                  <c:v>1.5440829999999999E-2</c:v>
                </c:pt>
                <c:pt idx="938">
                  <c:v>1.5424780000000001E-2</c:v>
                </c:pt>
                <c:pt idx="939">
                  <c:v>1.540823E-2</c:v>
                </c:pt>
                <c:pt idx="940">
                  <c:v>1.539198E-2</c:v>
                </c:pt>
                <c:pt idx="941">
                  <c:v>1.5376219999999999E-2</c:v>
                </c:pt>
                <c:pt idx="942">
                  <c:v>1.5361090000000001E-2</c:v>
                </c:pt>
                <c:pt idx="943">
                  <c:v>1.5346500000000001E-2</c:v>
                </c:pt>
                <c:pt idx="944">
                  <c:v>1.533282E-2</c:v>
                </c:pt>
                <c:pt idx="945">
                  <c:v>1.5318490000000001E-2</c:v>
                </c:pt>
                <c:pt idx="946">
                  <c:v>1.530403E-2</c:v>
                </c:pt>
                <c:pt idx="947">
                  <c:v>1.529048E-2</c:v>
                </c:pt>
                <c:pt idx="948">
                  <c:v>1.52783E-2</c:v>
                </c:pt>
                <c:pt idx="949">
                  <c:v>1.5268199999999999E-2</c:v>
                </c:pt>
                <c:pt idx="950">
                  <c:v>1.525956E-2</c:v>
                </c:pt>
                <c:pt idx="951">
                  <c:v>1.525236E-2</c:v>
                </c:pt>
                <c:pt idx="952">
                  <c:v>1.5246559999999999E-2</c:v>
                </c:pt>
                <c:pt idx="953">
                  <c:v>1.524065E-2</c:v>
                </c:pt>
                <c:pt idx="954">
                  <c:v>1.523419E-2</c:v>
                </c:pt>
                <c:pt idx="955">
                  <c:v>1.5227829999999999E-2</c:v>
                </c:pt>
                <c:pt idx="956">
                  <c:v>1.5222360000000001E-2</c:v>
                </c:pt>
                <c:pt idx="957">
                  <c:v>1.521664E-2</c:v>
                </c:pt>
                <c:pt idx="958">
                  <c:v>1.521199E-2</c:v>
                </c:pt>
                <c:pt idx="959">
                  <c:v>1.5208269999999999E-2</c:v>
                </c:pt>
                <c:pt idx="960">
                  <c:v>1.520462E-2</c:v>
                </c:pt>
                <c:pt idx="961">
                  <c:v>1.520051E-2</c:v>
                </c:pt>
                <c:pt idx="962">
                  <c:v>1.5196289999999999E-2</c:v>
                </c:pt>
                <c:pt idx="963">
                  <c:v>1.5191710000000001E-2</c:v>
                </c:pt>
                <c:pt idx="964">
                  <c:v>1.5185300000000001E-2</c:v>
                </c:pt>
                <c:pt idx="965">
                  <c:v>1.517664E-2</c:v>
                </c:pt>
                <c:pt idx="966">
                  <c:v>1.516586E-2</c:v>
                </c:pt>
                <c:pt idx="967">
                  <c:v>1.5154269999999999E-2</c:v>
                </c:pt>
                <c:pt idx="968">
                  <c:v>1.514179E-2</c:v>
                </c:pt>
                <c:pt idx="969">
                  <c:v>1.5127949999999999E-2</c:v>
                </c:pt>
                <c:pt idx="970">
                  <c:v>1.511496E-2</c:v>
                </c:pt>
                <c:pt idx="971">
                  <c:v>1.5102869999999999E-2</c:v>
                </c:pt>
                <c:pt idx="972">
                  <c:v>1.509081E-2</c:v>
                </c:pt>
                <c:pt idx="973">
                  <c:v>1.5077449999999999E-2</c:v>
                </c:pt>
                <c:pt idx="974">
                  <c:v>1.506352E-2</c:v>
                </c:pt>
                <c:pt idx="975">
                  <c:v>1.504934E-2</c:v>
                </c:pt>
                <c:pt idx="976">
                  <c:v>1.5034250000000001E-2</c:v>
                </c:pt>
                <c:pt idx="977">
                  <c:v>1.501828E-2</c:v>
                </c:pt>
                <c:pt idx="978">
                  <c:v>1.500194E-2</c:v>
                </c:pt>
                <c:pt idx="979">
                  <c:v>1.498387E-2</c:v>
                </c:pt>
                <c:pt idx="980">
                  <c:v>1.4963300000000001E-2</c:v>
                </c:pt>
                <c:pt idx="981">
                  <c:v>1.494156E-2</c:v>
                </c:pt>
                <c:pt idx="982">
                  <c:v>1.491878E-2</c:v>
                </c:pt>
                <c:pt idx="983">
                  <c:v>1.489479E-2</c:v>
                </c:pt>
                <c:pt idx="984">
                  <c:v>1.4870299999999999E-2</c:v>
                </c:pt>
                <c:pt idx="985">
                  <c:v>1.484569E-2</c:v>
                </c:pt>
                <c:pt idx="986">
                  <c:v>1.482149E-2</c:v>
                </c:pt>
                <c:pt idx="987">
                  <c:v>1.4797350000000001E-2</c:v>
                </c:pt>
                <c:pt idx="988">
                  <c:v>1.4773359999999999E-2</c:v>
                </c:pt>
                <c:pt idx="989">
                  <c:v>1.474874E-2</c:v>
                </c:pt>
                <c:pt idx="990">
                  <c:v>1.47233E-2</c:v>
                </c:pt>
                <c:pt idx="991">
                  <c:v>1.4697689999999999E-2</c:v>
                </c:pt>
                <c:pt idx="992">
                  <c:v>1.4672610000000001E-2</c:v>
                </c:pt>
                <c:pt idx="993">
                  <c:v>1.464909E-2</c:v>
                </c:pt>
                <c:pt idx="994">
                  <c:v>1.462745E-2</c:v>
                </c:pt>
                <c:pt idx="995">
                  <c:v>1.460671E-2</c:v>
                </c:pt>
                <c:pt idx="996">
                  <c:v>1.458664E-2</c:v>
                </c:pt>
                <c:pt idx="997">
                  <c:v>1.4566549999999999E-2</c:v>
                </c:pt>
                <c:pt idx="998">
                  <c:v>1.454811E-2</c:v>
                </c:pt>
                <c:pt idx="999">
                  <c:v>1.453168E-2</c:v>
                </c:pt>
                <c:pt idx="1000">
                  <c:v>1.4516869999999999E-2</c:v>
                </c:pt>
                <c:pt idx="1001">
                  <c:v>1.450166E-2</c:v>
                </c:pt>
                <c:pt idx="1002">
                  <c:v>1.448605E-2</c:v>
                </c:pt>
                <c:pt idx="1003">
                  <c:v>1.447011E-2</c:v>
                </c:pt>
                <c:pt idx="1004">
                  <c:v>1.445458E-2</c:v>
                </c:pt>
                <c:pt idx="1005">
                  <c:v>1.4439230000000001E-2</c:v>
                </c:pt>
                <c:pt idx="1006">
                  <c:v>1.4423770000000001E-2</c:v>
                </c:pt>
                <c:pt idx="1007">
                  <c:v>1.4409119999999999E-2</c:v>
                </c:pt>
                <c:pt idx="1008">
                  <c:v>1.439582E-2</c:v>
                </c:pt>
                <c:pt idx="1009">
                  <c:v>1.43839E-2</c:v>
                </c:pt>
                <c:pt idx="1010">
                  <c:v>1.43737E-2</c:v>
                </c:pt>
                <c:pt idx="1011">
                  <c:v>1.4364470000000001E-2</c:v>
                </c:pt>
                <c:pt idx="1012">
                  <c:v>1.435665E-2</c:v>
                </c:pt>
                <c:pt idx="1013">
                  <c:v>1.4348680000000001E-2</c:v>
                </c:pt>
                <c:pt idx="1014">
                  <c:v>1.433923E-2</c:v>
                </c:pt>
                <c:pt idx="1015">
                  <c:v>1.432727E-2</c:v>
                </c:pt>
                <c:pt idx="1016">
                  <c:v>1.4313599999999999E-2</c:v>
                </c:pt>
                <c:pt idx="1017">
                  <c:v>1.429773E-2</c:v>
                </c:pt>
                <c:pt idx="1018">
                  <c:v>1.427958E-2</c:v>
                </c:pt>
                <c:pt idx="1019">
                  <c:v>1.4260439999999999E-2</c:v>
                </c:pt>
                <c:pt idx="1020">
                  <c:v>1.424105E-2</c:v>
                </c:pt>
                <c:pt idx="1021">
                  <c:v>1.422262E-2</c:v>
                </c:pt>
                <c:pt idx="1022">
                  <c:v>1.420545E-2</c:v>
                </c:pt>
                <c:pt idx="1023">
                  <c:v>1.4188539999999999E-2</c:v>
                </c:pt>
                <c:pt idx="1024">
                  <c:v>1.4171609999999999E-2</c:v>
                </c:pt>
                <c:pt idx="1025">
                  <c:v>1.4154659999999999E-2</c:v>
                </c:pt>
                <c:pt idx="1026">
                  <c:v>1.413845E-2</c:v>
                </c:pt>
                <c:pt idx="1027">
                  <c:v>1.412149E-2</c:v>
                </c:pt>
                <c:pt idx="1028">
                  <c:v>1.410281E-2</c:v>
                </c:pt>
                <c:pt idx="1029">
                  <c:v>1.4083439999999999E-2</c:v>
                </c:pt>
                <c:pt idx="1030">
                  <c:v>1.406405E-2</c:v>
                </c:pt>
                <c:pt idx="1031">
                  <c:v>1.404476E-2</c:v>
                </c:pt>
                <c:pt idx="1032">
                  <c:v>1.4026540000000001E-2</c:v>
                </c:pt>
                <c:pt idx="1033">
                  <c:v>1.4010119999999999E-2</c:v>
                </c:pt>
                <c:pt idx="1034">
                  <c:v>1.399512E-2</c:v>
                </c:pt>
                <c:pt idx="1035">
                  <c:v>1.398026E-2</c:v>
                </c:pt>
                <c:pt idx="1036">
                  <c:v>1.396618E-2</c:v>
                </c:pt>
                <c:pt idx="1037">
                  <c:v>1.395222E-2</c:v>
                </c:pt>
                <c:pt idx="1038">
                  <c:v>1.393896E-2</c:v>
                </c:pt>
                <c:pt idx="1039">
                  <c:v>1.3926050000000001E-2</c:v>
                </c:pt>
                <c:pt idx="1040">
                  <c:v>1.3913450000000001E-2</c:v>
                </c:pt>
                <c:pt idx="1041">
                  <c:v>1.390037E-2</c:v>
                </c:pt>
                <c:pt idx="1042">
                  <c:v>1.388592E-2</c:v>
                </c:pt>
                <c:pt idx="1043">
                  <c:v>1.387058E-2</c:v>
                </c:pt>
                <c:pt idx="1044">
                  <c:v>1.3853860000000001E-2</c:v>
                </c:pt>
                <c:pt idx="1045">
                  <c:v>1.383556E-2</c:v>
                </c:pt>
                <c:pt idx="1046">
                  <c:v>1.3816419999999999E-2</c:v>
                </c:pt>
                <c:pt idx="1047">
                  <c:v>1.379708E-2</c:v>
                </c:pt>
                <c:pt idx="1048">
                  <c:v>1.377723E-2</c:v>
                </c:pt>
                <c:pt idx="1049">
                  <c:v>1.3756310000000001E-2</c:v>
                </c:pt>
                <c:pt idx="1050">
                  <c:v>1.373447E-2</c:v>
                </c:pt>
                <c:pt idx="1051">
                  <c:v>1.3712429999999999E-2</c:v>
                </c:pt>
                <c:pt idx="1052">
                  <c:v>1.369219E-2</c:v>
                </c:pt>
                <c:pt idx="1053">
                  <c:v>1.3672760000000001E-2</c:v>
                </c:pt>
                <c:pt idx="1054">
                  <c:v>1.3653220000000001E-2</c:v>
                </c:pt>
                <c:pt idx="1055">
                  <c:v>1.3633320000000001E-2</c:v>
                </c:pt>
                <c:pt idx="1056">
                  <c:v>1.361329E-2</c:v>
                </c:pt>
                <c:pt idx="1057">
                  <c:v>1.3592989999999999E-2</c:v>
                </c:pt>
                <c:pt idx="1058">
                  <c:v>1.35741E-2</c:v>
                </c:pt>
                <c:pt idx="1059">
                  <c:v>1.3555930000000001E-2</c:v>
                </c:pt>
                <c:pt idx="1060">
                  <c:v>1.353854E-2</c:v>
                </c:pt>
                <c:pt idx="1061">
                  <c:v>1.3522070000000001E-2</c:v>
                </c:pt>
                <c:pt idx="1062">
                  <c:v>1.35061E-2</c:v>
                </c:pt>
                <c:pt idx="1063">
                  <c:v>1.348997E-2</c:v>
                </c:pt>
                <c:pt idx="1064">
                  <c:v>1.3474150000000001E-2</c:v>
                </c:pt>
                <c:pt idx="1065">
                  <c:v>1.3459E-2</c:v>
                </c:pt>
                <c:pt idx="1066">
                  <c:v>1.3444319999999999E-2</c:v>
                </c:pt>
                <c:pt idx="1067">
                  <c:v>1.34296E-2</c:v>
                </c:pt>
                <c:pt idx="1068">
                  <c:v>1.341524E-2</c:v>
                </c:pt>
                <c:pt idx="1069">
                  <c:v>1.3400550000000001E-2</c:v>
                </c:pt>
                <c:pt idx="1070">
                  <c:v>1.3385650000000001E-2</c:v>
                </c:pt>
                <c:pt idx="1071">
                  <c:v>1.337178E-2</c:v>
                </c:pt>
                <c:pt idx="1072">
                  <c:v>1.335924E-2</c:v>
                </c:pt>
                <c:pt idx="1073">
                  <c:v>1.3347940000000001E-2</c:v>
                </c:pt>
                <c:pt idx="1074">
                  <c:v>1.333675E-2</c:v>
                </c:pt>
                <c:pt idx="1075">
                  <c:v>1.3325170000000001E-2</c:v>
                </c:pt>
                <c:pt idx="1076">
                  <c:v>1.33136E-2</c:v>
                </c:pt>
                <c:pt idx="1077">
                  <c:v>1.330199E-2</c:v>
                </c:pt>
                <c:pt idx="1078">
                  <c:v>1.3290730000000001E-2</c:v>
                </c:pt>
                <c:pt idx="1079">
                  <c:v>1.3280180000000001E-2</c:v>
                </c:pt>
                <c:pt idx="1080">
                  <c:v>1.3269420000000001E-2</c:v>
                </c:pt>
                <c:pt idx="1081">
                  <c:v>1.3257430000000001E-2</c:v>
                </c:pt>
                <c:pt idx="1082">
                  <c:v>1.3245359999999999E-2</c:v>
                </c:pt>
                <c:pt idx="1083">
                  <c:v>1.3233480000000001E-2</c:v>
                </c:pt>
                <c:pt idx="1084">
                  <c:v>1.322162E-2</c:v>
                </c:pt>
                <c:pt idx="1085">
                  <c:v>1.3209419999999999E-2</c:v>
                </c:pt>
                <c:pt idx="1086">
                  <c:v>1.3196609999999999E-2</c:v>
                </c:pt>
                <c:pt idx="1087">
                  <c:v>1.3183769999999999E-2</c:v>
                </c:pt>
                <c:pt idx="1088">
                  <c:v>1.3170640000000001E-2</c:v>
                </c:pt>
                <c:pt idx="1089">
                  <c:v>1.315684E-2</c:v>
                </c:pt>
                <c:pt idx="1090">
                  <c:v>1.3143169999999999E-2</c:v>
                </c:pt>
                <c:pt idx="1091">
                  <c:v>1.3129490000000001E-2</c:v>
                </c:pt>
                <c:pt idx="1092">
                  <c:v>1.3115419999999999E-2</c:v>
                </c:pt>
                <c:pt idx="1093">
                  <c:v>1.3101430000000001E-2</c:v>
                </c:pt>
                <c:pt idx="1094">
                  <c:v>1.3088020000000001E-2</c:v>
                </c:pt>
                <c:pt idx="1095">
                  <c:v>1.307435E-2</c:v>
                </c:pt>
                <c:pt idx="1096">
                  <c:v>1.3060270000000001E-2</c:v>
                </c:pt>
                <c:pt idx="1097">
                  <c:v>1.304554E-2</c:v>
                </c:pt>
                <c:pt idx="1098">
                  <c:v>1.302919E-2</c:v>
                </c:pt>
                <c:pt idx="1099">
                  <c:v>1.301153E-2</c:v>
                </c:pt>
                <c:pt idx="1100">
                  <c:v>1.2993370000000001E-2</c:v>
                </c:pt>
                <c:pt idx="1101">
                  <c:v>1.2976E-2</c:v>
                </c:pt>
                <c:pt idx="1102">
                  <c:v>1.2959480000000001E-2</c:v>
                </c:pt>
                <c:pt idx="1103">
                  <c:v>1.294323E-2</c:v>
                </c:pt>
                <c:pt idx="1104">
                  <c:v>1.292747E-2</c:v>
                </c:pt>
                <c:pt idx="1105">
                  <c:v>1.2911560000000001E-2</c:v>
                </c:pt>
                <c:pt idx="1106">
                  <c:v>1.2896370000000001E-2</c:v>
                </c:pt>
                <c:pt idx="1107">
                  <c:v>1.2881099999999999E-2</c:v>
                </c:pt>
                <c:pt idx="1108">
                  <c:v>1.286557E-2</c:v>
                </c:pt>
                <c:pt idx="1109">
                  <c:v>1.2849279999999999E-2</c:v>
                </c:pt>
                <c:pt idx="1110">
                  <c:v>1.283189E-2</c:v>
                </c:pt>
                <c:pt idx="1111">
                  <c:v>1.2814539999999999E-2</c:v>
                </c:pt>
                <c:pt idx="1112">
                  <c:v>1.279717E-2</c:v>
                </c:pt>
                <c:pt idx="1113">
                  <c:v>1.278029E-2</c:v>
                </c:pt>
                <c:pt idx="1114">
                  <c:v>1.2764070000000001E-2</c:v>
                </c:pt>
                <c:pt idx="1115">
                  <c:v>1.2747090000000001E-2</c:v>
                </c:pt>
                <c:pt idx="1116">
                  <c:v>1.272879E-2</c:v>
                </c:pt>
                <c:pt idx="1117">
                  <c:v>1.270926E-2</c:v>
                </c:pt>
                <c:pt idx="1118">
                  <c:v>1.26906E-2</c:v>
                </c:pt>
                <c:pt idx="1119">
                  <c:v>1.2672579999999999E-2</c:v>
                </c:pt>
                <c:pt idx="1120">
                  <c:v>1.2654739999999999E-2</c:v>
                </c:pt>
                <c:pt idx="1121">
                  <c:v>1.2636619999999999E-2</c:v>
                </c:pt>
                <c:pt idx="1122">
                  <c:v>1.2618610000000001E-2</c:v>
                </c:pt>
                <c:pt idx="1123">
                  <c:v>1.26017E-2</c:v>
                </c:pt>
                <c:pt idx="1124">
                  <c:v>1.2585590000000001E-2</c:v>
                </c:pt>
                <c:pt idx="1125">
                  <c:v>1.2570090000000001E-2</c:v>
                </c:pt>
                <c:pt idx="1126">
                  <c:v>1.2554839999999999E-2</c:v>
                </c:pt>
                <c:pt idx="1127">
                  <c:v>1.253952E-2</c:v>
                </c:pt>
                <c:pt idx="1128">
                  <c:v>1.2524479999999999E-2</c:v>
                </c:pt>
                <c:pt idx="1129">
                  <c:v>1.250911E-2</c:v>
                </c:pt>
                <c:pt idx="1130">
                  <c:v>1.24934E-2</c:v>
                </c:pt>
                <c:pt idx="1131">
                  <c:v>1.247769E-2</c:v>
                </c:pt>
                <c:pt idx="1132">
                  <c:v>1.2462869999999999E-2</c:v>
                </c:pt>
                <c:pt idx="1133">
                  <c:v>1.244806E-2</c:v>
                </c:pt>
                <c:pt idx="1134">
                  <c:v>1.243291E-2</c:v>
                </c:pt>
                <c:pt idx="1135">
                  <c:v>1.241828E-2</c:v>
                </c:pt>
                <c:pt idx="1136">
                  <c:v>1.2403300000000001E-2</c:v>
                </c:pt>
                <c:pt idx="1137">
                  <c:v>1.238796E-2</c:v>
                </c:pt>
                <c:pt idx="1138">
                  <c:v>1.237284E-2</c:v>
                </c:pt>
                <c:pt idx="1139">
                  <c:v>1.235762E-2</c:v>
                </c:pt>
                <c:pt idx="1140">
                  <c:v>1.2342560000000001E-2</c:v>
                </c:pt>
                <c:pt idx="1141">
                  <c:v>1.232896E-2</c:v>
                </c:pt>
                <c:pt idx="1142">
                  <c:v>1.23164E-2</c:v>
                </c:pt>
                <c:pt idx="1143">
                  <c:v>1.230441E-2</c:v>
                </c:pt>
                <c:pt idx="1144">
                  <c:v>1.2294070000000001E-2</c:v>
                </c:pt>
                <c:pt idx="1145">
                  <c:v>1.2285229999999999E-2</c:v>
                </c:pt>
                <c:pt idx="1146">
                  <c:v>1.227746E-2</c:v>
                </c:pt>
                <c:pt idx="1147">
                  <c:v>1.2270090000000001E-2</c:v>
                </c:pt>
                <c:pt idx="1148">
                  <c:v>1.2262199999999999E-2</c:v>
                </c:pt>
                <c:pt idx="1149">
                  <c:v>1.2254640000000001E-2</c:v>
                </c:pt>
                <c:pt idx="1150">
                  <c:v>1.224627E-2</c:v>
                </c:pt>
                <c:pt idx="1151">
                  <c:v>1.2237349999999999E-2</c:v>
                </c:pt>
                <c:pt idx="1152">
                  <c:v>1.222788E-2</c:v>
                </c:pt>
                <c:pt idx="1153">
                  <c:v>1.2219219999999999E-2</c:v>
                </c:pt>
                <c:pt idx="1154">
                  <c:v>1.221011E-2</c:v>
                </c:pt>
                <c:pt idx="1155">
                  <c:v>1.220018E-2</c:v>
                </c:pt>
                <c:pt idx="1156">
                  <c:v>1.2188920000000001E-2</c:v>
                </c:pt>
                <c:pt idx="1157">
                  <c:v>1.2175780000000001E-2</c:v>
                </c:pt>
                <c:pt idx="1158">
                  <c:v>1.216185E-2</c:v>
                </c:pt>
                <c:pt idx="1159">
                  <c:v>1.2147639999999999E-2</c:v>
                </c:pt>
                <c:pt idx="1160">
                  <c:v>1.213321E-2</c:v>
                </c:pt>
                <c:pt idx="1161">
                  <c:v>1.211925E-2</c:v>
                </c:pt>
                <c:pt idx="1162">
                  <c:v>1.210605E-2</c:v>
                </c:pt>
                <c:pt idx="1163">
                  <c:v>1.209386E-2</c:v>
                </c:pt>
                <c:pt idx="1164">
                  <c:v>1.208276E-2</c:v>
                </c:pt>
                <c:pt idx="1165">
                  <c:v>1.207185E-2</c:v>
                </c:pt>
                <c:pt idx="1166">
                  <c:v>1.205957E-2</c:v>
                </c:pt>
                <c:pt idx="1167">
                  <c:v>1.2046640000000001E-2</c:v>
                </c:pt>
                <c:pt idx="1168">
                  <c:v>1.20337E-2</c:v>
                </c:pt>
                <c:pt idx="1169">
                  <c:v>1.2020039999999999E-2</c:v>
                </c:pt>
                <c:pt idx="1170">
                  <c:v>1.2005439999999999E-2</c:v>
                </c:pt>
                <c:pt idx="1171">
                  <c:v>1.1990809999999999E-2</c:v>
                </c:pt>
                <c:pt idx="1172">
                  <c:v>1.197777E-2</c:v>
                </c:pt>
                <c:pt idx="1173">
                  <c:v>1.1965379999999999E-2</c:v>
                </c:pt>
                <c:pt idx="1174">
                  <c:v>1.195272E-2</c:v>
                </c:pt>
                <c:pt idx="1175">
                  <c:v>1.1940070000000001E-2</c:v>
                </c:pt>
                <c:pt idx="1176">
                  <c:v>1.192795E-2</c:v>
                </c:pt>
                <c:pt idx="1177">
                  <c:v>1.191559E-2</c:v>
                </c:pt>
                <c:pt idx="1178">
                  <c:v>1.190245E-2</c:v>
                </c:pt>
                <c:pt idx="1179">
                  <c:v>1.1888900000000001E-2</c:v>
                </c:pt>
                <c:pt idx="1180">
                  <c:v>1.187509E-2</c:v>
                </c:pt>
                <c:pt idx="1181">
                  <c:v>1.186071E-2</c:v>
                </c:pt>
                <c:pt idx="1182">
                  <c:v>1.184583E-2</c:v>
                </c:pt>
                <c:pt idx="1183">
                  <c:v>1.1829599999999999E-2</c:v>
                </c:pt>
                <c:pt idx="1184">
                  <c:v>1.181199E-2</c:v>
                </c:pt>
                <c:pt idx="1185">
                  <c:v>1.1793319999999999E-2</c:v>
                </c:pt>
                <c:pt idx="1186">
                  <c:v>1.1774720000000001E-2</c:v>
                </c:pt>
                <c:pt idx="1187">
                  <c:v>1.175639E-2</c:v>
                </c:pt>
                <c:pt idx="1188">
                  <c:v>1.17374E-2</c:v>
                </c:pt>
                <c:pt idx="1189">
                  <c:v>1.171721E-2</c:v>
                </c:pt>
                <c:pt idx="1190">
                  <c:v>1.1696720000000001E-2</c:v>
                </c:pt>
                <c:pt idx="1191">
                  <c:v>1.167724E-2</c:v>
                </c:pt>
                <c:pt idx="1192">
                  <c:v>1.1658969999999999E-2</c:v>
                </c:pt>
                <c:pt idx="1193">
                  <c:v>1.164128E-2</c:v>
                </c:pt>
                <c:pt idx="1194">
                  <c:v>1.1624300000000001E-2</c:v>
                </c:pt>
                <c:pt idx="1195">
                  <c:v>1.160922E-2</c:v>
                </c:pt>
                <c:pt idx="1196">
                  <c:v>1.159524E-2</c:v>
                </c:pt>
                <c:pt idx="1197">
                  <c:v>1.1581009999999999E-2</c:v>
                </c:pt>
                <c:pt idx="1198">
                  <c:v>1.1567590000000001E-2</c:v>
                </c:pt>
                <c:pt idx="1199">
                  <c:v>1.1555879999999999E-2</c:v>
                </c:pt>
                <c:pt idx="1200">
                  <c:v>1.1545079999999999E-2</c:v>
                </c:pt>
                <c:pt idx="1201">
                  <c:v>1.1533440000000001E-2</c:v>
                </c:pt>
                <c:pt idx="1202">
                  <c:v>1.152184E-2</c:v>
                </c:pt>
                <c:pt idx="1203">
                  <c:v>1.1510350000000001E-2</c:v>
                </c:pt>
                <c:pt idx="1204">
                  <c:v>1.149765E-2</c:v>
                </c:pt>
                <c:pt idx="1205">
                  <c:v>1.1485510000000001E-2</c:v>
                </c:pt>
                <c:pt idx="1206">
                  <c:v>1.147364E-2</c:v>
                </c:pt>
                <c:pt idx="1207">
                  <c:v>1.1462E-2</c:v>
                </c:pt>
                <c:pt idx="1208">
                  <c:v>1.1451340000000001E-2</c:v>
                </c:pt>
                <c:pt idx="1209">
                  <c:v>1.144132E-2</c:v>
                </c:pt>
                <c:pt idx="1210">
                  <c:v>1.143281E-2</c:v>
                </c:pt>
                <c:pt idx="1211">
                  <c:v>1.1425350000000001E-2</c:v>
                </c:pt>
                <c:pt idx="1212">
                  <c:v>1.141848E-2</c:v>
                </c:pt>
                <c:pt idx="1213">
                  <c:v>1.141122E-2</c:v>
                </c:pt>
                <c:pt idx="1214">
                  <c:v>1.140392E-2</c:v>
                </c:pt>
                <c:pt idx="1215">
                  <c:v>1.1395880000000001E-2</c:v>
                </c:pt>
                <c:pt idx="1216">
                  <c:v>1.1387700000000001E-2</c:v>
                </c:pt>
                <c:pt idx="1217">
                  <c:v>1.138054E-2</c:v>
                </c:pt>
                <c:pt idx="1218">
                  <c:v>1.137355E-2</c:v>
                </c:pt>
                <c:pt idx="1219">
                  <c:v>1.136712E-2</c:v>
                </c:pt>
                <c:pt idx="1220">
                  <c:v>1.1361639999999999E-2</c:v>
                </c:pt>
                <c:pt idx="1221">
                  <c:v>1.1356399999999999E-2</c:v>
                </c:pt>
                <c:pt idx="1222">
                  <c:v>1.1351160000000001E-2</c:v>
                </c:pt>
                <c:pt idx="1223">
                  <c:v>1.134457E-2</c:v>
                </c:pt>
                <c:pt idx="1224">
                  <c:v>1.1336219999999999E-2</c:v>
                </c:pt>
                <c:pt idx="1225">
                  <c:v>1.13271E-2</c:v>
                </c:pt>
                <c:pt idx="1226">
                  <c:v>1.1316720000000001E-2</c:v>
                </c:pt>
                <c:pt idx="1227">
                  <c:v>1.130428E-2</c:v>
                </c:pt>
                <c:pt idx="1228">
                  <c:v>1.1290349999999999E-2</c:v>
                </c:pt>
                <c:pt idx="1229">
                  <c:v>1.127714E-2</c:v>
                </c:pt>
                <c:pt idx="1230">
                  <c:v>1.126516E-2</c:v>
                </c:pt>
                <c:pt idx="1231">
                  <c:v>1.1253910000000001E-2</c:v>
                </c:pt>
                <c:pt idx="1232">
                  <c:v>1.12426E-2</c:v>
                </c:pt>
                <c:pt idx="1233">
                  <c:v>1.123058E-2</c:v>
                </c:pt>
                <c:pt idx="1234">
                  <c:v>1.121801E-2</c:v>
                </c:pt>
                <c:pt idx="1235">
                  <c:v>1.120583E-2</c:v>
                </c:pt>
                <c:pt idx="1236">
                  <c:v>1.1195099999999999E-2</c:v>
                </c:pt>
                <c:pt idx="1237">
                  <c:v>1.118418E-2</c:v>
                </c:pt>
                <c:pt idx="1238">
                  <c:v>1.1172959999999999E-2</c:v>
                </c:pt>
                <c:pt idx="1239">
                  <c:v>1.116138E-2</c:v>
                </c:pt>
                <c:pt idx="1240">
                  <c:v>1.114855E-2</c:v>
                </c:pt>
                <c:pt idx="1241">
                  <c:v>1.1133860000000001E-2</c:v>
                </c:pt>
                <c:pt idx="1242">
                  <c:v>1.111797E-2</c:v>
                </c:pt>
                <c:pt idx="1243">
                  <c:v>1.1101939999999999E-2</c:v>
                </c:pt>
                <c:pt idx="1244">
                  <c:v>1.1085640000000001E-2</c:v>
                </c:pt>
                <c:pt idx="1245">
                  <c:v>1.106908E-2</c:v>
                </c:pt>
                <c:pt idx="1246">
                  <c:v>1.105217E-2</c:v>
                </c:pt>
                <c:pt idx="1247">
                  <c:v>1.1035140000000001E-2</c:v>
                </c:pt>
                <c:pt idx="1248">
                  <c:v>1.10191E-2</c:v>
                </c:pt>
                <c:pt idx="1249">
                  <c:v>1.100392E-2</c:v>
                </c:pt>
                <c:pt idx="1250">
                  <c:v>1.098991E-2</c:v>
                </c:pt>
                <c:pt idx="1251">
                  <c:v>1.097768E-2</c:v>
                </c:pt>
                <c:pt idx="1252">
                  <c:v>1.0965809999999999E-2</c:v>
                </c:pt>
                <c:pt idx="1253">
                  <c:v>1.095236E-2</c:v>
                </c:pt>
                <c:pt idx="1254">
                  <c:v>1.093861E-2</c:v>
                </c:pt>
                <c:pt idx="1255">
                  <c:v>1.0924909999999999E-2</c:v>
                </c:pt>
                <c:pt idx="1256">
                  <c:v>1.091047E-2</c:v>
                </c:pt>
                <c:pt idx="1257">
                  <c:v>1.0896110000000001E-2</c:v>
                </c:pt>
                <c:pt idx="1258">
                  <c:v>1.0882579999999999E-2</c:v>
                </c:pt>
                <c:pt idx="1259">
                  <c:v>1.087055E-2</c:v>
                </c:pt>
                <c:pt idx="1260">
                  <c:v>1.0860989999999999E-2</c:v>
                </c:pt>
                <c:pt idx="1261">
                  <c:v>1.0853430000000001E-2</c:v>
                </c:pt>
                <c:pt idx="1262">
                  <c:v>1.08466E-2</c:v>
                </c:pt>
                <c:pt idx="1263">
                  <c:v>1.0840789999999999E-2</c:v>
                </c:pt>
                <c:pt idx="1264">
                  <c:v>1.083536E-2</c:v>
                </c:pt>
                <c:pt idx="1265">
                  <c:v>1.082867E-2</c:v>
                </c:pt>
                <c:pt idx="1266">
                  <c:v>1.0820049999999999E-2</c:v>
                </c:pt>
                <c:pt idx="1267">
                  <c:v>1.0810510000000001E-2</c:v>
                </c:pt>
                <c:pt idx="1268">
                  <c:v>1.080076E-2</c:v>
                </c:pt>
                <c:pt idx="1269">
                  <c:v>1.079023E-2</c:v>
                </c:pt>
                <c:pt idx="1270">
                  <c:v>1.077999E-2</c:v>
                </c:pt>
                <c:pt idx="1271">
                  <c:v>1.077144E-2</c:v>
                </c:pt>
                <c:pt idx="1272">
                  <c:v>1.076417E-2</c:v>
                </c:pt>
                <c:pt idx="1273">
                  <c:v>1.075799E-2</c:v>
                </c:pt>
                <c:pt idx="1274">
                  <c:v>1.0752670000000001E-2</c:v>
                </c:pt>
                <c:pt idx="1275">
                  <c:v>1.0747720000000001E-2</c:v>
                </c:pt>
                <c:pt idx="1276">
                  <c:v>1.0742379999999999E-2</c:v>
                </c:pt>
                <c:pt idx="1277">
                  <c:v>1.073584E-2</c:v>
                </c:pt>
                <c:pt idx="1278">
                  <c:v>1.072907E-2</c:v>
                </c:pt>
                <c:pt idx="1279">
                  <c:v>1.07215E-2</c:v>
                </c:pt>
                <c:pt idx="1280">
                  <c:v>1.0713540000000001E-2</c:v>
                </c:pt>
                <c:pt idx="1281">
                  <c:v>1.070579E-2</c:v>
                </c:pt>
                <c:pt idx="1282">
                  <c:v>1.0697470000000001E-2</c:v>
                </c:pt>
                <c:pt idx="1283">
                  <c:v>1.0686960000000001E-2</c:v>
                </c:pt>
                <c:pt idx="1284">
                  <c:v>1.067308E-2</c:v>
                </c:pt>
                <c:pt idx="1285">
                  <c:v>1.065639E-2</c:v>
                </c:pt>
                <c:pt idx="1286">
                  <c:v>1.063767E-2</c:v>
                </c:pt>
                <c:pt idx="1287">
                  <c:v>1.061788E-2</c:v>
                </c:pt>
                <c:pt idx="1288">
                  <c:v>1.0597799999999999E-2</c:v>
                </c:pt>
                <c:pt idx="1289">
                  <c:v>1.0577410000000001E-2</c:v>
                </c:pt>
                <c:pt idx="1290">
                  <c:v>1.055559E-2</c:v>
                </c:pt>
                <c:pt idx="1291">
                  <c:v>1.053259E-2</c:v>
                </c:pt>
                <c:pt idx="1292">
                  <c:v>1.0509839999999999E-2</c:v>
                </c:pt>
                <c:pt idx="1293">
                  <c:v>1.048756E-2</c:v>
                </c:pt>
                <c:pt idx="1294">
                  <c:v>1.046453E-2</c:v>
                </c:pt>
                <c:pt idx="1295">
                  <c:v>1.044082E-2</c:v>
                </c:pt>
                <c:pt idx="1296">
                  <c:v>1.0418999999999999E-2</c:v>
                </c:pt>
                <c:pt idx="1297">
                  <c:v>1.0400120000000001E-2</c:v>
                </c:pt>
                <c:pt idx="1298">
                  <c:v>1.038319E-2</c:v>
                </c:pt>
                <c:pt idx="1299">
                  <c:v>1.0367039999999999E-2</c:v>
                </c:pt>
                <c:pt idx="1300">
                  <c:v>1.0351890000000001E-2</c:v>
                </c:pt>
                <c:pt idx="1301">
                  <c:v>1.0338440000000001E-2</c:v>
                </c:pt>
                <c:pt idx="1302">
                  <c:v>1.032715E-2</c:v>
                </c:pt>
                <c:pt idx="1303">
                  <c:v>1.0317399999999999E-2</c:v>
                </c:pt>
                <c:pt idx="1304">
                  <c:v>1.031058E-2</c:v>
                </c:pt>
                <c:pt idx="1305">
                  <c:v>1.030534E-2</c:v>
                </c:pt>
                <c:pt idx="1306">
                  <c:v>1.030091E-2</c:v>
                </c:pt>
                <c:pt idx="1307">
                  <c:v>1.0296980000000001E-2</c:v>
                </c:pt>
                <c:pt idx="1308">
                  <c:v>1.029265E-2</c:v>
                </c:pt>
                <c:pt idx="1309">
                  <c:v>1.028837E-2</c:v>
                </c:pt>
                <c:pt idx="1310">
                  <c:v>1.0284339999999999E-2</c:v>
                </c:pt>
                <c:pt idx="1311">
                  <c:v>1.028107E-2</c:v>
                </c:pt>
                <c:pt idx="1312">
                  <c:v>1.027837E-2</c:v>
                </c:pt>
                <c:pt idx="1313">
                  <c:v>1.0275360000000001E-2</c:v>
                </c:pt>
                <c:pt idx="1314">
                  <c:v>1.0271840000000001E-2</c:v>
                </c:pt>
                <c:pt idx="1315">
                  <c:v>1.0267989999999999E-2</c:v>
                </c:pt>
                <c:pt idx="1316">
                  <c:v>1.0263960000000001E-2</c:v>
                </c:pt>
                <c:pt idx="1317">
                  <c:v>1.025938E-2</c:v>
                </c:pt>
                <c:pt idx="1318">
                  <c:v>1.025327E-2</c:v>
                </c:pt>
                <c:pt idx="1319">
                  <c:v>1.0244710000000001E-2</c:v>
                </c:pt>
                <c:pt idx="1320">
                  <c:v>1.023481E-2</c:v>
                </c:pt>
                <c:pt idx="1321">
                  <c:v>1.022432E-2</c:v>
                </c:pt>
                <c:pt idx="1322">
                  <c:v>1.0213720000000001E-2</c:v>
                </c:pt>
                <c:pt idx="1323">
                  <c:v>1.020337E-2</c:v>
                </c:pt>
                <c:pt idx="1324">
                  <c:v>1.0192690000000001E-2</c:v>
                </c:pt>
                <c:pt idx="1325">
                  <c:v>1.018119E-2</c:v>
                </c:pt>
                <c:pt idx="1326">
                  <c:v>1.016938E-2</c:v>
                </c:pt>
                <c:pt idx="1327">
                  <c:v>1.0158779999999999E-2</c:v>
                </c:pt>
                <c:pt idx="1328">
                  <c:v>1.0149500000000001E-2</c:v>
                </c:pt>
                <c:pt idx="1329">
                  <c:v>1.014024E-2</c:v>
                </c:pt>
                <c:pt idx="1330">
                  <c:v>1.0131060000000001E-2</c:v>
                </c:pt>
                <c:pt idx="1331">
                  <c:v>1.012121E-2</c:v>
                </c:pt>
                <c:pt idx="1332">
                  <c:v>1.011073E-2</c:v>
                </c:pt>
                <c:pt idx="1333">
                  <c:v>1.0099810000000001E-2</c:v>
                </c:pt>
                <c:pt idx="1334">
                  <c:v>1.008917E-2</c:v>
                </c:pt>
                <c:pt idx="1335">
                  <c:v>1.0078510000000001E-2</c:v>
                </c:pt>
                <c:pt idx="1336">
                  <c:v>1.00681E-2</c:v>
                </c:pt>
                <c:pt idx="1337">
                  <c:v>1.005694E-2</c:v>
                </c:pt>
                <c:pt idx="1338">
                  <c:v>1.004412E-2</c:v>
                </c:pt>
                <c:pt idx="1339">
                  <c:v>1.0032269999999999E-2</c:v>
                </c:pt>
                <c:pt idx="1340">
                  <c:v>1.002197E-2</c:v>
                </c:pt>
                <c:pt idx="1341">
                  <c:v>1.001231E-2</c:v>
                </c:pt>
                <c:pt idx="1342">
                  <c:v>1.000437E-2</c:v>
                </c:pt>
                <c:pt idx="1343">
                  <c:v>9.9955389999999995E-3</c:v>
                </c:pt>
                <c:pt idx="1344">
                  <c:v>9.9861299999999993E-3</c:v>
                </c:pt>
                <c:pt idx="1345">
                  <c:v>9.9762449999999999E-3</c:v>
                </c:pt>
                <c:pt idx="1346">
                  <c:v>9.9651749999999997E-3</c:v>
                </c:pt>
                <c:pt idx="1347">
                  <c:v>9.9534159999999997E-3</c:v>
                </c:pt>
                <c:pt idx="1348">
                  <c:v>9.9412679999999996E-3</c:v>
                </c:pt>
                <c:pt idx="1349">
                  <c:v>9.9280449999999999E-3</c:v>
                </c:pt>
                <c:pt idx="1350">
                  <c:v>9.9153060000000005E-3</c:v>
                </c:pt>
                <c:pt idx="1351">
                  <c:v>9.9032219999999997E-3</c:v>
                </c:pt>
                <c:pt idx="1352">
                  <c:v>9.891235E-3</c:v>
                </c:pt>
                <c:pt idx="1353">
                  <c:v>9.8801300000000009E-3</c:v>
                </c:pt>
                <c:pt idx="1354">
                  <c:v>9.8691339999999999E-3</c:v>
                </c:pt>
                <c:pt idx="1355">
                  <c:v>9.8573529999999993E-3</c:v>
                </c:pt>
                <c:pt idx="1356">
                  <c:v>9.8453659999999995E-3</c:v>
                </c:pt>
                <c:pt idx="1357">
                  <c:v>9.8324190000000002E-3</c:v>
                </c:pt>
                <c:pt idx="1358">
                  <c:v>9.8192729999999999E-3</c:v>
                </c:pt>
                <c:pt idx="1359">
                  <c:v>9.8053540000000005E-3</c:v>
                </c:pt>
                <c:pt idx="1360">
                  <c:v>9.7924580000000004E-3</c:v>
                </c:pt>
                <c:pt idx="1361">
                  <c:v>9.7804820000000001E-3</c:v>
                </c:pt>
                <c:pt idx="1362">
                  <c:v>9.7695290000000008E-3</c:v>
                </c:pt>
                <c:pt idx="1363">
                  <c:v>9.7585750000000002E-3</c:v>
                </c:pt>
                <c:pt idx="1364">
                  <c:v>9.7461079999999999E-3</c:v>
                </c:pt>
                <c:pt idx="1365">
                  <c:v>9.7318860000000004E-3</c:v>
                </c:pt>
                <c:pt idx="1366">
                  <c:v>9.7172779999999993E-3</c:v>
                </c:pt>
                <c:pt idx="1367">
                  <c:v>9.7027280000000007E-3</c:v>
                </c:pt>
                <c:pt idx="1368">
                  <c:v>9.6888189999999996E-3</c:v>
                </c:pt>
                <c:pt idx="1369">
                  <c:v>9.6741339999999992E-3</c:v>
                </c:pt>
                <c:pt idx="1370">
                  <c:v>9.6587180000000002E-3</c:v>
                </c:pt>
                <c:pt idx="1371">
                  <c:v>9.6423069999999993E-3</c:v>
                </c:pt>
                <c:pt idx="1372">
                  <c:v>9.6256009999999993E-3</c:v>
                </c:pt>
                <c:pt idx="1373">
                  <c:v>9.608119E-3</c:v>
                </c:pt>
                <c:pt idx="1374">
                  <c:v>9.5900940000000004E-3</c:v>
                </c:pt>
                <c:pt idx="1375">
                  <c:v>9.5717690000000008E-3</c:v>
                </c:pt>
                <c:pt idx="1376">
                  <c:v>9.5546339999999993E-3</c:v>
                </c:pt>
                <c:pt idx="1377">
                  <c:v>9.5384210000000001E-3</c:v>
                </c:pt>
                <c:pt idx="1378">
                  <c:v>9.5230650000000007E-3</c:v>
                </c:pt>
                <c:pt idx="1379">
                  <c:v>9.5083010000000003E-3</c:v>
                </c:pt>
                <c:pt idx="1380">
                  <c:v>9.4940049999999998E-3</c:v>
                </c:pt>
                <c:pt idx="1381">
                  <c:v>9.4801520000000004E-3</c:v>
                </c:pt>
                <c:pt idx="1382">
                  <c:v>9.4675939999999993E-3</c:v>
                </c:pt>
                <c:pt idx="1383">
                  <c:v>9.4567079999999994E-3</c:v>
                </c:pt>
                <c:pt idx="1384">
                  <c:v>9.4470079999999998E-3</c:v>
                </c:pt>
                <c:pt idx="1385">
                  <c:v>9.4384859999999994E-3</c:v>
                </c:pt>
                <c:pt idx="1386">
                  <c:v>9.4316339999999995E-3</c:v>
                </c:pt>
                <c:pt idx="1387">
                  <c:v>9.4254720000000007E-3</c:v>
                </c:pt>
                <c:pt idx="1388">
                  <c:v>9.420332E-3</c:v>
                </c:pt>
                <c:pt idx="1389">
                  <c:v>9.4161049999999993E-3</c:v>
                </c:pt>
                <c:pt idx="1390">
                  <c:v>9.4125560000000007E-3</c:v>
                </c:pt>
                <c:pt idx="1391">
                  <c:v>9.4081489999999993E-3</c:v>
                </c:pt>
                <c:pt idx="1392">
                  <c:v>9.4018969999999993E-3</c:v>
                </c:pt>
                <c:pt idx="1393">
                  <c:v>9.3948179999999992E-3</c:v>
                </c:pt>
                <c:pt idx="1394">
                  <c:v>9.3870199999999994E-3</c:v>
                </c:pt>
                <c:pt idx="1395">
                  <c:v>9.3778969999999996E-3</c:v>
                </c:pt>
                <c:pt idx="1396">
                  <c:v>9.3678530000000006E-3</c:v>
                </c:pt>
                <c:pt idx="1397">
                  <c:v>9.3564770000000002E-3</c:v>
                </c:pt>
                <c:pt idx="1398">
                  <c:v>9.3441710000000001E-3</c:v>
                </c:pt>
                <c:pt idx="1399">
                  <c:v>9.3307570000000003E-3</c:v>
                </c:pt>
                <c:pt idx="1400">
                  <c:v>9.3169159999999997E-3</c:v>
                </c:pt>
                <c:pt idx="1401">
                  <c:v>9.302935E-3</c:v>
                </c:pt>
                <c:pt idx="1402">
                  <c:v>9.2894359999999999E-3</c:v>
                </c:pt>
                <c:pt idx="1403">
                  <c:v>9.2763680000000001E-3</c:v>
                </c:pt>
                <c:pt idx="1404">
                  <c:v>9.2625409999999991E-3</c:v>
                </c:pt>
                <c:pt idx="1405">
                  <c:v>9.2483719999999995E-3</c:v>
                </c:pt>
                <c:pt idx="1406">
                  <c:v>9.2339919999999999E-3</c:v>
                </c:pt>
                <c:pt idx="1407">
                  <c:v>9.2211759999999993E-3</c:v>
                </c:pt>
                <c:pt idx="1408">
                  <c:v>9.2110769999999998E-3</c:v>
                </c:pt>
                <c:pt idx="1409">
                  <c:v>9.2037119999999993E-3</c:v>
                </c:pt>
                <c:pt idx="1410">
                  <c:v>9.1975040000000004E-3</c:v>
                </c:pt>
                <c:pt idx="1411">
                  <c:v>9.1919289999999997E-3</c:v>
                </c:pt>
                <c:pt idx="1412">
                  <c:v>9.1871899999999996E-3</c:v>
                </c:pt>
                <c:pt idx="1413">
                  <c:v>9.181893E-3</c:v>
                </c:pt>
                <c:pt idx="1414">
                  <c:v>9.1753689999999992E-3</c:v>
                </c:pt>
                <c:pt idx="1415">
                  <c:v>9.1675390000000006E-3</c:v>
                </c:pt>
                <c:pt idx="1416">
                  <c:v>9.1594090000000003E-3</c:v>
                </c:pt>
                <c:pt idx="1417">
                  <c:v>9.1510280000000003E-3</c:v>
                </c:pt>
                <c:pt idx="1418">
                  <c:v>9.1424120000000008E-3</c:v>
                </c:pt>
                <c:pt idx="1419">
                  <c:v>9.1340640000000008E-3</c:v>
                </c:pt>
                <c:pt idx="1420">
                  <c:v>9.1260239999999999E-3</c:v>
                </c:pt>
                <c:pt idx="1421">
                  <c:v>9.1179829999999996E-3</c:v>
                </c:pt>
                <c:pt idx="1422">
                  <c:v>9.1095169999999993E-3</c:v>
                </c:pt>
                <c:pt idx="1423">
                  <c:v>9.1007199999999996E-3</c:v>
                </c:pt>
                <c:pt idx="1424">
                  <c:v>9.0920859999999992E-3</c:v>
                </c:pt>
                <c:pt idx="1425">
                  <c:v>9.0838710000000003E-3</c:v>
                </c:pt>
                <c:pt idx="1426">
                  <c:v>9.0761660000000001E-3</c:v>
                </c:pt>
                <c:pt idx="1427">
                  <c:v>9.0685990000000001E-3</c:v>
                </c:pt>
                <c:pt idx="1428">
                  <c:v>9.0606460000000003E-3</c:v>
                </c:pt>
                <c:pt idx="1429">
                  <c:v>9.0522380000000006E-3</c:v>
                </c:pt>
                <c:pt idx="1430">
                  <c:v>9.0441580000000001E-3</c:v>
                </c:pt>
                <c:pt idx="1431">
                  <c:v>9.0365059999999997E-3</c:v>
                </c:pt>
                <c:pt idx="1432">
                  <c:v>9.0293079999999998E-3</c:v>
                </c:pt>
                <c:pt idx="1433">
                  <c:v>9.0209720000000004E-3</c:v>
                </c:pt>
                <c:pt idx="1434">
                  <c:v>9.0116329999999998E-3</c:v>
                </c:pt>
                <c:pt idx="1435">
                  <c:v>9.0024240000000002E-3</c:v>
                </c:pt>
                <c:pt idx="1436">
                  <c:v>8.9924689999999995E-3</c:v>
                </c:pt>
                <c:pt idx="1437">
                  <c:v>8.9800160000000004E-3</c:v>
                </c:pt>
                <c:pt idx="1438">
                  <c:v>8.9647660000000007E-3</c:v>
                </c:pt>
                <c:pt idx="1439">
                  <c:v>8.9475739999999998E-3</c:v>
                </c:pt>
                <c:pt idx="1440">
                  <c:v>8.9299429999999992E-3</c:v>
                </c:pt>
                <c:pt idx="1441">
                  <c:v>8.9115500000000007E-3</c:v>
                </c:pt>
                <c:pt idx="1442">
                  <c:v>8.8927350000000006E-3</c:v>
                </c:pt>
                <c:pt idx="1443">
                  <c:v>8.8753740000000001E-3</c:v>
                </c:pt>
                <c:pt idx="1444">
                  <c:v>8.8582299999999999E-3</c:v>
                </c:pt>
                <c:pt idx="1445">
                  <c:v>8.8409309999999998E-3</c:v>
                </c:pt>
                <c:pt idx="1446">
                  <c:v>8.8240409999999995E-3</c:v>
                </c:pt>
                <c:pt idx="1447">
                  <c:v>8.8090930000000005E-3</c:v>
                </c:pt>
                <c:pt idx="1448">
                  <c:v>8.7965739999999997E-3</c:v>
                </c:pt>
                <c:pt idx="1449">
                  <c:v>8.7843599999999997E-3</c:v>
                </c:pt>
                <c:pt idx="1450">
                  <c:v>8.7725749999999995E-3</c:v>
                </c:pt>
                <c:pt idx="1451">
                  <c:v>8.7625529999999993E-3</c:v>
                </c:pt>
                <c:pt idx="1452">
                  <c:v>8.7553100000000005E-3</c:v>
                </c:pt>
                <c:pt idx="1453">
                  <c:v>8.7497760000000008E-3</c:v>
                </c:pt>
                <c:pt idx="1454">
                  <c:v>8.7448620000000008E-3</c:v>
                </c:pt>
                <c:pt idx="1455">
                  <c:v>8.7402839999999992E-3</c:v>
                </c:pt>
                <c:pt idx="1456">
                  <c:v>8.7361239999999996E-3</c:v>
                </c:pt>
                <c:pt idx="1457">
                  <c:v>8.7326650000000006E-3</c:v>
                </c:pt>
                <c:pt idx="1458">
                  <c:v>8.7288480000000009E-3</c:v>
                </c:pt>
                <c:pt idx="1459">
                  <c:v>8.7251529999999994E-3</c:v>
                </c:pt>
                <c:pt idx="1460">
                  <c:v>8.7223070000000003E-3</c:v>
                </c:pt>
                <c:pt idx="1461">
                  <c:v>8.7195870000000009E-3</c:v>
                </c:pt>
                <c:pt idx="1462">
                  <c:v>8.7178910000000002E-3</c:v>
                </c:pt>
                <c:pt idx="1463">
                  <c:v>8.7158219999999998E-3</c:v>
                </c:pt>
                <c:pt idx="1464">
                  <c:v>8.7130490000000005E-3</c:v>
                </c:pt>
                <c:pt idx="1465">
                  <c:v>8.7102240000000008E-3</c:v>
                </c:pt>
                <c:pt idx="1466">
                  <c:v>8.7081599999999995E-3</c:v>
                </c:pt>
                <c:pt idx="1467">
                  <c:v>8.7056870000000001E-3</c:v>
                </c:pt>
                <c:pt idx="1468">
                  <c:v>8.7022660000000002E-3</c:v>
                </c:pt>
                <c:pt idx="1469">
                  <c:v>8.6981320000000008E-3</c:v>
                </c:pt>
                <c:pt idx="1470">
                  <c:v>8.6943279999999994E-3</c:v>
                </c:pt>
                <c:pt idx="1471">
                  <c:v>8.6905980000000008E-3</c:v>
                </c:pt>
                <c:pt idx="1472">
                  <c:v>8.6871750000000001E-3</c:v>
                </c:pt>
                <c:pt idx="1473">
                  <c:v>8.6842050000000004E-3</c:v>
                </c:pt>
                <c:pt idx="1474">
                  <c:v>8.6810240000000007E-3</c:v>
                </c:pt>
                <c:pt idx="1475">
                  <c:v>8.6763799999999992E-3</c:v>
                </c:pt>
                <c:pt idx="1476">
                  <c:v>8.6706170000000003E-3</c:v>
                </c:pt>
                <c:pt idx="1477">
                  <c:v>8.6636349999999994E-3</c:v>
                </c:pt>
                <c:pt idx="1478">
                  <c:v>8.6551170000000004E-3</c:v>
                </c:pt>
                <c:pt idx="1479">
                  <c:v>8.6457649999999997E-3</c:v>
                </c:pt>
                <c:pt idx="1480">
                  <c:v>8.6359390000000005E-3</c:v>
                </c:pt>
                <c:pt idx="1481">
                  <c:v>8.6258680000000001E-3</c:v>
                </c:pt>
                <c:pt idx="1482">
                  <c:v>8.6150340000000006E-3</c:v>
                </c:pt>
                <c:pt idx="1483">
                  <c:v>8.6035039999999997E-3</c:v>
                </c:pt>
                <c:pt idx="1484">
                  <c:v>8.5915450000000008E-3</c:v>
                </c:pt>
                <c:pt idx="1485">
                  <c:v>8.5790559999999998E-3</c:v>
                </c:pt>
                <c:pt idx="1486">
                  <c:v>8.5670269999999996E-3</c:v>
                </c:pt>
                <c:pt idx="1487">
                  <c:v>8.5554919999999996E-3</c:v>
                </c:pt>
                <c:pt idx="1488">
                  <c:v>8.5444909999999995E-3</c:v>
                </c:pt>
                <c:pt idx="1489">
                  <c:v>8.5336049999999997E-3</c:v>
                </c:pt>
                <c:pt idx="1490">
                  <c:v>8.5234509999999996E-3</c:v>
                </c:pt>
                <c:pt idx="1491">
                  <c:v>8.5139210000000007E-3</c:v>
                </c:pt>
                <c:pt idx="1492">
                  <c:v>8.5050869999999997E-3</c:v>
                </c:pt>
                <c:pt idx="1493">
                  <c:v>8.4956219999999995E-3</c:v>
                </c:pt>
                <c:pt idx="1494">
                  <c:v>8.4850010000000007E-3</c:v>
                </c:pt>
                <c:pt idx="1495">
                  <c:v>8.4730410000000006E-3</c:v>
                </c:pt>
                <c:pt idx="1496">
                  <c:v>8.4605040000000006E-3</c:v>
                </c:pt>
                <c:pt idx="1497">
                  <c:v>8.4483539999999999E-3</c:v>
                </c:pt>
                <c:pt idx="1498">
                  <c:v>8.4361939999999993E-3</c:v>
                </c:pt>
                <c:pt idx="1499">
                  <c:v>8.4231089999999998E-3</c:v>
                </c:pt>
                <c:pt idx="1500">
                  <c:v>8.4096759999999996E-3</c:v>
                </c:pt>
                <c:pt idx="1501">
                  <c:v>8.3969739999999998E-3</c:v>
                </c:pt>
                <c:pt idx="1502">
                  <c:v>8.3848440000000007E-3</c:v>
                </c:pt>
                <c:pt idx="1503">
                  <c:v>8.3720909999999999E-3</c:v>
                </c:pt>
                <c:pt idx="1504">
                  <c:v>8.3589800000000002E-3</c:v>
                </c:pt>
                <c:pt idx="1505">
                  <c:v>8.3462350000000005E-3</c:v>
                </c:pt>
                <c:pt idx="1506">
                  <c:v>8.3335809999999996E-3</c:v>
                </c:pt>
                <c:pt idx="1507">
                  <c:v>8.3203679999999999E-3</c:v>
                </c:pt>
                <c:pt idx="1508">
                  <c:v>8.307053E-3</c:v>
                </c:pt>
                <c:pt idx="1509">
                  <c:v>8.2946700000000005E-3</c:v>
                </c:pt>
                <c:pt idx="1510">
                  <c:v>8.2832170000000007E-3</c:v>
                </c:pt>
                <c:pt idx="1511">
                  <c:v>8.2727719999999994E-3</c:v>
                </c:pt>
                <c:pt idx="1512">
                  <c:v>8.2644080000000009E-3</c:v>
                </c:pt>
                <c:pt idx="1513">
                  <c:v>8.2581879999999996E-3</c:v>
                </c:pt>
                <c:pt idx="1514">
                  <c:v>8.253224E-3</c:v>
                </c:pt>
                <c:pt idx="1515">
                  <c:v>8.2493470000000006E-3</c:v>
                </c:pt>
                <c:pt idx="1516">
                  <c:v>8.2449289999999998E-3</c:v>
                </c:pt>
                <c:pt idx="1517">
                  <c:v>8.2397389999999994E-3</c:v>
                </c:pt>
                <c:pt idx="1518">
                  <c:v>8.2346469999999995E-3</c:v>
                </c:pt>
                <c:pt idx="1519">
                  <c:v>8.2287149999999993E-3</c:v>
                </c:pt>
                <c:pt idx="1520">
                  <c:v>8.2227410000000004E-3</c:v>
                </c:pt>
                <c:pt idx="1521">
                  <c:v>8.2167160000000006E-3</c:v>
                </c:pt>
                <c:pt idx="1522">
                  <c:v>8.2101889999999997E-3</c:v>
                </c:pt>
                <c:pt idx="1523">
                  <c:v>8.2033769999999995E-3</c:v>
                </c:pt>
                <c:pt idx="1524">
                  <c:v>8.1948539999999997E-3</c:v>
                </c:pt>
                <c:pt idx="1525">
                  <c:v>8.1845660000000008E-3</c:v>
                </c:pt>
                <c:pt idx="1526">
                  <c:v>8.1731630000000006E-3</c:v>
                </c:pt>
                <c:pt idx="1527">
                  <c:v>8.1615290000000007E-3</c:v>
                </c:pt>
                <c:pt idx="1528">
                  <c:v>8.1505520000000001E-3</c:v>
                </c:pt>
                <c:pt idx="1529">
                  <c:v>8.1391559999999998E-3</c:v>
                </c:pt>
                <c:pt idx="1530">
                  <c:v>8.1266949999999998E-3</c:v>
                </c:pt>
                <c:pt idx="1531">
                  <c:v>8.113571E-3</c:v>
                </c:pt>
                <c:pt idx="1532">
                  <c:v>8.1008950000000003E-3</c:v>
                </c:pt>
                <c:pt idx="1533">
                  <c:v>8.0893690000000008E-3</c:v>
                </c:pt>
                <c:pt idx="1534">
                  <c:v>8.0788219999999994E-3</c:v>
                </c:pt>
                <c:pt idx="1535">
                  <c:v>8.0691029999999993E-3</c:v>
                </c:pt>
                <c:pt idx="1536">
                  <c:v>8.0599569999999995E-3</c:v>
                </c:pt>
                <c:pt idx="1537">
                  <c:v>8.0512340000000009E-3</c:v>
                </c:pt>
                <c:pt idx="1538">
                  <c:v>8.0427120000000005E-3</c:v>
                </c:pt>
                <c:pt idx="1539">
                  <c:v>8.0341449999999995E-3</c:v>
                </c:pt>
                <c:pt idx="1540">
                  <c:v>8.0250289999999995E-3</c:v>
                </c:pt>
                <c:pt idx="1541">
                  <c:v>8.0161950000000003E-3</c:v>
                </c:pt>
                <c:pt idx="1542">
                  <c:v>8.0083250000000002E-3</c:v>
                </c:pt>
                <c:pt idx="1543">
                  <c:v>8.0005189999999993E-3</c:v>
                </c:pt>
                <c:pt idx="1544">
                  <c:v>7.9935289999999992E-3</c:v>
                </c:pt>
                <c:pt idx="1545">
                  <c:v>7.9866569999999994E-3</c:v>
                </c:pt>
                <c:pt idx="1546">
                  <c:v>7.9790160000000002E-3</c:v>
                </c:pt>
                <c:pt idx="1547">
                  <c:v>7.970352E-3</c:v>
                </c:pt>
                <c:pt idx="1548">
                  <c:v>7.9614860000000003E-3</c:v>
                </c:pt>
                <c:pt idx="1549">
                  <c:v>7.9531040000000008E-3</c:v>
                </c:pt>
                <c:pt idx="1550">
                  <c:v>7.9454899999999995E-3</c:v>
                </c:pt>
                <c:pt idx="1551">
                  <c:v>7.9383219999999994E-3</c:v>
                </c:pt>
                <c:pt idx="1552">
                  <c:v>7.9307149999999996E-3</c:v>
                </c:pt>
                <c:pt idx="1553">
                  <c:v>7.9228549999999995E-3</c:v>
                </c:pt>
                <c:pt idx="1554">
                  <c:v>7.9141149999999993E-3</c:v>
                </c:pt>
                <c:pt idx="1555">
                  <c:v>7.9044219999999995E-3</c:v>
                </c:pt>
                <c:pt idx="1556">
                  <c:v>7.8964640000000006E-3</c:v>
                </c:pt>
                <c:pt idx="1557">
                  <c:v>7.8894510000000004E-3</c:v>
                </c:pt>
                <c:pt idx="1558">
                  <c:v>7.883358E-3</c:v>
                </c:pt>
                <c:pt idx="1559">
                  <c:v>7.8777959999999994E-3</c:v>
                </c:pt>
                <c:pt idx="1560">
                  <c:v>7.8739150000000004E-3</c:v>
                </c:pt>
                <c:pt idx="1561">
                  <c:v>7.8702459999999991E-3</c:v>
                </c:pt>
                <c:pt idx="1562">
                  <c:v>7.8662039999999999E-3</c:v>
                </c:pt>
                <c:pt idx="1563">
                  <c:v>7.8618630000000002E-3</c:v>
                </c:pt>
                <c:pt idx="1564">
                  <c:v>7.8570110000000006E-3</c:v>
                </c:pt>
                <c:pt idx="1565">
                  <c:v>7.8508569999999993E-3</c:v>
                </c:pt>
                <c:pt idx="1566">
                  <c:v>7.8439489999999994E-3</c:v>
                </c:pt>
                <c:pt idx="1567">
                  <c:v>7.8367669999999997E-3</c:v>
                </c:pt>
                <c:pt idx="1568">
                  <c:v>7.8301470000000008E-3</c:v>
                </c:pt>
                <c:pt idx="1569">
                  <c:v>7.8235140000000002E-3</c:v>
                </c:pt>
                <c:pt idx="1570">
                  <c:v>7.8165730000000003E-3</c:v>
                </c:pt>
                <c:pt idx="1571">
                  <c:v>7.8086060000000001E-3</c:v>
                </c:pt>
                <c:pt idx="1572">
                  <c:v>7.8005990000000001E-3</c:v>
                </c:pt>
                <c:pt idx="1573">
                  <c:v>7.791994E-3</c:v>
                </c:pt>
                <c:pt idx="1574">
                  <c:v>7.783E-3</c:v>
                </c:pt>
                <c:pt idx="1575">
                  <c:v>7.7727220000000001E-3</c:v>
                </c:pt>
                <c:pt idx="1576">
                  <c:v>7.7620069999999996E-3</c:v>
                </c:pt>
                <c:pt idx="1577">
                  <c:v>7.750753E-3</c:v>
                </c:pt>
                <c:pt idx="1578">
                  <c:v>7.7385689999999998E-3</c:v>
                </c:pt>
                <c:pt idx="1579">
                  <c:v>7.7261789999999997E-3</c:v>
                </c:pt>
                <c:pt idx="1580">
                  <c:v>7.7141170000000004E-3</c:v>
                </c:pt>
                <c:pt idx="1581">
                  <c:v>7.7018720000000002E-3</c:v>
                </c:pt>
                <c:pt idx="1582">
                  <c:v>7.6891750000000003E-3</c:v>
                </c:pt>
                <c:pt idx="1583">
                  <c:v>7.675571E-3</c:v>
                </c:pt>
                <c:pt idx="1584">
                  <c:v>7.6604899999999998E-3</c:v>
                </c:pt>
                <c:pt idx="1585">
                  <c:v>7.6430170000000002E-3</c:v>
                </c:pt>
                <c:pt idx="1586">
                  <c:v>7.6236810000000002E-3</c:v>
                </c:pt>
                <c:pt idx="1587">
                  <c:v>7.6032519999999996E-3</c:v>
                </c:pt>
                <c:pt idx="1588">
                  <c:v>7.5828400000000004E-3</c:v>
                </c:pt>
                <c:pt idx="1589">
                  <c:v>7.5624619999999998E-3</c:v>
                </c:pt>
                <c:pt idx="1590">
                  <c:v>7.5412830000000002E-3</c:v>
                </c:pt>
                <c:pt idx="1591">
                  <c:v>7.5202029999999996E-3</c:v>
                </c:pt>
                <c:pt idx="1592">
                  <c:v>7.4996660000000003E-3</c:v>
                </c:pt>
                <c:pt idx="1593">
                  <c:v>7.4801529999999998E-3</c:v>
                </c:pt>
                <c:pt idx="1594">
                  <c:v>7.4610659999999997E-3</c:v>
                </c:pt>
                <c:pt idx="1595">
                  <c:v>7.4422239999999999E-3</c:v>
                </c:pt>
                <c:pt idx="1596">
                  <c:v>7.4246540000000001E-3</c:v>
                </c:pt>
                <c:pt idx="1597">
                  <c:v>7.4096279999999997E-3</c:v>
                </c:pt>
                <c:pt idx="1598">
                  <c:v>7.3982700000000002E-3</c:v>
                </c:pt>
                <c:pt idx="1599">
                  <c:v>7.3897340000000002E-3</c:v>
                </c:pt>
                <c:pt idx="1600">
                  <c:v>7.3843140000000003E-3</c:v>
                </c:pt>
                <c:pt idx="1601">
                  <c:v>7.3805320000000004E-3</c:v>
                </c:pt>
                <c:pt idx="1602">
                  <c:v>7.3777189999999996E-3</c:v>
                </c:pt>
                <c:pt idx="1603">
                  <c:v>7.3753789999999996E-3</c:v>
                </c:pt>
                <c:pt idx="1604">
                  <c:v>7.3736180000000002E-3</c:v>
                </c:pt>
                <c:pt idx="1605">
                  <c:v>7.3715530000000003E-3</c:v>
                </c:pt>
                <c:pt idx="1606">
                  <c:v>7.368777E-3</c:v>
                </c:pt>
                <c:pt idx="1607">
                  <c:v>7.3664550000000001E-3</c:v>
                </c:pt>
                <c:pt idx="1608">
                  <c:v>7.3650599999999997E-3</c:v>
                </c:pt>
                <c:pt idx="1609">
                  <c:v>7.3636919999999998E-3</c:v>
                </c:pt>
                <c:pt idx="1610">
                  <c:v>7.363283E-3</c:v>
                </c:pt>
                <c:pt idx="1611">
                  <c:v>7.3640390000000002E-3</c:v>
                </c:pt>
                <c:pt idx="1612">
                  <c:v>7.3656019999999997E-3</c:v>
                </c:pt>
                <c:pt idx="1613">
                  <c:v>7.3674029999999998E-3</c:v>
                </c:pt>
                <c:pt idx="1614">
                  <c:v>7.3700440000000001E-3</c:v>
                </c:pt>
                <c:pt idx="1615">
                  <c:v>7.3728739999999997E-3</c:v>
                </c:pt>
                <c:pt idx="1616">
                  <c:v>7.3753860000000003E-3</c:v>
                </c:pt>
                <c:pt idx="1617">
                  <c:v>7.3777690000000002E-3</c:v>
                </c:pt>
                <c:pt idx="1618">
                  <c:v>7.3798529999999996E-3</c:v>
                </c:pt>
                <c:pt idx="1619">
                  <c:v>7.3813459999999996E-3</c:v>
                </c:pt>
                <c:pt idx="1620">
                  <c:v>7.3828069999999999E-3</c:v>
                </c:pt>
                <c:pt idx="1621">
                  <c:v>7.385356E-3</c:v>
                </c:pt>
                <c:pt idx="1622">
                  <c:v>7.3890819999999999E-3</c:v>
                </c:pt>
                <c:pt idx="1623">
                  <c:v>7.3940660000000004E-3</c:v>
                </c:pt>
                <c:pt idx="1624">
                  <c:v>7.398885E-3</c:v>
                </c:pt>
                <c:pt idx="1625">
                  <c:v>7.4023930000000002E-3</c:v>
                </c:pt>
                <c:pt idx="1626">
                  <c:v>7.4040770000000002E-3</c:v>
                </c:pt>
                <c:pt idx="1627">
                  <c:v>7.4037850000000004E-3</c:v>
                </c:pt>
                <c:pt idx="1628">
                  <c:v>7.402662E-3</c:v>
                </c:pt>
                <c:pt idx="1629">
                  <c:v>7.3991539999999998E-3</c:v>
                </c:pt>
                <c:pt idx="1630">
                  <c:v>7.3949949999999997E-3</c:v>
                </c:pt>
                <c:pt idx="1631">
                  <c:v>7.3920330000000001E-3</c:v>
                </c:pt>
                <c:pt idx="1632">
                  <c:v>7.3895819999999996E-3</c:v>
                </c:pt>
                <c:pt idx="1633">
                  <c:v>7.3863260000000003E-3</c:v>
                </c:pt>
                <c:pt idx="1634">
                  <c:v>7.3825430000000001E-3</c:v>
                </c:pt>
                <c:pt idx="1635">
                  <c:v>7.3783410000000001E-3</c:v>
                </c:pt>
                <c:pt idx="1636">
                  <c:v>7.3724610000000003E-3</c:v>
                </c:pt>
                <c:pt idx="1637">
                  <c:v>7.3649429999999997E-3</c:v>
                </c:pt>
                <c:pt idx="1638">
                  <c:v>7.3575189999999999E-3</c:v>
                </c:pt>
                <c:pt idx="1639">
                  <c:v>7.3489319999999999E-3</c:v>
                </c:pt>
                <c:pt idx="1640">
                  <c:v>7.3389429999999997E-3</c:v>
                </c:pt>
                <c:pt idx="1641">
                  <c:v>7.3279019999999999E-3</c:v>
                </c:pt>
                <c:pt idx="1642">
                  <c:v>7.3162069999999999E-3</c:v>
                </c:pt>
                <c:pt idx="1643">
                  <c:v>7.3038599999999997E-3</c:v>
                </c:pt>
                <c:pt idx="1644">
                  <c:v>7.2906139999999999E-3</c:v>
                </c:pt>
                <c:pt idx="1645">
                  <c:v>7.2762900000000004E-3</c:v>
                </c:pt>
                <c:pt idx="1646">
                  <c:v>7.2602719999999999E-3</c:v>
                </c:pt>
                <c:pt idx="1647">
                  <c:v>7.2426749999999996E-3</c:v>
                </c:pt>
                <c:pt idx="1648">
                  <c:v>7.2250020000000003E-3</c:v>
                </c:pt>
                <c:pt idx="1649">
                  <c:v>7.2064349999999998E-3</c:v>
                </c:pt>
                <c:pt idx="1650">
                  <c:v>7.1885999999999999E-3</c:v>
                </c:pt>
                <c:pt idx="1651">
                  <c:v>7.1716879999999998E-3</c:v>
                </c:pt>
                <c:pt idx="1652">
                  <c:v>7.1577919999999996E-3</c:v>
                </c:pt>
                <c:pt idx="1653">
                  <c:v>7.1458329999999999E-3</c:v>
                </c:pt>
                <c:pt idx="1654">
                  <c:v>7.1339660000000003E-3</c:v>
                </c:pt>
                <c:pt idx="1655">
                  <c:v>7.1219009999999999E-3</c:v>
                </c:pt>
                <c:pt idx="1656">
                  <c:v>7.1107779999999999E-3</c:v>
                </c:pt>
                <c:pt idx="1657">
                  <c:v>7.0999829999999998E-3</c:v>
                </c:pt>
                <c:pt idx="1658">
                  <c:v>7.0889880000000001E-3</c:v>
                </c:pt>
                <c:pt idx="1659">
                  <c:v>7.0784250000000002E-3</c:v>
                </c:pt>
                <c:pt idx="1660">
                  <c:v>7.0689719999999998E-3</c:v>
                </c:pt>
                <c:pt idx="1661">
                  <c:v>7.060088E-3</c:v>
                </c:pt>
                <c:pt idx="1662">
                  <c:v>7.0526529999999999E-3</c:v>
                </c:pt>
                <c:pt idx="1663">
                  <c:v>7.0462750000000003E-3</c:v>
                </c:pt>
                <c:pt idx="1664">
                  <c:v>7.0404559999999996E-3</c:v>
                </c:pt>
                <c:pt idx="1665">
                  <c:v>7.0339349999999998E-3</c:v>
                </c:pt>
                <c:pt idx="1666">
                  <c:v>7.0261239999999999E-3</c:v>
                </c:pt>
                <c:pt idx="1667">
                  <c:v>7.0163350000000003E-3</c:v>
                </c:pt>
                <c:pt idx="1668">
                  <c:v>7.0050449999999997E-3</c:v>
                </c:pt>
                <c:pt idx="1669">
                  <c:v>6.9926670000000002E-3</c:v>
                </c:pt>
                <c:pt idx="1670">
                  <c:v>6.9795559999999996E-3</c:v>
                </c:pt>
                <c:pt idx="1671">
                  <c:v>6.9663729999999997E-3</c:v>
                </c:pt>
                <c:pt idx="1672">
                  <c:v>6.9535389999999999E-3</c:v>
                </c:pt>
                <c:pt idx="1673">
                  <c:v>6.9411660000000003E-3</c:v>
                </c:pt>
                <c:pt idx="1674">
                  <c:v>6.9293530000000001E-3</c:v>
                </c:pt>
                <c:pt idx="1675">
                  <c:v>6.9183960000000003E-3</c:v>
                </c:pt>
                <c:pt idx="1676">
                  <c:v>6.908773E-3</c:v>
                </c:pt>
                <c:pt idx="1677">
                  <c:v>6.8999329999999996E-3</c:v>
                </c:pt>
                <c:pt idx="1678">
                  <c:v>6.8926810000000003E-3</c:v>
                </c:pt>
                <c:pt idx="1679">
                  <c:v>6.8856860000000002E-3</c:v>
                </c:pt>
                <c:pt idx="1680">
                  <c:v>6.8791269999999996E-3</c:v>
                </c:pt>
                <c:pt idx="1681">
                  <c:v>6.8732209999999997E-3</c:v>
                </c:pt>
                <c:pt idx="1682">
                  <c:v>6.867522E-3</c:v>
                </c:pt>
                <c:pt idx="1683">
                  <c:v>6.8627089999999998E-3</c:v>
                </c:pt>
                <c:pt idx="1684">
                  <c:v>6.8578939999999998E-3</c:v>
                </c:pt>
                <c:pt idx="1685">
                  <c:v>6.8522670000000004E-3</c:v>
                </c:pt>
                <c:pt idx="1686">
                  <c:v>6.8443339999999997E-3</c:v>
                </c:pt>
                <c:pt idx="1687">
                  <c:v>6.8352079999999997E-3</c:v>
                </c:pt>
                <c:pt idx="1688">
                  <c:v>6.8263969999999997E-3</c:v>
                </c:pt>
                <c:pt idx="1689">
                  <c:v>6.8175620000000001E-3</c:v>
                </c:pt>
                <c:pt idx="1690">
                  <c:v>6.8098239999999999E-3</c:v>
                </c:pt>
                <c:pt idx="1691">
                  <c:v>6.8035910000000003E-3</c:v>
                </c:pt>
                <c:pt idx="1692">
                  <c:v>6.7986490000000004E-3</c:v>
                </c:pt>
                <c:pt idx="1693">
                  <c:v>6.7948039999999998E-3</c:v>
                </c:pt>
                <c:pt idx="1694">
                  <c:v>6.7910369999999998E-3</c:v>
                </c:pt>
                <c:pt idx="1695">
                  <c:v>6.7872269999999998E-3</c:v>
                </c:pt>
                <c:pt idx="1696">
                  <c:v>6.7829250000000004E-3</c:v>
                </c:pt>
                <c:pt idx="1697">
                  <c:v>6.7792570000000003E-3</c:v>
                </c:pt>
                <c:pt idx="1698">
                  <c:v>6.7750780000000004E-3</c:v>
                </c:pt>
                <c:pt idx="1699">
                  <c:v>6.7707289999999996E-3</c:v>
                </c:pt>
                <c:pt idx="1700">
                  <c:v>6.7669779999999999E-3</c:v>
                </c:pt>
                <c:pt idx="1701">
                  <c:v>6.7615940000000001E-3</c:v>
                </c:pt>
                <c:pt idx="1702">
                  <c:v>6.7552050000000002E-3</c:v>
                </c:pt>
                <c:pt idx="1703">
                  <c:v>6.7493379999999997E-3</c:v>
                </c:pt>
                <c:pt idx="1704">
                  <c:v>6.7435919999999996E-3</c:v>
                </c:pt>
                <c:pt idx="1705">
                  <c:v>6.7372669999999999E-3</c:v>
                </c:pt>
                <c:pt idx="1706">
                  <c:v>6.7300850000000002E-3</c:v>
                </c:pt>
                <c:pt idx="1707">
                  <c:v>6.722174E-3</c:v>
                </c:pt>
                <c:pt idx="1708">
                  <c:v>6.714093E-3</c:v>
                </c:pt>
                <c:pt idx="1709">
                  <c:v>6.7066540000000003E-3</c:v>
                </c:pt>
                <c:pt idx="1710">
                  <c:v>6.700185E-3</c:v>
                </c:pt>
                <c:pt idx="1711">
                  <c:v>6.6949030000000003E-3</c:v>
                </c:pt>
                <c:pt idx="1712">
                  <c:v>6.6892280000000002E-3</c:v>
                </c:pt>
                <c:pt idx="1713">
                  <c:v>6.6829769999999997E-3</c:v>
                </c:pt>
                <c:pt idx="1714">
                  <c:v>6.6758090000000004E-3</c:v>
                </c:pt>
                <c:pt idx="1715">
                  <c:v>6.6683589999999996E-3</c:v>
                </c:pt>
                <c:pt idx="1716">
                  <c:v>6.660745E-3</c:v>
                </c:pt>
                <c:pt idx="1717">
                  <c:v>6.6520870000000001E-3</c:v>
                </c:pt>
                <c:pt idx="1718">
                  <c:v>6.6438590000000002E-3</c:v>
                </c:pt>
                <c:pt idx="1719">
                  <c:v>6.6366150000000002E-3</c:v>
                </c:pt>
                <c:pt idx="1720">
                  <c:v>6.6300040000000001E-3</c:v>
                </c:pt>
                <c:pt idx="1721">
                  <c:v>6.6227660000000004E-3</c:v>
                </c:pt>
                <c:pt idx="1722">
                  <c:v>6.6151930000000001E-3</c:v>
                </c:pt>
                <c:pt idx="1723">
                  <c:v>6.6081890000000004E-3</c:v>
                </c:pt>
                <c:pt idx="1724">
                  <c:v>6.6011469999999999E-3</c:v>
                </c:pt>
                <c:pt idx="1725">
                  <c:v>6.5931339999999996E-3</c:v>
                </c:pt>
                <c:pt idx="1726">
                  <c:v>6.584871E-3</c:v>
                </c:pt>
                <c:pt idx="1727">
                  <c:v>6.5773419999999999E-3</c:v>
                </c:pt>
                <c:pt idx="1728">
                  <c:v>6.5705599999999996E-3</c:v>
                </c:pt>
                <c:pt idx="1729">
                  <c:v>6.5641079999999999E-3</c:v>
                </c:pt>
                <c:pt idx="1730">
                  <c:v>6.5579490000000004E-3</c:v>
                </c:pt>
                <c:pt idx="1731">
                  <c:v>6.552085E-3</c:v>
                </c:pt>
                <c:pt idx="1732">
                  <c:v>6.5473789999999999E-3</c:v>
                </c:pt>
                <c:pt idx="1733">
                  <c:v>6.5420679999999998E-3</c:v>
                </c:pt>
                <c:pt idx="1734">
                  <c:v>6.5364630000000002E-3</c:v>
                </c:pt>
                <c:pt idx="1735">
                  <c:v>6.530625E-3</c:v>
                </c:pt>
                <c:pt idx="1736">
                  <c:v>6.5239749999999996E-3</c:v>
                </c:pt>
                <c:pt idx="1737">
                  <c:v>6.5164699999999999E-3</c:v>
                </c:pt>
                <c:pt idx="1738">
                  <c:v>6.5077140000000004E-3</c:v>
                </c:pt>
                <c:pt idx="1739">
                  <c:v>6.4980339999999998E-3</c:v>
                </c:pt>
                <c:pt idx="1740">
                  <c:v>6.4885100000000003E-3</c:v>
                </c:pt>
                <c:pt idx="1741">
                  <c:v>6.4780990000000002E-3</c:v>
                </c:pt>
                <c:pt idx="1742">
                  <c:v>6.4677770000000001E-3</c:v>
                </c:pt>
                <c:pt idx="1743">
                  <c:v>6.4576989999999999E-3</c:v>
                </c:pt>
                <c:pt idx="1744">
                  <c:v>6.4490219999999996E-3</c:v>
                </c:pt>
                <c:pt idx="1745">
                  <c:v>6.441118E-3</c:v>
                </c:pt>
                <c:pt idx="1746">
                  <c:v>6.4338650000000004E-3</c:v>
                </c:pt>
                <c:pt idx="1747">
                  <c:v>6.427014E-3</c:v>
                </c:pt>
                <c:pt idx="1748">
                  <c:v>6.4190929999999998E-3</c:v>
                </c:pt>
                <c:pt idx="1749">
                  <c:v>6.4095139999999998E-3</c:v>
                </c:pt>
                <c:pt idx="1750">
                  <c:v>6.399704E-3</c:v>
                </c:pt>
                <c:pt idx="1751">
                  <c:v>6.3896810000000004E-3</c:v>
                </c:pt>
                <c:pt idx="1752">
                  <c:v>6.3784610000000002E-3</c:v>
                </c:pt>
                <c:pt idx="1753">
                  <c:v>6.3662839999999998E-3</c:v>
                </c:pt>
                <c:pt idx="1754">
                  <c:v>6.3545820000000001E-3</c:v>
                </c:pt>
                <c:pt idx="1755">
                  <c:v>6.3434229999999999E-3</c:v>
                </c:pt>
                <c:pt idx="1756">
                  <c:v>6.3319520000000001E-3</c:v>
                </c:pt>
                <c:pt idx="1757">
                  <c:v>6.3207710000000002E-3</c:v>
                </c:pt>
                <c:pt idx="1758">
                  <c:v>6.3106309999999997E-3</c:v>
                </c:pt>
                <c:pt idx="1759">
                  <c:v>6.3017710000000003E-3</c:v>
                </c:pt>
                <c:pt idx="1760">
                  <c:v>6.293547E-3</c:v>
                </c:pt>
                <c:pt idx="1761">
                  <c:v>6.2864150000000001E-3</c:v>
                </c:pt>
                <c:pt idx="1762">
                  <c:v>6.2802530000000004E-3</c:v>
                </c:pt>
                <c:pt idx="1763">
                  <c:v>6.2741170000000001E-3</c:v>
                </c:pt>
                <c:pt idx="1764">
                  <c:v>6.2675420000000001E-3</c:v>
                </c:pt>
                <c:pt idx="1765">
                  <c:v>6.2604189999999997E-3</c:v>
                </c:pt>
                <c:pt idx="1766">
                  <c:v>6.2508590000000001E-3</c:v>
                </c:pt>
                <c:pt idx="1767">
                  <c:v>6.2400809999999998E-3</c:v>
                </c:pt>
                <c:pt idx="1768">
                  <c:v>6.2302140000000004E-3</c:v>
                </c:pt>
                <c:pt idx="1769">
                  <c:v>6.2214159999999996E-3</c:v>
                </c:pt>
                <c:pt idx="1770">
                  <c:v>6.2131089999999996E-3</c:v>
                </c:pt>
                <c:pt idx="1771">
                  <c:v>6.2043480000000002E-3</c:v>
                </c:pt>
                <c:pt idx="1772">
                  <c:v>6.1954649999999998E-3</c:v>
                </c:pt>
                <c:pt idx="1773">
                  <c:v>6.1852499999999998E-3</c:v>
                </c:pt>
                <c:pt idx="1774">
                  <c:v>6.1744520000000004E-3</c:v>
                </c:pt>
                <c:pt idx="1775">
                  <c:v>6.1630290000000004E-3</c:v>
                </c:pt>
                <c:pt idx="1776">
                  <c:v>6.151559E-3</c:v>
                </c:pt>
                <c:pt idx="1777">
                  <c:v>6.1404789999999999E-3</c:v>
                </c:pt>
                <c:pt idx="1778">
                  <c:v>6.1301929999999999E-3</c:v>
                </c:pt>
                <c:pt idx="1779">
                  <c:v>6.1203189999999999E-3</c:v>
                </c:pt>
                <c:pt idx="1780">
                  <c:v>6.1110169999999998E-3</c:v>
                </c:pt>
                <c:pt idx="1781">
                  <c:v>6.1019719999999998E-3</c:v>
                </c:pt>
                <c:pt idx="1782">
                  <c:v>6.0925550000000004E-3</c:v>
                </c:pt>
                <c:pt idx="1783">
                  <c:v>6.0824729999999997E-3</c:v>
                </c:pt>
                <c:pt idx="1784">
                  <c:v>6.0741600000000003E-3</c:v>
                </c:pt>
                <c:pt idx="1785">
                  <c:v>6.0670840000000004E-3</c:v>
                </c:pt>
                <c:pt idx="1786">
                  <c:v>6.060218E-3</c:v>
                </c:pt>
                <c:pt idx="1787">
                  <c:v>6.0533749999999997E-3</c:v>
                </c:pt>
                <c:pt idx="1788">
                  <c:v>6.0484479999999997E-3</c:v>
                </c:pt>
                <c:pt idx="1789">
                  <c:v>6.0451139999999999E-3</c:v>
                </c:pt>
                <c:pt idx="1790">
                  <c:v>6.0408809999999997E-3</c:v>
                </c:pt>
                <c:pt idx="1791">
                  <c:v>6.0360750000000001E-3</c:v>
                </c:pt>
                <c:pt idx="1792">
                  <c:v>6.0315000000000004E-3</c:v>
                </c:pt>
                <c:pt idx="1793">
                  <c:v>6.0271999999999999E-3</c:v>
                </c:pt>
                <c:pt idx="1794">
                  <c:v>6.0228679999999998E-3</c:v>
                </c:pt>
                <c:pt idx="1795">
                  <c:v>6.0183260000000001E-3</c:v>
                </c:pt>
                <c:pt idx="1796">
                  <c:v>6.0125739999999997E-3</c:v>
                </c:pt>
                <c:pt idx="1797">
                  <c:v>6.0047599999999996E-3</c:v>
                </c:pt>
                <c:pt idx="1798">
                  <c:v>5.9968790000000001E-3</c:v>
                </c:pt>
                <c:pt idx="1799">
                  <c:v>5.9883130000000003E-3</c:v>
                </c:pt>
                <c:pt idx="1800">
                  <c:v>5.9791460000000003E-3</c:v>
                </c:pt>
                <c:pt idx="1801">
                  <c:v>5.9692479999999999E-3</c:v>
                </c:pt>
                <c:pt idx="1802">
                  <c:v>5.9592350000000002E-3</c:v>
                </c:pt>
                <c:pt idx="1803">
                  <c:v>5.9493410000000004E-3</c:v>
                </c:pt>
                <c:pt idx="1804">
                  <c:v>5.9394369999999997E-3</c:v>
                </c:pt>
                <c:pt idx="1805">
                  <c:v>5.9289219999999997E-3</c:v>
                </c:pt>
                <c:pt idx="1806">
                  <c:v>5.9188269999999998E-3</c:v>
                </c:pt>
                <c:pt idx="1807">
                  <c:v>5.9103810000000001E-3</c:v>
                </c:pt>
                <c:pt idx="1808">
                  <c:v>5.9024339999999998E-3</c:v>
                </c:pt>
                <c:pt idx="1809">
                  <c:v>5.8937340000000003E-3</c:v>
                </c:pt>
                <c:pt idx="1810">
                  <c:v>5.8857989999999997E-3</c:v>
                </c:pt>
                <c:pt idx="1811">
                  <c:v>5.8781789999999999E-3</c:v>
                </c:pt>
                <c:pt idx="1812">
                  <c:v>5.8720040000000001E-3</c:v>
                </c:pt>
                <c:pt idx="1813">
                  <c:v>5.8672079999999996E-3</c:v>
                </c:pt>
                <c:pt idx="1814">
                  <c:v>5.8635479999999997E-3</c:v>
                </c:pt>
                <c:pt idx="1815">
                  <c:v>5.860568E-3</c:v>
                </c:pt>
                <c:pt idx="1816">
                  <c:v>5.8577079999999997E-3</c:v>
                </c:pt>
                <c:pt idx="1817">
                  <c:v>5.854087E-3</c:v>
                </c:pt>
                <c:pt idx="1818">
                  <c:v>5.8501239999999999E-3</c:v>
                </c:pt>
                <c:pt idx="1819">
                  <c:v>5.845495E-3</c:v>
                </c:pt>
                <c:pt idx="1820">
                  <c:v>5.8399280000000003E-3</c:v>
                </c:pt>
                <c:pt idx="1821">
                  <c:v>5.8347329999999999E-3</c:v>
                </c:pt>
                <c:pt idx="1822">
                  <c:v>5.8317430000000003E-3</c:v>
                </c:pt>
                <c:pt idx="1823">
                  <c:v>5.8300419999999997E-3</c:v>
                </c:pt>
                <c:pt idx="1824">
                  <c:v>5.8297849999999997E-3</c:v>
                </c:pt>
                <c:pt idx="1825">
                  <c:v>5.8298480000000003E-3</c:v>
                </c:pt>
                <c:pt idx="1826">
                  <c:v>5.8286969999999999E-3</c:v>
                </c:pt>
                <c:pt idx="1827">
                  <c:v>5.8254810000000004E-3</c:v>
                </c:pt>
                <c:pt idx="1828">
                  <c:v>5.8200550000000002E-3</c:v>
                </c:pt>
                <c:pt idx="1829">
                  <c:v>5.8144019999999998E-3</c:v>
                </c:pt>
                <c:pt idx="1830">
                  <c:v>5.8094649999999998E-3</c:v>
                </c:pt>
                <c:pt idx="1831">
                  <c:v>5.804961E-3</c:v>
                </c:pt>
                <c:pt idx="1832">
                  <c:v>5.8005909999999999E-3</c:v>
                </c:pt>
                <c:pt idx="1833">
                  <c:v>5.7966909999999996E-3</c:v>
                </c:pt>
                <c:pt idx="1834">
                  <c:v>5.7935460000000001E-3</c:v>
                </c:pt>
                <c:pt idx="1835">
                  <c:v>5.7905359999999998E-3</c:v>
                </c:pt>
                <c:pt idx="1836">
                  <c:v>5.7883309999999999E-3</c:v>
                </c:pt>
                <c:pt idx="1837">
                  <c:v>5.7860680000000001E-3</c:v>
                </c:pt>
                <c:pt idx="1838">
                  <c:v>5.783046E-3</c:v>
                </c:pt>
                <c:pt idx="1839">
                  <c:v>5.7787380000000003E-3</c:v>
                </c:pt>
                <c:pt idx="1840">
                  <c:v>5.7723389999999996E-3</c:v>
                </c:pt>
                <c:pt idx="1841">
                  <c:v>5.7639309999999999E-3</c:v>
                </c:pt>
                <c:pt idx="1842">
                  <c:v>5.7551959999999997E-3</c:v>
                </c:pt>
                <c:pt idx="1843">
                  <c:v>5.7466289999999996E-3</c:v>
                </c:pt>
                <c:pt idx="1844">
                  <c:v>5.7377890000000001E-3</c:v>
                </c:pt>
                <c:pt idx="1845">
                  <c:v>5.7271529999999996E-3</c:v>
                </c:pt>
                <c:pt idx="1846">
                  <c:v>5.7148540000000001E-3</c:v>
                </c:pt>
                <c:pt idx="1847">
                  <c:v>5.7027670000000001E-3</c:v>
                </c:pt>
                <c:pt idx="1848">
                  <c:v>5.692646E-3</c:v>
                </c:pt>
                <c:pt idx="1849">
                  <c:v>5.68382E-3</c:v>
                </c:pt>
                <c:pt idx="1850">
                  <c:v>5.6758640000000001E-3</c:v>
                </c:pt>
                <c:pt idx="1851">
                  <c:v>5.6690389999999998E-3</c:v>
                </c:pt>
                <c:pt idx="1852">
                  <c:v>5.6633159999999998E-3</c:v>
                </c:pt>
                <c:pt idx="1853">
                  <c:v>5.6574820000000001E-3</c:v>
                </c:pt>
                <c:pt idx="1854">
                  <c:v>5.6506120000000002E-3</c:v>
                </c:pt>
                <c:pt idx="1855">
                  <c:v>5.6426890000000002E-3</c:v>
                </c:pt>
                <c:pt idx="1856">
                  <c:v>5.6334590000000004E-3</c:v>
                </c:pt>
                <c:pt idx="1857">
                  <c:v>5.622747E-3</c:v>
                </c:pt>
                <c:pt idx="1858">
                  <c:v>5.612105E-3</c:v>
                </c:pt>
                <c:pt idx="1859">
                  <c:v>5.6013840000000001E-3</c:v>
                </c:pt>
                <c:pt idx="1860">
                  <c:v>5.5902620000000004E-3</c:v>
                </c:pt>
                <c:pt idx="1861">
                  <c:v>5.5800540000000001E-3</c:v>
                </c:pt>
                <c:pt idx="1862">
                  <c:v>5.5717659999999997E-3</c:v>
                </c:pt>
                <c:pt idx="1863">
                  <c:v>5.5643359999999996E-3</c:v>
                </c:pt>
                <c:pt idx="1864">
                  <c:v>5.5578870000000001E-3</c:v>
                </c:pt>
                <c:pt idx="1865">
                  <c:v>5.551444E-3</c:v>
                </c:pt>
                <c:pt idx="1866">
                  <c:v>5.5454249999999997E-3</c:v>
                </c:pt>
                <c:pt idx="1867">
                  <c:v>5.540222E-3</c:v>
                </c:pt>
                <c:pt idx="1868">
                  <c:v>5.5341030000000003E-3</c:v>
                </c:pt>
                <c:pt idx="1869">
                  <c:v>5.5284330000000001E-3</c:v>
                </c:pt>
                <c:pt idx="1870">
                  <c:v>5.5254079999999999E-3</c:v>
                </c:pt>
                <c:pt idx="1871">
                  <c:v>5.5235060000000001E-3</c:v>
                </c:pt>
                <c:pt idx="1872">
                  <c:v>5.522028E-3</c:v>
                </c:pt>
                <c:pt idx="1873">
                  <c:v>5.5212129999999996E-3</c:v>
                </c:pt>
                <c:pt idx="1874">
                  <c:v>5.5198160000000003E-3</c:v>
                </c:pt>
                <c:pt idx="1875">
                  <c:v>5.5178179999999999E-3</c:v>
                </c:pt>
                <c:pt idx="1876">
                  <c:v>5.5155509999999996E-3</c:v>
                </c:pt>
                <c:pt idx="1877">
                  <c:v>5.5126410000000004E-3</c:v>
                </c:pt>
                <c:pt idx="1878">
                  <c:v>5.510249E-3</c:v>
                </c:pt>
                <c:pt idx="1879">
                  <c:v>5.5073489999999999E-3</c:v>
                </c:pt>
                <c:pt idx="1880">
                  <c:v>5.5042449999999996E-3</c:v>
                </c:pt>
                <c:pt idx="1881">
                  <c:v>5.5000149999999996E-3</c:v>
                </c:pt>
                <c:pt idx="1882">
                  <c:v>5.49483E-3</c:v>
                </c:pt>
                <c:pt idx="1883">
                  <c:v>5.4901539999999997E-3</c:v>
                </c:pt>
                <c:pt idx="1884">
                  <c:v>5.4859219999999998E-3</c:v>
                </c:pt>
                <c:pt idx="1885">
                  <c:v>5.4819220000000002E-3</c:v>
                </c:pt>
                <c:pt idx="1886">
                  <c:v>5.4775859999999996E-3</c:v>
                </c:pt>
                <c:pt idx="1887">
                  <c:v>5.4725299999999998E-3</c:v>
                </c:pt>
                <c:pt idx="1888">
                  <c:v>5.4684119999999998E-3</c:v>
                </c:pt>
                <c:pt idx="1889">
                  <c:v>5.4644630000000001E-3</c:v>
                </c:pt>
                <c:pt idx="1890">
                  <c:v>5.4610930000000002E-3</c:v>
                </c:pt>
                <c:pt idx="1891">
                  <c:v>5.4579370000000004E-3</c:v>
                </c:pt>
                <c:pt idx="1892">
                  <c:v>5.455934E-3</c:v>
                </c:pt>
                <c:pt idx="1893">
                  <c:v>5.4544249999999997E-3</c:v>
                </c:pt>
                <c:pt idx="1894">
                  <c:v>5.452124E-3</c:v>
                </c:pt>
                <c:pt idx="1895">
                  <c:v>5.4487340000000002E-3</c:v>
                </c:pt>
                <c:pt idx="1896">
                  <c:v>5.4448669999999999E-3</c:v>
                </c:pt>
                <c:pt idx="1897">
                  <c:v>5.4413100000000004E-3</c:v>
                </c:pt>
                <c:pt idx="1898">
                  <c:v>5.4387840000000003E-3</c:v>
                </c:pt>
                <c:pt idx="1899">
                  <c:v>5.4363889999999998E-3</c:v>
                </c:pt>
                <c:pt idx="1900">
                  <c:v>5.4342959999999999E-3</c:v>
                </c:pt>
                <c:pt idx="1901">
                  <c:v>5.4323949999999996E-3</c:v>
                </c:pt>
                <c:pt idx="1902">
                  <c:v>5.4301250000000001E-3</c:v>
                </c:pt>
                <c:pt idx="1903">
                  <c:v>5.4254749999999999E-3</c:v>
                </c:pt>
                <c:pt idx="1904">
                  <c:v>5.420518E-3</c:v>
                </c:pt>
                <c:pt idx="1905">
                  <c:v>5.4140220000000001E-3</c:v>
                </c:pt>
                <c:pt idx="1906">
                  <c:v>5.4058609999999997E-3</c:v>
                </c:pt>
                <c:pt idx="1907">
                  <c:v>5.3969179999999997E-3</c:v>
                </c:pt>
                <c:pt idx="1908">
                  <c:v>5.3874930000000001E-3</c:v>
                </c:pt>
                <c:pt idx="1909">
                  <c:v>5.3775999999999997E-3</c:v>
                </c:pt>
                <c:pt idx="1910">
                  <c:v>5.3674430000000004E-3</c:v>
                </c:pt>
                <c:pt idx="1911">
                  <c:v>5.3567709999999998E-3</c:v>
                </c:pt>
                <c:pt idx="1912">
                  <c:v>5.3451549999999999E-3</c:v>
                </c:pt>
                <c:pt idx="1913">
                  <c:v>5.3326279999999998E-3</c:v>
                </c:pt>
                <c:pt idx="1914">
                  <c:v>5.3187399999999998E-3</c:v>
                </c:pt>
                <c:pt idx="1915">
                  <c:v>5.3055510000000004E-3</c:v>
                </c:pt>
                <c:pt idx="1916">
                  <c:v>5.2929989999999996E-3</c:v>
                </c:pt>
                <c:pt idx="1917">
                  <c:v>5.2794280000000001E-3</c:v>
                </c:pt>
                <c:pt idx="1918">
                  <c:v>5.2656780000000002E-3</c:v>
                </c:pt>
                <c:pt idx="1919">
                  <c:v>5.252362E-3</c:v>
                </c:pt>
                <c:pt idx="1920">
                  <c:v>5.2389029999999996E-3</c:v>
                </c:pt>
                <c:pt idx="1921">
                  <c:v>5.2250049999999996E-3</c:v>
                </c:pt>
                <c:pt idx="1922">
                  <c:v>5.2114739999999998E-3</c:v>
                </c:pt>
                <c:pt idx="1923">
                  <c:v>5.1982460000000001E-3</c:v>
                </c:pt>
                <c:pt idx="1924">
                  <c:v>5.185879E-3</c:v>
                </c:pt>
                <c:pt idx="1925">
                  <c:v>5.1747069999999997E-3</c:v>
                </c:pt>
                <c:pt idx="1926">
                  <c:v>5.1642889999999999E-3</c:v>
                </c:pt>
                <c:pt idx="1927">
                  <c:v>5.1546810000000004E-3</c:v>
                </c:pt>
                <c:pt idx="1928">
                  <c:v>5.1460489999999998E-3</c:v>
                </c:pt>
                <c:pt idx="1929">
                  <c:v>5.1387810000000003E-3</c:v>
                </c:pt>
                <c:pt idx="1930">
                  <c:v>5.1337279999999997E-3</c:v>
                </c:pt>
                <c:pt idx="1931">
                  <c:v>5.1293659999999998E-3</c:v>
                </c:pt>
                <c:pt idx="1932">
                  <c:v>5.1244430000000002E-3</c:v>
                </c:pt>
                <c:pt idx="1933">
                  <c:v>5.1199619999999996E-3</c:v>
                </c:pt>
                <c:pt idx="1934">
                  <c:v>5.1160629999999997E-3</c:v>
                </c:pt>
                <c:pt idx="1935">
                  <c:v>5.1104139999999998E-3</c:v>
                </c:pt>
                <c:pt idx="1936">
                  <c:v>5.1042070000000004E-3</c:v>
                </c:pt>
                <c:pt idx="1937">
                  <c:v>5.0984300000000001E-3</c:v>
                </c:pt>
                <c:pt idx="1938">
                  <c:v>5.0929490000000003E-3</c:v>
                </c:pt>
                <c:pt idx="1939">
                  <c:v>5.0873749999999999E-3</c:v>
                </c:pt>
                <c:pt idx="1940">
                  <c:v>5.0813899999999999E-3</c:v>
                </c:pt>
                <c:pt idx="1941">
                  <c:v>5.0751299999999997E-3</c:v>
                </c:pt>
                <c:pt idx="1942">
                  <c:v>5.0691390000000003E-3</c:v>
                </c:pt>
                <c:pt idx="1943">
                  <c:v>5.062914E-3</c:v>
                </c:pt>
                <c:pt idx="1944">
                  <c:v>5.0576320000000003E-3</c:v>
                </c:pt>
                <c:pt idx="1945">
                  <c:v>5.0523180000000001E-3</c:v>
                </c:pt>
                <c:pt idx="1946">
                  <c:v>5.0465570000000001E-3</c:v>
                </c:pt>
                <c:pt idx="1947">
                  <c:v>5.0397150000000002E-3</c:v>
                </c:pt>
                <c:pt idx="1948">
                  <c:v>5.0318339999999998E-3</c:v>
                </c:pt>
                <c:pt idx="1949">
                  <c:v>5.023357E-3</c:v>
                </c:pt>
                <c:pt idx="1950">
                  <c:v>5.0144289999999999E-3</c:v>
                </c:pt>
                <c:pt idx="1951">
                  <c:v>5.0055569999999999E-3</c:v>
                </c:pt>
                <c:pt idx="1952">
                  <c:v>4.9984019999999999E-3</c:v>
                </c:pt>
                <c:pt idx="1953">
                  <c:v>4.9919819999999998E-3</c:v>
                </c:pt>
                <c:pt idx="1954">
                  <c:v>4.98425E-3</c:v>
                </c:pt>
                <c:pt idx="1955">
                  <c:v>4.975518E-3</c:v>
                </c:pt>
                <c:pt idx="1956">
                  <c:v>4.9657110000000003E-3</c:v>
                </c:pt>
                <c:pt idx="1957">
                  <c:v>4.9547080000000004E-3</c:v>
                </c:pt>
                <c:pt idx="1958">
                  <c:v>4.9442669999999996E-3</c:v>
                </c:pt>
                <c:pt idx="1959">
                  <c:v>4.9338619999999998E-3</c:v>
                </c:pt>
                <c:pt idx="1960">
                  <c:v>4.9233599999999999E-3</c:v>
                </c:pt>
                <c:pt idx="1961">
                  <c:v>4.9125749999999998E-3</c:v>
                </c:pt>
                <c:pt idx="1962">
                  <c:v>4.9014339999999997E-3</c:v>
                </c:pt>
                <c:pt idx="1963">
                  <c:v>4.8903189999999997E-3</c:v>
                </c:pt>
                <c:pt idx="1964">
                  <c:v>4.8795000000000002E-3</c:v>
                </c:pt>
                <c:pt idx="1965">
                  <c:v>4.8683399999999996E-3</c:v>
                </c:pt>
                <c:pt idx="1966">
                  <c:v>4.857241E-3</c:v>
                </c:pt>
                <c:pt idx="1967">
                  <c:v>4.8466960000000002E-3</c:v>
                </c:pt>
                <c:pt idx="1968">
                  <c:v>4.8376479999999999E-3</c:v>
                </c:pt>
                <c:pt idx="1969">
                  <c:v>4.8291760000000001E-3</c:v>
                </c:pt>
                <c:pt idx="1970">
                  <c:v>4.8216279999999997E-3</c:v>
                </c:pt>
                <c:pt idx="1971">
                  <c:v>4.81527E-3</c:v>
                </c:pt>
                <c:pt idx="1972">
                  <c:v>4.8112479999999997E-3</c:v>
                </c:pt>
                <c:pt idx="1973">
                  <c:v>4.8095020000000002E-3</c:v>
                </c:pt>
                <c:pt idx="1974">
                  <c:v>4.8088360000000004E-3</c:v>
                </c:pt>
                <c:pt idx="1975">
                  <c:v>4.8088719999999996E-3</c:v>
                </c:pt>
                <c:pt idx="1976">
                  <c:v>4.8094160000000004E-3</c:v>
                </c:pt>
                <c:pt idx="1977">
                  <c:v>4.810277E-3</c:v>
                </c:pt>
                <c:pt idx="1978">
                  <c:v>4.8111869999999998E-3</c:v>
                </c:pt>
                <c:pt idx="1979">
                  <c:v>4.8113360000000003E-3</c:v>
                </c:pt>
                <c:pt idx="1980">
                  <c:v>4.8104810000000001E-3</c:v>
                </c:pt>
                <c:pt idx="1981">
                  <c:v>4.809153E-3</c:v>
                </c:pt>
                <c:pt idx="1982">
                  <c:v>4.808166E-3</c:v>
                </c:pt>
                <c:pt idx="1983">
                  <c:v>4.8073029999999997E-3</c:v>
                </c:pt>
                <c:pt idx="1984">
                  <c:v>4.8073359999999997E-3</c:v>
                </c:pt>
                <c:pt idx="1985">
                  <c:v>4.8071340000000002E-3</c:v>
                </c:pt>
                <c:pt idx="1986">
                  <c:v>4.8070320000000001E-3</c:v>
                </c:pt>
                <c:pt idx="1987">
                  <c:v>4.8065399999999998E-3</c:v>
                </c:pt>
                <c:pt idx="1988">
                  <c:v>4.805653E-3</c:v>
                </c:pt>
                <c:pt idx="1989">
                  <c:v>4.8047970000000004E-3</c:v>
                </c:pt>
                <c:pt idx="1990">
                  <c:v>4.8037679999999999E-3</c:v>
                </c:pt>
                <c:pt idx="1991">
                  <c:v>4.8023110000000001E-3</c:v>
                </c:pt>
                <c:pt idx="1992">
                  <c:v>4.8006000000000004E-3</c:v>
                </c:pt>
                <c:pt idx="1993">
                  <c:v>4.7992520000000004E-3</c:v>
                </c:pt>
                <c:pt idx="1994">
                  <c:v>4.798737E-3</c:v>
                </c:pt>
                <c:pt idx="1995">
                  <c:v>4.7982700000000003E-3</c:v>
                </c:pt>
                <c:pt idx="1996">
                  <c:v>4.7980849999999997E-3</c:v>
                </c:pt>
                <c:pt idx="1997">
                  <c:v>4.7986549999999998E-3</c:v>
                </c:pt>
                <c:pt idx="1998">
                  <c:v>4.8016680000000003E-3</c:v>
                </c:pt>
                <c:pt idx="1999">
                  <c:v>4.8049720000000002E-3</c:v>
                </c:pt>
                <c:pt idx="2000">
                  <c:v>4.8075080000000003E-3</c:v>
                </c:pt>
                <c:pt idx="2001">
                  <c:v>4.8093220000000004E-3</c:v>
                </c:pt>
                <c:pt idx="2002">
                  <c:v>4.8108400000000003E-3</c:v>
                </c:pt>
                <c:pt idx="2003">
                  <c:v>4.812139E-3</c:v>
                </c:pt>
                <c:pt idx="2004">
                  <c:v>4.81337E-3</c:v>
                </c:pt>
                <c:pt idx="2005">
                  <c:v>4.8146489999999998E-3</c:v>
                </c:pt>
                <c:pt idx="2006">
                  <c:v>4.8153500000000004E-3</c:v>
                </c:pt>
                <c:pt idx="2007">
                  <c:v>4.8155960000000001E-3</c:v>
                </c:pt>
                <c:pt idx="2008">
                  <c:v>4.8157030000000002E-3</c:v>
                </c:pt>
                <c:pt idx="2009">
                  <c:v>4.8155309999999996E-3</c:v>
                </c:pt>
                <c:pt idx="2010">
                  <c:v>4.8143559999999997E-3</c:v>
                </c:pt>
                <c:pt idx="2011">
                  <c:v>4.811531E-3</c:v>
                </c:pt>
                <c:pt idx="2012">
                  <c:v>4.8085869999999996E-3</c:v>
                </c:pt>
                <c:pt idx="2013">
                  <c:v>4.8049800000000004E-3</c:v>
                </c:pt>
                <c:pt idx="2014">
                  <c:v>4.8001759999999997E-3</c:v>
                </c:pt>
                <c:pt idx="2015">
                  <c:v>4.7936510000000003E-3</c:v>
                </c:pt>
                <c:pt idx="2016">
                  <c:v>4.78591E-3</c:v>
                </c:pt>
                <c:pt idx="2017">
                  <c:v>4.7771150000000002E-3</c:v>
                </c:pt>
                <c:pt idx="2018">
                  <c:v>4.7664159999999999E-3</c:v>
                </c:pt>
                <c:pt idx="2019">
                  <c:v>4.7543890000000004E-3</c:v>
                </c:pt>
                <c:pt idx="2020">
                  <c:v>4.7415560000000001E-3</c:v>
                </c:pt>
                <c:pt idx="2021">
                  <c:v>4.7282289999999996E-3</c:v>
                </c:pt>
                <c:pt idx="2022">
                  <c:v>4.7159439999999997E-3</c:v>
                </c:pt>
                <c:pt idx="2023">
                  <c:v>4.7042469999999999E-3</c:v>
                </c:pt>
                <c:pt idx="2024">
                  <c:v>4.6940089999999999E-3</c:v>
                </c:pt>
                <c:pt idx="2025">
                  <c:v>4.6843980000000002E-3</c:v>
                </c:pt>
                <c:pt idx="2026">
                  <c:v>4.674582E-3</c:v>
                </c:pt>
                <c:pt idx="2027">
                  <c:v>4.6644390000000003E-3</c:v>
                </c:pt>
                <c:pt idx="2028">
                  <c:v>4.6541439999999998E-3</c:v>
                </c:pt>
                <c:pt idx="2029">
                  <c:v>4.6430109999999998E-3</c:v>
                </c:pt>
                <c:pt idx="2030">
                  <c:v>4.6324929999999997E-3</c:v>
                </c:pt>
                <c:pt idx="2031">
                  <c:v>4.6233969999999996E-3</c:v>
                </c:pt>
                <c:pt idx="2032">
                  <c:v>4.6143909999999998E-3</c:v>
                </c:pt>
                <c:pt idx="2033">
                  <c:v>4.60496E-3</c:v>
                </c:pt>
                <c:pt idx="2034">
                  <c:v>4.5953369999999997E-3</c:v>
                </c:pt>
                <c:pt idx="2035">
                  <c:v>4.5865120000000001E-3</c:v>
                </c:pt>
                <c:pt idx="2036">
                  <c:v>4.5779030000000004E-3</c:v>
                </c:pt>
                <c:pt idx="2037">
                  <c:v>4.568941E-3</c:v>
                </c:pt>
                <c:pt idx="2038">
                  <c:v>4.5603830000000003E-3</c:v>
                </c:pt>
                <c:pt idx="2039">
                  <c:v>4.551472E-3</c:v>
                </c:pt>
                <c:pt idx="2040">
                  <c:v>4.5423800000000004E-3</c:v>
                </c:pt>
                <c:pt idx="2041">
                  <c:v>4.5333730000000003E-3</c:v>
                </c:pt>
                <c:pt idx="2042">
                  <c:v>4.5239199999999999E-3</c:v>
                </c:pt>
                <c:pt idx="2043">
                  <c:v>4.5133120000000002E-3</c:v>
                </c:pt>
                <c:pt idx="2044">
                  <c:v>4.5026529999999997E-3</c:v>
                </c:pt>
                <c:pt idx="2045">
                  <c:v>4.4921509999999998E-3</c:v>
                </c:pt>
                <c:pt idx="2046">
                  <c:v>4.4824629999999999E-3</c:v>
                </c:pt>
                <c:pt idx="2047">
                  <c:v>4.4740839999999997E-3</c:v>
                </c:pt>
                <c:pt idx="2048">
                  <c:v>4.4670159999999999E-3</c:v>
                </c:pt>
                <c:pt idx="2049">
                  <c:v>4.4604470000000002E-3</c:v>
                </c:pt>
                <c:pt idx="2050">
                  <c:v>4.4539549999999999E-3</c:v>
                </c:pt>
                <c:pt idx="2051">
                  <c:v>4.4463289999999997E-3</c:v>
                </c:pt>
                <c:pt idx="2052">
                  <c:v>4.4377499999999999E-3</c:v>
                </c:pt>
                <c:pt idx="2053">
                  <c:v>4.4286020000000002E-3</c:v>
                </c:pt>
                <c:pt idx="2054">
                  <c:v>4.4193929999999998E-3</c:v>
                </c:pt>
                <c:pt idx="2055">
                  <c:v>4.4111200000000001E-3</c:v>
                </c:pt>
                <c:pt idx="2056">
                  <c:v>4.4045159999999998E-3</c:v>
                </c:pt>
                <c:pt idx="2057">
                  <c:v>4.4004129999999997E-3</c:v>
                </c:pt>
                <c:pt idx="2058">
                  <c:v>4.398183E-3</c:v>
                </c:pt>
                <c:pt idx="2059">
                  <c:v>4.3960830000000003E-3</c:v>
                </c:pt>
                <c:pt idx="2060">
                  <c:v>4.3924990000000002E-3</c:v>
                </c:pt>
                <c:pt idx="2061">
                  <c:v>4.3888599999999996E-3</c:v>
                </c:pt>
                <c:pt idx="2062">
                  <c:v>4.3852810000000004E-3</c:v>
                </c:pt>
                <c:pt idx="2063">
                  <c:v>4.3808010000000001E-3</c:v>
                </c:pt>
                <c:pt idx="2064">
                  <c:v>4.3762660000000002E-3</c:v>
                </c:pt>
                <c:pt idx="2065">
                  <c:v>4.3714219999999998E-3</c:v>
                </c:pt>
                <c:pt idx="2066">
                  <c:v>4.3661569999999999E-3</c:v>
                </c:pt>
                <c:pt idx="2067">
                  <c:v>4.3594039999999999E-3</c:v>
                </c:pt>
                <c:pt idx="2068">
                  <c:v>4.3528960000000002E-3</c:v>
                </c:pt>
                <c:pt idx="2069">
                  <c:v>4.3477050000000003E-3</c:v>
                </c:pt>
                <c:pt idx="2070">
                  <c:v>4.3446259999999999E-3</c:v>
                </c:pt>
                <c:pt idx="2071">
                  <c:v>4.34337E-3</c:v>
                </c:pt>
                <c:pt idx="2072">
                  <c:v>4.3418989999999998E-3</c:v>
                </c:pt>
                <c:pt idx="2073">
                  <c:v>4.3411229999999997E-3</c:v>
                </c:pt>
                <c:pt idx="2074">
                  <c:v>4.3413899999999997E-3</c:v>
                </c:pt>
                <c:pt idx="2075">
                  <c:v>4.3409859999999998E-3</c:v>
                </c:pt>
                <c:pt idx="2076">
                  <c:v>4.3400360000000002E-3</c:v>
                </c:pt>
                <c:pt idx="2077">
                  <c:v>4.3391669999999997E-3</c:v>
                </c:pt>
                <c:pt idx="2078">
                  <c:v>4.3376919999999998E-3</c:v>
                </c:pt>
                <c:pt idx="2079">
                  <c:v>4.3346820000000003E-3</c:v>
                </c:pt>
                <c:pt idx="2080">
                  <c:v>4.3316300000000004E-3</c:v>
                </c:pt>
                <c:pt idx="2081">
                  <c:v>4.3276679999999998E-3</c:v>
                </c:pt>
                <c:pt idx="2082">
                  <c:v>4.3217910000000002E-3</c:v>
                </c:pt>
                <c:pt idx="2083">
                  <c:v>4.3138769999999998E-3</c:v>
                </c:pt>
                <c:pt idx="2084">
                  <c:v>4.3043639999999998E-3</c:v>
                </c:pt>
                <c:pt idx="2085">
                  <c:v>4.293832E-3</c:v>
                </c:pt>
                <c:pt idx="2086">
                  <c:v>4.2825010000000002E-3</c:v>
                </c:pt>
                <c:pt idx="2087">
                  <c:v>4.2716280000000004E-3</c:v>
                </c:pt>
                <c:pt idx="2088">
                  <c:v>4.2607849999999996E-3</c:v>
                </c:pt>
                <c:pt idx="2089">
                  <c:v>4.2498980000000002E-3</c:v>
                </c:pt>
                <c:pt idx="2090">
                  <c:v>4.2402819999999997E-3</c:v>
                </c:pt>
                <c:pt idx="2091">
                  <c:v>4.2314359999999999E-3</c:v>
                </c:pt>
                <c:pt idx="2092">
                  <c:v>4.2229770000000002E-3</c:v>
                </c:pt>
                <c:pt idx="2093">
                  <c:v>4.2134219999999997E-3</c:v>
                </c:pt>
                <c:pt idx="2094">
                  <c:v>4.2026390000000002E-3</c:v>
                </c:pt>
                <c:pt idx="2095">
                  <c:v>4.1919629999999999E-3</c:v>
                </c:pt>
                <c:pt idx="2096">
                  <c:v>4.1827849999999996E-3</c:v>
                </c:pt>
                <c:pt idx="2097">
                  <c:v>4.1736730000000001E-3</c:v>
                </c:pt>
                <c:pt idx="2098">
                  <c:v>4.1646890000000001E-3</c:v>
                </c:pt>
                <c:pt idx="2099">
                  <c:v>4.1559300000000004E-3</c:v>
                </c:pt>
                <c:pt idx="2100">
                  <c:v>4.147202E-3</c:v>
                </c:pt>
                <c:pt idx="2101">
                  <c:v>4.1395499999999997E-3</c:v>
                </c:pt>
                <c:pt idx="2102">
                  <c:v>4.1332770000000003E-3</c:v>
                </c:pt>
                <c:pt idx="2103">
                  <c:v>4.1282669999999997E-3</c:v>
                </c:pt>
                <c:pt idx="2104">
                  <c:v>4.1243649999999996E-3</c:v>
                </c:pt>
                <c:pt idx="2105">
                  <c:v>4.121034E-3</c:v>
                </c:pt>
                <c:pt idx="2106">
                  <c:v>4.1174690000000003E-3</c:v>
                </c:pt>
                <c:pt idx="2107">
                  <c:v>4.1138329999999999E-3</c:v>
                </c:pt>
                <c:pt idx="2108">
                  <c:v>4.1086120000000002E-3</c:v>
                </c:pt>
                <c:pt idx="2109">
                  <c:v>4.1031369999999998E-3</c:v>
                </c:pt>
                <c:pt idx="2110">
                  <c:v>4.0986640000000001E-3</c:v>
                </c:pt>
                <c:pt idx="2111">
                  <c:v>4.0951390000000002E-3</c:v>
                </c:pt>
                <c:pt idx="2112">
                  <c:v>4.0916729999999997E-3</c:v>
                </c:pt>
                <c:pt idx="2113">
                  <c:v>4.0876280000000003E-3</c:v>
                </c:pt>
                <c:pt idx="2114">
                  <c:v>4.0837909999999998E-3</c:v>
                </c:pt>
                <c:pt idx="2115">
                  <c:v>4.0806109999999996E-3</c:v>
                </c:pt>
                <c:pt idx="2116">
                  <c:v>4.0772029999999997E-3</c:v>
                </c:pt>
                <c:pt idx="2117">
                  <c:v>4.0724799999999999E-3</c:v>
                </c:pt>
                <c:pt idx="2118">
                  <c:v>4.067635E-3</c:v>
                </c:pt>
                <c:pt idx="2119">
                  <c:v>4.0627650000000003E-3</c:v>
                </c:pt>
                <c:pt idx="2120">
                  <c:v>4.0574349999999999E-3</c:v>
                </c:pt>
                <c:pt idx="2121">
                  <c:v>4.0521769999999997E-3</c:v>
                </c:pt>
                <c:pt idx="2122">
                  <c:v>4.0473389999999996E-3</c:v>
                </c:pt>
                <c:pt idx="2123">
                  <c:v>4.0429460000000004E-3</c:v>
                </c:pt>
                <c:pt idx="2124">
                  <c:v>4.0389900000000001E-3</c:v>
                </c:pt>
                <c:pt idx="2125">
                  <c:v>4.0354479999999996E-3</c:v>
                </c:pt>
                <c:pt idx="2126">
                  <c:v>4.0323440000000002E-3</c:v>
                </c:pt>
                <c:pt idx="2127">
                  <c:v>4.030016E-3</c:v>
                </c:pt>
                <c:pt idx="2128">
                  <c:v>4.0293120000000002E-3</c:v>
                </c:pt>
                <c:pt idx="2129">
                  <c:v>4.0284190000000001E-3</c:v>
                </c:pt>
                <c:pt idx="2130">
                  <c:v>4.0273519999999997E-3</c:v>
                </c:pt>
                <c:pt idx="2131">
                  <c:v>4.0261400000000001E-3</c:v>
                </c:pt>
                <c:pt idx="2132">
                  <c:v>4.0263770000000003E-3</c:v>
                </c:pt>
                <c:pt idx="2133">
                  <c:v>4.0265420000000001E-3</c:v>
                </c:pt>
                <c:pt idx="2134">
                  <c:v>4.0250709999999999E-3</c:v>
                </c:pt>
                <c:pt idx="2135">
                  <c:v>4.0212340000000003E-3</c:v>
                </c:pt>
                <c:pt idx="2136">
                  <c:v>4.01505E-3</c:v>
                </c:pt>
                <c:pt idx="2137">
                  <c:v>4.0071209999999998E-3</c:v>
                </c:pt>
                <c:pt idx="2138">
                  <c:v>3.9982159999999997E-3</c:v>
                </c:pt>
                <c:pt idx="2139">
                  <c:v>3.9882959999999997E-3</c:v>
                </c:pt>
                <c:pt idx="2140">
                  <c:v>3.9779730000000001E-3</c:v>
                </c:pt>
                <c:pt idx="2141">
                  <c:v>3.9677879999999999E-3</c:v>
                </c:pt>
                <c:pt idx="2142">
                  <c:v>3.959593E-3</c:v>
                </c:pt>
                <c:pt idx="2143">
                  <c:v>3.9538689999999996E-3</c:v>
                </c:pt>
                <c:pt idx="2144">
                  <c:v>3.9497589999999997E-3</c:v>
                </c:pt>
                <c:pt idx="2145">
                  <c:v>3.947051E-3</c:v>
                </c:pt>
                <c:pt idx="2146">
                  <c:v>3.9450459999999998E-3</c:v>
                </c:pt>
                <c:pt idx="2147">
                  <c:v>3.9440589999999998E-3</c:v>
                </c:pt>
                <c:pt idx="2148">
                  <c:v>3.944136E-3</c:v>
                </c:pt>
                <c:pt idx="2149">
                  <c:v>3.9448510000000001E-3</c:v>
                </c:pt>
                <c:pt idx="2150">
                  <c:v>3.9458949999999996E-3</c:v>
                </c:pt>
                <c:pt idx="2151">
                  <c:v>3.9469809999999996E-3</c:v>
                </c:pt>
                <c:pt idx="2152">
                  <c:v>3.9482989999999997E-3</c:v>
                </c:pt>
                <c:pt idx="2153">
                  <c:v>3.9501529999999997E-3</c:v>
                </c:pt>
                <c:pt idx="2154">
                  <c:v>3.9532409999999997E-3</c:v>
                </c:pt>
                <c:pt idx="2155">
                  <c:v>3.9571770000000001E-3</c:v>
                </c:pt>
                <c:pt idx="2156">
                  <c:v>3.9618850000000001E-3</c:v>
                </c:pt>
                <c:pt idx="2157">
                  <c:v>3.9661820000000004E-3</c:v>
                </c:pt>
                <c:pt idx="2158">
                  <c:v>3.9711299999999998E-3</c:v>
                </c:pt>
                <c:pt idx="2159">
                  <c:v>3.9773380000000004E-3</c:v>
                </c:pt>
                <c:pt idx="2160">
                  <c:v>3.9849159999999998E-3</c:v>
                </c:pt>
                <c:pt idx="2161">
                  <c:v>3.9915860000000001E-3</c:v>
                </c:pt>
                <c:pt idx="2162">
                  <c:v>3.9958479999999998E-3</c:v>
                </c:pt>
                <c:pt idx="2163">
                  <c:v>3.9993140000000003E-3</c:v>
                </c:pt>
                <c:pt idx="2164">
                  <c:v>4.0019310000000002E-3</c:v>
                </c:pt>
                <c:pt idx="2165">
                  <c:v>4.0027109999999999E-3</c:v>
                </c:pt>
                <c:pt idx="2166">
                  <c:v>4.0023849999999998E-3</c:v>
                </c:pt>
                <c:pt idx="2167">
                  <c:v>4.0004790000000004E-3</c:v>
                </c:pt>
                <c:pt idx="2168">
                  <c:v>3.9969070000000001E-3</c:v>
                </c:pt>
                <c:pt idx="2169">
                  <c:v>3.991634E-3</c:v>
                </c:pt>
                <c:pt idx="2170">
                  <c:v>3.9859530000000004E-3</c:v>
                </c:pt>
                <c:pt idx="2171">
                  <c:v>3.9796140000000002E-3</c:v>
                </c:pt>
                <c:pt idx="2172">
                  <c:v>3.9729580000000004E-3</c:v>
                </c:pt>
                <c:pt idx="2173">
                  <c:v>3.9660190000000003E-3</c:v>
                </c:pt>
                <c:pt idx="2174">
                  <c:v>3.9596919999999999E-3</c:v>
                </c:pt>
                <c:pt idx="2175">
                  <c:v>3.9531230000000002E-3</c:v>
                </c:pt>
                <c:pt idx="2176">
                  <c:v>3.9452469999999998E-3</c:v>
                </c:pt>
                <c:pt idx="2177">
                  <c:v>3.9369449999999999E-3</c:v>
                </c:pt>
                <c:pt idx="2178">
                  <c:v>3.9289839999999999E-3</c:v>
                </c:pt>
                <c:pt idx="2179">
                  <c:v>3.919891E-3</c:v>
                </c:pt>
                <c:pt idx="2180">
                  <c:v>3.9111989999999998E-3</c:v>
                </c:pt>
                <c:pt idx="2181">
                  <c:v>3.9036629999999999E-3</c:v>
                </c:pt>
                <c:pt idx="2182">
                  <c:v>3.8969970000000001E-3</c:v>
                </c:pt>
                <c:pt idx="2183">
                  <c:v>3.8907099999999999E-3</c:v>
                </c:pt>
                <c:pt idx="2184">
                  <c:v>3.8865089999999998E-3</c:v>
                </c:pt>
                <c:pt idx="2185">
                  <c:v>3.883311E-3</c:v>
                </c:pt>
                <c:pt idx="2186">
                  <c:v>3.8801220000000002E-3</c:v>
                </c:pt>
                <c:pt idx="2187">
                  <c:v>3.8762810000000001E-3</c:v>
                </c:pt>
                <c:pt idx="2188">
                  <c:v>3.8711980000000002E-3</c:v>
                </c:pt>
                <c:pt idx="2189">
                  <c:v>3.8664480000000002E-3</c:v>
                </c:pt>
                <c:pt idx="2190">
                  <c:v>3.8622769999999999E-3</c:v>
                </c:pt>
                <c:pt idx="2191">
                  <c:v>3.8598170000000002E-3</c:v>
                </c:pt>
                <c:pt idx="2192">
                  <c:v>3.8589900000000001E-3</c:v>
                </c:pt>
                <c:pt idx="2193">
                  <c:v>3.8594250000000001E-3</c:v>
                </c:pt>
                <c:pt idx="2194">
                  <c:v>3.8594929999999999E-3</c:v>
                </c:pt>
                <c:pt idx="2195">
                  <c:v>3.8596749999999999E-3</c:v>
                </c:pt>
                <c:pt idx="2196">
                  <c:v>3.860142E-3</c:v>
                </c:pt>
                <c:pt idx="2197">
                  <c:v>3.8592449999999999E-3</c:v>
                </c:pt>
                <c:pt idx="2198">
                  <c:v>3.8579209999999998E-3</c:v>
                </c:pt>
                <c:pt idx="2199">
                  <c:v>3.856089E-3</c:v>
                </c:pt>
                <c:pt idx="2200">
                  <c:v>3.8539410000000001E-3</c:v>
                </c:pt>
                <c:pt idx="2201">
                  <c:v>3.8510340000000001E-3</c:v>
                </c:pt>
                <c:pt idx="2202">
                  <c:v>3.8470940000000001E-3</c:v>
                </c:pt>
                <c:pt idx="2203">
                  <c:v>3.8421559999999998E-3</c:v>
                </c:pt>
                <c:pt idx="2204">
                  <c:v>3.8367100000000001E-3</c:v>
                </c:pt>
                <c:pt idx="2205">
                  <c:v>3.8297829999999998E-3</c:v>
                </c:pt>
                <c:pt idx="2206">
                  <c:v>3.8219370000000001E-3</c:v>
                </c:pt>
                <c:pt idx="2207">
                  <c:v>3.814217E-3</c:v>
                </c:pt>
                <c:pt idx="2208">
                  <c:v>3.808423E-3</c:v>
                </c:pt>
                <c:pt idx="2209">
                  <c:v>3.8028369999999999E-3</c:v>
                </c:pt>
                <c:pt idx="2210">
                  <c:v>3.7969089999999998E-3</c:v>
                </c:pt>
                <c:pt idx="2211">
                  <c:v>3.791193E-3</c:v>
                </c:pt>
                <c:pt idx="2212">
                  <c:v>3.7861639999999998E-3</c:v>
                </c:pt>
                <c:pt idx="2213">
                  <c:v>3.7808170000000001E-3</c:v>
                </c:pt>
                <c:pt idx="2214">
                  <c:v>3.7738559999999999E-3</c:v>
                </c:pt>
                <c:pt idx="2215">
                  <c:v>3.765979E-3</c:v>
                </c:pt>
                <c:pt idx="2216">
                  <c:v>3.757467E-3</c:v>
                </c:pt>
                <c:pt idx="2217">
                  <c:v>3.7493449999999998E-3</c:v>
                </c:pt>
                <c:pt idx="2218">
                  <c:v>3.7422369999999998E-3</c:v>
                </c:pt>
                <c:pt idx="2219">
                  <c:v>3.7367110000000002E-3</c:v>
                </c:pt>
                <c:pt idx="2220">
                  <c:v>3.7317850000000001E-3</c:v>
                </c:pt>
                <c:pt idx="2221">
                  <c:v>3.7276520000000001E-3</c:v>
                </c:pt>
                <c:pt idx="2222">
                  <c:v>3.7254359999999999E-3</c:v>
                </c:pt>
                <c:pt idx="2223">
                  <c:v>3.7232929999999999E-3</c:v>
                </c:pt>
                <c:pt idx="2224">
                  <c:v>3.7207970000000001E-3</c:v>
                </c:pt>
                <c:pt idx="2225">
                  <c:v>3.7183199999999998E-3</c:v>
                </c:pt>
                <c:pt idx="2226">
                  <c:v>3.7153939999999999E-3</c:v>
                </c:pt>
                <c:pt idx="2227">
                  <c:v>3.7118799999999999E-3</c:v>
                </c:pt>
                <c:pt idx="2228">
                  <c:v>3.7077490000000002E-3</c:v>
                </c:pt>
                <c:pt idx="2229">
                  <c:v>3.7032530000000001E-3</c:v>
                </c:pt>
                <c:pt idx="2230">
                  <c:v>3.6992739999999998E-3</c:v>
                </c:pt>
                <c:pt idx="2231">
                  <c:v>3.6958410000000001E-3</c:v>
                </c:pt>
                <c:pt idx="2232">
                  <c:v>3.6934989999999998E-3</c:v>
                </c:pt>
                <c:pt idx="2233">
                  <c:v>3.6908650000000002E-3</c:v>
                </c:pt>
                <c:pt idx="2234">
                  <c:v>3.6867649999999998E-3</c:v>
                </c:pt>
                <c:pt idx="2235">
                  <c:v>3.6812450000000001E-3</c:v>
                </c:pt>
                <c:pt idx="2236">
                  <c:v>3.6750580000000001E-3</c:v>
                </c:pt>
                <c:pt idx="2237">
                  <c:v>3.6678499999999998E-3</c:v>
                </c:pt>
                <c:pt idx="2238">
                  <c:v>3.659935E-3</c:v>
                </c:pt>
                <c:pt idx="2239">
                  <c:v>3.650543E-3</c:v>
                </c:pt>
                <c:pt idx="2240">
                  <c:v>3.6399119999999999E-3</c:v>
                </c:pt>
                <c:pt idx="2241">
                  <c:v>3.6282789999999999E-3</c:v>
                </c:pt>
                <c:pt idx="2242">
                  <c:v>3.6161230000000002E-3</c:v>
                </c:pt>
                <c:pt idx="2243">
                  <c:v>3.603186E-3</c:v>
                </c:pt>
                <c:pt idx="2244">
                  <c:v>3.589081E-3</c:v>
                </c:pt>
                <c:pt idx="2245">
                  <c:v>3.574753E-3</c:v>
                </c:pt>
                <c:pt idx="2246">
                  <c:v>3.5599619999999998E-3</c:v>
                </c:pt>
                <c:pt idx="2247">
                  <c:v>3.5452690000000002E-3</c:v>
                </c:pt>
                <c:pt idx="2248">
                  <c:v>3.5315780000000001E-3</c:v>
                </c:pt>
                <c:pt idx="2249">
                  <c:v>3.5179880000000001E-3</c:v>
                </c:pt>
                <c:pt idx="2250">
                  <c:v>3.5052360000000001E-3</c:v>
                </c:pt>
                <c:pt idx="2251">
                  <c:v>3.493506E-3</c:v>
                </c:pt>
                <c:pt idx="2252">
                  <c:v>3.4837689999999998E-3</c:v>
                </c:pt>
                <c:pt idx="2253">
                  <c:v>3.4753169999999999E-3</c:v>
                </c:pt>
                <c:pt idx="2254">
                  <c:v>3.4677010000000001E-3</c:v>
                </c:pt>
                <c:pt idx="2255">
                  <c:v>3.4603939999999999E-3</c:v>
                </c:pt>
                <c:pt idx="2256">
                  <c:v>3.4540579999999999E-3</c:v>
                </c:pt>
                <c:pt idx="2257">
                  <c:v>3.450121E-3</c:v>
                </c:pt>
                <c:pt idx="2258">
                  <c:v>3.4472769999999999E-3</c:v>
                </c:pt>
                <c:pt idx="2259">
                  <c:v>3.4434880000000002E-3</c:v>
                </c:pt>
                <c:pt idx="2260">
                  <c:v>3.439629E-3</c:v>
                </c:pt>
                <c:pt idx="2261">
                  <c:v>3.436583E-3</c:v>
                </c:pt>
                <c:pt idx="2262">
                  <c:v>3.4327580000000002E-3</c:v>
                </c:pt>
                <c:pt idx="2263">
                  <c:v>3.4277420000000001E-3</c:v>
                </c:pt>
                <c:pt idx="2264">
                  <c:v>3.422525E-3</c:v>
                </c:pt>
                <c:pt idx="2265">
                  <c:v>3.4169690000000002E-3</c:v>
                </c:pt>
                <c:pt idx="2266">
                  <c:v>3.412123E-3</c:v>
                </c:pt>
                <c:pt idx="2267">
                  <c:v>3.407438E-3</c:v>
                </c:pt>
                <c:pt idx="2268">
                  <c:v>3.4029339999999998E-3</c:v>
                </c:pt>
                <c:pt idx="2269">
                  <c:v>3.3991870000000001E-3</c:v>
                </c:pt>
                <c:pt idx="2270">
                  <c:v>3.396989E-3</c:v>
                </c:pt>
                <c:pt idx="2271">
                  <c:v>3.396184E-3</c:v>
                </c:pt>
                <c:pt idx="2272">
                  <c:v>3.3964049999999999E-3</c:v>
                </c:pt>
                <c:pt idx="2273">
                  <c:v>3.3986400000000001E-3</c:v>
                </c:pt>
                <c:pt idx="2274">
                  <c:v>3.4025050000000001E-3</c:v>
                </c:pt>
                <c:pt idx="2275">
                  <c:v>3.4070279999999999E-3</c:v>
                </c:pt>
                <c:pt idx="2276">
                  <c:v>3.4121139999999999E-3</c:v>
                </c:pt>
                <c:pt idx="2277">
                  <c:v>3.4171599999999998E-3</c:v>
                </c:pt>
                <c:pt idx="2278">
                  <c:v>3.4217689999999999E-3</c:v>
                </c:pt>
                <c:pt idx="2279">
                  <c:v>3.425783E-3</c:v>
                </c:pt>
                <c:pt idx="2280">
                  <c:v>3.4297310000000001E-3</c:v>
                </c:pt>
                <c:pt idx="2281">
                  <c:v>3.4327680000000001E-3</c:v>
                </c:pt>
                <c:pt idx="2282">
                  <c:v>3.4354799999999999E-3</c:v>
                </c:pt>
                <c:pt idx="2283">
                  <c:v>3.438118E-3</c:v>
                </c:pt>
                <c:pt idx="2284">
                  <c:v>3.4399029999999998E-3</c:v>
                </c:pt>
                <c:pt idx="2285">
                  <c:v>3.4417599999999999E-3</c:v>
                </c:pt>
                <c:pt idx="2286">
                  <c:v>3.4446770000000002E-3</c:v>
                </c:pt>
                <c:pt idx="2287">
                  <c:v>3.448717E-3</c:v>
                </c:pt>
                <c:pt idx="2288">
                  <c:v>3.4525480000000002E-3</c:v>
                </c:pt>
                <c:pt idx="2289">
                  <c:v>3.455386E-3</c:v>
                </c:pt>
                <c:pt idx="2290">
                  <c:v>3.4579039999999999E-3</c:v>
                </c:pt>
                <c:pt idx="2291">
                  <c:v>3.4598179999999999E-3</c:v>
                </c:pt>
                <c:pt idx="2292">
                  <c:v>3.461979E-3</c:v>
                </c:pt>
                <c:pt idx="2293">
                  <c:v>3.4631480000000001E-3</c:v>
                </c:pt>
                <c:pt idx="2294">
                  <c:v>3.463383E-3</c:v>
                </c:pt>
                <c:pt idx="2295">
                  <c:v>3.4631290000000001E-3</c:v>
                </c:pt>
                <c:pt idx="2296">
                  <c:v>3.4620089999999998E-3</c:v>
                </c:pt>
                <c:pt idx="2297">
                  <c:v>3.4603189999999999E-3</c:v>
                </c:pt>
                <c:pt idx="2298">
                  <c:v>3.4575230000000001E-3</c:v>
                </c:pt>
                <c:pt idx="2299">
                  <c:v>3.4538239999999999E-3</c:v>
                </c:pt>
                <c:pt idx="2300">
                  <c:v>3.4488449999999999E-3</c:v>
                </c:pt>
                <c:pt idx="2301">
                  <c:v>3.4418920000000002E-3</c:v>
                </c:pt>
                <c:pt idx="2302">
                  <c:v>3.4352649999999998E-3</c:v>
                </c:pt>
                <c:pt idx="2303">
                  <c:v>3.4282969999999999E-3</c:v>
                </c:pt>
                <c:pt idx="2304">
                  <c:v>3.4207730000000002E-3</c:v>
                </c:pt>
                <c:pt idx="2305">
                  <c:v>3.4128180000000002E-3</c:v>
                </c:pt>
                <c:pt idx="2306">
                  <c:v>3.4043400000000001E-3</c:v>
                </c:pt>
                <c:pt idx="2307">
                  <c:v>3.395178E-3</c:v>
                </c:pt>
                <c:pt idx="2308">
                  <c:v>3.3850880000000001E-3</c:v>
                </c:pt>
                <c:pt idx="2309">
                  <c:v>3.3748279999999999E-3</c:v>
                </c:pt>
                <c:pt idx="2310">
                  <c:v>3.3659710000000002E-3</c:v>
                </c:pt>
                <c:pt idx="2311">
                  <c:v>3.3585860000000002E-3</c:v>
                </c:pt>
                <c:pt idx="2312">
                  <c:v>3.3527750000000001E-3</c:v>
                </c:pt>
                <c:pt idx="2313">
                  <c:v>3.3486599999999998E-3</c:v>
                </c:pt>
                <c:pt idx="2314">
                  <c:v>3.3455770000000002E-3</c:v>
                </c:pt>
                <c:pt idx="2315">
                  <c:v>3.3431749999999999E-3</c:v>
                </c:pt>
                <c:pt idx="2316">
                  <c:v>3.34206E-3</c:v>
                </c:pt>
                <c:pt idx="2317">
                  <c:v>3.341133E-3</c:v>
                </c:pt>
                <c:pt idx="2318">
                  <c:v>3.3406659999999999E-3</c:v>
                </c:pt>
                <c:pt idx="2319">
                  <c:v>3.3402499999999999E-3</c:v>
                </c:pt>
                <c:pt idx="2320">
                  <c:v>3.3391990000000002E-3</c:v>
                </c:pt>
                <c:pt idx="2321">
                  <c:v>3.3382709999999999E-3</c:v>
                </c:pt>
                <c:pt idx="2322">
                  <c:v>3.3368220000000001E-3</c:v>
                </c:pt>
                <c:pt idx="2323">
                  <c:v>3.3355640000000001E-3</c:v>
                </c:pt>
                <c:pt idx="2324">
                  <c:v>3.333974E-3</c:v>
                </c:pt>
                <c:pt idx="2325">
                  <c:v>3.3306759999999999E-3</c:v>
                </c:pt>
                <c:pt idx="2326">
                  <c:v>3.3253029999999999E-3</c:v>
                </c:pt>
                <c:pt idx="2327">
                  <c:v>3.3187310000000001E-3</c:v>
                </c:pt>
                <c:pt idx="2328">
                  <c:v>3.3121409999999998E-3</c:v>
                </c:pt>
                <c:pt idx="2329">
                  <c:v>3.3053029999999999E-3</c:v>
                </c:pt>
                <c:pt idx="2330">
                  <c:v>3.2992719999999998E-3</c:v>
                </c:pt>
                <c:pt idx="2331">
                  <c:v>3.2932539999999998E-3</c:v>
                </c:pt>
                <c:pt idx="2332">
                  <c:v>3.2872359999999998E-3</c:v>
                </c:pt>
                <c:pt idx="2333">
                  <c:v>3.2809610000000002E-3</c:v>
                </c:pt>
                <c:pt idx="2334">
                  <c:v>3.274693E-3</c:v>
                </c:pt>
                <c:pt idx="2335">
                  <c:v>3.2682079999999999E-3</c:v>
                </c:pt>
                <c:pt idx="2336">
                  <c:v>3.2617269999999999E-3</c:v>
                </c:pt>
                <c:pt idx="2337">
                  <c:v>3.25509E-3</c:v>
                </c:pt>
                <c:pt idx="2338">
                  <c:v>3.2477869999999998E-3</c:v>
                </c:pt>
                <c:pt idx="2339">
                  <c:v>3.2406679999999999E-3</c:v>
                </c:pt>
                <c:pt idx="2340">
                  <c:v>3.2338050000000002E-3</c:v>
                </c:pt>
                <c:pt idx="2341">
                  <c:v>3.2271600000000002E-3</c:v>
                </c:pt>
                <c:pt idx="2342">
                  <c:v>3.2219990000000001E-3</c:v>
                </c:pt>
                <c:pt idx="2343">
                  <c:v>3.2183009999999998E-3</c:v>
                </c:pt>
                <c:pt idx="2344">
                  <c:v>3.2152330000000001E-3</c:v>
                </c:pt>
                <c:pt idx="2345">
                  <c:v>3.2130779999999999E-3</c:v>
                </c:pt>
                <c:pt idx="2346">
                  <c:v>3.21201E-3</c:v>
                </c:pt>
                <c:pt idx="2347">
                  <c:v>3.211738E-3</c:v>
                </c:pt>
                <c:pt idx="2348">
                  <c:v>3.2111900000000001E-3</c:v>
                </c:pt>
                <c:pt idx="2349">
                  <c:v>3.2108250000000001E-3</c:v>
                </c:pt>
                <c:pt idx="2350">
                  <c:v>3.2110770000000001E-3</c:v>
                </c:pt>
                <c:pt idx="2351">
                  <c:v>3.2123590000000001E-3</c:v>
                </c:pt>
                <c:pt idx="2352">
                  <c:v>3.213835E-3</c:v>
                </c:pt>
                <c:pt idx="2353">
                  <c:v>3.2148989999999998E-3</c:v>
                </c:pt>
                <c:pt idx="2354">
                  <c:v>3.2159570000000002E-3</c:v>
                </c:pt>
                <c:pt idx="2355">
                  <c:v>3.2158130000000001E-3</c:v>
                </c:pt>
                <c:pt idx="2356">
                  <c:v>3.215281E-3</c:v>
                </c:pt>
                <c:pt idx="2357">
                  <c:v>3.2146950000000001E-3</c:v>
                </c:pt>
                <c:pt idx="2358">
                  <c:v>3.2157119999999999E-3</c:v>
                </c:pt>
                <c:pt idx="2359">
                  <c:v>3.216394E-3</c:v>
                </c:pt>
                <c:pt idx="2360">
                  <c:v>3.2168750000000001E-3</c:v>
                </c:pt>
                <c:pt idx="2361">
                  <c:v>3.2184280000000002E-3</c:v>
                </c:pt>
                <c:pt idx="2362">
                  <c:v>3.2212579999999998E-3</c:v>
                </c:pt>
                <c:pt idx="2363">
                  <c:v>3.2233700000000001E-3</c:v>
                </c:pt>
                <c:pt idx="2364">
                  <c:v>3.2255809999999999E-3</c:v>
                </c:pt>
                <c:pt idx="2365">
                  <c:v>3.2275730000000001E-3</c:v>
                </c:pt>
                <c:pt idx="2366">
                  <c:v>3.2290869999999998E-3</c:v>
                </c:pt>
                <c:pt idx="2367">
                  <c:v>3.2290639999999998E-3</c:v>
                </c:pt>
                <c:pt idx="2368">
                  <c:v>3.2285780000000002E-3</c:v>
                </c:pt>
                <c:pt idx="2369">
                  <c:v>3.2268510000000002E-3</c:v>
                </c:pt>
                <c:pt idx="2370">
                  <c:v>3.2235789999999999E-3</c:v>
                </c:pt>
                <c:pt idx="2371">
                  <c:v>3.2192420000000002E-3</c:v>
                </c:pt>
                <c:pt idx="2372">
                  <c:v>3.2148089999999999E-3</c:v>
                </c:pt>
                <c:pt idx="2373">
                  <c:v>3.2093059999999999E-3</c:v>
                </c:pt>
                <c:pt idx="2374">
                  <c:v>3.2016420000000002E-3</c:v>
                </c:pt>
                <c:pt idx="2375">
                  <c:v>3.1923339999999998E-3</c:v>
                </c:pt>
                <c:pt idx="2376">
                  <c:v>3.1815160000000001E-3</c:v>
                </c:pt>
                <c:pt idx="2377">
                  <c:v>3.169711E-3</c:v>
                </c:pt>
                <c:pt idx="2378">
                  <c:v>3.1563950000000002E-3</c:v>
                </c:pt>
                <c:pt idx="2379">
                  <c:v>3.1415670000000001E-3</c:v>
                </c:pt>
                <c:pt idx="2380">
                  <c:v>3.1261840000000002E-3</c:v>
                </c:pt>
                <c:pt idx="2381">
                  <c:v>3.1105519999999999E-3</c:v>
                </c:pt>
                <c:pt idx="2382">
                  <c:v>3.095942E-3</c:v>
                </c:pt>
                <c:pt idx="2383">
                  <c:v>3.0827939999999998E-3</c:v>
                </c:pt>
                <c:pt idx="2384">
                  <c:v>3.0712030000000002E-3</c:v>
                </c:pt>
                <c:pt idx="2385">
                  <c:v>3.0597530000000001E-3</c:v>
                </c:pt>
                <c:pt idx="2386">
                  <c:v>3.047573E-3</c:v>
                </c:pt>
                <c:pt idx="2387">
                  <c:v>3.0355759999999999E-3</c:v>
                </c:pt>
                <c:pt idx="2388">
                  <c:v>3.0248789999999998E-3</c:v>
                </c:pt>
                <c:pt idx="2389">
                  <c:v>3.0151029999999999E-3</c:v>
                </c:pt>
                <c:pt idx="2390">
                  <c:v>3.0072380000000002E-3</c:v>
                </c:pt>
                <c:pt idx="2391">
                  <c:v>3.001026E-3</c:v>
                </c:pt>
                <c:pt idx="2392">
                  <c:v>2.9959650000000002E-3</c:v>
                </c:pt>
                <c:pt idx="2393">
                  <c:v>2.9922260000000002E-3</c:v>
                </c:pt>
                <c:pt idx="2394">
                  <c:v>2.9897069999999999E-3</c:v>
                </c:pt>
                <c:pt idx="2395">
                  <c:v>2.9869430000000002E-3</c:v>
                </c:pt>
                <c:pt idx="2396">
                  <c:v>2.9845819999999999E-3</c:v>
                </c:pt>
                <c:pt idx="2397">
                  <c:v>2.9822479999999998E-3</c:v>
                </c:pt>
                <c:pt idx="2398">
                  <c:v>2.980637E-3</c:v>
                </c:pt>
                <c:pt idx="2399">
                  <c:v>2.979359E-3</c:v>
                </c:pt>
                <c:pt idx="2400">
                  <c:v>2.977782E-3</c:v>
                </c:pt>
                <c:pt idx="2401">
                  <c:v>2.975915E-3</c:v>
                </c:pt>
                <c:pt idx="2402">
                  <c:v>2.9740399999999998E-3</c:v>
                </c:pt>
                <c:pt idx="2403">
                  <c:v>2.9717430000000002E-3</c:v>
                </c:pt>
                <c:pt idx="2404">
                  <c:v>2.9677530000000001E-3</c:v>
                </c:pt>
                <c:pt idx="2405">
                  <c:v>2.961202E-3</c:v>
                </c:pt>
                <c:pt idx="2406">
                  <c:v>2.9532629999999998E-3</c:v>
                </c:pt>
                <c:pt idx="2407">
                  <c:v>2.9453690000000002E-3</c:v>
                </c:pt>
                <c:pt idx="2408">
                  <c:v>2.9378080000000001E-3</c:v>
                </c:pt>
                <c:pt idx="2409">
                  <c:v>2.9299389999999999E-3</c:v>
                </c:pt>
                <c:pt idx="2410">
                  <c:v>2.921552E-3</c:v>
                </c:pt>
                <c:pt idx="2411">
                  <c:v>2.91399E-3</c:v>
                </c:pt>
                <c:pt idx="2412">
                  <c:v>2.9083440000000002E-3</c:v>
                </c:pt>
                <c:pt idx="2413">
                  <c:v>2.904312E-3</c:v>
                </c:pt>
                <c:pt idx="2414">
                  <c:v>2.9035839999999999E-3</c:v>
                </c:pt>
                <c:pt idx="2415">
                  <c:v>2.9049789999999998E-3</c:v>
                </c:pt>
                <c:pt idx="2416">
                  <c:v>2.906774E-3</c:v>
                </c:pt>
                <c:pt idx="2417">
                  <c:v>2.908716E-3</c:v>
                </c:pt>
                <c:pt idx="2418">
                  <c:v>2.9106319999999998E-3</c:v>
                </c:pt>
                <c:pt idx="2419">
                  <c:v>2.9119250000000001E-3</c:v>
                </c:pt>
                <c:pt idx="2420">
                  <c:v>2.9137780000000001E-3</c:v>
                </c:pt>
                <c:pt idx="2421">
                  <c:v>2.9165269999999999E-3</c:v>
                </c:pt>
                <c:pt idx="2422">
                  <c:v>2.9193470000000001E-3</c:v>
                </c:pt>
                <c:pt idx="2423">
                  <c:v>2.921276E-3</c:v>
                </c:pt>
                <c:pt idx="2424">
                  <c:v>2.922979E-3</c:v>
                </c:pt>
                <c:pt idx="2425">
                  <c:v>2.924112E-3</c:v>
                </c:pt>
                <c:pt idx="2426">
                  <c:v>2.9239090000000001E-3</c:v>
                </c:pt>
                <c:pt idx="2427">
                  <c:v>2.9211670000000001E-3</c:v>
                </c:pt>
                <c:pt idx="2428">
                  <c:v>2.9156210000000002E-3</c:v>
                </c:pt>
                <c:pt idx="2429">
                  <c:v>2.9089430000000002E-3</c:v>
                </c:pt>
                <c:pt idx="2430">
                  <c:v>2.9012389999999999E-3</c:v>
                </c:pt>
                <c:pt idx="2431">
                  <c:v>2.893446E-3</c:v>
                </c:pt>
                <c:pt idx="2432">
                  <c:v>2.8860750000000001E-3</c:v>
                </c:pt>
                <c:pt idx="2433">
                  <c:v>2.8799400000000001E-3</c:v>
                </c:pt>
                <c:pt idx="2434">
                  <c:v>2.875285E-3</c:v>
                </c:pt>
                <c:pt idx="2435">
                  <c:v>2.8710089999999999E-3</c:v>
                </c:pt>
                <c:pt idx="2436">
                  <c:v>2.8659789999999998E-3</c:v>
                </c:pt>
                <c:pt idx="2437">
                  <c:v>2.860039E-3</c:v>
                </c:pt>
                <c:pt idx="2438">
                  <c:v>2.854536E-3</c:v>
                </c:pt>
                <c:pt idx="2439">
                  <c:v>2.8496979999999999E-3</c:v>
                </c:pt>
                <c:pt idx="2440">
                  <c:v>2.8452339999999999E-3</c:v>
                </c:pt>
                <c:pt idx="2441">
                  <c:v>2.8396939999999998E-3</c:v>
                </c:pt>
                <c:pt idx="2442">
                  <c:v>2.8329779999999999E-3</c:v>
                </c:pt>
                <c:pt idx="2443">
                  <c:v>2.824479E-3</c:v>
                </c:pt>
                <c:pt idx="2444">
                  <c:v>2.8144559999999999E-3</c:v>
                </c:pt>
                <c:pt idx="2445">
                  <c:v>2.8032220000000002E-3</c:v>
                </c:pt>
                <c:pt idx="2446">
                  <c:v>2.7908870000000001E-3</c:v>
                </c:pt>
                <c:pt idx="2447">
                  <c:v>2.777491E-3</c:v>
                </c:pt>
                <c:pt idx="2448">
                  <c:v>2.765277E-3</c:v>
                </c:pt>
                <c:pt idx="2449">
                  <c:v>2.7539280000000001E-3</c:v>
                </c:pt>
                <c:pt idx="2450">
                  <c:v>2.7430409999999999E-3</c:v>
                </c:pt>
                <c:pt idx="2451">
                  <c:v>2.7331180000000001E-3</c:v>
                </c:pt>
                <c:pt idx="2452">
                  <c:v>2.725103E-3</c:v>
                </c:pt>
                <c:pt idx="2453">
                  <c:v>2.7177400000000002E-3</c:v>
                </c:pt>
                <c:pt idx="2454">
                  <c:v>2.711195E-3</c:v>
                </c:pt>
                <c:pt idx="2455">
                  <c:v>2.7042049999999999E-3</c:v>
                </c:pt>
                <c:pt idx="2456">
                  <c:v>2.6973420000000001E-3</c:v>
                </c:pt>
                <c:pt idx="2457">
                  <c:v>2.6901070000000002E-3</c:v>
                </c:pt>
                <c:pt idx="2458">
                  <c:v>2.6820580000000002E-3</c:v>
                </c:pt>
                <c:pt idx="2459">
                  <c:v>2.6739509999999999E-3</c:v>
                </c:pt>
                <c:pt idx="2460">
                  <c:v>2.6658419999999999E-3</c:v>
                </c:pt>
                <c:pt idx="2461">
                  <c:v>2.6583869999999999E-3</c:v>
                </c:pt>
                <c:pt idx="2462">
                  <c:v>2.6528659999999998E-3</c:v>
                </c:pt>
                <c:pt idx="2463">
                  <c:v>2.6484289999999999E-3</c:v>
                </c:pt>
                <c:pt idx="2464">
                  <c:v>2.6446619999999999E-3</c:v>
                </c:pt>
                <c:pt idx="2465">
                  <c:v>2.6408130000000001E-3</c:v>
                </c:pt>
                <c:pt idx="2466">
                  <c:v>2.635208E-3</c:v>
                </c:pt>
                <c:pt idx="2467">
                  <c:v>2.6281719999999998E-3</c:v>
                </c:pt>
                <c:pt idx="2468">
                  <c:v>2.6205579999999998E-3</c:v>
                </c:pt>
                <c:pt idx="2469">
                  <c:v>2.6124590000000001E-3</c:v>
                </c:pt>
                <c:pt idx="2470">
                  <c:v>2.6051440000000002E-3</c:v>
                </c:pt>
                <c:pt idx="2471">
                  <c:v>2.598197E-3</c:v>
                </c:pt>
                <c:pt idx="2472">
                  <c:v>2.591355E-3</c:v>
                </c:pt>
                <c:pt idx="2473">
                  <c:v>2.585207E-3</c:v>
                </c:pt>
                <c:pt idx="2474">
                  <c:v>2.5794339999999998E-3</c:v>
                </c:pt>
                <c:pt idx="2475">
                  <c:v>2.5737519999999999E-3</c:v>
                </c:pt>
                <c:pt idx="2476">
                  <c:v>2.5676829999999999E-3</c:v>
                </c:pt>
                <c:pt idx="2477">
                  <c:v>2.5615640000000001E-3</c:v>
                </c:pt>
                <c:pt idx="2478">
                  <c:v>2.5583820000000001E-3</c:v>
                </c:pt>
                <c:pt idx="2479">
                  <c:v>2.557293E-3</c:v>
                </c:pt>
                <c:pt idx="2480">
                  <c:v>2.5577260000000002E-3</c:v>
                </c:pt>
                <c:pt idx="2481">
                  <c:v>2.5590859999999999E-3</c:v>
                </c:pt>
                <c:pt idx="2482">
                  <c:v>2.561196E-3</c:v>
                </c:pt>
                <c:pt idx="2483">
                  <c:v>2.564312E-3</c:v>
                </c:pt>
                <c:pt idx="2484">
                  <c:v>2.56741E-3</c:v>
                </c:pt>
                <c:pt idx="2485">
                  <c:v>2.5700330000000002E-3</c:v>
                </c:pt>
                <c:pt idx="2486">
                  <c:v>2.5721009999999998E-3</c:v>
                </c:pt>
                <c:pt idx="2487">
                  <c:v>2.575538E-3</c:v>
                </c:pt>
                <c:pt idx="2488">
                  <c:v>2.579998E-3</c:v>
                </c:pt>
                <c:pt idx="2489">
                  <c:v>2.583779E-3</c:v>
                </c:pt>
                <c:pt idx="2490">
                  <c:v>2.5866980000000001E-3</c:v>
                </c:pt>
                <c:pt idx="2491">
                  <c:v>2.5884380000000002E-3</c:v>
                </c:pt>
                <c:pt idx="2492">
                  <c:v>2.5901069999999999E-3</c:v>
                </c:pt>
                <c:pt idx="2493">
                  <c:v>2.5914570000000001E-3</c:v>
                </c:pt>
                <c:pt idx="2494">
                  <c:v>2.5917029999999999E-3</c:v>
                </c:pt>
                <c:pt idx="2495">
                  <c:v>2.589605E-3</c:v>
                </c:pt>
                <c:pt idx="2496">
                  <c:v>2.5872199999999999E-3</c:v>
                </c:pt>
                <c:pt idx="2497">
                  <c:v>2.585918E-3</c:v>
                </c:pt>
                <c:pt idx="2498">
                  <c:v>2.5849169999999999E-3</c:v>
                </c:pt>
                <c:pt idx="2499">
                  <c:v>2.584491E-3</c:v>
                </c:pt>
                <c:pt idx="2500">
                  <c:v>2.5852850000000001E-3</c:v>
                </c:pt>
                <c:pt idx="2501">
                  <c:v>2.587869E-3</c:v>
                </c:pt>
                <c:pt idx="2502">
                  <c:v>2.5919089999999999E-3</c:v>
                </c:pt>
                <c:pt idx="2503">
                  <c:v>2.5959659999999999E-3</c:v>
                </c:pt>
                <c:pt idx="2504">
                  <c:v>2.6001980000000002E-3</c:v>
                </c:pt>
                <c:pt idx="2505">
                  <c:v>2.6036010000000001E-3</c:v>
                </c:pt>
                <c:pt idx="2506">
                  <c:v>2.6054049999999999E-3</c:v>
                </c:pt>
                <c:pt idx="2507">
                  <c:v>2.6064730000000002E-3</c:v>
                </c:pt>
                <c:pt idx="2508">
                  <c:v>2.606822E-3</c:v>
                </c:pt>
                <c:pt idx="2509">
                  <c:v>2.6060810000000001E-3</c:v>
                </c:pt>
                <c:pt idx="2510">
                  <c:v>2.6046989999999998E-3</c:v>
                </c:pt>
                <c:pt idx="2511">
                  <c:v>2.6036900000000001E-3</c:v>
                </c:pt>
                <c:pt idx="2512">
                  <c:v>2.6028169999999999E-3</c:v>
                </c:pt>
                <c:pt idx="2513">
                  <c:v>2.6009879999999998E-3</c:v>
                </c:pt>
                <c:pt idx="2514">
                  <c:v>2.5983790000000001E-3</c:v>
                </c:pt>
                <c:pt idx="2515">
                  <c:v>2.5953880000000001E-3</c:v>
                </c:pt>
                <c:pt idx="2516">
                  <c:v>2.5919770000000001E-3</c:v>
                </c:pt>
                <c:pt idx="2517">
                  <c:v>2.5876100000000002E-3</c:v>
                </c:pt>
                <c:pt idx="2518">
                  <c:v>2.5833689999999999E-3</c:v>
                </c:pt>
                <c:pt idx="2519">
                  <c:v>2.578094E-3</c:v>
                </c:pt>
                <c:pt idx="2520">
                  <c:v>2.5724720000000001E-3</c:v>
                </c:pt>
                <c:pt idx="2521">
                  <c:v>2.5662079999999999E-3</c:v>
                </c:pt>
                <c:pt idx="2522">
                  <c:v>2.5589760000000001E-3</c:v>
                </c:pt>
                <c:pt idx="2523">
                  <c:v>2.5509700000000001E-3</c:v>
                </c:pt>
                <c:pt idx="2524">
                  <c:v>2.542168E-3</c:v>
                </c:pt>
                <c:pt idx="2525">
                  <c:v>2.532266E-3</c:v>
                </c:pt>
                <c:pt idx="2526">
                  <c:v>2.5225069999999998E-3</c:v>
                </c:pt>
                <c:pt idx="2527">
                  <c:v>2.5137060000000001E-3</c:v>
                </c:pt>
                <c:pt idx="2528">
                  <c:v>2.505303E-3</c:v>
                </c:pt>
                <c:pt idx="2529">
                  <c:v>2.496762E-3</c:v>
                </c:pt>
                <c:pt idx="2530">
                  <c:v>2.4888589999999999E-3</c:v>
                </c:pt>
                <c:pt idx="2531">
                  <c:v>2.4810560000000001E-3</c:v>
                </c:pt>
                <c:pt idx="2532">
                  <c:v>2.4743709999999999E-3</c:v>
                </c:pt>
                <c:pt idx="2533">
                  <c:v>2.4682520000000002E-3</c:v>
                </c:pt>
                <c:pt idx="2534">
                  <c:v>2.4619289999999999E-3</c:v>
                </c:pt>
                <c:pt idx="2535">
                  <c:v>2.4552990000000002E-3</c:v>
                </c:pt>
                <c:pt idx="2536">
                  <c:v>2.4490250000000001E-3</c:v>
                </c:pt>
                <c:pt idx="2537">
                  <c:v>2.444936E-3</c:v>
                </c:pt>
                <c:pt idx="2538">
                  <c:v>2.4432109999999998E-3</c:v>
                </c:pt>
                <c:pt idx="2539">
                  <c:v>2.4426059999999999E-3</c:v>
                </c:pt>
                <c:pt idx="2540">
                  <c:v>2.4434000000000001E-3</c:v>
                </c:pt>
                <c:pt idx="2541">
                  <c:v>2.4456920000000002E-3</c:v>
                </c:pt>
                <c:pt idx="2542">
                  <c:v>2.4489690000000001E-3</c:v>
                </c:pt>
                <c:pt idx="2543">
                  <c:v>2.4522889999999999E-3</c:v>
                </c:pt>
                <c:pt idx="2544">
                  <c:v>2.4566739999999998E-3</c:v>
                </c:pt>
                <c:pt idx="2545">
                  <c:v>2.460753E-3</c:v>
                </c:pt>
                <c:pt idx="2546">
                  <c:v>2.4653589999999999E-3</c:v>
                </c:pt>
                <c:pt idx="2547">
                  <c:v>2.4699470000000001E-3</c:v>
                </c:pt>
                <c:pt idx="2548">
                  <c:v>2.4748729999999998E-3</c:v>
                </c:pt>
                <c:pt idx="2549">
                  <c:v>2.480215E-3</c:v>
                </c:pt>
                <c:pt idx="2550">
                  <c:v>2.486505E-3</c:v>
                </c:pt>
                <c:pt idx="2551">
                  <c:v>2.4928480000000002E-3</c:v>
                </c:pt>
                <c:pt idx="2552">
                  <c:v>2.4988039999999999E-3</c:v>
                </c:pt>
                <c:pt idx="2553">
                  <c:v>2.504867E-3</c:v>
                </c:pt>
                <c:pt idx="2554">
                  <c:v>2.509888E-3</c:v>
                </c:pt>
                <c:pt idx="2555">
                  <c:v>2.5137649999999998E-3</c:v>
                </c:pt>
                <c:pt idx="2556">
                  <c:v>2.5174749999999999E-3</c:v>
                </c:pt>
                <c:pt idx="2557">
                  <c:v>2.520666E-3</c:v>
                </c:pt>
                <c:pt idx="2558">
                  <c:v>2.524419E-3</c:v>
                </c:pt>
                <c:pt idx="2559">
                  <c:v>2.528775E-3</c:v>
                </c:pt>
                <c:pt idx="2560">
                  <c:v>2.5332169999999999E-3</c:v>
                </c:pt>
                <c:pt idx="2561">
                  <c:v>2.5370129999999999E-3</c:v>
                </c:pt>
                <c:pt idx="2562">
                  <c:v>2.5398479999999999E-3</c:v>
                </c:pt>
                <c:pt idx="2563">
                  <c:v>2.5418329999999999E-3</c:v>
                </c:pt>
                <c:pt idx="2564">
                  <c:v>2.5423609999999999E-3</c:v>
                </c:pt>
                <c:pt idx="2565">
                  <c:v>2.5411040000000002E-3</c:v>
                </c:pt>
                <c:pt idx="2566">
                  <c:v>2.5391939999999998E-3</c:v>
                </c:pt>
                <c:pt idx="2567">
                  <c:v>2.537821E-3</c:v>
                </c:pt>
                <c:pt idx="2568">
                  <c:v>2.537152E-3</c:v>
                </c:pt>
                <c:pt idx="2569">
                  <c:v>2.536066E-3</c:v>
                </c:pt>
                <c:pt idx="2570">
                  <c:v>2.5350709999999999E-3</c:v>
                </c:pt>
                <c:pt idx="2571">
                  <c:v>2.5349970000000002E-3</c:v>
                </c:pt>
                <c:pt idx="2572">
                  <c:v>2.535841E-3</c:v>
                </c:pt>
                <c:pt idx="2573">
                  <c:v>2.5356829999999999E-3</c:v>
                </c:pt>
                <c:pt idx="2574">
                  <c:v>2.5346050000000001E-3</c:v>
                </c:pt>
                <c:pt idx="2575">
                  <c:v>2.5320339999999998E-3</c:v>
                </c:pt>
                <c:pt idx="2576">
                  <c:v>2.5285210000000002E-3</c:v>
                </c:pt>
                <c:pt idx="2577">
                  <c:v>2.5239170000000001E-3</c:v>
                </c:pt>
                <c:pt idx="2578">
                  <c:v>2.5190920000000001E-3</c:v>
                </c:pt>
                <c:pt idx="2579">
                  <c:v>2.5130320000000001E-3</c:v>
                </c:pt>
                <c:pt idx="2580">
                  <c:v>2.5073949999999999E-3</c:v>
                </c:pt>
                <c:pt idx="2581">
                  <c:v>2.5023939999999998E-3</c:v>
                </c:pt>
                <c:pt idx="2582">
                  <c:v>2.4981550000000002E-3</c:v>
                </c:pt>
                <c:pt idx="2583">
                  <c:v>2.4944110000000002E-3</c:v>
                </c:pt>
                <c:pt idx="2584">
                  <c:v>2.490492E-3</c:v>
                </c:pt>
                <c:pt idx="2585">
                  <c:v>2.4858829999999999E-3</c:v>
                </c:pt>
                <c:pt idx="2586">
                  <c:v>2.4798910000000001E-3</c:v>
                </c:pt>
                <c:pt idx="2587">
                  <c:v>2.4732510000000001E-3</c:v>
                </c:pt>
                <c:pt idx="2588">
                  <c:v>2.4678529999999999E-3</c:v>
                </c:pt>
                <c:pt idx="2589">
                  <c:v>2.4625770000000001E-3</c:v>
                </c:pt>
                <c:pt idx="2590">
                  <c:v>2.4582839999999998E-3</c:v>
                </c:pt>
                <c:pt idx="2591">
                  <c:v>2.4552939999999998E-3</c:v>
                </c:pt>
                <c:pt idx="2592">
                  <c:v>2.4517480000000001E-3</c:v>
                </c:pt>
                <c:pt idx="2593">
                  <c:v>2.447364E-3</c:v>
                </c:pt>
                <c:pt idx="2594">
                  <c:v>2.4430400000000001E-3</c:v>
                </c:pt>
                <c:pt idx="2595">
                  <c:v>2.4376390000000001E-3</c:v>
                </c:pt>
                <c:pt idx="2596">
                  <c:v>2.4319609999999998E-3</c:v>
                </c:pt>
                <c:pt idx="2597">
                  <c:v>2.4267550000000001E-3</c:v>
                </c:pt>
                <c:pt idx="2598">
                  <c:v>2.4219689999999999E-3</c:v>
                </c:pt>
                <c:pt idx="2599">
                  <c:v>2.4164680000000002E-3</c:v>
                </c:pt>
                <c:pt idx="2600">
                  <c:v>2.410831E-3</c:v>
                </c:pt>
                <c:pt idx="2601">
                  <c:v>2.4040289999999998E-3</c:v>
                </c:pt>
                <c:pt idx="2602">
                  <c:v>2.396432E-3</c:v>
                </c:pt>
                <c:pt idx="2603">
                  <c:v>2.3882700000000001E-3</c:v>
                </c:pt>
                <c:pt idx="2604">
                  <c:v>2.3789850000000001E-3</c:v>
                </c:pt>
                <c:pt idx="2605">
                  <c:v>2.3688939999999999E-3</c:v>
                </c:pt>
                <c:pt idx="2606">
                  <c:v>2.358724E-3</c:v>
                </c:pt>
                <c:pt idx="2607">
                  <c:v>2.3478539999999999E-3</c:v>
                </c:pt>
                <c:pt idx="2608">
                  <c:v>2.3366900000000002E-3</c:v>
                </c:pt>
                <c:pt idx="2609">
                  <c:v>2.324904E-3</c:v>
                </c:pt>
                <c:pt idx="2610">
                  <c:v>2.3127410000000001E-3</c:v>
                </c:pt>
                <c:pt idx="2611">
                  <c:v>2.3009549999999999E-3</c:v>
                </c:pt>
                <c:pt idx="2612">
                  <c:v>2.2911260000000001E-3</c:v>
                </c:pt>
                <c:pt idx="2613">
                  <c:v>2.2822250000000001E-3</c:v>
                </c:pt>
                <c:pt idx="2614">
                  <c:v>2.2730490000000001E-3</c:v>
                </c:pt>
                <c:pt idx="2615">
                  <c:v>2.2645970000000001E-3</c:v>
                </c:pt>
                <c:pt idx="2616">
                  <c:v>2.2574579999999999E-3</c:v>
                </c:pt>
                <c:pt idx="2617">
                  <c:v>2.2518960000000002E-3</c:v>
                </c:pt>
                <c:pt idx="2618">
                  <c:v>2.2475310000000001E-3</c:v>
                </c:pt>
                <c:pt idx="2619">
                  <c:v>2.2430280000000002E-3</c:v>
                </c:pt>
                <c:pt idx="2620">
                  <c:v>2.2385970000000002E-3</c:v>
                </c:pt>
                <c:pt idx="2621">
                  <c:v>2.2338969999999999E-3</c:v>
                </c:pt>
                <c:pt idx="2622">
                  <c:v>2.2301679999999998E-3</c:v>
                </c:pt>
                <c:pt idx="2623">
                  <c:v>2.2279470000000001E-3</c:v>
                </c:pt>
                <c:pt idx="2624">
                  <c:v>2.2264329999999999E-3</c:v>
                </c:pt>
                <c:pt idx="2625">
                  <c:v>2.2247539999999998E-3</c:v>
                </c:pt>
                <c:pt idx="2626">
                  <c:v>2.2220880000000001E-3</c:v>
                </c:pt>
                <c:pt idx="2627">
                  <c:v>2.2176610000000001E-3</c:v>
                </c:pt>
                <c:pt idx="2628">
                  <c:v>2.212674E-3</c:v>
                </c:pt>
                <c:pt idx="2629">
                  <c:v>2.2082489999999998E-3</c:v>
                </c:pt>
                <c:pt idx="2630">
                  <c:v>2.2056559999999998E-3</c:v>
                </c:pt>
                <c:pt idx="2631">
                  <c:v>2.2053149999999998E-3</c:v>
                </c:pt>
                <c:pt idx="2632">
                  <c:v>2.206796E-3</c:v>
                </c:pt>
                <c:pt idx="2633">
                  <c:v>2.2085030000000001E-3</c:v>
                </c:pt>
                <c:pt idx="2634">
                  <c:v>2.211158E-3</c:v>
                </c:pt>
                <c:pt idx="2635">
                  <c:v>2.2149980000000001E-3</c:v>
                </c:pt>
                <c:pt idx="2636">
                  <c:v>2.218378E-3</c:v>
                </c:pt>
                <c:pt idx="2637">
                  <c:v>2.2207080000000001E-3</c:v>
                </c:pt>
                <c:pt idx="2638">
                  <c:v>2.2228650000000001E-3</c:v>
                </c:pt>
                <c:pt idx="2639">
                  <c:v>2.2244180000000001E-3</c:v>
                </c:pt>
                <c:pt idx="2640">
                  <c:v>2.225295E-3</c:v>
                </c:pt>
                <c:pt idx="2641">
                  <c:v>2.2251020000000001E-3</c:v>
                </c:pt>
                <c:pt idx="2642">
                  <c:v>2.2225639999999998E-3</c:v>
                </c:pt>
                <c:pt idx="2643">
                  <c:v>2.2175160000000001E-3</c:v>
                </c:pt>
                <c:pt idx="2644">
                  <c:v>2.2110860000000001E-3</c:v>
                </c:pt>
                <c:pt idx="2645">
                  <c:v>2.2038499999999998E-3</c:v>
                </c:pt>
                <c:pt idx="2646">
                  <c:v>2.1959150000000001E-3</c:v>
                </c:pt>
                <c:pt idx="2647">
                  <c:v>2.188279E-3</c:v>
                </c:pt>
                <c:pt idx="2648">
                  <c:v>2.1818889999999998E-3</c:v>
                </c:pt>
                <c:pt idx="2649">
                  <c:v>2.1746679999999998E-3</c:v>
                </c:pt>
                <c:pt idx="2650">
                  <c:v>2.166561E-3</c:v>
                </c:pt>
                <c:pt idx="2651">
                  <c:v>2.1579329999999999E-3</c:v>
                </c:pt>
                <c:pt idx="2652">
                  <c:v>2.1492199999999999E-3</c:v>
                </c:pt>
                <c:pt idx="2653">
                  <c:v>2.140032E-3</c:v>
                </c:pt>
                <c:pt idx="2654">
                  <c:v>2.130439E-3</c:v>
                </c:pt>
                <c:pt idx="2655">
                  <c:v>2.1203300000000001E-3</c:v>
                </c:pt>
                <c:pt idx="2656">
                  <c:v>2.1103480000000002E-3</c:v>
                </c:pt>
                <c:pt idx="2657">
                  <c:v>2.1011039999999999E-3</c:v>
                </c:pt>
                <c:pt idx="2658">
                  <c:v>2.0920079999999998E-3</c:v>
                </c:pt>
                <c:pt idx="2659">
                  <c:v>2.0825309999999999E-3</c:v>
                </c:pt>
                <c:pt idx="2660">
                  <c:v>2.0740979999999999E-3</c:v>
                </c:pt>
                <c:pt idx="2661">
                  <c:v>2.0677870000000002E-3</c:v>
                </c:pt>
                <c:pt idx="2662">
                  <c:v>2.064555E-3</c:v>
                </c:pt>
                <c:pt idx="2663">
                  <c:v>2.0642529999999998E-3</c:v>
                </c:pt>
                <c:pt idx="2664">
                  <c:v>2.0662329999999998E-3</c:v>
                </c:pt>
                <c:pt idx="2665">
                  <c:v>2.0688859999999998E-3</c:v>
                </c:pt>
                <c:pt idx="2666">
                  <c:v>2.0702770000000001E-3</c:v>
                </c:pt>
                <c:pt idx="2667">
                  <c:v>2.0703280000000002E-3</c:v>
                </c:pt>
                <c:pt idx="2668">
                  <c:v>2.0696059999999999E-3</c:v>
                </c:pt>
                <c:pt idx="2669">
                  <c:v>2.068453E-3</c:v>
                </c:pt>
                <c:pt idx="2670">
                  <c:v>2.0669920000000001E-3</c:v>
                </c:pt>
                <c:pt idx="2671">
                  <c:v>2.0658260000000002E-3</c:v>
                </c:pt>
                <c:pt idx="2672">
                  <c:v>2.0659279999999999E-3</c:v>
                </c:pt>
                <c:pt idx="2673">
                  <c:v>2.0678799999999998E-3</c:v>
                </c:pt>
                <c:pt idx="2674">
                  <c:v>2.071182E-3</c:v>
                </c:pt>
                <c:pt idx="2675">
                  <c:v>2.0754340000000001E-3</c:v>
                </c:pt>
                <c:pt idx="2676">
                  <c:v>2.0795850000000001E-3</c:v>
                </c:pt>
                <c:pt idx="2677">
                  <c:v>2.0829160000000002E-3</c:v>
                </c:pt>
                <c:pt idx="2678">
                  <c:v>2.0870429999999998E-3</c:v>
                </c:pt>
                <c:pt idx="2679">
                  <c:v>2.0927039999999999E-3</c:v>
                </c:pt>
                <c:pt idx="2680">
                  <c:v>2.099999E-3</c:v>
                </c:pt>
                <c:pt idx="2681">
                  <c:v>2.1090369999999998E-3</c:v>
                </c:pt>
                <c:pt idx="2682">
                  <c:v>2.119045E-3</c:v>
                </c:pt>
                <c:pt idx="2683">
                  <c:v>2.1298100000000002E-3</c:v>
                </c:pt>
                <c:pt idx="2684">
                  <c:v>2.1404810000000001E-3</c:v>
                </c:pt>
                <c:pt idx="2685">
                  <c:v>2.1490820000000001E-3</c:v>
                </c:pt>
                <c:pt idx="2686">
                  <c:v>2.1552030000000001E-3</c:v>
                </c:pt>
                <c:pt idx="2687">
                  <c:v>2.1600579999999999E-3</c:v>
                </c:pt>
                <c:pt idx="2688">
                  <c:v>2.163459E-3</c:v>
                </c:pt>
                <c:pt idx="2689">
                  <c:v>2.1635169999999998E-3</c:v>
                </c:pt>
                <c:pt idx="2690">
                  <c:v>2.161559E-3</c:v>
                </c:pt>
                <c:pt idx="2691">
                  <c:v>2.1584320000000001E-3</c:v>
                </c:pt>
                <c:pt idx="2692">
                  <c:v>2.155073E-3</c:v>
                </c:pt>
                <c:pt idx="2693">
                  <c:v>2.1514199999999998E-3</c:v>
                </c:pt>
                <c:pt idx="2694">
                  <c:v>2.145891E-3</c:v>
                </c:pt>
                <c:pt idx="2695">
                  <c:v>2.1395939999999999E-3</c:v>
                </c:pt>
                <c:pt idx="2696">
                  <c:v>2.1328549999999999E-3</c:v>
                </c:pt>
                <c:pt idx="2697">
                  <c:v>2.1269459999999998E-3</c:v>
                </c:pt>
                <c:pt idx="2698">
                  <c:v>2.1211030000000001E-3</c:v>
                </c:pt>
                <c:pt idx="2699">
                  <c:v>2.1154960000000001E-3</c:v>
                </c:pt>
                <c:pt idx="2700">
                  <c:v>2.1097220000000001E-3</c:v>
                </c:pt>
                <c:pt idx="2701">
                  <c:v>2.104093E-3</c:v>
                </c:pt>
                <c:pt idx="2702">
                  <c:v>2.100453E-3</c:v>
                </c:pt>
                <c:pt idx="2703">
                  <c:v>2.0980069999999998E-3</c:v>
                </c:pt>
                <c:pt idx="2704">
                  <c:v>2.096049E-3</c:v>
                </c:pt>
                <c:pt idx="2705">
                  <c:v>2.09334E-3</c:v>
                </c:pt>
                <c:pt idx="2706">
                  <c:v>2.0891109999999998E-3</c:v>
                </c:pt>
                <c:pt idx="2707">
                  <c:v>2.0836470000000001E-3</c:v>
                </c:pt>
                <c:pt idx="2708">
                  <c:v>2.078065E-3</c:v>
                </c:pt>
                <c:pt idx="2709">
                  <c:v>2.0721649999999999E-3</c:v>
                </c:pt>
                <c:pt idx="2710">
                  <c:v>2.066395E-3</c:v>
                </c:pt>
                <c:pt idx="2711">
                  <c:v>2.0616509999999998E-3</c:v>
                </c:pt>
                <c:pt idx="2712">
                  <c:v>2.0580469999999999E-3</c:v>
                </c:pt>
                <c:pt idx="2713">
                  <c:v>2.054897E-3</c:v>
                </c:pt>
                <c:pt idx="2714">
                  <c:v>2.0509040000000001E-3</c:v>
                </c:pt>
                <c:pt idx="2715">
                  <c:v>2.044499E-3</c:v>
                </c:pt>
                <c:pt idx="2716">
                  <c:v>2.0364580000000001E-3</c:v>
                </c:pt>
                <c:pt idx="2717">
                  <c:v>2.0271500000000001E-3</c:v>
                </c:pt>
                <c:pt idx="2718">
                  <c:v>2.0168830000000001E-3</c:v>
                </c:pt>
                <c:pt idx="2719">
                  <c:v>2.0056150000000001E-3</c:v>
                </c:pt>
                <c:pt idx="2720">
                  <c:v>1.9942570000000001E-3</c:v>
                </c:pt>
                <c:pt idx="2721">
                  <c:v>1.982293E-3</c:v>
                </c:pt>
                <c:pt idx="2722">
                  <c:v>1.9702410000000002E-3</c:v>
                </c:pt>
                <c:pt idx="2723">
                  <c:v>1.9579100000000002E-3</c:v>
                </c:pt>
                <c:pt idx="2724">
                  <c:v>1.9454450000000001E-3</c:v>
                </c:pt>
                <c:pt idx="2725">
                  <c:v>1.9329519999999999E-3</c:v>
                </c:pt>
                <c:pt idx="2726">
                  <c:v>1.9205680000000001E-3</c:v>
                </c:pt>
                <c:pt idx="2727">
                  <c:v>1.9089179999999999E-3</c:v>
                </c:pt>
                <c:pt idx="2728">
                  <c:v>1.8991520000000001E-3</c:v>
                </c:pt>
                <c:pt idx="2729">
                  <c:v>1.890304E-3</c:v>
                </c:pt>
                <c:pt idx="2730">
                  <c:v>1.8825440000000001E-3</c:v>
                </c:pt>
                <c:pt idx="2731">
                  <c:v>1.8758710000000001E-3</c:v>
                </c:pt>
                <c:pt idx="2732">
                  <c:v>1.871592E-3</c:v>
                </c:pt>
                <c:pt idx="2733">
                  <c:v>1.868824E-3</c:v>
                </c:pt>
                <c:pt idx="2734">
                  <c:v>1.868637E-3</c:v>
                </c:pt>
                <c:pt idx="2735">
                  <c:v>1.8700839999999999E-3</c:v>
                </c:pt>
                <c:pt idx="2736">
                  <c:v>1.872622E-3</c:v>
                </c:pt>
                <c:pt idx="2737">
                  <c:v>1.87532E-3</c:v>
                </c:pt>
                <c:pt idx="2738">
                  <c:v>1.878123E-3</c:v>
                </c:pt>
                <c:pt idx="2739">
                  <c:v>1.8808640000000001E-3</c:v>
                </c:pt>
                <c:pt idx="2740">
                  <c:v>1.8856700000000001E-3</c:v>
                </c:pt>
                <c:pt idx="2741">
                  <c:v>1.8918979999999999E-3</c:v>
                </c:pt>
                <c:pt idx="2742">
                  <c:v>1.898945E-3</c:v>
                </c:pt>
                <c:pt idx="2743">
                  <c:v>1.906282E-3</c:v>
                </c:pt>
                <c:pt idx="2744">
                  <c:v>1.91428E-3</c:v>
                </c:pt>
                <c:pt idx="2745">
                  <c:v>1.9218410000000001E-3</c:v>
                </c:pt>
                <c:pt idx="2746">
                  <c:v>1.9281319999999999E-3</c:v>
                </c:pt>
                <c:pt idx="2747">
                  <c:v>1.9337029999999999E-3</c:v>
                </c:pt>
                <c:pt idx="2748">
                  <c:v>1.9382710000000001E-3</c:v>
                </c:pt>
                <c:pt idx="2749">
                  <c:v>1.9412069999999999E-3</c:v>
                </c:pt>
                <c:pt idx="2750">
                  <c:v>1.9443240000000001E-3</c:v>
                </c:pt>
                <c:pt idx="2751">
                  <c:v>1.948258E-3</c:v>
                </c:pt>
                <c:pt idx="2752">
                  <c:v>1.952344E-3</c:v>
                </c:pt>
                <c:pt idx="2753">
                  <c:v>1.9561460000000002E-3</c:v>
                </c:pt>
                <c:pt idx="2754">
                  <c:v>1.960018E-3</c:v>
                </c:pt>
                <c:pt idx="2755">
                  <c:v>1.964337E-3</c:v>
                </c:pt>
                <c:pt idx="2756">
                  <c:v>1.967758E-3</c:v>
                </c:pt>
                <c:pt idx="2757">
                  <c:v>1.9687419999999999E-3</c:v>
                </c:pt>
                <c:pt idx="2758">
                  <c:v>1.9688869999999999E-3</c:v>
                </c:pt>
                <c:pt idx="2759">
                  <c:v>1.9686310000000002E-3</c:v>
                </c:pt>
                <c:pt idx="2760">
                  <c:v>1.9682039999999999E-3</c:v>
                </c:pt>
                <c:pt idx="2761">
                  <c:v>1.9667619999999999E-3</c:v>
                </c:pt>
                <c:pt idx="2762">
                  <c:v>1.966087E-3</c:v>
                </c:pt>
                <c:pt idx="2763">
                  <c:v>1.9660950000000002E-3</c:v>
                </c:pt>
                <c:pt idx="2764">
                  <c:v>1.9646519999999999E-3</c:v>
                </c:pt>
                <c:pt idx="2765">
                  <c:v>1.961352E-3</c:v>
                </c:pt>
                <c:pt idx="2766">
                  <c:v>1.957912E-3</c:v>
                </c:pt>
                <c:pt idx="2767">
                  <c:v>1.9550079999999998E-3</c:v>
                </c:pt>
                <c:pt idx="2768">
                  <c:v>1.952285E-3</c:v>
                </c:pt>
                <c:pt idx="2769">
                  <c:v>1.9499719999999999E-3</c:v>
                </c:pt>
                <c:pt idx="2770">
                  <c:v>1.9484439999999999E-3</c:v>
                </c:pt>
                <c:pt idx="2771">
                  <c:v>1.9475390000000001E-3</c:v>
                </c:pt>
                <c:pt idx="2772">
                  <c:v>1.947963E-3</c:v>
                </c:pt>
                <c:pt idx="2773">
                  <c:v>1.948705E-3</c:v>
                </c:pt>
                <c:pt idx="2774">
                  <c:v>1.9482970000000001E-3</c:v>
                </c:pt>
                <c:pt idx="2775">
                  <c:v>1.946253E-3</c:v>
                </c:pt>
                <c:pt idx="2776">
                  <c:v>1.9443139999999999E-3</c:v>
                </c:pt>
                <c:pt idx="2777">
                  <c:v>1.9423999999999999E-3</c:v>
                </c:pt>
                <c:pt idx="2778">
                  <c:v>1.9394379999999999E-3</c:v>
                </c:pt>
                <c:pt idx="2779">
                  <c:v>1.9351660000000001E-3</c:v>
                </c:pt>
                <c:pt idx="2780">
                  <c:v>1.9303390000000001E-3</c:v>
                </c:pt>
                <c:pt idx="2781">
                  <c:v>1.9258630000000001E-3</c:v>
                </c:pt>
                <c:pt idx="2782">
                  <c:v>1.923049E-3</c:v>
                </c:pt>
                <c:pt idx="2783">
                  <c:v>1.921191E-3</c:v>
                </c:pt>
                <c:pt idx="2784">
                  <c:v>1.9208459999999999E-3</c:v>
                </c:pt>
                <c:pt idx="2785">
                  <c:v>1.9218849999999999E-3</c:v>
                </c:pt>
                <c:pt idx="2786">
                  <c:v>1.9232400000000001E-3</c:v>
                </c:pt>
                <c:pt idx="2787">
                  <c:v>1.9245340000000001E-3</c:v>
                </c:pt>
                <c:pt idx="2788">
                  <c:v>1.925429E-3</c:v>
                </c:pt>
                <c:pt idx="2789">
                  <c:v>1.9259979999999999E-3</c:v>
                </c:pt>
                <c:pt idx="2790">
                  <c:v>1.926648E-3</c:v>
                </c:pt>
                <c:pt idx="2791">
                  <c:v>1.928847E-3</c:v>
                </c:pt>
                <c:pt idx="2792">
                  <c:v>1.9325150000000001E-3</c:v>
                </c:pt>
                <c:pt idx="2793">
                  <c:v>1.936728E-3</c:v>
                </c:pt>
                <c:pt idx="2794">
                  <c:v>1.9407350000000001E-3</c:v>
                </c:pt>
                <c:pt idx="2795">
                  <c:v>1.944571E-3</c:v>
                </c:pt>
                <c:pt idx="2796">
                  <c:v>1.9482950000000001E-3</c:v>
                </c:pt>
                <c:pt idx="2797">
                  <c:v>1.95079E-3</c:v>
                </c:pt>
                <c:pt idx="2798">
                  <c:v>1.952657E-3</c:v>
                </c:pt>
                <c:pt idx="2799">
                  <c:v>1.953668E-3</c:v>
                </c:pt>
                <c:pt idx="2800">
                  <c:v>1.9542169999999998E-3</c:v>
                </c:pt>
                <c:pt idx="2801">
                  <c:v>1.9529980000000001E-3</c:v>
                </c:pt>
                <c:pt idx="2802">
                  <c:v>1.9505239999999999E-3</c:v>
                </c:pt>
                <c:pt idx="2803">
                  <c:v>1.9475740000000001E-3</c:v>
                </c:pt>
                <c:pt idx="2804">
                  <c:v>1.9429180000000001E-3</c:v>
                </c:pt>
                <c:pt idx="2805">
                  <c:v>1.936405E-3</c:v>
                </c:pt>
                <c:pt idx="2806">
                  <c:v>1.927303E-3</c:v>
                </c:pt>
                <c:pt idx="2807">
                  <c:v>1.9167839999999999E-3</c:v>
                </c:pt>
                <c:pt idx="2808">
                  <c:v>1.906116E-3</c:v>
                </c:pt>
                <c:pt idx="2809">
                  <c:v>1.8945780000000001E-3</c:v>
                </c:pt>
                <c:pt idx="2810">
                  <c:v>1.88367E-3</c:v>
                </c:pt>
                <c:pt idx="2811">
                  <c:v>1.874477E-3</c:v>
                </c:pt>
                <c:pt idx="2812">
                  <c:v>1.8673520000000001E-3</c:v>
                </c:pt>
                <c:pt idx="2813">
                  <c:v>1.860848E-3</c:v>
                </c:pt>
                <c:pt idx="2814">
                  <c:v>1.8544060000000001E-3</c:v>
                </c:pt>
                <c:pt idx="2815">
                  <c:v>1.8480529999999999E-3</c:v>
                </c:pt>
                <c:pt idx="2816">
                  <c:v>1.841498E-3</c:v>
                </c:pt>
                <c:pt idx="2817">
                  <c:v>1.8342810000000001E-3</c:v>
                </c:pt>
                <c:pt idx="2818">
                  <c:v>1.827022E-3</c:v>
                </c:pt>
                <c:pt idx="2819">
                  <c:v>1.8205840000000001E-3</c:v>
                </c:pt>
                <c:pt idx="2820">
                  <c:v>1.8145839999999999E-3</c:v>
                </c:pt>
                <c:pt idx="2821">
                  <c:v>1.8090280000000001E-3</c:v>
                </c:pt>
                <c:pt idx="2822">
                  <c:v>1.804054E-3</c:v>
                </c:pt>
                <c:pt idx="2823">
                  <c:v>1.799021E-3</c:v>
                </c:pt>
                <c:pt idx="2824">
                  <c:v>1.7950609999999999E-3</c:v>
                </c:pt>
                <c:pt idx="2825">
                  <c:v>1.791848E-3</c:v>
                </c:pt>
                <c:pt idx="2826">
                  <c:v>1.7895509999999999E-3</c:v>
                </c:pt>
                <c:pt idx="2827">
                  <c:v>1.7881279999999999E-3</c:v>
                </c:pt>
                <c:pt idx="2828">
                  <c:v>1.787528E-3</c:v>
                </c:pt>
                <c:pt idx="2829">
                  <c:v>1.787571E-3</c:v>
                </c:pt>
                <c:pt idx="2830">
                  <c:v>1.787863E-3</c:v>
                </c:pt>
                <c:pt idx="2831">
                  <c:v>1.788684E-3</c:v>
                </c:pt>
                <c:pt idx="2832">
                  <c:v>1.7902040000000001E-3</c:v>
                </c:pt>
                <c:pt idx="2833">
                  <c:v>1.7919050000000001E-3</c:v>
                </c:pt>
                <c:pt idx="2834">
                  <c:v>1.793932E-3</c:v>
                </c:pt>
                <c:pt idx="2835">
                  <c:v>1.7954239999999999E-3</c:v>
                </c:pt>
                <c:pt idx="2836">
                  <c:v>1.7961979999999999E-3</c:v>
                </c:pt>
                <c:pt idx="2837">
                  <c:v>1.7968369999999999E-3</c:v>
                </c:pt>
                <c:pt idx="2838">
                  <c:v>1.7968560000000001E-3</c:v>
                </c:pt>
                <c:pt idx="2839">
                  <c:v>1.7957349999999999E-3</c:v>
                </c:pt>
                <c:pt idx="2840">
                  <c:v>1.793755E-3</c:v>
                </c:pt>
                <c:pt idx="2841">
                  <c:v>1.79171E-3</c:v>
                </c:pt>
                <c:pt idx="2842">
                  <c:v>1.7899350000000001E-3</c:v>
                </c:pt>
                <c:pt idx="2843">
                  <c:v>1.787601E-3</c:v>
                </c:pt>
                <c:pt idx="2844">
                  <c:v>1.783937E-3</c:v>
                </c:pt>
                <c:pt idx="2845">
                  <c:v>1.7793329999999999E-3</c:v>
                </c:pt>
                <c:pt idx="2846">
                  <c:v>1.7749809999999999E-3</c:v>
                </c:pt>
                <c:pt idx="2847">
                  <c:v>1.7709410000000001E-3</c:v>
                </c:pt>
                <c:pt idx="2848">
                  <c:v>1.768096E-3</c:v>
                </c:pt>
                <c:pt idx="2849">
                  <c:v>1.7660849999999999E-3</c:v>
                </c:pt>
                <c:pt idx="2850">
                  <c:v>1.7646680000000001E-3</c:v>
                </c:pt>
                <c:pt idx="2851">
                  <c:v>1.762879E-3</c:v>
                </c:pt>
                <c:pt idx="2852">
                  <c:v>1.7612330000000001E-3</c:v>
                </c:pt>
                <c:pt idx="2853">
                  <c:v>1.7592739999999999E-3</c:v>
                </c:pt>
                <c:pt idx="2854">
                  <c:v>1.7580180000000001E-3</c:v>
                </c:pt>
                <c:pt idx="2855">
                  <c:v>1.756526E-3</c:v>
                </c:pt>
                <c:pt idx="2856">
                  <c:v>1.7539630000000001E-3</c:v>
                </c:pt>
                <c:pt idx="2857">
                  <c:v>1.750155E-3</c:v>
                </c:pt>
                <c:pt idx="2858">
                  <c:v>1.7454720000000001E-3</c:v>
                </c:pt>
                <c:pt idx="2859">
                  <c:v>1.7399589999999999E-3</c:v>
                </c:pt>
                <c:pt idx="2860">
                  <c:v>1.7347160000000001E-3</c:v>
                </c:pt>
                <c:pt idx="2861">
                  <c:v>1.7302070000000001E-3</c:v>
                </c:pt>
                <c:pt idx="2862">
                  <c:v>1.72686E-3</c:v>
                </c:pt>
                <c:pt idx="2863">
                  <c:v>1.725049E-3</c:v>
                </c:pt>
                <c:pt idx="2864">
                  <c:v>1.724113E-3</c:v>
                </c:pt>
                <c:pt idx="2865">
                  <c:v>1.723509E-3</c:v>
                </c:pt>
                <c:pt idx="2866">
                  <c:v>1.722739E-3</c:v>
                </c:pt>
                <c:pt idx="2867">
                  <c:v>1.720882E-3</c:v>
                </c:pt>
                <c:pt idx="2868">
                  <c:v>1.7191489999999999E-3</c:v>
                </c:pt>
                <c:pt idx="2869">
                  <c:v>1.7179490000000001E-3</c:v>
                </c:pt>
                <c:pt idx="2870">
                  <c:v>1.717168E-3</c:v>
                </c:pt>
                <c:pt idx="2871">
                  <c:v>1.7168870000000001E-3</c:v>
                </c:pt>
                <c:pt idx="2872">
                  <c:v>1.716853E-3</c:v>
                </c:pt>
                <c:pt idx="2873">
                  <c:v>1.7162340000000001E-3</c:v>
                </c:pt>
                <c:pt idx="2874">
                  <c:v>1.7150220000000001E-3</c:v>
                </c:pt>
                <c:pt idx="2875">
                  <c:v>1.713874E-3</c:v>
                </c:pt>
                <c:pt idx="2876">
                  <c:v>1.7127259999999999E-3</c:v>
                </c:pt>
                <c:pt idx="2877">
                  <c:v>1.71061E-3</c:v>
                </c:pt>
                <c:pt idx="2878">
                  <c:v>1.707926E-3</c:v>
                </c:pt>
                <c:pt idx="2879">
                  <c:v>1.7056510000000001E-3</c:v>
                </c:pt>
                <c:pt idx="2880">
                  <c:v>1.7037790000000001E-3</c:v>
                </c:pt>
                <c:pt idx="2881">
                  <c:v>1.7011470000000001E-3</c:v>
                </c:pt>
                <c:pt idx="2882">
                  <c:v>1.698654E-3</c:v>
                </c:pt>
                <c:pt idx="2883">
                  <c:v>1.696929E-3</c:v>
                </c:pt>
                <c:pt idx="2884">
                  <c:v>1.694756E-3</c:v>
                </c:pt>
                <c:pt idx="2885">
                  <c:v>1.693101E-3</c:v>
                </c:pt>
                <c:pt idx="2886">
                  <c:v>1.692926E-3</c:v>
                </c:pt>
                <c:pt idx="2887">
                  <c:v>1.6939030000000001E-3</c:v>
                </c:pt>
                <c:pt idx="2888">
                  <c:v>1.696326E-3</c:v>
                </c:pt>
                <c:pt idx="2889">
                  <c:v>1.6996839999999999E-3</c:v>
                </c:pt>
                <c:pt idx="2890">
                  <c:v>1.7041770000000001E-3</c:v>
                </c:pt>
                <c:pt idx="2891">
                  <c:v>1.7094090000000001E-3</c:v>
                </c:pt>
                <c:pt idx="2892">
                  <c:v>1.7149489999999999E-3</c:v>
                </c:pt>
                <c:pt idx="2893">
                  <c:v>1.720358E-3</c:v>
                </c:pt>
                <c:pt idx="2894">
                  <c:v>1.7263479999999999E-3</c:v>
                </c:pt>
                <c:pt idx="2895">
                  <c:v>1.7324110000000001E-3</c:v>
                </c:pt>
                <c:pt idx="2896">
                  <c:v>1.73806E-3</c:v>
                </c:pt>
                <c:pt idx="2897">
                  <c:v>1.7425279999999999E-3</c:v>
                </c:pt>
                <c:pt idx="2898">
                  <c:v>1.7460749999999999E-3</c:v>
                </c:pt>
                <c:pt idx="2899">
                  <c:v>1.748316E-3</c:v>
                </c:pt>
                <c:pt idx="2900">
                  <c:v>1.7494920000000001E-3</c:v>
                </c:pt>
                <c:pt idx="2901">
                  <c:v>1.7499810000000001E-3</c:v>
                </c:pt>
                <c:pt idx="2902">
                  <c:v>1.750922E-3</c:v>
                </c:pt>
                <c:pt idx="2903">
                  <c:v>1.7522130000000001E-3</c:v>
                </c:pt>
                <c:pt idx="2904">
                  <c:v>1.7532470000000001E-3</c:v>
                </c:pt>
                <c:pt idx="2905">
                  <c:v>1.753454E-3</c:v>
                </c:pt>
                <c:pt idx="2906">
                  <c:v>1.753129E-3</c:v>
                </c:pt>
                <c:pt idx="2907">
                  <c:v>1.751163E-3</c:v>
                </c:pt>
                <c:pt idx="2908">
                  <c:v>1.748271E-3</c:v>
                </c:pt>
                <c:pt idx="2909">
                  <c:v>1.74558E-3</c:v>
                </c:pt>
                <c:pt idx="2910">
                  <c:v>1.7435300000000001E-3</c:v>
                </c:pt>
                <c:pt idx="2911">
                  <c:v>1.7425279999999999E-3</c:v>
                </c:pt>
                <c:pt idx="2912">
                  <c:v>1.742609E-3</c:v>
                </c:pt>
                <c:pt idx="2913">
                  <c:v>1.743444E-3</c:v>
                </c:pt>
                <c:pt idx="2914">
                  <c:v>1.7445920000000001E-3</c:v>
                </c:pt>
                <c:pt idx="2915">
                  <c:v>1.744001E-3</c:v>
                </c:pt>
                <c:pt idx="2916">
                  <c:v>1.740863E-3</c:v>
                </c:pt>
                <c:pt idx="2917">
                  <c:v>1.73576E-3</c:v>
                </c:pt>
                <c:pt idx="2918">
                  <c:v>1.730091E-3</c:v>
                </c:pt>
                <c:pt idx="2919">
                  <c:v>1.7229739999999999E-3</c:v>
                </c:pt>
                <c:pt idx="2920">
                  <c:v>1.7164070000000001E-3</c:v>
                </c:pt>
                <c:pt idx="2921">
                  <c:v>1.709356E-3</c:v>
                </c:pt>
                <c:pt idx="2922">
                  <c:v>1.702868E-3</c:v>
                </c:pt>
                <c:pt idx="2923">
                  <c:v>1.697395E-3</c:v>
                </c:pt>
                <c:pt idx="2924">
                  <c:v>1.691405E-3</c:v>
                </c:pt>
                <c:pt idx="2925">
                  <c:v>1.684329E-3</c:v>
                </c:pt>
                <c:pt idx="2926">
                  <c:v>1.6765510000000001E-3</c:v>
                </c:pt>
                <c:pt idx="2927">
                  <c:v>1.6682170000000001E-3</c:v>
                </c:pt>
                <c:pt idx="2928">
                  <c:v>1.6599099999999999E-3</c:v>
                </c:pt>
                <c:pt idx="2929">
                  <c:v>1.649883E-3</c:v>
                </c:pt>
                <c:pt idx="2930">
                  <c:v>1.638352E-3</c:v>
                </c:pt>
                <c:pt idx="2931">
                  <c:v>1.626611E-3</c:v>
                </c:pt>
                <c:pt idx="2932">
                  <c:v>1.6168720000000001E-3</c:v>
                </c:pt>
                <c:pt idx="2933">
                  <c:v>1.608382E-3</c:v>
                </c:pt>
                <c:pt idx="2934">
                  <c:v>1.600207E-3</c:v>
                </c:pt>
                <c:pt idx="2935">
                  <c:v>1.5919669999999999E-3</c:v>
                </c:pt>
                <c:pt idx="2936">
                  <c:v>1.582649E-3</c:v>
                </c:pt>
                <c:pt idx="2937">
                  <c:v>1.5721909999999999E-3</c:v>
                </c:pt>
                <c:pt idx="2938">
                  <c:v>1.56127E-3</c:v>
                </c:pt>
                <c:pt idx="2939">
                  <c:v>1.549471E-3</c:v>
                </c:pt>
                <c:pt idx="2940">
                  <c:v>1.538298E-3</c:v>
                </c:pt>
                <c:pt idx="2941">
                  <c:v>1.5286589999999999E-3</c:v>
                </c:pt>
                <c:pt idx="2942">
                  <c:v>1.5210550000000001E-3</c:v>
                </c:pt>
                <c:pt idx="2943">
                  <c:v>1.5146960000000001E-3</c:v>
                </c:pt>
                <c:pt idx="2944">
                  <c:v>1.5099969999999999E-3</c:v>
                </c:pt>
                <c:pt idx="2945">
                  <c:v>1.5061600000000001E-3</c:v>
                </c:pt>
                <c:pt idx="2946">
                  <c:v>1.5033729999999999E-3</c:v>
                </c:pt>
                <c:pt idx="2947">
                  <c:v>1.501736E-3</c:v>
                </c:pt>
                <c:pt idx="2948">
                  <c:v>1.50106E-3</c:v>
                </c:pt>
                <c:pt idx="2949">
                  <c:v>1.5007830000000001E-3</c:v>
                </c:pt>
                <c:pt idx="2950">
                  <c:v>1.5009349999999999E-3</c:v>
                </c:pt>
                <c:pt idx="2951">
                  <c:v>1.5017419999999999E-3</c:v>
                </c:pt>
                <c:pt idx="2952">
                  <c:v>1.503753E-3</c:v>
                </c:pt>
                <c:pt idx="2953">
                  <c:v>1.5068E-3</c:v>
                </c:pt>
                <c:pt idx="2954">
                  <c:v>1.5107199999999999E-3</c:v>
                </c:pt>
                <c:pt idx="2955">
                  <c:v>1.51396E-3</c:v>
                </c:pt>
                <c:pt idx="2956">
                  <c:v>1.5163399999999999E-3</c:v>
                </c:pt>
                <c:pt idx="2957">
                  <c:v>1.5184580000000001E-3</c:v>
                </c:pt>
                <c:pt idx="2958">
                  <c:v>1.520595E-3</c:v>
                </c:pt>
                <c:pt idx="2959">
                  <c:v>1.5215610000000001E-3</c:v>
                </c:pt>
                <c:pt idx="2960">
                  <c:v>1.5221259999999999E-3</c:v>
                </c:pt>
                <c:pt idx="2961">
                  <c:v>1.522736E-3</c:v>
                </c:pt>
                <c:pt idx="2962">
                  <c:v>1.524126E-3</c:v>
                </c:pt>
                <c:pt idx="2963">
                  <c:v>1.5261389999999999E-3</c:v>
                </c:pt>
                <c:pt idx="2964">
                  <c:v>1.5261610000000001E-3</c:v>
                </c:pt>
                <c:pt idx="2965">
                  <c:v>1.5233169999999999E-3</c:v>
                </c:pt>
                <c:pt idx="2966">
                  <c:v>1.518808E-3</c:v>
                </c:pt>
                <c:pt idx="2967">
                  <c:v>1.513749E-3</c:v>
                </c:pt>
                <c:pt idx="2968">
                  <c:v>1.5090990000000001E-3</c:v>
                </c:pt>
                <c:pt idx="2969">
                  <c:v>1.5044520000000001E-3</c:v>
                </c:pt>
                <c:pt idx="2970">
                  <c:v>1.499544E-3</c:v>
                </c:pt>
                <c:pt idx="2971">
                  <c:v>1.4940999999999999E-3</c:v>
                </c:pt>
                <c:pt idx="2972">
                  <c:v>1.4898050000000001E-3</c:v>
                </c:pt>
                <c:pt idx="2973">
                  <c:v>1.487171E-3</c:v>
                </c:pt>
                <c:pt idx="2974">
                  <c:v>1.4857239999999999E-3</c:v>
                </c:pt>
                <c:pt idx="2975">
                  <c:v>1.484598E-3</c:v>
                </c:pt>
                <c:pt idx="2976">
                  <c:v>1.4839759999999999E-3</c:v>
                </c:pt>
                <c:pt idx="2977">
                  <c:v>1.48357E-3</c:v>
                </c:pt>
                <c:pt idx="2978">
                  <c:v>1.4821190000000001E-3</c:v>
                </c:pt>
                <c:pt idx="2979">
                  <c:v>1.479073E-3</c:v>
                </c:pt>
                <c:pt idx="2980">
                  <c:v>1.475681E-3</c:v>
                </c:pt>
                <c:pt idx="2981">
                  <c:v>1.473184E-3</c:v>
                </c:pt>
                <c:pt idx="2982">
                  <c:v>1.4716760000000001E-3</c:v>
                </c:pt>
                <c:pt idx="2983">
                  <c:v>1.469744E-3</c:v>
                </c:pt>
                <c:pt idx="2984">
                  <c:v>1.4680089999999999E-3</c:v>
                </c:pt>
                <c:pt idx="2985">
                  <c:v>1.465989E-3</c:v>
                </c:pt>
                <c:pt idx="2986">
                  <c:v>1.462491E-3</c:v>
                </c:pt>
                <c:pt idx="2987">
                  <c:v>1.457765E-3</c:v>
                </c:pt>
                <c:pt idx="2988">
                  <c:v>1.4527679999999999E-3</c:v>
                </c:pt>
                <c:pt idx="2989">
                  <c:v>1.448969E-3</c:v>
                </c:pt>
                <c:pt idx="2990">
                  <c:v>1.445736E-3</c:v>
                </c:pt>
                <c:pt idx="2991">
                  <c:v>1.4421270000000001E-3</c:v>
                </c:pt>
                <c:pt idx="2992">
                  <c:v>1.438871E-3</c:v>
                </c:pt>
                <c:pt idx="2993">
                  <c:v>1.4363500000000001E-3</c:v>
                </c:pt>
                <c:pt idx="2994">
                  <c:v>1.4346280000000001E-3</c:v>
                </c:pt>
                <c:pt idx="2995">
                  <c:v>1.43512E-3</c:v>
                </c:pt>
                <c:pt idx="2996">
                  <c:v>1.4376440000000001E-3</c:v>
                </c:pt>
                <c:pt idx="2997">
                  <c:v>1.4403879999999999E-3</c:v>
                </c:pt>
                <c:pt idx="2998">
                  <c:v>1.444025E-3</c:v>
                </c:pt>
                <c:pt idx="2999">
                  <c:v>1.4482869999999999E-3</c:v>
                </c:pt>
                <c:pt idx="3000">
                  <c:v>1.452444E-3</c:v>
                </c:pt>
                <c:pt idx="3001">
                  <c:v>1.455703E-3</c:v>
                </c:pt>
                <c:pt idx="3002">
                  <c:v>1.4584330000000001E-3</c:v>
                </c:pt>
                <c:pt idx="3003">
                  <c:v>1.4610599999999999E-3</c:v>
                </c:pt>
                <c:pt idx="3004">
                  <c:v>1.4621429999999999E-3</c:v>
                </c:pt>
                <c:pt idx="3005">
                  <c:v>1.4601499999999999E-3</c:v>
                </c:pt>
                <c:pt idx="3006">
                  <c:v>1.4570379999999999E-3</c:v>
                </c:pt>
                <c:pt idx="3007">
                  <c:v>1.4547080000000001E-3</c:v>
                </c:pt>
                <c:pt idx="3008">
                  <c:v>1.453619E-3</c:v>
                </c:pt>
                <c:pt idx="3009">
                  <c:v>1.4520900000000001E-3</c:v>
                </c:pt>
                <c:pt idx="3010">
                  <c:v>1.45079E-3</c:v>
                </c:pt>
                <c:pt idx="3011">
                  <c:v>1.4498880000000001E-3</c:v>
                </c:pt>
                <c:pt idx="3012">
                  <c:v>1.449545E-3</c:v>
                </c:pt>
                <c:pt idx="3013">
                  <c:v>1.4489049999999999E-3</c:v>
                </c:pt>
                <c:pt idx="3014">
                  <c:v>1.4478900000000001E-3</c:v>
                </c:pt>
                <c:pt idx="3015">
                  <c:v>1.445998E-3</c:v>
                </c:pt>
                <c:pt idx="3016">
                  <c:v>1.443059E-3</c:v>
                </c:pt>
                <c:pt idx="3017">
                  <c:v>1.440413E-3</c:v>
                </c:pt>
                <c:pt idx="3018">
                  <c:v>1.4377439999999999E-3</c:v>
                </c:pt>
                <c:pt idx="3019">
                  <c:v>1.4349759999999999E-3</c:v>
                </c:pt>
                <c:pt idx="3020">
                  <c:v>1.432666E-3</c:v>
                </c:pt>
                <c:pt idx="3021">
                  <c:v>1.4300910000000001E-3</c:v>
                </c:pt>
                <c:pt idx="3022">
                  <c:v>1.427357E-3</c:v>
                </c:pt>
                <c:pt idx="3023">
                  <c:v>1.4246790000000001E-3</c:v>
                </c:pt>
                <c:pt idx="3024">
                  <c:v>1.4218950000000001E-3</c:v>
                </c:pt>
                <c:pt idx="3025">
                  <c:v>1.4184569999999999E-3</c:v>
                </c:pt>
                <c:pt idx="3026">
                  <c:v>1.4137729999999999E-3</c:v>
                </c:pt>
                <c:pt idx="3027">
                  <c:v>1.408269E-3</c:v>
                </c:pt>
                <c:pt idx="3028">
                  <c:v>1.4032059999999999E-3</c:v>
                </c:pt>
                <c:pt idx="3029">
                  <c:v>1.398463E-3</c:v>
                </c:pt>
                <c:pt idx="3030">
                  <c:v>1.3935639999999999E-3</c:v>
                </c:pt>
                <c:pt idx="3031">
                  <c:v>1.388652E-3</c:v>
                </c:pt>
                <c:pt idx="3032">
                  <c:v>1.38507E-3</c:v>
                </c:pt>
                <c:pt idx="3033">
                  <c:v>1.382905E-3</c:v>
                </c:pt>
                <c:pt idx="3034">
                  <c:v>1.38137E-3</c:v>
                </c:pt>
                <c:pt idx="3035">
                  <c:v>1.3801460000000001E-3</c:v>
                </c:pt>
                <c:pt idx="3036">
                  <c:v>1.378163E-3</c:v>
                </c:pt>
                <c:pt idx="3037">
                  <c:v>1.376368E-3</c:v>
                </c:pt>
                <c:pt idx="3038">
                  <c:v>1.3755029999999999E-3</c:v>
                </c:pt>
                <c:pt idx="3039">
                  <c:v>1.3753610000000001E-3</c:v>
                </c:pt>
                <c:pt idx="3040">
                  <c:v>1.376904E-3</c:v>
                </c:pt>
                <c:pt idx="3041">
                  <c:v>1.37966E-3</c:v>
                </c:pt>
                <c:pt idx="3042">
                  <c:v>1.382756E-3</c:v>
                </c:pt>
                <c:pt idx="3043">
                  <c:v>1.3860809999999999E-3</c:v>
                </c:pt>
                <c:pt idx="3044">
                  <c:v>1.3884380000000001E-3</c:v>
                </c:pt>
                <c:pt idx="3045">
                  <c:v>1.3893919999999999E-3</c:v>
                </c:pt>
                <c:pt idx="3046">
                  <c:v>1.3881329999999999E-3</c:v>
                </c:pt>
                <c:pt idx="3047">
                  <c:v>1.3856300000000001E-3</c:v>
                </c:pt>
                <c:pt idx="3048">
                  <c:v>1.3833560000000001E-3</c:v>
                </c:pt>
                <c:pt idx="3049">
                  <c:v>1.3792699999999999E-3</c:v>
                </c:pt>
                <c:pt idx="3050">
                  <c:v>1.373109E-3</c:v>
                </c:pt>
                <c:pt idx="3051">
                  <c:v>1.3659130000000001E-3</c:v>
                </c:pt>
                <c:pt idx="3052">
                  <c:v>1.358527E-3</c:v>
                </c:pt>
                <c:pt idx="3053">
                  <c:v>1.3506550000000001E-3</c:v>
                </c:pt>
                <c:pt idx="3054">
                  <c:v>1.342949E-3</c:v>
                </c:pt>
                <c:pt idx="3055">
                  <c:v>1.334553E-3</c:v>
                </c:pt>
                <c:pt idx="3056">
                  <c:v>1.326348E-3</c:v>
                </c:pt>
                <c:pt idx="3057">
                  <c:v>1.3180570000000001E-3</c:v>
                </c:pt>
                <c:pt idx="3058">
                  <c:v>1.309094E-3</c:v>
                </c:pt>
                <c:pt idx="3059">
                  <c:v>1.2992279999999999E-3</c:v>
                </c:pt>
                <c:pt idx="3060">
                  <c:v>1.2888859999999999E-3</c:v>
                </c:pt>
                <c:pt idx="3061">
                  <c:v>1.278389E-3</c:v>
                </c:pt>
                <c:pt idx="3062">
                  <c:v>1.2694589999999999E-3</c:v>
                </c:pt>
                <c:pt idx="3063">
                  <c:v>1.2619370000000001E-3</c:v>
                </c:pt>
                <c:pt idx="3064">
                  <c:v>1.2557009999999999E-3</c:v>
                </c:pt>
                <c:pt idx="3065">
                  <c:v>1.25033E-3</c:v>
                </c:pt>
                <c:pt idx="3066">
                  <c:v>1.246664E-3</c:v>
                </c:pt>
                <c:pt idx="3067">
                  <c:v>1.2449869999999999E-3</c:v>
                </c:pt>
                <c:pt idx="3068">
                  <c:v>1.244876E-3</c:v>
                </c:pt>
                <c:pt idx="3069">
                  <c:v>1.2451020000000001E-3</c:v>
                </c:pt>
                <c:pt idx="3070">
                  <c:v>1.2460500000000001E-3</c:v>
                </c:pt>
                <c:pt idx="3071">
                  <c:v>1.247675E-3</c:v>
                </c:pt>
                <c:pt idx="3072">
                  <c:v>1.249595E-3</c:v>
                </c:pt>
                <c:pt idx="3073">
                  <c:v>1.252375E-3</c:v>
                </c:pt>
                <c:pt idx="3074">
                  <c:v>1.256259E-3</c:v>
                </c:pt>
                <c:pt idx="3075">
                  <c:v>1.2606290000000001E-3</c:v>
                </c:pt>
                <c:pt idx="3076">
                  <c:v>1.2647979999999999E-3</c:v>
                </c:pt>
                <c:pt idx="3077">
                  <c:v>1.2670800000000001E-3</c:v>
                </c:pt>
                <c:pt idx="3078">
                  <c:v>1.269963E-3</c:v>
                </c:pt>
                <c:pt idx="3079">
                  <c:v>1.2729149999999999E-3</c:v>
                </c:pt>
                <c:pt idx="3080">
                  <c:v>1.275315E-3</c:v>
                </c:pt>
                <c:pt idx="3081">
                  <c:v>1.2773800000000001E-3</c:v>
                </c:pt>
                <c:pt idx="3082">
                  <c:v>1.279288E-3</c:v>
                </c:pt>
                <c:pt idx="3083">
                  <c:v>1.28082E-3</c:v>
                </c:pt>
                <c:pt idx="3084">
                  <c:v>1.281824E-3</c:v>
                </c:pt>
                <c:pt idx="3085">
                  <c:v>1.282802E-3</c:v>
                </c:pt>
                <c:pt idx="3086">
                  <c:v>1.2840239999999999E-3</c:v>
                </c:pt>
                <c:pt idx="3087">
                  <c:v>1.284494E-3</c:v>
                </c:pt>
                <c:pt idx="3088">
                  <c:v>1.2842649999999999E-3</c:v>
                </c:pt>
                <c:pt idx="3089">
                  <c:v>1.2831539999999999E-3</c:v>
                </c:pt>
                <c:pt idx="3090">
                  <c:v>1.281337E-3</c:v>
                </c:pt>
                <c:pt idx="3091">
                  <c:v>1.2784490000000001E-3</c:v>
                </c:pt>
                <c:pt idx="3092">
                  <c:v>1.2766819999999999E-3</c:v>
                </c:pt>
                <c:pt idx="3093">
                  <c:v>1.275834E-3</c:v>
                </c:pt>
                <c:pt idx="3094">
                  <c:v>1.2757490000000001E-3</c:v>
                </c:pt>
                <c:pt idx="3095">
                  <c:v>1.27625E-3</c:v>
                </c:pt>
                <c:pt idx="3096">
                  <c:v>1.2775830000000001E-3</c:v>
                </c:pt>
                <c:pt idx="3097">
                  <c:v>1.2791689999999999E-3</c:v>
                </c:pt>
                <c:pt idx="3098">
                  <c:v>1.2805150000000001E-3</c:v>
                </c:pt>
                <c:pt idx="3099">
                  <c:v>1.2804750000000001E-3</c:v>
                </c:pt>
                <c:pt idx="3100">
                  <c:v>1.2798429999999999E-3</c:v>
                </c:pt>
                <c:pt idx="3101">
                  <c:v>1.2786919999999999E-3</c:v>
                </c:pt>
                <c:pt idx="3102">
                  <c:v>1.2778469999999999E-3</c:v>
                </c:pt>
                <c:pt idx="3103">
                  <c:v>1.27687E-3</c:v>
                </c:pt>
                <c:pt idx="3104">
                  <c:v>1.2754470000000001E-3</c:v>
                </c:pt>
                <c:pt idx="3105">
                  <c:v>1.2736309999999999E-3</c:v>
                </c:pt>
                <c:pt idx="3106">
                  <c:v>1.271473E-3</c:v>
                </c:pt>
                <c:pt idx="3107">
                  <c:v>1.2682819999999999E-3</c:v>
                </c:pt>
                <c:pt idx="3108">
                  <c:v>1.264072E-3</c:v>
                </c:pt>
                <c:pt idx="3109">
                  <c:v>1.259483E-3</c:v>
                </c:pt>
                <c:pt idx="3110">
                  <c:v>1.2552869999999999E-3</c:v>
                </c:pt>
                <c:pt idx="3111">
                  <c:v>1.2522740000000001E-3</c:v>
                </c:pt>
                <c:pt idx="3112">
                  <c:v>1.251294E-3</c:v>
                </c:pt>
                <c:pt idx="3113">
                  <c:v>1.25146E-3</c:v>
                </c:pt>
                <c:pt idx="3114">
                  <c:v>1.252686E-3</c:v>
                </c:pt>
                <c:pt idx="3115">
                  <c:v>1.2546090000000001E-3</c:v>
                </c:pt>
                <c:pt idx="3116">
                  <c:v>1.256407E-3</c:v>
                </c:pt>
                <c:pt idx="3117">
                  <c:v>1.25943E-3</c:v>
                </c:pt>
                <c:pt idx="3118">
                  <c:v>1.2654229999999999E-3</c:v>
                </c:pt>
                <c:pt idx="3119">
                  <c:v>1.2736679999999999E-3</c:v>
                </c:pt>
                <c:pt idx="3120">
                  <c:v>1.2829289999999999E-3</c:v>
                </c:pt>
                <c:pt idx="3121">
                  <c:v>1.2913009999999999E-3</c:v>
                </c:pt>
                <c:pt idx="3122">
                  <c:v>1.298858E-3</c:v>
                </c:pt>
                <c:pt idx="3123">
                  <c:v>1.30634E-3</c:v>
                </c:pt>
                <c:pt idx="3124">
                  <c:v>1.3120779999999999E-3</c:v>
                </c:pt>
                <c:pt idx="3125">
                  <c:v>1.315472E-3</c:v>
                </c:pt>
                <c:pt idx="3126">
                  <c:v>1.316893E-3</c:v>
                </c:pt>
                <c:pt idx="3127">
                  <c:v>1.316942E-3</c:v>
                </c:pt>
                <c:pt idx="3128">
                  <c:v>1.316006E-3</c:v>
                </c:pt>
                <c:pt idx="3129">
                  <c:v>1.3141330000000001E-3</c:v>
                </c:pt>
                <c:pt idx="3130">
                  <c:v>1.3113000000000001E-3</c:v>
                </c:pt>
                <c:pt idx="3131">
                  <c:v>1.3083439999999999E-3</c:v>
                </c:pt>
                <c:pt idx="3132">
                  <c:v>1.3061469999999999E-3</c:v>
                </c:pt>
                <c:pt idx="3133">
                  <c:v>1.304379E-3</c:v>
                </c:pt>
                <c:pt idx="3134">
                  <c:v>1.3029630000000001E-3</c:v>
                </c:pt>
                <c:pt idx="3135">
                  <c:v>1.301459E-3</c:v>
                </c:pt>
                <c:pt idx="3136">
                  <c:v>1.3006700000000001E-3</c:v>
                </c:pt>
                <c:pt idx="3137">
                  <c:v>1.300018E-3</c:v>
                </c:pt>
                <c:pt idx="3138">
                  <c:v>1.2995120000000001E-3</c:v>
                </c:pt>
                <c:pt idx="3139">
                  <c:v>1.298815E-3</c:v>
                </c:pt>
                <c:pt idx="3140">
                  <c:v>1.2974709999999999E-3</c:v>
                </c:pt>
                <c:pt idx="3141">
                  <c:v>1.295317E-3</c:v>
                </c:pt>
                <c:pt idx="3142">
                  <c:v>1.293474E-3</c:v>
                </c:pt>
                <c:pt idx="3143">
                  <c:v>1.291553E-3</c:v>
                </c:pt>
                <c:pt idx="3144">
                  <c:v>1.2898740000000001E-3</c:v>
                </c:pt>
                <c:pt idx="3145">
                  <c:v>1.2876999999999999E-3</c:v>
                </c:pt>
                <c:pt idx="3146">
                  <c:v>1.2852059999999999E-3</c:v>
                </c:pt>
                <c:pt idx="3147">
                  <c:v>1.2819540000000001E-3</c:v>
                </c:pt>
                <c:pt idx="3148">
                  <c:v>1.278204E-3</c:v>
                </c:pt>
                <c:pt idx="3149">
                  <c:v>1.2753319999999999E-3</c:v>
                </c:pt>
                <c:pt idx="3150">
                  <c:v>1.273291E-3</c:v>
                </c:pt>
                <c:pt idx="3151">
                  <c:v>1.271957E-3</c:v>
                </c:pt>
                <c:pt idx="3152">
                  <c:v>1.2715350000000001E-3</c:v>
                </c:pt>
                <c:pt idx="3153">
                  <c:v>1.2710849999999999E-3</c:v>
                </c:pt>
                <c:pt idx="3154">
                  <c:v>1.2693959999999999E-3</c:v>
                </c:pt>
                <c:pt idx="3155">
                  <c:v>1.267287E-3</c:v>
                </c:pt>
                <c:pt idx="3156">
                  <c:v>1.2650459999999999E-3</c:v>
                </c:pt>
                <c:pt idx="3157">
                  <c:v>1.2615020000000001E-3</c:v>
                </c:pt>
                <c:pt idx="3158">
                  <c:v>1.25786E-3</c:v>
                </c:pt>
                <c:pt idx="3159">
                  <c:v>1.254093E-3</c:v>
                </c:pt>
                <c:pt idx="3160">
                  <c:v>1.2508549999999999E-3</c:v>
                </c:pt>
                <c:pt idx="3161">
                  <c:v>1.2477549999999999E-3</c:v>
                </c:pt>
                <c:pt idx="3162">
                  <c:v>1.245019E-3</c:v>
                </c:pt>
                <c:pt idx="3163">
                  <c:v>1.242085E-3</c:v>
                </c:pt>
                <c:pt idx="3164">
                  <c:v>1.2391380000000001E-3</c:v>
                </c:pt>
                <c:pt idx="3165">
                  <c:v>1.235697E-3</c:v>
                </c:pt>
                <c:pt idx="3166">
                  <c:v>1.232244E-3</c:v>
                </c:pt>
                <c:pt idx="3167">
                  <c:v>1.2288869999999999E-3</c:v>
                </c:pt>
                <c:pt idx="3168">
                  <c:v>1.227047E-3</c:v>
                </c:pt>
                <c:pt idx="3169">
                  <c:v>1.225159E-3</c:v>
                </c:pt>
                <c:pt idx="3170">
                  <c:v>1.223933E-3</c:v>
                </c:pt>
                <c:pt idx="3171">
                  <c:v>1.2242100000000001E-3</c:v>
                </c:pt>
                <c:pt idx="3172">
                  <c:v>1.2263039999999999E-3</c:v>
                </c:pt>
                <c:pt idx="3173">
                  <c:v>1.2278160000000001E-3</c:v>
                </c:pt>
                <c:pt idx="3174">
                  <c:v>1.229267E-3</c:v>
                </c:pt>
                <c:pt idx="3175">
                  <c:v>1.23161E-3</c:v>
                </c:pt>
                <c:pt idx="3176">
                  <c:v>1.234855E-3</c:v>
                </c:pt>
                <c:pt idx="3177">
                  <c:v>1.238622E-3</c:v>
                </c:pt>
                <c:pt idx="3178">
                  <c:v>1.2424630000000001E-3</c:v>
                </c:pt>
                <c:pt idx="3179">
                  <c:v>1.245461E-3</c:v>
                </c:pt>
                <c:pt idx="3180">
                  <c:v>1.2486369999999999E-3</c:v>
                </c:pt>
                <c:pt idx="3181">
                  <c:v>1.2522779999999999E-3</c:v>
                </c:pt>
                <c:pt idx="3182">
                  <c:v>1.2559800000000001E-3</c:v>
                </c:pt>
                <c:pt idx="3183">
                  <c:v>1.258643E-3</c:v>
                </c:pt>
                <c:pt idx="3184">
                  <c:v>1.2608439999999999E-3</c:v>
                </c:pt>
                <c:pt idx="3185">
                  <c:v>1.261755E-3</c:v>
                </c:pt>
                <c:pt idx="3186">
                  <c:v>1.2616560000000001E-3</c:v>
                </c:pt>
                <c:pt idx="3187">
                  <c:v>1.26033E-3</c:v>
                </c:pt>
                <c:pt idx="3188">
                  <c:v>1.2581160000000001E-3</c:v>
                </c:pt>
                <c:pt idx="3189">
                  <c:v>1.254724E-3</c:v>
                </c:pt>
                <c:pt idx="3190">
                  <c:v>1.2495799999999999E-3</c:v>
                </c:pt>
                <c:pt idx="3191">
                  <c:v>1.2434239999999999E-3</c:v>
                </c:pt>
                <c:pt idx="3192">
                  <c:v>1.2366409999999999E-3</c:v>
                </c:pt>
                <c:pt idx="3193">
                  <c:v>1.2292850000000001E-3</c:v>
                </c:pt>
                <c:pt idx="3194">
                  <c:v>1.22214E-3</c:v>
                </c:pt>
                <c:pt idx="3195">
                  <c:v>1.215065E-3</c:v>
                </c:pt>
                <c:pt idx="3196">
                  <c:v>1.2073400000000001E-3</c:v>
                </c:pt>
                <c:pt idx="3197">
                  <c:v>1.198745E-3</c:v>
                </c:pt>
                <c:pt idx="3198">
                  <c:v>1.190579E-3</c:v>
                </c:pt>
                <c:pt idx="3199">
                  <c:v>1.1825819999999999E-3</c:v>
                </c:pt>
                <c:pt idx="3200">
                  <c:v>1.1751349999999999E-3</c:v>
                </c:pt>
                <c:pt idx="3201">
                  <c:v>1.1679010000000001E-3</c:v>
                </c:pt>
                <c:pt idx="3202">
                  <c:v>1.1612650000000001E-3</c:v>
                </c:pt>
                <c:pt idx="3203">
                  <c:v>1.154483E-3</c:v>
                </c:pt>
                <c:pt idx="3204">
                  <c:v>1.1469729999999999E-3</c:v>
                </c:pt>
                <c:pt idx="3205">
                  <c:v>1.1388489999999999E-3</c:v>
                </c:pt>
                <c:pt idx="3206">
                  <c:v>1.1315050000000001E-3</c:v>
                </c:pt>
                <c:pt idx="3207">
                  <c:v>1.125767E-3</c:v>
                </c:pt>
                <c:pt idx="3208">
                  <c:v>1.122524E-3</c:v>
                </c:pt>
                <c:pt idx="3209">
                  <c:v>1.1199890000000001E-3</c:v>
                </c:pt>
                <c:pt idx="3210">
                  <c:v>1.118799E-3</c:v>
                </c:pt>
                <c:pt idx="3211">
                  <c:v>1.118614E-3</c:v>
                </c:pt>
                <c:pt idx="3212">
                  <c:v>1.11994E-3</c:v>
                </c:pt>
                <c:pt idx="3213">
                  <c:v>1.121964E-3</c:v>
                </c:pt>
                <c:pt idx="3214">
                  <c:v>1.1251220000000001E-3</c:v>
                </c:pt>
                <c:pt idx="3215">
                  <c:v>1.1289889999999999E-3</c:v>
                </c:pt>
                <c:pt idx="3216">
                  <c:v>1.1330940000000001E-3</c:v>
                </c:pt>
                <c:pt idx="3217">
                  <c:v>1.137922E-3</c:v>
                </c:pt>
                <c:pt idx="3218">
                  <c:v>1.143481E-3</c:v>
                </c:pt>
                <c:pt idx="3219">
                  <c:v>1.148259E-3</c:v>
                </c:pt>
                <c:pt idx="3220">
                  <c:v>1.1520899999999999E-3</c:v>
                </c:pt>
                <c:pt idx="3221">
                  <c:v>1.155622E-3</c:v>
                </c:pt>
                <c:pt idx="3222">
                  <c:v>1.15733E-3</c:v>
                </c:pt>
                <c:pt idx="3223">
                  <c:v>1.1561410000000001E-3</c:v>
                </c:pt>
                <c:pt idx="3224">
                  <c:v>1.153748E-3</c:v>
                </c:pt>
                <c:pt idx="3225">
                  <c:v>1.1487839999999999E-3</c:v>
                </c:pt>
                <c:pt idx="3226">
                  <c:v>1.1421459999999999E-3</c:v>
                </c:pt>
                <c:pt idx="3227">
                  <c:v>1.136127E-3</c:v>
                </c:pt>
                <c:pt idx="3228">
                  <c:v>1.130322E-3</c:v>
                </c:pt>
                <c:pt idx="3229">
                  <c:v>1.1242960000000001E-3</c:v>
                </c:pt>
                <c:pt idx="3230">
                  <c:v>1.1178169999999999E-3</c:v>
                </c:pt>
                <c:pt idx="3231">
                  <c:v>1.112189E-3</c:v>
                </c:pt>
                <c:pt idx="3232">
                  <c:v>1.10673E-3</c:v>
                </c:pt>
                <c:pt idx="3233">
                  <c:v>1.10261E-3</c:v>
                </c:pt>
                <c:pt idx="3234">
                  <c:v>1.0997979999999999E-3</c:v>
                </c:pt>
                <c:pt idx="3235">
                  <c:v>1.096947E-3</c:v>
                </c:pt>
                <c:pt idx="3236">
                  <c:v>1.0929480000000001E-3</c:v>
                </c:pt>
                <c:pt idx="3237">
                  <c:v>1.088063E-3</c:v>
                </c:pt>
                <c:pt idx="3238">
                  <c:v>1.0830690000000001E-3</c:v>
                </c:pt>
                <c:pt idx="3239">
                  <c:v>1.077263E-3</c:v>
                </c:pt>
                <c:pt idx="3240">
                  <c:v>1.0712580000000001E-3</c:v>
                </c:pt>
                <c:pt idx="3241">
                  <c:v>1.0653469999999999E-3</c:v>
                </c:pt>
                <c:pt idx="3242">
                  <c:v>1.060744E-3</c:v>
                </c:pt>
                <c:pt idx="3243">
                  <c:v>1.057543E-3</c:v>
                </c:pt>
                <c:pt idx="3244">
                  <c:v>1.054833E-3</c:v>
                </c:pt>
                <c:pt idx="3245">
                  <c:v>1.0512939999999999E-3</c:v>
                </c:pt>
                <c:pt idx="3246">
                  <c:v>1.0476260000000001E-3</c:v>
                </c:pt>
                <c:pt idx="3247">
                  <c:v>1.0438870000000001E-3</c:v>
                </c:pt>
                <c:pt idx="3248">
                  <c:v>1.0419769999999999E-3</c:v>
                </c:pt>
                <c:pt idx="3249">
                  <c:v>1.0399579999999999E-3</c:v>
                </c:pt>
                <c:pt idx="3250">
                  <c:v>1.037804E-3</c:v>
                </c:pt>
                <c:pt idx="3251">
                  <c:v>1.035544E-3</c:v>
                </c:pt>
                <c:pt idx="3252">
                  <c:v>1.0330809999999999E-3</c:v>
                </c:pt>
                <c:pt idx="3253">
                  <c:v>1.030467E-3</c:v>
                </c:pt>
                <c:pt idx="3254">
                  <c:v>1.0279589999999999E-3</c:v>
                </c:pt>
                <c:pt idx="3255">
                  <c:v>1.0245020000000001E-3</c:v>
                </c:pt>
                <c:pt idx="3256">
                  <c:v>1.019161E-3</c:v>
                </c:pt>
                <c:pt idx="3257">
                  <c:v>1.0131560000000001E-3</c:v>
                </c:pt>
                <c:pt idx="3258">
                  <c:v>1.007211E-3</c:v>
                </c:pt>
                <c:pt idx="3259">
                  <c:v>1.0008529999999999E-3</c:v>
                </c:pt>
                <c:pt idx="3260">
                  <c:v>9.9507010000000006E-4</c:v>
                </c:pt>
                <c:pt idx="3261">
                  <c:v>9.9084580000000002E-4</c:v>
                </c:pt>
                <c:pt idx="3262">
                  <c:v>9.8832910000000006E-4</c:v>
                </c:pt>
                <c:pt idx="3263">
                  <c:v>9.8602590000000006E-4</c:v>
                </c:pt>
                <c:pt idx="3264">
                  <c:v>9.8327260000000008E-4</c:v>
                </c:pt>
                <c:pt idx="3265">
                  <c:v>9.8010710000000006E-4</c:v>
                </c:pt>
                <c:pt idx="3266">
                  <c:v>9.7604940000000002E-4</c:v>
                </c:pt>
                <c:pt idx="3267">
                  <c:v>9.7097850000000001E-4</c:v>
                </c:pt>
                <c:pt idx="3268">
                  <c:v>9.6586250000000001E-4</c:v>
                </c:pt>
                <c:pt idx="3269">
                  <c:v>9.6143029999999998E-4</c:v>
                </c:pt>
                <c:pt idx="3270">
                  <c:v>9.5914450000000005E-4</c:v>
                </c:pt>
                <c:pt idx="3271">
                  <c:v>9.5985069999999996E-4</c:v>
                </c:pt>
                <c:pt idx="3272">
                  <c:v>9.6294960000000004E-4</c:v>
                </c:pt>
                <c:pt idx="3273">
                  <c:v>9.6555879999999999E-4</c:v>
                </c:pt>
                <c:pt idx="3274">
                  <c:v>9.6730999999999998E-4</c:v>
                </c:pt>
                <c:pt idx="3275">
                  <c:v>9.6797750000000003E-4</c:v>
                </c:pt>
                <c:pt idx="3276">
                  <c:v>9.6820239999999996E-4</c:v>
                </c:pt>
                <c:pt idx="3277">
                  <c:v>9.6744280000000005E-4</c:v>
                </c:pt>
                <c:pt idx="3278">
                  <c:v>9.6635989999999995E-4</c:v>
                </c:pt>
                <c:pt idx="3279">
                  <c:v>9.6533359999999996E-4</c:v>
                </c:pt>
                <c:pt idx="3280">
                  <c:v>9.6474379999999995E-4</c:v>
                </c:pt>
                <c:pt idx="3281">
                  <c:v>9.6337189999999996E-4</c:v>
                </c:pt>
                <c:pt idx="3282">
                  <c:v>9.6210559999999998E-4</c:v>
                </c:pt>
                <c:pt idx="3283">
                  <c:v>9.6233790000000005E-4</c:v>
                </c:pt>
                <c:pt idx="3284">
                  <c:v>9.635437E-4</c:v>
                </c:pt>
                <c:pt idx="3285">
                  <c:v>9.654447E-4</c:v>
                </c:pt>
                <c:pt idx="3286">
                  <c:v>9.6748159999999995E-4</c:v>
                </c:pt>
                <c:pt idx="3287">
                  <c:v>9.6978159999999995E-4</c:v>
                </c:pt>
                <c:pt idx="3288">
                  <c:v>9.7239020000000002E-4</c:v>
                </c:pt>
                <c:pt idx="3289">
                  <c:v>9.7417249999999999E-4</c:v>
                </c:pt>
                <c:pt idx="3290">
                  <c:v>9.7446049999999997E-4</c:v>
                </c:pt>
                <c:pt idx="3291">
                  <c:v>9.7348650000000003E-4</c:v>
                </c:pt>
                <c:pt idx="3292">
                  <c:v>9.7196079999999996E-4</c:v>
                </c:pt>
                <c:pt idx="3293">
                  <c:v>9.7069829999999998E-4</c:v>
                </c:pt>
                <c:pt idx="3294">
                  <c:v>9.6985080000000002E-4</c:v>
                </c:pt>
                <c:pt idx="3295">
                  <c:v>9.6801549999999997E-4</c:v>
                </c:pt>
                <c:pt idx="3296">
                  <c:v>9.6616099999999999E-4</c:v>
                </c:pt>
                <c:pt idx="3297">
                  <c:v>9.6337219999999995E-4</c:v>
                </c:pt>
                <c:pt idx="3298">
                  <c:v>9.6040679999999997E-4</c:v>
                </c:pt>
                <c:pt idx="3299">
                  <c:v>9.5819299999999998E-4</c:v>
                </c:pt>
                <c:pt idx="3300">
                  <c:v>9.5682869999999998E-4</c:v>
                </c:pt>
                <c:pt idx="3301">
                  <c:v>9.5687820000000005E-4</c:v>
                </c:pt>
                <c:pt idx="3302">
                  <c:v>9.5778360000000002E-4</c:v>
                </c:pt>
                <c:pt idx="3303">
                  <c:v>9.5845540000000001E-4</c:v>
                </c:pt>
                <c:pt idx="3304">
                  <c:v>9.5846210000000002E-4</c:v>
                </c:pt>
                <c:pt idx="3305">
                  <c:v>9.5720020000000002E-4</c:v>
                </c:pt>
                <c:pt idx="3306">
                  <c:v>9.557837E-4</c:v>
                </c:pt>
                <c:pt idx="3307">
                  <c:v>9.5417950000000005E-4</c:v>
                </c:pt>
                <c:pt idx="3308">
                  <c:v>9.5235950000000002E-4</c:v>
                </c:pt>
                <c:pt idx="3309">
                  <c:v>9.5089649999999996E-4</c:v>
                </c:pt>
                <c:pt idx="3310">
                  <c:v>9.5028949999999995E-4</c:v>
                </c:pt>
                <c:pt idx="3311">
                  <c:v>9.5034929999999996E-4</c:v>
                </c:pt>
                <c:pt idx="3312">
                  <c:v>9.5124619999999995E-4</c:v>
                </c:pt>
                <c:pt idx="3313">
                  <c:v>9.5234319999999999E-4</c:v>
                </c:pt>
                <c:pt idx="3314">
                  <c:v>9.5312930000000004E-4</c:v>
                </c:pt>
                <c:pt idx="3315">
                  <c:v>9.5213069999999995E-4</c:v>
                </c:pt>
                <c:pt idx="3316">
                  <c:v>9.4904579999999998E-4</c:v>
                </c:pt>
                <c:pt idx="3317">
                  <c:v>9.4470429999999998E-4</c:v>
                </c:pt>
                <c:pt idx="3318">
                  <c:v>9.4060469999999996E-4</c:v>
                </c:pt>
                <c:pt idx="3319">
                  <c:v>9.3527499999999995E-4</c:v>
                </c:pt>
                <c:pt idx="3320">
                  <c:v>9.3044700000000004E-4</c:v>
                </c:pt>
                <c:pt idx="3321">
                  <c:v>9.2617980000000001E-4</c:v>
                </c:pt>
                <c:pt idx="3322">
                  <c:v>9.2334990000000005E-4</c:v>
                </c:pt>
                <c:pt idx="3323">
                  <c:v>9.2241070000000005E-4</c:v>
                </c:pt>
                <c:pt idx="3324">
                  <c:v>9.2206329999999998E-4</c:v>
                </c:pt>
                <c:pt idx="3325">
                  <c:v>9.2086119999999999E-4</c:v>
                </c:pt>
                <c:pt idx="3326">
                  <c:v>9.1852950000000002E-4</c:v>
                </c:pt>
                <c:pt idx="3327">
                  <c:v>9.1642049999999999E-4</c:v>
                </c:pt>
                <c:pt idx="3328">
                  <c:v>9.1480559999999997E-4</c:v>
                </c:pt>
                <c:pt idx="3329">
                  <c:v>9.1285770000000001E-4</c:v>
                </c:pt>
                <c:pt idx="3330">
                  <c:v>9.1152330000000001E-4</c:v>
                </c:pt>
                <c:pt idx="3331">
                  <c:v>9.1063220000000005E-4</c:v>
                </c:pt>
                <c:pt idx="3332">
                  <c:v>9.110031E-4</c:v>
                </c:pt>
                <c:pt idx="3333">
                  <c:v>9.1213860000000004E-4</c:v>
                </c:pt>
                <c:pt idx="3334">
                  <c:v>9.1356650000000005E-4</c:v>
                </c:pt>
                <c:pt idx="3335">
                  <c:v>9.1422490000000003E-4</c:v>
                </c:pt>
                <c:pt idx="3336">
                  <c:v>9.1494150000000002E-4</c:v>
                </c:pt>
                <c:pt idx="3337">
                  <c:v>9.1518410000000002E-4</c:v>
                </c:pt>
                <c:pt idx="3338">
                  <c:v>9.1464669999999999E-4</c:v>
                </c:pt>
                <c:pt idx="3339">
                  <c:v>9.1380499999999996E-4</c:v>
                </c:pt>
                <c:pt idx="3340">
                  <c:v>9.1403389999999995E-4</c:v>
                </c:pt>
                <c:pt idx="3341">
                  <c:v>9.156015E-4</c:v>
                </c:pt>
                <c:pt idx="3342">
                  <c:v>9.1961120000000004E-4</c:v>
                </c:pt>
                <c:pt idx="3343">
                  <c:v>9.2501240000000004E-4</c:v>
                </c:pt>
                <c:pt idx="3344">
                  <c:v>9.3038180000000004E-4</c:v>
                </c:pt>
                <c:pt idx="3345">
                  <c:v>9.3523149999999997E-4</c:v>
                </c:pt>
                <c:pt idx="3346">
                  <c:v>9.3995489999999999E-4</c:v>
                </c:pt>
                <c:pt idx="3347">
                  <c:v>9.4362679999999998E-4</c:v>
                </c:pt>
                <c:pt idx="3348">
                  <c:v>9.4661789999999995E-4</c:v>
                </c:pt>
                <c:pt idx="3349">
                  <c:v>9.4865610000000001E-4</c:v>
                </c:pt>
                <c:pt idx="3350">
                  <c:v>9.4915359999999999E-4</c:v>
                </c:pt>
                <c:pt idx="3351">
                  <c:v>9.4841849999999998E-4</c:v>
                </c:pt>
                <c:pt idx="3352">
                  <c:v>9.4702399999999998E-4</c:v>
                </c:pt>
                <c:pt idx="3353">
                  <c:v>9.4514939999999997E-4</c:v>
                </c:pt>
                <c:pt idx="3354">
                  <c:v>9.4261309999999995E-4</c:v>
                </c:pt>
                <c:pt idx="3355">
                  <c:v>9.3962769999999998E-4</c:v>
                </c:pt>
                <c:pt idx="3356">
                  <c:v>9.3601760000000002E-4</c:v>
                </c:pt>
                <c:pt idx="3357">
                  <c:v>9.3188790000000004E-4</c:v>
                </c:pt>
                <c:pt idx="3358">
                  <c:v>9.2769450000000002E-4</c:v>
                </c:pt>
                <c:pt idx="3359">
                  <c:v>9.2364900000000002E-4</c:v>
                </c:pt>
                <c:pt idx="3360">
                  <c:v>9.1910539999999995E-4</c:v>
                </c:pt>
                <c:pt idx="3361">
                  <c:v>9.136414E-4</c:v>
                </c:pt>
                <c:pt idx="3362">
                  <c:v>9.0809549999999999E-4</c:v>
                </c:pt>
                <c:pt idx="3363">
                  <c:v>9.0302220000000003E-4</c:v>
                </c:pt>
                <c:pt idx="3364">
                  <c:v>8.9777870000000003E-4</c:v>
                </c:pt>
                <c:pt idx="3365">
                  <c:v>8.9350080000000004E-4</c:v>
                </c:pt>
                <c:pt idx="3366">
                  <c:v>8.9006890000000003E-4</c:v>
                </c:pt>
                <c:pt idx="3367">
                  <c:v>8.8798999999999996E-4</c:v>
                </c:pt>
                <c:pt idx="3368">
                  <c:v>8.8765770000000005E-4</c:v>
                </c:pt>
                <c:pt idx="3369">
                  <c:v>8.8830340000000004E-4</c:v>
                </c:pt>
                <c:pt idx="3370">
                  <c:v>8.9134619999999996E-4</c:v>
                </c:pt>
                <c:pt idx="3371">
                  <c:v>8.9620900000000002E-4</c:v>
                </c:pt>
                <c:pt idx="3372">
                  <c:v>9.0128400000000003E-4</c:v>
                </c:pt>
                <c:pt idx="3373">
                  <c:v>9.0474010000000005E-4</c:v>
                </c:pt>
                <c:pt idx="3374">
                  <c:v>9.076307E-4</c:v>
                </c:pt>
                <c:pt idx="3375">
                  <c:v>9.102162E-4</c:v>
                </c:pt>
                <c:pt idx="3376">
                  <c:v>9.122809E-4</c:v>
                </c:pt>
                <c:pt idx="3377">
                  <c:v>9.1322470000000005E-4</c:v>
                </c:pt>
                <c:pt idx="3378">
                  <c:v>9.1263740000000002E-4</c:v>
                </c:pt>
                <c:pt idx="3379">
                  <c:v>9.1021259999999997E-4</c:v>
                </c:pt>
                <c:pt idx="3380">
                  <c:v>9.061904E-4</c:v>
                </c:pt>
                <c:pt idx="3381">
                  <c:v>9.0001700000000003E-4</c:v>
                </c:pt>
                <c:pt idx="3382">
                  <c:v>8.9175470000000005E-4</c:v>
                </c:pt>
                <c:pt idx="3383">
                  <c:v>8.8106619999999997E-4</c:v>
                </c:pt>
                <c:pt idx="3384">
                  <c:v>8.6959600000000004E-4</c:v>
                </c:pt>
                <c:pt idx="3385">
                  <c:v>8.5801669999999999E-4</c:v>
                </c:pt>
                <c:pt idx="3386">
                  <c:v>8.468929E-4</c:v>
                </c:pt>
                <c:pt idx="3387">
                  <c:v>8.3707279999999996E-4</c:v>
                </c:pt>
                <c:pt idx="3388">
                  <c:v>8.2849680000000002E-4</c:v>
                </c:pt>
                <c:pt idx="3389">
                  <c:v>8.2050899999999997E-4</c:v>
                </c:pt>
                <c:pt idx="3390">
                  <c:v>8.1325229999999998E-4</c:v>
                </c:pt>
                <c:pt idx="3391">
                  <c:v>8.0696990000000003E-4</c:v>
                </c:pt>
                <c:pt idx="3392">
                  <c:v>8.0179679999999997E-4</c:v>
                </c:pt>
                <c:pt idx="3393">
                  <c:v>7.9747399999999995E-4</c:v>
                </c:pt>
                <c:pt idx="3394">
                  <c:v>7.9355820000000005E-4</c:v>
                </c:pt>
                <c:pt idx="3395">
                  <c:v>7.9014540000000005E-4</c:v>
                </c:pt>
                <c:pt idx="3396">
                  <c:v>7.8750260000000002E-4</c:v>
                </c:pt>
                <c:pt idx="3397">
                  <c:v>7.8528699999999996E-4</c:v>
                </c:pt>
                <c:pt idx="3398">
                  <c:v>7.836268E-4</c:v>
                </c:pt>
                <c:pt idx="3399">
                  <c:v>7.8356560000000005E-4</c:v>
                </c:pt>
                <c:pt idx="3400">
                  <c:v>7.8615219999999999E-4</c:v>
                </c:pt>
                <c:pt idx="3401">
                  <c:v>7.8995159999999999E-4</c:v>
                </c:pt>
                <c:pt idx="3402">
                  <c:v>7.942747E-4</c:v>
                </c:pt>
                <c:pt idx="3403">
                  <c:v>7.9908629999999995E-4</c:v>
                </c:pt>
                <c:pt idx="3404">
                  <c:v>8.0350590000000002E-4</c:v>
                </c:pt>
                <c:pt idx="3405">
                  <c:v>8.0642289999999998E-4</c:v>
                </c:pt>
                <c:pt idx="3406">
                  <c:v>8.0753070000000001E-4</c:v>
                </c:pt>
                <c:pt idx="3407">
                  <c:v>8.0678E-4</c:v>
                </c:pt>
                <c:pt idx="3408">
                  <c:v>8.0576189999999998E-4</c:v>
                </c:pt>
                <c:pt idx="3409">
                  <c:v>8.0426499999999997E-4</c:v>
                </c:pt>
                <c:pt idx="3410">
                  <c:v>8.0272589999999999E-4</c:v>
                </c:pt>
                <c:pt idx="3411">
                  <c:v>8.0117980000000001E-4</c:v>
                </c:pt>
                <c:pt idx="3412">
                  <c:v>8.0084709999999996E-4</c:v>
                </c:pt>
                <c:pt idx="3413">
                  <c:v>8.0017749999999996E-4</c:v>
                </c:pt>
                <c:pt idx="3414">
                  <c:v>7.9860010000000004E-4</c:v>
                </c:pt>
                <c:pt idx="3415">
                  <c:v>7.9726619999999999E-4</c:v>
                </c:pt>
                <c:pt idx="3416">
                  <c:v>7.9709629999999995E-4</c:v>
                </c:pt>
                <c:pt idx="3417">
                  <c:v>7.9724479999999996E-4</c:v>
                </c:pt>
                <c:pt idx="3418">
                  <c:v>7.9729680000000002E-4</c:v>
                </c:pt>
                <c:pt idx="3419">
                  <c:v>7.969327E-4</c:v>
                </c:pt>
                <c:pt idx="3420">
                  <c:v>7.9663930000000002E-4</c:v>
                </c:pt>
                <c:pt idx="3421">
                  <c:v>7.9812160000000004E-4</c:v>
                </c:pt>
                <c:pt idx="3422">
                  <c:v>8.0277289999999997E-4</c:v>
                </c:pt>
                <c:pt idx="3423">
                  <c:v>8.0948540000000001E-4</c:v>
                </c:pt>
                <c:pt idx="3424">
                  <c:v>8.1810729999999999E-4</c:v>
                </c:pt>
                <c:pt idx="3425">
                  <c:v>8.2646360000000003E-4</c:v>
                </c:pt>
                <c:pt idx="3426">
                  <c:v>8.3481650000000001E-4</c:v>
                </c:pt>
                <c:pt idx="3427">
                  <c:v>8.4378619999999997E-4</c:v>
                </c:pt>
                <c:pt idx="3428">
                  <c:v>8.5276549999999997E-4</c:v>
                </c:pt>
                <c:pt idx="3429">
                  <c:v>8.6006859999999995E-4</c:v>
                </c:pt>
                <c:pt idx="3430">
                  <c:v>8.6688919999999999E-4</c:v>
                </c:pt>
                <c:pt idx="3431">
                  <c:v>8.7421619999999999E-4</c:v>
                </c:pt>
                <c:pt idx="3432">
                  <c:v>8.8155039999999996E-4</c:v>
                </c:pt>
                <c:pt idx="3433">
                  <c:v>8.8968109999999995E-4</c:v>
                </c:pt>
                <c:pt idx="3434">
                  <c:v>8.9743780000000001E-4</c:v>
                </c:pt>
                <c:pt idx="3435">
                  <c:v>9.0422880000000003E-4</c:v>
                </c:pt>
                <c:pt idx="3436">
                  <c:v>9.0993529999999995E-4</c:v>
                </c:pt>
                <c:pt idx="3437">
                  <c:v>9.1328440000000002E-4</c:v>
                </c:pt>
                <c:pt idx="3438">
                  <c:v>9.1639040000000003E-4</c:v>
                </c:pt>
                <c:pt idx="3439">
                  <c:v>9.1762850000000004E-4</c:v>
                </c:pt>
                <c:pt idx="3440">
                  <c:v>9.1686670000000004E-4</c:v>
                </c:pt>
                <c:pt idx="3441">
                  <c:v>9.1400170000000003E-4</c:v>
                </c:pt>
                <c:pt idx="3442">
                  <c:v>9.0965930000000005E-4</c:v>
                </c:pt>
                <c:pt idx="3443">
                  <c:v>9.0388930000000005E-4</c:v>
                </c:pt>
                <c:pt idx="3444">
                  <c:v>8.9662849999999996E-4</c:v>
                </c:pt>
                <c:pt idx="3445">
                  <c:v>8.8717479999999996E-4</c:v>
                </c:pt>
                <c:pt idx="3446">
                  <c:v>8.7778270000000004E-4</c:v>
                </c:pt>
                <c:pt idx="3447">
                  <c:v>8.6978420000000003E-4</c:v>
                </c:pt>
                <c:pt idx="3448">
                  <c:v>8.6301080000000005E-4</c:v>
                </c:pt>
                <c:pt idx="3449">
                  <c:v>8.5665510000000004E-4</c:v>
                </c:pt>
                <c:pt idx="3450">
                  <c:v>8.50175E-4</c:v>
                </c:pt>
                <c:pt idx="3451">
                  <c:v>8.4309719999999997E-4</c:v>
                </c:pt>
                <c:pt idx="3452">
                  <c:v>8.3581650000000003E-4</c:v>
                </c:pt>
                <c:pt idx="3453">
                  <c:v>8.2820330000000001E-4</c:v>
                </c:pt>
                <c:pt idx="3454">
                  <c:v>8.2037210000000002E-4</c:v>
                </c:pt>
                <c:pt idx="3455">
                  <c:v>8.1140710000000003E-4</c:v>
                </c:pt>
                <c:pt idx="3456">
                  <c:v>8.0140980000000005E-4</c:v>
                </c:pt>
                <c:pt idx="3457">
                  <c:v>7.9108029999999999E-4</c:v>
                </c:pt>
                <c:pt idx="3458">
                  <c:v>7.8122719999999997E-4</c:v>
                </c:pt>
                <c:pt idx="3459">
                  <c:v>7.7206629999999996E-4</c:v>
                </c:pt>
                <c:pt idx="3460">
                  <c:v>7.6442260000000005E-4</c:v>
                </c:pt>
                <c:pt idx="3461">
                  <c:v>7.58221E-4</c:v>
                </c:pt>
                <c:pt idx="3462">
                  <c:v>7.52843E-4</c:v>
                </c:pt>
                <c:pt idx="3463">
                  <c:v>7.4826389999999997E-4</c:v>
                </c:pt>
                <c:pt idx="3464">
                  <c:v>7.4567670000000004E-4</c:v>
                </c:pt>
                <c:pt idx="3465">
                  <c:v>7.4347580000000001E-4</c:v>
                </c:pt>
                <c:pt idx="3466">
                  <c:v>7.4168759999999998E-4</c:v>
                </c:pt>
                <c:pt idx="3467">
                  <c:v>7.3918119999999996E-4</c:v>
                </c:pt>
                <c:pt idx="3468">
                  <c:v>7.3614120000000001E-4</c:v>
                </c:pt>
                <c:pt idx="3469">
                  <c:v>7.3336379999999995E-4</c:v>
                </c:pt>
                <c:pt idx="3470">
                  <c:v>7.3098670000000001E-4</c:v>
                </c:pt>
                <c:pt idx="3471">
                  <c:v>7.3023459999999995E-4</c:v>
                </c:pt>
                <c:pt idx="3472">
                  <c:v>7.3024530000000002E-4</c:v>
                </c:pt>
                <c:pt idx="3473">
                  <c:v>7.3120490000000004E-4</c:v>
                </c:pt>
                <c:pt idx="3474">
                  <c:v>7.3326489999999995E-4</c:v>
                </c:pt>
                <c:pt idx="3475">
                  <c:v>7.361135E-4</c:v>
                </c:pt>
                <c:pt idx="3476">
                  <c:v>7.3938149999999995E-4</c:v>
                </c:pt>
                <c:pt idx="3477">
                  <c:v>7.4247050000000002E-4</c:v>
                </c:pt>
                <c:pt idx="3478">
                  <c:v>7.4680899999999997E-4</c:v>
                </c:pt>
                <c:pt idx="3479">
                  <c:v>7.5195350000000004E-4</c:v>
                </c:pt>
                <c:pt idx="3480">
                  <c:v>7.5765819999999999E-4</c:v>
                </c:pt>
                <c:pt idx="3481">
                  <c:v>7.6195579999999998E-4</c:v>
                </c:pt>
                <c:pt idx="3482">
                  <c:v>7.6459810000000005E-4</c:v>
                </c:pt>
                <c:pt idx="3483">
                  <c:v>7.6749860000000002E-4</c:v>
                </c:pt>
                <c:pt idx="3484">
                  <c:v>7.7191149999999997E-4</c:v>
                </c:pt>
                <c:pt idx="3485">
                  <c:v>7.7623980000000002E-4</c:v>
                </c:pt>
                <c:pt idx="3486">
                  <c:v>7.8019730000000005E-4</c:v>
                </c:pt>
                <c:pt idx="3487">
                  <c:v>7.8440889999999998E-4</c:v>
                </c:pt>
                <c:pt idx="3488">
                  <c:v>7.8968440000000005E-4</c:v>
                </c:pt>
                <c:pt idx="3489">
                  <c:v>7.9585289999999998E-4</c:v>
                </c:pt>
                <c:pt idx="3490">
                  <c:v>8.0360369999999998E-4</c:v>
                </c:pt>
                <c:pt idx="3491">
                  <c:v>8.1155810000000002E-4</c:v>
                </c:pt>
                <c:pt idx="3492">
                  <c:v>8.1825370000000004E-4</c:v>
                </c:pt>
                <c:pt idx="3493">
                  <c:v>8.2338880000000004E-4</c:v>
                </c:pt>
                <c:pt idx="3494">
                  <c:v>8.2831850000000004E-4</c:v>
                </c:pt>
                <c:pt idx="3495">
                  <c:v>8.3272469999999999E-4</c:v>
                </c:pt>
                <c:pt idx="3496">
                  <c:v>8.3675920000000003E-4</c:v>
                </c:pt>
                <c:pt idx="3497">
                  <c:v>8.4026979999999999E-4</c:v>
                </c:pt>
                <c:pt idx="3498">
                  <c:v>8.4281799999999995E-4</c:v>
                </c:pt>
                <c:pt idx="3499">
                  <c:v>8.44336E-4</c:v>
                </c:pt>
                <c:pt idx="3500">
                  <c:v>8.4564939999999999E-4</c:v>
                </c:pt>
                <c:pt idx="3501">
                  <c:v>8.4689840000000004E-4</c:v>
                </c:pt>
                <c:pt idx="3502">
                  <c:v>8.4867630000000002E-4</c:v>
                </c:pt>
                <c:pt idx="3503">
                  <c:v>8.5070779999999997E-4</c:v>
                </c:pt>
                <c:pt idx="3504">
                  <c:v>8.5201370000000001E-4</c:v>
                </c:pt>
                <c:pt idx="3505">
                  <c:v>8.5122590000000003E-4</c:v>
                </c:pt>
                <c:pt idx="3506">
                  <c:v>8.4899900000000002E-4</c:v>
                </c:pt>
                <c:pt idx="3507">
                  <c:v>8.4521499999999996E-4</c:v>
                </c:pt>
                <c:pt idx="3508">
                  <c:v>8.3932910000000002E-4</c:v>
                </c:pt>
                <c:pt idx="3509">
                  <c:v>8.3295540000000005E-4</c:v>
                </c:pt>
                <c:pt idx="3510">
                  <c:v>8.2651679999999996E-4</c:v>
                </c:pt>
                <c:pt idx="3511">
                  <c:v>8.1993150000000004E-4</c:v>
                </c:pt>
                <c:pt idx="3512">
                  <c:v>8.1286170000000003E-4</c:v>
                </c:pt>
                <c:pt idx="3513">
                  <c:v>8.0576689999999995E-4</c:v>
                </c:pt>
                <c:pt idx="3514">
                  <c:v>7.9759549999999996E-4</c:v>
                </c:pt>
                <c:pt idx="3515">
                  <c:v>7.8775730000000003E-4</c:v>
                </c:pt>
                <c:pt idx="3516">
                  <c:v>7.7627299999999996E-4</c:v>
                </c:pt>
                <c:pt idx="3517">
                  <c:v>7.6427880000000002E-4</c:v>
                </c:pt>
                <c:pt idx="3518">
                  <c:v>7.5319700000000005E-4</c:v>
                </c:pt>
                <c:pt idx="3519">
                  <c:v>7.4238060000000005E-4</c:v>
                </c:pt>
                <c:pt idx="3520">
                  <c:v>7.3197129999999998E-4</c:v>
                </c:pt>
                <c:pt idx="3521">
                  <c:v>7.2233300000000002E-4</c:v>
                </c:pt>
                <c:pt idx="3522">
                  <c:v>7.132366E-4</c:v>
                </c:pt>
                <c:pt idx="3523">
                  <c:v>7.0524010000000002E-4</c:v>
                </c:pt>
                <c:pt idx="3524">
                  <c:v>6.981728E-4</c:v>
                </c:pt>
                <c:pt idx="3525">
                  <c:v>6.8986579999999996E-4</c:v>
                </c:pt>
                <c:pt idx="3526">
                  <c:v>6.8097619999999998E-4</c:v>
                </c:pt>
                <c:pt idx="3527">
                  <c:v>6.7304660000000005E-4</c:v>
                </c:pt>
                <c:pt idx="3528">
                  <c:v>6.6716210000000004E-4</c:v>
                </c:pt>
                <c:pt idx="3529">
                  <c:v>6.6182220000000002E-4</c:v>
                </c:pt>
                <c:pt idx="3530">
                  <c:v>6.5792279999999997E-4</c:v>
                </c:pt>
                <c:pt idx="3531">
                  <c:v>6.5587849999999999E-4</c:v>
                </c:pt>
                <c:pt idx="3532">
                  <c:v>6.5484650000000001E-4</c:v>
                </c:pt>
                <c:pt idx="3533">
                  <c:v>6.5416080000000004E-4</c:v>
                </c:pt>
                <c:pt idx="3534">
                  <c:v>6.5409579999999999E-4</c:v>
                </c:pt>
                <c:pt idx="3535">
                  <c:v>6.5488180000000001E-4</c:v>
                </c:pt>
                <c:pt idx="3536">
                  <c:v>6.5707180000000001E-4</c:v>
                </c:pt>
                <c:pt idx="3537">
                  <c:v>6.6008940000000002E-4</c:v>
                </c:pt>
                <c:pt idx="3538">
                  <c:v>6.6297039999999995E-4</c:v>
                </c:pt>
                <c:pt idx="3539">
                  <c:v>6.6455639999999999E-4</c:v>
                </c:pt>
                <c:pt idx="3540">
                  <c:v>6.6631950000000002E-4</c:v>
                </c:pt>
                <c:pt idx="3541">
                  <c:v>6.6818780000000005E-4</c:v>
                </c:pt>
                <c:pt idx="3542">
                  <c:v>6.7006970000000005E-4</c:v>
                </c:pt>
                <c:pt idx="3543">
                  <c:v>6.7215380000000004E-4</c:v>
                </c:pt>
                <c:pt idx="3544">
                  <c:v>6.743958E-4</c:v>
                </c:pt>
                <c:pt idx="3545">
                  <c:v>6.7624799999999995E-4</c:v>
                </c:pt>
                <c:pt idx="3546">
                  <c:v>6.7736019999999997E-4</c:v>
                </c:pt>
                <c:pt idx="3547">
                  <c:v>6.7791170000000003E-4</c:v>
                </c:pt>
                <c:pt idx="3548">
                  <c:v>6.7921099999999999E-4</c:v>
                </c:pt>
                <c:pt idx="3549">
                  <c:v>6.8160240000000004E-4</c:v>
                </c:pt>
                <c:pt idx="3550">
                  <c:v>6.8375819999999998E-4</c:v>
                </c:pt>
                <c:pt idx="3551">
                  <c:v>6.8525740000000002E-4</c:v>
                </c:pt>
                <c:pt idx="3552">
                  <c:v>6.873122E-4</c:v>
                </c:pt>
                <c:pt idx="3553">
                  <c:v>6.8972860000000001E-4</c:v>
                </c:pt>
                <c:pt idx="3554">
                  <c:v>6.915593E-4</c:v>
                </c:pt>
                <c:pt idx="3555">
                  <c:v>6.9182559999999996E-4</c:v>
                </c:pt>
                <c:pt idx="3556">
                  <c:v>6.907619E-4</c:v>
                </c:pt>
                <c:pt idx="3557">
                  <c:v>6.8840259999999995E-4</c:v>
                </c:pt>
                <c:pt idx="3558">
                  <c:v>6.8639500000000002E-4</c:v>
                </c:pt>
                <c:pt idx="3559">
                  <c:v>6.8372979999999995E-4</c:v>
                </c:pt>
                <c:pt idx="3560">
                  <c:v>6.8168449999999995E-4</c:v>
                </c:pt>
                <c:pt idx="3561">
                  <c:v>6.8070510000000002E-4</c:v>
                </c:pt>
                <c:pt idx="3562">
                  <c:v>6.8144880000000003E-4</c:v>
                </c:pt>
                <c:pt idx="3563">
                  <c:v>6.8237989999999998E-4</c:v>
                </c:pt>
                <c:pt idx="3564">
                  <c:v>6.8211930000000001E-4</c:v>
                </c:pt>
                <c:pt idx="3565">
                  <c:v>6.8059390000000004E-4</c:v>
                </c:pt>
                <c:pt idx="3566">
                  <c:v>6.7832570000000004E-4</c:v>
                </c:pt>
                <c:pt idx="3567">
                  <c:v>6.7516080000000001E-4</c:v>
                </c:pt>
                <c:pt idx="3568">
                  <c:v>6.7173760000000004E-4</c:v>
                </c:pt>
                <c:pt idx="3569">
                  <c:v>6.6709359999999999E-4</c:v>
                </c:pt>
                <c:pt idx="3570">
                  <c:v>6.6275670000000004E-4</c:v>
                </c:pt>
                <c:pt idx="3571">
                  <c:v>6.5902490000000001E-4</c:v>
                </c:pt>
                <c:pt idx="3572">
                  <c:v>6.5684049999999996E-4</c:v>
                </c:pt>
                <c:pt idx="3573">
                  <c:v>6.5609230000000004E-4</c:v>
                </c:pt>
                <c:pt idx="3574">
                  <c:v>6.5554090000000001E-4</c:v>
                </c:pt>
                <c:pt idx="3575">
                  <c:v>6.5435739999999997E-4</c:v>
                </c:pt>
                <c:pt idx="3576">
                  <c:v>6.5329600000000004E-4</c:v>
                </c:pt>
                <c:pt idx="3577">
                  <c:v>6.5175770000000001E-4</c:v>
                </c:pt>
                <c:pt idx="3578">
                  <c:v>6.4943939999999995E-4</c:v>
                </c:pt>
                <c:pt idx="3579">
                  <c:v>6.4710440000000004E-4</c:v>
                </c:pt>
                <c:pt idx="3580">
                  <c:v>6.4627459999999995E-4</c:v>
                </c:pt>
                <c:pt idx="3581">
                  <c:v>6.4859919999999999E-4</c:v>
                </c:pt>
                <c:pt idx="3582">
                  <c:v>6.5324459999999997E-4</c:v>
                </c:pt>
                <c:pt idx="3583">
                  <c:v>6.5879700000000003E-4</c:v>
                </c:pt>
                <c:pt idx="3584">
                  <c:v>6.6692360000000003E-4</c:v>
                </c:pt>
                <c:pt idx="3585">
                  <c:v>6.7595600000000002E-4</c:v>
                </c:pt>
                <c:pt idx="3586">
                  <c:v>6.8399420000000001E-4</c:v>
                </c:pt>
                <c:pt idx="3587">
                  <c:v>6.9014719999999996E-4</c:v>
                </c:pt>
                <c:pt idx="3588">
                  <c:v>6.9621869999999999E-4</c:v>
                </c:pt>
                <c:pt idx="3589">
                  <c:v>7.018196E-4</c:v>
                </c:pt>
                <c:pt idx="3590">
                  <c:v>7.0636090000000004E-4</c:v>
                </c:pt>
                <c:pt idx="3591">
                  <c:v>7.1021859999999997E-4</c:v>
                </c:pt>
                <c:pt idx="3592">
                  <c:v>7.1348829999999996E-4</c:v>
                </c:pt>
                <c:pt idx="3593">
                  <c:v>7.1511770000000005E-4</c:v>
                </c:pt>
                <c:pt idx="3594">
                  <c:v>7.1521910000000005E-4</c:v>
                </c:pt>
                <c:pt idx="3595">
                  <c:v>7.1374899999999996E-4</c:v>
                </c:pt>
                <c:pt idx="3596">
                  <c:v>7.1039870000000002E-4</c:v>
                </c:pt>
                <c:pt idx="3597">
                  <c:v>7.0444629999999995E-4</c:v>
                </c:pt>
                <c:pt idx="3598">
                  <c:v>6.9760660000000002E-4</c:v>
                </c:pt>
                <c:pt idx="3599">
                  <c:v>6.9102520000000002E-4</c:v>
                </c:pt>
                <c:pt idx="3600">
                  <c:v>6.8553980000000004E-4</c:v>
                </c:pt>
                <c:pt idx="3601">
                  <c:v>6.8008599999999999E-4</c:v>
                </c:pt>
                <c:pt idx="3602">
                  <c:v>6.747096E-4</c:v>
                </c:pt>
                <c:pt idx="3603">
                  <c:v>6.6961069999999998E-4</c:v>
                </c:pt>
                <c:pt idx="3604">
                  <c:v>6.6350299999999997E-4</c:v>
                </c:pt>
                <c:pt idx="3605">
                  <c:v>6.5541009999999997E-4</c:v>
                </c:pt>
                <c:pt idx="3606">
                  <c:v>6.4664849999999995E-4</c:v>
                </c:pt>
                <c:pt idx="3607">
                  <c:v>6.378976E-4</c:v>
                </c:pt>
                <c:pt idx="3608">
                  <c:v>6.3012759999999995E-4</c:v>
                </c:pt>
                <c:pt idx="3609">
                  <c:v>6.2263580000000002E-4</c:v>
                </c:pt>
                <c:pt idx="3610">
                  <c:v>6.1549399999999996E-4</c:v>
                </c:pt>
                <c:pt idx="3611">
                  <c:v>6.0978289999999999E-4</c:v>
                </c:pt>
                <c:pt idx="3612">
                  <c:v>6.0559220000000003E-4</c:v>
                </c:pt>
                <c:pt idx="3613">
                  <c:v>6.0136969999999995E-4</c:v>
                </c:pt>
                <c:pt idx="3614">
                  <c:v>5.9779519999999999E-4</c:v>
                </c:pt>
                <c:pt idx="3615">
                  <c:v>5.9463219999999995E-4</c:v>
                </c:pt>
                <c:pt idx="3616">
                  <c:v>5.9206020000000001E-4</c:v>
                </c:pt>
                <c:pt idx="3617">
                  <c:v>5.9008759999999998E-4</c:v>
                </c:pt>
                <c:pt idx="3618">
                  <c:v>5.8919500000000004E-4</c:v>
                </c:pt>
                <c:pt idx="3619">
                  <c:v>5.894044E-4</c:v>
                </c:pt>
                <c:pt idx="3620">
                  <c:v>5.9056630000000004E-4</c:v>
                </c:pt>
                <c:pt idx="3621">
                  <c:v>5.9311409999999998E-4</c:v>
                </c:pt>
                <c:pt idx="3622">
                  <c:v>5.9790479999999996E-4</c:v>
                </c:pt>
                <c:pt idx="3623">
                  <c:v>6.0434759999999997E-4</c:v>
                </c:pt>
                <c:pt idx="3624">
                  <c:v>6.1117419999999999E-4</c:v>
                </c:pt>
                <c:pt idx="3625">
                  <c:v>6.1716910000000002E-4</c:v>
                </c:pt>
                <c:pt idx="3626">
                  <c:v>6.2231920000000004E-4</c:v>
                </c:pt>
                <c:pt idx="3627">
                  <c:v>6.2610569999999998E-4</c:v>
                </c:pt>
                <c:pt idx="3628">
                  <c:v>6.2859609999999996E-4</c:v>
                </c:pt>
                <c:pt idx="3629">
                  <c:v>6.2989160000000003E-4</c:v>
                </c:pt>
                <c:pt idx="3630">
                  <c:v>6.3049959999999996E-4</c:v>
                </c:pt>
                <c:pt idx="3631">
                  <c:v>6.3117179999999998E-4</c:v>
                </c:pt>
                <c:pt idx="3632">
                  <c:v>6.3255310000000003E-4</c:v>
                </c:pt>
                <c:pt idx="3633">
                  <c:v>6.3457909999999995E-4</c:v>
                </c:pt>
                <c:pt idx="3634">
                  <c:v>6.3610890000000001E-4</c:v>
                </c:pt>
                <c:pt idx="3635">
                  <c:v>6.3759669999999995E-4</c:v>
                </c:pt>
                <c:pt idx="3636">
                  <c:v>6.3867440000000002E-4</c:v>
                </c:pt>
                <c:pt idx="3637">
                  <c:v>6.3954099999999998E-4</c:v>
                </c:pt>
                <c:pt idx="3638">
                  <c:v>6.4054379999999998E-4</c:v>
                </c:pt>
                <c:pt idx="3639">
                  <c:v>6.4093410000000005E-4</c:v>
                </c:pt>
                <c:pt idx="3640">
                  <c:v>6.4232649999999998E-4</c:v>
                </c:pt>
                <c:pt idx="3641">
                  <c:v>6.4355E-4</c:v>
                </c:pt>
                <c:pt idx="3642">
                  <c:v>6.4468770000000004E-4</c:v>
                </c:pt>
                <c:pt idx="3643">
                  <c:v>6.4536960000000001E-4</c:v>
                </c:pt>
                <c:pt idx="3644">
                  <c:v>6.4489370000000003E-4</c:v>
                </c:pt>
                <c:pt idx="3645">
                  <c:v>6.4370409999999997E-4</c:v>
                </c:pt>
                <c:pt idx="3646">
                  <c:v>6.4240569999999999E-4</c:v>
                </c:pt>
                <c:pt idx="3647">
                  <c:v>6.3987379999999995E-4</c:v>
                </c:pt>
                <c:pt idx="3648">
                  <c:v>6.3670719999999999E-4</c:v>
                </c:pt>
                <c:pt idx="3649">
                  <c:v>6.3325000000000002E-4</c:v>
                </c:pt>
                <c:pt idx="3650">
                  <c:v>6.2953849999999997E-4</c:v>
                </c:pt>
                <c:pt idx="3651">
                  <c:v>6.2525320000000005E-4</c:v>
                </c:pt>
                <c:pt idx="3652">
                  <c:v>6.214053E-4</c:v>
                </c:pt>
                <c:pt idx="3653">
                  <c:v>6.185591E-4</c:v>
                </c:pt>
                <c:pt idx="3654">
                  <c:v>6.1654030000000005E-4</c:v>
                </c:pt>
                <c:pt idx="3655">
                  <c:v>6.1488690000000002E-4</c:v>
                </c:pt>
                <c:pt idx="3656">
                  <c:v>6.1336989999999998E-4</c:v>
                </c:pt>
                <c:pt idx="3657">
                  <c:v>6.1122849999999996E-4</c:v>
                </c:pt>
                <c:pt idx="3658">
                  <c:v>6.0873999999999998E-4</c:v>
                </c:pt>
                <c:pt idx="3659">
                  <c:v>6.0476430000000003E-4</c:v>
                </c:pt>
                <c:pt idx="3660">
                  <c:v>6.0113430000000002E-4</c:v>
                </c:pt>
                <c:pt idx="3661">
                  <c:v>5.9886369999999996E-4</c:v>
                </c:pt>
                <c:pt idx="3662">
                  <c:v>5.9721760000000003E-4</c:v>
                </c:pt>
                <c:pt idx="3663">
                  <c:v>5.9579160000000002E-4</c:v>
                </c:pt>
                <c:pt idx="3664">
                  <c:v>5.9541559999999995E-4</c:v>
                </c:pt>
                <c:pt idx="3665">
                  <c:v>5.952803E-4</c:v>
                </c:pt>
                <c:pt idx="3666">
                  <c:v>5.9656290000000001E-4</c:v>
                </c:pt>
                <c:pt idx="3667">
                  <c:v>5.9855919999999999E-4</c:v>
                </c:pt>
                <c:pt idx="3668">
                  <c:v>6.0013380000000004E-4</c:v>
                </c:pt>
                <c:pt idx="3669">
                  <c:v>6.0045759999999998E-4</c:v>
                </c:pt>
                <c:pt idx="3670">
                  <c:v>6.0111400000000003E-4</c:v>
                </c:pt>
                <c:pt idx="3671">
                  <c:v>6.0308249999999996E-4</c:v>
                </c:pt>
                <c:pt idx="3672">
                  <c:v>6.0518059999999996E-4</c:v>
                </c:pt>
                <c:pt idx="3673">
                  <c:v>6.0667489999999995E-4</c:v>
                </c:pt>
                <c:pt idx="3674">
                  <c:v>6.0841070000000001E-4</c:v>
                </c:pt>
                <c:pt idx="3675">
                  <c:v>6.0960829999999998E-4</c:v>
                </c:pt>
                <c:pt idx="3676">
                  <c:v>6.0934740000000002E-4</c:v>
                </c:pt>
                <c:pt idx="3677">
                  <c:v>6.0905099999999999E-4</c:v>
                </c:pt>
                <c:pt idx="3678">
                  <c:v>6.1024029999999995E-4</c:v>
                </c:pt>
                <c:pt idx="3679">
                  <c:v>6.1114030000000003E-4</c:v>
                </c:pt>
                <c:pt idx="3680">
                  <c:v>6.1192440000000005E-4</c:v>
                </c:pt>
                <c:pt idx="3681">
                  <c:v>6.1133490000000003E-4</c:v>
                </c:pt>
                <c:pt idx="3682">
                  <c:v>6.0904470000000001E-4</c:v>
                </c:pt>
                <c:pt idx="3683">
                  <c:v>6.0589970000000004E-4</c:v>
                </c:pt>
                <c:pt idx="3684">
                  <c:v>6.0240949999999999E-4</c:v>
                </c:pt>
                <c:pt idx="3685">
                  <c:v>5.9835040000000002E-4</c:v>
                </c:pt>
                <c:pt idx="3686">
                  <c:v>5.943055E-4</c:v>
                </c:pt>
                <c:pt idx="3687">
                  <c:v>5.9082839999999998E-4</c:v>
                </c:pt>
                <c:pt idx="3688">
                  <c:v>5.8756599999999998E-4</c:v>
                </c:pt>
                <c:pt idx="3689">
                  <c:v>5.8353759999999995E-4</c:v>
                </c:pt>
                <c:pt idx="3690">
                  <c:v>5.8003160000000005E-4</c:v>
                </c:pt>
                <c:pt idx="3691">
                  <c:v>5.7711120000000001E-4</c:v>
                </c:pt>
                <c:pt idx="3692">
                  <c:v>5.7516510000000002E-4</c:v>
                </c:pt>
                <c:pt idx="3693">
                  <c:v>5.7371729999999995E-4</c:v>
                </c:pt>
                <c:pt idx="3694">
                  <c:v>5.7257879999999997E-4</c:v>
                </c:pt>
                <c:pt idx="3695">
                  <c:v>5.7089719999999997E-4</c:v>
                </c:pt>
                <c:pt idx="3696">
                  <c:v>5.6914349999999999E-4</c:v>
                </c:pt>
                <c:pt idx="3697">
                  <c:v>5.6829220000000004E-4</c:v>
                </c:pt>
                <c:pt idx="3698">
                  <c:v>5.6846869999999995E-4</c:v>
                </c:pt>
                <c:pt idx="3699">
                  <c:v>5.6874789999999996E-4</c:v>
                </c:pt>
                <c:pt idx="3700">
                  <c:v>5.6839759999999999E-4</c:v>
                </c:pt>
                <c:pt idx="3701">
                  <c:v>5.6746990000000001E-4</c:v>
                </c:pt>
                <c:pt idx="3702">
                  <c:v>5.6643999999999998E-4</c:v>
                </c:pt>
                <c:pt idx="3703">
                  <c:v>5.6610950000000003E-4</c:v>
                </c:pt>
                <c:pt idx="3704">
                  <c:v>5.6679479999999997E-4</c:v>
                </c:pt>
                <c:pt idx="3705">
                  <c:v>5.6721590000000002E-4</c:v>
                </c:pt>
                <c:pt idx="3706">
                  <c:v>5.6685250000000002E-4</c:v>
                </c:pt>
                <c:pt idx="3707">
                  <c:v>5.6632169999999997E-4</c:v>
                </c:pt>
                <c:pt idx="3708">
                  <c:v>5.6650760000000004E-4</c:v>
                </c:pt>
                <c:pt idx="3709">
                  <c:v>5.6749199999999995E-4</c:v>
                </c:pt>
                <c:pt idx="3710">
                  <c:v>5.6917320000000003E-4</c:v>
                </c:pt>
                <c:pt idx="3711">
                  <c:v>5.7300310000000002E-4</c:v>
                </c:pt>
                <c:pt idx="3712">
                  <c:v>5.7899320000000005E-4</c:v>
                </c:pt>
                <c:pt idx="3713">
                  <c:v>5.8737220000000003E-4</c:v>
                </c:pt>
                <c:pt idx="3714">
                  <c:v>5.9753560000000005E-4</c:v>
                </c:pt>
                <c:pt idx="3715">
                  <c:v>6.0697059999999996E-4</c:v>
                </c:pt>
                <c:pt idx="3716">
                  <c:v>6.1530709999999998E-4</c:v>
                </c:pt>
                <c:pt idx="3717">
                  <c:v>6.2380620000000004E-4</c:v>
                </c:pt>
                <c:pt idx="3718">
                  <c:v>6.3270280000000002E-4</c:v>
                </c:pt>
                <c:pt idx="3719">
                  <c:v>6.4124660000000003E-4</c:v>
                </c:pt>
                <c:pt idx="3720">
                  <c:v>6.497858E-4</c:v>
                </c:pt>
                <c:pt idx="3721">
                  <c:v>6.5644170000000003E-4</c:v>
                </c:pt>
                <c:pt idx="3722">
                  <c:v>6.6174859999999997E-4</c:v>
                </c:pt>
                <c:pt idx="3723">
                  <c:v>6.6597100000000001E-4</c:v>
                </c:pt>
                <c:pt idx="3724">
                  <c:v>6.6917929999999999E-4</c:v>
                </c:pt>
                <c:pt idx="3725">
                  <c:v>6.7086879999999998E-4</c:v>
                </c:pt>
                <c:pt idx="3726">
                  <c:v>6.7088200000000003E-4</c:v>
                </c:pt>
                <c:pt idx="3727">
                  <c:v>6.6972929999999998E-4</c:v>
                </c:pt>
                <c:pt idx="3728">
                  <c:v>6.6794640000000002E-4</c:v>
                </c:pt>
                <c:pt idx="3729">
                  <c:v>6.6591890000000003E-4</c:v>
                </c:pt>
                <c:pt idx="3730">
                  <c:v>6.6261589999999995E-4</c:v>
                </c:pt>
                <c:pt idx="3731">
                  <c:v>6.5764969999999997E-4</c:v>
                </c:pt>
                <c:pt idx="3732">
                  <c:v>6.5112079999999999E-4</c:v>
                </c:pt>
                <c:pt idx="3733">
                  <c:v>6.4348889999999998E-4</c:v>
                </c:pt>
                <c:pt idx="3734">
                  <c:v>6.3516280000000004E-4</c:v>
                </c:pt>
                <c:pt idx="3735">
                  <c:v>6.2530669999999997E-4</c:v>
                </c:pt>
                <c:pt idx="3736">
                  <c:v>6.1477899999999998E-4</c:v>
                </c:pt>
                <c:pt idx="3737">
                  <c:v>6.0446250000000001E-4</c:v>
                </c:pt>
                <c:pt idx="3738">
                  <c:v>5.9500169999999997E-4</c:v>
                </c:pt>
                <c:pt idx="3739">
                  <c:v>5.8438049999999997E-4</c:v>
                </c:pt>
                <c:pt idx="3740">
                  <c:v>5.7331299999999999E-4</c:v>
                </c:pt>
                <c:pt idx="3741">
                  <c:v>5.6395320000000003E-4</c:v>
                </c:pt>
                <c:pt idx="3742">
                  <c:v>5.5729070000000002E-4</c:v>
                </c:pt>
                <c:pt idx="3743">
                  <c:v>5.5197419999999996E-4</c:v>
                </c:pt>
                <c:pt idx="3744">
                  <c:v>5.4869700000000001E-4</c:v>
                </c:pt>
                <c:pt idx="3745">
                  <c:v>5.4665439999999996E-4</c:v>
                </c:pt>
                <c:pt idx="3746">
                  <c:v>5.4438179999999998E-4</c:v>
                </c:pt>
                <c:pt idx="3747">
                  <c:v>5.4190369999999996E-4</c:v>
                </c:pt>
                <c:pt idx="3748">
                  <c:v>5.3952700000000004E-4</c:v>
                </c:pt>
                <c:pt idx="3749">
                  <c:v>5.3767789999999995E-4</c:v>
                </c:pt>
                <c:pt idx="3750">
                  <c:v>5.3735230000000005E-4</c:v>
                </c:pt>
                <c:pt idx="3751">
                  <c:v>5.3769829999999997E-4</c:v>
                </c:pt>
                <c:pt idx="3752">
                  <c:v>5.3897920000000005E-4</c:v>
                </c:pt>
                <c:pt idx="3753">
                  <c:v>5.4154229999999999E-4</c:v>
                </c:pt>
                <c:pt idx="3754">
                  <c:v>5.4454890000000004E-4</c:v>
                </c:pt>
                <c:pt idx="3755">
                  <c:v>5.4835080000000002E-4</c:v>
                </c:pt>
                <c:pt idx="3756">
                  <c:v>5.536893E-4</c:v>
                </c:pt>
                <c:pt idx="3757">
                  <c:v>5.5883470000000005E-4</c:v>
                </c:pt>
                <c:pt idx="3758">
                  <c:v>5.6539610000000005E-4</c:v>
                </c:pt>
                <c:pt idx="3759">
                  <c:v>5.7403779999999995E-4</c:v>
                </c:pt>
                <c:pt idx="3760">
                  <c:v>5.8513550000000004E-4</c:v>
                </c:pt>
                <c:pt idx="3761">
                  <c:v>5.9675820000000004E-4</c:v>
                </c:pt>
                <c:pt idx="3762">
                  <c:v>6.0844019999999998E-4</c:v>
                </c:pt>
                <c:pt idx="3763">
                  <c:v>6.2143080000000002E-4</c:v>
                </c:pt>
                <c:pt idx="3764">
                  <c:v>6.3443799999999997E-4</c:v>
                </c:pt>
                <c:pt idx="3765">
                  <c:v>6.4619470000000002E-4</c:v>
                </c:pt>
                <c:pt idx="3766">
                  <c:v>6.5641950000000005E-4</c:v>
                </c:pt>
                <c:pt idx="3767">
                  <c:v>6.652343E-4</c:v>
                </c:pt>
                <c:pt idx="3768">
                  <c:v>6.7311849999999996E-4</c:v>
                </c:pt>
                <c:pt idx="3769">
                  <c:v>6.7927899999999997E-4</c:v>
                </c:pt>
                <c:pt idx="3770">
                  <c:v>6.8393519999999995E-4</c:v>
                </c:pt>
                <c:pt idx="3771">
                  <c:v>6.8675729999999996E-4</c:v>
                </c:pt>
                <c:pt idx="3772">
                  <c:v>6.8768949999999996E-4</c:v>
                </c:pt>
                <c:pt idx="3773">
                  <c:v>6.871119E-4</c:v>
                </c:pt>
                <c:pt idx="3774">
                  <c:v>6.8438579999999998E-4</c:v>
                </c:pt>
                <c:pt idx="3775">
                  <c:v>6.7978319999999995E-4</c:v>
                </c:pt>
                <c:pt idx="3776">
                  <c:v>6.7448620000000003E-4</c:v>
                </c:pt>
                <c:pt idx="3777">
                  <c:v>6.6867490000000005E-4</c:v>
                </c:pt>
                <c:pt idx="3778">
                  <c:v>6.6229549999999998E-4</c:v>
                </c:pt>
                <c:pt idx="3779">
                  <c:v>6.5511599999999997E-4</c:v>
                </c:pt>
                <c:pt idx="3780">
                  <c:v>6.4909519999999999E-4</c:v>
                </c:pt>
                <c:pt idx="3781">
                  <c:v>6.4564400000000001E-4</c:v>
                </c:pt>
                <c:pt idx="3782">
                  <c:v>6.4365799999999997E-4</c:v>
                </c:pt>
                <c:pt idx="3783">
                  <c:v>6.4227830000000003E-4</c:v>
                </c:pt>
                <c:pt idx="3784">
                  <c:v>6.4216360000000005E-4</c:v>
                </c:pt>
                <c:pt idx="3785">
                  <c:v>6.4181929999999996E-4</c:v>
                </c:pt>
                <c:pt idx="3786">
                  <c:v>6.4099559999999999E-4</c:v>
                </c:pt>
                <c:pt idx="3787">
                  <c:v>6.397331E-4</c:v>
                </c:pt>
                <c:pt idx="3788">
                  <c:v>6.3878779999999998E-4</c:v>
                </c:pt>
                <c:pt idx="3789">
                  <c:v>6.3758809999999995E-4</c:v>
                </c:pt>
                <c:pt idx="3790">
                  <c:v>6.3637470000000001E-4</c:v>
                </c:pt>
                <c:pt idx="3791">
                  <c:v>6.3585560000000005E-4</c:v>
                </c:pt>
                <c:pt idx="3792">
                  <c:v>6.3619450000000004E-4</c:v>
                </c:pt>
                <c:pt idx="3793">
                  <c:v>6.353458E-4</c:v>
                </c:pt>
                <c:pt idx="3794">
                  <c:v>6.341071E-4</c:v>
                </c:pt>
                <c:pt idx="3795">
                  <c:v>6.33097E-4</c:v>
                </c:pt>
                <c:pt idx="3796">
                  <c:v>6.3161040000000003E-4</c:v>
                </c:pt>
                <c:pt idx="3797">
                  <c:v>6.2959490000000001E-4</c:v>
                </c:pt>
                <c:pt idx="3798">
                  <c:v>6.2800490000000002E-4</c:v>
                </c:pt>
                <c:pt idx="3799">
                  <c:v>6.2572910000000003E-4</c:v>
                </c:pt>
                <c:pt idx="3800">
                  <c:v>6.2222280000000002E-4</c:v>
                </c:pt>
                <c:pt idx="3801">
                  <c:v>6.1743300000000002E-4</c:v>
                </c:pt>
                <c:pt idx="3802">
                  <c:v>6.1400120000000005E-4</c:v>
                </c:pt>
                <c:pt idx="3803">
                  <c:v>6.1186620000000004E-4</c:v>
                </c:pt>
                <c:pt idx="3804">
                  <c:v>6.0992999999999996E-4</c:v>
                </c:pt>
                <c:pt idx="3805">
                  <c:v>6.0796500000000002E-4</c:v>
                </c:pt>
                <c:pt idx="3806">
                  <c:v>6.0578819999999997E-4</c:v>
                </c:pt>
                <c:pt idx="3807">
                  <c:v>6.0409090000000003E-4</c:v>
                </c:pt>
                <c:pt idx="3808">
                  <c:v>6.030187E-4</c:v>
                </c:pt>
                <c:pt idx="3809">
                  <c:v>6.0175129999999997E-4</c:v>
                </c:pt>
                <c:pt idx="3810">
                  <c:v>6.0104829999999996E-4</c:v>
                </c:pt>
                <c:pt idx="3811">
                  <c:v>6.0083559999999996E-4</c:v>
                </c:pt>
                <c:pt idx="3812">
                  <c:v>6.0140720000000005E-4</c:v>
                </c:pt>
                <c:pt idx="3813">
                  <c:v>6.0212989999999995E-4</c:v>
                </c:pt>
                <c:pt idx="3814">
                  <c:v>6.0252259999999996E-4</c:v>
                </c:pt>
                <c:pt idx="3815">
                  <c:v>6.0192220000000003E-4</c:v>
                </c:pt>
                <c:pt idx="3816">
                  <c:v>6.0043650000000004E-4</c:v>
                </c:pt>
                <c:pt idx="3817">
                  <c:v>5.985888E-4</c:v>
                </c:pt>
                <c:pt idx="3818">
                  <c:v>5.9633630000000004E-4</c:v>
                </c:pt>
                <c:pt idx="3819">
                  <c:v>5.9445380000000005E-4</c:v>
                </c:pt>
                <c:pt idx="3820">
                  <c:v>5.9280909999999995E-4</c:v>
                </c:pt>
                <c:pt idx="3821">
                  <c:v>5.9150680000000005E-4</c:v>
                </c:pt>
                <c:pt idx="3822">
                  <c:v>5.9077459999999995E-4</c:v>
                </c:pt>
                <c:pt idx="3823">
                  <c:v>5.8969869999999996E-4</c:v>
                </c:pt>
                <c:pt idx="3824">
                  <c:v>5.8839069999999996E-4</c:v>
                </c:pt>
                <c:pt idx="3825">
                  <c:v>5.8651649999999999E-4</c:v>
                </c:pt>
                <c:pt idx="3826">
                  <c:v>5.8364409999999995E-4</c:v>
                </c:pt>
                <c:pt idx="3827">
                  <c:v>5.8062529999999997E-4</c:v>
                </c:pt>
                <c:pt idx="3828">
                  <c:v>5.7797749999999998E-4</c:v>
                </c:pt>
                <c:pt idx="3829">
                  <c:v>5.7512579999999995E-4</c:v>
                </c:pt>
                <c:pt idx="3830">
                  <c:v>5.7176340000000001E-4</c:v>
                </c:pt>
                <c:pt idx="3831">
                  <c:v>5.6941770000000004E-4</c:v>
                </c:pt>
                <c:pt idx="3832">
                  <c:v>5.6796449999999997E-4</c:v>
                </c:pt>
                <c:pt idx="3833">
                  <c:v>5.6765259999999997E-4</c:v>
                </c:pt>
                <c:pt idx="3834">
                  <c:v>5.6919619999999996E-4</c:v>
                </c:pt>
                <c:pt idx="3835">
                  <c:v>5.7203669999999996E-4</c:v>
                </c:pt>
                <c:pt idx="3836">
                  <c:v>5.7497799999999997E-4</c:v>
                </c:pt>
                <c:pt idx="3837">
                  <c:v>5.7631130000000003E-4</c:v>
                </c:pt>
                <c:pt idx="3838">
                  <c:v>5.767468E-4</c:v>
                </c:pt>
                <c:pt idx="3839">
                  <c:v>5.7593620000000005E-4</c:v>
                </c:pt>
                <c:pt idx="3840">
                  <c:v>5.747587E-4</c:v>
                </c:pt>
                <c:pt idx="3841">
                  <c:v>5.7328290000000003E-4</c:v>
                </c:pt>
                <c:pt idx="3842">
                  <c:v>5.7237010000000003E-4</c:v>
                </c:pt>
                <c:pt idx="3843">
                  <c:v>5.7175290000000001E-4</c:v>
                </c:pt>
                <c:pt idx="3844">
                  <c:v>5.7023209999999998E-4</c:v>
                </c:pt>
                <c:pt idx="3845">
                  <c:v>5.6756259999999996E-4</c:v>
                </c:pt>
                <c:pt idx="3846">
                  <c:v>5.6403099999999999E-4</c:v>
                </c:pt>
                <c:pt idx="3847">
                  <c:v>5.6053259999999997E-4</c:v>
                </c:pt>
                <c:pt idx="3848">
                  <c:v>5.586295E-4</c:v>
                </c:pt>
                <c:pt idx="3849">
                  <c:v>5.5754630000000001E-4</c:v>
                </c:pt>
                <c:pt idx="3850">
                  <c:v>5.5702840000000002E-4</c:v>
                </c:pt>
                <c:pt idx="3851">
                  <c:v>5.5665450000000002E-4</c:v>
                </c:pt>
                <c:pt idx="3852">
                  <c:v>5.5686530000000002E-4</c:v>
                </c:pt>
                <c:pt idx="3853">
                  <c:v>5.5704820000000005E-4</c:v>
                </c:pt>
                <c:pt idx="3854">
                  <c:v>5.5755880000000005E-4</c:v>
                </c:pt>
                <c:pt idx="3855">
                  <c:v>5.573008E-4</c:v>
                </c:pt>
                <c:pt idx="3856">
                  <c:v>5.5660439999999996E-4</c:v>
                </c:pt>
                <c:pt idx="3857">
                  <c:v>5.5553950000000003E-4</c:v>
                </c:pt>
                <c:pt idx="3858">
                  <c:v>5.5450020000000005E-4</c:v>
                </c:pt>
                <c:pt idx="3859">
                  <c:v>5.5231330000000002E-4</c:v>
                </c:pt>
                <c:pt idx="3860">
                  <c:v>5.4969030000000002E-4</c:v>
                </c:pt>
                <c:pt idx="3861">
                  <c:v>5.4707849999999995E-4</c:v>
                </c:pt>
                <c:pt idx="3862">
                  <c:v>5.4484330000000004E-4</c:v>
                </c:pt>
                <c:pt idx="3863">
                  <c:v>5.4215329999999996E-4</c:v>
                </c:pt>
                <c:pt idx="3864">
                  <c:v>5.38705E-4</c:v>
                </c:pt>
                <c:pt idx="3865">
                  <c:v>5.3382400000000002E-4</c:v>
                </c:pt>
                <c:pt idx="3866">
                  <c:v>5.2839409999999999E-4</c:v>
                </c:pt>
                <c:pt idx="3867">
                  <c:v>5.2208590000000002E-4</c:v>
                </c:pt>
                <c:pt idx="3868">
                  <c:v>5.1495160000000002E-4</c:v>
                </c:pt>
                <c:pt idx="3869">
                  <c:v>5.0743239999999996E-4</c:v>
                </c:pt>
                <c:pt idx="3870">
                  <c:v>4.9954060000000002E-4</c:v>
                </c:pt>
                <c:pt idx="3871">
                  <c:v>4.922374E-4</c:v>
                </c:pt>
                <c:pt idx="3872">
                  <c:v>4.8470289999999998E-4</c:v>
                </c:pt>
                <c:pt idx="3873">
                  <c:v>4.763689E-4</c:v>
                </c:pt>
                <c:pt idx="3874">
                  <c:v>4.6695169999999998E-4</c:v>
                </c:pt>
                <c:pt idx="3875">
                  <c:v>4.587363E-4</c:v>
                </c:pt>
                <c:pt idx="3876">
                  <c:v>4.5311869999999999E-4</c:v>
                </c:pt>
                <c:pt idx="3877">
                  <c:v>4.4841469999999997E-4</c:v>
                </c:pt>
                <c:pt idx="3878">
                  <c:v>4.455935E-4</c:v>
                </c:pt>
                <c:pt idx="3879">
                  <c:v>4.4425749999999999E-4</c:v>
                </c:pt>
                <c:pt idx="3880">
                  <c:v>4.4353429999999998E-4</c:v>
                </c:pt>
                <c:pt idx="3881">
                  <c:v>4.4245969999999999E-4</c:v>
                </c:pt>
                <c:pt idx="3882">
                  <c:v>4.4220030000000001E-4</c:v>
                </c:pt>
                <c:pt idx="3883">
                  <c:v>4.4301749999999998E-4</c:v>
                </c:pt>
                <c:pt idx="3884">
                  <c:v>4.4414770000000001E-4</c:v>
                </c:pt>
                <c:pt idx="3885">
                  <c:v>4.4551550000000001E-4</c:v>
                </c:pt>
                <c:pt idx="3886">
                  <c:v>4.4696770000000001E-4</c:v>
                </c:pt>
                <c:pt idx="3887">
                  <c:v>4.4865269999999998E-4</c:v>
                </c:pt>
                <c:pt idx="3888">
                  <c:v>4.5068799999999998E-4</c:v>
                </c:pt>
                <c:pt idx="3889">
                  <c:v>4.5221289999999999E-4</c:v>
                </c:pt>
                <c:pt idx="3890">
                  <c:v>4.5333169999999998E-4</c:v>
                </c:pt>
                <c:pt idx="3891">
                  <c:v>4.5486860000000002E-4</c:v>
                </c:pt>
                <c:pt idx="3892">
                  <c:v>4.5715840000000002E-4</c:v>
                </c:pt>
                <c:pt idx="3893">
                  <c:v>4.6014740000000003E-4</c:v>
                </c:pt>
                <c:pt idx="3894">
                  <c:v>4.648559E-4</c:v>
                </c:pt>
                <c:pt idx="3895">
                  <c:v>4.70555E-4</c:v>
                </c:pt>
                <c:pt idx="3896">
                  <c:v>4.759934E-4</c:v>
                </c:pt>
                <c:pt idx="3897">
                  <c:v>4.8182610000000001E-4</c:v>
                </c:pt>
                <c:pt idx="3898">
                  <c:v>4.8815129999999998E-4</c:v>
                </c:pt>
                <c:pt idx="3899">
                  <c:v>4.9468280000000003E-4</c:v>
                </c:pt>
                <c:pt idx="3900">
                  <c:v>5.0130940000000005E-4</c:v>
                </c:pt>
                <c:pt idx="3901">
                  <c:v>5.076201E-4</c:v>
                </c:pt>
                <c:pt idx="3902">
                  <c:v>5.1382390000000004E-4</c:v>
                </c:pt>
                <c:pt idx="3903">
                  <c:v>5.1968499999999998E-4</c:v>
                </c:pt>
                <c:pt idx="3904">
                  <c:v>5.2561860000000004E-4</c:v>
                </c:pt>
                <c:pt idx="3905">
                  <c:v>5.2917049999999998E-4</c:v>
                </c:pt>
                <c:pt idx="3906">
                  <c:v>5.3186580000000002E-4</c:v>
                </c:pt>
                <c:pt idx="3907">
                  <c:v>5.3391959999999998E-4</c:v>
                </c:pt>
                <c:pt idx="3908">
                  <c:v>5.3450980000000002E-4</c:v>
                </c:pt>
                <c:pt idx="3909">
                  <c:v>5.3400629999999995E-4</c:v>
                </c:pt>
                <c:pt idx="3910">
                  <c:v>5.3342929999999997E-4</c:v>
                </c:pt>
                <c:pt idx="3911">
                  <c:v>5.3326359999999995E-4</c:v>
                </c:pt>
                <c:pt idx="3912">
                  <c:v>5.3279390000000003E-4</c:v>
                </c:pt>
                <c:pt idx="3913">
                  <c:v>5.3141359999999999E-4</c:v>
                </c:pt>
                <c:pt idx="3914">
                  <c:v>5.2987360000000003E-4</c:v>
                </c:pt>
                <c:pt idx="3915">
                  <c:v>5.2773000000000002E-4</c:v>
                </c:pt>
                <c:pt idx="3916">
                  <c:v>5.2479730000000002E-4</c:v>
                </c:pt>
                <c:pt idx="3917">
                  <c:v>5.2160719999999995E-4</c:v>
                </c:pt>
                <c:pt idx="3918">
                  <c:v>5.1880589999999999E-4</c:v>
                </c:pt>
                <c:pt idx="3919">
                  <c:v>5.1514710000000001E-4</c:v>
                </c:pt>
                <c:pt idx="3920">
                  <c:v>5.1113160000000005E-4</c:v>
                </c:pt>
                <c:pt idx="3921">
                  <c:v>5.0804539999999997E-4</c:v>
                </c:pt>
                <c:pt idx="3922">
                  <c:v>5.061814E-4</c:v>
                </c:pt>
                <c:pt idx="3923">
                  <c:v>5.0497629999999996E-4</c:v>
                </c:pt>
                <c:pt idx="3924">
                  <c:v>5.0331569999999997E-4</c:v>
                </c:pt>
                <c:pt idx="3925">
                  <c:v>5.0126079999999996E-4</c:v>
                </c:pt>
                <c:pt idx="3926">
                  <c:v>4.9903480000000004E-4</c:v>
                </c:pt>
                <c:pt idx="3927">
                  <c:v>4.9572980000000004E-4</c:v>
                </c:pt>
                <c:pt idx="3928">
                  <c:v>4.934103E-4</c:v>
                </c:pt>
                <c:pt idx="3929">
                  <c:v>4.9251579999999996E-4</c:v>
                </c:pt>
                <c:pt idx="3930">
                  <c:v>4.9171879999999999E-4</c:v>
                </c:pt>
                <c:pt idx="3931">
                  <c:v>4.9043519999999996E-4</c:v>
                </c:pt>
                <c:pt idx="3932">
                  <c:v>4.9025550000000005E-4</c:v>
                </c:pt>
                <c:pt idx="3933">
                  <c:v>4.9151800000000003E-4</c:v>
                </c:pt>
                <c:pt idx="3934">
                  <c:v>4.9380140000000001E-4</c:v>
                </c:pt>
                <c:pt idx="3935">
                  <c:v>4.958397E-4</c:v>
                </c:pt>
                <c:pt idx="3936">
                  <c:v>4.9818400000000004E-4</c:v>
                </c:pt>
                <c:pt idx="3937">
                  <c:v>5.0078709999999997E-4</c:v>
                </c:pt>
                <c:pt idx="3938">
                  <c:v>5.0268290000000005E-4</c:v>
                </c:pt>
                <c:pt idx="3939">
                  <c:v>5.0296309999999997E-4</c:v>
                </c:pt>
                <c:pt idx="3940">
                  <c:v>5.0228519999999995E-4</c:v>
                </c:pt>
                <c:pt idx="3941">
                  <c:v>5.0065929999999997E-4</c:v>
                </c:pt>
                <c:pt idx="3942">
                  <c:v>4.9852329999999995E-4</c:v>
                </c:pt>
                <c:pt idx="3943">
                  <c:v>4.959548E-4</c:v>
                </c:pt>
                <c:pt idx="3944">
                  <c:v>4.9354399999999995E-4</c:v>
                </c:pt>
                <c:pt idx="3945">
                  <c:v>4.9072030000000004E-4</c:v>
                </c:pt>
                <c:pt idx="3946">
                  <c:v>4.8681899999999999E-4</c:v>
                </c:pt>
                <c:pt idx="3947">
                  <c:v>4.8287969999999999E-4</c:v>
                </c:pt>
                <c:pt idx="3948">
                  <c:v>4.7980940000000001E-4</c:v>
                </c:pt>
                <c:pt idx="3949">
                  <c:v>4.7672239999999998E-4</c:v>
                </c:pt>
                <c:pt idx="3950">
                  <c:v>4.7415929999999998E-4</c:v>
                </c:pt>
                <c:pt idx="3951">
                  <c:v>4.7148049999999999E-4</c:v>
                </c:pt>
                <c:pt idx="3952">
                  <c:v>4.6847970000000002E-4</c:v>
                </c:pt>
                <c:pt idx="3953">
                  <c:v>4.646656E-4</c:v>
                </c:pt>
                <c:pt idx="3954">
                  <c:v>4.598634E-4</c:v>
                </c:pt>
                <c:pt idx="3955">
                  <c:v>4.5362640000000002E-4</c:v>
                </c:pt>
                <c:pt idx="3956">
                  <c:v>4.4630800000000002E-4</c:v>
                </c:pt>
                <c:pt idx="3957">
                  <c:v>4.3832879999999998E-4</c:v>
                </c:pt>
                <c:pt idx="3958">
                  <c:v>4.3050919999999999E-4</c:v>
                </c:pt>
                <c:pt idx="3959">
                  <c:v>4.2352459999999998E-4</c:v>
                </c:pt>
                <c:pt idx="3960">
                  <c:v>4.1772640000000002E-4</c:v>
                </c:pt>
                <c:pt idx="3961">
                  <c:v>4.1191049999999999E-4</c:v>
                </c:pt>
                <c:pt idx="3962">
                  <c:v>4.0584399999999999E-4</c:v>
                </c:pt>
                <c:pt idx="3963">
                  <c:v>4.0046999999999999E-4</c:v>
                </c:pt>
                <c:pt idx="3964">
                  <c:v>3.9488000000000001E-4</c:v>
                </c:pt>
                <c:pt idx="3965">
                  <c:v>3.8910970000000003E-4</c:v>
                </c:pt>
                <c:pt idx="3966">
                  <c:v>3.8456630000000002E-4</c:v>
                </c:pt>
                <c:pt idx="3967">
                  <c:v>3.8203039999999997E-4</c:v>
                </c:pt>
                <c:pt idx="3968">
                  <c:v>3.8296160000000001E-4</c:v>
                </c:pt>
                <c:pt idx="3969">
                  <c:v>3.8565589999999997E-4</c:v>
                </c:pt>
                <c:pt idx="3970">
                  <c:v>3.9024950000000002E-4</c:v>
                </c:pt>
                <c:pt idx="3971">
                  <c:v>3.9541629999999999E-4</c:v>
                </c:pt>
                <c:pt idx="3972">
                  <c:v>4.0111619999999999E-4</c:v>
                </c:pt>
                <c:pt idx="3973">
                  <c:v>4.0658810000000002E-4</c:v>
                </c:pt>
                <c:pt idx="3974">
                  <c:v>4.1130000000000002E-4</c:v>
                </c:pt>
                <c:pt idx="3975">
                  <c:v>4.1593469999999999E-4</c:v>
                </c:pt>
                <c:pt idx="3976">
                  <c:v>4.2018099999999999E-4</c:v>
                </c:pt>
                <c:pt idx="3977">
                  <c:v>4.2417969999999997E-4</c:v>
                </c:pt>
                <c:pt idx="3978">
                  <c:v>4.2821569999999999E-4</c:v>
                </c:pt>
                <c:pt idx="3979">
                  <c:v>4.3191479999999999E-4</c:v>
                </c:pt>
                <c:pt idx="3980">
                  <c:v>4.3537090000000001E-4</c:v>
                </c:pt>
                <c:pt idx="3981">
                  <c:v>4.3904060000000001E-4</c:v>
                </c:pt>
                <c:pt idx="3982">
                  <c:v>4.4310509999999999E-4</c:v>
                </c:pt>
                <c:pt idx="3983">
                  <c:v>4.4684649999999999E-4</c:v>
                </c:pt>
                <c:pt idx="3984">
                  <c:v>4.5073710000000003E-4</c:v>
                </c:pt>
                <c:pt idx="3985">
                  <c:v>4.5443449999999999E-4</c:v>
                </c:pt>
                <c:pt idx="3986">
                  <c:v>4.5736440000000001E-4</c:v>
                </c:pt>
                <c:pt idx="3987">
                  <c:v>4.5894369999999998E-4</c:v>
                </c:pt>
                <c:pt idx="3988">
                  <c:v>4.5985360000000002E-4</c:v>
                </c:pt>
                <c:pt idx="3989">
                  <c:v>4.6003329999999999E-4</c:v>
                </c:pt>
                <c:pt idx="3990">
                  <c:v>4.5920580000000002E-4</c:v>
                </c:pt>
                <c:pt idx="3991">
                  <c:v>4.5808900000000001E-4</c:v>
                </c:pt>
                <c:pt idx="3992">
                  <c:v>4.5708789999999999E-4</c:v>
                </c:pt>
                <c:pt idx="3993">
                  <c:v>4.5653870000000001E-4</c:v>
                </c:pt>
                <c:pt idx="3994">
                  <c:v>4.548585E-4</c:v>
                </c:pt>
                <c:pt idx="3995">
                  <c:v>4.5192239999999997E-4</c:v>
                </c:pt>
                <c:pt idx="3996">
                  <c:v>4.4865310000000001E-4</c:v>
                </c:pt>
                <c:pt idx="3997">
                  <c:v>4.4394600000000002E-4</c:v>
                </c:pt>
                <c:pt idx="3998">
                  <c:v>4.3893890000000003E-4</c:v>
                </c:pt>
                <c:pt idx="3999">
                  <c:v>4.3378809999999998E-4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58-4FBA-9571-C5F0EDA7EC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132136"/>
        <c:axId val="500129840"/>
      </c:scatterChart>
      <c:valAx>
        <c:axId val="500132136"/>
        <c:scaling>
          <c:orientation val="minMax"/>
          <c:max val="2.000000000000001E-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ysClr val="windowText" lastClr="000000"/>
                    </a:solidFill>
                  </a:rPr>
                  <a:t>Time [s]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129840"/>
        <c:crosses val="autoZero"/>
        <c:crossBetween val="midCat"/>
      </c:valAx>
      <c:valAx>
        <c:axId val="500129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>
                    <a:solidFill>
                      <a:sysClr val="windowText" lastClr="000000"/>
                    </a:solidFill>
                  </a:rPr>
                  <a:t>Current [A]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E+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0132136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6"/>
          <c:order val="0"/>
          <c:tx>
            <c:strRef>
              <c:f>'SiPM-BTL_PDE_Summary'!$K$58</c:f>
              <c:strCache>
                <c:ptCount val="1"/>
                <c:pt idx="0">
                  <c:v>15µm-HFF</c:v>
                </c:pt>
              </c:strCache>
            </c:strRef>
          </c:tx>
          <c:spPr>
            <a:ln w="25400">
              <a:solidFill>
                <a:srgbClr val="C00000"/>
              </a:solidFill>
            </a:ln>
          </c:spPr>
          <c:marker>
            <c:symbol val="circle"/>
            <c:size val="5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'SiPM-BTL_PDE_Summary'!$J$60:$J$73</c:f>
              <c:numCache>
                <c:formatCode>0.0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xVal>
          <c:yVal>
            <c:numRef>
              <c:f>'SiPM-BTL_PDE_Summary'!$L$60:$L$73</c:f>
              <c:numCache>
                <c:formatCode>0.0%</c:formatCode>
                <c:ptCount val="14"/>
                <c:pt idx="0">
                  <c:v>3.732212E-2</c:v>
                </c:pt>
                <c:pt idx="1">
                  <c:v>0.20545189999999999</c:v>
                </c:pt>
                <c:pt idx="2">
                  <c:v>0.27436440000000001</c:v>
                </c:pt>
                <c:pt idx="3">
                  <c:v>0.32162570000000001</c:v>
                </c:pt>
                <c:pt idx="4">
                  <c:v>0.34806969999999998</c:v>
                </c:pt>
                <c:pt idx="5">
                  <c:v>0.37690600000000002</c:v>
                </c:pt>
                <c:pt idx="6">
                  <c:v>0.38025969999999998</c:v>
                </c:pt>
                <c:pt idx="7">
                  <c:v>0.4106882</c:v>
                </c:pt>
                <c:pt idx="8">
                  <c:v>0.41442820000000002</c:v>
                </c:pt>
                <c:pt idx="9">
                  <c:v>0.42401929999999999</c:v>
                </c:pt>
                <c:pt idx="10">
                  <c:v>0.43838369999999999</c:v>
                </c:pt>
                <c:pt idx="11">
                  <c:v>0.44728610000000002</c:v>
                </c:pt>
                <c:pt idx="12">
                  <c:v>0.46088560000000001</c:v>
                </c:pt>
                <c:pt idx="13">
                  <c:v>0.43533749999999999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CFE-46C3-A7E8-44CA7E756F60}"/>
            </c:ext>
          </c:extLst>
        </c:ser>
        <c:ser>
          <c:idx val="1"/>
          <c:order val="1"/>
          <c:tx>
            <c:strRef>
              <c:f>'SiPM-BTL_PDE_Summary'!$P$58</c:f>
              <c:strCache>
                <c:ptCount val="1"/>
                <c:pt idx="0">
                  <c:v>15µm-STD</c:v>
                </c:pt>
              </c:strCache>
            </c:strRef>
          </c:tx>
          <c:spPr>
            <a:ln w="25400">
              <a:solidFill>
                <a:schemeClr val="accent1"/>
              </a:solidFill>
            </a:ln>
          </c:spPr>
          <c:marker>
            <c:symbol val="circle"/>
            <c:size val="5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'SiPM-BTL_PDE_Summary'!$O$60:$O$73</c:f>
              <c:numCache>
                <c:formatCode>0.00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</c:numCache>
            </c:numRef>
          </c:xVal>
          <c:yVal>
            <c:numRef>
              <c:f>'SiPM-BTL_PDE_Summary'!$Q$60:$Q$73</c:f>
              <c:numCache>
                <c:formatCode>0.0%</c:formatCode>
                <c:ptCount val="14"/>
                <c:pt idx="0">
                  <c:v>3.8762850000000001E-2</c:v>
                </c:pt>
                <c:pt idx="1">
                  <c:v>0.1654882</c:v>
                </c:pt>
                <c:pt idx="2">
                  <c:v>0.22583990000000001</c:v>
                </c:pt>
                <c:pt idx="3">
                  <c:v>0.26541510000000001</c:v>
                </c:pt>
                <c:pt idx="4">
                  <c:v>0.28208860000000002</c:v>
                </c:pt>
                <c:pt idx="5">
                  <c:v>0.30498389999999997</c:v>
                </c:pt>
                <c:pt idx="6">
                  <c:v>0.31340050000000003</c:v>
                </c:pt>
                <c:pt idx="7">
                  <c:v>0.32967550000000001</c:v>
                </c:pt>
                <c:pt idx="8">
                  <c:v>0.34088629999999998</c:v>
                </c:pt>
                <c:pt idx="9">
                  <c:v>0.34644390000000003</c:v>
                </c:pt>
                <c:pt idx="10">
                  <c:v>0.34352260000000001</c:v>
                </c:pt>
                <c:pt idx="11">
                  <c:v>0.37371710000000002</c:v>
                </c:pt>
                <c:pt idx="12">
                  <c:v>0.36793569999999998</c:v>
                </c:pt>
                <c:pt idx="13">
                  <c:v>0.38066030000000001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3CFE-46C3-A7E8-44CA7E756F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8901472"/>
        <c:axId val="268902648"/>
      </c:scatterChart>
      <c:valAx>
        <c:axId val="268901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Over-Voltage (V)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.0" sourceLinked="0"/>
        <c:majorTickMark val="in"/>
        <c:minorTickMark val="in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902648"/>
        <c:crosses val="autoZero"/>
        <c:crossBetween val="midCat"/>
      </c:valAx>
      <c:valAx>
        <c:axId val="26890264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>
                    <a:solidFill>
                      <a:schemeClr val="tx1"/>
                    </a:solidFill>
                  </a:rPr>
                  <a:t>PDE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%" sourceLinked="0"/>
        <c:majorTickMark val="in"/>
        <c:minorTickMark val="none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8901472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4619988884577875"/>
          <c:y val="0.49115425437657922"/>
          <c:w val="0.28480630893360548"/>
          <c:h val="0.15088475851019409"/>
        </c:manualLayout>
      </c:layout>
      <c:overlay val="1"/>
      <c:spPr>
        <a:solidFill>
          <a:schemeClr val="bg1"/>
        </a:solidFill>
        <a:ln w="1905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24C67-91B9-43A0-B8B4-9CFC38814BBB}" type="datetimeFigureOut">
              <a:rPr lang="en-GB" smtClean="0"/>
              <a:t>08/06/2021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38BF7-69B9-4AEE-AE64-8C91DA8A4C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274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780F-07C3-49FE-9403-7D350DFB7315}" type="datetime1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325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84596-3774-408E-988A-45296F595F05}" type="datetime1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27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BC1E2-A2C4-4F5D-BB55-719625BFD442}" type="datetime1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6667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469900" y="457200"/>
            <a:ext cx="0" cy="6858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11163300" y="6124657"/>
            <a:ext cx="0" cy="4953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84200" y="365552"/>
            <a:ext cx="363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30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11277600" y="6033004"/>
            <a:ext cx="11557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1867" b="1" smtClean="0">
                <a:solidFill>
                  <a:schemeClr val="accent2"/>
                </a:solidFill>
              </a:defRPr>
            </a:lvl1pPr>
          </a:lstStyle>
          <a:p>
            <a:pPr algn="l"/>
            <a:r>
              <a:rPr lang="en-US"/>
              <a:t>page</a:t>
            </a:r>
          </a:p>
          <a:p>
            <a:pPr algn="l"/>
            <a:r>
              <a:rPr lang="en-US"/>
              <a:t>0</a:t>
            </a:r>
            <a:fld id="{37D409AB-2201-4E18-8A34-C31753AD9B06}" type="slidenum">
              <a:rPr smtClean="0"/>
              <a:pPr algn="l"/>
              <a:t>‹#›</a:t>
            </a:fld>
            <a:endParaRPr/>
          </a:p>
        </p:txBody>
      </p:sp>
      <p:pic>
        <p:nvPicPr>
          <p:cNvPr id="10" name="Shape 33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469900" y="6193414"/>
            <a:ext cx="596900" cy="346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899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F177A-EB06-42D4-BF20-02C0C24B8EE7}" type="datetime1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45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A170D-C8C0-45BA-A039-DA32E717738B}" type="datetime1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064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A5D5-FC04-4E01-B9B8-3B723E0CFE4E}" type="datetime1">
              <a:rPr lang="en-GB" smtClean="0"/>
              <a:t>08/06/2021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64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EFAC9-7394-4B83-AFA1-02D6E60A79E1}" type="datetime1">
              <a:rPr lang="en-GB" smtClean="0"/>
              <a:t>08/06/2021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62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3BBCC-2721-4643-BF13-75A62126CDC2}" type="datetime1">
              <a:rPr lang="en-GB" smtClean="0"/>
              <a:t>08/06/2021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061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495694"/>
            <a:ext cx="1016726" cy="365125"/>
          </a:xfrm>
        </p:spPr>
        <p:txBody>
          <a:bodyPr/>
          <a:lstStyle/>
          <a:p>
            <a:fld id="{60D5EF89-75F1-4D9E-9C77-47A5B2463023}" type="datetime1">
              <a:rPr lang="en-GB" smtClean="0"/>
              <a:t>08/06/2021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194559" y="6483259"/>
            <a:ext cx="7219405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12730" y="6504403"/>
            <a:ext cx="511629" cy="365125"/>
          </a:xfrm>
        </p:spPr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59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23E0E-6C31-42A0-97A0-72EB96FEF178}" type="datetime1">
              <a:rPr lang="en-GB" smtClean="0"/>
              <a:t>08/06/2021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632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237F2-360D-4DE1-92BD-88D454E4DBA1}" type="datetime1">
              <a:rPr lang="en-GB" smtClean="0"/>
              <a:t>08/06/2021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636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95023-6EA6-4DE3-8BBE-0D54C030D264}" type="datetime1">
              <a:rPr lang="en-GB" smtClean="0"/>
              <a:t>08/06/2021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B0762-D7FE-4F7C-9436-EF75B1B52C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77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591283" y="2606088"/>
            <a:ext cx="9087583" cy="883621"/>
          </a:xfrm>
        </p:spPr>
        <p:txBody>
          <a:bodyPr>
            <a:noAutofit/>
          </a:bodyPr>
          <a:lstStyle/>
          <a:p>
            <a:r>
              <a:rPr lang="en-GB" altLang="en-US" sz="4800" b="1" dirty="0">
                <a:solidFill>
                  <a:srgbClr val="0070C0"/>
                </a:solidFill>
              </a:rPr>
              <a:t>Solid state detectors part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7580" y="3517008"/>
            <a:ext cx="9029699" cy="1116744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en-GB" u="sng" dirty="0"/>
              <a:t>G. Casse</a:t>
            </a:r>
          </a:p>
          <a:p>
            <a:r>
              <a:rPr lang="en-GB" sz="2100" dirty="0"/>
              <a:t>XXXII INTERNATIONAL SEMINAR of NUCLEAR and SUBNUCLEAR PHYSICS "Francesco Romano" </a:t>
            </a:r>
            <a:r>
              <a:rPr lang="it-IT" sz="2100" dirty="0" err="1"/>
              <a:t>June</a:t>
            </a:r>
            <a:r>
              <a:rPr lang="it-IT" sz="2100" dirty="0"/>
              <a:t> 7-11, 2021</a:t>
            </a:r>
            <a:endParaRPr lang="en-GB" sz="2100" dirty="0"/>
          </a:p>
        </p:txBody>
      </p:sp>
      <p:pic>
        <p:nvPicPr>
          <p:cNvPr id="4101" name="Picture 4" descr="colour_logo_8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0" t="25022" r="8262" b="24420"/>
          <a:stretch/>
        </p:blipFill>
        <p:spPr bwMode="auto">
          <a:xfrm>
            <a:off x="596748" y="269585"/>
            <a:ext cx="3708373" cy="103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">
            <a:extLst>
              <a:ext uri="{FF2B5EF4-FFF2-40B4-BE49-F238E27FC236}">
                <a16:creationId xmlns:a16="http://schemas.microsoft.com/office/drawing/2014/main" id="{4AA2C4BF-675C-4341-95D6-8B4B5495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8116" y="457181"/>
            <a:ext cx="3014397" cy="13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10</a:t>
            </a:fld>
            <a:endParaRPr lang="en-GB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442134" y="348215"/>
            <a:ext cx="7342533" cy="41254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b="0" dirty="0">
                <a:solidFill>
                  <a:schemeClr val="tx2"/>
                </a:solidFill>
                <a:sym typeface="Wingdings" panose="05000000000000000000" pitchFamily="2" charset="2"/>
              </a:rPr>
              <a:t>The Silicon Photomultiplier (SiPM)</a:t>
            </a:r>
            <a:endParaRPr lang="en-US" sz="3600" b="0" dirty="0">
              <a:solidFill>
                <a:schemeClr val="tx2"/>
              </a:solidFill>
            </a:endParaRPr>
          </a:p>
        </p:txBody>
      </p:sp>
      <p:grpSp>
        <p:nvGrpSpPr>
          <p:cNvPr id="5" name="Gruppo 42"/>
          <p:cNvGrpSpPr/>
          <p:nvPr/>
        </p:nvGrpSpPr>
        <p:grpSpPr>
          <a:xfrm>
            <a:off x="6113400" y="2078570"/>
            <a:ext cx="3215545" cy="2754890"/>
            <a:chOff x="3422139" y="3991043"/>
            <a:chExt cx="2937150" cy="2566240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139" y="3991043"/>
              <a:ext cx="2937150" cy="2566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sellaDiTesto 41"/>
            <p:cNvSpPr txBox="1"/>
            <p:nvPr/>
          </p:nvSpPr>
          <p:spPr>
            <a:xfrm>
              <a:off x="3435515" y="5729877"/>
              <a:ext cx="455061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it-IT" sz="1200" dirty="0"/>
                <a:t>SPAD</a:t>
              </a:r>
            </a:p>
          </p:txBody>
        </p:sp>
        <p:sp>
          <p:nvSpPr>
            <p:cNvPr id="8" name="CasellaDiTesto 51"/>
            <p:cNvSpPr txBox="1"/>
            <p:nvPr/>
          </p:nvSpPr>
          <p:spPr>
            <a:xfrm>
              <a:off x="4175381" y="5722257"/>
              <a:ext cx="455061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it-IT" sz="1200" dirty="0"/>
                <a:t>SPAD</a:t>
              </a:r>
            </a:p>
          </p:txBody>
        </p:sp>
        <p:sp>
          <p:nvSpPr>
            <p:cNvPr id="9" name="CasellaDiTesto 53"/>
            <p:cNvSpPr txBox="1"/>
            <p:nvPr/>
          </p:nvSpPr>
          <p:spPr>
            <a:xfrm>
              <a:off x="4969500" y="5727793"/>
              <a:ext cx="455061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it-IT" sz="1200" dirty="0"/>
                <a:t>SPAD</a:t>
              </a:r>
            </a:p>
          </p:txBody>
        </p:sp>
        <p:sp>
          <p:nvSpPr>
            <p:cNvPr id="10" name="CasellaDiTesto 55"/>
            <p:cNvSpPr txBox="1"/>
            <p:nvPr/>
          </p:nvSpPr>
          <p:spPr>
            <a:xfrm>
              <a:off x="5710591" y="5722257"/>
              <a:ext cx="455061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it-IT" sz="1200" dirty="0"/>
                <a:t>SPAD</a:t>
              </a: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5022" y="1854635"/>
            <a:ext cx="3533601" cy="315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4"/>
          <p:cNvSpPr txBox="1">
            <a:spLocks/>
          </p:cNvSpPr>
          <p:nvPr/>
        </p:nvSpPr>
        <p:spPr bwMode="auto">
          <a:xfrm>
            <a:off x="1683705" y="1033521"/>
            <a:ext cx="8491488" cy="104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kern="0" dirty="0">
                <a:solidFill>
                  <a:schemeClr val="tx2"/>
                </a:solidFill>
              </a:rPr>
              <a:t>SiPMs are </a:t>
            </a:r>
            <a:r>
              <a:rPr lang="en-US" kern="0" dirty="0">
                <a:solidFill>
                  <a:srgbClr val="FF0000"/>
                </a:solidFill>
              </a:rPr>
              <a:t>arrays of small SPADs connected in parallel</a:t>
            </a:r>
            <a:r>
              <a:rPr lang="en-US" kern="0" dirty="0">
                <a:solidFill>
                  <a:schemeClr val="tx2"/>
                </a:solidFill>
              </a:rPr>
              <a:t>.</a:t>
            </a:r>
          </a:p>
          <a:p>
            <a:pPr marL="0" indent="0"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000" kern="0" dirty="0">
                <a:solidFill>
                  <a:schemeClr val="tx2"/>
                </a:solidFill>
                <a:sym typeface="Wingdings" panose="05000000000000000000" pitchFamily="2" charset="2"/>
              </a:rPr>
              <a:t>Each SPAD employs a </a:t>
            </a:r>
            <a:r>
              <a:rPr lang="en-US" sz="2000" u="sng" kern="0" dirty="0">
                <a:solidFill>
                  <a:schemeClr val="tx2"/>
                </a:solidFill>
                <a:sym typeface="Wingdings" panose="05000000000000000000" pitchFamily="2" charset="2"/>
              </a:rPr>
              <a:t>passive quenching mechanism</a:t>
            </a:r>
            <a:r>
              <a:rPr lang="en-US" sz="2000" kern="0" dirty="0">
                <a:solidFill>
                  <a:schemeClr val="tx2"/>
                </a:solidFill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2269309" y="5340687"/>
            <a:ext cx="3189890" cy="784830"/>
          </a:xfrm>
          <a:prstGeom prst="rect">
            <a:avLst/>
          </a:prstGeom>
          <a:solidFill>
            <a:srgbClr val="F1F9F4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defRPr sz="1600">
                <a:solidFill>
                  <a:srgbClr val="00B050"/>
                </a:solidFill>
              </a:defRPr>
            </a:lvl1pPr>
          </a:lstStyle>
          <a:p>
            <a:r>
              <a:rPr lang="en-US" sz="2000" dirty="0"/>
              <a:t>SiPM size:</a:t>
            </a:r>
          </a:p>
          <a:p>
            <a:r>
              <a:rPr lang="en-US" sz="2000" dirty="0"/>
              <a:t>1x1 mm</a:t>
            </a:r>
            <a:r>
              <a:rPr lang="en-US" sz="2000" baseline="30000" dirty="0"/>
              <a:t>2</a:t>
            </a:r>
            <a:r>
              <a:rPr lang="en-US" sz="2000" dirty="0"/>
              <a:t> to 10x10 mm</a:t>
            </a:r>
            <a:r>
              <a:rPr lang="en-US" sz="2000" baseline="30000" dirty="0"/>
              <a:t>2</a:t>
            </a:r>
            <a:endParaRPr lang="en-US" sz="2000" baseline="30000" dirty="0">
              <a:sym typeface="Wingdings" panose="05000000000000000000" pitchFamily="2" charset="2"/>
            </a:endParaRPr>
          </a:p>
        </p:txBody>
      </p:sp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6308851" y="5340687"/>
            <a:ext cx="3189890" cy="1015663"/>
          </a:xfrm>
          <a:prstGeom prst="rect">
            <a:avLst/>
          </a:prstGeom>
          <a:solidFill>
            <a:srgbClr val="ECDFF5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600" kern="0">
                <a:solidFill>
                  <a:srgbClr val="7030A0"/>
                </a:solidFill>
              </a:defRPr>
            </a:lvl1pPr>
          </a:lstStyle>
          <a:p>
            <a:r>
              <a:rPr lang="en-US" sz="2000" dirty="0"/>
              <a:t>Microcell (SPAD) pitch:</a:t>
            </a:r>
          </a:p>
          <a:p>
            <a:r>
              <a:rPr lang="en-US" sz="2000" dirty="0"/>
              <a:t>12 um to 40 um</a:t>
            </a:r>
          </a:p>
          <a:p>
            <a:r>
              <a:rPr lang="en-US" sz="2000" dirty="0">
                <a:sym typeface="Wingdings" panose="05000000000000000000" pitchFamily="2" charset="2"/>
              </a:rPr>
              <a:t>(typical)</a:t>
            </a:r>
          </a:p>
        </p:txBody>
      </p:sp>
    </p:spTree>
    <p:extLst>
      <p:ext uri="{BB962C8B-B14F-4D97-AF65-F5344CB8AC3E}">
        <p14:creationId xmlns:p14="http://schemas.microsoft.com/office/powerpoint/2010/main" val="444098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11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34728" y="23314"/>
            <a:ext cx="8210535" cy="75406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/>
              <a:t>The Silicon Photomultiplier</a:t>
            </a:r>
          </a:p>
        </p:txBody>
      </p:sp>
      <p:sp>
        <p:nvSpPr>
          <p:cNvPr id="5" name="Content Placeholder 4"/>
          <p:cNvSpPr txBox="1">
            <a:spLocks/>
          </p:cNvSpPr>
          <p:nvPr/>
        </p:nvSpPr>
        <p:spPr bwMode="auto">
          <a:xfrm>
            <a:off x="1520118" y="726383"/>
            <a:ext cx="8925340" cy="707886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kern="0">
                <a:solidFill>
                  <a:srgbClr val="FF0000"/>
                </a:solidFill>
              </a:defRPr>
            </a:lvl1pPr>
          </a:lstStyle>
          <a:p>
            <a:pPr algn="l"/>
            <a:r>
              <a:rPr lang="en-US" dirty="0">
                <a:sym typeface="Wingdings" panose="05000000000000000000" pitchFamily="2" charset="2"/>
              </a:rPr>
              <a:t>A SiPM is a </a:t>
            </a:r>
            <a:r>
              <a:rPr lang="en-US" u="sng" dirty="0">
                <a:sym typeface="Wingdings" panose="05000000000000000000" pitchFamily="2" charset="2"/>
              </a:rPr>
              <a:t>single-photon detector</a:t>
            </a:r>
            <a:r>
              <a:rPr lang="en-US" dirty="0">
                <a:sym typeface="Wingdings" panose="05000000000000000000" pitchFamily="2" charset="2"/>
              </a:rPr>
              <a:t>, with internal signal amplification, fabricated on CMOS-compatible silicon wafers.</a:t>
            </a: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1520118" y="1658035"/>
            <a:ext cx="8925340" cy="1862048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kern="0">
                <a:solidFill>
                  <a:srgbClr val="00B050"/>
                </a:solidFill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Capabilities of SiPMs: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ym typeface="Wingdings" panose="05000000000000000000" pitchFamily="2" charset="2"/>
              </a:rPr>
              <a:t>Detection of single photons </a:t>
            </a:r>
            <a:r>
              <a:rPr lang="en-US" dirty="0">
                <a:sym typeface="Wingdings" panose="05000000000000000000" pitchFamily="2" charset="2"/>
              </a:rPr>
              <a:t>in the visible / NIR range with simple (low power) readout electronics.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ym typeface="Wingdings" panose="05000000000000000000" pitchFamily="2" charset="2"/>
              </a:rPr>
              <a:t>Excellent timing performance</a:t>
            </a:r>
            <a:r>
              <a:rPr lang="en-US" dirty="0">
                <a:sym typeface="Wingdings" panose="05000000000000000000" pitchFamily="2" charset="2"/>
              </a:rPr>
              <a:t>: down to 50 ps FWHM.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u="sng" dirty="0">
                <a:sym typeface="Wingdings" panose="05000000000000000000" pitchFamily="2" charset="2"/>
              </a:rPr>
              <a:t>Few-photon or many-photon counting </a:t>
            </a:r>
            <a:r>
              <a:rPr lang="en-US" dirty="0">
                <a:sym typeface="Wingdings" panose="05000000000000000000" pitchFamily="2" charset="2"/>
              </a:rPr>
              <a:t>capabilities, depending on design.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05320" y="3743849"/>
            <a:ext cx="3268585" cy="2612501"/>
            <a:chOff x="394532" y="3952866"/>
            <a:chExt cx="3268585" cy="261250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532" y="3952866"/>
              <a:ext cx="3268585" cy="227394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1801" y="6226813"/>
              <a:ext cx="3234046" cy="338554"/>
            </a:xfrm>
            <a:prstGeom prst="rect">
              <a:avLst/>
            </a:prstGeom>
            <a:solidFill>
              <a:srgbClr val="EAF7FC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2000" b="0" kern="0">
                  <a:solidFill>
                    <a:schemeClr val="accent1"/>
                  </a:solidFill>
                  <a:latin typeface="+mn-lt"/>
                  <a:cs typeface="+mn-cs"/>
                </a:defRPr>
              </a:lvl1pPr>
            </a:lstStyle>
            <a:p>
              <a:pPr algn="ctr"/>
              <a:r>
                <a:rPr lang="en-US" sz="1600" dirty="0"/>
                <a:t>Example of few-photon counting 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124570" y="3730919"/>
            <a:ext cx="3919629" cy="2624554"/>
            <a:chOff x="4713782" y="3939936"/>
            <a:chExt cx="3919629" cy="2624554"/>
          </a:xfrm>
        </p:grpSpPr>
        <p:sp>
          <p:nvSpPr>
            <p:cNvPr id="11" name="TextBox 10"/>
            <p:cNvSpPr txBox="1"/>
            <p:nvPr/>
          </p:nvSpPr>
          <p:spPr>
            <a:xfrm>
              <a:off x="4713782" y="6225936"/>
              <a:ext cx="3557451" cy="338554"/>
            </a:xfrm>
            <a:prstGeom prst="rect">
              <a:avLst/>
            </a:prstGeom>
            <a:solidFill>
              <a:srgbClr val="EAF7FC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2000" b="0" kern="0">
                  <a:solidFill>
                    <a:schemeClr val="accent1"/>
                  </a:solidFill>
                  <a:latin typeface="+mn-lt"/>
                  <a:cs typeface="+mn-cs"/>
                </a:defRPr>
              </a:lvl1pPr>
            </a:lstStyle>
            <a:p>
              <a:pPr algn="ctr"/>
              <a:r>
                <a:rPr lang="en-US" sz="1600" dirty="0"/>
                <a:t>Single photon time resolution (SPTR)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029207" y="3939936"/>
              <a:ext cx="3604204" cy="2286000"/>
              <a:chOff x="5029207" y="3939936"/>
              <a:chExt cx="3604204" cy="228600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29207" y="3939936"/>
                <a:ext cx="2926601" cy="228600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556126" y="5190253"/>
                <a:ext cx="1077285" cy="276999"/>
              </a:xfrm>
              <a:prstGeom prst="rect">
                <a:avLst/>
              </a:prstGeom>
              <a:solidFill>
                <a:srgbClr val="ECDFF5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l-GR" sz="1200" kern="0" dirty="0">
                    <a:solidFill>
                      <a:srgbClr val="7030A0"/>
                    </a:solidFill>
                  </a:rPr>
                  <a:t>λ</a:t>
                </a:r>
                <a:r>
                  <a:rPr lang="en-US" sz="1200" kern="0" dirty="0">
                    <a:solidFill>
                      <a:srgbClr val="7030A0"/>
                    </a:solidFill>
                  </a:rPr>
                  <a:t> = 425 nm</a:t>
                </a:r>
                <a:endParaRPr kumimoji="0" lang="en-US" sz="1200" b="0" i="0" u="none" strike="noStrike" kern="0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199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12</a:t>
            </a:fld>
            <a:endParaRPr lang="en-GB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461141" y="129789"/>
            <a:ext cx="7342533" cy="412542"/>
          </a:xfrm>
        </p:spPr>
        <p:txBody>
          <a:bodyPr>
            <a:normAutofit fontScale="90000"/>
          </a:bodyPr>
          <a:lstStyle/>
          <a:p>
            <a:r>
              <a:rPr lang="en-US" sz="3600" b="0" dirty="0">
                <a:solidFill>
                  <a:schemeClr val="tx2"/>
                </a:solidFill>
                <a:sym typeface="Wingdings" panose="05000000000000000000" pitchFamily="2" charset="2"/>
              </a:rPr>
              <a:t>The Silicon Photomultiplier (SiPM)</a:t>
            </a:r>
            <a:endParaRPr lang="it-IT" sz="3600" b="0" dirty="0">
              <a:solidFill>
                <a:schemeClr val="tx2"/>
              </a:solidFill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2153508" y="4124295"/>
            <a:ext cx="8097777" cy="83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68" tIns="46035" rIns="92068" bIns="46035">
            <a:spAutoFit/>
          </a:bodyPr>
          <a:lstStyle/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1050" dirty="0"/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r>
              <a:rPr lang="en-US" dirty="0"/>
              <a:t>Each element is independent and gives the same signal when fired.</a:t>
            </a:r>
          </a:p>
          <a:p>
            <a:pPr marL="342900" indent="-342900" eaLnBrk="0" hangingPunct="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2046341" y="4998075"/>
            <a:ext cx="2374035" cy="1355087"/>
            <a:chOff x="3690" y="3077"/>
            <a:chExt cx="1645" cy="1022"/>
          </a:xfrm>
        </p:grpSpPr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3803" y="3368"/>
              <a:ext cx="357" cy="730"/>
              <a:chOff x="4190" y="1982"/>
              <a:chExt cx="357" cy="730"/>
            </a:xfrm>
          </p:grpSpPr>
          <p:grpSp>
            <p:nvGrpSpPr>
              <p:cNvPr id="99" name="Group 16"/>
              <p:cNvGrpSpPr>
                <a:grpSpLocks noChangeAspect="1"/>
              </p:cNvGrpSpPr>
              <p:nvPr/>
            </p:nvGrpSpPr>
            <p:grpSpPr bwMode="auto">
              <a:xfrm>
                <a:off x="4373" y="2040"/>
                <a:ext cx="81" cy="351"/>
                <a:chOff x="9934" y="12020"/>
                <a:chExt cx="317" cy="1089"/>
              </a:xfrm>
            </p:grpSpPr>
            <p:grpSp>
              <p:nvGrpSpPr>
                <p:cNvPr id="110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9934" y="12020"/>
                  <a:ext cx="317" cy="364"/>
                  <a:chOff x="9934" y="12020"/>
                  <a:chExt cx="317" cy="364"/>
                </a:xfrm>
              </p:grpSpPr>
              <p:sp>
                <p:nvSpPr>
                  <p:cNvPr id="117" name="Line 1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18" name="Line 1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11" name="Group 20"/>
                <p:cNvGrpSpPr>
                  <a:grpSpLocks noChangeAspect="1"/>
                </p:cNvGrpSpPr>
                <p:nvPr/>
              </p:nvGrpSpPr>
              <p:grpSpPr bwMode="auto">
                <a:xfrm>
                  <a:off x="9934" y="12382"/>
                  <a:ext cx="317" cy="364"/>
                  <a:chOff x="9934" y="12020"/>
                  <a:chExt cx="317" cy="364"/>
                </a:xfrm>
              </p:grpSpPr>
              <p:sp>
                <p:nvSpPr>
                  <p:cNvPr id="115" name="Line 2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16" name="Line 2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112" name="Group 23"/>
                <p:cNvGrpSpPr>
                  <a:grpSpLocks noChangeAspect="1"/>
                </p:cNvGrpSpPr>
                <p:nvPr/>
              </p:nvGrpSpPr>
              <p:grpSpPr bwMode="auto">
                <a:xfrm>
                  <a:off x="9934" y="12745"/>
                  <a:ext cx="317" cy="364"/>
                  <a:chOff x="9934" y="12020"/>
                  <a:chExt cx="317" cy="364"/>
                </a:xfrm>
              </p:grpSpPr>
              <p:sp>
                <p:nvSpPr>
                  <p:cNvPr id="113" name="Line 2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114" name="Line 2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100" name="Line 26"/>
              <p:cNvSpPr>
                <a:spLocks noChangeAspect="1" noChangeShapeType="1"/>
              </p:cNvSpPr>
              <p:nvPr/>
            </p:nvSpPr>
            <p:spPr bwMode="auto">
              <a:xfrm>
                <a:off x="4373" y="1982"/>
                <a:ext cx="0" cy="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1" name="Line 27"/>
              <p:cNvSpPr>
                <a:spLocks noChangeAspect="1" noChangeShapeType="1"/>
              </p:cNvSpPr>
              <p:nvPr/>
            </p:nvSpPr>
            <p:spPr bwMode="auto">
              <a:xfrm>
                <a:off x="4373" y="2391"/>
                <a:ext cx="0" cy="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2" name="Line 28"/>
              <p:cNvSpPr>
                <a:spLocks noChangeAspect="1" noChangeShapeType="1"/>
              </p:cNvSpPr>
              <p:nvPr/>
            </p:nvSpPr>
            <p:spPr bwMode="auto">
              <a:xfrm>
                <a:off x="4316" y="2449"/>
                <a:ext cx="10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" name="Freeform 29"/>
              <p:cNvSpPr>
                <a:spLocks noChangeAspect="1"/>
              </p:cNvSpPr>
              <p:nvPr/>
            </p:nvSpPr>
            <p:spPr bwMode="auto">
              <a:xfrm>
                <a:off x="4316" y="2455"/>
                <a:ext cx="104" cy="97"/>
              </a:xfrm>
              <a:custGeom>
                <a:avLst/>
                <a:gdLst>
                  <a:gd name="T0" fmla="*/ 1 w 408"/>
                  <a:gd name="T1" fmla="*/ 0 h 301"/>
                  <a:gd name="T2" fmla="*/ 0 w 408"/>
                  <a:gd name="T3" fmla="*/ 3 h 301"/>
                  <a:gd name="T4" fmla="*/ 2 w 408"/>
                  <a:gd name="T5" fmla="*/ 3 h 301"/>
                  <a:gd name="T6" fmla="*/ 1 w 408"/>
                  <a:gd name="T7" fmla="*/ 0 h 3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8"/>
                  <a:gd name="T13" fmla="*/ 0 h 301"/>
                  <a:gd name="T14" fmla="*/ 408 w 408"/>
                  <a:gd name="T15" fmla="*/ 301 h 3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8" h="301">
                    <a:moveTo>
                      <a:pt x="202" y="0"/>
                    </a:moveTo>
                    <a:lnTo>
                      <a:pt x="0" y="300"/>
                    </a:lnTo>
                    <a:lnTo>
                      <a:pt x="408" y="301"/>
                    </a:lnTo>
                    <a:lnTo>
                      <a:pt x="202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" name="Line 30"/>
              <p:cNvSpPr>
                <a:spLocks noChangeAspect="1" noChangeShapeType="1"/>
              </p:cNvSpPr>
              <p:nvPr/>
            </p:nvSpPr>
            <p:spPr bwMode="auto">
              <a:xfrm>
                <a:off x="4373" y="2552"/>
                <a:ext cx="1" cy="1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5" name="Line 31"/>
              <p:cNvSpPr>
                <a:spLocks noChangeAspect="1" noChangeShapeType="1"/>
              </p:cNvSpPr>
              <p:nvPr/>
            </p:nvSpPr>
            <p:spPr bwMode="auto">
              <a:xfrm>
                <a:off x="4304" y="2653"/>
                <a:ext cx="13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6" name="Line 32"/>
              <p:cNvSpPr>
                <a:spLocks noChangeAspect="1" noChangeShapeType="1"/>
              </p:cNvSpPr>
              <p:nvPr/>
            </p:nvSpPr>
            <p:spPr bwMode="auto">
              <a:xfrm>
                <a:off x="4327" y="2683"/>
                <a:ext cx="9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7" name="Line 33"/>
              <p:cNvSpPr>
                <a:spLocks noChangeAspect="1" noChangeShapeType="1"/>
              </p:cNvSpPr>
              <p:nvPr/>
            </p:nvSpPr>
            <p:spPr bwMode="auto">
              <a:xfrm>
                <a:off x="4350" y="2712"/>
                <a:ext cx="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8" name="Line 34"/>
              <p:cNvSpPr>
                <a:spLocks noChangeAspect="1" noChangeShapeType="1"/>
              </p:cNvSpPr>
              <p:nvPr/>
            </p:nvSpPr>
            <p:spPr bwMode="auto">
              <a:xfrm>
                <a:off x="4206" y="2610"/>
                <a:ext cx="34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9" name="Line 35"/>
              <p:cNvSpPr>
                <a:spLocks noChangeAspect="1" noChangeShapeType="1"/>
              </p:cNvSpPr>
              <p:nvPr/>
            </p:nvSpPr>
            <p:spPr bwMode="auto">
              <a:xfrm>
                <a:off x="4190" y="1982"/>
                <a:ext cx="3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8" name="Group 36"/>
            <p:cNvGrpSpPr>
              <a:grpSpLocks/>
            </p:cNvGrpSpPr>
            <p:nvPr/>
          </p:nvGrpSpPr>
          <p:grpSpPr bwMode="auto">
            <a:xfrm>
              <a:off x="4023" y="3368"/>
              <a:ext cx="357" cy="730"/>
              <a:chOff x="4190" y="1982"/>
              <a:chExt cx="357" cy="730"/>
            </a:xfrm>
          </p:grpSpPr>
          <p:grpSp>
            <p:nvGrpSpPr>
              <p:cNvPr id="79" name="Group 37"/>
              <p:cNvGrpSpPr>
                <a:grpSpLocks noChangeAspect="1"/>
              </p:cNvGrpSpPr>
              <p:nvPr/>
            </p:nvGrpSpPr>
            <p:grpSpPr bwMode="auto">
              <a:xfrm>
                <a:off x="4373" y="2040"/>
                <a:ext cx="81" cy="351"/>
                <a:chOff x="9934" y="12020"/>
                <a:chExt cx="317" cy="1089"/>
              </a:xfrm>
            </p:grpSpPr>
            <p:grpSp>
              <p:nvGrpSpPr>
                <p:cNvPr id="90" name="Group 38"/>
                <p:cNvGrpSpPr>
                  <a:grpSpLocks noChangeAspect="1"/>
                </p:cNvGrpSpPr>
                <p:nvPr/>
              </p:nvGrpSpPr>
              <p:grpSpPr bwMode="auto">
                <a:xfrm>
                  <a:off x="9934" y="12020"/>
                  <a:ext cx="317" cy="364"/>
                  <a:chOff x="9934" y="12020"/>
                  <a:chExt cx="317" cy="364"/>
                </a:xfrm>
              </p:grpSpPr>
              <p:sp>
                <p:nvSpPr>
                  <p:cNvPr id="97" name="Line 3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8" name="Line 4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1" name="Group 41"/>
                <p:cNvGrpSpPr>
                  <a:grpSpLocks noChangeAspect="1"/>
                </p:cNvGrpSpPr>
                <p:nvPr/>
              </p:nvGrpSpPr>
              <p:grpSpPr bwMode="auto">
                <a:xfrm>
                  <a:off x="9934" y="12382"/>
                  <a:ext cx="317" cy="364"/>
                  <a:chOff x="9934" y="12020"/>
                  <a:chExt cx="317" cy="364"/>
                </a:xfrm>
              </p:grpSpPr>
              <p:sp>
                <p:nvSpPr>
                  <p:cNvPr id="95" name="Line 4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6" name="Line 4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92" name="Group 44"/>
                <p:cNvGrpSpPr>
                  <a:grpSpLocks noChangeAspect="1"/>
                </p:cNvGrpSpPr>
                <p:nvPr/>
              </p:nvGrpSpPr>
              <p:grpSpPr bwMode="auto">
                <a:xfrm>
                  <a:off x="9934" y="12745"/>
                  <a:ext cx="317" cy="364"/>
                  <a:chOff x="9934" y="12020"/>
                  <a:chExt cx="317" cy="364"/>
                </a:xfrm>
              </p:grpSpPr>
              <p:sp>
                <p:nvSpPr>
                  <p:cNvPr id="93" name="Line 4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94" name="Line 4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80" name="Line 47"/>
              <p:cNvSpPr>
                <a:spLocks noChangeAspect="1" noChangeShapeType="1"/>
              </p:cNvSpPr>
              <p:nvPr/>
            </p:nvSpPr>
            <p:spPr bwMode="auto">
              <a:xfrm>
                <a:off x="4373" y="1982"/>
                <a:ext cx="0" cy="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Line 48"/>
              <p:cNvSpPr>
                <a:spLocks noChangeAspect="1" noChangeShapeType="1"/>
              </p:cNvSpPr>
              <p:nvPr/>
            </p:nvSpPr>
            <p:spPr bwMode="auto">
              <a:xfrm>
                <a:off x="4373" y="2391"/>
                <a:ext cx="0" cy="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2" name="Line 49"/>
              <p:cNvSpPr>
                <a:spLocks noChangeAspect="1" noChangeShapeType="1"/>
              </p:cNvSpPr>
              <p:nvPr/>
            </p:nvSpPr>
            <p:spPr bwMode="auto">
              <a:xfrm>
                <a:off x="4316" y="2449"/>
                <a:ext cx="10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3" name="Freeform 50"/>
              <p:cNvSpPr>
                <a:spLocks noChangeAspect="1"/>
              </p:cNvSpPr>
              <p:nvPr/>
            </p:nvSpPr>
            <p:spPr bwMode="auto">
              <a:xfrm>
                <a:off x="4316" y="2455"/>
                <a:ext cx="104" cy="97"/>
              </a:xfrm>
              <a:custGeom>
                <a:avLst/>
                <a:gdLst>
                  <a:gd name="T0" fmla="*/ 1 w 408"/>
                  <a:gd name="T1" fmla="*/ 0 h 301"/>
                  <a:gd name="T2" fmla="*/ 0 w 408"/>
                  <a:gd name="T3" fmla="*/ 3 h 301"/>
                  <a:gd name="T4" fmla="*/ 2 w 408"/>
                  <a:gd name="T5" fmla="*/ 3 h 301"/>
                  <a:gd name="T6" fmla="*/ 1 w 408"/>
                  <a:gd name="T7" fmla="*/ 0 h 3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8"/>
                  <a:gd name="T13" fmla="*/ 0 h 301"/>
                  <a:gd name="T14" fmla="*/ 408 w 408"/>
                  <a:gd name="T15" fmla="*/ 301 h 3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8" h="301">
                    <a:moveTo>
                      <a:pt x="202" y="0"/>
                    </a:moveTo>
                    <a:lnTo>
                      <a:pt x="0" y="300"/>
                    </a:lnTo>
                    <a:lnTo>
                      <a:pt x="408" y="301"/>
                    </a:lnTo>
                    <a:lnTo>
                      <a:pt x="202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4" name="Line 51"/>
              <p:cNvSpPr>
                <a:spLocks noChangeAspect="1" noChangeShapeType="1"/>
              </p:cNvSpPr>
              <p:nvPr/>
            </p:nvSpPr>
            <p:spPr bwMode="auto">
              <a:xfrm>
                <a:off x="4373" y="2552"/>
                <a:ext cx="1" cy="1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5" name="Line 52"/>
              <p:cNvSpPr>
                <a:spLocks noChangeAspect="1" noChangeShapeType="1"/>
              </p:cNvSpPr>
              <p:nvPr/>
            </p:nvSpPr>
            <p:spPr bwMode="auto">
              <a:xfrm>
                <a:off x="4304" y="2653"/>
                <a:ext cx="13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6" name="Line 53"/>
              <p:cNvSpPr>
                <a:spLocks noChangeAspect="1" noChangeShapeType="1"/>
              </p:cNvSpPr>
              <p:nvPr/>
            </p:nvSpPr>
            <p:spPr bwMode="auto">
              <a:xfrm>
                <a:off x="4327" y="2683"/>
                <a:ext cx="9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7" name="Line 54"/>
              <p:cNvSpPr>
                <a:spLocks noChangeAspect="1" noChangeShapeType="1"/>
              </p:cNvSpPr>
              <p:nvPr/>
            </p:nvSpPr>
            <p:spPr bwMode="auto">
              <a:xfrm>
                <a:off x="4350" y="2712"/>
                <a:ext cx="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8" name="Line 55"/>
              <p:cNvSpPr>
                <a:spLocks noChangeAspect="1" noChangeShapeType="1"/>
              </p:cNvSpPr>
              <p:nvPr/>
            </p:nvSpPr>
            <p:spPr bwMode="auto">
              <a:xfrm>
                <a:off x="4206" y="2610"/>
                <a:ext cx="34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9" name="Line 56"/>
              <p:cNvSpPr>
                <a:spLocks noChangeAspect="1" noChangeShapeType="1"/>
              </p:cNvSpPr>
              <p:nvPr/>
            </p:nvSpPr>
            <p:spPr bwMode="auto">
              <a:xfrm>
                <a:off x="4190" y="1982"/>
                <a:ext cx="3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9" name="Group 57"/>
            <p:cNvGrpSpPr>
              <a:grpSpLocks/>
            </p:cNvGrpSpPr>
            <p:nvPr/>
          </p:nvGrpSpPr>
          <p:grpSpPr bwMode="auto">
            <a:xfrm>
              <a:off x="4542" y="3368"/>
              <a:ext cx="357" cy="730"/>
              <a:chOff x="4190" y="1982"/>
              <a:chExt cx="357" cy="730"/>
            </a:xfrm>
          </p:grpSpPr>
          <p:grpSp>
            <p:nvGrpSpPr>
              <p:cNvPr id="59" name="Group 58"/>
              <p:cNvGrpSpPr>
                <a:grpSpLocks noChangeAspect="1"/>
              </p:cNvGrpSpPr>
              <p:nvPr/>
            </p:nvGrpSpPr>
            <p:grpSpPr bwMode="auto">
              <a:xfrm>
                <a:off x="4373" y="2040"/>
                <a:ext cx="81" cy="351"/>
                <a:chOff x="9934" y="12020"/>
                <a:chExt cx="317" cy="1089"/>
              </a:xfrm>
            </p:grpSpPr>
            <p:grpSp>
              <p:nvGrpSpPr>
                <p:cNvPr id="70" name="Group 59"/>
                <p:cNvGrpSpPr>
                  <a:grpSpLocks noChangeAspect="1"/>
                </p:cNvGrpSpPr>
                <p:nvPr/>
              </p:nvGrpSpPr>
              <p:grpSpPr bwMode="auto">
                <a:xfrm>
                  <a:off x="9934" y="12020"/>
                  <a:ext cx="317" cy="364"/>
                  <a:chOff x="9934" y="12020"/>
                  <a:chExt cx="317" cy="364"/>
                </a:xfrm>
              </p:grpSpPr>
              <p:sp>
                <p:nvSpPr>
                  <p:cNvPr id="77" name="Line 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8" name="Line 6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71" name="Group 62"/>
                <p:cNvGrpSpPr>
                  <a:grpSpLocks noChangeAspect="1"/>
                </p:cNvGrpSpPr>
                <p:nvPr/>
              </p:nvGrpSpPr>
              <p:grpSpPr bwMode="auto">
                <a:xfrm>
                  <a:off x="9934" y="12382"/>
                  <a:ext cx="317" cy="364"/>
                  <a:chOff x="9934" y="12020"/>
                  <a:chExt cx="317" cy="364"/>
                </a:xfrm>
              </p:grpSpPr>
              <p:sp>
                <p:nvSpPr>
                  <p:cNvPr id="75" name="Line 6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6" name="Line 64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72" name="Group 65"/>
                <p:cNvGrpSpPr>
                  <a:grpSpLocks noChangeAspect="1"/>
                </p:cNvGrpSpPr>
                <p:nvPr/>
              </p:nvGrpSpPr>
              <p:grpSpPr bwMode="auto">
                <a:xfrm>
                  <a:off x="9934" y="12745"/>
                  <a:ext cx="317" cy="364"/>
                  <a:chOff x="9934" y="12020"/>
                  <a:chExt cx="317" cy="364"/>
                </a:xfrm>
              </p:grpSpPr>
              <p:sp>
                <p:nvSpPr>
                  <p:cNvPr id="73" name="Line 6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74" name="Line 6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60" name="Line 68"/>
              <p:cNvSpPr>
                <a:spLocks noChangeAspect="1" noChangeShapeType="1"/>
              </p:cNvSpPr>
              <p:nvPr/>
            </p:nvSpPr>
            <p:spPr bwMode="auto">
              <a:xfrm>
                <a:off x="4373" y="1982"/>
                <a:ext cx="0" cy="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1" name="Line 69"/>
              <p:cNvSpPr>
                <a:spLocks noChangeAspect="1" noChangeShapeType="1"/>
              </p:cNvSpPr>
              <p:nvPr/>
            </p:nvSpPr>
            <p:spPr bwMode="auto">
              <a:xfrm>
                <a:off x="4373" y="2391"/>
                <a:ext cx="0" cy="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2" name="Line 70"/>
              <p:cNvSpPr>
                <a:spLocks noChangeAspect="1" noChangeShapeType="1"/>
              </p:cNvSpPr>
              <p:nvPr/>
            </p:nvSpPr>
            <p:spPr bwMode="auto">
              <a:xfrm>
                <a:off x="4316" y="2449"/>
                <a:ext cx="10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3" name="Freeform 71"/>
              <p:cNvSpPr>
                <a:spLocks noChangeAspect="1"/>
              </p:cNvSpPr>
              <p:nvPr/>
            </p:nvSpPr>
            <p:spPr bwMode="auto">
              <a:xfrm>
                <a:off x="4316" y="2455"/>
                <a:ext cx="104" cy="97"/>
              </a:xfrm>
              <a:custGeom>
                <a:avLst/>
                <a:gdLst>
                  <a:gd name="T0" fmla="*/ 1 w 408"/>
                  <a:gd name="T1" fmla="*/ 0 h 301"/>
                  <a:gd name="T2" fmla="*/ 0 w 408"/>
                  <a:gd name="T3" fmla="*/ 3 h 301"/>
                  <a:gd name="T4" fmla="*/ 2 w 408"/>
                  <a:gd name="T5" fmla="*/ 3 h 301"/>
                  <a:gd name="T6" fmla="*/ 1 w 408"/>
                  <a:gd name="T7" fmla="*/ 0 h 3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8"/>
                  <a:gd name="T13" fmla="*/ 0 h 301"/>
                  <a:gd name="T14" fmla="*/ 408 w 408"/>
                  <a:gd name="T15" fmla="*/ 301 h 3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8" h="301">
                    <a:moveTo>
                      <a:pt x="202" y="0"/>
                    </a:moveTo>
                    <a:lnTo>
                      <a:pt x="0" y="300"/>
                    </a:lnTo>
                    <a:lnTo>
                      <a:pt x="408" y="301"/>
                    </a:lnTo>
                    <a:lnTo>
                      <a:pt x="202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" name="Line 72"/>
              <p:cNvSpPr>
                <a:spLocks noChangeAspect="1" noChangeShapeType="1"/>
              </p:cNvSpPr>
              <p:nvPr/>
            </p:nvSpPr>
            <p:spPr bwMode="auto">
              <a:xfrm>
                <a:off x="4373" y="2552"/>
                <a:ext cx="1" cy="1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5" name="Line 73"/>
              <p:cNvSpPr>
                <a:spLocks noChangeAspect="1" noChangeShapeType="1"/>
              </p:cNvSpPr>
              <p:nvPr/>
            </p:nvSpPr>
            <p:spPr bwMode="auto">
              <a:xfrm>
                <a:off x="4304" y="2653"/>
                <a:ext cx="13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" name="Line 74"/>
              <p:cNvSpPr>
                <a:spLocks noChangeAspect="1" noChangeShapeType="1"/>
              </p:cNvSpPr>
              <p:nvPr/>
            </p:nvSpPr>
            <p:spPr bwMode="auto">
              <a:xfrm>
                <a:off x="4327" y="2683"/>
                <a:ext cx="9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7" name="Line 75"/>
              <p:cNvSpPr>
                <a:spLocks noChangeAspect="1" noChangeShapeType="1"/>
              </p:cNvSpPr>
              <p:nvPr/>
            </p:nvSpPr>
            <p:spPr bwMode="auto">
              <a:xfrm>
                <a:off x="4350" y="2712"/>
                <a:ext cx="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8" name="Line 76"/>
              <p:cNvSpPr>
                <a:spLocks noChangeAspect="1" noChangeShapeType="1"/>
              </p:cNvSpPr>
              <p:nvPr/>
            </p:nvSpPr>
            <p:spPr bwMode="auto">
              <a:xfrm>
                <a:off x="4206" y="2610"/>
                <a:ext cx="34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9" name="Line 77"/>
              <p:cNvSpPr>
                <a:spLocks noChangeAspect="1" noChangeShapeType="1"/>
              </p:cNvSpPr>
              <p:nvPr/>
            </p:nvSpPr>
            <p:spPr bwMode="auto">
              <a:xfrm>
                <a:off x="4190" y="1982"/>
                <a:ext cx="3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0" name="Group 78"/>
            <p:cNvGrpSpPr>
              <a:grpSpLocks/>
            </p:cNvGrpSpPr>
            <p:nvPr/>
          </p:nvGrpSpPr>
          <p:grpSpPr bwMode="auto">
            <a:xfrm>
              <a:off x="4758" y="3369"/>
              <a:ext cx="357" cy="730"/>
              <a:chOff x="4190" y="1982"/>
              <a:chExt cx="357" cy="730"/>
            </a:xfrm>
          </p:grpSpPr>
          <p:grpSp>
            <p:nvGrpSpPr>
              <p:cNvPr id="39" name="Group 79"/>
              <p:cNvGrpSpPr>
                <a:grpSpLocks noChangeAspect="1"/>
              </p:cNvGrpSpPr>
              <p:nvPr/>
            </p:nvGrpSpPr>
            <p:grpSpPr bwMode="auto">
              <a:xfrm>
                <a:off x="4373" y="2040"/>
                <a:ext cx="81" cy="351"/>
                <a:chOff x="9934" y="12020"/>
                <a:chExt cx="317" cy="1089"/>
              </a:xfrm>
            </p:grpSpPr>
            <p:grpSp>
              <p:nvGrpSpPr>
                <p:cNvPr id="50" name="Group 80"/>
                <p:cNvGrpSpPr>
                  <a:grpSpLocks noChangeAspect="1"/>
                </p:cNvGrpSpPr>
                <p:nvPr/>
              </p:nvGrpSpPr>
              <p:grpSpPr bwMode="auto">
                <a:xfrm>
                  <a:off x="9934" y="12020"/>
                  <a:ext cx="317" cy="364"/>
                  <a:chOff x="9934" y="12020"/>
                  <a:chExt cx="317" cy="364"/>
                </a:xfrm>
              </p:grpSpPr>
              <p:sp>
                <p:nvSpPr>
                  <p:cNvPr id="57" name="Line 8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8" name="Line 8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51" name="Group 83"/>
                <p:cNvGrpSpPr>
                  <a:grpSpLocks noChangeAspect="1"/>
                </p:cNvGrpSpPr>
                <p:nvPr/>
              </p:nvGrpSpPr>
              <p:grpSpPr bwMode="auto">
                <a:xfrm>
                  <a:off x="9934" y="12382"/>
                  <a:ext cx="317" cy="364"/>
                  <a:chOff x="9934" y="12020"/>
                  <a:chExt cx="317" cy="364"/>
                </a:xfrm>
              </p:grpSpPr>
              <p:sp>
                <p:nvSpPr>
                  <p:cNvPr id="55" name="Line 8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6" name="Line 85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52" name="Group 86"/>
                <p:cNvGrpSpPr>
                  <a:grpSpLocks noChangeAspect="1"/>
                </p:cNvGrpSpPr>
                <p:nvPr/>
              </p:nvGrpSpPr>
              <p:grpSpPr bwMode="auto">
                <a:xfrm>
                  <a:off x="9934" y="12745"/>
                  <a:ext cx="317" cy="364"/>
                  <a:chOff x="9934" y="12020"/>
                  <a:chExt cx="317" cy="364"/>
                </a:xfrm>
              </p:grpSpPr>
              <p:sp>
                <p:nvSpPr>
                  <p:cNvPr id="53" name="Line 8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54" name="Line 8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40" name="Line 89"/>
              <p:cNvSpPr>
                <a:spLocks noChangeAspect="1" noChangeShapeType="1"/>
              </p:cNvSpPr>
              <p:nvPr/>
            </p:nvSpPr>
            <p:spPr bwMode="auto">
              <a:xfrm>
                <a:off x="4373" y="1982"/>
                <a:ext cx="0" cy="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1" name="Line 90"/>
              <p:cNvSpPr>
                <a:spLocks noChangeAspect="1" noChangeShapeType="1"/>
              </p:cNvSpPr>
              <p:nvPr/>
            </p:nvSpPr>
            <p:spPr bwMode="auto">
              <a:xfrm>
                <a:off x="4373" y="2391"/>
                <a:ext cx="0" cy="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2" name="Line 91"/>
              <p:cNvSpPr>
                <a:spLocks noChangeAspect="1" noChangeShapeType="1"/>
              </p:cNvSpPr>
              <p:nvPr/>
            </p:nvSpPr>
            <p:spPr bwMode="auto">
              <a:xfrm>
                <a:off x="4316" y="2449"/>
                <a:ext cx="10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" name="Freeform 92"/>
              <p:cNvSpPr>
                <a:spLocks noChangeAspect="1"/>
              </p:cNvSpPr>
              <p:nvPr/>
            </p:nvSpPr>
            <p:spPr bwMode="auto">
              <a:xfrm>
                <a:off x="4316" y="2455"/>
                <a:ext cx="104" cy="97"/>
              </a:xfrm>
              <a:custGeom>
                <a:avLst/>
                <a:gdLst>
                  <a:gd name="T0" fmla="*/ 1 w 408"/>
                  <a:gd name="T1" fmla="*/ 0 h 301"/>
                  <a:gd name="T2" fmla="*/ 0 w 408"/>
                  <a:gd name="T3" fmla="*/ 3 h 301"/>
                  <a:gd name="T4" fmla="*/ 2 w 408"/>
                  <a:gd name="T5" fmla="*/ 3 h 301"/>
                  <a:gd name="T6" fmla="*/ 1 w 408"/>
                  <a:gd name="T7" fmla="*/ 0 h 3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8"/>
                  <a:gd name="T13" fmla="*/ 0 h 301"/>
                  <a:gd name="T14" fmla="*/ 408 w 408"/>
                  <a:gd name="T15" fmla="*/ 301 h 3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8" h="301">
                    <a:moveTo>
                      <a:pt x="202" y="0"/>
                    </a:moveTo>
                    <a:lnTo>
                      <a:pt x="0" y="300"/>
                    </a:lnTo>
                    <a:lnTo>
                      <a:pt x="408" y="301"/>
                    </a:lnTo>
                    <a:lnTo>
                      <a:pt x="202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4" name="Line 93"/>
              <p:cNvSpPr>
                <a:spLocks noChangeAspect="1" noChangeShapeType="1"/>
              </p:cNvSpPr>
              <p:nvPr/>
            </p:nvSpPr>
            <p:spPr bwMode="auto">
              <a:xfrm>
                <a:off x="4373" y="2552"/>
                <a:ext cx="1" cy="1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5" name="Line 94"/>
              <p:cNvSpPr>
                <a:spLocks noChangeAspect="1" noChangeShapeType="1"/>
              </p:cNvSpPr>
              <p:nvPr/>
            </p:nvSpPr>
            <p:spPr bwMode="auto">
              <a:xfrm>
                <a:off x="4304" y="2653"/>
                <a:ext cx="13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6" name="Line 95"/>
              <p:cNvSpPr>
                <a:spLocks noChangeAspect="1" noChangeShapeType="1"/>
              </p:cNvSpPr>
              <p:nvPr/>
            </p:nvSpPr>
            <p:spPr bwMode="auto">
              <a:xfrm>
                <a:off x="4327" y="2683"/>
                <a:ext cx="9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7" name="Line 96"/>
              <p:cNvSpPr>
                <a:spLocks noChangeAspect="1" noChangeShapeType="1"/>
              </p:cNvSpPr>
              <p:nvPr/>
            </p:nvSpPr>
            <p:spPr bwMode="auto">
              <a:xfrm>
                <a:off x="4350" y="2712"/>
                <a:ext cx="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8" name="Line 97"/>
              <p:cNvSpPr>
                <a:spLocks noChangeAspect="1" noChangeShapeType="1"/>
              </p:cNvSpPr>
              <p:nvPr/>
            </p:nvSpPr>
            <p:spPr bwMode="auto">
              <a:xfrm>
                <a:off x="4206" y="2610"/>
                <a:ext cx="34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9" name="Line 98"/>
              <p:cNvSpPr>
                <a:spLocks noChangeAspect="1" noChangeShapeType="1"/>
              </p:cNvSpPr>
              <p:nvPr/>
            </p:nvSpPr>
            <p:spPr bwMode="auto">
              <a:xfrm>
                <a:off x="4190" y="1982"/>
                <a:ext cx="3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1" name="Group 99"/>
            <p:cNvGrpSpPr>
              <a:grpSpLocks/>
            </p:cNvGrpSpPr>
            <p:nvPr/>
          </p:nvGrpSpPr>
          <p:grpSpPr bwMode="auto">
            <a:xfrm>
              <a:off x="4978" y="3369"/>
              <a:ext cx="357" cy="730"/>
              <a:chOff x="4190" y="1982"/>
              <a:chExt cx="357" cy="730"/>
            </a:xfrm>
          </p:grpSpPr>
          <p:grpSp>
            <p:nvGrpSpPr>
              <p:cNvPr id="19" name="Group 100"/>
              <p:cNvGrpSpPr>
                <a:grpSpLocks noChangeAspect="1"/>
              </p:cNvGrpSpPr>
              <p:nvPr/>
            </p:nvGrpSpPr>
            <p:grpSpPr bwMode="auto">
              <a:xfrm>
                <a:off x="4373" y="2040"/>
                <a:ext cx="81" cy="351"/>
                <a:chOff x="9934" y="12020"/>
                <a:chExt cx="317" cy="1089"/>
              </a:xfrm>
            </p:grpSpPr>
            <p:grpSp>
              <p:nvGrpSpPr>
                <p:cNvPr id="30" name="Group 101"/>
                <p:cNvGrpSpPr>
                  <a:grpSpLocks noChangeAspect="1"/>
                </p:cNvGrpSpPr>
                <p:nvPr/>
              </p:nvGrpSpPr>
              <p:grpSpPr bwMode="auto">
                <a:xfrm>
                  <a:off x="9934" y="12020"/>
                  <a:ext cx="317" cy="364"/>
                  <a:chOff x="9934" y="12020"/>
                  <a:chExt cx="317" cy="364"/>
                </a:xfrm>
              </p:grpSpPr>
              <p:sp>
                <p:nvSpPr>
                  <p:cNvPr id="37" name="Line 10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38" name="Line 10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31" name="Group 104"/>
                <p:cNvGrpSpPr>
                  <a:grpSpLocks noChangeAspect="1"/>
                </p:cNvGrpSpPr>
                <p:nvPr/>
              </p:nvGrpSpPr>
              <p:grpSpPr bwMode="auto">
                <a:xfrm>
                  <a:off x="9934" y="12382"/>
                  <a:ext cx="317" cy="364"/>
                  <a:chOff x="9934" y="12020"/>
                  <a:chExt cx="317" cy="364"/>
                </a:xfrm>
              </p:grpSpPr>
              <p:sp>
                <p:nvSpPr>
                  <p:cNvPr id="35" name="Line 10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36" name="Line 10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  <p:grpSp>
              <p:nvGrpSpPr>
                <p:cNvPr id="32" name="Group 107"/>
                <p:cNvGrpSpPr>
                  <a:grpSpLocks noChangeAspect="1"/>
                </p:cNvGrpSpPr>
                <p:nvPr/>
              </p:nvGrpSpPr>
              <p:grpSpPr bwMode="auto">
                <a:xfrm>
                  <a:off x="9934" y="12745"/>
                  <a:ext cx="317" cy="364"/>
                  <a:chOff x="9934" y="12020"/>
                  <a:chExt cx="317" cy="364"/>
                </a:xfrm>
              </p:grpSpPr>
              <p:sp>
                <p:nvSpPr>
                  <p:cNvPr id="33" name="Line 10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9934" y="12020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  <p:sp>
                <p:nvSpPr>
                  <p:cNvPr id="34" name="Line 10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9934" y="12202"/>
                    <a:ext cx="317" cy="182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it-IT"/>
                  </a:p>
                </p:txBody>
              </p:sp>
            </p:grpSp>
          </p:grpSp>
          <p:sp>
            <p:nvSpPr>
              <p:cNvPr id="20" name="Line 110"/>
              <p:cNvSpPr>
                <a:spLocks noChangeAspect="1" noChangeShapeType="1"/>
              </p:cNvSpPr>
              <p:nvPr/>
            </p:nvSpPr>
            <p:spPr bwMode="auto">
              <a:xfrm>
                <a:off x="4373" y="1982"/>
                <a:ext cx="0" cy="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Line 111"/>
              <p:cNvSpPr>
                <a:spLocks noChangeAspect="1" noChangeShapeType="1"/>
              </p:cNvSpPr>
              <p:nvPr/>
            </p:nvSpPr>
            <p:spPr bwMode="auto">
              <a:xfrm>
                <a:off x="4373" y="2391"/>
                <a:ext cx="0" cy="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Line 112"/>
              <p:cNvSpPr>
                <a:spLocks noChangeAspect="1" noChangeShapeType="1"/>
              </p:cNvSpPr>
              <p:nvPr/>
            </p:nvSpPr>
            <p:spPr bwMode="auto">
              <a:xfrm>
                <a:off x="4316" y="2449"/>
                <a:ext cx="10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Freeform 113"/>
              <p:cNvSpPr>
                <a:spLocks noChangeAspect="1"/>
              </p:cNvSpPr>
              <p:nvPr/>
            </p:nvSpPr>
            <p:spPr bwMode="auto">
              <a:xfrm>
                <a:off x="4316" y="2455"/>
                <a:ext cx="104" cy="97"/>
              </a:xfrm>
              <a:custGeom>
                <a:avLst/>
                <a:gdLst>
                  <a:gd name="T0" fmla="*/ 1 w 408"/>
                  <a:gd name="T1" fmla="*/ 0 h 301"/>
                  <a:gd name="T2" fmla="*/ 0 w 408"/>
                  <a:gd name="T3" fmla="*/ 3 h 301"/>
                  <a:gd name="T4" fmla="*/ 2 w 408"/>
                  <a:gd name="T5" fmla="*/ 3 h 301"/>
                  <a:gd name="T6" fmla="*/ 1 w 408"/>
                  <a:gd name="T7" fmla="*/ 0 h 30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8"/>
                  <a:gd name="T13" fmla="*/ 0 h 301"/>
                  <a:gd name="T14" fmla="*/ 408 w 408"/>
                  <a:gd name="T15" fmla="*/ 301 h 30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8" h="301">
                    <a:moveTo>
                      <a:pt x="202" y="0"/>
                    </a:moveTo>
                    <a:lnTo>
                      <a:pt x="0" y="300"/>
                    </a:lnTo>
                    <a:lnTo>
                      <a:pt x="408" y="301"/>
                    </a:lnTo>
                    <a:lnTo>
                      <a:pt x="202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114"/>
              <p:cNvSpPr>
                <a:spLocks noChangeAspect="1" noChangeShapeType="1"/>
              </p:cNvSpPr>
              <p:nvPr/>
            </p:nvSpPr>
            <p:spPr bwMode="auto">
              <a:xfrm>
                <a:off x="4373" y="2552"/>
                <a:ext cx="1" cy="10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Line 115"/>
              <p:cNvSpPr>
                <a:spLocks noChangeAspect="1" noChangeShapeType="1"/>
              </p:cNvSpPr>
              <p:nvPr/>
            </p:nvSpPr>
            <p:spPr bwMode="auto">
              <a:xfrm>
                <a:off x="4304" y="2653"/>
                <a:ext cx="139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6" name="Line 116"/>
              <p:cNvSpPr>
                <a:spLocks noChangeAspect="1" noChangeShapeType="1"/>
              </p:cNvSpPr>
              <p:nvPr/>
            </p:nvSpPr>
            <p:spPr bwMode="auto">
              <a:xfrm>
                <a:off x="4327" y="2683"/>
                <a:ext cx="93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7" name="Line 117"/>
              <p:cNvSpPr>
                <a:spLocks noChangeAspect="1" noChangeShapeType="1"/>
              </p:cNvSpPr>
              <p:nvPr/>
            </p:nvSpPr>
            <p:spPr bwMode="auto">
              <a:xfrm>
                <a:off x="4350" y="2712"/>
                <a:ext cx="4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Line 118"/>
              <p:cNvSpPr>
                <a:spLocks noChangeAspect="1" noChangeShapeType="1"/>
              </p:cNvSpPr>
              <p:nvPr/>
            </p:nvSpPr>
            <p:spPr bwMode="auto">
              <a:xfrm>
                <a:off x="4206" y="2610"/>
                <a:ext cx="341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9" name="Line 119"/>
              <p:cNvSpPr>
                <a:spLocks noChangeAspect="1" noChangeShapeType="1"/>
              </p:cNvSpPr>
              <p:nvPr/>
            </p:nvSpPr>
            <p:spPr bwMode="auto">
              <a:xfrm>
                <a:off x="4190" y="1982"/>
                <a:ext cx="34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12" name="Line 120"/>
            <p:cNvSpPr>
              <a:spLocks noChangeShapeType="1"/>
            </p:cNvSpPr>
            <p:nvPr/>
          </p:nvSpPr>
          <p:spPr bwMode="auto">
            <a:xfrm>
              <a:off x="4432" y="3367"/>
              <a:ext cx="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68" tIns="46035" rIns="92068" bIns="46035" anchor="ctr"/>
            <a:lstStyle/>
            <a:p>
              <a:endParaRPr lang="it-IT"/>
            </a:p>
          </p:txBody>
        </p:sp>
        <p:sp>
          <p:nvSpPr>
            <p:cNvPr id="13" name="Line 121"/>
            <p:cNvSpPr>
              <a:spLocks noChangeShapeType="1"/>
            </p:cNvSpPr>
            <p:nvPr/>
          </p:nvSpPr>
          <p:spPr bwMode="auto">
            <a:xfrm>
              <a:off x="4438" y="3997"/>
              <a:ext cx="6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68" tIns="46035" rIns="92068" bIns="46035" anchor="ctr"/>
            <a:lstStyle/>
            <a:p>
              <a:endParaRPr lang="it-IT"/>
            </a:p>
          </p:txBody>
        </p:sp>
        <p:sp>
          <p:nvSpPr>
            <p:cNvPr id="14" name="Line 122"/>
            <p:cNvSpPr>
              <a:spLocks noChangeShapeType="1"/>
            </p:cNvSpPr>
            <p:nvPr/>
          </p:nvSpPr>
          <p:spPr bwMode="auto">
            <a:xfrm>
              <a:off x="3690" y="3368"/>
              <a:ext cx="125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2068" tIns="46035" rIns="92068" bIns="46035" anchor="ctr"/>
            <a:lstStyle/>
            <a:p>
              <a:endParaRPr lang="it-IT"/>
            </a:p>
          </p:txBody>
        </p:sp>
        <p:sp>
          <p:nvSpPr>
            <p:cNvPr id="15" name="Freeform 123"/>
            <p:cNvSpPr>
              <a:spLocks/>
            </p:cNvSpPr>
            <p:nvPr/>
          </p:nvSpPr>
          <p:spPr bwMode="auto">
            <a:xfrm>
              <a:off x="3789" y="3277"/>
              <a:ext cx="528" cy="666"/>
            </a:xfrm>
            <a:custGeom>
              <a:avLst/>
              <a:gdLst>
                <a:gd name="T0" fmla="*/ 0 w 528"/>
                <a:gd name="T1" fmla="*/ 51 h 666"/>
                <a:gd name="T2" fmla="*/ 317 w 528"/>
                <a:gd name="T3" fmla="*/ 42 h 666"/>
                <a:gd name="T4" fmla="*/ 489 w 528"/>
                <a:gd name="T5" fmla="*/ 104 h 666"/>
                <a:gd name="T6" fmla="*/ 528 w 528"/>
                <a:gd name="T7" fmla="*/ 666 h 6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666"/>
                <a:gd name="T14" fmla="*/ 528 w 528"/>
                <a:gd name="T15" fmla="*/ 666 h 6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666">
                  <a:moveTo>
                    <a:pt x="0" y="51"/>
                  </a:moveTo>
                  <a:cubicBezTo>
                    <a:pt x="117" y="42"/>
                    <a:pt x="235" y="33"/>
                    <a:pt x="317" y="42"/>
                  </a:cubicBezTo>
                  <a:cubicBezTo>
                    <a:pt x="399" y="51"/>
                    <a:pt x="454" y="0"/>
                    <a:pt x="489" y="104"/>
                  </a:cubicBezTo>
                  <a:cubicBezTo>
                    <a:pt x="524" y="208"/>
                    <a:pt x="526" y="437"/>
                    <a:pt x="528" y="666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 wrap="none" lIns="92068" tIns="46035" rIns="92068" bIns="46035" anchor="ctr"/>
            <a:lstStyle/>
            <a:p>
              <a:endParaRPr lang="it-IT"/>
            </a:p>
          </p:txBody>
        </p:sp>
        <p:sp>
          <p:nvSpPr>
            <p:cNvPr id="16" name="Text Box 124"/>
            <p:cNvSpPr txBox="1">
              <a:spLocks noChangeArrowheads="1"/>
            </p:cNvSpPr>
            <p:nvPr/>
          </p:nvSpPr>
          <p:spPr bwMode="auto">
            <a:xfrm>
              <a:off x="3878" y="3077"/>
              <a:ext cx="122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68" tIns="46035" rIns="92068" bIns="46035">
              <a:spAutoFit/>
            </a:bodyPr>
            <a:lstStyle/>
            <a:p>
              <a:pPr algn="ctr" eaLnBrk="0" hangingPunct="0"/>
              <a:r>
                <a:rPr lang="en-US" sz="1600" b="1" dirty="0">
                  <a:solidFill>
                    <a:srgbClr val="FF3300"/>
                  </a:solidFill>
                </a:rPr>
                <a:t>Q = Q</a:t>
              </a:r>
              <a:r>
                <a:rPr lang="en-US" sz="1600" b="1" baseline="-25000" dirty="0">
                  <a:solidFill>
                    <a:srgbClr val="FF3300"/>
                  </a:solidFill>
                </a:rPr>
                <a:t>1</a:t>
              </a:r>
              <a:r>
                <a:rPr lang="en-US" sz="1600" b="1" dirty="0">
                  <a:solidFill>
                    <a:srgbClr val="FF3300"/>
                  </a:solidFill>
                </a:rPr>
                <a:t> + Q</a:t>
              </a:r>
              <a:r>
                <a:rPr lang="en-US" sz="1600" b="1" baseline="-25000" dirty="0">
                  <a:solidFill>
                    <a:srgbClr val="FF3300"/>
                  </a:solidFill>
                </a:rPr>
                <a:t>2</a:t>
              </a:r>
              <a:r>
                <a:rPr lang="en-US" sz="1600" b="1" dirty="0">
                  <a:solidFill>
                    <a:srgbClr val="FF3300"/>
                  </a:solidFill>
                </a:rPr>
                <a:t> = 2*Q</a:t>
              </a:r>
              <a:r>
                <a:rPr lang="en-US" sz="1600" b="1" baseline="-25000" dirty="0">
                  <a:solidFill>
                    <a:srgbClr val="FF3300"/>
                  </a:solidFill>
                </a:rPr>
                <a:t>1</a:t>
              </a:r>
            </a:p>
          </p:txBody>
        </p:sp>
        <p:sp>
          <p:nvSpPr>
            <p:cNvPr id="17" name="Freeform 125"/>
            <p:cNvSpPr>
              <a:spLocks/>
            </p:cNvSpPr>
            <p:nvPr/>
          </p:nvSpPr>
          <p:spPr bwMode="auto">
            <a:xfrm>
              <a:off x="4534" y="3264"/>
              <a:ext cx="528" cy="666"/>
            </a:xfrm>
            <a:custGeom>
              <a:avLst/>
              <a:gdLst>
                <a:gd name="T0" fmla="*/ 0 w 528"/>
                <a:gd name="T1" fmla="*/ 51 h 666"/>
                <a:gd name="T2" fmla="*/ 317 w 528"/>
                <a:gd name="T3" fmla="*/ 42 h 666"/>
                <a:gd name="T4" fmla="*/ 489 w 528"/>
                <a:gd name="T5" fmla="*/ 104 h 666"/>
                <a:gd name="T6" fmla="*/ 528 w 528"/>
                <a:gd name="T7" fmla="*/ 666 h 6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28"/>
                <a:gd name="T13" fmla="*/ 0 h 666"/>
                <a:gd name="T14" fmla="*/ 528 w 528"/>
                <a:gd name="T15" fmla="*/ 666 h 6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28" h="666">
                  <a:moveTo>
                    <a:pt x="0" y="51"/>
                  </a:moveTo>
                  <a:cubicBezTo>
                    <a:pt x="117" y="42"/>
                    <a:pt x="235" y="33"/>
                    <a:pt x="317" y="42"/>
                  </a:cubicBezTo>
                  <a:cubicBezTo>
                    <a:pt x="399" y="51"/>
                    <a:pt x="454" y="0"/>
                    <a:pt x="489" y="104"/>
                  </a:cubicBezTo>
                  <a:cubicBezTo>
                    <a:pt x="524" y="208"/>
                    <a:pt x="526" y="437"/>
                    <a:pt x="528" y="666"/>
                  </a:cubicBezTo>
                </a:path>
              </a:pathLst>
            </a:custGeom>
            <a:noFill/>
            <a:ln w="22225">
              <a:solidFill>
                <a:srgbClr val="FF0000"/>
              </a:solidFill>
              <a:round/>
              <a:headEnd/>
              <a:tailEnd type="stealth" w="lg" len="med"/>
            </a:ln>
          </p:spPr>
          <p:txBody>
            <a:bodyPr wrap="none" lIns="92068" tIns="46035" rIns="92068" bIns="46035" anchor="ctr"/>
            <a:lstStyle/>
            <a:p>
              <a:endParaRPr lang="it-IT"/>
            </a:p>
          </p:txBody>
        </p:sp>
        <p:sp>
          <p:nvSpPr>
            <p:cNvPr id="18" name="Line 126"/>
            <p:cNvSpPr>
              <a:spLocks noChangeShapeType="1"/>
            </p:cNvSpPr>
            <p:nvPr/>
          </p:nvSpPr>
          <p:spPr bwMode="auto">
            <a:xfrm>
              <a:off x="4190" y="3313"/>
              <a:ext cx="394" cy="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2068" tIns="46035" rIns="92068" bIns="46035" anchor="ctr"/>
            <a:lstStyle/>
            <a:p>
              <a:endParaRPr lang="it-IT"/>
            </a:p>
          </p:txBody>
        </p:sp>
      </p:grpSp>
      <p:sp>
        <p:nvSpPr>
          <p:cNvPr id="119" name="Rectangle 118"/>
          <p:cNvSpPr/>
          <p:nvPr/>
        </p:nvSpPr>
        <p:spPr>
          <a:xfrm>
            <a:off x="4750864" y="5032911"/>
            <a:ext cx="5576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eaLnBrk="0" hangingPunct="0">
              <a:buFont typeface="Symbol" pitchFamily="18" charset="2"/>
              <a:buChar char="Þ"/>
            </a:pPr>
            <a:r>
              <a:rPr lang="en-US" sz="2000" b="1" dirty="0">
                <a:solidFill>
                  <a:srgbClr val="FF3300"/>
                </a:solidFill>
              </a:rPr>
              <a:t>Output amplitude (and charge)</a:t>
            </a:r>
            <a:br>
              <a:rPr lang="en-US" sz="2000" b="1" dirty="0">
                <a:solidFill>
                  <a:srgbClr val="FF3300"/>
                </a:solidFill>
              </a:rPr>
            </a:br>
            <a:r>
              <a:rPr lang="en-US" sz="2000" b="1" dirty="0">
                <a:solidFill>
                  <a:srgbClr val="FF3300"/>
                </a:solidFill>
                <a:sym typeface="Wingdings" panose="05000000000000000000" pitchFamily="2" charset="2"/>
              </a:rPr>
              <a:t> </a:t>
            </a:r>
            <a:r>
              <a:rPr lang="en-US" sz="2000" b="1" dirty="0">
                <a:solidFill>
                  <a:srgbClr val="FF3300"/>
                </a:solidFill>
              </a:rPr>
              <a:t>proportional to the number of triggered cells </a:t>
            </a:r>
            <a:r>
              <a:rPr lang="en-US" sz="2000" b="1" dirty="0">
                <a:solidFill>
                  <a:srgbClr val="FF3300"/>
                </a:solidFill>
                <a:sym typeface="Wingdings" panose="05000000000000000000" pitchFamily="2" charset="2"/>
              </a:rPr>
              <a:t> p</a:t>
            </a:r>
            <a:r>
              <a:rPr lang="en-US" sz="2000" b="1" dirty="0">
                <a:solidFill>
                  <a:srgbClr val="FF3300"/>
                </a:solidFill>
              </a:rPr>
              <a:t>roportional to the number of photons. 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2629217" y="687902"/>
            <a:ext cx="3993122" cy="3166394"/>
            <a:chOff x="449263" y="1431925"/>
            <a:chExt cx="6430963" cy="5099505"/>
          </a:xfrm>
        </p:grpSpPr>
        <p:pic>
          <p:nvPicPr>
            <p:cNvPr id="121" name="Picture 5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110" r="10126" b="5627"/>
            <a:stretch/>
          </p:blipFill>
          <p:spPr bwMode="auto">
            <a:xfrm>
              <a:off x="449942" y="1985963"/>
              <a:ext cx="4760688" cy="45454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2" name="Group 12"/>
            <p:cNvGrpSpPr>
              <a:grpSpLocks/>
            </p:cNvGrpSpPr>
            <p:nvPr/>
          </p:nvGrpSpPr>
          <p:grpSpPr bwMode="auto">
            <a:xfrm>
              <a:off x="3248025" y="1431925"/>
              <a:ext cx="3632201" cy="4410075"/>
              <a:chOff x="2046" y="902"/>
              <a:chExt cx="2288" cy="2778"/>
            </a:xfrm>
          </p:grpSpPr>
          <p:sp>
            <p:nvSpPr>
              <p:cNvPr id="131" name="Line 8"/>
              <p:cNvSpPr>
                <a:spLocks noChangeShapeType="1"/>
              </p:cNvSpPr>
              <p:nvPr/>
            </p:nvSpPr>
            <p:spPr bwMode="auto">
              <a:xfrm flipH="1">
                <a:off x="2664" y="1392"/>
                <a:ext cx="1224" cy="324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2" name="Text Box 9"/>
              <p:cNvSpPr txBox="1">
                <a:spLocks noChangeArrowheads="1"/>
              </p:cNvSpPr>
              <p:nvPr/>
            </p:nvSpPr>
            <p:spPr bwMode="auto">
              <a:xfrm>
                <a:off x="3451" y="902"/>
                <a:ext cx="883" cy="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i="1" dirty="0">
                    <a:solidFill>
                      <a:schemeClr val="accent6">
                        <a:lumMod val="75000"/>
                      </a:schemeClr>
                    </a:solidFill>
                  </a:rPr>
                  <a:t>Flash of </a:t>
                </a:r>
              </a:p>
              <a:p>
                <a:r>
                  <a:rPr lang="en-US" sz="1400" i="1" dirty="0">
                    <a:solidFill>
                      <a:schemeClr val="accent6">
                        <a:lumMod val="75000"/>
                      </a:schemeClr>
                    </a:solidFill>
                  </a:rPr>
                  <a:t>photons</a:t>
                </a:r>
              </a:p>
            </p:txBody>
          </p:sp>
          <p:sp>
            <p:nvSpPr>
              <p:cNvPr id="133" name="Line 10"/>
              <p:cNvSpPr>
                <a:spLocks noChangeShapeType="1"/>
              </p:cNvSpPr>
              <p:nvPr/>
            </p:nvSpPr>
            <p:spPr bwMode="auto">
              <a:xfrm flipH="1">
                <a:off x="2046" y="1392"/>
                <a:ext cx="1842" cy="985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4" name="Line 11"/>
              <p:cNvSpPr>
                <a:spLocks noChangeShapeType="1"/>
              </p:cNvSpPr>
              <p:nvPr/>
            </p:nvSpPr>
            <p:spPr bwMode="auto">
              <a:xfrm flipH="1">
                <a:off x="2275" y="1392"/>
                <a:ext cx="1613" cy="2288"/>
              </a:xfrm>
              <a:prstGeom prst="line">
                <a:avLst/>
              </a:prstGeom>
              <a:noFill/>
              <a:ln w="57150">
                <a:solidFill>
                  <a:srgbClr val="FF99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123" name="Group 16"/>
            <p:cNvGrpSpPr>
              <a:grpSpLocks/>
            </p:cNvGrpSpPr>
            <p:nvPr/>
          </p:nvGrpSpPr>
          <p:grpSpPr bwMode="auto">
            <a:xfrm>
              <a:off x="2895600" y="2590800"/>
              <a:ext cx="1371600" cy="3505200"/>
              <a:chOff x="1824" y="1632"/>
              <a:chExt cx="864" cy="2208"/>
            </a:xfrm>
          </p:grpSpPr>
          <p:sp>
            <p:nvSpPr>
              <p:cNvPr id="128" name="Rectangle 13"/>
              <p:cNvSpPr>
                <a:spLocks noChangeArrowheads="1"/>
              </p:cNvSpPr>
              <p:nvPr/>
            </p:nvSpPr>
            <p:spPr bwMode="auto">
              <a:xfrm>
                <a:off x="2496" y="1632"/>
                <a:ext cx="192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29" name="Rectangle 14"/>
              <p:cNvSpPr>
                <a:spLocks noChangeArrowheads="1"/>
              </p:cNvSpPr>
              <p:nvPr/>
            </p:nvSpPr>
            <p:spPr bwMode="auto">
              <a:xfrm>
                <a:off x="1824" y="2304"/>
                <a:ext cx="192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064" y="3648"/>
                <a:ext cx="192" cy="192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124" name="Group 20"/>
            <p:cNvGrpSpPr>
              <a:grpSpLocks/>
            </p:cNvGrpSpPr>
            <p:nvPr/>
          </p:nvGrpSpPr>
          <p:grpSpPr bwMode="auto">
            <a:xfrm>
              <a:off x="449263" y="1690688"/>
              <a:ext cx="3687762" cy="4206875"/>
              <a:chOff x="283" y="1065"/>
              <a:chExt cx="2323" cy="2650"/>
            </a:xfrm>
          </p:grpSpPr>
          <p:sp>
            <p:nvSpPr>
              <p:cNvPr id="125" name="Freeform 17"/>
              <p:cNvSpPr>
                <a:spLocks/>
              </p:cNvSpPr>
              <p:nvPr/>
            </p:nvSpPr>
            <p:spPr bwMode="auto">
              <a:xfrm>
                <a:off x="283" y="1065"/>
                <a:ext cx="2323" cy="622"/>
              </a:xfrm>
              <a:custGeom>
                <a:avLst/>
                <a:gdLst>
                  <a:gd name="T0" fmla="*/ 2323 w 2323"/>
                  <a:gd name="T1" fmla="*/ 622 h 622"/>
                  <a:gd name="T2" fmla="*/ 2213 w 2323"/>
                  <a:gd name="T3" fmla="*/ 412 h 622"/>
                  <a:gd name="T4" fmla="*/ 1966 w 2323"/>
                  <a:gd name="T5" fmla="*/ 284 h 622"/>
                  <a:gd name="T6" fmla="*/ 869 w 2323"/>
                  <a:gd name="T7" fmla="*/ 274 h 622"/>
                  <a:gd name="T8" fmla="*/ 732 w 2323"/>
                  <a:gd name="T9" fmla="*/ 247 h 622"/>
                  <a:gd name="T10" fmla="*/ 384 w 2323"/>
                  <a:gd name="T11" fmla="*/ 238 h 622"/>
                  <a:gd name="T12" fmla="*/ 293 w 2323"/>
                  <a:gd name="T13" fmla="*/ 174 h 622"/>
                  <a:gd name="T14" fmla="*/ 138 w 2323"/>
                  <a:gd name="T15" fmla="*/ 165 h 622"/>
                  <a:gd name="T16" fmla="*/ 37 w 2323"/>
                  <a:gd name="T17" fmla="*/ 46 h 622"/>
                  <a:gd name="T18" fmla="*/ 19 w 2323"/>
                  <a:gd name="T19" fmla="*/ 18 h 622"/>
                  <a:gd name="T20" fmla="*/ 0 w 2323"/>
                  <a:gd name="T21" fmla="*/ 0 h 6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23"/>
                  <a:gd name="T34" fmla="*/ 0 h 622"/>
                  <a:gd name="T35" fmla="*/ 2323 w 2323"/>
                  <a:gd name="T36" fmla="*/ 622 h 6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23" h="622">
                    <a:moveTo>
                      <a:pt x="2323" y="622"/>
                    </a:moveTo>
                    <a:cubicBezTo>
                      <a:pt x="2263" y="565"/>
                      <a:pt x="2254" y="481"/>
                      <a:pt x="2213" y="412"/>
                    </a:cubicBezTo>
                    <a:cubicBezTo>
                      <a:pt x="2187" y="368"/>
                      <a:pt x="2016" y="284"/>
                      <a:pt x="1966" y="284"/>
                    </a:cubicBezTo>
                    <a:cubicBezTo>
                      <a:pt x="1600" y="281"/>
                      <a:pt x="1235" y="277"/>
                      <a:pt x="869" y="274"/>
                    </a:cubicBezTo>
                    <a:cubicBezTo>
                      <a:pt x="823" y="265"/>
                      <a:pt x="777" y="258"/>
                      <a:pt x="732" y="247"/>
                    </a:cubicBezTo>
                    <a:cubicBezTo>
                      <a:pt x="619" y="254"/>
                      <a:pt x="493" y="273"/>
                      <a:pt x="384" y="238"/>
                    </a:cubicBezTo>
                    <a:cubicBezTo>
                      <a:pt x="356" y="219"/>
                      <a:pt x="329" y="178"/>
                      <a:pt x="293" y="174"/>
                    </a:cubicBezTo>
                    <a:cubicBezTo>
                      <a:pt x="241" y="169"/>
                      <a:pt x="190" y="168"/>
                      <a:pt x="138" y="165"/>
                    </a:cubicBezTo>
                    <a:cubicBezTo>
                      <a:pt x="90" y="132"/>
                      <a:pt x="81" y="76"/>
                      <a:pt x="37" y="46"/>
                    </a:cubicBezTo>
                    <a:cubicBezTo>
                      <a:pt x="31" y="37"/>
                      <a:pt x="26" y="27"/>
                      <a:pt x="19" y="18"/>
                    </a:cubicBezTo>
                    <a:cubicBezTo>
                      <a:pt x="14" y="11"/>
                      <a:pt x="0" y="0"/>
                      <a:pt x="0" y="0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6" name="Freeform 18"/>
              <p:cNvSpPr>
                <a:spLocks/>
              </p:cNvSpPr>
              <p:nvPr/>
            </p:nvSpPr>
            <p:spPr bwMode="auto">
              <a:xfrm>
                <a:off x="1317" y="1341"/>
                <a:ext cx="621" cy="1020"/>
              </a:xfrm>
              <a:custGeom>
                <a:avLst/>
                <a:gdLst>
                  <a:gd name="T0" fmla="*/ 621 w 621"/>
                  <a:gd name="T1" fmla="*/ 1020 h 1020"/>
                  <a:gd name="T2" fmla="*/ 539 w 621"/>
                  <a:gd name="T3" fmla="*/ 801 h 1020"/>
                  <a:gd name="T4" fmla="*/ 512 w 621"/>
                  <a:gd name="T5" fmla="*/ 609 h 1020"/>
                  <a:gd name="T6" fmla="*/ 457 w 621"/>
                  <a:gd name="T7" fmla="*/ 243 h 1020"/>
                  <a:gd name="T8" fmla="*/ 356 w 621"/>
                  <a:gd name="T9" fmla="*/ 115 h 1020"/>
                  <a:gd name="T10" fmla="*/ 301 w 621"/>
                  <a:gd name="T11" fmla="*/ 78 h 1020"/>
                  <a:gd name="T12" fmla="*/ 0 w 621"/>
                  <a:gd name="T13" fmla="*/ 14 h 10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21"/>
                  <a:gd name="T22" fmla="*/ 0 h 1020"/>
                  <a:gd name="T23" fmla="*/ 621 w 621"/>
                  <a:gd name="T24" fmla="*/ 1020 h 10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21" h="1020">
                    <a:moveTo>
                      <a:pt x="621" y="1020"/>
                    </a:moveTo>
                    <a:cubicBezTo>
                      <a:pt x="570" y="969"/>
                      <a:pt x="553" y="872"/>
                      <a:pt x="539" y="801"/>
                    </a:cubicBezTo>
                    <a:cubicBezTo>
                      <a:pt x="534" y="723"/>
                      <a:pt x="534" y="676"/>
                      <a:pt x="512" y="609"/>
                    </a:cubicBezTo>
                    <a:cubicBezTo>
                      <a:pt x="509" y="546"/>
                      <a:pt x="535" y="317"/>
                      <a:pt x="457" y="243"/>
                    </a:cubicBezTo>
                    <a:cubicBezTo>
                      <a:pt x="418" y="206"/>
                      <a:pt x="397" y="151"/>
                      <a:pt x="356" y="115"/>
                    </a:cubicBezTo>
                    <a:cubicBezTo>
                      <a:pt x="339" y="100"/>
                      <a:pt x="301" y="78"/>
                      <a:pt x="301" y="78"/>
                    </a:cubicBezTo>
                    <a:cubicBezTo>
                      <a:pt x="249" y="0"/>
                      <a:pt x="71" y="14"/>
                      <a:pt x="0" y="14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27" name="Freeform 19"/>
              <p:cNvSpPr>
                <a:spLocks/>
              </p:cNvSpPr>
              <p:nvPr/>
            </p:nvSpPr>
            <p:spPr bwMode="auto">
              <a:xfrm>
                <a:off x="1755" y="1345"/>
                <a:ext cx="412" cy="2370"/>
              </a:xfrm>
              <a:custGeom>
                <a:avLst/>
                <a:gdLst>
                  <a:gd name="T0" fmla="*/ 412 w 412"/>
                  <a:gd name="T1" fmla="*/ 2370 h 2370"/>
                  <a:gd name="T2" fmla="*/ 293 w 412"/>
                  <a:gd name="T3" fmla="*/ 2005 h 2370"/>
                  <a:gd name="T4" fmla="*/ 302 w 412"/>
                  <a:gd name="T5" fmla="*/ 1794 h 2370"/>
                  <a:gd name="T6" fmla="*/ 275 w 412"/>
                  <a:gd name="T7" fmla="*/ 1712 h 2370"/>
                  <a:gd name="T8" fmla="*/ 266 w 412"/>
                  <a:gd name="T9" fmla="*/ 1685 h 2370"/>
                  <a:gd name="T10" fmla="*/ 302 w 412"/>
                  <a:gd name="T11" fmla="*/ 981 h 2370"/>
                  <a:gd name="T12" fmla="*/ 293 w 412"/>
                  <a:gd name="T13" fmla="*/ 478 h 2370"/>
                  <a:gd name="T14" fmla="*/ 266 w 412"/>
                  <a:gd name="T15" fmla="*/ 295 h 2370"/>
                  <a:gd name="T16" fmla="*/ 247 w 412"/>
                  <a:gd name="T17" fmla="*/ 222 h 2370"/>
                  <a:gd name="T18" fmla="*/ 229 w 412"/>
                  <a:gd name="T19" fmla="*/ 57 h 2370"/>
                  <a:gd name="T20" fmla="*/ 174 w 412"/>
                  <a:gd name="T21" fmla="*/ 30 h 2370"/>
                  <a:gd name="T22" fmla="*/ 37 w 412"/>
                  <a:gd name="T23" fmla="*/ 21 h 2370"/>
                  <a:gd name="T24" fmla="*/ 0 w 412"/>
                  <a:gd name="T25" fmla="*/ 2 h 23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12"/>
                  <a:gd name="T40" fmla="*/ 0 h 2370"/>
                  <a:gd name="T41" fmla="*/ 412 w 412"/>
                  <a:gd name="T42" fmla="*/ 2370 h 237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12" h="2370">
                    <a:moveTo>
                      <a:pt x="412" y="2370"/>
                    </a:moveTo>
                    <a:cubicBezTo>
                      <a:pt x="333" y="2294"/>
                      <a:pt x="308" y="2110"/>
                      <a:pt x="293" y="2005"/>
                    </a:cubicBezTo>
                    <a:cubicBezTo>
                      <a:pt x="296" y="1935"/>
                      <a:pt x="304" y="1864"/>
                      <a:pt x="302" y="1794"/>
                    </a:cubicBezTo>
                    <a:cubicBezTo>
                      <a:pt x="301" y="1765"/>
                      <a:pt x="284" y="1739"/>
                      <a:pt x="275" y="1712"/>
                    </a:cubicBezTo>
                    <a:cubicBezTo>
                      <a:pt x="272" y="1703"/>
                      <a:pt x="266" y="1685"/>
                      <a:pt x="266" y="1685"/>
                    </a:cubicBezTo>
                    <a:cubicBezTo>
                      <a:pt x="234" y="1452"/>
                      <a:pt x="227" y="1205"/>
                      <a:pt x="302" y="981"/>
                    </a:cubicBezTo>
                    <a:cubicBezTo>
                      <a:pt x="299" y="813"/>
                      <a:pt x="298" y="646"/>
                      <a:pt x="293" y="478"/>
                    </a:cubicBezTo>
                    <a:cubicBezTo>
                      <a:pt x="291" y="421"/>
                      <a:pt x="277" y="351"/>
                      <a:pt x="266" y="295"/>
                    </a:cubicBezTo>
                    <a:cubicBezTo>
                      <a:pt x="261" y="270"/>
                      <a:pt x="247" y="222"/>
                      <a:pt x="247" y="222"/>
                    </a:cubicBezTo>
                    <a:cubicBezTo>
                      <a:pt x="241" y="167"/>
                      <a:pt x="242" y="111"/>
                      <a:pt x="229" y="57"/>
                    </a:cubicBezTo>
                    <a:cubicBezTo>
                      <a:pt x="226" y="46"/>
                      <a:pt x="183" y="31"/>
                      <a:pt x="174" y="30"/>
                    </a:cubicBezTo>
                    <a:cubicBezTo>
                      <a:pt x="129" y="25"/>
                      <a:pt x="83" y="24"/>
                      <a:pt x="37" y="21"/>
                    </a:cubicBezTo>
                    <a:cubicBezTo>
                      <a:pt x="7" y="0"/>
                      <a:pt x="21" y="2"/>
                      <a:pt x="0" y="2"/>
                    </a:cubicBezTo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135" name="Picture 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624" y="1377525"/>
            <a:ext cx="3344576" cy="235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4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13</a:t>
            </a:fld>
            <a:endParaRPr lang="en-GB"/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844318" y="255822"/>
            <a:ext cx="7160826" cy="412542"/>
          </a:xfrm>
        </p:spPr>
        <p:txBody>
          <a:bodyPr>
            <a:normAutofit fontScale="90000"/>
          </a:bodyPr>
          <a:lstStyle/>
          <a:p>
            <a:r>
              <a:rPr lang="en-US" dirty="0">
                <a:sym typeface="Wingdings" panose="05000000000000000000" pitchFamily="2" charset="2"/>
              </a:rPr>
              <a:t>Silicon Photomultiplier (SiPM)</a:t>
            </a:r>
            <a:endParaRPr lang="it-IT" dirty="0"/>
          </a:p>
        </p:txBody>
      </p:sp>
      <p:grpSp>
        <p:nvGrpSpPr>
          <p:cNvPr id="5" name="Group 4"/>
          <p:cNvGrpSpPr/>
          <p:nvPr/>
        </p:nvGrpSpPr>
        <p:grpSpPr>
          <a:xfrm>
            <a:off x="4348384" y="1068641"/>
            <a:ext cx="1467315" cy="1584022"/>
            <a:chOff x="1650268" y="4350851"/>
            <a:chExt cx="1212657" cy="1309109"/>
          </a:xfrm>
        </p:grpSpPr>
        <p:pic>
          <p:nvPicPr>
            <p:cNvPr id="6" name="Picture 2" descr="http://www.ketek.net/ketek/ketek-2b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68" y="4350851"/>
              <a:ext cx="1212657" cy="124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736467" y="5478092"/>
              <a:ext cx="972306" cy="181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700" i="1" dirty="0"/>
                <a:t>http://www.ketek.net/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70439" y="1204490"/>
            <a:ext cx="1700162" cy="1358290"/>
            <a:chOff x="2806434" y="4478151"/>
            <a:chExt cx="1545602" cy="1234809"/>
          </a:xfrm>
        </p:grpSpPr>
        <p:pic>
          <p:nvPicPr>
            <p:cNvPr id="9" name="Picture 4" descr="http://advansid.com/uploads/up__1392718951_655x28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6282" t="14673" r="55153" b="27951"/>
            <a:stretch/>
          </p:blipFill>
          <p:spPr bwMode="auto">
            <a:xfrm>
              <a:off x="2806434" y="4478151"/>
              <a:ext cx="1338954" cy="1149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033045" y="5562655"/>
              <a:ext cx="1318991" cy="1503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700" i="1" dirty="0"/>
                <a:t>http://advansid.com/</a:t>
              </a:r>
            </a:p>
          </p:txBody>
        </p:sp>
      </p:grpSp>
      <p:pic>
        <p:nvPicPr>
          <p:cNvPr id="11" name="Picture 2" descr="C:\Users\acerbi\Desktop\FOTO\IMG_069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6679" t="38700" r="30604" b="39334"/>
          <a:stretch/>
        </p:blipFill>
        <p:spPr bwMode="auto">
          <a:xfrm>
            <a:off x="2781708" y="939475"/>
            <a:ext cx="1377386" cy="1832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919" t="36741" r="39081" b="32445"/>
          <a:stretch/>
        </p:blipFill>
        <p:spPr>
          <a:xfrm>
            <a:off x="8573399" y="939475"/>
            <a:ext cx="1541466" cy="20052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322465" y="3382994"/>
            <a:ext cx="5616974" cy="283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68" tIns="46035" rIns="92068" bIns="46035">
            <a:spAutoFit/>
          </a:bodyPr>
          <a:lstStyle/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composed of square SPAD  e.g. 40x40 µm</a:t>
            </a:r>
            <a:r>
              <a:rPr lang="en-US" sz="2000" baseline="30000" dirty="0">
                <a:sym typeface="Wingdings" panose="05000000000000000000" pitchFamily="2" charset="2"/>
              </a:rPr>
              <a:t>2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Active area of 1x1mm</a:t>
            </a:r>
            <a:r>
              <a:rPr lang="en-US" sz="2000" baseline="30000" dirty="0">
                <a:sym typeface="Wingdings" panose="05000000000000000000" pitchFamily="2" charset="2"/>
              </a:rPr>
              <a:t>2</a:t>
            </a:r>
            <a:r>
              <a:rPr lang="en-US" sz="2000" dirty="0">
                <a:sym typeface="Wingdings" panose="05000000000000000000" pitchFamily="2" charset="2"/>
              </a:rPr>
              <a:t>  up to 10x10mm</a:t>
            </a:r>
            <a:r>
              <a:rPr lang="en-US" sz="2000" baseline="30000" dirty="0">
                <a:sym typeface="Wingdings" panose="05000000000000000000" pitchFamily="2" charset="2"/>
              </a:rPr>
              <a:t>2</a:t>
            </a:r>
            <a:endParaRPr lang="en-US" sz="2000" dirty="0"/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Different package and connections.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70C0"/>
                </a:solidFill>
              </a:rPr>
              <a:t>TILE of SiPMs </a:t>
            </a:r>
            <a:r>
              <a:rPr lang="en-US" sz="2000" dirty="0"/>
              <a:t>to cover big areas.</a:t>
            </a:r>
          </a:p>
          <a:p>
            <a:pPr marL="342900" indent="-342900" eaLnBrk="0" hangingPunc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Typically </a:t>
            </a:r>
            <a:r>
              <a:rPr lang="en-US" sz="2000" b="1" dirty="0">
                <a:solidFill>
                  <a:srgbClr val="0070C0"/>
                </a:solidFill>
              </a:rPr>
              <a:t>coupled to scintillators </a:t>
            </a:r>
            <a:r>
              <a:rPr lang="en-US" sz="2000" dirty="0"/>
              <a:t>for gamma-ray detection  </a:t>
            </a:r>
            <a:r>
              <a:rPr lang="en-US" i="1" dirty="0"/>
              <a:t> (e.g. medical imaging, physics experiments)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781389" y="3298170"/>
            <a:ext cx="3307079" cy="2976138"/>
            <a:chOff x="5900338" y="3280752"/>
            <a:chExt cx="3307079" cy="2976138"/>
          </a:xfrm>
        </p:grpSpPr>
        <p:sp>
          <p:nvSpPr>
            <p:cNvPr id="15" name="TextBox 14"/>
            <p:cNvSpPr txBox="1"/>
            <p:nvPr/>
          </p:nvSpPr>
          <p:spPr>
            <a:xfrm>
              <a:off x="5900338" y="5875349"/>
              <a:ext cx="3307079" cy="38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3.23 cm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117350" y="3280752"/>
              <a:ext cx="2873053" cy="2677686"/>
              <a:chOff x="6117350" y="3280752"/>
              <a:chExt cx="2873053" cy="267768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089" t="24422" r="19406" b="14059"/>
              <a:stretch/>
            </p:blipFill>
            <p:spPr>
              <a:xfrm>
                <a:off x="6117350" y="3280752"/>
                <a:ext cx="2873053" cy="267768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 flipV="1">
                <a:off x="6292586" y="5886005"/>
                <a:ext cx="2638855" cy="8289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7172504" y="4263187"/>
                <a:ext cx="764953" cy="4324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dirty="0">
                    <a:solidFill>
                      <a:schemeClr val="bg1"/>
                    </a:solidFill>
                  </a:rPr>
                  <a:t>8x8</a:t>
                </a:r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137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14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38410" y="180050"/>
            <a:ext cx="7905561" cy="75406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Typical SiPM Structure with trenches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130555" y="1708617"/>
            <a:ext cx="4971113" cy="3473181"/>
            <a:chOff x="306191" y="1108069"/>
            <a:chExt cx="4271639" cy="2984477"/>
          </a:xfrm>
        </p:grpSpPr>
        <p:sp>
          <p:nvSpPr>
            <p:cNvPr id="6" name="TextBox 28"/>
            <p:cNvSpPr txBox="1"/>
            <p:nvPr/>
          </p:nvSpPr>
          <p:spPr>
            <a:xfrm>
              <a:off x="1216141" y="3748735"/>
              <a:ext cx="1060911" cy="343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>
                  <a:solidFill>
                    <a:srgbClr val="FF0000"/>
                  </a:solidFill>
                </a:rPr>
                <a:t>~ </a:t>
              </a:r>
              <a:r>
                <a:rPr lang="it-IT" sz="2000" dirty="0" err="1">
                  <a:solidFill>
                    <a:srgbClr val="FF0000"/>
                  </a:solidFill>
                </a:rPr>
                <a:t>few</a:t>
              </a:r>
              <a:r>
                <a:rPr lang="it-IT" sz="2000" dirty="0">
                  <a:solidFill>
                    <a:srgbClr val="FF0000"/>
                  </a:solidFill>
                </a:rPr>
                <a:t> µm</a:t>
              </a:r>
            </a:p>
          </p:txBody>
        </p:sp>
        <p:sp>
          <p:nvSpPr>
            <p:cNvPr id="7" name="Rettangolo 25"/>
            <p:cNvSpPr/>
            <p:nvPr/>
          </p:nvSpPr>
          <p:spPr>
            <a:xfrm>
              <a:off x="888111" y="3130998"/>
              <a:ext cx="3680084" cy="40148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8" name="Rettangolo 26"/>
            <p:cNvSpPr/>
            <p:nvPr/>
          </p:nvSpPr>
          <p:spPr>
            <a:xfrm>
              <a:off x="890039" y="2229475"/>
              <a:ext cx="3680084" cy="92159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9" name="Rettangolo 27"/>
            <p:cNvSpPr/>
            <p:nvPr/>
          </p:nvSpPr>
          <p:spPr>
            <a:xfrm>
              <a:off x="886187" y="2045154"/>
              <a:ext cx="3691643" cy="195269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0" name="Rettangolo 28"/>
            <p:cNvSpPr/>
            <p:nvPr/>
          </p:nvSpPr>
          <p:spPr>
            <a:xfrm>
              <a:off x="1726246" y="2239148"/>
              <a:ext cx="1955647" cy="4140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High-field region</a:t>
              </a:r>
            </a:p>
          </p:txBody>
        </p:sp>
        <p:sp>
          <p:nvSpPr>
            <p:cNvPr id="11" name="Rettangolo 29"/>
            <p:cNvSpPr/>
            <p:nvPr/>
          </p:nvSpPr>
          <p:spPr>
            <a:xfrm>
              <a:off x="4163539" y="2239147"/>
              <a:ext cx="402690" cy="4140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2" name="Rettangolo 30"/>
            <p:cNvSpPr/>
            <p:nvPr/>
          </p:nvSpPr>
          <p:spPr>
            <a:xfrm>
              <a:off x="894722" y="2237671"/>
              <a:ext cx="402690" cy="4140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3" name="Rettangolo 31"/>
            <p:cNvSpPr/>
            <p:nvPr/>
          </p:nvSpPr>
          <p:spPr>
            <a:xfrm>
              <a:off x="3782085" y="2231301"/>
              <a:ext cx="275525" cy="114606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4" name="Rettangolo 32"/>
            <p:cNvSpPr/>
            <p:nvPr/>
          </p:nvSpPr>
          <p:spPr>
            <a:xfrm>
              <a:off x="1356314" y="2225288"/>
              <a:ext cx="275525" cy="114606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5" name="Rettangolo 33"/>
            <p:cNvSpPr/>
            <p:nvPr/>
          </p:nvSpPr>
          <p:spPr>
            <a:xfrm>
              <a:off x="1805244" y="2050630"/>
              <a:ext cx="171479" cy="1861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6" name="Rettangolo 34"/>
            <p:cNvSpPr/>
            <p:nvPr/>
          </p:nvSpPr>
          <p:spPr>
            <a:xfrm>
              <a:off x="1495036" y="1897334"/>
              <a:ext cx="473979" cy="1569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7" name="Rettangolo 35"/>
            <p:cNvSpPr/>
            <p:nvPr/>
          </p:nvSpPr>
          <p:spPr>
            <a:xfrm>
              <a:off x="1294654" y="1753164"/>
              <a:ext cx="473979" cy="15694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8" name="Rettangolo 36"/>
            <p:cNvSpPr/>
            <p:nvPr/>
          </p:nvSpPr>
          <p:spPr>
            <a:xfrm>
              <a:off x="1292728" y="1880910"/>
              <a:ext cx="208087" cy="164245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sp>
          <p:nvSpPr>
            <p:cNvPr id="19" name="Rettangolo 17"/>
            <p:cNvSpPr/>
            <p:nvPr/>
          </p:nvSpPr>
          <p:spPr>
            <a:xfrm>
              <a:off x="1956411" y="1580374"/>
              <a:ext cx="940629" cy="449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Quenching resistor</a:t>
              </a: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306191" y="1248577"/>
              <a:ext cx="1127150" cy="5024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Metal</a:t>
              </a:r>
            </a:p>
            <a:p>
              <a:r>
                <a:rPr lang="en-US" sz="1600" dirty="0"/>
                <a:t>Connections</a:t>
              </a:r>
            </a:p>
          </p:txBody>
        </p:sp>
        <p:cxnSp>
          <p:nvCxnSpPr>
            <p:cNvPr id="21" name="Connettore 2 23"/>
            <p:cNvCxnSpPr/>
            <p:nvPr/>
          </p:nvCxnSpPr>
          <p:spPr>
            <a:xfrm>
              <a:off x="1713888" y="2243206"/>
              <a:ext cx="0" cy="141953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2 24"/>
            <p:cNvCxnSpPr/>
            <p:nvPr/>
          </p:nvCxnSpPr>
          <p:spPr>
            <a:xfrm flipH="1">
              <a:off x="1457686" y="3725517"/>
              <a:ext cx="291430" cy="156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ttangolo 53"/>
            <p:cNvSpPr/>
            <p:nvPr/>
          </p:nvSpPr>
          <p:spPr>
            <a:xfrm>
              <a:off x="1456794" y="1108069"/>
              <a:ext cx="2653406" cy="3438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000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Microcell</a:t>
              </a:r>
              <a:r>
                <a:rPr lang="it-IT" sz="2000" dirty="0">
                  <a:solidFill>
                    <a:srgbClr val="FF0000"/>
                  </a:solidFill>
                  <a:sym typeface="Wingdings" panose="05000000000000000000" pitchFamily="2" charset="2"/>
                </a:rPr>
                <a:t> (SPAD) of SiPM</a:t>
              </a:r>
              <a:endParaRPr lang="it-IT" sz="2000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Connettore 2 38"/>
            <p:cNvCxnSpPr/>
            <p:nvPr/>
          </p:nvCxnSpPr>
          <p:spPr>
            <a:xfrm flipH="1">
              <a:off x="1500815" y="1455479"/>
              <a:ext cx="2399911" cy="3106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2 60"/>
            <p:cNvCxnSpPr/>
            <p:nvPr/>
          </p:nvCxnSpPr>
          <p:spPr>
            <a:xfrm>
              <a:off x="3919847" y="1403794"/>
              <a:ext cx="0" cy="225894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2 60"/>
            <p:cNvCxnSpPr/>
            <p:nvPr/>
          </p:nvCxnSpPr>
          <p:spPr>
            <a:xfrm>
              <a:off x="1494076" y="1389879"/>
              <a:ext cx="0" cy="225894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prstDash val="sysDash"/>
              <a:headEnd type="non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ttangolo 28"/>
            <p:cNvSpPr/>
            <p:nvPr/>
          </p:nvSpPr>
          <p:spPr>
            <a:xfrm>
              <a:off x="1726246" y="2236775"/>
              <a:ext cx="1955647" cy="700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8" name="Rettangolo 28"/>
            <p:cNvSpPr/>
            <p:nvPr/>
          </p:nvSpPr>
          <p:spPr>
            <a:xfrm>
              <a:off x="889023" y="2236775"/>
              <a:ext cx="403706" cy="700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29" name="Rettangolo 28"/>
            <p:cNvSpPr/>
            <p:nvPr/>
          </p:nvSpPr>
          <p:spPr>
            <a:xfrm>
              <a:off x="4163539" y="2236775"/>
              <a:ext cx="408511" cy="7006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40273" y="2740026"/>
            <a:ext cx="3446782" cy="1454244"/>
            <a:chOff x="9241023" y="2912085"/>
            <a:chExt cx="3446782" cy="1454244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11077463" y="3317192"/>
              <a:ext cx="1610342" cy="299328"/>
            </a:xfrm>
            <a:prstGeom prst="straightConnector1">
              <a:avLst/>
            </a:prstGeom>
            <a:ln w="28575">
              <a:solidFill>
                <a:srgbClr val="D2FFB9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9241023" y="2912085"/>
              <a:ext cx="1994425" cy="145424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1371600" fontAlgn="auto">
                <a:spcBef>
                  <a:spcPts val="0"/>
                </a:spcBef>
                <a:spcAft>
                  <a:spcPts val="300"/>
                </a:spcAft>
                <a:defRPr sz="1400" u="sng">
                  <a:solidFill>
                    <a:srgbClr val="00B050"/>
                  </a:solidFill>
                  <a:latin typeface="Roboto"/>
                  <a:cs typeface="+mn-cs"/>
                </a:defRPr>
              </a:lvl1pPr>
            </a:lstStyle>
            <a:p>
              <a:r>
                <a:rPr lang="en-US" sz="1600" dirty="0"/>
                <a:t>High-field region:</a:t>
              </a:r>
            </a:p>
            <a:p>
              <a:r>
                <a:rPr lang="en-US" u="none" dirty="0">
                  <a:solidFill>
                    <a:schemeClr val="tx1"/>
                  </a:solidFill>
                </a:rPr>
                <a:t>is defined with a high-energy ion implant. Avalanche multiplication takes place here.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77335" y="2328805"/>
            <a:ext cx="3082670" cy="1454244"/>
            <a:chOff x="8921399" y="-53035"/>
            <a:chExt cx="3082670" cy="1454244"/>
          </a:xfrm>
        </p:grpSpPr>
        <p:cxnSp>
          <p:nvCxnSpPr>
            <p:cNvPr id="34" name="Straight Arrow Connector 33"/>
            <p:cNvCxnSpPr/>
            <p:nvPr/>
          </p:nvCxnSpPr>
          <p:spPr>
            <a:xfrm flipH="1">
              <a:off x="8921399" y="491451"/>
              <a:ext cx="868925" cy="394835"/>
            </a:xfrm>
            <a:prstGeom prst="straightConnector1">
              <a:avLst/>
            </a:prstGeom>
            <a:ln w="28575">
              <a:solidFill>
                <a:srgbClr val="D2FFB9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9778341" y="-53035"/>
              <a:ext cx="2225728" cy="1454244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1371600" fontAlgn="auto">
                <a:spcBef>
                  <a:spcPts val="0"/>
                </a:spcBef>
                <a:spcAft>
                  <a:spcPts val="300"/>
                </a:spcAft>
                <a:defRPr sz="1400" u="sng">
                  <a:solidFill>
                    <a:srgbClr val="00B050"/>
                  </a:solidFill>
                  <a:latin typeface="Roboto"/>
                  <a:cs typeface="+mn-cs"/>
                </a:defRPr>
              </a:lvl1pPr>
            </a:lstStyle>
            <a:p>
              <a:r>
                <a:rPr lang="en-US" sz="1600" dirty="0"/>
                <a:t>Deep trenches:</a:t>
              </a:r>
            </a:p>
            <a:p>
              <a:r>
                <a:rPr lang="en-US" u="none" dirty="0">
                  <a:solidFill>
                    <a:schemeClr val="tx1"/>
                  </a:solidFill>
                </a:rPr>
                <a:t>are used to isolate adjacent microcells electrically. Optical isolation depends on filling material.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761787" y="834762"/>
            <a:ext cx="6428514" cy="2194869"/>
            <a:chOff x="10583012" y="3644467"/>
            <a:chExt cx="6428514" cy="2194869"/>
          </a:xfrm>
        </p:grpSpPr>
        <p:cxnSp>
          <p:nvCxnSpPr>
            <p:cNvPr id="37" name="Straight Arrow Connector 36"/>
            <p:cNvCxnSpPr/>
            <p:nvPr/>
          </p:nvCxnSpPr>
          <p:spPr>
            <a:xfrm>
              <a:off x="11950173" y="4478593"/>
              <a:ext cx="1173011" cy="1360743"/>
            </a:xfrm>
            <a:prstGeom prst="straightConnector1">
              <a:avLst/>
            </a:prstGeom>
            <a:ln w="28575">
              <a:solidFill>
                <a:srgbClr val="D2FFB9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0583012" y="3644467"/>
              <a:ext cx="6428514" cy="8463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1371600" fontAlgn="auto">
                <a:spcBef>
                  <a:spcPts val="0"/>
                </a:spcBef>
                <a:spcAft>
                  <a:spcPts val="1200"/>
                </a:spcAft>
                <a:defRPr sz="1400">
                  <a:solidFill>
                    <a:srgbClr val="44546A"/>
                  </a:solidFill>
                  <a:latin typeface="Roboto"/>
                  <a:cs typeface="+mn-cs"/>
                </a:defRPr>
              </a:lvl1pPr>
            </a:lstStyle>
            <a:p>
              <a:pPr>
                <a:spcAft>
                  <a:spcPts val="300"/>
                </a:spcAft>
              </a:pPr>
              <a:r>
                <a:rPr lang="en-US" sz="1600" u="sng" dirty="0">
                  <a:solidFill>
                    <a:srgbClr val="00B050"/>
                  </a:solidFill>
                </a:rPr>
                <a:t>Superficial implant:</a:t>
              </a:r>
            </a:p>
            <a:p>
              <a:pPr>
                <a:spcAft>
                  <a:spcPts val="300"/>
                </a:spcAft>
              </a:pPr>
              <a:r>
                <a:rPr lang="en-US" dirty="0"/>
                <a:t>Very thin, constitutes the entrance window for the light into the SPAD</a:t>
              </a:r>
            </a:p>
            <a:p>
              <a:pPr>
                <a:spcAft>
                  <a:spcPts val="300"/>
                </a:spcAft>
              </a:pPr>
              <a:r>
                <a:rPr lang="en-US" dirty="0"/>
                <a:t>High-dose, partially </a:t>
              </a:r>
              <a:r>
                <a:rPr lang="en-US" dirty="0" err="1"/>
                <a:t>undepleted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699339" y="3772773"/>
            <a:ext cx="4193727" cy="2456523"/>
            <a:chOff x="9157142" y="2376779"/>
            <a:chExt cx="4193727" cy="2456523"/>
          </a:xfrm>
        </p:grpSpPr>
        <p:cxnSp>
          <p:nvCxnSpPr>
            <p:cNvPr id="40" name="Straight Arrow Connector 39"/>
            <p:cNvCxnSpPr/>
            <p:nvPr/>
          </p:nvCxnSpPr>
          <p:spPr>
            <a:xfrm flipV="1">
              <a:off x="10799284" y="2376779"/>
              <a:ext cx="1708039" cy="1455252"/>
            </a:xfrm>
            <a:prstGeom prst="straightConnector1">
              <a:avLst/>
            </a:prstGeom>
            <a:ln w="28575">
              <a:solidFill>
                <a:srgbClr val="D2FFB9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9157142" y="3771473"/>
              <a:ext cx="419372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1371600" fontAlgn="auto">
                <a:spcBef>
                  <a:spcPts val="0"/>
                </a:spcBef>
                <a:spcAft>
                  <a:spcPts val="300"/>
                </a:spcAft>
                <a:defRPr sz="1600" u="sng">
                  <a:solidFill>
                    <a:srgbClr val="00B050"/>
                  </a:solidFill>
                  <a:latin typeface="Roboto"/>
                  <a:cs typeface="+mn-cs"/>
                </a:defRPr>
              </a:lvl1pPr>
            </a:lstStyle>
            <a:p>
              <a:r>
                <a:rPr lang="en-US" dirty="0"/>
                <a:t>Epitaxial layer: </a:t>
              </a:r>
            </a:p>
            <a:p>
              <a:r>
                <a:rPr lang="en-US" sz="1400" u="none" dirty="0">
                  <a:solidFill>
                    <a:schemeClr val="tx1"/>
                  </a:solidFill>
                </a:rPr>
                <a:t>The region on which the SiPM cells are built.</a:t>
              </a:r>
            </a:p>
            <a:p>
              <a:r>
                <a:rPr lang="en-US" sz="1400" u="none" dirty="0">
                  <a:solidFill>
                    <a:schemeClr val="tx1"/>
                  </a:solidFill>
                </a:rPr>
                <a:t>Usually fully depleted at breakdown. Close to the interface with the bulk, part of it is </a:t>
              </a:r>
              <a:r>
                <a:rPr lang="en-US" sz="1400" u="none" dirty="0" err="1">
                  <a:solidFill>
                    <a:schemeClr val="tx1"/>
                  </a:solidFill>
                </a:rPr>
                <a:t>undepleted</a:t>
              </a:r>
              <a:r>
                <a:rPr lang="en-US" sz="1400" u="none" dirty="0">
                  <a:solidFill>
                    <a:schemeClr val="tx1"/>
                  </a:solidFill>
                </a:rPr>
                <a:t>.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236917" y="4342510"/>
            <a:ext cx="4193727" cy="1632870"/>
            <a:chOff x="9157142" y="2946516"/>
            <a:chExt cx="4193727" cy="1632870"/>
          </a:xfrm>
        </p:grpSpPr>
        <p:cxnSp>
          <p:nvCxnSpPr>
            <p:cNvPr id="43" name="Straight Arrow Connector 42"/>
            <p:cNvCxnSpPr/>
            <p:nvPr/>
          </p:nvCxnSpPr>
          <p:spPr>
            <a:xfrm flipV="1">
              <a:off x="9743961" y="2946516"/>
              <a:ext cx="191565" cy="856159"/>
            </a:xfrm>
            <a:prstGeom prst="straightConnector1">
              <a:avLst/>
            </a:prstGeom>
            <a:ln w="28575">
              <a:solidFill>
                <a:srgbClr val="D2FFB9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9157142" y="3771473"/>
              <a:ext cx="4193727" cy="80791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1371600" fontAlgn="auto">
                <a:spcBef>
                  <a:spcPts val="0"/>
                </a:spcBef>
                <a:spcAft>
                  <a:spcPts val="300"/>
                </a:spcAft>
                <a:defRPr sz="1600" u="sng">
                  <a:solidFill>
                    <a:srgbClr val="00B050"/>
                  </a:solidFill>
                  <a:latin typeface="Roboto"/>
                  <a:cs typeface="+mn-cs"/>
                </a:defRPr>
              </a:lvl1pPr>
            </a:lstStyle>
            <a:p>
              <a:r>
                <a:rPr lang="en-US" dirty="0"/>
                <a:t>Bulk: </a:t>
              </a:r>
            </a:p>
            <a:p>
              <a:r>
                <a:rPr lang="en-US" sz="1400" u="none" dirty="0">
                  <a:solidFill>
                    <a:schemeClr val="tx1"/>
                  </a:solidFill>
                </a:rPr>
                <a:t>(Very) high-doping region upon which the epitaxial layer is built. Never depleted.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47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15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0029" y="59910"/>
            <a:ext cx="7186874" cy="57628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kern="0" dirty="0"/>
              <a:t>SiPM Gain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9927568" y="6600825"/>
            <a:ext cx="44767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7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0029" y="768568"/>
            <a:ext cx="50775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The Gain in a SiPM is a measure of the </a:t>
            </a:r>
            <a:r>
              <a:rPr lang="en-US" sz="1600" i="1" dirty="0">
                <a:solidFill>
                  <a:srgbClr val="00B050"/>
                </a:solidFill>
                <a:latin typeface="Roboto"/>
                <a:cs typeface="+mn-cs"/>
              </a:rPr>
              <a:t>number of carriers that pass through the high field region of one microcell during an avalanche</a:t>
            </a: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.</a:t>
            </a:r>
          </a:p>
          <a:p>
            <a:pPr defTabSz="1371600" fontAlgn="auto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It can be measured as the </a:t>
            </a:r>
            <a:r>
              <a:rPr lang="en-US" sz="1600" i="1" dirty="0">
                <a:solidFill>
                  <a:srgbClr val="00B050"/>
                </a:solidFill>
                <a:latin typeface="Roboto"/>
                <a:cs typeface="+mn-cs"/>
              </a:rPr>
              <a:t>integral of the output current of the SiPM </a:t>
            </a: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when an avalanche is triggered.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716985"/>
              </p:ext>
            </p:extLst>
          </p:nvPr>
        </p:nvGraphicFramePr>
        <p:xfrm>
          <a:off x="4014812" y="3436697"/>
          <a:ext cx="4541156" cy="2691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4556296" y="4247873"/>
            <a:ext cx="3746842" cy="2225645"/>
            <a:chOff x="1217296" y="4298873"/>
            <a:chExt cx="3214688" cy="1909542"/>
          </a:xfrm>
        </p:grpSpPr>
        <p:sp>
          <p:nvSpPr>
            <p:cNvPr id="9" name="Freeform 8"/>
            <p:cNvSpPr/>
            <p:nvPr/>
          </p:nvSpPr>
          <p:spPr>
            <a:xfrm>
              <a:off x="1472090" y="4298873"/>
              <a:ext cx="2959894" cy="1135336"/>
            </a:xfrm>
            <a:custGeom>
              <a:avLst/>
              <a:gdLst>
                <a:gd name="connsiteX0" fmla="*/ 0 w 2969419"/>
                <a:gd name="connsiteY0" fmla="*/ 1211277 h 1221860"/>
                <a:gd name="connsiteX1" fmla="*/ 38100 w 2969419"/>
                <a:gd name="connsiteY1" fmla="*/ 44464 h 1221860"/>
                <a:gd name="connsiteX2" fmla="*/ 57150 w 2969419"/>
                <a:gd name="connsiteY2" fmla="*/ 258777 h 1221860"/>
                <a:gd name="connsiteX3" fmla="*/ 147638 w 2969419"/>
                <a:gd name="connsiteY3" fmla="*/ 406414 h 1221860"/>
                <a:gd name="connsiteX4" fmla="*/ 471488 w 2969419"/>
                <a:gd name="connsiteY4" fmla="*/ 577864 h 1221860"/>
                <a:gd name="connsiteX5" fmla="*/ 938213 w 2969419"/>
                <a:gd name="connsiteY5" fmla="*/ 744552 h 1221860"/>
                <a:gd name="connsiteX6" fmla="*/ 1404938 w 2969419"/>
                <a:gd name="connsiteY6" fmla="*/ 868377 h 1221860"/>
                <a:gd name="connsiteX7" fmla="*/ 1976438 w 2969419"/>
                <a:gd name="connsiteY7" fmla="*/ 973152 h 1221860"/>
                <a:gd name="connsiteX8" fmla="*/ 2400300 w 2969419"/>
                <a:gd name="connsiteY8" fmla="*/ 1039827 h 1221860"/>
                <a:gd name="connsiteX9" fmla="*/ 2667000 w 2969419"/>
                <a:gd name="connsiteY9" fmla="*/ 1058877 h 1221860"/>
                <a:gd name="connsiteX10" fmla="*/ 2900363 w 2969419"/>
                <a:gd name="connsiteY10" fmla="*/ 1096977 h 1221860"/>
                <a:gd name="connsiteX11" fmla="*/ 2962275 w 2969419"/>
                <a:gd name="connsiteY11" fmla="*/ 1106502 h 1221860"/>
                <a:gd name="connsiteX12" fmla="*/ 2967038 w 2969419"/>
                <a:gd name="connsiteY12" fmla="*/ 1206514 h 1221860"/>
                <a:gd name="connsiteX13" fmla="*/ 2952750 w 2969419"/>
                <a:gd name="connsiteY13" fmla="*/ 1220802 h 1221860"/>
                <a:gd name="connsiteX14" fmla="*/ 2909888 w 2969419"/>
                <a:gd name="connsiteY14" fmla="*/ 1220802 h 1221860"/>
                <a:gd name="connsiteX15" fmla="*/ 0 w 2969419"/>
                <a:gd name="connsiteY15" fmla="*/ 1211277 h 122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69419" h="1221860">
                  <a:moveTo>
                    <a:pt x="0" y="1211277"/>
                  </a:moveTo>
                  <a:cubicBezTo>
                    <a:pt x="14287" y="707245"/>
                    <a:pt x="28575" y="203214"/>
                    <a:pt x="38100" y="44464"/>
                  </a:cubicBezTo>
                  <a:cubicBezTo>
                    <a:pt x="47625" y="-114286"/>
                    <a:pt x="38894" y="198452"/>
                    <a:pt x="57150" y="258777"/>
                  </a:cubicBezTo>
                  <a:cubicBezTo>
                    <a:pt x="75406" y="319102"/>
                    <a:pt x="78582" y="353233"/>
                    <a:pt x="147638" y="406414"/>
                  </a:cubicBezTo>
                  <a:cubicBezTo>
                    <a:pt x="216694" y="459595"/>
                    <a:pt x="339726" y="521508"/>
                    <a:pt x="471488" y="577864"/>
                  </a:cubicBezTo>
                  <a:cubicBezTo>
                    <a:pt x="603251" y="634220"/>
                    <a:pt x="782638" y="696133"/>
                    <a:pt x="938213" y="744552"/>
                  </a:cubicBezTo>
                  <a:cubicBezTo>
                    <a:pt x="1093788" y="792971"/>
                    <a:pt x="1231901" y="830277"/>
                    <a:pt x="1404938" y="868377"/>
                  </a:cubicBezTo>
                  <a:cubicBezTo>
                    <a:pt x="1577975" y="906477"/>
                    <a:pt x="1810544" y="944577"/>
                    <a:pt x="1976438" y="973152"/>
                  </a:cubicBezTo>
                  <a:cubicBezTo>
                    <a:pt x="2142332" y="1001727"/>
                    <a:pt x="2285206" y="1025539"/>
                    <a:pt x="2400300" y="1039827"/>
                  </a:cubicBezTo>
                  <a:cubicBezTo>
                    <a:pt x="2515394" y="1054114"/>
                    <a:pt x="2583656" y="1049352"/>
                    <a:pt x="2667000" y="1058877"/>
                  </a:cubicBezTo>
                  <a:cubicBezTo>
                    <a:pt x="2750344" y="1068402"/>
                    <a:pt x="2900363" y="1096977"/>
                    <a:pt x="2900363" y="1096977"/>
                  </a:cubicBezTo>
                  <a:cubicBezTo>
                    <a:pt x="2949575" y="1104914"/>
                    <a:pt x="2951163" y="1088246"/>
                    <a:pt x="2962275" y="1106502"/>
                  </a:cubicBezTo>
                  <a:cubicBezTo>
                    <a:pt x="2973388" y="1124758"/>
                    <a:pt x="2968625" y="1187464"/>
                    <a:pt x="2967038" y="1206514"/>
                  </a:cubicBezTo>
                  <a:cubicBezTo>
                    <a:pt x="2965451" y="1225564"/>
                    <a:pt x="2962275" y="1218421"/>
                    <a:pt x="2952750" y="1220802"/>
                  </a:cubicBezTo>
                  <a:cubicBezTo>
                    <a:pt x="2943225" y="1223183"/>
                    <a:pt x="2909888" y="1220802"/>
                    <a:pt x="2909888" y="1220802"/>
                  </a:cubicBezTo>
                  <a:lnTo>
                    <a:pt x="0" y="1211277"/>
                  </a:lnTo>
                  <a:close/>
                </a:path>
              </a:pathLst>
            </a:custGeom>
            <a:pattFill prst="wdUpDiag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17296" y="5746750"/>
              <a:ext cx="10001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00B0F0"/>
                  </a:solidFill>
                </a:rPr>
                <a:t>Gain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1695768" y="5129409"/>
              <a:ext cx="88900" cy="609600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6200597" y="3066288"/>
            <a:ext cx="4184171" cy="1976491"/>
            <a:chOff x="4502629" y="2529357"/>
            <a:chExt cx="4184171" cy="1976491"/>
          </a:xfrm>
        </p:grpSpPr>
        <p:sp>
          <p:nvSpPr>
            <p:cNvPr id="13" name="TextBox 12"/>
            <p:cNvSpPr txBox="1"/>
            <p:nvPr/>
          </p:nvSpPr>
          <p:spPr>
            <a:xfrm>
              <a:off x="6370320" y="2529357"/>
              <a:ext cx="2316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BE4B48"/>
                  </a:solidFill>
                </a:rPr>
                <a:t>Recharge time constant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4502629" y="3153657"/>
              <a:ext cx="1867691" cy="1352191"/>
            </a:xfrm>
            <a:prstGeom prst="straightConnector1">
              <a:avLst/>
            </a:prstGeom>
            <a:ln w="19050">
              <a:solidFill>
                <a:srgbClr val="BE4B4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5EEC775-EC0B-447C-B457-A364DE2108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5781" y="336656"/>
            <a:ext cx="3446111" cy="22012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403" y="296863"/>
            <a:ext cx="2942004" cy="2712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7533" y="2462778"/>
                <a:ext cx="2295372" cy="3181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𝐺𝑎𝑖𝑛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𝑂𝑉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33" y="2462778"/>
                <a:ext cx="2295372" cy="318164"/>
              </a:xfrm>
              <a:prstGeom prst="rect">
                <a:avLst/>
              </a:prstGeom>
              <a:blipFill>
                <a:blip r:embed="rId5"/>
                <a:stretch>
                  <a:fillRect l="-1862" b="-1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57533" y="2838165"/>
                <a:ext cx="2647583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𝑟𝑒𝑐h𝑎𝑟𝑔𝑒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533" y="2838165"/>
                <a:ext cx="2647583" cy="319318"/>
              </a:xfrm>
              <a:prstGeom prst="rect">
                <a:avLst/>
              </a:prstGeom>
              <a:blipFill>
                <a:blip r:embed="rId6"/>
                <a:stretch>
                  <a:fillRect l="-691" b="-269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514080"/>
              </p:ext>
            </p:extLst>
          </p:nvPr>
        </p:nvGraphicFramePr>
        <p:xfrm>
          <a:off x="186337" y="3617847"/>
          <a:ext cx="3409247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7947">
                  <a:extLst>
                    <a:ext uri="{9D8B030D-6E8A-4147-A177-3AD203B41FA5}">
                      <a16:colId xmlns:a16="http://schemas.microsoft.com/office/drawing/2014/main" val="2145893386"/>
                    </a:ext>
                  </a:extLst>
                </a:gridCol>
                <a:gridCol w="2431300">
                  <a:extLst>
                    <a:ext uri="{9D8B030D-6E8A-4147-A177-3AD203B41FA5}">
                      <a16:colId xmlns:a16="http://schemas.microsoft.com/office/drawing/2014/main" val="9126324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Typical values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4843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R</a:t>
                      </a:r>
                      <a:r>
                        <a:rPr lang="en-US" sz="1400" baseline="-25000" dirty="0" err="1"/>
                        <a:t>q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500 </a:t>
                      </a:r>
                      <a:r>
                        <a:rPr lang="en-US" sz="1400" dirty="0" err="1"/>
                        <a:t>kOhm</a:t>
                      </a:r>
                      <a:r>
                        <a:rPr lang="en-US" sz="1400" dirty="0"/>
                        <a:t> – 1.5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Mohm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244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</a:t>
                      </a:r>
                      <a:r>
                        <a:rPr lang="en-US" sz="1400" baseline="-2500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15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fF</a:t>
                      </a:r>
                      <a:r>
                        <a:rPr lang="en-US" sz="1400" baseline="0" dirty="0"/>
                        <a:t> – 150 </a:t>
                      </a:r>
                      <a:r>
                        <a:rPr lang="en-US" sz="1400" baseline="0" dirty="0" err="1"/>
                        <a:t>fF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89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 err="1"/>
                        <a:t>C</a:t>
                      </a:r>
                      <a:r>
                        <a:rPr lang="en-US" sz="1400" baseline="-25000" dirty="0" err="1"/>
                        <a:t>q</a:t>
                      </a:r>
                      <a:endParaRPr lang="en-US" sz="1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fF</a:t>
                      </a:r>
                      <a:r>
                        <a:rPr lang="en-US" sz="1400" baseline="0" dirty="0"/>
                        <a:t> – 10 </a:t>
                      </a:r>
                      <a:r>
                        <a:rPr lang="en-US" sz="1400" baseline="0" dirty="0" err="1"/>
                        <a:t>fF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16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Tau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 ns – 100 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9874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294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16</a:t>
            </a:fld>
            <a:endParaRPr lang="en-GB"/>
          </a:p>
        </p:txBody>
      </p:sp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3864156" y="353015"/>
            <a:ext cx="7800975" cy="613883"/>
          </a:xfrm>
        </p:spPr>
        <p:txBody>
          <a:bodyPr/>
          <a:lstStyle/>
          <a:p>
            <a:pPr algn="l"/>
            <a:r>
              <a:rPr lang="en-US" sz="3200" dirty="0"/>
              <a:t>Photon Detection Eff&lt;</a:t>
            </a:r>
            <a:r>
              <a:rPr lang="en-US" sz="3200" dirty="0" err="1"/>
              <a:t>iciency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249099" y="2710878"/>
                <a:ext cx="5737860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𝑃𝐷𝐸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𝐹𝐹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 ∙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𝑄𝐸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∙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099" y="2710878"/>
                <a:ext cx="5737860" cy="6771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/>
          <p:cNvCxnSpPr/>
          <p:nvPr/>
        </p:nvCxnSpPr>
        <p:spPr>
          <a:xfrm flipV="1">
            <a:off x="7001699" y="3477547"/>
            <a:ext cx="549989" cy="7137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10707" y="4280835"/>
            <a:ext cx="17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Fill Factor</a:t>
            </a:r>
          </a:p>
        </p:txBody>
      </p:sp>
      <p:cxnSp>
        <p:nvCxnSpPr>
          <p:cNvPr id="8" name="Straight Arrow Connector 7"/>
          <p:cNvCxnSpPr>
            <a:stCxn id="9" idx="0"/>
          </p:cNvCxnSpPr>
          <p:nvPr/>
        </p:nvCxnSpPr>
        <p:spPr>
          <a:xfrm flipV="1">
            <a:off x="8910509" y="3387987"/>
            <a:ext cx="179070" cy="892848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59547" y="4280835"/>
            <a:ext cx="1701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Quantum Efficiency</a:t>
            </a:r>
          </a:p>
        </p:txBody>
      </p:sp>
      <p:cxnSp>
        <p:nvCxnSpPr>
          <p:cNvPr id="10" name="Straight Arrow Connector 9"/>
          <p:cNvCxnSpPr>
            <a:stCxn id="11" idx="0"/>
          </p:cNvCxnSpPr>
          <p:nvPr/>
        </p:nvCxnSpPr>
        <p:spPr>
          <a:xfrm flipH="1" flipV="1">
            <a:off x="10478889" y="3477547"/>
            <a:ext cx="820490" cy="803288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0448417" y="4280835"/>
            <a:ext cx="1701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Avalanche Triggering Probability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47377" y="1139065"/>
            <a:ext cx="89295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Photon Detection Efficiency (PDE) is a measurement of the </a:t>
            </a:r>
            <a:r>
              <a:rPr lang="en-US" sz="1600" i="1" dirty="0">
                <a:solidFill>
                  <a:srgbClr val="00B050"/>
                </a:solidFill>
                <a:latin typeface="Roboto"/>
                <a:cs typeface="+mn-cs"/>
              </a:rPr>
              <a:t>probability that a photon impinging on the SiPM surface starts an avalanche</a:t>
            </a: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.</a:t>
            </a:r>
          </a:p>
        </p:txBody>
      </p:sp>
      <p:pic>
        <p:nvPicPr>
          <p:cNvPr id="13" name="Immagin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86" y="2188780"/>
            <a:ext cx="5342004" cy="34106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7378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20291" y="6572981"/>
            <a:ext cx="672519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17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85824" y="274639"/>
            <a:ext cx="7800975" cy="63463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/>
              <a:t>Avalanche triggering probability: Pt</a:t>
            </a:r>
          </a:p>
        </p:txBody>
      </p:sp>
      <p:sp>
        <p:nvSpPr>
          <p:cNvPr id="6" name="Rectangle 5"/>
          <p:cNvSpPr/>
          <p:nvPr/>
        </p:nvSpPr>
        <p:spPr>
          <a:xfrm>
            <a:off x="169045" y="1060688"/>
            <a:ext cx="89295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400" i="1" dirty="0">
                <a:solidFill>
                  <a:srgbClr val="00B050"/>
                </a:solidFill>
                <a:latin typeface="Roboto"/>
                <a:cs typeface="+mn-cs"/>
              </a:rPr>
              <a:t>Avalanche triggering probability increases with overvoltage</a:t>
            </a:r>
            <a:r>
              <a:rPr lang="en-US" sz="1400" dirty="0">
                <a:solidFill>
                  <a:srgbClr val="44546A"/>
                </a:solidFill>
                <a:latin typeface="Roboto"/>
                <a:cs typeface="+mn-cs"/>
              </a:rPr>
              <a:t>, from zero at V</a:t>
            </a:r>
            <a:r>
              <a:rPr lang="en-US" sz="1400" baseline="-25000" dirty="0">
                <a:solidFill>
                  <a:srgbClr val="44546A"/>
                </a:solidFill>
                <a:latin typeface="Roboto"/>
                <a:cs typeface="+mn-cs"/>
              </a:rPr>
              <a:t>BD</a:t>
            </a:r>
            <a:r>
              <a:rPr lang="en-US" sz="1400" dirty="0">
                <a:solidFill>
                  <a:srgbClr val="44546A"/>
                </a:solidFill>
                <a:latin typeface="Roboto"/>
                <a:cs typeface="+mn-cs"/>
              </a:rPr>
              <a:t> to 100% at high bias.</a:t>
            </a:r>
          </a:p>
          <a:p>
            <a:pPr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400" dirty="0">
                <a:solidFill>
                  <a:srgbClr val="44546A"/>
                </a:solidFill>
                <a:latin typeface="Roboto"/>
                <a:cs typeface="+mn-cs"/>
              </a:rPr>
              <a:t>At the same level of bias and peak electric field, </a:t>
            </a:r>
            <a:r>
              <a:rPr lang="en-US" sz="1400" i="1" dirty="0">
                <a:solidFill>
                  <a:srgbClr val="00B050"/>
                </a:solidFill>
                <a:latin typeface="Roboto"/>
                <a:cs typeface="+mn-cs"/>
              </a:rPr>
              <a:t>electrons have a higher probability of initiating </a:t>
            </a:r>
            <a:r>
              <a:rPr lang="en-US" sz="1400" dirty="0">
                <a:solidFill>
                  <a:srgbClr val="44546A"/>
                </a:solidFill>
                <a:latin typeface="Roboto"/>
                <a:cs typeface="+mn-cs"/>
              </a:rPr>
              <a:t>an avalanche compared to holes.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9045" y="6208551"/>
            <a:ext cx="56994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800" dirty="0">
                <a:solidFill>
                  <a:srgbClr val="44546A"/>
                </a:solidFill>
                <a:latin typeface="Roboto"/>
                <a:cs typeface="+mn-cs"/>
              </a:rPr>
              <a:t>Oldham, W. G., Samuelson, R. R., &amp; </a:t>
            </a:r>
            <a:r>
              <a:rPr lang="en-US" sz="800" dirty="0" err="1">
                <a:solidFill>
                  <a:srgbClr val="44546A"/>
                </a:solidFill>
                <a:latin typeface="Roboto"/>
                <a:cs typeface="+mn-cs"/>
              </a:rPr>
              <a:t>Antognetti</a:t>
            </a:r>
            <a:r>
              <a:rPr lang="en-US" sz="800" dirty="0">
                <a:solidFill>
                  <a:srgbClr val="44546A"/>
                </a:solidFill>
                <a:latin typeface="Roboto"/>
                <a:cs typeface="+mn-cs"/>
              </a:rPr>
              <a:t>, P. (1972). Triggering phenomena in avalanche diodes. IEEE Transactions on Electron Devices, 19(9), 1056–1060. doi:10.1109/t-ed.1972.17544 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1964197" y="2253139"/>
            <a:ext cx="5021253" cy="3655512"/>
            <a:chOff x="274735" y="2253139"/>
            <a:chExt cx="5021253" cy="3655512"/>
          </a:xfrm>
        </p:grpSpPr>
        <p:grpSp>
          <p:nvGrpSpPr>
            <p:cNvPr id="8" name="Group 7"/>
            <p:cNvGrpSpPr/>
            <p:nvPr/>
          </p:nvGrpSpPr>
          <p:grpSpPr>
            <a:xfrm>
              <a:off x="650532" y="3014301"/>
              <a:ext cx="1917395" cy="2845319"/>
              <a:chOff x="1030737" y="1876071"/>
              <a:chExt cx="2977929" cy="3823442"/>
            </a:xfrm>
          </p:grpSpPr>
          <p:sp>
            <p:nvSpPr>
              <p:cNvPr id="9" name="Rettangolo 25"/>
              <p:cNvSpPr/>
              <p:nvPr/>
            </p:nvSpPr>
            <p:spPr>
              <a:xfrm>
                <a:off x="1032290" y="4677849"/>
                <a:ext cx="2968604" cy="102166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sp>
            <p:nvSpPr>
              <p:cNvPr id="10" name="Rettangolo 26"/>
              <p:cNvSpPr/>
              <p:nvPr/>
            </p:nvSpPr>
            <p:spPr>
              <a:xfrm>
                <a:off x="1033845" y="2383743"/>
                <a:ext cx="2968604" cy="234518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sp>
            <p:nvSpPr>
              <p:cNvPr id="11" name="Rettangolo 28"/>
              <p:cNvSpPr/>
              <p:nvPr/>
            </p:nvSpPr>
            <p:spPr>
              <a:xfrm>
                <a:off x="1708387" y="2408358"/>
                <a:ext cx="1577556" cy="8306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High-field region</a:t>
                </a:r>
              </a:p>
            </p:txBody>
          </p:sp>
          <p:sp>
            <p:nvSpPr>
              <p:cNvPr id="12" name="Rettangolo 29"/>
              <p:cNvSpPr/>
              <p:nvPr/>
            </p:nvSpPr>
            <p:spPr>
              <a:xfrm>
                <a:off x="3674471" y="2408356"/>
                <a:ext cx="324837" cy="8306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sp>
            <p:nvSpPr>
              <p:cNvPr id="13" name="Rettangolo 30"/>
              <p:cNvSpPr/>
              <p:nvPr/>
            </p:nvSpPr>
            <p:spPr>
              <a:xfrm>
                <a:off x="1037622" y="2404600"/>
                <a:ext cx="324837" cy="8306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sp>
            <p:nvSpPr>
              <p:cNvPr id="14" name="Rettangolo 31"/>
              <p:cNvSpPr/>
              <p:nvPr/>
            </p:nvSpPr>
            <p:spPr>
              <a:xfrm>
                <a:off x="3366764" y="2388390"/>
                <a:ext cx="222257" cy="291638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sp>
            <p:nvSpPr>
              <p:cNvPr id="15" name="Rettangolo 32"/>
              <p:cNvSpPr/>
              <p:nvPr/>
            </p:nvSpPr>
            <p:spPr>
              <a:xfrm>
                <a:off x="1409974" y="2373089"/>
                <a:ext cx="222257" cy="2916387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600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1030737" y="1876071"/>
                <a:ext cx="2977929" cy="535532"/>
                <a:chOff x="1030737" y="1171675"/>
                <a:chExt cx="2977929" cy="1239928"/>
              </a:xfrm>
            </p:grpSpPr>
            <p:sp>
              <p:nvSpPr>
                <p:cNvPr id="17" name="Rettangolo 27"/>
                <p:cNvSpPr/>
                <p:nvPr/>
              </p:nvSpPr>
              <p:spPr>
                <a:xfrm>
                  <a:off x="1030737" y="1914702"/>
                  <a:ext cx="2977929" cy="496901"/>
                </a:xfrm>
                <a:prstGeom prst="rect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600"/>
                </a:p>
              </p:txBody>
            </p:sp>
            <p:sp>
              <p:nvSpPr>
                <p:cNvPr id="18" name="Rettangolo 33"/>
                <p:cNvSpPr/>
                <p:nvPr/>
              </p:nvSpPr>
              <p:spPr>
                <a:xfrm>
                  <a:off x="1772111" y="1928636"/>
                  <a:ext cx="138327" cy="47368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600"/>
                </a:p>
              </p:txBody>
            </p:sp>
            <p:sp>
              <p:nvSpPr>
                <p:cNvPr id="19" name="Rettangolo 34"/>
                <p:cNvSpPr/>
                <p:nvPr/>
              </p:nvSpPr>
              <p:spPr>
                <a:xfrm>
                  <a:off x="1521876" y="1538544"/>
                  <a:ext cx="382343" cy="39937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600"/>
                </a:p>
              </p:txBody>
            </p:sp>
            <p:sp>
              <p:nvSpPr>
                <p:cNvPr id="20" name="Rettangolo 35"/>
                <p:cNvSpPr/>
                <p:nvPr/>
              </p:nvSpPr>
              <p:spPr>
                <a:xfrm>
                  <a:off x="1360235" y="1171675"/>
                  <a:ext cx="382343" cy="399378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600"/>
                </a:p>
              </p:txBody>
            </p:sp>
            <p:sp>
              <p:nvSpPr>
                <p:cNvPr id="21" name="Rettangolo 36"/>
                <p:cNvSpPr/>
                <p:nvPr/>
              </p:nvSpPr>
              <p:spPr>
                <a:xfrm>
                  <a:off x="1358681" y="1496750"/>
                  <a:ext cx="167857" cy="417954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sz="1600"/>
                </a:p>
              </p:txBody>
            </p:sp>
          </p:grp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561189" y="3732942"/>
              <a:ext cx="2721905" cy="1629514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299461" y="2923447"/>
              <a:ext cx="1348740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n-US"/>
              </a:defPPr>
              <a:lvl1pPr defTabSz="1371600" fontAlgn="auto">
                <a:spcBef>
                  <a:spcPts val="0"/>
                </a:spcBef>
                <a:spcAft>
                  <a:spcPts val="1200"/>
                </a:spcAft>
                <a:defRPr sz="1600">
                  <a:solidFill>
                    <a:srgbClr val="44546A"/>
                  </a:solidFill>
                  <a:latin typeface="Roboto"/>
                  <a:cs typeface="+mn-cs"/>
                </a:defRPr>
              </a:lvl1pPr>
            </a:lstStyle>
            <a:p>
              <a:pPr algn="ctr"/>
              <a:r>
                <a:rPr lang="en-US" sz="1100" dirty="0"/>
                <a:t>Electric Field</a:t>
              </a: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74735" y="2253139"/>
              <a:ext cx="1103390" cy="2884194"/>
              <a:chOff x="274735" y="2425252"/>
              <a:chExt cx="1103390" cy="2884194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74735" y="2425252"/>
                <a:ext cx="938205" cy="2390550"/>
                <a:chOff x="274735" y="2425252"/>
                <a:chExt cx="938205" cy="2390550"/>
              </a:xfrm>
            </p:grpSpPr>
            <p:cxnSp>
              <p:nvCxnSpPr>
                <p:cNvPr id="31" name="Straight Arrow Connector 30"/>
                <p:cNvCxnSpPr/>
                <p:nvPr/>
              </p:nvCxnSpPr>
              <p:spPr>
                <a:xfrm>
                  <a:off x="1212940" y="2514600"/>
                  <a:ext cx="0" cy="2301202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/>
                <p:cNvSpPr txBox="1"/>
                <p:nvPr/>
              </p:nvSpPr>
              <p:spPr>
                <a:xfrm>
                  <a:off x="274735" y="2425252"/>
                  <a:ext cx="92202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rgbClr val="C00000"/>
                      </a:solidFill>
                    </a:rPr>
                    <a:t>Red photon</a:t>
                  </a: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1240965" y="4030980"/>
                <a:ext cx="137160" cy="1278466"/>
                <a:chOff x="1240965" y="4030980"/>
                <a:chExt cx="137160" cy="1278466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1240965" y="4705741"/>
                  <a:ext cx="137160" cy="137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1240965" y="4871738"/>
                  <a:ext cx="137160" cy="13716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1319285" y="4030980"/>
                  <a:ext cx="0" cy="6950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1319285" y="5008898"/>
                  <a:ext cx="0" cy="30054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" name="Group 32"/>
            <p:cNvGrpSpPr/>
            <p:nvPr/>
          </p:nvGrpSpPr>
          <p:grpSpPr>
            <a:xfrm>
              <a:off x="1783636" y="2253139"/>
              <a:ext cx="1119382" cy="2884194"/>
              <a:chOff x="1783636" y="2425252"/>
              <a:chExt cx="1119382" cy="2884194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1980998" y="2425252"/>
                <a:ext cx="922020" cy="1239949"/>
                <a:chOff x="1980998" y="2425252"/>
                <a:chExt cx="922020" cy="1239949"/>
              </a:xfrm>
            </p:grpSpPr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1985000" y="2514600"/>
                  <a:ext cx="0" cy="1150601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1980998" y="2425252"/>
                  <a:ext cx="92202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B0F0"/>
                      </a:solidFill>
                    </a:rPr>
                    <a:t>Blue photon</a:t>
                  </a: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1783636" y="3466103"/>
                <a:ext cx="137160" cy="1843343"/>
                <a:chOff x="1783636" y="3466103"/>
                <a:chExt cx="137160" cy="1843343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1783636" y="3466103"/>
                  <a:ext cx="137160" cy="137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1783636" y="3632100"/>
                  <a:ext cx="137160" cy="13716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1859836" y="3769260"/>
                  <a:ext cx="0" cy="154018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" name="Group 40"/>
            <p:cNvGrpSpPr/>
            <p:nvPr/>
          </p:nvGrpSpPr>
          <p:grpSpPr>
            <a:xfrm>
              <a:off x="2667705" y="2253139"/>
              <a:ext cx="1103390" cy="2884194"/>
              <a:chOff x="274735" y="2425252"/>
              <a:chExt cx="1103390" cy="288419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274735" y="2425252"/>
                <a:ext cx="938205" cy="2390550"/>
                <a:chOff x="274735" y="2425252"/>
                <a:chExt cx="938205" cy="2390550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1212940" y="2514600"/>
                  <a:ext cx="0" cy="2301202"/>
                </a:xfrm>
                <a:prstGeom prst="straightConnector1">
                  <a:avLst/>
                </a:prstGeom>
                <a:ln w="38100">
                  <a:solidFill>
                    <a:srgbClr val="C0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274735" y="2425252"/>
                  <a:ext cx="92202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1400" dirty="0">
                      <a:solidFill>
                        <a:srgbClr val="C00000"/>
                      </a:solidFill>
                    </a:rPr>
                    <a:t>Red photon</a:t>
                  </a: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240965" y="4030980"/>
                <a:ext cx="137160" cy="1278466"/>
                <a:chOff x="1240965" y="4030980"/>
                <a:chExt cx="137160" cy="1278466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1240965" y="4705741"/>
                  <a:ext cx="137160" cy="137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1240965" y="4871738"/>
                  <a:ext cx="137160" cy="13716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1319285" y="4030980"/>
                  <a:ext cx="0" cy="69506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1319285" y="5008898"/>
                  <a:ext cx="0" cy="300548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Group 49"/>
            <p:cNvGrpSpPr/>
            <p:nvPr/>
          </p:nvGrpSpPr>
          <p:grpSpPr>
            <a:xfrm>
              <a:off x="4176606" y="2253139"/>
              <a:ext cx="1119382" cy="2884194"/>
              <a:chOff x="1783636" y="2425252"/>
              <a:chExt cx="1119382" cy="2884194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980998" y="2425252"/>
                <a:ext cx="922020" cy="1239949"/>
                <a:chOff x="1980998" y="2425252"/>
                <a:chExt cx="922020" cy="1239949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1985000" y="2514600"/>
                  <a:ext cx="0" cy="1150601"/>
                </a:xfrm>
                <a:prstGeom prst="straightConnector1">
                  <a:avLst/>
                </a:prstGeom>
                <a:ln w="38100"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56"/>
                <p:cNvSpPr txBox="1"/>
                <p:nvPr/>
              </p:nvSpPr>
              <p:spPr>
                <a:xfrm>
                  <a:off x="1980998" y="2425252"/>
                  <a:ext cx="92202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B0F0"/>
                      </a:solidFill>
                    </a:rPr>
                    <a:t>Blue photon</a:t>
                  </a:r>
                </a:p>
              </p:txBody>
            </p:sp>
          </p:grpSp>
          <p:grpSp>
            <p:nvGrpSpPr>
              <p:cNvPr id="52" name="Group 51"/>
              <p:cNvGrpSpPr/>
              <p:nvPr/>
            </p:nvGrpSpPr>
            <p:grpSpPr>
              <a:xfrm>
                <a:off x="1783636" y="3466103"/>
                <a:ext cx="137160" cy="1843343"/>
                <a:chOff x="1783636" y="3466103"/>
                <a:chExt cx="137160" cy="1843343"/>
              </a:xfrm>
            </p:grpSpPr>
            <p:sp>
              <p:nvSpPr>
                <p:cNvPr id="53" name="Oval 52"/>
                <p:cNvSpPr/>
                <p:nvPr/>
              </p:nvSpPr>
              <p:spPr>
                <a:xfrm>
                  <a:off x="1783636" y="3466103"/>
                  <a:ext cx="137160" cy="13716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783636" y="3632100"/>
                  <a:ext cx="137160" cy="13716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1859836" y="3769260"/>
                  <a:ext cx="0" cy="154018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58" name="Group 57"/>
          <p:cNvGrpSpPr/>
          <p:nvPr/>
        </p:nvGrpSpPr>
        <p:grpSpPr>
          <a:xfrm>
            <a:off x="7700020" y="1799454"/>
            <a:ext cx="3443685" cy="3873488"/>
            <a:chOff x="5418375" y="2325062"/>
            <a:chExt cx="3443685" cy="3873488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70002" y="2325062"/>
              <a:ext cx="2616242" cy="2856296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5418375" y="5244443"/>
              <a:ext cx="344368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 fontAlgn="auto">
                <a:spcBef>
                  <a:spcPts val="0"/>
                </a:spcBef>
                <a:spcAft>
                  <a:spcPts val="1200"/>
                </a:spcAft>
              </a:pPr>
              <a:r>
                <a:rPr lang="en-US" sz="1400" dirty="0">
                  <a:solidFill>
                    <a:srgbClr val="44546A"/>
                  </a:solidFill>
                  <a:latin typeface="Roboto"/>
                  <a:cs typeface="+mn-cs"/>
                </a:rPr>
                <a:t>Qualitative plot of </a:t>
              </a:r>
              <a:r>
                <a:rPr lang="en-US" sz="1400" i="1" dirty="0">
                  <a:solidFill>
                    <a:srgbClr val="00B050"/>
                  </a:solidFill>
                  <a:latin typeface="Roboto"/>
                  <a:cs typeface="+mn-cs"/>
                </a:rPr>
                <a:t>avalanche triggering probability for holes, electrons and total</a:t>
              </a:r>
              <a:r>
                <a:rPr lang="en-US" sz="1400" dirty="0">
                  <a:solidFill>
                    <a:srgbClr val="44546A"/>
                  </a:solidFill>
                  <a:latin typeface="Roboto"/>
                  <a:cs typeface="+mn-cs"/>
                </a:rPr>
                <a:t> </a:t>
              </a:r>
              <a:r>
                <a:rPr lang="en-US" sz="1400" i="1" dirty="0">
                  <a:solidFill>
                    <a:srgbClr val="00B050"/>
                  </a:solidFill>
                  <a:latin typeface="Roboto"/>
                  <a:cs typeface="+mn-cs"/>
                </a:rPr>
                <a:t>vs. depth </a:t>
              </a:r>
              <a:r>
                <a:rPr lang="en-US" sz="1400" dirty="0">
                  <a:solidFill>
                    <a:srgbClr val="44546A"/>
                  </a:solidFill>
                  <a:latin typeface="Roboto"/>
                  <a:cs typeface="+mn-cs"/>
                </a:rPr>
                <a:t>in an p-on-n junction similar to the one used in NUV-HD SiPMs.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298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18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903" y="728473"/>
            <a:ext cx="4229100" cy="56102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77508" y="1062693"/>
            <a:ext cx="7228837" cy="646331"/>
            <a:chOff x="1819565" y="1480705"/>
            <a:chExt cx="7228837" cy="646331"/>
          </a:xfrm>
        </p:grpSpPr>
        <p:cxnSp>
          <p:nvCxnSpPr>
            <p:cNvPr id="6" name="Straight Arrow Connector 5"/>
            <p:cNvCxnSpPr>
              <a:stCxn id="7" idx="1"/>
            </p:cNvCxnSpPr>
            <p:nvPr/>
          </p:nvCxnSpPr>
          <p:spPr>
            <a:xfrm flipH="1">
              <a:off x="1819565" y="1803871"/>
              <a:ext cx="3272170" cy="71113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091735" y="1480705"/>
              <a:ext cx="39566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FF"/>
                  </a:solidFill>
                </a:rPr>
                <a:t>Fast increase of Pt with over-voltage:</a:t>
              </a:r>
            </a:p>
            <a:p>
              <a:r>
                <a:rPr lang="en-US" dirty="0">
                  <a:solidFill>
                    <a:srgbClr val="FF00FF"/>
                  </a:solidFill>
                  <a:sym typeface="Wingdings" panose="05000000000000000000" pitchFamily="2" charset="2"/>
                </a:rPr>
                <a:t> a</a:t>
              </a:r>
              <a:r>
                <a:rPr lang="en-US" dirty="0">
                  <a:solidFill>
                    <a:srgbClr val="FF00FF"/>
                  </a:solidFill>
                </a:rPr>
                <a:t>valanche is initiated by electrons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77508" y="4704600"/>
            <a:ext cx="7228837" cy="1287540"/>
            <a:chOff x="1819565" y="1640507"/>
            <a:chExt cx="7228837" cy="1287540"/>
          </a:xfrm>
        </p:grpSpPr>
        <p:cxnSp>
          <p:nvCxnSpPr>
            <p:cNvPr id="9" name="Straight Arrow Connector 8"/>
            <p:cNvCxnSpPr>
              <a:stCxn id="10" idx="1"/>
            </p:cNvCxnSpPr>
            <p:nvPr/>
          </p:nvCxnSpPr>
          <p:spPr>
            <a:xfrm flipH="1" flipV="1">
              <a:off x="1819565" y="1640507"/>
              <a:ext cx="3272170" cy="825875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091735" y="2004717"/>
              <a:ext cx="39566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Slower increase of Pt with over-voltage:</a:t>
              </a:r>
            </a:p>
            <a:p>
              <a:r>
                <a:rPr lang="en-US" dirty="0">
                  <a:solidFill>
                    <a:srgbClr val="00B050"/>
                  </a:solidFill>
                  <a:sym typeface="Wingdings" panose="05000000000000000000" pitchFamily="2" charset="2"/>
                </a:rPr>
                <a:t> a</a:t>
              </a:r>
              <a:r>
                <a:rPr lang="en-US" dirty="0">
                  <a:solidFill>
                    <a:srgbClr val="00B050"/>
                  </a:solidFill>
                </a:rPr>
                <a:t>valanche is initiated by holes (and electrons)</a:t>
              </a:r>
            </a:p>
          </p:txBody>
        </p: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90838"/>
            <a:ext cx="10391776" cy="619984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NUV-HD technology: effect of overvoltage on avalanche trigger probability (Pt)</a:t>
            </a:r>
          </a:p>
        </p:txBody>
      </p:sp>
    </p:spTree>
    <p:extLst>
      <p:ext uri="{BB962C8B-B14F-4D97-AF65-F5344CB8AC3E}">
        <p14:creationId xmlns:p14="http://schemas.microsoft.com/office/powerpoint/2010/main" val="1586573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19</a:t>
            </a:fld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90838"/>
            <a:ext cx="10391776" cy="619984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Effect of geometry on PDE </a:t>
            </a:r>
          </a:p>
        </p:txBody>
      </p:sp>
      <p:graphicFrame>
        <p:nvGraphicFramePr>
          <p:cNvPr id="5" name="Segnaposto contenut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13421246"/>
              </p:ext>
            </p:extLst>
          </p:nvPr>
        </p:nvGraphicFramePr>
        <p:xfrm>
          <a:off x="3647775" y="4344883"/>
          <a:ext cx="4044539" cy="1341576"/>
        </p:xfrm>
        <a:graphic>
          <a:graphicData uri="http://schemas.openxmlformats.org/drawingml/2006/table">
            <a:tbl>
              <a:tblPr firstRow="1" bandRow="1" bandCol="1">
                <a:tableStyleId>{00A15C55-8517-42AA-B614-E9B94910E393}</a:tableStyleId>
              </a:tblPr>
              <a:tblGrid>
                <a:gridCol w="1984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02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2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719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SPAD Pitch</a:t>
                      </a:r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15 </a:t>
                      </a:r>
                      <a:r>
                        <a:rPr lang="en-US" sz="1800" dirty="0"/>
                        <a:t>µm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20 </a:t>
                      </a:r>
                      <a:r>
                        <a:rPr lang="en-US" sz="1800" dirty="0"/>
                        <a:t>µm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19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Fill</a:t>
                      </a:r>
                      <a:r>
                        <a:rPr lang="en-US" sz="2000" baseline="0" dirty="0"/>
                        <a:t> Factor (%)</a:t>
                      </a:r>
                      <a:endParaRPr lang="en-US" sz="20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55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66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19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SPAD/mm</a:t>
                      </a:r>
                      <a:r>
                        <a:rPr lang="en-US" sz="2000" baseline="30000" dirty="0"/>
                        <a:t>2</a:t>
                      </a:r>
                      <a:endParaRPr lang="en-US" sz="2000" b="0" baseline="300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4444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2500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Segnaposto contenut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6784923"/>
              </p:ext>
            </p:extLst>
          </p:nvPr>
        </p:nvGraphicFramePr>
        <p:xfrm>
          <a:off x="7692312" y="4344883"/>
          <a:ext cx="4172128" cy="1341576"/>
        </p:xfrm>
        <a:graphic>
          <a:graphicData uri="http://schemas.openxmlformats.org/drawingml/2006/table">
            <a:tbl>
              <a:tblPr firstRow="1" bandRow="1" bandCol="1">
                <a:tableStyleId>{00A15C55-8517-42AA-B614-E9B94910E393}</a:tableStyleId>
              </a:tblPr>
              <a:tblGrid>
                <a:gridCol w="1043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0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3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30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719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25 </a:t>
                      </a:r>
                      <a:r>
                        <a:rPr lang="en-US" sz="1800" dirty="0"/>
                        <a:t>µm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30 </a:t>
                      </a:r>
                      <a:r>
                        <a:rPr lang="en-US" sz="1800" dirty="0"/>
                        <a:t>µm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35 </a:t>
                      </a:r>
                      <a:r>
                        <a:rPr lang="en-US" sz="1800" dirty="0"/>
                        <a:t>µm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/>
                        <a:t>40 </a:t>
                      </a:r>
                      <a:r>
                        <a:rPr lang="en-US" sz="1800" dirty="0"/>
                        <a:t>µm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19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73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77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81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83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192"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1600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1111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816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625</a:t>
                      </a:r>
                      <a:endParaRPr lang="en-US" sz="1800" b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7582951" y="611083"/>
            <a:ext cx="4458626" cy="3573333"/>
            <a:chOff x="4325945" y="968135"/>
            <a:chExt cx="4458626" cy="3573333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4325945" y="968135"/>
              <a:ext cx="4458626" cy="3459699"/>
              <a:chOff x="3531386" y="1193888"/>
              <a:chExt cx="5164939" cy="400776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31386" y="1193888"/>
                <a:ext cx="5164939" cy="4007767"/>
              </a:xfrm>
              <a:prstGeom prst="rect">
                <a:avLst/>
              </a:prstGeom>
            </p:spPr>
          </p:pic>
          <p:sp>
            <p:nvSpPr>
              <p:cNvPr id="12" name="Oval 11"/>
              <p:cNvSpPr/>
              <p:nvPr/>
            </p:nvSpPr>
            <p:spPr>
              <a:xfrm>
                <a:off x="5478206" y="3375741"/>
                <a:ext cx="165600" cy="16509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5891281" y="2823686"/>
                <a:ext cx="165600" cy="16509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6291523" y="2544559"/>
                <a:ext cx="165600" cy="16509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6697406" y="2314801"/>
                <a:ext cx="165600" cy="16509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559052" y="3251879"/>
                <a:ext cx="831885" cy="457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NUV</a:t>
                </a:r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7476252" y="3128725"/>
                <a:ext cx="165600" cy="165093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41167" y="1489384"/>
                <a:ext cx="2312608" cy="495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000" b="1" dirty="0" err="1">
                    <a:solidFill>
                      <a:srgbClr val="FF0000"/>
                    </a:solidFill>
                  </a:rPr>
                  <a:t>SiPM</a:t>
                </a:r>
                <a:r>
                  <a:rPr lang="it-IT" sz="2000" b="1" dirty="0">
                    <a:solidFill>
                      <a:srgbClr val="FF0000"/>
                    </a:solidFill>
                  </a:rPr>
                  <a:t> NUV-HD</a:t>
                </a:r>
                <a:endParaRPr lang="en-US" sz="20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7115236" y="2165693"/>
                <a:ext cx="165600" cy="16509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7522967" y="2063070"/>
                <a:ext cx="165600" cy="165093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095435" y="4202914"/>
              <a:ext cx="16123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Calibri" panose="020F0502020204030204" pitchFamily="34" charset="0"/>
                </a:rPr>
                <a:t>SPAD pitch (</a:t>
              </a:r>
              <a:r>
                <a:rPr lang="en-US" sz="1600" b="1" dirty="0">
                  <a:latin typeface="Symbol" panose="05050102010706020507" pitchFamily="18" charset="2"/>
                </a:rPr>
                <a:t>m</a:t>
              </a:r>
              <a:r>
                <a:rPr lang="en-US" sz="1600" b="1" dirty="0">
                  <a:latin typeface="Calibri" panose="020F0502020204030204" pitchFamily="34" charset="0"/>
                </a:rPr>
                <a:t>m)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615713" y="779123"/>
            <a:ext cx="3115501" cy="3405293"/>
            <a:chOff x="724987" y="1059231"/>
            <a:chExt cx="3115501" cy="3405293"/>
          </a:xfrm>
        </p:grpSpPr>
        <p:pic>
          <p:nvPicPr>
            <p:cNvPr id="23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987" y="1497428"/>
              <a:ext cx="3046612" cy="2269829"/>
            </a:xfrm>
            <a:prstGeom prst="rect">
              <a:avLst/>
            </a:prstGeom>
          </p:spPr>
        </p:pic>
        <p:grpSp>
          <p:nvGrpSpPr>
            <p:cNvPr id="24" name="Group 23"/>
            <p:cNvGrpSpPr/>
            <p:nvPr/>
          </p:nvGrpSpPr>
          <p:grpSpPr>
            <a:xfrm>
              <a:off x="1082177" y="1059231"/>
              <a:ext cx="1730985" cy="1475089"/>
              <a:chOff x="1082177" y="1059231"/>
              <a:chExt cx="1730985" cy="1475089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974893" y="1632184"/>
                <a:ext cx="838269" cy="902136"/>
              </a:xfrm>
              <a:prstGeom prst="rect">
                <a:avLst/>
              </a:pr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82177" y="1059231"/>
                <a:ext cx="1270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SPAD size</a:t>
                </a:r>
              </a:p>
            </p:txBody>
          </p:sp>
          <p:cxnSp>
            <p:nvCxnSpPr>
              <p:cNvPr id="32" name="Straight Arrow Connector 31"/>
              <p:cNvCxnSpPr>
                <a:stCxn id="31" idx="2"/>
              </p:cNvCxnSpPr>
              <p:nvPr/>
            </p:nvCxnSpPr>
            <p:spPr>
              <a:xfrm>
                <a:off x="1717383" y="1428563"/>
                <a:ext cx="439663" cy="3045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2088317" y="1074620"/>
              <a:ext cx="1752171" cy="1326341"/>
              <a:chOff x="2088317" y="1074620"/>
              <a:chExt cx="1752171" cy="1326341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2088317" y="1786552"/>
                <a:ext cx="603481" cy="614409"/>
              </a:xfrm>
              <a:prstGeom prst="rect">
                <a:avLst/>
              </a:prstGeom>
              <a:solidFill>
                <a:srgbClr val="FF000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527308" y="1074620"/>
                <a:ext cx="1313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active area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H="1">
                <a:off x="2430167" y="1361357"/>
                <a:ext cx="642382" cy="7323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1468244" y="3615894"/>
                  <a:ext cx="1861022" cy="848630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</a:ln>
              </p:spPr>
              <p:txBody>
                <a:bodyPr wrap="none" lIns="45720" tIns="45720" rIns="45720" bIns="4572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𝐹𝐹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𝑎𝑐𝑡𝑖𝑣𝑒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𝑡𝑜𝑡𝑎𝑙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68244" y="3615894"/>
                  <a:ext cx="1861022" cy="84863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190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3" name="Immagine 1">
            <a:extLst>
              <a:ext uri="{FF2B5EF4-FFF2-40B4-BE49-F238E27FC236}">
                <a16:creationId xmlns:a16="http://schemas.microsoft.com/office/drawing/2014/main" id="{4AA2C4BF-675C-4341-95D6-8B4B5495F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67" y="4977217"/>
            <a:ext cx="1622202" cy="7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04" y="1363270"/>
            <a:ext cx="97074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5">
                    <a:lumMod val="75000"/>
                  </a:schemeClr>
                </a:solidFill>
              </a:rPr>
              <a:t>Lecture 1: </a:t>
            </a:r>
          </a:p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Solid-state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tracking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detectors (2 hours)</a:t>
            </a: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4800" dirty="0">
                <a:solidFill>
                  <a:schemeClr val="accent5">
                    <a:lumMod val="75000"/>
                  </a:schemeClr>
                </a:solidFill>
              </a:rPr>
              <a:t>Lecture 2: </a:t>
            </a:r>
          </a:p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Solid-state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photon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detectors (1 hour)</a:t>
            </a: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54087" y="6381569"/>
            <a:ext cx="7228113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842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20</a:t>
            </a:fld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90838"/>
            <a:ext cx="10391776" cy="619984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Effect of OV PDE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9994" y="876144"/>
            <a:ext cx="8122538" cy="44261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0906" y="566985"/>
            <a:ext cx="2779838" cy="461665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kern="0">
                <a:solidFill>
                  <a:srgbClr val="7030A0"/>
                </a:solidFill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35 um cell pitch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68477" y="1231995"/>
            <a:ext cx="1543117" cy="369332"/>
            <a:chOff x="3493963" y="1997136"/>
            <a:chExt cx="1543117" cy="369332"/>
          </a:xfrm>
        </p:grpSpPr>
        <p:cxnSp>
          <p:nvCxnSpPr>
            <p:cNvPr id="8" name="Straight Arrow Connector 7"/>
            <p:cNvCxnSpPr/>
            <p:nvPr/>
          </p:nvCxnSpPr>
          <p:spPr>
            <a:xfrm flipH="1">
              <a:off x="3493963" y="2181802"/>
              <a:ext cx="621808" cy="0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115771" y="1997136"/>
              <a:ext cx="921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FF"/>
                  </a:solidFill>
                </a:rPr>
                <a:t>~60% !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212360" y="5358648"/>
            <a:ext cx="6220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Gola, A et al. (2019). “NUV-Sensitive Silicon Photomultiplier Technologies Developed at Fondazione Bruno Kessler.” </a:t>
            </a:r>
            <a:r>
              <a:rPr lang="en-US" sz="1400" i="1" dirty="0"/>
              <a:t>Sensors</a:t>
            </a:r>
            <a:r>
              <a:rPr lang="en-US" sz="1400" dirty="0"/>
              <a:t>, </a:t>
            </a:r>
            <a:r>
              <a:rPr lang="en-US" sz="1400" i="1" dirty="0"/>
              <a:t>19</a:t>
            </a:r>
            <a:r>
              <a:rPr lang="en-US" sz="1400" dirty="0"/>
              <a:t>(2), 308.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311645" y="2579370"/>
            <a:ext cx="2121072" cy="954107"/>
            <a:chOff x="-385887" y="5521653"/>
            <a:chExt cx="2121072" cy="954107"/>
          </a:xfrm>
        </p:grpSpPr>
        <p:sp>
          <p:nvSpPr>
            <p:cNvPr id="12" name="Content Placeholder 4"/>
            <p:cNvSpPr txBox="1">
              <a:spLocks/>
            </p:cNvSpPr>
            <p:nvPr/>
          </p:nvSpPr>
          <p:spPr bwMode="auto">
            <a:xfrm>
              <a:off x="-102709" y="5521653"/>
              <a:ext cx="1837894" cy="954107"/>
            </a:xfrm>
            <a:prstGeom prst="rect">
              <a:avLst/>
            </a:prstGeom>
            <a:solidFill>
              <a:srgbClr val="E2F2E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2000" b="0" kern="0">
                  <a:solidFill>
                    <a:schemeClr val="accent1"/>
                  </a:solidFill>
                  <a:latin typeface="+mn-lt"/>
                  <a:cs typeface="+mn-cs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00B050"/>
                  </a:solidFill>
                  <a:sym typeface="Wingdings" panose="05000000000000000000" pitchFamily="2" charset="2"/>
                </a:rPr>
                <a:t>Reduction of PDE because of limited thickness of epitaxial layer (few um)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-385887" y="6056859"/>
              <a:ext cx="283178" cy="23273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407509" y="1596757"/>
            <a:ext cx="929247" cy="2450583"/>
            <a:chOff x="1908599" y="2181802"/>
            <a:chExt cx="929247" cy="2450583"/>
          </a:xfrm>
        </p:grpSpPr>
        <p:cxnSp>
          <p:nvCxnSpPr>
            <p:cNvPr id="21" name="Straight Arrow Connector 20"/>
            <p:cNvCxnSpPr/>
            <p:nvPr/>
          </p:nvCxnSpPr>
          <p:spPr>
            <a:xfrm flipH="1" flipV="1">
              <a:off x="2570672" y="2544792"/>
              <a:ext cx="146649" cy="208759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908599" y="2181802"/>
              <a:ext cx="9292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B0F0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00B0F0"/>
                  </a:solidFill>
                </a:rPr>
                <a:t>e</a:t>
              </a:r>
              <a:endParaRPr lang="en-US" sz="2400" baseline="-250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993936" y="1959747"/>
            <a:ext cx="1269543" cy="2272260"/>
            <a:chOff x="5495026" y="2544792"/>
            <a:chExt cx="1269543" cy="2272260"/>
          </a:xfrm>
        </p:grpSpPr>
        <p:cxnSp>
          <p:nvCxnSpPr>
            <p:cNvPr id="24" name="Straight Arrow Connector 23"/>
            <p:cNvCxnSpPr/>
            <p:nvPr/>
          </p:nvCxnSpPr>
          <p:spPr>
            <a:xfrm flipV="1">
              <a:off x="5495026" y="2828134"/>
              <a:ext cx="237187" cy="1988918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835322" y="2544792"/>
              <a:ext cx="9292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</a:rPr>
                <a:t>P</a:t>
              </a:r>
              <a:r>
                <a:rPr lang="en-US" sz="2400" baseline="-25000" dirty="0" err="1">
                  <a:solidFill>
                    <a:srgbClr val="C00000"/>
                  </a:solidFill>
                </a:rPr>
                <a:t>h</a:t>
              </a:r>
              <a:endParaRPr lang="en-US" sz="2400" baseline="-25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566871" y="3947741"/>
            <a:ext cx="1800610" cy="1382730"/>
            <a:chOff x="-171134" y="4662143"/>
            <a:chExt cx="1800610" cy="1382730"/>
          </a:xfrm>
        </p:grpSpPr>
        <p:sp>
          <p:nvSpPr>
            <p:cNvPr id="27" name="Content Placeholder 4"/>
            <p:cNvSpPr txBox="1">
              <a:spLocks/>
            </p:cNvSpPr>
            <p:nvPr/>
          </p:nvSpPr>
          <p:spPr bwMode="auto">
            <a:xfrm>
              <a:off x="-171134" y="5521653"/>
              <a:ext cx="1800610" cy="523220"/>
            </a:xfrm>
            <a:prstGeom prst="rect">
              <a:avLst/>
            </a:prstGeom>
            <a:solidFill>
              <a:srgbClr val="E2F2E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2000" b="0" kern="0">
                  <a:solidFill>
                    <a:schemeClr val="accent1"/>
                  </a:solidFill>
                  <a:latin typeface="+mn-lt"/>
                  <a:cs typeface="+mn-cs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00B050"/>
                  </a:solidFill>
                  <a:sym typeface="Wingdings" panose="05000000000000000000" pitchFamily="2" charset="2"/>
                </a:rPr>
                <a:t>Cutoff because of protective resin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1237425" y="4662143"/>
              <a:ext cx="232913" cy="859510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018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21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92115" y="179689"/>
            <a:ext cx="7186874" cy="65119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600" kern="0" dirty="0"/>
              <a:t>Noise in SiPMs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429" y="2924568"/>
            <a:ext cx="5029200" cy="2344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429" y="2910840"/>
            <a:ext cx="5029200" cy="2344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429" y="2924567"/>
            <a:ext cx="5029200" cy="2344882"/>
          </a:xfrm>
          <a:prstGeom prst="rect">
            <a:avLst/>
          </a:prstGeom>
        </p:spPr>
      </p:pic>
      <p:pic>
        <p:nvPicPr>
          <p:cNvPr id="8" name="Picture 7" descr="E:\ARTICOLI__FBK_\2014-8 - NUV3\4-1a review\Grafici Nuovi\screenshots v2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8" t="29292" r="57742" b="3223"/>
          <a:stretch/>
        </p:blipFill>
        <p:spPr bwMode="auto">
          <a:xfrm>
            <a:off x="7283097" y="2996565"/>
            <a:ext cx="3677381" cy="22591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6546639" y="4768215"/>
            <a:ext cx="1346844" cy="1207322"/>
            <a:chOff x="4578502" y="4048125"/>
            <a:chExt cx="1346844" cy="1207322"/>
          </a:xfrm>
        </p:grpSpPr>
        <p:sp>
          <p:nvSpPr>
            <p:cNvPr id="10" name="TextBox 9"/>
            <p:cNvSpPr txBox="1"/>
            <p:nvPr/>
          </p:nvSpPr>
          <p:spPr>
            <a:xfrm>
              <a:off x="4578502" y="4670672"/>
              <a:ext cx="13468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0000"/>
                  </a:solidFill>
                </a:rPr>
                <a:t>Primary</a:t>
              </a:r>
            </a:p>
            <a:p>
              <a:r>
                <a:rPr lang="en-US" sz="1600" b="1" dirty="0">
                  <a:solidFill>
                    <a:srgbClr val="FF0000"/>
                  </a:solidFill>
                </a:rPr>
                <a:t>dark counts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5465352" y="4048125"/>
              <a:ext cx="325848" cy="68883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7488641" y="2489592"/>
            <a:ext cx="1308783" cy="1360326"/>
            <a:chOff x="5520504" y="1769502"/>
            <a:chExt cx="1308783" cy="1360326"/>
          </a:xfrm>
        </p:grpSpPr>
        <p:sp>
          <p:nvSpPr>
            <p:cNvPr id="13" name="TextBox 12"/>
            <p:cNvSpPr txBox="1"/>
            <p:nvPr/>
          </p:nvSpPr>
          <p:spPr>
            <a:xfrm>
              <a:off x="5520504" y="1769502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00B050"/>
                  </a:solidFill>
                </a:rPr>
                <a:t>DiCT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896771" y="2103335"/>
              <a:ext cx="0" cy="400223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6038852" y="2204478"/>
              <a:ext cx="304798" cy="92535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110821" y="1929613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err="1">
                  <a:solidFill>
                    <a:srgbClr val="00B050"/>
                  </a:solidFill>
                </a:rPr>
                <a:t>DeCT</a:t>
              </a:r>
              <a:endParaRPr lang="en-US" sz="16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512278" y="3217966"/>
            <a:ext cx="1563376" cy="800592"/>
            <a:chOff x="6544141" y="2497876"/>
            <a:chExt cx="1563376" cy="800592"/>
          </a:xfrm>
        </p:grpSpPr>
        <p:sp>
          <p:nvSpPr>
            <p:cNvPr id="18" name="TextBox 17"/>
            <p:cNvSpPr txBox="1"/>
            <p:nvPr/>
          </p:nvSpPr>
          <p:spPr>
            <a:xfrm>
              <a:off x="6714187" y="2497876"/>
              <a:ext cx="13933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708FA"/>
                  </a:solidFill>
                </a:rPr>
                <a:t>Afterpulsing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6544141" y="2835793"/>
              <a:ext cx="388266" cy="462675"/>
            </a:xfrm>
            <a:prstGeom prst="straightConnector1">
              <a:avLst/>
            </a:prstGeom>
            <a:ln w="57150">
              <a:solidFill>
                <a:srgbClr val="F708FA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452320" y="2836430"/>
              <a:ext cx="241022" cy="462038"/>
            </a:xfrm>
            <a:prstGeom prst="straightConnector1">
              <a:avLst/>
            </a:prstGeom>
            <a:ln w="57150">
              <a:solidFill>
                <a:srgbClr val="F708FA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3248297" y="5641653"/>
            <a:ext cx="2882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Cross-section of the SiPM microcells.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80442" y="5631238"/>
            <a:ext cx="28826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SiPM waveforms acquired with the oscilloscope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137182" y="1243568"/>
            <a:ext cx="89295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Different SiPM noise components are related to </a:t>
            </a:r>
            <a:r>
              <a:rPr lang="en-US" sz="1600" i="1" dirty="0">
                <a:solidFill>
                  <a:srgbClr val="00B050"/>
                </a:solidFill>
                <a:latin typeface="Roboto"/>
                <a:cs typeface="+mn-cs"/>
              </a:rPr>
              <a:t>different physical phenomena</a:t>
            </a: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5839" y="3780184"/>
            <a:ext cx="2011680" cy="8133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6540137" y="1951841"/>
                <a:ext cx="3726675" cy="369332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𝑐𝑜𝑟𝑟𝑒𝑙𝑎𝑡𝑒𝑑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𝐺𝑎𝑖𝑛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𝑂𝑉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137" y="1951841"/>
                <a:ext cx="3726675" cy="369332"/>
              </a:xfrm>
              <a:prstGeom prst="rect">
                <a:avLst/>
              </a:prstGeom>
              <a:blipFill>
                <a:blip r:embed="rId7"/>
                <a:stretch>
                  <a:fillRect l="-979" b="-4762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71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22</a:t>
            </a:fld>
            <a:endParaRPr lang="en-GB"/>
          </a:p>
        </p:txBody>
      </p:sp>
      <p:grpSp>
        <p:nvGrpSpPr>
          <p:cNvPr id="44" name="Group 43"/>
          <p:cNvGrpSpPr/>
          <p:nvPr/>
        </p:nvGrpSpPr>
        <p:grpSpPr>
          <a:xfrm>
            <a:off x="1610272" y="145215"/>
            <a:ext cx="8526614" cy="6144091"/>
            <a:chOff x="434615" y="249718"/>
            <a:chExt cx="8526614" cy="6144091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217296" y="249718"/>
              <a:ext cx="7186874" cy="606419"/>
            </a:xfrm>
            <a:prstGeom prst="rect">
              <a:avLst/>
            </a:prstGeom>
          </p:spPr>
          <p:txBody>
            <a:bodyPr/>
            <a:lstStyle>
              <a:lvl1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2pPr>
              <a:lvl3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3pPr>
              <a:lvl4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4pPr>
              <a:lvl5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5pPr>
              <a:lvl6pPr marL="4572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6pPr>
              <a:lvl7pPr marL="9144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7pPr>
              <a:lvl8pPr marL="13716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8pPr>
              <a:lvl9pPr marL="1828800" algn="ctr" rtl="0" eaLnBrk="1" fontAlgn="base" hangingPunct="1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algn="l"/>
              <a:r>
                <a:rPr lang="en-US" sz="3200" kern="0" dirty="0"/>
                <a:t>Sources of primary DCR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896744" y="1936241"/>
              <a:ext cx="1844385" cy="2757672"/>
              <a:chOff x="7067030" y="1936241"/>
              <a:chExt cx="1844385" cy="275767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7067030" y="1936241"/>
                <a:ext cx="1844385" cy="523220"/>
              </a:xfrm>
              <a:prstGeom prst="rect">
                <a:avLst/>
              </a:prstGeom>
              <a:solidFill>
                <a:srgbClr val="EAF7FC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0" u="none" strike="noStrike" kern="0" cap="none" spc="0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Entrance window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kern="0" dirty="0">
                    <a:solidFill>
                      <a:srgbClr val="0070C0"/>
                    </a:solidFill>
                  </a:rPr>
                  <a:t>(un-depleted)</a:t>
                </a:r>
                <a:endParaRPr kumimoji="0" lang="en-US" sz="1400" i="0" u="none" strike="noStrike" kern="0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067030" y="4386136"/>
                <a:ext cx="1844385" cy="307777"/>
              </a:xfrm>
              <a:prstGeom prst="rect">
                <a:avLst/>
              </a:prstGeom>
              <a:solidFill>
                <a:srgbClr val="EAF7FC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i="0" u="none" strike="noStrike" kern="0" cap="none" spc="0" normalizeH="0" baseline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rPr>
                  <a:t>Un-depleted epi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34615" y="1239870"/>
              <a:ext cx="2189683" cy="4534148"/>
              <a:chOff x="4864002" y="1239870"/>
              <a:chExt cx="2189683" cy="453414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4130044" y="2850376"/>
                <a:ext cx="3657600" cy="2189683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265987" y="1239870"/>
                <a:ext cx="1385714" cy="707886"/>
              </a:xfrm>
              <a:prstGeom prst="rect">
                <a:avLst/>
              </a:prstGeom>
              <a:solidFill>
                <a:srgbClr val="E2F2E9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0" cap="none" spc="0" normalizeH="0" baseline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</a:rPr>
                  <a:t>Electric Field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707060" y="2551147"/>
              <a:ext cx="4938731" cy="2177782"/>
              <a:chOff x="707060" y="2551147"/>
              <a:chExt cx="8202048" cy="2177782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707060" y="3239044"/>
                <a:ext cx="8202048" cy="0"/>
              </a:xfrm>
              <a:prstGeom prst="line">
                <a:avLst/>
              </a:prstGeom>
              <a:ln w="28575">
                <a:solidFill>
                  <a:srgbClr val="FF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07060" y="2551147"/>
                <a:ext cx="8202048" cy="0"/>
              </a:xfrm>
              <a:prstGeom prst="line">
                <a:avLst/>
              </a:prstGeom>
              <a:ln w="28575">
                <a:solidFill>
                  <a:srgbClr val="FF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707060" y="4338002"/>
                <a:ext cx="8202048" cy="0"/>
              </a:xfrm>
              <a:prstGeom prst="line">
                <a:avLst/>
              </a:prstGeom>
              <a:ln w="28575">
                <a:solidFill>
                  <a:srgbClr val="FF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07060" y="4728929"/>
                <a:ext cx="8202048" cy="0"/>
              </a:xfrm>
              <a:prstGeom prst="line">
                <a:avLst/>
              </a:prstGeom>
              <a:ln w="28575">
                <a:solidFill>
                  <a:srgbClr val="FF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TextBox 15"/>
            <p:cNvSpPr txBox="1"/>
            <p:nvPr/>
          </p:nvSpPr>
          <p:spPr>
            <a:xfrm>
              <a:off x="2896744" y="2727981"/>
              <a:ext cx="1844385" cy="307777"/>
            </a:xfrm>
            <a:prstGeom prst="rect">
              <a:avLst/>
            </a:prstGeom>
            <a:solidFill>
              <a:srgbClr val="FFDDDD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High-Field region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96744" y="3685019"/>
              <a:ext cx="1844385" cy="307777"/>
            </a:xfrm>
            <a:prstGeom prst="rect">
              <a:avLst/>
            </a:prstGeom>
            <a:solidFill>
              <a:srgbClr val="ECDFF5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rPr>
                <a:t>Drift Region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96744" y="5048866"/>
              <a:ext cx="1844385" cy="307777"/>
            </a:xfrm>
            <a:prstGeom prst="rect">
              <a:avLst/>
            </a:prstGeom>
            <a:solidFill>
              <a:srgbClr val="E2F2E9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0" cap="none" spc="0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rPr>
                <a:t>Bulk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741129" y="2459461"/>
              <a:ext cx="3839210" cy="1110799"/>
              <a:chOff x="4741129" y="2459461"/>
              <a:chExt cx="3839210" cy="1110799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6072515" y="2459461"/>
                <a:ext cx="2507824" cy="1110799"/>
                <a:chOff x="5896346" y="2586025"/>
                <a:chExt cx="2507824" cy="1110799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5896346" y="2586025"/>
                  <a:ext cx="2507824" cy="523220"/>
                </a:xfrm>
                <a:prstGeom prst="rect">
                  <a:avLst/>
                </a:prstGeom>
                <a:solidFill>
                  <a:srgbClr val="FFDDDD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400" i="0" u="none" strike="noStrike" kern="0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defRPr>
                  </a:lvl1pPr>
                </a:lstStyle>
                <a:p>
                  <a:r>
                    <a:rPr lang="en-US" dirty="0"/>
                    <a:t>SRH, Poole-</a:t>
                  </a:r>
                  <a:r>
                    <a:rPr lang="en-US" dirty="0" err="1"/>
                    <a:t>Frenkel</a:t>
                  </a:r>
                  <a:r>
                    <a:rPr lang="en-US" dirty="0"/>
                    <a:t>, Trap assisted tunneling</a:t>
                  </a: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5896346" y="3173604"/>
                  <a:ext cx="2507824" cy="523220"/>
                </a:xfrm>
                <a:prstGeom prst="rect">
                  <a:avLst/>
                </a:prstGeom>
                <a:solidFill>
                  <a:srgbClr val="FFDDDD"/>
                </a:solidFill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 kumimoji="0" sz="1400" i="0" u="none" strike="noStrike" kern="0" cap="none" spc="0" normalizeH="0" baseline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</a:defRPr>
                  </a:lvl1pPr>
                </a:lstStyle>
                <a:p>
                  <a:r>
                    <a:rPr lang="en-US" dirty="0"/>
                    <a:t>Direct tunneling (dominant at low-Temp)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4741129" y="2613350"/>
                <a:ext cx="1331386" cy="499130"/>
                <a:chOff x="4741129" y="2613350"/>
                <a:chExt cx="1331386" cy="499130"/>
              </a:xfrm>
            </p:grpSpPr>
            <p:cxnSp>
              <p:nvCxnSpPr>
                <p:cNvPr id="22" name="Straight Arrow Connector 21"/>
                <p:cNvCxnSpPr>
                  <a:stCxn id="16" idx="3"/>
                  <a:endCxn id="24" idx="1"/>
                </p:cNvCxnSpPr>
                <p:nvPr/>
              </p:nvCxnSpPr>
              <p:spPr>
                <a:xfrm flipV="1">
                  <a:off x="4741129" y="2613350"/>
                  <a:ext cx="1331386" cy="268520"/>
                </a:xfrm>
                <a:prstGeom prst="straightConnector1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>
                  <a:stCxn id="16" idx="3"/>
                  <a:endCxn id="25" idx="1"/>
                </p:cNvCxnSpPr>
                <p:nvPr/>
              </p:nvCxnSpPr>
              <p:spPr>
                <a:xfrm>
                  <a:off x="4741129" y="2881870"/>
                  <a:ext cx="1331386" cy="230610"/>
                </a:xfrm>
                <a:prstGeom prst="straightConnector1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6" name="Group 25"/>
            <p:cNvGrpSpPr/>
            <p:nvPr/>
          </p:nvGrpSpPr>
          <p:grpSpPr>
            <a:xfrm>
              <a:off x="4741129" y="3686729"/>
              <a:ext cx="3175770" cy="307777"/>
              <a:chOff x="4741129" y="3623909"/>
              <a:chExt cx="3175770" cy="307777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6072514" y="3623909"/>
                <a:ext cx="1844385" cy="307777"/>
              </a:xfrm>
              <a:prstGeom prst="rect">
                <a:avLst/>
              </a:prstGeom>
              <a:solidFill>
                <a:srgbClr val="ECDFF5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i="0" u="none" strike="noStrike" kern="0" cap="none" spc="0" normalizeH="0" baseline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</a:defRPr>
                </a:lvl1pPr>
              </a:lstStyle>
              <a:p>
                <a:r>
                  <a:rPr lang="en-US" dirty="0"/>
                  <a:t>SRH generation</a:t>
                </a:r>
              </a:p>
            </p:txBody>
          </p:sp>
          <p:cxnSp>
            <p:nvCxnSpPr>
              <p:cNvPr id="28" name="Straight Arrow Connector 27"/>
              <p:cNvCxnSpPr>
                <a:stCxn id="17" idx="3"/>
                <a:endCxn id="27" idx="1"/>
              </p:cNvCxnSpPr>
              <p:nvPr/>
            </p:nvCxnSpPr>
            <p:spPr>
              <a:xfrm>
                <a:off x="4741129" y="3776088"/>
                <a:ext cx="1331385" cy="1710"/>
              </a:xfrm>
              <a:prstGeom prst="straightConnector1">
                <a:avLst/>
              </a:prstGeom>
              <a:ln w="28575">
                <a:solidFill>
                  <a:schemeClr val="accent2">
                    <a:lumMod val="40000"/>
                    <a:lumOff val="60000"/>
                  </a:schemeClr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8"/>
            <p:cNvGrpSpPr/>
            <p:nvPr/>
          </p:nvGrpSpPr>
          <p:grpSpPr>
            <a:xfrm>
              <a:off x="4741129" y="1723505"/>
              <a:ext cx="3839210" cy="474346"/>
              <a:chOff x="4741129" y="1723505"/>
              <a:chExt cx="3839210" cy="474346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6072514" y="1723505"/>
                <a:ext cx="2507825" cy="307777"/>
              </a:xfrm>
              <a:prstGeom prst="rect">
                <a:avLst/>
              </a:prstGeom>
              <a:solidFill>
                <a:srgbClr val="EAF7FC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i="0" u="none" strike="noStrike" kern="0" cap="none" spc="0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defRPr>
                </a:lvl1pPr>
              </a:lstStyle>
              <a:p>
                <a:r>
                  <a:rPr lang="en-US" dirty="0"/>
                  <a:t>Diffusion</a:t>
                </a:r>
              </a:p>
            </p:txBody>
          </p:sp>
          <p:cxnSp>
            <p:nvCxnSpPr>
              <p:cNvPr id="31" name="Straight Arrow Connector 30"/>
              <p:cNvCxnSpPr>
                <a:stCxn id="6" idx="3"/>
                <a:endCxn id="30" idx="1"/>
              </p:cNvCxnSpPr>
              <p:nvPr/>
            </p:nvCxnSpPr>
            <p:spPr>
              <a:xfrm flipV="1">
                <a:off x="4741129" y="1877394"/>
                <a:ext cx="1331385" cy="320457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4741129" y="4540025"/>
              <a:ext cx="3839210" cy="662730"/>
              <a:chOff x="4741129" y="4540025"/>
              <a:chExt cx="3839210" cy="66273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6072514" y="4590131"/>
                <a:ext cx="2507825" cy="307777"/>
              </a:xfrm>
              <a:prstGeom prst="rect">
                <a:avLst/>
              </a:prstGeom>
              <a:solidFill>
                <a:srgbClr val="EAF7FC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400" i="0" u="none" strike="noStrike" kern="0" cap="none" spc="0" normalizeH="0" baseline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</a:defRPr>
                </a:lvl1pPr>
              </a:lstStyle>
              <a:p>
                <a:r>
                  <a:rPr lang="en-US" dirty="0"/>
                  <a:t>Diffusion</a:t>
                </a:r>
              </a:p>
            </p:txBody>
          </p:sp>
          <p:cxnSp>
            <p:nvCxnSpPr>
              <p:cNvPr id="34" name="Straight Arrow Connector 33"/>
              <p:cNvCxnSpPr>
                <a:stCxn id="7" idx="3"/>
                <a:endCxn id="33" idx="1"/>
              </p:cNvCxnSpPr>
              <p:nvPr/>
            </p:nvCxnSpPr>
            <p:spPr>
              <a:xfrm>
                <a:off x="4741129" y="4540025"/>
                <a:ext cx="1331385" cy="203995"/>
              </a:xfrm>
              <a:prstGeom prst="straightConnector1">
                <a:avLst/>
              </a:prstGeom>
              <a:ln w="28575">
                <a:solidFill>
                  <a:schemeClr val="tx2">
                    <a:lumMod val="40000"/>
                    <a:lumOff val="60000"/>
                  </a:schemeClr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8" idx="3"/>
                <a:endCxn id="33" idx="1"/>
              </p:cNvCxnSpPr>
              <p:nvPr/>
            </p:nvCxnSpPr>
            <p:spPr>
              <a:xfrm flipV="1">
                <a:off x="4741129" y="4744020"/>
                <a:ext cx="1331385" cy="458735"/>
              </a:xfrm>
              <a:prstGeom prst="straightConnector1">
                <a:avLst/>
              </a:prstGeom>
              <a:ln w="28575">
                <a:solidFill>
                  <a:schemeClr val="tx2">
                    <a:lumMod val="40000"/>
                    <a:lumOff val="60000"/>
                  </a:schemeClr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1158240" y="5809034"/>
              <a:ext cx="7422099" cy="584775"/>
            </a:xfrm>
            <a:prstGeom prst="rect">
              <a:avLst/>
            </a:prstGeom>
            <a:solidFill>
              <a:srgbClr val="E2F2E9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kern="0" dirty="0">
                  <a:solidFill>
                    <a:srgbClr val="00B050"/>
                  </a:solidFill>
                </a:rPr>
                <a:t>All these components have different dependence on device parameters and on temperature..</a:t>
              </a:r>
              <a:endParaRPr kumimoji="0" lang="en-US" sz="1600" i="0" u="none" strike="noStrike" kern="0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5691622" y="2050898"/>
              <a:ext cx="3269607" cy="964956"/>
              <a:chOff x="5691622" y="2050898"/>
              <a:chExt cx="3269607" cy="964956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5944989" y="2377045"/>
                <a:ext cx="2762877" cy="63880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5691622" y="2050898"/>
                <a:ext cx="326960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Typically dominant at room T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0400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23</a:t>
            </a:fld>
            <a:endParaRPr lang="en-GB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96394" y="358377"/>
            <a:ext cx="10557406" cy="7540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SiPM noise: Dark Count Rate and Optical Crosstalk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4566" y="1292189"/>
            <a:ext cx="1169103" cy="400110"/>
          </a:xfrm>
          <a:prstGeom prst="rect">
            <a:avLst/>
          </a:prstGeom>
          <a:solidFill>
            <a:srgbClr val="FFD1D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000" b="1" kern="0">
                <a:solidFill>
                  <a:srgbClr val="FF0000"/>
                </a:solidFill>
                <a:latin typeface="+mn-lt"/>
                <a:cs typeface="+mn-cs"/>
              </a:defRPr>
            </a:lvl1pPr>
          </a:lstStyle>
          <a:p>
            <a:r>
              <a:rPr lang="en-US" b="0" dirty="0"/>
              <a:t>T = 20 C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2743489" y="5325234"/>
            <a:ext cx="3189890" cy="400110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r>
              <a:rPr lang="en-US" sz="2000" dirty="0"/>
              <a:t>Dark Count Rate</a:t>
            </a:r>
            <a:endParaRPr lang="en-US" sz="2000" baseline="30000" dirty="0">
              <a:sym typeface="Wingdings" panose="05000000000000000000" pitchFamily="2" charset="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11076" y="1634273"/>
            <a:ext cx="4441785" cy="3355848"/>
            <a:chOff x="191282" y="1651691"/>
            <a:chExt cx="4441785" cy="33558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1282" y="1651691"/>
              <a:ext cx="4441785" cy="3355848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134241" y="3055621"/>
              <a:ext cx="3342509" cy="1456744"/>
              <a:chOff x="2434836" y="3686657"/>
              <a:chExt cx="4483100" cy="177434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2434836" y="4045253"/>
                <a:ext cx="4483100" cy="1415751"/>
                <a:chOff x="2434836" y="4045253"/>
                <a:chExt cx="4483100" cy="1415751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flipV="1">
                  <a:off x="2434836" y="4150195"/>
                  <a:ext cx="4483100" cy="0"/>
                </a:xfrm>
                <a:prstGeom prst="line">
                  <a:avLst/>
                </a:prstGeom>
                <a:ln w="28575">
                  <a:solidFill>
                    <a:srgbClr val="FF00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V="1">
                  <a:off x="5358371" y="4045253"/>
                  <a:ext cx="0" cy="1415751"/>
                </a:xfrm>
                <a:prstGeom prst="line">
                  <a:avLst/>
                </a:prstGeom>
                <a:ln w="28575">
                  <a:solidFill>
                    <a:srgbClr val="FF00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Box 14"/>
              <p:cNvSpPr txBox="1"/>
              <p:nvPr/>
            </p:nvSpPr>
            <p:spPr>
              <a:xfrm>
                <a:off x="2547391" y="3686657"/>
                <a:ext cx="1558602" cy="572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FF"/>
                    </a:solidFill>
                  </a:rPr>
                  <a:t>80 kHz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6399527" y="1634273"/>
            <a:ext cx="4081020" cy="4381429"/>
            <a:chOff x="4779733" y="1651691"/>
            <a:chExt cx="4081020" cy="4381429"/>
          </a:xfrm>
        </p:grpSpPr>
        <p:grpSp>
          <p:nvGrpSpPr>
            <p:cNvPr id="19" name="Group 18"/>
            <p:cNvGrpSpPr/>
            <p:nvPr/>
          </p:nvGrpSpPr>
          <p:grpSpPr>
            <a:xfrm>
              <a:off x="4779733" y="1651691"/>
              <a:ext cx="4081020" cy="4381429"/>
              <a:chOff x="4779733" y="1651691"/>
              <a:chExt cx="4081020" cy="4381429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79733" y="1651691"/>
                <a:ext cx="4081020" cy="3355848"/>
              </a:xfrm>
              <a:prstGeom prst="rect">
                <a:avLst/>
              </a:prstGeom>
            </p:spPr>
          </p:pic>
          <p:sp>
            <p:nvSpPr>
              <p:cNvPr id="27" name="Content Placeholder 4"/>
              <p:cNvSpPr txBox="1">
                <a:spLocks/>
              </p:cNvSpPr>
              <p:nvPr/>
            </p:nvSpPr>
            <p:spPr bwMode="auto">
              <a:xfrm>
                <a:off x="5432499" y="5325234"/>
                <a:ext cx="3189890" cy="707886"/>
              </a:xfrm>
              <a:prstGeom prst="rect">
                <a:avLst/>
              </a:prstGeom>
              <a:solidFill>
                <a:srgbClr val="EAF7FC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fontAlgn="auto">
                  <a:spcBef>
                    <a:spcPts val="0"/>
                  </a:spcBef>
                  <a:spcAft>
                    <a:spcPts val="0"/>
                  </a:spcAft>
                  <a:defRPr sz="2000" b="0" kern="0">
                    <a:solidFill>
                      <a:schemeClr val="accent1"/>
                    </a:solidFill>
                    <a:latin typeface="+mn-lt"/>
                    <a:cs typeface="+mn-cs"/>
                  </a:defRPr>
                </a:lvl1pPr>
              </a:lstStyle>
              <a:p>
                <a:pPr algn="ctr"/>
                <a:r>
                  <a:rPr lang="en-US" dirty="0">
                    <a:sym typeface="Wingdings" panose="05000000000000000000" pitchFamily="2" charset="2"/>
                  </a:rPr>
                  <a:t>Optical Crosstalk</a:t>
                </a:r>
              </a:p>
              <a:p>
                <a:pPr algn="ctr"/>
                <a:r>
                  <a:rPr lang="en-US" dirty="0">
                    <a:sym typeface="Wingdings" panose="05000000000000000000" pitchFamily="2" charset="2"/>
                  </a:rPr>
                  <a:t>(Correlated Noise)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5635487" y="3243002"/>
              <a:ext cx="3060837" cy="1230778"/>
              <a:chOff x="2691607" y="3686657"/>
              <a:chExt cx="4105312" cy="1907904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2691607" y="4259182"/>
                <a:ext cx="4105312" cy="1335379"/>
                <a:chOff x="2691607" y="4259182"/>
                <a:chExt cx="4105312" cy="1335379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691607" y="4283362"/>
                  <a:ext cx="4105312" cy="0"/>
                </a:xfrm>
                <a:prstGeom prst="line">
                  <a:avLst/>
                </a:prstGeom>
                <a:ln w="28575">
                  <a:solidFill>
                    <a:srgbClr val="FF00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 flipV="1">
                  <a:off x="5411208" y="4259182"/>
                  <a:ext cx="0" cy="1335379"/>
                </a:xfrm>
                <a:prstGeom prst="line">
                  <a:avLst/>
                </a:prstGeom>
                <a:ln w="28575">
                  <a:solidFill>
                    <a:srgbClr val="FF00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V="1">
                  <a:off x="5033738" y="4283362"/>
                  <a:ext cx="0" cy="1311199"/>
                </a:xfrm>
                <a:prstGeom prst="line">
                  <a:avLst/>
                </a:prstGeom>
                <a:ln w="28575">
                  <a:solidFill>
                    <a:srgbClr val="FF00FF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2" name="TextBox 21"/>
              <p:cNvSpPr txBox="1"/>
              <p:nvPr/>
            </p:nvSpPr>
            <p:spPr>
              <a:xfrm>
                <a:off x="3104858" y="3686657"/>
                <a:ext cx="1001134" cy="572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FF"/>
                    </a:solidFill>
                  </a:rPr>
                  <a:t>15%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5338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24</a:t>
            </a:fld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0629" y="151654"/>
            <a:ext cx="12061371" cy="65558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marL="274320" algn="l"/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Scientific experiment motivated improvement: NUV-HD-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LowCT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SiPM technologies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7837" y="848843"/>
            <a:ext cx="8567979" cy="838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300"/>
              </a:spcAft>
            </a:pPr>
            <a:r>
              <a:rPr lang="en-US" sz="1600" dirty="0"/>
              <a:t>NUV-HD-</a:t>
            </a:r>
            <a:r>
              <a:rPr lang="en-US" sz="1600" dirty="0" err="1"/>
              <a:t>LowCT</a:t>
            </a:r>
            <a:r>
              <a:rPr lang="en-US" sz="1600" dirty="0"/>
              <a:t> technology was initially developed for the </a:t>
            </a:r>
            <a:r>
              <a:rPr lang="en-US" sz="1600" i="1" dirty="0">
                <a:solidFill>
                  <a:srgbClr val="00B050"/>
                </a:solidFill>
              </a:rPr>
              <a:t>focal plane of the Medium Size Telescopes (MST) of the Cherenkov Telescope Array</a:t>
            </a:r>
            <a:r>
              <a:rPr lang="en-US" sz="1600" dirty="0"/>
              <a:t>.</a:t>
            </a:r>
          </a:p>
          <a:p>
            <a:pPr marL="285750" indent="-285750" defTabSz="1371600" fontAlgn="auto">
              <a:spcBef>
                <a:spcPts val="0"/>
              </a:spcBef>
              <a:spcAft>
                <a:spcPts val="300"/>
              </a:spcAft>
              <a:buFontTx/>
              <a:buChar char="-"/>
            </a:pP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221" y="1560136"/>
            <a:ext cx="2946082" cy="38750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954" y="3979323"/>
            <a:ext cx="3616316" cy="18194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07837" y="1587641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 defTabSz="1371600" fontAlgn="auto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200" dirty="0">
                <a:solidFill>
                  <a:prstClr val="black"/>
                </a:solidFill>
              </a:rPr>
              <a:t>Reducing crosstalk probability is important to </a:t>
            </a:r>
            <a:r>
              <a:rPr lang="en-US" sz="1200" i="1" dirty="0">
                <a:solidFill>
                  <a:srgbClr val="00B050"/>
                </a:solidFill>
              </a:rPr>
              <a:t>reduce false triggers</a:t>
            </a:r>
            <a:r>
              <a:rPr lang="en-US" sz="1200" dirty="0">
                <a:solidFill>
                  <a:prstClr val="black"/>
                </a:solidFill>
              </a:rPr>
              <a:t>, especially in presence of strong Night Sky Background. </a:t>
            </a:r>
          </a:p>
          <a:p>
            <a:pPr marL="285750" lvl="0" indent="-285750" defTabSz="1371600" fontAlgn="auto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200" dirty="0">
                <a:solidFill>
                  <a:prstClr val="black"/>
                </a:solidFill>
              </a:rPr>
              <a:t>FBK SiPMs have been employed for the first time in the focal plane of the prototype Schwarzschild-</a:t>
            </a:r>
            <a:r>
              <a:rPr lang="en-US" sz="1200" dirty="0" err="1">
                <a:solidFill>
                  <a:prstClr val="black"/>
                </a:solidFill>
              </a:rPr>
              <a:t>Couder</a:t>
            </a:r>
            <a:r>
              <a:rPr lang="en-US" sz="1200" dirty="0">
                <a:solidFill>
                  <a:prstClr val="black"/>
                </a:solidFill>
              </a:rPr>
              <a:t> Telescope (</a:t>
            </a:r>
            <a:r>
              <a:rPr lang="en-US" sz="1200" dirty="0" err="1">
                <a:solidFill>
                  <a:prstClr val="black"/>
                </a:solidFill>
              </a:rPr>
              <a:t>pSCT</a:t>
            </a:r>
            <a:r>
              <a:rPr lang="en-US" sz="1200" dirty="0">
                <a:solidFill>
                  <a:prstClr val="black"/>
                </a:solidFill>
              </a:rPr>
              <a:t>), </a:t>
            </a:r>
            <a:r>
              <a:rPr lang="en-US" sz="1200" i="1" dirty="0">
                <a:solidFill>
                  <a:srgbClr val="00B050"/>
                </a:solidFill>
              </a:rPr>
              <a:t>installed in the VERITAS </a:t>
            </a:r>
            <a:r>
              <a:rPr lang="en-US" sz="1200" dirty="0">
                <a:solidFill>
                  <a:prstClr val="black"/>
                </a:solidFill>
              </a:rPr>
              <a:t>(Very Energetic Radiation Imaging Telescope Array System) </a:t>
            </a:r>
            <a:r>
              <a:rPr lang="en-US" sz="1200" i="1" dirty="0">
                <a:solidFill>
                  <a:srgbClr val="00B050"/>
                </a:solidFill>
              </a:rPr>
              <a:t>observatory site</a:t>
            </a:r>
            <a:r>
              <a:rPr lang="en-US" sz="1200" dirty="0">
                <a:solidFill>
                  <a:prstClr val="black"/>
                </a:solidFill>
              </a:rPr>
              <a:t>, in Arizona, USA.</a:t>
            </a:r>
          </a:p>
          <a:p>
            <a:pPr marL="285750" lvl="0" indent="-285750" defTabSz="1371600" fontAlgn="auto"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en-US" sz="1200" dirty="0">
                <a:solidFill>
                  <a:prstClr val="black"/>
                </a:solidFill>
              </a:rPr>
              <a:t>First gamma-ray signals from the Crab Nebula have been recently detected.</a:t>
            </a:r>
          </a:p>
        </p:txBody>
      </p:sp>
      <p:sp>
        <p:nvSpPr>
          <p:cNvPr id="9" name="Rectangle 8"/>
          <p:cNvSpPr/>
          <p:nvPr/>
        </p:nvSpPr>
        <p:spPr>
          <a:xfrm>
            <a:off x="6819221" y="5479464"/>
            <a:ext cx="29194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300"/>
              </a:spcAft>
            </a:pPr>
            <a:r>
              <a:rPr lang="en-US" sz="1100" dirty="0"/>
              <a:t>Prototype </a:t>
            </a:r>
            <a:r>
              <a:rPr lang="en-US" sz="1100" dirty="0" err="1"/>
              <a:t>pSCT</a:t>
            </a:r>
            <a:r>
              <a:rPr lang="en-US" sz="1100" dirty="0"/>
              <a:t> installed in the VERITAS, equipped with FBK SiPMs.</a:t>
            </a:r>
            <a:endParaRPr lang="en-US" sz="1050" dirty="0"/>
          </a:p>
        </p:txBody>
      </p:sp>
      <p:sp>
        <p:nvSpPr>
          <p:cNvPr id="10" name="Rectangle 9"/>
          <p:cNvSpPr/>
          <p:nvPr/>
        </p:nvSpPr>
        <p:spPr>
          <a:xfrm>
            <a:off x="1899954" y="5798782"/>
            <a:ext cx="3616316" cy="423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300"/>
              </a:spcAft>
            </a:pPr>
            <a:r>
              <a:rPr lang="en-US" sz="1100" dirty="0"/>
              <a:t>Representation of the 99 telescoped planned for the </a:t>
            </a:r>
            <a:r>
              <a:rPr lang="en-US" sz="1050" dirty="0"/>
              <a:t>southern hemisphere at ESO's </a:t>
            </a:r>
            <a:r>
              <a:rPr lang="en-US" sz="1050" dirty="0" err="1"/>
              <a:t>Paranal</a:t>
            </a:r>
            <a:r>
              <a:rPr lang="en-US" sz="1050" dirty="0"/>
              <a:t> Observatory.</a:t>
            </a:r>
          </a:p>
        </p:txBody>
      </p:sp>
    </p:spTree>
    <p:extLst>
      <p:ext uri="{BB962C8B-B14F-4D97-AF65-F5344CB8AC3E}">
        <p14:creationId xmlns:p14="http://schemas.microsoft.com/office/powerpoint/2010/main" val="3569731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25</a:t>
            </a:fld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45135" y="63700"/>
            <a:ext cx="8315325" cy="655581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74320" algn="l"/>
            <a:r>
              <a:rPr lang="en-US" sz="2800" dirty="0"/>
              <a:t>NUV-HD-</a:t>
            </a:r>
            <a:r>
              <a:rPr lang="en-US" sz="2800" dirty="0" err="1"/>
              <a:t>LowCT</a:t>
            </a:r>
            <a:r>
              <a:rPr lang="en-US" sz="2800" dirty="0"/>
              <a:t> </a:t>
            </a:r>
            <a:r>
              <a:rPr lang="en-US" sz="2800" dirty="0" err="1"/>
              <a:t>SiPM</a:t>
            </a:r>
            <a:r>
              <a:rPr lang="en-US" sz="2800" dirty="0"/>
              <a:t> technologies in FBK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253282" y="761160"/>
            <a:ext cx="3494623" cy="2695229"/>
            <a:chOff x="5840683" y="810227"/>
            <a:chExt cx="3494623" cy="269522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0683" y="883749"/>
              <a:ext cx="3494623" cy="2621707"/>
            </a:xfrm>
            <a:prstGeom prst="rect">
              <a:avLst/>
            </a:prstGeom>
          </p:spPr>
        </p:pic>
        <p:sp>
          <p:nvSpPr>
            <p:cNvPr id="7" name="Content Placeholder 4"/>
            <p:cNvSpPr txBox="1">
              <a:spLocks/>
            </p:cNvSpPr>
            <p:nvPr/>
          </p:nvSpPr>
          <p:spPr bwMode="auto">
            <a:xfrm>
              <a:off x="6772927" y="810227"/>
              <a:ext cx="2015044" cy="307777"/>
            </a:xfrm>
            <a:prstGeom prst="rect">
              <a:avLst/>
            </a:prstGeom>
            <a:solidFill>
              <a:srgbClr val="E9EFF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2000" b="0" kern="0">
                  <a:solidFill>
                    <a:schemeClr val="accent1"/>
                  </a:solidFill>
                  <a:latin typeface="+mn-lt"/>
                  <a:cs typeface="+mn-cs"/>
                </a:defRPr>
              </a:lvl1pPr>
            </a:lstStyle>
            <a:p>
              <a:pPr algn="ctr"/>
              <a:r>
                <a:rPr lang="en-US" sz="1400" dirty="0">
                  <a:solidFill>
                    <a:srgbClr val="0070C0"/>
                  </a:solidFill>
                  <a:sym typeface="Wingdings" panose="05000000000000000000" pitchFamily="2" charset="2"/>
                </a:rPr>
                <a:t>PDE at 420 nm vs. OV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20571660">
              <a:off x="7357827" y="2097498"/>
              <a:ext cx="1465810" cy="2769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PRELIMINARY</a:t>
              </a:r>
              <a:endParaRPr lang="it-IT" sz="1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872534" y="1092126"/>
            <a:ext cx="2576385" cy="369332"/>
            <a:chOff x="6459935" y="1141193"/>
            <a:chExt cx="2679658" cy="36933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459935" y="1462491"/>
              <a:ext cx="2679658" cy="21260"/>
            </a:xfrm>
            <a:prstGeom prst="line">
              <a:avLst/>
            </a:prstGeom>
            <a:noFill/>
            <a:ln w="28575" cap="flat" cmpd="sng" algn="ctr">
              <a:solidFill>
                <a:srgbClr val="FF00FF"/>
              </a:solidFill>
              <a:prstDash val="sysDash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7243186" y="1141193"/>
              <a:ext cx="13978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0" dirty="0">
                  <a:solidFill>
                    <a:srgbClr val="FF00FF"/>
                  </a:solidFill>
                  <a:latin typeface="+mj-lt"/>
                  <a:ea typeface="Cambria Math" panose="02040503050406030204" pitchFamily="18" charset="0"/>
                  <a:cs typeface="Arial" charset="0"/>
                </a:rPr>
                <a:t>Up to 70%!</a:t>
              </a:r>
              <a:endParaRPr lang="en-US" kern="0" dirty="0">
                <a:solidFill>
                  <a:srgbClr val="FF00FF"/>
                </a:solidFill>
                <a:latin typeface="+mj-lt"/>
                <a:cs typeface="Arial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53283" y="3627328"/>
            <a:ext cx="3494622" cy="2625918"/>
            <a:chOff x="5840683" y="3590778"/>
            <a:chExt cx="3494622" cy="262591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40683" y="3606043"/>
              <a:ext cx="3494622" cy="2610653"/>
            </a:xfrm>
            <a:prstGeom prst="rect">
              <a:avLst/>
            </a:prstGeom>
          </p:spPr>
        </p:pic>
        <p:sp>
          <p:nvSpPr>
            <p:cNvPr id="14" name="Content Placeholder 4"/>
            <p:cNvSpPr txBox="1">
              <a:spLocks/>
            </p:cNvSpPr>
            <p:nvPr/>
          </p:nvSpPr>
          <p:spPr bwMode="auto">
            <a:xfrm>
              <a:off x="7080361" y="3590778"/>
              <a:ext cx="1376302" cy="307777"/>
            </a:xfrm>
            <a:prstGeom prst="rect">
              <a:avLst/>
            </a:prstGeom>
            <a:solidFill>
              <a:srgbClr val="E9EFF7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2000" b="0" kern="0">
                  <a:solidFill>
                    <a:schemeClr val="accent1"/>
                  </a:solidFill>
                  <a:latin typeface="+mn-lt"/>
                  <a:cs typeface="+mn-cs"/>
                </a:defRPr>
              </a:lvl1pPr>
            </a:lstStyle>
            <a:p>
              <a:pPr algn="ctr"/>
              <a:r>
                <a:rPr lang="it-IT" sz="1400" dirty="0" err="1">
                  <a:solidFill>
                    <a:srgbClr val="0070C0"/>
                  </a:solidFill>
                  <a:sym typeface="Wingdings" panose="05000000000000000000" pitchFamily="2" charset="2"/>
                </a:rPr>
                <a:t>DiCT</a:t>
              </a:r>
              <a:r>
                <a:rPr lang="it-IT" sz="1400" dirty="0">
                  <a:solidFill>
                    <a:srgbClr val="0070C0"/>
                  </a:solidFill>
                  <a:sym typeface="Wingdings" panose="05000000000000000000" pitchFamily="2" charset="2"/>
                </a:rPr>
                <a:t> vs. PDE</a:t>
              </a:r>
              <a:endParaRPr lang="en-US" sz="1400" baseline="30000" dirty="0">
                <a:solidFill>
                  <a:srgbClr val="0070C0"/>
                </a:solidFill>
                <a:sym typeface="Wingdings" panose="05000000000000000000" pitchFamily="2" charset="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854601" y="3456389"/>
            <a:ext cx="2290978" cy="2022622"/>
            <a:chOff x="609432" y="2794440"/>
            <a:chExt cx="3434719" cy="3163655"/>
          </a:xfrm>
        </p:grpSpPr>
        <p:pic>
          <p:nvPicPr>
            <p:cNvPr id="16" name="Picture 15" descr="C:\Users\paternoster\AppData\Local\Microsoft\Windows\INetCache\Content.Word\CTAHD5_polytrench_centertilt25_step65_pw1.jpg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705"/>
            <a:stretch>
              <a:fillRect/>
            </a:stretch>
          </p:blipFill>
          <p:spPr bwMode="auto">
            <a:xfrm>
              <a:off x="609432" y="2794440"/>
              <a:ext cx="3434719" cy="257603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Content Placeholder 4"/>
            <p:cNvSpPr txBox="1">
              <a:spLocks/>
            </p:cNvSpPr>
            <p:nvPr/>
          </p:nvSpPr>
          <p:spPr bwMode="auto">
            <a:xfrm>
              <a:off x="609432" y="5353924"/>
              <a:ext cx="3434719" cy="604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fontAlgn="auto">
                <a:spcBef>
                  <a:spcPts val="0"/>
                </a:spcBef>
                <a:spcAft>
                  <a:spcPts val="0"/>
                </a:spcAft>
                <a:defRPr sz="2000" b="0" kern="0">
                  <a:solidFill>
                    <a:schemeClr val="accent1"/>
                  </a:solidFill>
                  <a:latin typeface="+mn-lt"/>
                  <a:cs typeface="+mn-cs"/>
                </a:defRPr>
              </a:lvl1pPr>
            </a:lstStyle>
            <a:p>
              <a:pPr algn="ctr"/>
              <a:r>
                <a:rPr lang="en-US" sz="1200" dirty="0">
                  <a:sym typeface="Wingdings" panose="05000000000000000000" pitchFamily="2" charset="2"/>
                </a:rPr>
                <a:t>SEM image of trenches, separating adjacent microcells.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171831" y="2617792"/>
            <a:ext cx="3834685" cy="1231439"/>
            <a:chOff x="-1015668" y="1877809"/>
            <a:chExt cx="5018373" cy="1611559"/>
          </a:xfrm>
        </p:grpSpPr>
        <p:sp>
          <p:nvSpPr>
            <p:cNvPr id="19" name="Content Placeholder 4"/>
            <p:cNvSpPr txBox="1">
              <a:spLocks/>
            </p:cNvSpPr>
            <p:nvPr/>
          </p:nvSpPr>
          <p:spPr bwMode="auto">
            <a:xfrm>
              <a:off x="-1015668" y="1877809"/>
              <a:ext cx="5018373" cy="765283"/>
            </a:xfrm>
            <a:prstGeom prst="rect">
              <a:avLst/>
            </a:prstGeom>
            <a:solidFill>
              <a:srgbClr val="E2F2E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sz="1600" dirty="0"/>
                <a:t>Light absorbing material is placed inside trenches, between adjacent microcells</a:t>
              </a:r>
              <a:endParaRPr lang="en-US" sz="1600" baseline="30000" dirty="0">
                <a:sym typeface="Wingdings" panose="05000000000000000000" pitchFamily="2" charset="2"/>
              </a:endParaRPr>
            </a:p>
          </p:txBody>
        </p:sp>
        <p:cxnSp>
          <p:nvCxnSpPr>
            <p:cNvPr id="20" name="Straight Arrow Connector 19"/>
            <p:cNvCxnSpPr>
              <a:stCxn id="19" idx="2"/>
            </p:cNvCxnSpPr>
            <p:nvPr/>
          </p:nvCxnSpPr>
          <p:spPr>
            <a:xfrm flipH="1">
              <a:off x="1376937" y="2643092"/>
              <a:ext cx="116582" cy="846276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805860" y="5025196"/>
            <a:ext cx="3154600" cy="855894"/>
            <a:chOff x="6393260" y="4988646"/>
            <a:chExt cx="3154600" cy="85589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6393260" y="4988646"/>
              <a:ext cx="2679658" cy="21260"/>
            </a:xfrm>
            <a:prstGeom prst="line">
              <a:avLst/>
            </a:prstGeom>
            <a:noFill/>
            <a:ln w="28575" cap="flat" cmpd="sng" algn="ctr">
              <a:solidFill>
                <a:srgbClr val="FF00FF"/>
              </a:solidFill>
              <a:prstDash val="sysDash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8539094" y="4999276"/>
              <a:ext cx="10087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4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0" dirty="0">
                  <a:solidFill>
                    <a:srgbClr val="FF00FF"/>
                  </a:solidFill>
                  <a:latin typeface="+mj-lt"/>
                  <a:ea typeface="Cambria Math" panose="02040503050406030204" pitchFamily="18" charset="0"/>
                  <a:cs typeface="Arial" charset="0"/>
                </a:rPr>
                <a:t>&gt;60%</a:t>
              </a:r>
              <a:endParaRPr lang="en-US" kern="0" dirty="0">
                <a:solidFill>
                  <a:srgbClr val="FF00FF"/>
                </a:solidFill>
                <a:latin typeface="+mj-lt"/>
                <a:cs typeface="Arial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8545713" y="5025171"/>
              <a:ext cx="0" cy="819369"/>
            </a:xfrm>
            <a:prstGeom prst="line">
              <a:avLst/>
            </a:prstGeom>
            <a:noFill/>
            <a:ln w="28575" cap="flat" cmpd="sng" algn="ctr">
              <a:solidFill>
                <a:srgbClr val="FF00FF"/>
              </a:solidFill>
              <a:prstDash val="sysDash"/>
            </a:ln>
            <a:effectLst/>
          </p:spPr>
        </p:cxnSp>
      </p:grpSp>
      <p:sp>
        <p:nvSpPr>
          <p:cNvPr id="25" name="Content Placeholder 4"/>
          <p:cNvSpPr txBox="1">
            <a:spLocks/>
          </p:cNvSpPr>
          <p:nvPr/>
        </p:nvSpPr>
        <p:spPr bwMode="auto">
          <a:xfrm>
            <a:off x="1841203" y="5650257"/>
            <a:ext cx="2644665" cy="461665"/>
          </a:xfrm>
          <a:prstGeom prst="rect">
            <a:avLst/>
          </a:prstGeom>
          <a:solidFill>
            <a:srgbClr val="ECDFF5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600" kern="0">
                <a:solidFill>
                  <a:srgbClr val="7030A0"/>
                </a:solidFill>
              </a:defRPr>
            </a:lvl1pPr>
          </a:lstStyle>
          <a:p>
            <a:r>
              <a:rPr lang="en-US" sz="1200" dirty="0">
                <a:sym typeface="Wingdings" panose="05000000000000000000" pitchFamily="2" charset="2"/>
              </a:rPr>
              <a:t>Measurements on 40 µm cell size SiPMs, with silicone resin coating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021644" y="790785"/>
            <a:ext cx="5231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600" i="1" dirty="0">
                <a:solidFill>
                  <a:srgbClr val="00B050"/>
                </a:solidFill>
              </a:rPr>
              <a:t>Low optical crosstalk </a:t>
            </a:r>
            <a:r>
              <a:rPr lang="en-US" sz="1600" dirty="0"/>
              <a:t>technologies can be obtained by inserting material that absorbs or reflects secondary photons, emitted by the avalanches in the microcells.</a:t>
            </a:r>
          </a:p>
          <a:p>
            <a:pPr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600" i="1" dirty="0">
                <a:solidFill>
                  <a:srgbClr val="00B050"/>
                </a:solidFill>
              </a:rPr>
              <a:t>Electric field engineering </a:t>
            </a:r>
            <a:r>
              <a:rPr lang="en-US" sz="1600" dirty="0"/>
              <a:t>increases PDE compared to standard NUV-HD technology.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329296" y="5568500"/>
            <a:ext cx="1920678" cy="523220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kern="0" dirty="0">
                <a:solidFill>
                  <a:srgbClr val="FF0000"/>
                </a:solidFill>
              </a:rPr>
              <a:t>Metal in trenches is under development..</a:t>
            </a:r>
          </a:p>
        </p:txBody>
      </p:sp>
      <p:pic>
        <p:nvPicPr>
          <p:cNvPr id="28" name="Immagine 1">
            <a:extLst>
              <a:ext uri="{FF2B5EF4-FFF2-40B4-BE49-F238E27FC236}">
                <a16:creationId xmlns:a16="http://schemas.microsoft.com/office/drawing/2014/main" id="{4AA2C4BF-675C-4341-95D6-8B4B5495F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3" y="5898625"/>
            <a:ext cx="1622202" cy="7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9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26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74414" y="67885"/>
            <a:ext cx="6880201" cy="75406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DarksSide-20k Experiment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984" y="1659052"/>
            <a:ext cx="2755935" cy="38862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42978" y="4178015"/>
            <a:ext cx="2095225" cy="461665"/>
            <a:chOff x="2124075" y="4359848"/>
            <a:chExt cx="2095225" cy="461665"/>
          </a:xfrm>
        </p:grpSpPr>
        <p:cxnSp>
          <p:nvCxnSpPr>
            <p:cNvPr id="7" name="Straight Arrow Connector 6"/>
            <p:cNvCxnSpPr>
              <a:stCxn id="8" idx="1"/>
            </p:cNvCxnSpPr>
            <p:nvPr/>
          </p:nvCxnSpPr>
          <p:spPr>
            <a:xfrm flipH="1" flipV="1">
              <a:off x="2124075" y="4549503"/>
              <a:ext cx="679453" cy="4117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2803528" y="4359848"/>
              <a:ext cx="1415772" cy="461665"/>
            </a:xfrm>
            <a:prstGeom prst="rect">
              <a:avLst/>
            </a:prstGeom>
            <a:solidFill>
              <a:srgbClr val="FFFFFF">
                <a:alpha val="65098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FF0000"/>
                  </a:solidFill>
                </a:rPr>
                <a:t>LAr</a:t>
              </a:r>
              <a:r>
                <a:rPr lang="en-US" sz="2400" b="1" dirty="0">
                  <a:solidFill>
                    <a:srgbClr val="FF0000"/>
                  </a:solidFill>
                </a:rPr>
                <a:t> TPC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58983" y="5648464"/>
            <a:ext cx="2686326" cy="707886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r>
              <a:rPr lang="en-US" sz="2000" b="1" dirty="0"/>
              <a:t>DarkSide-50</a:t>
            </a:r>
          </a:p>
          <a:p>
            <a:r>
              <a:rPr lang="en-US" sz="2000" dirty="0"/>
              <a:t>PMT-based TPC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257278" y="4702733"/>
            <a:ext cx="1347740" cy="607126"/>
            <a:chOff x="2238375" y="4884566"/>
            <a:chExt cx="1347740" cy="607126"/>
          </a:xfrm>
        </p:grpSpPr>
        <p:cxnSp>
          <p:nvCxnSpPr>
            <p:cNvPr id="11" name="Straight Arrow Connector 10"/>
            <p:cNvCxnSpPr>
              <a:stCxn id="12" idx="1"/>
            </p:cNvCxnSpPr>
            <p:nvPr/>
          </p:nvCxnSpPr>
          <p:spPr>
            <a:xfrm flipH="1" flipV="1">
              <a:off x="2238375" y="4884566"/>
              <a:ext cx="565153" cy="376294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803528" y="5030027"/>
              <a:ext cx="782587" cy="461665"/>
            </a:xfrm>
            <a:prstGeom prst="rect">
              <a:avLst/>
            </a:prstGeom>
            <a:solidFill>
              <a:srgbClr val="FFFFFF">
                <a:alpha val="65098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LSV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58905" y="3507836"/>
            <a:ext cx="1183971" cy="461665"/>
            <a:chOff x="2540002" y="3689669"/>
            <a:chExt cx="1183971" cy="461665"/>
          </a:xfrm>
        </p:grpSpPr>
        <p:cxnSp>
          <p:nvCxnSpPr>
            <p:cNvPr id="14" name="Straight Arrow Connector 13"/>
            <p:cNvCxnSpPr/>
            <p:nvPr/>
          </p:nvCxnSpPr>
          <p:spPr>
            <a:xfrm flipH="1" flipV="1">
              <a:off x="2540002" y="3910375"/>
              <a:ext cx="244476" cy="5511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803528" y="3689669"/>
              <a:ext cx="920445" cy="461665"/>
            </a:xfrm>
            <a:prstGeom prst="rect">
              <a:avLst/>
            </a:prstGeom>
            <a:solidFill>
              <a:srgbClr val="FFFFFF">
                <a:alpha val="65098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B050"/>
                  </a:solidFill>
                </a:rPr>
                <a:t>WCD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147" y="1615620"/>
            <a:ext cx="2429330" cy="6858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19044" y="1618967"/>
            <a:ext cx="5499362" cy="4731719"/>
            <a:chOff x="3600141" y="1800800"/>
            <a:chExt cx="5499362" cy="4731719"/>
          </a:xfrm>
        </p:grpSpPr>
        <p:sp>
          <p:nvSpPr>
            <p:cNvPr id="18" name="Rectangle 17"/>
            <p:cNvSpPr/>
            <p:nvPr/>
          </p:nvSpPr>
          <p:spPr>
            <a:xfrm>
              <a:off x="7251175" y="2516303"/>
              <a:ext cx="171389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en-US" sz="2000" u="sng" dirty="0">
                  <a:solidFill>
                    <a:srgbClr val="1F497D"/>
                  </a:solidFill>
                </a:rPr>
                <a:t>~ 23t of </a:t>
              </a:r>
              <a:r>
                <a:rPr lang="en-US" sz="2000" u="sng" dirty="0" err="1">
                  <a:solidFill>
                    <a:srgbClr val="1F497D"/>
                  </a:solidFill>
                </a:rPr>
                <a:t>UAr</a:t>
              </a:r>
              <a:endParaRPr lang="en-US" sz="2000" u="sng" dirty="0">
                <a:solidFill>
                  <a:srgbClr val="1F497D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3600141" y="2697666"/>
              <a:ext cx="628649" cy="6325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00286" y="5824633"/>
              <a:ext cx="2686326" cy="707886"/>
            </a:xfrm>
            <a:prstGeom prst="rect">
              <a:avLst/>
            </a:prstGeom>
            <a:solidFill>
              <a:srgbClr val="E2F2E9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kern="0" cap="none" spc="0" normalizeH="0" baseline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b="1" dirty="0"/>
                <a:t>DarkSide-20k</a:t>
              </a:r>
            </a:p>
            <a:p>
              <a:r>
                <a:rPr lang="en-US" dirty="0"/>
                <a:t>SiPM-based TPC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86327" y="3064403"/>
              <a:ext cx="1771901" cy="923330"/>
            </a:xfrm>
            <a:prstGeom prst="rect">
              <a:avLst/>
            </a:prstGeom>
            <a:solidFill>
              <a:srgbClr val="FFF3CD"/>
            </a:solidFill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1" kern="0" dirty="0">
                  <a:solidFill>
                    <a:srgbClr val="FF0000"/>
                  </a:solidFill>
                </a:rPr>
                <a:t>TPB WLS</a:t>
              </a:r>
              <a:r>
                <a:rPr lang="en-US" kern="0" dirty="0">
                  <a:solidFill>
                    <a:srgbClr val="FF0000"/>
                  </a:solidFill>
                </a:rPr>
                <a:t>:</a:t>
              </a:r>
              <a:br>
                <a:rPr lang="en-US" kern="0" dirty="0">
                  <a:solidFill>
                    <a:srgbClr val="FF0000"/>
                  </a:solidFill>
                </a:rPr>
              </a:br>
              <a:r>
                <a:rPr lang="en-US" kern="0" dirty="0">
                  <a:solidFill>
                    <a:srgbClr val="FF0000"/>
                  </a:solidFill>
                </a:rPr>
                <a:t>emission at 400 – 450 nm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208524" y="4585331"/>
              <a:ext cx="3320837" cy="1258254"/>
              <a:chOff x="4733470" y="4378288"/>
              <a:chExt cx="3961799" cy="1501115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98753" y="4378288"/>
                <a:ext cx="3657600" cy="763786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4733470" y="5108321"/>
                <a:ext cx="3961799" cy="771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900"/>
                  </a:spcAft>
                </a:pPr>
                <a:r>
                  <a:rPr lang="en-US" dirty="0">
                    <a:solidFill>
                      <a:srgbClr val="1F497D"/>
                    </a:solidFill>
                  </a:rPr>
                  <a:t>2 light readout planes: 20 m</a:t>
                </a:r>
                <a:r>
                  <a:rPr lang="en-US" baseline="30000" dirty="0">
                    <a:solidFill>
                      <a:srgbClr val="1F497D"/>
                    </a:solidFill>
                  </a:rPr>
                  <a:t>2</a:t>
                </a:r>
                <a:br>
                  <a:rPr lang="en-US" baseline="30000" dirty="0">
                    <a:solidFill>
                      <a:srgbClr val="1F497D"/>
                    </a:solidFill>
                  </a:rPr>
                </a:br>
                <a:r>
                  <a:rPr lang="en-US" dirty="0">
                    <a:solidFill>
                      <a:srgbClr val="1F497D"/>
                    </a:solidFill>
                  </a:rPr>
                  <a:t>(+ veto)  </a:t>
                </a:r>
                <a:endParaRPr lang="en-US" baseline="30000" dirty="0">
                  <a:solidFill>
                    <a:srgbClr val="1F497D"/>
                  </a:solidFill>
                </a:endParaRPr>
              </a:p>
            </p:txBody>
          </p:sp>
        </p:grpSp>
        <p:cxnSp>
          <p:nvCxnSpPr>
            <p:cNvPr id="23" name="Straight Arrow Connector 22"/>
            <p:cNvCxnSpPr/>
            <p:nvPr/>
          </p:nvCxnSpPr>
          <p:spPr>
            <a:xfrm flipV="1">
              <a:off x="7455051" y="4925386"/>
              <a:ext cx="550067" cy="1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23"/>
            <p:cNvGrpSpPr/>
            <p:nvPr/>
          </p:nvGrpSpPr>
          <p:grpSpPr>
            <a:xfrm>
              <a:off x="7730085" y="4568883"/>
              <a:ext cx="1369418" cy="1003747"/>
              <a:chOff x="7719460" y="4438298"/>
              <a:chExt cx="1369418" cy="100374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097497" y="4438298"/>
                <a:ext cx="672591" cy="670179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7719460" y="5072713"/>
                <a:ext cx="136941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900"/>
                  </a:spcAft>
                </a:pPr>
                <a:r>
                  <a:rPr lang="en-US" dirty="0">
                    <a:solidFill>
                      <a:srgbClr val="1F497D"/>
                    </a:solidFill>
                  </a:rPr>
                  <a:t>SiPM tiles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8450" y="1800800"/>
              <a:ext cx="2915117" cy="2768083"/>
            </a:xfrm>
            <a:prstGeom prst="rect">
              <a:avLst/>
            </a:prstGeom>
          </p:spPr>
        </p:pic>
      </p:grpSp>
      <p:sp>
        <p:nvSpPr>
          <p:cNvPr id="30" name="Content Placeholder 4"/>
          <p:cNvSpPr txBox="1">
            <a:spLocks/>
          </p:cNvSpPr>
          <p:nvPr/>
        </p:nvSpPr>
        <p:spPr bwMode="auto">
          <a:xfrm>
            <a:off x="1048472" y="753567"/>
            <a:ext cx="9104740" cy="707886"/>
          </a:xfrm>
          <a:prstGeom prst="rect">
            <a:avLst/>
          </a:prstGeom>
          <a:solidFill>
            <a:srgbClr val="EAF7F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0070C0"/>
                </a:solidFill>
              </a:defRPr>
            </a:lvl1pPr>
          </a:lstStyle>
          <a:p>
            <a:pPr algn="ctr"/>
            <a:r>
              <a:rPr lang="en-US" sz="2000" b="1" dirty="0">
                <a:sym typeface="Wingdings" panose="05000000000000000000" pitchFamily="2" charset="2"/>
              </a:rPr>
              <a:t>&gt; 3-year long collaboration </a:t>
            </a:r>
            <a:r>
              <a:rPr lang="en-US" sz="2000" dirty="0">
                <a:sym typeface="Wingdings" panose="05000000000000000000" pitchFamily="2" charset="2"/>
              </a:rPr>
              <a:t>between FBK and </a:t>
            </a:r>
            <a:r>
              <a:rPr lang="en-US" sz="2000" dirty="0" err="1">
                <a:sym typeface="Wingdings" panose="05000000000000000000" pitchFamily="2" charset="2"/>
              </a:rPr>
              <a:t>DarkSide</a:t>
            </a:r>
            <a:r>
              <a:rPr lang="en-US" sz="2000" dirty="0">
                <a:sym typeface="Wingdings" panose="05000000000000000000" pitchFamily="2" charset="2"/>
              </a:rPr>
              <a:t> to </a:t>
            </a:r>
            <a:r>
              <a:rPr lang="en-US" sz="2000" b="1" dirty="0">
                <a:sym typeface="Wingdings" panose="05000000000000000000" pitchFamily="2" charset="2"/>
              </a:rPr>
              <a:t>optimize performance </a:t>
            </a:r>
            <a:r>
              <a:rPr lang="en-US" sz="2000" dirty="0">
                <a:sym typeface="Wingdings" panose="05000000000000000000" pitchFamily="2" charset="2"/>
              </a:rPr>
              <a:t>of the NUV-HD technology for the </a:t>
            </a:r>
            <a:r>
              <a:rPr lang="en-US" sz="2000" b="1" dirty="0">
                <a:sym typeface="Wingdings" panose="05000000000000000000" pitchFamily="2" charset="2"/>
              </a:rPr>
              <a:t>specifications of the project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191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27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189" y="703633"/>
            <a:ext cx="6400800" cy="519301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28805" y="-124724"/>
            <a:ext cx="8086725" cy="657337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kern="0" dirty="0"/>
              <a:t>Primary DCR reduction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189" y="703633"/>
            <a:ext cx="6400800" cy="5196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3511" y="3045333"/>
            <a:ext cx="2018277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kern="0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defRPr>
            </a:lvl1pPr>
          </a:lstStyle>
          <a:p>
            <a:r>
              <a:rPr lang="en-US" sz="2000" dirty="0">
                <a:solidFill>
                  <a:srgbClr val="DAC2EC"/>
                </a:solidFill>
              </a:rPr>
              <a:t>Standard field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91788" y="4470991"/>
            <a:ext cx="1378510" cy="400110"/>
          </a:xfrm>
          <a:prstGeom prst="rect">
            <a:avLst/>
          </a:prstGeom>
          <a:solidFill>
            <a:srgbClr val="DAC2E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Low-field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72772" y="4871101"/>
            <a:ext cx="5160566" cy="911339"/>
            <a:chOff x="1991717" y="5228156"/>
            <a:chExt cx="5160566" cy="911339"/>
          </a:xfrm>
        </p:grpSpPr>
        <p:sp>
          <p:nvSpPr>
            <p:cNvPr id="10" name="Rectangle 9"/>
            <p:cNvSpPr/>
            <p:nvPr/>
          </p:nvSpPr>
          <p:spPr>
            <a:xfrm>
              <a:off x="1991717" y="5677830"/>
              <a:ext cx="5160566" cy="461665"/>
            </a:xfrm>
            <a:prstGeom prst="rect">
              <a:avLst/>
            </a:prstGeom>
            <a:solidFill>
              <a:srgbClr val="FFE6B3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0.3 counts per day per cell at 77 K!</a:t>
              </a:r>
              <a:endParaRPr lang="en-US" sz="2400" baseline="30000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3755444" y="5228156"/>
              <a:ext cx="46150" cy="40102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002090" y="1308748"/>
            <a:ext cx="6013440" cy="3645064"/>
            <a:chOff x="3121035" y="1665803"/>
            <a:chExt cx="6013440" cy="3645064"/>
          </a:xfrm>
        </p:grpSpPr>
        <p:grpSp>
          <p:nvGrpSpPr>
            <p:cNvPr id="13" name="Group 12"/>
            <p:cNvGrpSpPr/>
            <p:nvPr/>
          </p:nvGrpSpPr>
          <p:grpSpPr>
            <a:xfrm>
              <a:off x="7532290" y="1665803"/>
              <a:ext cx="1602185" cy="3645064"/>
              <a:chOff x="7532290" y="1665803"/>
              <a:chExt cx="1602185" cy="3645064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7532290" y="1665803"/>
                <a:ext cx="0" cy="3645064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7626222" y="2407109"/>
                <a:ext cx="15082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&gt; 7 orders of magnitude !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 flipH="1">
              <a:off x="3121035" y="5310867"/>
              <a:ext cx="4505187" cy="0"/>
            </a:xfrm>
            <a:prstGeom prst="line">
              <a:avLst/>
            </a:prstGeom>
            <a:ln w="222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495178" y="494836"/>
            <a:ext cx="3015059" cy="1551546"/>
            <a:chOff x="5614123" y="851891"/>
            <a:chExt cx="3015059" cy="1551546"/>
          </a:xfrm>
        </p:grpSpPr>
        <p:sp>
          <p:nvSpPr>
            <p:cNvPr id="18" name="TextBox 17"/>
            <p:cNvSpPr txBox="1"/>
            <p:nvPr/>
          </p:nvSpPr>
          <p:spPr>
            <a:xfrm>
              <a:off x="5614123" y="851891"/>
              <a:ext cx="30150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Thermal generation</a:t>
              </a: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365038" y="1329222"/>
              <a:ext cx="111962" cy="10742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1945648" y="3676341"/>
            <a:ext cx="2955114" cy="1151745"/>
            <a:chOff x="5369908" y="3122403"/>
            <a:chExt cx="3004326" cy="1151745"/>
          </a:xfrm>
        </p:grpSpPr>
        <p:sp>
          <p:nvSpPr>
            <p:cNvPr id="21" name="TextBox 20"/>
            <p:cNvSpPr txBox="1"/>
            <p:nvPr/>
          </p:nvSpPr>
          <p:spPr>
            <a:xfrm>
              <a:off x="5369908" y="3122403"/>
              <a:ext cx="16612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B0F0"/>
                  </a:solidFill>
                </a:rPr>
                <a:t>Tunneling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176346" y="3437291"/>
              <a:ext cx="1197888" cy="836857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7176346" y="3353235"/>
              <a:ext cx="1197888" cy="62895"/>
            </a:xfrm>
            <a:prstGeom prst="straightConnector1">
              <a:avLst/>
            </a:prstGeom>
            <a:ln w="57150">
              <a:solidFill>
                <a:srgbClr val="00B0F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112365" y="4128123"/>
            <a:ext cx="4300980" cy="699963"/>
            <a:chOff x="775016" y="4340207"/>
            <a:chExt cx="8135621" cy="699963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775016" y="4340207"/>
              <a:ext cx="8104703" cy="0"/>
            </a:xfrm>
            <a:prstGeom prst="line">
              <a:avLst/>
            </a:prstGeom>
            <a:ln w="22225">
              <a:solidFill>
                <a:srgbClr val="FF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05934" y="5040170"/>
              <a:ext cx="8104703" cy="0"/>
            </a:xfrm>
            <a:prstGeom prst="line">
              <a:avLst/>
            </a:prstGeom>
            <a:ln w="22225">
              <a:solidFill>
                <a:srgbClr val="FF00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914478" y="4379102"/>
              <a:ext cx="0" cy="661068"/>
            </a:xfrm>
            <a:prstGeom prst="straightConnector1">
              <a:avLst/>
            </a:prstGeom>
            <a:ln w="57150">
              <a:solidFill>
                <a:srgbClr val="FF00FF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002145" y="4459358"/>
              <a:ext cx="1908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00FF"/>
                  </a:solidFill>
                </a:rPr>
                <a:t>&gt; 20x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297484" y="5891708"/>
            <a:ext cx="8311142" cy="461665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FF0000"/>
                </a:solidFill>
              </a:rPr>
              <a:t>A 10x10 cm</a:t>
            </a:r>
            <a:r>
              <a:rPr lang="en-US" sz="2400" kern="0" baseline="30000" dirty="0">
                <a:solidFill>
                  <a:srgbClr val="FF0000"/>
                </a:solidFill>
              </a:rPr>
              <a:t>2</a:t>
            </a:r>
            <a:r>
              <a:rPr lang="en-US" sz="2400" kern="0" dirty="0">
                <a:solidFill>
                  <a:srgbClr val="FF0000"/>
                </a:solidFill>
              </a:rPr>
              <a:t> SiPM array would have a total DCR &lt; 100 cps!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31407" y="861962"/>
            <a:ext cx="1240610" cy="830997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r>
              <a:rPr lang="en-US" dirty="0"/>
              <a:t>25 um cell</a:t>
            </a:r>
            <a:endParaRPr lang="en-US" baseline="30000" dirty="0"/>
          </a:p>
        </p:txBody>
      </p:sp>
      <p:pic>
        <p:nvPicPr>
          <p:cNvPr id="31" name="Immagine 1">
            <a:extLst>
              <a:ext uri="{FF2B5EF4-FFF2-40B4-BE49-F238E27FC236}">
                <a16:creationId xmlns:a16="http://schemas.microsoft.com/office/drawing/2014/main" id="{4AA2C4BF-675C-4341-95D6-8B4B5495F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875" y="5900322"/>
            <a:ext cx="1622202" cy="70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28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979" y="890760"/>
            <a:ext cx="5227982" cy="430738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08369" y="145215"/>
            <a:ext cx="7886700" cy="58714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en-US" sz="3200" kern="0" dirty="0"/>
              <a:t>NUV-HD-SF and LF - </a:t>
            </a:r>
            <a:r>
              <a:rPr lang="en-US" sz="3200" kern="0" dirty="0" err="1"/>
              <a:t>Afterpulsing</a:t>
            </a:r>
            <a:endParaRPr lang="en-US" sz="32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8652866" y="3573862"/>
            <a:ext cx="2061265" cy="369332"/>
          </a:xfrm>
          <a:prstGeom prst="rect">
            <a:avLst/>
          </a:prstGeom>
          <a:solidFill>
            <a:srgbClr val="EAF6E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kern="0">
                <a:solidFill>
                  <a:srgbClr val="00B050"/>
                </a:solidFill>
              </a:defRPr>
            </a:lvl1pPr>
          </a:lstStyle>
          <a:p>
            <a:r>
              <a:rPr lang="en-US" sz="1800" dirty="0"/>
              <a:t>Cell Size = 25 um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715392" y="890760"/>
            <a:ext cx="3632316" cy="696766"/>
            <a:chOff x="5466087" y="3433012"/>
            <a:chExt cx="3632316" cy="696766"/>
          </a:xfrm>
        </p:grpSpPr>
        <p:sp>
          <p:nvSpPr>
            <p:cNvPr id="8" name="TextBox 7"/>
            <p:cNvSpPr txBox="1"/>
            <p:nvPr/>
          </p:nvSpPr>
          <p:spPr>
            <a:xfrm>
              <a:off x="5847350" y="3433012"/>
              <a:ext cx="32510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400" b="0" i="0" u="none" strike="noStrike" kern="0" cap="none" spc="0" normalizeH="0" baseline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sz="2000" dirty="0">
                  <a:solidFill>
                    <a:srgbClr val="FF0000"/>
                  </a:solidFill>
                </a:rPr>
                <a:t>AP is maximum at ~ 77 K!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>
              <a:off x="5466087" y="3878922"/>
              <a:ext cx="555327" cy="2508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1975711" y="5356544"/>
            <a:ext cx="4200458" cy="923330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kern="0" dirty="0">
                <a:solidFill>
                  <a:srgbClr val="FF0000"/>
                </a:solidFill>
                <a:latin typeface="+mn-lt"/>
                <a:cs typeface="+mn-cs"/>
              </a:rPr>
              <a:t>Increase of release time constant of </a:t>
            </a:r>
            <a:r>
              <a:rPr lang="en-US" kern="0" dirty="0">
                <a:solidFill>
                  <a:srgbClr val="FF0000"/>
                </a:solidFill>
              </a:rPr>
              <a:t>trapping centers </a:t>
            </a:r>
            <a:r>
              <a:rPr lang="en-US" kern="0" dirty="0">
                <a:solidFill>
                  <a:srgbClr val="FF0000"/>
                </a:solidFill>
                <a:latin typeface="+mn-lt"/>
                <a:cs typeface="+mn-cs"/>
              </a:rPr>
              <a:t>at lower temperatures increases AP probability.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270719" y="5356544"/>
            <a:ext cx="4443412" cy="923330"/>
            <a:chOff x="4476750" y="5461048"/>
            <a:chExt cx="4443412" cy="923330"/>
          </a:xfrm>
        </p:grpSpPr>
        <p:sp>
          <p:nvSpPr>
            <p:cNvPr id="12" name="Rectangle 11"/>
            <p:cNvSpPr/>
            <p:nvPr/>
          </p:nvSpPr>
          <p:spPr>
            <a:xfrm>
              <a:off x="5184053" y="5461048"/>
              <a:ext cx="3736109" cy="923330"/>
            </a:xfrm>
            <a:prstGeom prst="rect">
              <a:avLst/>
            </a:prstGeom>
            <a:solidFill>
              <a:srgbClr val="EAF7FC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AP increase is partially offset by increase of microcell recharge time constant.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476750" y="5709021"/>
              <a:ext cx="597304" cy="42738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56E2EC6-316D-4460-980F-AA308F83B46D}"/>
              </a:ext>
            </a:extLst>
          </p:cNvPr>
          <p:cNvSpPr txBox="1"/>
          <p:nvPr/>
        </p:nvSpPr>
        <p:spPr>
          <a:xfrm>
            <a:off x="4790064" y="5055622"/>
            <a:ext cx="3873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A. Gola et </a:t>
            </a:r>
            <a:r>
              <a:rPr lang="en-US" sz="1400" b="1" dirty="0" err="1"/>
              <a:t>al.,</a:t>
            </a:r>
            <a:r>
              <a:rPr lang="en-US" sz="1400" b="1" i="1" dirty="0" err="1"/>
              <a:t>Sensors</a:t>
            </a:r>
            <a:r>
              <a:rPr lang="en-US" sz="1400" b="1" i="1" dirty="0"/>
              <a:t> </a:t>
            </a:r>
            <a:r>
              <a:rPr lang="en-US" sz="1400" b="1" dirty="0"/>
              <a:t>19, no. 2, (2019), 308</a:t>
            </a:r>
          </a:p>
        </p:txBody>
      </p:sp>
    </p:spTree>
    <p:extLst>
      <p:ext uri="{BB962C8B-B14F-4D97-AF65-F5344CB8AC3E}">
        <p14:creationId xmlns:p14="http://schemas.microsoft.com/office/powerpoint/2010/main" val="394786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29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12881" y="136505"/>
            <a:ext cx="7905561" cy="75406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Photo-detector module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139" y="1081055"/>
            <a:ext cx="4368352" cy="4790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65661" y="1081055"/>
            <a:ext cx="4159497" cy="1938992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24x 12x8 mm</a:t>
            </a:r>
            <a:r>
              <a:rPr lang="en-US" baseline="30000" dirty="0"/>
              <a:t>2</a:t>
            </a:r>
            <a:r>
              <a:rPr lang="en-US" dirty="0"/>
              <a:t> SiPMs (~ 1 cm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Front-end cryogenic pre-amplifier with differential output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Sensitivity from single photon to few thousands photons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239" y="115388"/>
            <a:ext cx="880688" cy="8612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65661" y="3244271"/>
            <a:ext cx="4159497" cy="2246769"/>
          </a:xfrm>
          <a:prstGeom prst="rect">
            <a:avLst/>
          </a:prstGeom>
          <a:solidFill>
            <a:srgbClr val="FFE1E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FF0000"/>
                </a:solidFill>
              </a:rPr>
              <a:t>PDM Specifications: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5x5 cm</a:t>
            </a:r>
            <a:r>
              <a:rPr lang="en-US" sz="1800" baseline="30000" dirty="0">
                <a:solidFill>
                  <a:srgbClr val="FF0000"/>
                </a:solidFill>
              </a:rPr>
              <a:t>2</a:t>
            </a:r>
            <a:r>
              <a:rPr lang="en-US" sz="1800" dirty="0">
                <a:solidFill>
                  <a:srgbClr val="FF0000"/>
                </a:solidFill>
              </a:rPr>
              <a:t> active surface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PDE @ 420 nm &gt; 40%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DCR &lt; 0.08 cps/mm2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Baseline hit rate ≤ DCR ↔ SNR &gt; 8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</a:rPr>
              <a:t>Timing resolution ~ 10 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5661" y="5631454"/>
            <a:ext cx="4159497" cy="754053"/>
          </a:xfrm>
          <a:prstGeom prst="rect">
            <a:avLst/>
          </a:prstGeom>
          <a:solidFill>
            <a:srgbClr val="EAF7F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Integration window of 6 </a:t>
            </a:r>
            <a:r>
              <a:rPr lang="en-US" dirty="0" err="1">
                <a:solidFill>
                  <a:srgbClr val="0070C0"/>
                </a:solidFill>
              </a:rPr>
              <a:t>μs</a:t>
            </a:r>
            <a:endParaRPr lang="en-US" dirty="0">
              <a:solidFill>
                <a:srgbClr val="0070C0"/>
              </a:solidFill>
            </a:endParaRP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70C0"/>
                </a:solidFill>
              </a:rPr>
              <a:t>20.7 m2 ◦ 6 </a:t>
            </a:r>
            <a:r>
              <a:rPr lang="en-US" sz="1800" dirty="0" err="1">
                <a:solidFill>
                  <a:srgbClr val="0070C0"/>
                </a:solidFill>
              </a:rPr>
              <a:t>μs</a:t>
            </a:r>
            <a:r>
              <a:rPr lang="en-US" sz="1800" dirty="0">
                <a:solidFill>
                  <a:srgbClr val="0070C0"/>
                </a:solidFill>
              </a:rPr>
              <a:t> ◦ DCR = 10 </a:t>
            </a:r>
            <a:r>
              <a:rPr lang="en-US" sz="1800" dirty="0" err="1">
                <a:solidFill>
                  <a:srgbClr val="0070C0"/>
                </a:solidFill>
              </a:rPr>
              <a:t>pe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0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04" y="1363270"/>
            <a:ext cx="970741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5">
                    <a:lumMod val="75000"/>
                  </a:schemeClr>
                </a:solidFill>
              </a:rPr>
              <a:t>Lecture 1: </a:t>
            </a:r>
          </a:p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Solid-state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tracking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detectors (2 hours)</a:t>
            </a: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GB" sz="4800" dirty="0">
                <a:solidFill>
                  <a:schemeClr val="accent5">
                    <a:lumMod val="75000"/>
                  </a:schemeClr>
                </a:solidFill>
              </a:rPr>
              <a:t>Lecture 2: </a:t>
            </a:r>
          </a:p>
          <a:p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Solid-state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photon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detectors (1 hour)</a:t>
            </a:r>
          </a:p>
          <a:p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54087" y="6381569"/>
            <a:ext cx="7228113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452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30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9468" y="1329301"/>
            <a:ext cx="9144000" cy="48760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47421" y="-63789"/>
            <a:ext cx="7405357" cy="75406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/>
              <a:t>Photon counting with PDM at 77 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33716" y="1532309"/>
            <a:ext cx="3557451" cy="830997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kern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Total Area = 24 cm</a:t>
            </a:r>
            <a:r>
              <a:rPr lang="en-US" baseline="30000" dirty="0"/>
              <a:t>2</a:t>
            </a:r>
          </a:p>
          <a:p>
            <a:r>
              <a:rPr lang="en-US" dirty="0"/>
              <a:t>1 readout channel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3473" y="5781739"/>
            <a:ext cx="3492885" cy="646331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r>
              <a:rPr lang="en-US" sz="1800" dirty="0"/>
              <a:t>30 µm cells, 7 V over-voltage</a:t>
            </a:r>
          </a:p>
          <a:p>
            <a:r>
              <a:rPr lang="en-US" sz="1800" dirty="0"/>
              <a:t>~500 ns recharge time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725681" y="748560"/>
            <a:ext cx="6299931" cy="831388"/>
            <a:chOff x="36213" y="1062067"/>
            <a:chExt cx="6299931" cy="831388"/>
          </a:xfrm>
        </p:grpSpPr>
        <p:sp>
          <p:nvSpPr>
            <p:cNvPr id="9" name="TextBox 8"/>
            <p:cNvSpPr txBox="1"/>
            <p:nvPr/>
          </p:nvSpPr>
          <p:spPr>
            <a:xfrm>
              <a:off x="36213" y="1062067"/>
              <a:ext cx="6299931" cy="461665"/>
            </a:xfrm>
            <a:prstGeom prst="rect">
              <a:avLst/>
            </a:prstGeom>
            <a:solidFill>
              <a:srgbClr val="ECDFF5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000" b="0" i="0" u="none" strike="noStrike" kern="0" cap="none" spc="0" normalizeH="0" baseline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</a:defRPr>
              </a:lvl1pPr>
            </a:lstStyle>
            <a:p>
              <a:r>
                <a:rPr lang="en-US" sz="2400" dirty="0"/>
                <a:t>Good gain uniformity of ~ 3M SPADs at 77 K</a:t>
              </a:r>
            </a:p>
          </p:txBody>
        </p:sp>
        <p:cxnSp>
          <p:nvCxnSpPr>
            <p:cNvPr id="10" name="Straight Arrow Connector 9"/>
            <p:cNvCxnSpPr>
              <a:stCxn id="9" idx="2"/>
            </p:cNvCxnSpPr>
            <p:nvPr/>
          </p:nvCxnSpPr>
          <p:spPr>
            <a:xfrm flipH="1">
              <a:off x="2758293" y="1523732"/>
              <a:ext cx="427886" cy="369723"/>
            </a:xfrm>
            <a:prstGeom prst="straightConnector1">
              <a:avLst/>
            </a:prstGeom>
            <a:ln w="571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8871686" y="5823906"/>
            <a:ext cx="3102600" cy="400110"/>
          </a:xfrm>
          <a:prstGeom prst="rect">
            <a:avLst/>
          </a:prstGeom>
          <a:solidFill>
            <a:srgbClr val="EAF7F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</a:rPr>
              <a:t>Measurements from LNGS</a:t>
            </a:r>
            <a:endParaRPr lang="en-US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3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31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642" y="661500"/>
            <a:ext cx="5212717" cy="557784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364537" y="-63788"/>
            <a:ext cx="7905561" cy="75406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 err="1"/>
              <a:t>DarkSide</a:t>
            </a:r>
            <a:r>
              <a:rPr lang="en-US" sz="3600" kern="0" dirty="0"/>
              <a:t> </a:t>
            </a:r>
            <a:r>
              <a:rPr lang="en-US" sz="3600" kern="0" dirty="0" err="1"/>
              <a:t>Motherborad</a:t>
            </a:r>
            <a:endParaRPr lang="en-US" sz="3600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6488737" y="1007911"/>
            <a:ext cx="3781361" cy="1477328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pPr algn="l">
              <a:spcAft>
                <a:spcPts val="1200"/>
              </a:spcAft>
            </a:pPr>
            <a:r>
              <a:rPr lang="en-US" dirty="0"/>
              <a:t>Each motherboard contains 25 Photo Detection Modules</a:t>
            </a:r>
          </a:p>
          <a:p>
            <a:pPr algn="l">
              <a:spcAft>
                <a:spcPts val="1200"/>
              </a:spcAft>
            </a:pPr>
            <a:r>
              <a:rPr lang="en-US" dirty="0"/>
              <a:t>+ power distribution and signal transmitter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895" y="-84905"/>
            <a:ext cx="880688" cy="8612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9122" y="2655209"/>
            <a:ext cx="3200400" cy="358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232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32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51850" y="75576"/>
            <a:ext cx="7573514" cy="75406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The </a:t>
            </a:r>
            <a:r>
              <a:rPr lang="en-US" kern="0" dirty="0" err="1"/>
              <a:t>nEXO</a:t>
            </a:r>
            <a:r>
              <a:rPr lang="en-US" kern="0" dirty="0"/>
              <a:t> experiment</a:t>
            </a:r>
            <a:endParaRPr lang="en-US" sz="3200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696" y="2117853"/>
            <a:ext cx="2153628" cy="659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C6ED22-482D-4CFF-AAB7-322FC317EC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909" y="3149863"/>
            <a:ext cx="5906481" cy="3312335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1337239" y="932653"/>
            <a:ext cx="8925340" cy="707886"/>
          </a:xfrm>
          <a:prstGeom prst="rect">
            <a:avLst/>
          </a:prstGeom>
          <a:solidFill>
            <a:srgbClr val="EAF7F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defRPr>
            </a:lvl1pPr>
          </a:lstStyle>
          <a:p>
            <a:r>
              <a:rPr lang="en-US" b="1" dirty="0">
                <a:sym typeface="Wingdings" panose="05000000000000000000" pitchFamily="2" charset="2"/>
              </a:rPr>
              <a:t>R&amp;D carried out for </a:t>
            </a:r>
            <a:r>
              <a:rPr lang="en-US" b="1" dirty="0" err="1">
                <a:sym typeface="Wingdings" panose="05000000000000000000" pitchFamily="2" charset="2"/>
              </a:rPr>
              <a:t>nEXO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to develop SiPMs capable of direct detection of photons at 178 nm and operation at -100°C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959"/>
          <a:stretch/>
        </p:blipFill>
        <p:spPr>
          <a:xfrm>
            <a:off x="8998946" y="151728"/>
            <a:ext cx="1263633" cy="433519"/>
          </a:xfrm>
          <a:prstGeom prst="rect">
            <a:avLst/>
          </a:prstGeom>
        </p:spPr>
      </p:pic>
      <p:pic>
        <p:nvPicPr>
          <p:cNvPr id="9" name="Picture 8" descr="TRIUMF_logo_black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8946" y="585247"/>
            <a:ext cx="1204372" cy="33116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99036" y="2094571"/>
            <a:ext cx="3363543" cy="3554819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TPC Filled with </a:t>
            </a:r>
            <a:r>
              <a:rPr lang="en-US" dirty="0" err="1"/>
              <a:t>LXe</a:t>
            </a:r>
            <a:endParaRPr lang="en-US" dirty="0"/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4-5 m</a:t>
            </a:r>
            <a:r>
              <a:rPr lang="en-US" baseline="30000" dirty="0"/>
              <a:t>2</a:t>
            </a:r>
            <a:r>
              <a:rPr lang="en-US" dirty="0"/>
              <a:t> SiPM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B050"/>
                </a:solidFill>
              </a:rPr>
              <a:t>Single VUV photon sensitive (</a:t>
            </a:r>
            <a:r>
              <a:rPr lang="en-US" b="1" kern="0" dirty="0">
                <a:solidFill>
                  <a:schemeClr val="accent4"/>
                </a:solidFill>
              </a:rPr>
              <a:t>178 nm</a:t>
            </a:r>
            <a:r>
              <a:rPr lang="en-US" kern="0" dirty="0">
                <a:solidFill>
                  <a:srgbClr val="00B050"/>
                </a:solidFill>
              </a:rPr>
              <a:t>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B050"/>
                </a:solidFill>
              </a:rPr>
              <a:t>&gt; 15% efficiency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B050"/>
                </a:solidFill>
              </a:rPr>
              <a:t>&lt; 20% correlated noise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B050"/>
                </a:solidFill>
              </a:rPr>
              <a:t>&lt; 50 mHz/mm</a:t>
            </a:r>
            <a:r>
              <a:rPr lang="en-US" kern="0" baseline="30000" dirty="0">
                <a:solidFill>
                  <a:srgbClr val="00B050"/>
                </a:solidFill>
              </a:rPr>
              <a:t>2</a:t>
            </a:r>
            <a:r>
              <a:rPr lang="en-US" kern="0" dirty="0">
                <a:solidFill>
                  <a:srgbClr val="00B050"/>
                </a:solidFill>
              </a:rPr>
              <a:t> DCR</a:t>
            </a:r>
          </a:p>
          <a:p>
            <a:pPr marL="342900" lvl="0" indent="-342900" algn="l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B050"/>
                </a:solidFill>
              </a:rPr>
              <a:t>Very low radioactivity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0B050"/>
                </a:solidFill>
              </a:rPr>
              <a:t>Silicon is generally very radio pure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71815" y="2012800"/>
            <a:ext cx="2521844" cy="523220"/>
          </a:xfrm>
          <a:prstGeom prst="rect">
            <a:avLst/>
          </a:prstGeom>
          <a:solidFill>
            <a:srgbClr val="FFE1E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0nbb</a:t>
            </a:r>
            <a:r>
              <a:rPr lang="en-US" sz="2800" b="1" dirty="0">
                <a:solidFill>
                  <a:srgbClr val="FF0000"/>
                </a:solidFill>
              </a:rPr>
              <a:t> with </a:t>
            </a:r>
            <a:r>
              <a:rPr lang="en-US" sz="2800" b="1" dirty="0" err="1">
                <a:solidFill>
                  <a:srgbClr val="FF0000"/>
                </a:solidFill>
              </a:rPr>
              <a:t>LXe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217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33</a:t>
            </a:fld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157" y="2026196"/>
            <a:ext cx="6400800" cy="425545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61154" y="66867"/>
            <a:ext cx="7048806" cy="75406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dirty="0"/>
              <a:t>VUV–HD</a:t>
            </a:r>
            <a:endParaRPr lang="en-US" sz="3200" kern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1404F7-D36A-4324-9877-724E871767AF}"/>
              </a:ext>
            </a:extLst>
          </p:cNvPr>
          <p:cNvSpPr/>
          <p:nvPr/>
        </p:nvSpPr>
        <p:spPr>
          <a:xfrm>
            <a:off x="5137795" y="1778957"/>
            <a:ext cx="2777906" cy="400110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000" kern="0">
                <a:solidFill>
                  <a:srgbClr val="00B050"/>
                </a:solidFill>
                <a:latin typeface="Arial" charset="0"/>
                <a:cs typeface="Arial" charset="0"/>
              </a:rPr>
              <a:t>PDE vs OV (~190 nm)</a:t>
            </a:r>
            <a:endParaRPr lang="en-US" sz="2000" kern="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6" descr="TRIUMF_logo_black.png">
            <a:extLst>
              <a:ext uri="{FF2B5EF4-FFF2-40B4-BE49-F238E27FC236}">
                <a16:creationId xmlns:a16="http://schemas.microsoft.com/office/drawing/2014/main" id="{4A43EBCA-1521-4232-B6F9-070EA9F1EA7B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784" y="5613854"/>
            <a:ext cx="1925469" cy="607085"/>
          </a:xfrm>
          <a:prstGeom prst="rect">
            <a:avLst/>
          </a:prstGeo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452EA92-5901-422C-A251-A0028F75A839}"/>
              </a:ext>
            </a:extLst>
          </p:cNvPr>
          <p:cNvSpPr txBox="1">
            <a:spLocks/>
          </p:cNvSpPr>
          <p:nvPr/>
        </p:nvSpPr>
        <p:spPr bwMode="auto">
          <a:xfrm>
            <a:off x="1743400" y="933080"/>
            <a:ext cx="8943374" cy="646331"/>
          </a:xfrm>
          <a:prstGeom prst="rect">
            <a:avLst/>
          </a:prstGeom>
          <a:solidFill>
            <a:srgbClr val="EAF7FC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fontAlgn="auto">
              <a:spcBef>
                <a:spcPts val="0"/>
              </a:spcBef>
              <a:spcAft>
                <a:spcPts val="0"/>
              </a:spcAft>
              <a:defRPr sz="2000" b="0" ker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r>
              <a:rPr lang="en-US" sz="1800" dirty="0">
                <a:sym typeface="Wingdings" panose="05000000000000000000" pitchFamily="2" charset="2"/>
              </a:rPr>
              <a:t>R&amp;D focused on ARC optimization: Si</a:t>
            </a:r>
            <a:r>
              <a:rPr lang="en-US" sz="1800" baseline="-25000" dirty="0">
                <a:sym typeface="Wingdings" panose="05000000000000000000" pitchFamily="2" charset="2"/>
              </a:rPr>
              <a:t>3</a:t>
            </a:r>
            <a:r>
              <a:rPr lang="en-US" sz="1800" dirty="0">
                <a:sym typeface="Wingdings" panose="05000000000000000000" pitchFamily="2" charset="2"/>
              </a:rPr>
              <a:t>N</a:t>
            </a:r>
            <a:r>
              <a:rPr lang="en-US" sz="1800" baseline="-25000" dirty="0">
                <a:sym typeface="Wingdings" panose="05000000000000000000" pitchFamily="2" charset="2"/>
              </a:rPr>
              <a:t>4</a:t>
            </a:r>
            <a:r>
              <a:rPr lang="en-US" sz="1800" dirty="0">
                <a:sym typeface="Wingdings" panose="05000000000000000000" pitchFamily="2" charset="2"/>
              </a:rPr>
              <a:t> removal and preservation of surface passivation quality.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146" y="208363"/>
            <a:ext cx="2153628" cy="659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73545" y="4699072"/>
            <a:ext cx="2651760" cy="769441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r>
              <a:rPr lang="en-US" sz="2200" dirty="0">
                <a:latin typeface="Cambria Math" panose="02040503050406030204" pitchFamily="18" charset="0"/>
                <a:ea typeface="Cambria Math" panose="02040503050406030204" pitchFamily="18" charset="0"/>
              </a:rPr>
              <a:t>𝜆 </a:t>
            </a:r>
            <a:r>
              <a:rPr lang="en-US" sz="2200" dirty="0"/>
              <a:t>= 175 nm</a:t>
            </a:r>
          </a:p>
          <a:p>
            <a:r>
              <a:rPr lang="en-US" sz="2200" dirty="0"/>
              <a:t>T = -104°C (</a:t>
            </a:r>
            <a:r>
              <a:rPr lang="en-US" sz="2200" dirty="0" err="1"/>
              <a:t>LXe</a:t>
            </a:r>
            <a:r>
              <a:rPr lang="en-US" sz="2200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73545" y="3769202"/>
            <a:ext cx="2651760" cy="769441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kern="0">
                <a:solidFill>
                  <a:srgbClr val="FF0000"/>
                </a:solidFill>
              </a:defRPr>
            </a:lvl1pPr>
          </a:lstStyle>
          <a:p>
            <a:r>
              <a:rPr lang="en-US" sz="2200" dirty="0" err="1"/>
              <a:t>nEXO</a:t>
            </a:r>
            <a:r>
              <a:rPr lang="en-US" sz="2200" dirty="0"/>
              <a:t> experiment at Stanford</a:t>
            </a:r>
            <a:endParaRPr lang="en-US" sz="2200" baseline="30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1404F7-D36A-4324-9877-724E871767AF}"/>
              </a:ext>
            </a:extLst>
          </p:cNvPr>
          <p:cNvSpPr/>
          <p:nvPr/>
        </p:nvSpPr>
        <p:spPr>
          <a:xfrm>
            <a:off x="7973545" y="6020884"/>
            <a:ext cx="2777906" cy="400110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000" kern="0" dirty="0">
                <a:solidFill>
                  <a:srgbClr val="00B050"/>
                </a:solidFill>
              </a:rPr>
              <a:t>arXiv:1904.05977</a:t>
            </a:r>
            <a:endParaRPr lang="en-US" sz="2000" kern="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B1404F7-D36A-4324-9877-724E871767AF}"/>
              </a:ext>
            </a:extLst>
          </p:cNvPr>
          <p:cNvSpPr/>
          <p:nvPr/>
        </p:nvSpPr>
        <p:spPr>
          <a:xfrm>
            <a:off x="4696604" y="4538643"/>
            <a:ext cx="2777906" cy="707886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2000" kern="0" dirty="0">
                <a:solidFill>
                  <a:srgbClr val="00B050"/>
                </a:solidFill>
              </a:rPr>
              <a:t>Best </a:t>
            </a:r>
            <a:r>
              <a:rPr lang="it-IT" sz="2000" kern="0" dirty="0" err="1">
                <a:solidFill>
                  <a:srgbClr val="00B050"/>
                </a:solidFill>
              </a:rPr>
              <a:t>result</a:t>
            </a:r>
            <a:r>
              <a:rPr lang="it-IT" sz="2000" kern="0" dirty="0">
                <a:solidFill>
                  <a:srgbClr val="00B050"/>
                </a:solidFill>
              </a:rPr>
              <a:t> </a:t>
            </a:r>
            <a:r>
              <a:rPr lang="it-IT" sz="2000" kern="0" dirty="0" err="1">
                <a:solidFill>
                  <a:srgbClr val="00B050"/>
                </a:solidFill>
              </a:rPr>
              <a:t>reported</a:t>
            </a:r>
            <a:r>
              <a:rPr lang="it-IT" sz="2000" kern="0" dirty="0">
                <a:solidFill>
                  <a:srgbClr val="00B050"/>
                </a:solidFill>
              </a:rPr>
              <a:t> in </a:t>
            </a:r>
            <a:r>
              <a:rPr lang="it-IT" sz="2000" kern="0" dirty="0" err="1">
                <a:solidFill>
                  <a:srgbClr val="00B050"/>
                </a:solidFill>
              </a:rPr>
              <a:t>literature</a:t>
            </a:r>
            <a:endParaRPr lang="en-US" sz="2000" kern="0" dirty="0">
              <a:solidFill>
                <a:srgbClr val="00B05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34</a:t>
            </a:fld>
            <a:endParaRPr lang="en-GB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04456" y="96223"/>
            <a:ext cx="8343900" cy="6443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274320" algn="l"/>
            <a:r>
              <a:rPr lang="en-US" sz="2800" dirty="0"/>
              <a:t>R&amp;D on SiPM Radiation Hardness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1817060" y="4879022"/>
            <a:ext cx="8130341" cy="1477328"/>
          </a:xfrm>
          <a:prstGeom prst="rect">
            <a:avLst/>
          </a:prstGeom>
          <a:solidFill>
            <a:srgbClr val="F1F9F4"/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kern="0" dirty="0">
                <a:solidFill>
                  <a:srgbClr val="00B050"/>
                </a:solidFill>
                <a:latin typeface="+mn-lt"/>
                <a:cs typeface="+mn-cs"/>
              </a:rPr>
              <a:t>Qualification of radiation tolerance of current SiPM technologies.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kern="0" dirty="0">
                <a:solidFill>
                  <a:srgbClr val="00B050"/>
                </a:solidFill>
                <a:latin typeface="+mn-lt"/>
                <a:cs typeface="+mn-cs"/>
              </a:rPr>
              <a:t>Study / modeling of the effects of radiation damage on SiPM characteristics, under different sources of radiation.</a:t>
            </a:r>
          </a:p>
          <a:p>
            <a:pPr marL="342900" indent="-342900" fontAlgn="auto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u="sng" kern="0" dirty="0">
                <a:solidFill>
                  <a:srgbClr val="00B050"/>
                </a:solidFill>
                <a:latin typeface="+mn-lt"/>
                <a:cs typeface="+mn-cs"/>
              </a:rPr>
              <a:t>Development of a highly customized SiPM technology </a:t>
            </a:r>
            <a:r>
              <a:rPr lang="en-US" sz="1600" kern="0" dirty="0">
                <a:solidFill>
                  <a:srgbClr val="00B050"/>
                </a:solidFill>
                <a:latin typeface="+mn-lt"/>
                <a:cs typeface="+mn-cs"/>
              </a:rPr>
              <a:t>for optimal </a:t>
            </a:r>
            <a:r>
              <a:rPr lang="en-US" sz="1600" kern="0" dirty="0" err="1">
                <a:solidFill>
                  <a:srgbClr val="00B050"/>
                </a:solidFill>
                <a:latin typeface="+mn-lt"/>
                <a:cs typeface="+mn-cs"/>
              </a:rPr>
              <a:t>performanceafter</a:t>
            </a:r>
            <a:r>
              <a:rPr lang="en-US" sz="1600" kern="0" dirty="0">
                <a:solidFill>
                  <a:srgbClr val="00B050"/>
                </a:solidFill>
                <a:latin typeface="+mn-lt"/>
                <a:cs typeface="+mn-cs"/>
              </a:rPr>
              <a:t> </a:t>
            </a:r>
            <a:r>
              <a:rPr lang="en-US" sz="1600" kern="0" dirty="0" err="1">
                <a:solidFill>
                  <a:srgbClr val="00B050"/>
                </a:solidFill>
                <a:latin typeface="+mn-lt"/>
                <a:cs typeface="+mn-cs"/>
              </a:rPr>
              <a:t>irradiaiton</a:t>
            </a:r>
            <a:r>
              <a:rPr lang="en-US" sz="1600" kern="0" dirty="0">
                <a:solidFill>
                  <a:srgbClr val="00B050"/>
                </a:solidFill>
                <a:latin typeface="+mn-lt"/>
                <a:cs typeface="+mn-cs"/>
              </a:rPr>
              <a:t> is most likely needed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946242" y="2426980"/>
            <a:ext cx="2568925" cy="2116575"/>
            <a:chOff x="160770" y="1743752"/>
            <a:chExt cx="4113613" cy="23042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928" y="1743752"/>
              <a:ext cx="4096455" cy="2304256"/>
            </a:xfrm>
            <a:prstGeom prst="rect">
              <a:avLst/>
            </a:prstGeom>
            <a:ln w="57150">
              <a:solidFill>
                <a:srgbClr val="A7BAE4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60770" y="1743752"/>
              <a:ext cx="1440160" cy="461665"/>
            </a:xfrm>
            <a:prstGeom prst="rect">
              <a:avLst/>
            </a:prstGeom>
            <a:noFill/>
            <a:ln>
              <a:solidFill>
                <a:srgbClr val="A7BAE4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</a:rPr>
                <a:t>LHC</a:t>
              </a:r>
              <a:endParaRPr lang="it-IT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32025" y="2432625"/>
            <a:ext cx="2635849" cy="1921273"/>
            <a:chOff x="3827747" y="1834954"/>
            <a:chExt cx="3295071" cy="209810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7747" y="1840456"/>
              <a:ext cx="3176719" cy="2092600"/>
            </a:xfrm>
            <a:prstGeom prst="rect">
              <a:avLst/>
            </a:prstGeom>
            <a:ln w="57150">
              <a:solidFill>
                <a:srgbClr val="A7BAE4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099704" y="1834954"/>
              <a:ext cx="202311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</a:rPr>
                <a:t>LIMADOU</a:t>
              </a:r>
              <a:endParaRPr lang="it-IT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338" y="3475249"/>
            <a:ext cx="1376334" cy="1068306"/>
          </a:xfrm>
          <a:prstGeom prst="rect">
            <a:avLst/>
          </a:prstGeom>
          <a:ln w="57150">
            <a:solidFill>
              <a:srgbClr val="A7BAE4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013016" y="1701774"/>
            <a:ext cx="4000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accent5">
                    <a:lumMod val="75000"/>
                  </a:schemeClr>
                </a:solidFill>
              </a:rPr>
              <a:t>Calorimeters</a:t>
            </a:r>
            <a:r>
              <a:rPr lang="it-IT" sz="1600" b="1" dirty="0">
                <a:solidFill>
                  <a:schemeClr val="accent5">
                    <a:lumMod val="75000"/>
                  </a:schemeClr>
                </a:solidFill>
              </a:rPr>
              <a:t> for collider </a:t>
            </a:r>
            <a:r>
              <a:rPr lang="it-IT" sz="1600" b="1" dirty="0" err="1">
                <a:solidFill>
                  <a:schemeClr val="accent5">
                    <a:lumMod val="75000"/>
                  </a:schemeClr>
                </a:solidFill>
              </a:rPr>
              <a:t>experiments</a:t>
            </a:r>
            <a:r>
              <a:rPr lang="it-IT" sz="16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en-US" sz="1600" dirty="0"/>
              <a:t>from 10</a:t>
            </a:r>
            <a:r>
              <a:rPr lang="en-US" sz="1600" baseline="30000" dirty="0"/>
              <a:t>10 </a:t>
            </a:r>
            <a:r>
              <a:rPr lang="en-US" sz="1600" dirty="0" err="1"/>
              <a:t>neq</a:t>
            </a:r>
            <a:r>
              <a:rPr lang="en-US" sz="1600" dirty="0"/>
              <a:t>/cm² to &gt;10</a:t>
            </a:r>
            <a:r>
              <a:rPr lang="en-US" sz="1600" baseline="30000" dirty="0"/>
              <a:t>14 </a:t>
            </a:r>
            <a:r>
              <a:rPr lang="en-US" sz="1600" dirty="0" err="1"/>
              <a:t>neq</a:t>
            </a:r>
            <a:r>
              <a:rPr lang="en-US" sz="1600" dirty="0"/>
              <a:t>/cm²</a:t>
            </a:r>
            <a:r>
              <a:rPr lang="en-US" sz="1600" baseline="30000" dirty="0"/>
              <a:t>    </a:t>
            </a:r>
            <a:endParaRPr lang="it-IT" sz="1600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6997538" y="1701773"/>
            <a:ext cx="3003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>
                <a:solidFill>
                  <a:schemeClr val="accent5">
                    <a:lumMod val="75000"/>
                  </a:schemeClr>
                </a:solidFill>
              </a:rPr>
              <a:t>Geostationary</a:t>
            </a:r>
            <a:r>
              <a:rPr lang="it-IT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b="1" dirty="0" err="1">
                <a:solidFill>
                  <a:schemeClr val="accent5">
                    <a:lumMod val="75000"/>
                  </a:schemeClr>
                </a:solidFill>
              </a:rPr>
              <a:t>orbit</a:t>
            </a:r>
            <a:r>
              <a:rPr lang="it-IT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b="1" dirty="0" err="1">
                <a:solidFill>
                  <a:schemeClr val="accent5">
                    <a:lumMod val="75000"/>
                  </a:schemeClr>
                </a:solidFill>
              </a:rPr>
              <a:t>space</a:t>
            </a:r>
            <a:r>
              <a:rPr lang="it-IT" sz="16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sz="1600" b="1" dirty="0" err="1">
                <a:solidFill>
                  <a:schemeClr val="accent5">
                    <a:lumMod val="75000"/>
                  </a:schemeClr>
                </a:solidFill>
              </a:rPr>
              <a:t>experiments</a:t>
            </a:r>
            <a:r>
              <a:rPr lang="it-IT" sz="1600" b="1" dirty="0">
                <a:solidFill>
                  <a:schemeClr val="accent5">
                    <a:lumMod val="75000"/>
                  </a:schemeClr>
                </a:solidFill>
              </a:rPr>
              <a:t>: </a:t>
            </a:r>
            <a:r>
              <a:rPr lang="it-IT" sz="1600" dirty="0"/>
              <a:t>~</a:t>
            </a:r>
            <a:r>
              <a:rPr lang="en-US" sz="1600" dirty="0"/>
              <a:t>5∙10</a:t>
            </a:r>
            <a:r>
              <a:rPr lang="en-US" sz="1600" baseline="30000" dirty="0"/>
              <a:t>10</a:t>
            </a:r>
            <a:r>
              <a:rPr lang="en-US" sz="1600" dirty="0"/>
              <a:t> </a:t>
            </a:r>
            <a:r>
              <a:rPr lang="en-US" sz="1600" dirty="0" err="1"/>
              <a:t>neq</a:t>
            </a:r>
            <a:r>
              <a:rPr lang="en-US" sz="1600" dirty="0"/>
              <a:t>/cm²</a:t>
            </a:r>
            <a:endParaRPr lang="it-IT" sz="1600" baseline="30000" dirty="0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F452EA92-5901-422C-A251-A0028F75A839}"/>
              </a:ext>
            </a:extLst>
          </p:cNvPr>
          <p:cNvSpPr txBox="1">
            <a:spLocks/>
          </p:cNvSpPr>
          <p:nvPr/>
        </p:nvSpPr>
        <p:spPr bwMode="auto">
          <a:xfrm>
            <a:off x="1410543" y="844710"/>
            <a:ext cx="894337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1371600" fontAlgn="auto">
              <a:spcBef>
                <a:spcPts val="0"/>
              </a:spcBef>
              <a:spcAft>
                <a:spcPts val="1200"/>
              </a:spcAft>
              <a:defRPr sz="1600">
                <a:solidFill>
                  <a:srgbClr val="44546A"/>
                </a:solidFill>
                <a:latin typeface="Roboto"/>
                <a:cs typeface="+mn-cs"/>
              </a:defRPr>
            </a:lvl1pPr>
          </a:lstStyle>
          <a:p>
            <a:r>
              <a:rPr lang="en-US" dirty="0">
                <a:sym typeface="Wingdings" panose="05000000000000000000" pitchFamily="2" charset="2"/>
              </a:rPr>
              <a:t>Improving radiation hardness of SiPMs is </a:t>
            </a:r>
            <a:r>
              <a:rPr lang="en-US" i="1" dirty="0">
                <a:solidFill>
                  <a:srgbClr val="00B050"/>
                </a:solidFill>
                <a:sym typeface="Wingdings" panose="05000000000000000000" pitchFamily="2" charset="2"/>
              </a:rPr>
              <a:t>one of the next frontiers of development at FBK </a:t>
            </a:r>
            <a:r>
              <a:rPr lang="en-US" dirty="0">
                <a:sym typeface="Wingdings" panose="05000000000000000000" pitchFamily="2" charset="2"/>
              </a:rPr>
              <a:t>for very important applications, both in big science experiments and in space.</a:t>
            </a:r>
          </a:p>
        </p:txBody>
      </p:sp>
    </p:spTree>
    <p:extLst>
      <p:ext uri="{BB962C8B-B14F-4D97-AF65-F5344CB8AC3E}">
        <p14:creationId xmlns:p14="http://schemas.microsoft.com/office/powerpoint/2010/main" val="332636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35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731130" y="564743"/>
            <a:ext cx="85207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1200"/>
              </a:spcAft>
            </a:pPr>
            <a:r>
              <a:rPr lang="en-US" sz="1600" i="1" dirty="0">
                <a:solidFill>
                  <a:srgbClr val="00B050"/>
                </a:solidFill>
                <a:latin typeface="Roboto"/>
                <a:cs typeface="+mn-cs"/>
              </a:rPr>
              <a:t>Increase of the primary (Poisson distributed) Dark Count Rate </a:t>
            </a:r>
            <a:r>
              <a:rPr lang="en-US" sz="1600" dirty="0">
                <a:solidFill>
                  <a:srgbClr val="44546A"/>
                </a:solidFill>
                <a:latin typeface="Roboto"/>
                <a:cs typeface="+mn-cs"/>
              </a:rPr>
              <a:t>seems the most important effect observed after irradiation.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298" y="1438199"/>
            <a:ext cx="5486400" cy="39205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731130" y="1307610"/>
            <a:ext cx="4440443" cy="2303336"/>
            <a:chOff x="368363" y="2547954"/>
            <a:chExt cx="4440443" cy="2303336"/>
          </a:xfrm>
        </p:grpSpPr>
        <p:cxnSp>
          <p:nvCxnSpPr>
            <p:cNvPr id="7" name="Straight Arrow Connector 6"/>
            <p:cNvCxnSpPr>
              <a:stCxn id="8" idx="3"/>
            </p:cNvCxnSpPr>
            <p:nvPr/>
          </p:nvCxnSpPr>
          <p:spPr>
            <a:xfrm>
              <a:off x="1755120" y="2917286"/>
              <a:ext cx="3053686" cy="193400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368363" y="2547954"/>
              <a:ext cx="1386757" cy="738664"/>
            </a:xfrm>
            <a:prstGeom prst="rect">
              <a:avLst/>
            </a:prstGeom>
            <a:solidFill>
              <a:srgbClr val="F1F9F4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kern="0" cap="none" spc="0" normalizeH="0" baseline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400" dirty="0"/>
                <a:t>Faster increase with dose</a:t>
              </a:r>
              <a:endParaRPr lang="it-IT" sz="14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017625" y="2044475"/>
            <a:ext cx="2489590" cy="892552"/>
            <a:chOff x="6267120" y="2218301"/>
            <a:chExt cx="2489590" cy="892552"/>
          </a:xfrm>
        </p:grpSpPr>
        <p:sp>
          <p:nvSpPr>
            <p:cNvPr id="10" name="TextBox 9"/>
            <p:cNvSpPr txBox="1"/>
            <p:nvPr/>
          </p:nvSpPr>
          <p:spPr>
            <a:xfrm>
              <a:off x="6659849" y="2218301"/>
              <a:ext cx="2096861" cy="892552"/>
            </a:xfrm>
            <a:prstGeom prst="rect">
              <a:avLst/>
            </a:prstGeom>
            <a:solidFill>
              <a:srgbClr val="F1F9F4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kern="0" cap="none" spc="0" normalizeH="0" baseline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l"/>
              <a:r>
                <a:rPr lang="en-US" sz="1600" dirty="0"/>
                <a:t>Saturation effects:</a:t>
              </a:r>
            </a:p>
            <a:p>
              <a:pPr marL="285750" indent="-285750" algn="l">
                <a:buFontTx/>
                <a:buChar char="-"/>
              </a:pPr>
              <a:r>
                <a:rPr lang="en-US" sz="1200" dirty="0"/>
                <a:t>Limited number of cells</a:t>
              </a:r>
            </a:p>
            <a:p>
              <a:pPr marL="285750" indent="-285750" algn="l">
                <a:buFontTx/>
                <a:buChar char="-"/>
              </a:pPr>
              <a:r>
                <a:rPr lang="en-US" sz="1200" dirty="0"/>
                <a:t>Self-heating</a:t>
              </a:r>
            </a:p>
            <a:p>
              <a:pPr marL="285750" indent="-285750" algn="l">
                <a:buFontTx/>
                <a:buChar char="-"/>
              </a:pPr>
              <a:r>
                <a:rPr lang="en-US" sz="1200" dirty="0"/>
                <a:t>..</a:t>
              </a:r>
              <a:endParaRPr lang="it-IT" sz="1200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6267120" y="2668864"/>
              <a:ext cx="427268" cy="229587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816854" y="4251510"/>
            <a:ext cx="2571029" cy="738664"/>
            <a:chOff x="191991" y="4470939"/>
            <a:chExt cx="2571029" cy="738664"/>
          </a:xfrm>
        </p:grpSpPr>
        <p:sp>
          <p:nvSpPr>
            <p:cNvPr id="13" name="TextBox 12"/>
            <p:cNvSpPr txBox="1"/>
            <p:nvPr/>
          </p:nvSpPr>
          <p:spPr>
            <a:xfrm>
              <a:off x="191991" y="4470939"/>
              <a:ext cx="1386757" cy="738664"/>
            </a:xfrm>
            <a:prstGeom prst="rect">
              <a:avLst/>
            </a:prstGeom>
            <a:solidFill>
              <a:srgbClr val="F1F9F4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kern="0" cap="none" spc="0" normalizeH="0" baseline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cs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r>
                <a:rPr lang="en-US" sz="1400" dirty="0"/>
                <a:t>Slower increase with dose</a:t>
              </a:r>
              <a:endParaRPr lang="it-IT" sz="1400" dirty="0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1504651" y="4774414"/>
              <a:ext cx="1258369" cy="163213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F452EA92-5901-422C-A251-A0028F75A839}"/>
              </a:ext>
            </a:extLst>
          </p:cNvPr>
          <p:cNvSpPr txBox="1">
            <a:spLocks/>
          </p:cNvSpPr>
          <p:nvPr/>
        </p:nvSpPr>
        <p:spPr bwMode="auto">
          <a:xfrm>
            <a:off x="1731130" y="5536510"/>
            <a:ext cx="8943374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defTabSz="1371600" fontAlgn="auto">
              <a:spcBef>
                <a:spcPts val="0"/>
              </a:spcBef>
              <a:spcAft>
                <a:spcPts val="1200"/>
              </a:spcAft>
              <a:defRPr sz="1600">
                <a:solidFill>
                  <a:srgbClr val="44546A"/>
                </a:solidFill>
                <a:latin typeface="Roboto"/>
                <a:cs typeface="+mn-cs"/>
              </a:defRPr>
            </a:lvl1pPr>
          </a:lstStyle>
          <a:p>
            <a:r>
              <a:rPr lang="en-US" sz="1400" i="1" dirty="0">
                <a:solidFill>
                  <a:srgbClr val="00B050"/>
                </a:solidFill>
                <a:sym typeface="Wingdings" panose="05000000000000000000" pitchFamily="2" charset="2"/>
              </a:rPr>
              <a:t>Example of a broad study of several FBK technologies</a:t>
            </a:r>
            <a:r>
              <a:rPr lang="en-US" sz="1400" dirty="0">
                <a:sym typeface="Wingdings" panose="05000000000000000000" pitchFamily="2" charset="2"/>
              </a:rPr>
              <a:t>. 62 MeV proton beam, doses up to 2e13 </a:t>
            </a:r>
            <a:r>
              <a:rPr lang="en-US" sz="1400" dirty="0" err="1">
                <a:sym typeface="Wingdings" panose="05000000000000000000" pitchFamily="2" charset="2"/>
              </a:rPr>
              <a:t>neq</a:t>
            </a:r>
            <a:r>
              <a:rPr lang="en-US" sz="1400" dirty="0">
                <a:sym typeface="Wingdings" panose="05000000000000000000" pitchFamily="2" charset="2"/>
              </a:rPr>
              <a:t>/cm</a:t>
            </a:r>
            <a:r>
              <a:rPr lang="en-US" sz="1400" baseline="30000" dirty="0">
                <a:sym typeface="Wingdings" panose="05000000000000000000" pitchFamily="2" charset="2"/>
              </a:rPr>
              <a:t>2</a:t>
            </a:r>
            <a:r>
              <a:rPr lang="en-US" sz="1400" dirty="0">
                <a:sym typeface="Wingdings" panose="05000000000000000000" pitchFamily="2" charset="2"/>
              </a:rPr>
              <a:t>, RT annealing during 1 month. Data from IV analysis. More information at: </a:t>
            </a:r>
            <a:r>
              <a:rPr lang="en-US" sz="1400" u="sng" dirty="0">
                <a:sym typeface="Wingdings" panose="05000000000000000000" pitchFamily="2" charset="2"/>
              </a:rPr>
              <a:t>https://indico.cern.ch/event/983068/</a:t>
            </a:r>
          </a:p>
        </p:txBody>
      </p:sp>
      <p:sp>
        <p:nvSpPr>
          <p:cNvPr id="16" name="TextBox 15"/>
          <p:cNvSpPr txBox="1"/>
          <p:nvPr/>
        </p:nvSpPr>
        <p:spPr>
          <a:xfrm rot="20571660">
            <a:off x="7498354" y="4088022"/>
            <a:ext cx="1465810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PRELIMINARY</a:t>
            </a:r>
            <a:endParaRPr lang="it-IT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5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36</a:t>
            </a:fld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917415" y="559910"/>
            <a:ext cx="8965316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spcAft>
                <a:spcPts val="1200"/>
              </a:spcAft>
            </a:pPr>
            <a:r>
              <a:rPr lang="en-US" sz="1600" i="1" dirty="0">
                <a:solidFill>
                  <a:srgbClr val="00B050"/>
                </a:solidFill>
              </a:rPr>
              <a:t>SiPMs with extreme radiation tolerance </a:t>
            </a:r>
            <a:r>
              <a:rPr lang="en-US" sz="1600" dirty="0"/>
              <a:t>are required for the Barrel Timing Layer of the CMS experiment, at CERN: 1.9×10</a:t>
            </a:r>
            <a:r>
              <a:rPr lang="en-US" sz="1600" baseline="30000" dirty="0"/>
              <a:t>14</a:t>
            </a:r>
            <a:r>
              <a:rPr lang="en-US" sz="1600" dirty="0"/>
              <a:t> 1 MeV </a:t>
            </a:r>
            <a:r>
              <a:rPr lang="en-US" sz="1600" dirty="0" err="1"/>
              <a:t>n</a:t>
            </a:r>
            <a:r>
              <a:rPr lang="en-US" sz="1600" baseline="-25000" dirty="0" err="1"/>
              <a:t>eq</a:t>
            </a:r>
            <a:r>
              <a:rPr lang="en-US" sz="1600" dirty="0"/>
              <a:t>/cm</a:t>
            </a:r>
            <a:r>
              <a:rPr lang="en-US" sz="1600" baseline="30000" dirty="0"/>
              <a:t>2</a:t>
            </a:r>
            <a:r>
              <a:rPr lang="en-US" sz="1600" dirty="0"/>
              <a:t>.</a:t>
            </a:r>
          </a:p>
          <a:p>
            <a:pPr defTabSz="1371600">
              <a:spcAft>
                <a:spcPts val="1200"/>
              </a:spcAft>
            </a:pPr>
            <a:r>
              <a:rPr lang="en-US" sz="1600" dirty="0"/>
              <a:t>Custom SiPM technology was developed, combining </a:t>
            </a:r>
            <a:r>
              <a:rPr lang="en-US" sz="1600" i="1" dirty="0">
                <a:solidFill>
                  <a:srgbClr val="00B050"/>
                </a:solidFill>
              </a:rPr>
              <a:t>electric field engineering with small-pitch SiPM technology</a:t>
            </a:r>
            <a:r>
              <a:rPr lang="en-US" sz="1600" dirty="0"/>
              <a:t>, for enhanced radiation hardness.</a:t>
            </a:r>
            <a:endParaRPr lang="en-US" sz="1600" i="1" dirty="0">
              <a:solidFill>
                <a:srgbClr val="00B05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63" y="1867249"/>
            <a:ext cx="3957450" cy="170382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195025" y="3719082"/>
            <a:ext cx="3152924" cy="2393191"/>
            <a:chOff x="1609793" y="4369073"/>
            <a:chExt cx="3152924" cy="2393191"/>
          </a:xfrm>
        </p:grpSpPr>
        <p:grpSp>
          <p:nvGrpSpPr>
            <p:cNvPr id="7" name="Group 6"/>
            <p:cNvGrpSpPr/>
            <p:nvPr/>
          </p:nvGrpSpPr>
          <p:grpSpPr>
            <a:xfrm>
              <a:off x="1609793" y="4369073"/>
              <a:ext cx="2927098" cy="1977974"/>
              <a:chOff x="2145055" y="1052800"/>
              <a:chExt cx="5134354" cy="346951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45055" y="1052800"/>
                <a:ext cx="5134354" cy="346951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4712232" y="2496563"/>
                <a:ext cx="1617341" cy="755809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HFF layout</a:t>
                </a:r>
              </a:p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F81BD"/>
                    </a:solidFill>
                    <a:effectLst/>
                    <a:uLnTx/>
                    <a:uFillTx/>
                    <a:latin typeface="Arial" charset="0"/>
                    <a:cs typeface="Arial" charset="0"/>
                  </a:rPr>
                  <a:t>STD layout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609793" y="6300599"/>
              <a:ext cx="31529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371600">
                <a:spcAft>
                  <a:spcPts val="1200"/>
                </a:spcAft>
              </a:pPr>
              <a:r>
                <a:rPr lang="en-US" sz="1200" dirty="0" err="1"/>
                <a:t>FoM</a:t>
              </a:r>
              <a:r>
                <a:rPr lang="en-US" sz="1200" dirty="0"/>
                <a:t> measured by from CMS collaboration: A. </a:t>
              </a:r>
              <a:r>
                <a:rPr lang="en-US" sz="1200" dirty="0" err="1"/>
                <a:t>Heering</a:t>
              </a:r>
              <a:r>
                <a:rPr lang="en-US" sz="1200" dirty="0"/>
                <a:t>, Y. </a:t>
              </a:r>
              <a:r>
                <a:rPr lang="en-US" sz="1200" dirty="0" err="1"/>
                <a:t>Musienko</a:t>
              </a:r>
              <a:r>
                <a:rPr lang="en-US" sz="1200" dirty="0"/>
                <a:t>, M. </a:t>
              </a:r>
              <a:r>
                <a:rPr lang="en-US" sz="1200" dirty="0" err="1"/>
                <a:t>Lucchini</a:t>
              </a:r>
              <a:r>
                <a:rPr lang="en-US" sz="1200" dirty="0"/>
                <a:t> et al.)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36304" y="1931615"/>
            <a:ext cx="4114800" cy="3718993"/>
            <a:chOff x="5074520" y="2243674"/>
            <a:chExt cx="4114800" cy="3718993"/>
          </a:xfrm>
        </p:grpSpPr>
        <p:graphicFrame>
          <p:nvGraphicFramePr>
            <p:cNvPr id="12" name="Chart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07930583"/>
                </p:ext>
              </p:extLst>
            </p:nvPr>
          </p:nvGraphicFramePr>
          <p:xfrm>
            <a:off x="5074520" y="2486614"/>
            <a:ext cx="4114800" cy="28148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5615331" y="5224003"/>
              <a:ext cx="3308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latin typeface="Arial" charset="0"/>
                  <a:cs typeface="Arial" charset="0"/>
                </a:rPr>
                <a:t>The advantage of using small cells for radiation hardness is relevant </a:t>
              </a:r>
              <a:r>
                <a:rPr lang="en-US" sz="1400" i="1" dirty="0">
                  <a:solidFill>
                    <a:srgbClr val="00B050"/>
                  </a:solidFill>
                  <a:latin typeface="Arial" charset="0"/>
                  <a:cs typeface="Arial" charset="0"/>
                </a:rPr>
                <a:t>only if they can still provide very high PDE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84808" y="2243674"/>
              <a:ext cx="33927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4F81BD"/>
                  </a:solidFill>
                  <a:latin typeface="Arial" charset="0"/>
                  <a:cs typeface="Arial" charset="0"/>
                </a:rPr>
                <a:t>NUV-HD-RH SiPMs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0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08927" y="140162"/>
            <a:ext cx="11983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accent5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92072C-2482-4251-9F96-AFC86CFEEF58}"/>
              </a:ext>
            </a:extLst>
          </p:cNvPr>
          <p:cNvSpPr/>
          <p:nvPr/>
        </p:nvSpPr>
        <p:spPr>
          <a:xfrm>
            <a:off x="686312" y="1370056"/>
            <a:ext cx="111502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Silicon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PhotoMultipliers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SiPM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) are phasing out the previous technology (the </a:t>
            </a: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PhotoMultiplier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Tubes, PMT) for low light intensity detection.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They exhibit increasingly good performance (in terms of PDE and low dark count rate) in the wavelength range from Near Infrared to Vacuum Ultraviolet.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chemeClr val="accent1">
                    <a:lumMod val="75000"/>
                  </a:schemeClr>
                </a:solidFill>
              </a:rPr>
              <a:t>SiPM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 are the sensor of choice for high sensitivity, large mass physics experiments where the signal is scintillation light.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</a:rPr>
              <a:t>Interest by medical, automotive and space industries.</a:t>
            </a:r>
          </a:p>
          <a:p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1474697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38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8574964" y="5490907"/>
            <a:ext cx="2004247" cy="646331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r>
              <a:rPr lang="en-US" sz="1800" dirty="0">
                <a:solidFill>
                  <a:srgbClr val="FF0000"/>
                </a:solidFill>
              </a:rPr>
              <a:t>Leading Edge Discriminator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5957960" y="1963668"/>
            <a:ext cx="4244131" cy="14392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01116" y="91758"/>
            <a:ext cx="7800975" cy="754061"/>
          </a:xfrm>
        </p:spPr>
        <p:txBody>
          <a:bodyPr/>
          <a:lstStyle/>
          <a:p>
            <a:r>
              <a:rPr lang="en-US" dirty="0"/>
              <a:t>NUV-HD SiPMs for </a:t>
            </a:r>
            <a:r>
              <a:rPr lang="en-US" dirty="0" err="1"/>
              <a:t>ToF</a:t>
            </a:r>
            <a:r>
              <a:rPr lang="en-US" dirty="0"/>
              <a:t> PET</a:t>
            </a:r>
          </a:p>
        </p:txBody>
      </p:sp>
      <p:sp>
        <p:nvSpPr>
          <p:cNvPr id="7" name="Right Arrow 6"/>
          <p:cNvSpPr/>
          <p:nvPr/>
        </p:nvSpPr>
        <p:spPr>
          <a:xfrm rot="5400000">
            <a:off x="7488068" y="4684634"/>
            <a:ext cx="1117600" cy="383979"/>
          </a:xfrm>
          <a:prstGeom prst="rightArrow">
            <a:avLst>
              <a:gd name="adj1" fmla="val 45039"/>
              <a:gd name="adj2" fmla="val 82248"/>
            </a:avLst>
          </a:prstGeom>
          <a:solidFill>
            <a:srgbClr val="99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49911" y="4850648"/>
            <a:ext cx="1855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Digital data through Ethernet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44"/>
          <a:stretch/>
        </p:blipFill>
        <p:spPr>
          <a:xfrm>
            <a:off x="5957961" y="2004846"/>
            <a:ext cx="4176000" cy="28346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02014" y="3758022"/>
            <a:ext cx="1160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1 GHz</a:t>
            </a:r>
          </a:p>
          <a:p>
            <a:pPr algn="ctr"/>
            <a:r>
              <a:rPr lang="en-US" sz="1600"/>
              <a:t>10 GS/s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957961" y="1604525"/>
            <a:ext cx="4244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Thermostatic chamber</a:t>
            </a:r>
            <a:endParaRPr lang="en-US" sz="16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086196" y="2747981"/>
            <a:ext cx="64595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147309" y="2743938"/>
            <a:ext cx="864067" cy="40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8732148" y="2678648"/>
            <a:ext cx="385806" cy="174616"/>
            <a:chOff x="2919369" y="2106363"/>
            <a:chExt cx="385806" cy="174616"/>
          </a:xfrm>
        </p:grpSpPr>
        <p:cxnSp>
          <p:nvCxnSpPr>
            <p:cNvPr id="15" name="Straight Arrow Connector 14"/>
            <p:cNvCxnSpPr/>
            <p:nvPr/>
          </p:nvCxnSpPr>
          <p:spPr>
            <a:xfrm flipV="1">
              <a:off x="2919369" y="2106363"/>
              <a:ext cx="385806" cy="8044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919369" y="2182060"/>
              <a:ext cx="371180" cy="232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2926682" y="2177596"/>
              <a:ext cx="363867" cy="10338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10800000">
            <a:off x="6931966" y="2639724"/>
            <a:ext cx="228539" cy="174616"/>
            <a:chOff x="2919369" y="2106363"/>
            <a:chExt cx="385806" cy="174616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2919369" y="2106363"/>
              <a:ext cx="385806" cy="8044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19369" y="2182060"/>
              <a:ext cx="371180" cy="2322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926682" y="2177596"/>
              <a:ext cx="363867" cy="103383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8294311" y="1975414"/>
            <a:ext cx="1246853" cy="664310"/>
            <a:chOff x="2481532" y="1403129"/>
            <a:chExt cx="1246853" cy="664310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2814207" y="1743075"/>
              <a:ext cx="0" cy="32436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481532" y="1403129"/>
              <a:ext cx="1246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Scintillator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201426" y="1557468"/>
            <a:ext cx="1246853" cy="1082256"/>
            <a:chOff x="3388647" y="985183"/>
            <a:chExt cx="1246853" cy="1082256"/>
          </a:xfrm>
        </p:grpSpPr>
        <p:cxnSp>
          <p:nvCxnSpPr>
            <p:cNvPr id="26" name="Straight Arrow Connector 25"/>
            <p:cNvCxnSpPr/>
            <p:nvPr/>
          </p:nvCxnSpPr>
          <p:spPr>
            <a:xfrm flipH="1">
              <a:off x="3388647" y="1325129"/>
              <a:ext cx="332675" cy="742310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388647" y="985183"/>
              <a:ext cx="12468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FF"/>
                  </a:solidFill>
                </a:rPr>
                <a:t>SiPM</a:t>
              </a:r>
            </a:p>
          </p:txBody>
        </p:sp>
      </p:grpSp>
      <p:pic>
        <p:nvPicPr>
          <p:cNvPr id="28" name="Picture 34" descr="PET principl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6087" y="1025113"/>
            <a:ext cx="2598133" cy="381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1767079" y="5174837"/>
            <a:ext cx="3618896" cy="830997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r>
              <a:rPr lang="en-US" sz="2400" dirty="0"/>
              <a:t>Scintillator readout with SiPMs for </a:t>
            </a:r>
            <a:r>
              <a:rPr lang="en-US" sz="2400" dirty="0" err="1"/>
              <a:t>ToF</a:t>
            </a:r>
            <a:r>
              <a:rPr lang="en-US" sz="2400" dirty="0"/>
              <a:t>-PET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61337" y="1021440"/>
            <a:ext cx="2979827" cy="461665"/>
          </a:xfrm>
          <a:prstGeom prst="rect">
            <a:avLst/>
          </a:prstGeom>
          <a:solidFill>
            <a:srgbClr val="FFE7F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r>
              <a:rPr lang="en-US" dirty="0">
                <a:solidFill>
                  <a:srgbClr val="FF00FF"/>
                </a:solidFill>
              </a:rPr>
              <a:t>Experimental setup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8041047" y="5500525"/>
            <a:ext cx="585940" cy="520582"/>
          </a:xfrm>
          <a:prstGeom prst="rightArrow">
            <a:avLst>
              <a:gd name="adj1" fmla="val 36650"/>
              <a:gd name="adj2" fmla="val 77445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816" y="5069652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10" grpId="0"/>
      <p:bldP spid="11" grpId="0"/>
      <p:bldP spid="30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39</a:t>
            </a:fld>
            <a:endParaRPr lang="en-GB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2443723" y="260492"/>
            <a:ext cx="7342533" cy="41254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dirty="0"/>
              <a:t>Application of NIR-SiPMs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7874" y="882197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1742" y="5764087"/>
            <a:ext cx="5296264" cy="523220"/>
          </a:xfrm>
          <a:prstGeom prst="rect">
            <a:avLst/>
          </a:prstGeom>
          <a:solidFill>
            <a:srgbClr val="F1F9F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kern="0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defRPr>
            </a:lvl1pPr>
          </a:lstStyle>
          <a:p>
            <a:r>
              <a:rPr lang="en-US" sz="2800" dirty="0"/>
              <a:t>LiDAR for Automotive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81183" y="1146690"/>
            <a:ext cx="2651760" cy="1107996"/>
          </a:xfrm>
          <a:prstGeom prst="rect">
            <a:avLst/>
          </a:prstGeom>
          <a:solidFill>
            <a:srgbClr val="FFEFEF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400" kern="0">
                <a:solidFill>
                  <a:srgbClr val="FF0000"/>
                </a:solidFill>
              </a:defRPr>
            </a:lvl1pPr>
          </a:lstStyle>
          <a:p>
            <a:r>
              <a:rPr lang="en-US" sz="2200" dirty="0"/>
              <a:t>Ongoing R&amp;D collaborations with 3 companies</a:t>
            </a:r>
            <a:endParaRPr lang="en-US" sz="2200" baseline="30000" dirty="0"/>
          </a:p>
        </p:txBody>
      </p:sp>
    </p:spTree>
    <p:extLst>
      <p:ext uri="{BB962C8B-B14F-4D97-AF65-F5344CB8AC3E}">
        <p14:creationId xmlns:p14="http://schemas.microsoft.com/office/powerpoint/2010/main" val="1500235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4455" y="931008"/>
            <a:ext cx="970741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5">
                    <a:lumMod val="75000"/>
                  </a:schemeClr>
                </a:solidFill>
              </a:rPr>
              <a:t>OUTLINE: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Low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intensity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light (single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photon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detection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with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silicon</a:t>
            </a:r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Principle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of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operations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Structure of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SiPM</a:t>
            </a:r>
            <a:endParaRPr lang="en-GB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Gate, PDE,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Developments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for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Physics</a:t>
            </a:r>
            <a:r>
              <a:rPr lang="it-IT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3200" dirty="0" err="1">
                <a:solidFill>
                  <a:schemeClr val="accent1">
                    <a:lumMod val="75000"/>
                  </a:schemeClr>
                </a:solidFill>
              </a:rPr>
              <a:t>experimentys</a:t>
            </a:r>
            <a:endParaRPr lang="it-IT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689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5</a:t>
            </a:fld>
            <a:endParaRPr lang="en-GB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B3947B9-6814-4894-9691-596D079F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98000" contrast="100000"/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179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32F236E0-670B-40D0-93C6-C136E27E46EF}"/>
              </a:ext>
            </a:extLst>
          </p:cNvPr>
          <p:cNvSpPr txBox="1">
            <a:spLocks noChangeArrowheads="1"/>
          </p:cNvSpPr>
          <p:nvPr/>
        </p:nvSpPr>
        <p:spPr>
          <a:xfrm>
            <a:off x="3581400" y="0"/>
            <a:ext cx="41148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en-US" sz="3000" dirty="0">
                <a:solidFill>
                  <a:schemeClr val="accent1">
                    <a:lumMod val="75000"/>
                  </a:schemeClr>
                </a:solidFill>
              </a:rPr>
              <a:t>Energy loss by photon: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0996490-5F68-4A93-908D-6A612714C620}"/>
              </a:ext>
            </a:extLst>
          </p:cNvPr>
          <p:cNvSpPr txBox="1">
            <a:spLocks noChangeArrowheads="1"/>
          </p:cNvSpPr>
          <p:nvPr/>
        </p:nvSpPr>
        <p:spPr>
          <a:xfrm>
            <a:off x="3581400" y="457200"/>
            <a:ext cx="5562600" cy="762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GB" altLang="en-US" sz="1800" u="sng" dirty="0"/>
              <a:t>Photo-electric effect</a:t>
            </a:r>
            <a:r>
              <a:rPr lang="en-GB" altLang="en-US" sz="1800" dirty="0"/>
              <a:t>: </a:t>
            </a:r>
            <a:r>
              <a:rPr lang="en-GB" altLang="en-US" sz="1800" b="1" dirty="0" err="1"/>
              <a:t>A</a:t>
            </a:r>
            <a:r>
              <a:rPr lang="en-GB" altLang="en-US" sz="1800" b="1" dirty="0" err="1">
                <a:cs typeface="Times New Roman" panose="02020603050405020304" pitchFamily="18" charset="0"/>
              </a:rPr>
              <a:t>γ</a:t>
            </a:r>
            <a:r>
              <a:rPr lang="en-GB" altLang="en-US" sz="1800" b="1" dirty="0">
                <a:cs typeface="Times New Roman" panose="02020603050405020304" pitchFamily="18" charset="0"/>
              </a:rPr>
              <a:t> </a:t>
            </a:r>
            <a:r>
              <a:rPr lang="en-GB" altLang="en-US" sz="1800" b="1" dirty="0"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GB" altLang="en-US" sz="1800" b="1" dirty="0" err="1">
                <a:cs typeface="Times New Roman" panose="02020603050405020304" pitchFamily="18" charset="0"/>
                <a:sym typeface="Symbol" panose="05050102010706020507" pitchFamily="18" charset="2"/>
              </a:rPr>
              <a:t>A</a:t>
            </a:r>
            <a:r>
              <a:rPr lang="en-GB" altLang="en-US" sz="1800" b="1" baseline="30000" dirty="0" err="1"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lang="en-GB" altLang="en-US" sz="1800" b="1" dirty="0" err="1"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  <a:r>
              <a:rPr lang="en-GB" altLang="en-US" sz="1800" dirty="0"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en-US" sz="1800" dirty="0"/>
              <a:t>(</a:t>
            </a:r>
            <a:r>
              <a:rPr lang="en-GB" altLang="en-US" sz="1800" b="1" i="1" dirty="0"/>
              <a:t>E </a:t>
            </a:r>
            <a:r>
              <a:rPr lang="en-GB" altLang="en-US" sz="1800" b="1" dirty="0"/>
              <a:t>&lt;</a:t>
            </a:r>
            <a:r>
              <a:rPr lang="en-GB" altLang="en-US" sz="1800" dirty="0"/>
              <a:t>10-100 </a:t>
            </a:r>
            <a:r>
              <a:rPr lang="en-GB" altLang="en-US" sz="1800" dirty="0" err="1"/>
              <a:t>keV</a:t>
            </a:r>
            <a:r>
              <a:rPr lang="en-GB" altLang="en-US" sz="1800" dirty="0"/>
              <a:t>)</a:t>
            </a:r>
            <a:endParaRPr lang="en-GB" altLang="en-US" sz="1800" dirty="0"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>
              <a:buFontTx/>
              <a:buNone/>
            </a:pPr>
            <a:r>
              <a:rPr lang="en-GB" altLang="en-US" sz="1800" dirty="0"/>
              <a:t>(discontinuities due to ionisation thresholds)</a:t>
            </a:r>
            <a:endParaRPr lang="en-GB" altLang="en-US" sz="1800" u="sng" dirty="0"/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D5E86226-D8A4-42DF-987A-D83C4DCBB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810000"/>
            <a:ext cx="1066800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1600"/>
              <a:t>PDG 2001</a:t>
            </a:r>
          </a:p>
        </p:txBody>
      </p:sp>
      <p:sp>
        <p:nvSpPr>
          <p:cNvPr id="10" name="Text Box 13">
            <a:extLst>
              <a:ext uri="{FF2B5EF4-FFF2-40B4-BE49-F238E27FC236}">
                <a16:creationId xmlns:a16="http://schemas.microsoft.com/office/drawing/2014/main" id="{435E1E05-5965-490B-AC2E-158320850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9005" y="6339321"/>
            <a:ext cx="899160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GB" altLang="en-US" sz="2000" dirty="0"/>
              <a:t>Mean-free-path for photons is </a:t>
            </a:r>
            <a:r>
              <a:rPr lang="en-GB" altLang="en-US" sz="2000" b="1" dirty="0"/>
              <a:t>9/7*</a:t>
            </a:r>
            <a:r>
              <a:rPr lang="en-GB" altLang="en-US" sz="2000" b="1" i="1" dirty="0"/>
              <a:t>X</a:t>
            </a:r>
            <a:r>
              <a:rPr lang="en-GB" altLang="en-US" sz="2000" b="1" baseline="-25000" dirty="0"/>
              <a:t>0</a:t>
            </a:r>
            <a:r>
              <a:rPr lang="en-GB" altLang="en-US" sz="2000" baseline="-25000" dirty="0"/>
              <a:t>   </a:t>
            </a:r>
            <a:r>
              <a:rPr lang="en-GB" altLang="en-US" sz="2000" dirty="0"/>
              <a:t>( </a:t>
            </a:r>
            <a:r>
              <a:rPr lang="en-GB" altLang="en-US" sz="2000" b="1" dirty="0">
                <a:sym typeface="Symbol" panose="05050102010706020507" pitchFamily="18" charset="2"/>
              </a:rPr>
              <a:t> </a:t>
            </a:r>
            <a:r>
              <a:rPr lang="en-GB" altLang="en-US" sz="2000" b="1" dirty="0"/>
              <a:t>1/</a:t>
            </a:r>
            <a:r>
              <a:rPr lang="en-GB" altLang="en-US" sz="2000" b="1" dirty="0">
                <a:sym typeface="Symbol" panose="05050102010706020507" pitchFamily="18" charset="2"/>
              </a:rPr>
              <a:t></a:t>
            </a:r>
            <a:r>
              <a:rPr lang="en-GB" altLang="en-US" sz="2000" dirty="0">
                <a:sym typeface="Symbol" panose="05050102010706020507" pitchFamily="18" charset="2"/>
              </a:rPr>
              <a:t> </a:t>
            </a:r>
            <a:r>
              <a:rPr lang="en-GB" altLang="en-US" sz="2000" dirty="0"/>
              <a:t>), very similar to that for electrons! </a:t>
            </a:r>
          </a:p>
        </p:txBody>
      </p:sp>
      <p:grpSp>
        <p:nvGrpSpPr>
          <p:cNvPr id="11" name="Group 40">
            <a:extLst>
              <a:ext uri="{FF2B5EF4-FFF2-40B4-BE49-F238E27FC236}">
                <a16:creationId xmlns:a16="http://schemas.microsoft.com/office/drawing/2014/main" id="{6A25834B-7FE7-448A-BF84-8902949D63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657600" y="2514600"/>
            <a:ext cx="2636838" cy="1666875"/>
            <a:chOff x="912" y="2976"/>
            <a:chExt cx="1915" cy="1210"/>
          </a:xfrm>
        </p:grpSpPr>
        <p:sp>
          <p:nvSpPr>
            <p:cNvPr id="12" name="Line 41">
              <a:extLst>
                <a:ext uri="{FF2B5EF4-FFF2-40B4-BE49-F238E27FC236}">
                  <a16:creationId xmlns:a16="http://schemas.microsoft.com/office/drawing/2014/main" id="{11A1DFDC-8EB0-4F22-A1AB-3A8AE720FE9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200" y="4032"/>
              <a:ext cx="129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3" name="Text Box 42">
              <a:extLst>
                <a:ext uri="{FF2B5EF4-FFF2-40B4-BE49-F238E27FC236}">
                  <a16:creationId xmlns:a16="http://schemas.microsoft.com/office/drawing/2014/main" id="{DA56117F-D88E-4F88-8F40-803AF9653F6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50" y="3898"/>
              <a:ext cx="2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/>
                <a:t>A</a:t>
              </a:r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D27424C6-77E7-4E7C-8ACA-E226D0FDEAE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920" y="3360"/>
              <a:ext cx="96" cy="672"/>
            </a:xfrm>
            <a:custGeom>
              <a:avLst/>
              <a:gdLst>
                <a:gd name="T0" fmla="*/ 48 w 96"/>
                <a:gd name="T1" fmla="*/ 0 h 672"/>
                <a:gd name="T2" fmla="*/ 0 w 96"/>
                <a:gd name="T3" fmla="*/ 48 h 672"/>
                <a:gd name="T4" fmla="*/ 48 w 96"/>
                <a:gd name="T5" fmla="*/ 96 h 672"/>
                <a:gd name="T6" fmla="*/ 96 w 96"/>
                <a:gd name="T7" fmla="*/ 144 h 672"/>
                <a:gd name="T8" fmla="*/ 48 w 96"/>
                <a:gd name="T9" fmla="*/ 192 h 672"/>
                <a:gd name="T10" fmla="*/ 0 w 96"/>
                <a:gd name="T11" fmla="*/ 240 h 672"/>
                <a:gd name="T12" fmla="*/ 48 w 96"/>
                <a:gd name="T13" fmla="*/ 288 h 672"/>
                <a:gd name="T14" fmla="*/ 96 w 96"/>
                <a:gd name="T15" fmla="*/ 336 h 672"/>
                <a:gd name="T16" fmla="*/ 48 w 96"/>
                <a:gd name="T17" fmla="*/ 384 h 672"/>
                <a:gd name="T18" fmla="*/ 0 w 96"/>
                <a:gd name="T19" fmla="*/ 432 h 672"/>
                <a:gd name="T20" fmla="*/ 48 w 96"/>
                <a:gd name="T21" fmla="*/ 480 h 672"/>
                <a:gd name="T22" fmla="*/ 96 w 96"/>
                <a:gd name="T23" fmla="*/ 528 h 672"/>
                <a:gd name="T24" fmla="*/ 48 w 96"/>
                <a:gd name="T25" fmla="*/ 576 h 672"/>
                <a:gd name="T26" fmla="*/ 0 w 96"/>
                <a:gd name="T27" fmla="*/ 624 h 672"/>
                <a:gd name="T28" fmla="*/ 48 w 96"/>
                <a:gd name="T29" fmla="*/ 672 h 6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6"/>
                <a:gd name="T46" fmla="*/ 0 h 672"/>
                <a:gd name="T47" fmla="*/ 96 w 96"/>
                <a:gd name="T48" fmla="*/ 672 h 6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6" h="672">
                  <a:moveTo>
                    <a:pt x="48" y="0"/>
                  </a:moveTo>
                  <a:cubicBezTo>
                    <a:pt x="24" y="16"/>
                    <a:pt x="0" y="32"/>
                    <a:pt x="0" y="48"/>
                  </a:cubicBezTo>
                  <a:cubicBezTo>
                    <a:pt x="0" y="64"/>
                    <a:pt x="32" y="80"/>
                    <a:pt x="48" y="96"/>
                  </a:cubicBezTo>
                  <a:cubicBezTo>
                    <a:pt x="64" y="112"/>
                    <a:pt x="96" y="128"/>
                    <a:pt x="96" y="144"/>
                  </a:cubicBezTo>
                  <a:cubicBezTo>
                    <a:pt x="96" y="160"/>
                    <a:pt x="64" y="176"/>
                    <a:pt x="48" y="192"/>
                  </a:cubicBezTo>
                  <a:cubicBezTo>
                    <a:pt x="32" y="208"/>
                    <a:pt x="0" y="224"/>
                    <a:pt x="0" y="240"/>
                  </a:cubicBezTo>
                  <a:cubicBezTo>
                    <a:pt x="0" y="256"/>
                    <a:pt x="32" y="272"/>
                    <a:pt x="48" y="288"/>
                  </a:cubicBezTo>
                  <a:cubicBezTo>
                    <a:pt x="64" y="304"/>
                    <a:pt x="96" y="320"/>
                    <a:pt x="96" y="336"/>
                  </a:cubicBezTo>
                  <a:cubicBezTo>
                    <a:pt x="96" y="352"/>
                    <a:pt x="64" y="368"/>
                    <a:pt x="48" y="384"/>
                  </a:cubicBezTo>
                  <a:cubicBezTo>
                    <a:pt x="32" y="400"/>
                    <a:pt x="0" y="416"/>
                    <a:pt x="0" y="432"/>
                  </a:cubicBezTo>
                  <a:cubicBezTo>
                    <a:pt x="0" y="448"/>
                    <a:pt x="32" y="464"/>
                    <a:pt x="48" y="480"/>
                  </a:cubicBezTo>
                  <a:cubicBezTo>
                    <a:pt x="64" y="496"/>
                    <a:pt x="96" y="512"/>
                    <a:pt x="96" y="528"/>
                  </a:cubicBezTo>
                  <a:cubicBezTo>
                    <a:pt x="96" y="544"/>
                    <a:pt x="64" y="560"/>
                    <a:pt x="48" y="576"/>
                  </a:cubicBezTo>
                  <a:cubicBezTo>
                    <a:pt x="32" y="592"/>
                    <a:pt x="0" y="608"/>
                    <a:pt x="0" y="624"/>
                  </a:cubicBezTo>
                  <a:cubicBezTo>
                    <a:pt x="0" y="640"/>
                    <a:pt x="24" y="656"/>
                    <a:pt x="48" y="67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BBD43230-0DEF-46FD-A946-52684437E3D6}"/>
                </a:ext>
              </a:extLst>
            </p:cNvPr>
            <p:cNvSpPr>
              <a:spLocks noChangeAspect="1"/>
            </p:cNvSpPr>
            <p:nvPr/>
          </p:nvSpPr>
          <p:spPr bwMode="auto">
            <a:xfrm rot="5330958">
              <a:off x="1424" y="3087"/>
              <a:ext cx="144" cy="591"/>
            </a:xfrm>
            <a:custGeom>
              <a:avLst/>
              <a:gdLst>
                <a:gd name="T0" fmla="*/ 72 w 96"/>
                <a:gd name="T1" fmla="*/ 0 h 672"/>
                <a:gd name="T2" fmla="*/ 0 w 96"/>
                <a:gd name="T3" fmla="*/ 42 h 672"/>
                <a:gd name="T4" fmla="*/ 72 w 96"/>
                <a:gd name="T5" fmla="*/ 84 h 672"/>
                <a:gd name="T6" fmla="*/ 144 w 96"/>
                <a:gd name="T7" fmla="*/ 127 h 672"/>
                <a:gd name="T8" fmla="*/ 72 w 96"/>
                <a:gd name="T9" fmla="*/ 169 h 672"/>
                <a:gd name="T10" fmla="*/ 0 w 96"/>
                <a:gd name="T11" fmla="*/ 211 h 672"/>
                <a:gd name="T12" fmla="*/ 72 w 96"/>
                <a:gd name="T13" fmla="*/ 253 h 672"/>
                <a:gd name="T14" fmla="*/ 144 w 96"/>
                <a:gd name="T15" fmla="*/ 296 h 672"/>
                <a:gd name="T16" fmla="*/ 72 w 96"/>
                <a:gd name="T17" fmla="*/ 338 h 672"/>
                <a:gd name="T18" fmla="*/ 0 w 96"/>
                <a:gd name="T19" fmla="*/ 380 h 672"/>
                <a:gd name="T20" fmla="*/ 72 w 96"/>
                <a:gd name="T21" fmla="*/ 422 h 672"/>
                <a:gd name="T22" fmla="*/ 144 w 96"/>
                <a:gd name="T23" fmla="*/ 464 h 672"/>
                <a:gd name="T24" fmla="*/ 72 w 96"/>
                <a:gd name="T25" fmla="*/ 507 h 672"/>
                <a:gd name="T26" fmla="*/ 0 w 96"/>
                <a:gd name="T27" fmla="*/ 549 h 672"/>
                <a:gd name="T28" fmla="*/ 72 w 96"/>
                <a:gd name="T29" fmla="*/ 591 h 6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6"/>
                <a:gd name="T46" fmla="*/ 0 h 672"/>
                <a:gd name="T47" fmla="*/ 96 w 96"/>
                <a:gd name="T48" fmla="*/ 672 h 6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6" h="672">
                  <a:moveTo>
                    <a:pt x="48" y="0"/>
                  </a:moveTo>
                  <a:cubicBezTo>
                    <a:pt x="24" y="16"/>
                    <a:pt x="0" y="32"/>
                    <a:pt x="0" y="48"/>
                  </a:cubicBezTo>
                  <a:cubicBezTo>
                    <a:pt x="0" y="64"/>
                    <a:pt x="32" y="80"/>
                    <a:pt x="48" y="96"/>
                  </a:cubicBezTo>
                  <a:cubicBezTo>
                    <a:pt x="64" y="112"/>
                    <a:pt x="96" y="128"/>
                    <a:pt x="96" y="144"/>
                  </a:cubicBezTo>
                  <a:cubicBezTo>
                    <a:pt x="96" y="160"/>
                    <a:pt x="64" y="176"/>
                    <a:pt x="48" y="192"/>
                  </a:cubicBezTo>
                  <a:cubicBezTo>
                    <a:pt x="32" y="208"/>
                    <a:pt x="0" y="224"/>
                    <a:pt x="0" y="240"/>
                  </a:cubicBezTo>
                  <a:cubicBezTo>
                    <a:pt x="0" y="256"/>
                    <a:pt x="32" y="272"/>
                    <a:pt x="48" y="288"/>
                  </a:cubicBezTo>
                  <a:cubicBezTo>
                    <a:pt x="64" y="304"/>
                    <a:pt x="96" y="320"/>
                    <a:pt x="96" y="336"/>
                  </a:cubicBezTo>
                  <a:cubicBezTo>
                    <a:pt x="96" y="352"/>
                    <a:pt x="64" y="368"/>
                    <a:pt x="48" y="384"/>
                  </a:cubicBezTo>
                  <a:cubicBezTo>
                    <a:pt x="32" y="400"/>
                    <a:pt x="0" y="416"/>
                    <a:pt x="0" y="432"/>
                  </a:cubicBezTo>
                  <a:cubicBezTo>
                    <a:pt x="0" y="448"/>
                    <a:pt x="32" y="464"/>
                    <a:pt x="48" y="480"/>
                  </a:cubicBezTo>
                  <a:cubicBezTo>
                    <a:pt x="64" y="496"/>
                    <a:pt x="96" y="512"/>
                    <a:pt x="96" y="528"/>
                  </a:cubicBezTo>
                  <a:cubicBezTo>
                    <a:pt x="96" y="544"/>
                    <a:pt x="64" y="560"/>
                    <a:pt x="48" y="576"/>
                  </a:cubicBezTo>
                  <a:cubicBezTo>
                    <a:pt x="32" y="592"/>
                    <a:pt x="0" y="608"/>
                    <a:pt x="0" y="624"/>
                  </a:cubicBezTo>
                  <a:cubicBezTo>
                    <a:pt x="0" y="640"/>
                    <a:pt x="24" y="656"/>
                    <a:pt x="48" y="67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16" name="Text Box 45">
              <a:extLst>
                <a:ext uri="{FF2B5EF4-FFF2-40B4-BE49-F238E27FC236}">
                  <a16:creationId xmlns:a16="http://schemas.microsoft.com/office/drawing/2014/main" id="{9E62CEC5-668F-4C45-A08C-53AB6C16348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496" y="3889"/>
              <a:ext cx="26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/>
                <a:t>A</a:t>
              </a:r>
            </a:p>
          </p:txBody>
        </p:sp>
        <p:sp>
          <p:nvSpPr>
            <p:cNvPr id="17" name="Text Box 46">
              <a:extLst>
                <a:ext uri="{FF2B5EF4-FFF2-40B4-BE49-F238E27FC236}">
                  <a16:creationId xmlns:a16="http://schemas.microsoft.com/office/drawing/2014/main" id="{D3B101A4-A5DA-4623-B3B1-A6122568E5D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545" y="3217"/>
              <a:ext cx="25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/>
                <a:t>e</a:t>
              </a:r>
              <a:r>
                <a:rPr lang="en-GB" altLang="en-US" sz="2000" baseline="30000"/>
                <a:t>-</a:t>
              </a:r>
            </a:p>
          </p:txBody>
        </p:sp>
        <p:sp>
          <p:nvSpPr>
            <p:cNvPr id="18" name="Text Box 47">
              <a:extLst>
                <a:ext uri="{FF2B5EF4-FFF2-40B4-BE49-F238E27FC236}">
                  <a16:creationId xmlns:a16="http://schemas.microsoft.com/office/drawing/2014/main" id="{614319D4-D1B5-40E0-8E84-71369EFF336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60" y="3217"/>
              <a:ext cx="21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 b="1">
                  <a:sym typeface="Symbol" panose="05050102010706020507" pitchFamily="18" charset="2"/>
                </a:rPr>
                <a:t></a:t>
              </a:r>
              <a:endParaRPr lang="en-GB" altLang="en-US" sz="2000" b="1"/>
            </a:p>
          </p:txBody>
        </p:sp>
        <p:sp>
          <p:nvSpPr>
            <p:cNvPr id="19" name="Line 48">
              <a:extLst>
                <a:ext uri="{FF2B5EF4-FFF2-40B4-BE49-F238E27FC236}">
                  <a16:creationId xmlns:a16="http://schemas.microsoft.com/office/drawing/2014/main" id="{25176EDB-E254-4AB0-93C2-7A0CD43E4AD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776" y="3360"/>
              <a:ext cx="72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Line 49">
              <a:extLst>
                <a:ext uri="{FF2B5EF4-FFF2-40B4-BE49-F238E27FC236}">
                  <a16:creationId xmlns:a16="http://schemas.microsoft.com/office/drawing/2014/main" id="{F4B302F7-CFF9-4691-A56C-5914AE08738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776" y="3120"/>
              <a:ext cx="72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1" name="Text Box 50">
              <a:extLst>
                <a:ext uri="{FF2B5EF4-FFF2-40B4-BE49-F238E27FC236}">
                  <a16:creationId xmlns:a16="http://schemas.microsoft.com/office/drawing/2014/main" id="{E1836AB5-38B8-4889-B456-BB521387A3E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2544" y="2976"/>
              <a:ext cx="28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2000"/>
                <a:t>e</a:t>
              </a:r>
              <a:r>
                <a:rPr lang="en-GB" altLang="en-US" sz="2000" baseline="30000"/>
                <a:t>+</a:t>
              </a:r>
            </a:p>
          </p:txBody>
        </p:sp>
        <p:sp>
          <p:nvSpPr>
            <p:cNvPr id="22" name="Rectangle 51">
              <a:extLst>
                <a:ext uri="{FF2B5EF4-FFF2-40B4-BE49-F238E27FC236}">
                  <a16:creationId xmlns:a16="http://schemas.microsoft.com/office/drawing/2014/main" id="{39BC821D-1A9E-45DD-9A46-B75B5F79A6A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912" y="2976"/>
              <a:ext cx="1872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3" name="Text Box 52">
              <a:extLst>
                <a:ext uri="{FF2B5EF4-FFF2-40B4-BE49-F238E27FC236}">
                  <a16:creationId xmlns:a16="http://schemas.microsoft.com/office/drawing/2014/main" id="{D81ABA05-FD9D-4668-A00F-526FADC991F9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912" y="2976"/>
              <a:ext cx="1176" cy="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800" u="sng"/>
                <a:t>Pair-production</a:t>
              </a:r>
            </a:p>
          </p:txBody>
        </p:sp>
      </p:grpSp>
      <p:sp>
        <p:nvSpPr>
          <p:cNvPr id="24" name="Line 53">
            <a:extLst>
              <a:ext uri="{FF2B5EF4-FFF2-40B4-BE49-F238E27FC236}">
                <a16:creationId xmlns:a16="http://schemas.microsoft.com/office/drawing/2014/main" id="{FA2DFA47-BC34-4211-A5FB-B5A682F333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685800"/>
            <a:ext cx="2514600" cy="228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5" name="Line 54">
            <a:extLst>
              <a:ext uri="{FF2B5EF4-FFF2-40B4-BE49-F238E27FC236}">
                <a16:creationId xmlns:a16="http://schemas.microsoft.com/office/drawing/2014/main" id="{645ACD0D-11F8-47A3-8891-4678C14993D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81200" y="1524000"/>
            <a:ext cx="1600200" cy="838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6" name="Line 55">
            <a:extLst>
              <a:ext uri="{FF2B5EF4-FFF2-40B4-BE49-F238E27FC236}">
                <a16:creationId xmlns:a16="http://schemas.microsoft.com/office/drawing/2014/main" id="{B9B62AED-FEE5-464B-B2E9-AF58BF9A5B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1981200"/>
            <a:ext cx="6096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27" name="Group 70">
            <a:extLst>
              <a:ext uri="{FF2B5EF4-FFF2-40B4-BE49-F238E27FC236}">
                <a16:creationId xmlns:a16="http://schemas.microsoft.com/office/drawing/2014/main" id="{34AB6184-E74F-459C-8BE4-D513F90373ED}"/>
              </a:ext>
            </a:extLst>
          </p:cNvPr>
          <p:cNvGrpSpPr>
            <a:grpSpLocks/>
          </p:cNvGrpSpPr>
          <p:nvPr/>
        </p:nvGrpSpPr>
        <p:grpSpPr bwMode="auto">
          <a:xfrm>
            <a:off x="7424905" y="2805461"/>
            <a:ext cx="1438275" cy="1120775"/>
            <a:chOff x="4608" y="2690"/>
            <a:chExt cx="859" cy="657"/>
          </a:xfrm>
        </p:grpSpPr>
        <p:sp>
          <p:nvSpPr>
            <p:cNvPr id="28" name="Text Box 58">
              <a:extLst>
                <a:ext uri="{FF2B5EF4-FFF2-40B4-BE49-F238E27FC236}">
                  <a16:creationId xmlns:a16="http://schemas.microsoft.com/office/drawing/2014/main" id="{9651D601-2740-45B2-BCC8-8824044512C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608" y="3168"/>
              <a:ext cx="18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/>
                <a:t>A</a:t>
              </a:r>
            </a:p>
          </p:txBody>
        </p:sp>
        <p:sp>
          <p:nvSpPr>
            <p:cNvPr id="29" name="Line 60">
              <a:extLst>
                <a:ext uri="{FF2B5EF4-FFF2-40B4-BE49-F238E27FC236}">
                  <a16:creationId xmlns:a16="http://schemas.microsoft.com/office/drawing/2014/main" id="{0198FE7F-AAFB-41BE-9A48-A205BAF112E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739" y="2979"/>
              <a:ext cx="56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" name="Line 61">
              <a:extLst>
                <a:ext uri="{FF2B5EF4-FFF2-40B4-BE49-F238E27FC236}">
                  <a16:creationId xmlns:a16="http://schemas.microsoft.com/office/drawing/2014/main" id="{F23698B6-EA1E-41B6-9E72-6A23E9EAD72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4739" y="3271"/>
              <a:ext cx="56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1" name="Text Box 62">
              <a:extLst>
                <a:ext uri="{FF2B5EF4-FFF2-40B4-BE49-F238E27FC236}">
                  <a16:creationId xmlns:a16="http://schemas.microsoft.com/office/drawing/2014/main" id="{954535F8-2EB9-4F83-9D8C-02DEED7E0BFA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608" y="2880"/>
              <a:ext cx="15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/>
                <a:t>e</a:t>
              </a:r>
            </a:p>
          </p:txBody>
        </p:sp>
        <p:sp>
          <p:nvSpPr>
            <p:cNvPr id="32" name="Freeform 63">
              <a:extLst>
                <a:ext uri="{FF2B5EF4-FFF2-40B4-BE49-F238E27FC236}">
                  <a16:creationId xmlns:a16="http://schemas.microsoft.com/office/drawing/2014/main" id="{6ADAB7E0-5211-4BCA-BDB0-952D2C245BE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031" y="2979"/>
              <a:ext cx="41" cy="292"/>
            </a:xfrm>
            <a:custGeom>
              <a:avLst/>
              <a:gdLst>
                <a:gd name="T0" fmla="*/ 21 w 96"/>
                <a:gd name="T1" fmla="*/ 0 h 672"/>
                <a:gd name="T2" fmla="*/ 0 w 96"/>
                <a:gd name="T3" fmla="*/ 21 h 672"/>
                <a:gd name="T4" fmla="*/ 21 w 96"/>
                <a:gd name="T5" fmla="*/ 42 h 672"/>
                <a:gd name="T6" fmla="*/ 41 w 96"/>
                <a:gd name="T7" fmla="*/ 63 h 672"/>
                <a:gd name="T8" fmla="*/ 21 w 96"/>
                <a:gd name="T9" fmla="*/ 83 h 672"/>
                <a:gd name="T10" fmla="*/ 0 w 96"/>
                <a:gd name="T11" fmla="*/ 104 h 672"/>
                <a:gd name="T12" fmla="*/ 21 w 96"/>
                <a:gd name="T13" fmla="*/ 125 h 672"/>
                <a:gd name="T14" fmla="*/ 41 w 96"/>
                <a:gd name="T15" fmla="*/ 146 h 672"/>
                <a:gd name="T16" fmla="*/ 21 w 96"/>
                <a:gd name="T17" fmla="*/ 167 h 672"/>
                <a:gd name="T18" fmla="*/ 0 w 96"/>
                <a:gd name="T19" fmla="*/ 188 h 672"/>
                <a:gd name="T20" fmla="*/ 21 w 96"/>
                <a:gd name="T21" fmla="*/ 209 h 672"/>
                <a:gd name="T22" fmla="*/ 41 w 96"/>
                <a:gd name="T23" fmla="*/ 229 h 672"/>
                <a:gd name="T24" fmla="*/ 21 w 96"/>
                <a:gd name="T25" fmla="*/ 250 h 672"/>
                <a:gd name="T26" fmla="*/ 0 w 96"/>
                <a:gd name="T27" fmla="*/ 271 h 672"/>
                <a:gd name="T28" fmla="*/ 21 w 96"/>
                <a:gd name="T29" fmla="*/ 292 h 6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6"/>
                <a:gd name="T46" fmla="*/ 0 h 672"/>
                <a:gd name="T47" fmla="*/ 96 w 96"/>
                <a:gd name="T48" fmla="*/ 672 h 6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6" h="672">
                  <a:moveTo>
                    <a:pt x="48" y="0"/>
                  </a:moveTo>
                  <a:cubicBezTo>
                    <a:pt x="24" y="16"/>
                    <a:pt x="0" y="32"/>
                    <a:pt x="0" y="48"/>
                  </a:cubicBezTo>
                  <a:cubicBezTo>
                    <a:pt x="0" y="64"/>
                    <a:pt x="32" y="80"/>
                    <a:pt x="48" y="96"/>
                  </a:cubicBezTo>
                  <a:cubicBezTo>
                    <a:pt x="64" y="112"/>
                    <a:pt x="96" y="128"/>
                    <a:pt x="96" y="144"/>
                  </a:cubicBezTo>
                  <a:cubicBezTo>
                    <a:pt x="96" y="160"/>
                    <a:pt x="64" y="176"/>
                    <a:pt x="48" y="192"/>
                  </a:cubicBezTo>
                  <a:cubicBezTo>
                    <a:pt x="32" y="208"/>
                    <a:pt x="0" y="224"/>
                    <a:pt x="0" y="240"/>
                  </a:cubicBezTo>
                  <a:cubicBezTo>
                    <a:pt x="0" y="256"/>
                    <a:pt x="32" y="272"/>
                    <a:pt x="48" y="288"/>
                  </a:cubicBezTo>
                  <a:cubicBezTo>
                    <a:pt x="64" y="304"/>
                    <a:pt x="96" y="320"/>
                    <a:pt x="96" y="336"/>
                  </a:cubicBezTo>
                  <a:cubicBezTo>
                    <a:pt x="96" y="352"/>
                    <a:pt x="64" y="368"/>
                    <a:pt x="48" y="384"/>
                  </a:cubicBezTo>
                  <a:cubicBezTo>
                    <a:pt x="32" y="400"/>
                    <a:pt x="0" y="416"/>
                    <a:pt x="0" y="432"/>
                  </a:cubicBezTo>
                  <a:cubicBezTo>
                    <a:pt x="0" y="448"/>
                    <a:pt x="32" y="464"/>
                    <a:pt x="48" y="480"/>
                  </a:cubicBezTo>
                  <a:cubicBezTo>
                    <a:pt x="64" y="496"/>
                    <a:pt x="96" y="512"/>
                    <a:pt x="96" y="528"/>
                  </a:cubicBezTo>
                  <a:cubicBezTo>
                    <a:pt x="96" y="544"/>
                    <a:pt x="64" y="560"/>
                    <a:pt x="48" y="576"/>
                  </a:cubicBezTo>
                  <a:cubicBezTo>
                    <a:pt x="32" y="592"/>
                    <a:pt x="0" y="608"/>
                    <a:pt x="0" y="624"/>
                  </a:cubicBezTo>
                  <a:cubicBezTo>
                    <a:pt x="0" y="640"/>
                    <a:pt x="24" y="656"/>
                    <a:pt x="48" y="67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3" name="Freeform 64">
              <a:extLst>
                <a:ext uri="{FF2B5EF4-FFF2-40B4-BE49-F238E27FC236}">
                  <a16:creationId xmlns:a16="http://schemas.microsoft.com/office/drawing/2014/main" id="{975E50D8-195D-4EF8-B1C6-FACDE92709EC}"/>
                </a:ext>
              </a:extLst>
            </p:cNvPr>
            <p:cNvSpPr>
              <a:spLocks noChangeAspect="1"/>
            </p:cNvSpPr>
            <p:nvPr/>
          </p:nvSpPr>
          <p:spPr bwMode="auto">
            <a:xfrm rot="2348484">
              <a:off x="5031" y="2729"/>
              <a:ext cx="44" cy="277"/>
            </a:xfrm>
            <a:custGeom>
              <a:avLst/>
              <a:gdLst>
                <a:gd name="T0" fmla="*/ 22 w 96"/>
                <a:gd name="T1" fmla="*/ 0 h 672"/>
                <a:gd name="T2" fmla="*/ 0 w 96"/>
                <a:gd name="T3" fmla="*/ 20 h 672"/>
                <a:gd name="T4" fmla="*/ 22 w 96"/>
                <a:gd name="T5" fmla="*/ 40 h 672"/>
                <a:gd name="T6" fmla="*/ 44 w 96"/>
                <a:gd name="T7" fmla="*/ 59 h 672"/>
                <a:gd name="T8" fmla="*/ 22 w 96"/>
                <a:gd name="T9" fmla="*/ 79 h 672"/>
                <a:gd name="T10" fmla="*/ 0 w 96"/>
                <a:gd name="T11" fmla="*/ 99 h 672"/>
                <a:gd name="T12" fmla="*/ 22 w 96"/>
                <a:gd name="T13" fmla="*/ 119 h 672"/>
                <a:gd name="T14" fmla="*/ 44 w 96"/>
                <a:gd name="T15" fmla="*/ 139 h 672"/>
                <a:gd name="T16" fmla="*/ 22 w 96"/>
                <a:gd name="T17" fmla="*/ 158 h 672"/>
                <a:gd name="T18" fmla="*/ 0 w 96"/>
                <a:gd name="T19" fmla="*/ 178 h 672"/>
                <a:gd name="T20" fmla="*/ 22 w 96"/>
                <a:gd name="T21" fmla="*/ 198 h 672"/>
                <a:gd name="T22" fmla="*/ 44 w 96"/>
                <a:gd name="T23" fmla="*/ 218 h 672"/>
                <a:gd name="T24" fmla="*/ 22 w 96"/>
                <a:gd name="T25" fmla="*/ 237 h 672"/>
                <a:gd name="T26" fmla="*/ 0 w 96"/>
                <a:gd name="T27" fmla="*/ 257 h 672"/>
                <a:gd name="T28" fmla="*/ 22 w 96"/>
                <a:gd name="T29" fmla="*/ 277 h 67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96"/>
                <a:gd name="T46" fmla="*/ 0 h 672"/>
                <a:gd name="T47" fmla="*/ 96 w 96"/>
                <a:gd name="T48" fmla="*/ 672 h 67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96" h="672">
                  <a:moveTo>
                    <a:pt x="48" y="0"/>
                  </a:moveTo>
                  <a:cubicBezTo>
                    <a:pt x="24" y="16"/>
                    <a:pt x="0" y="32"/>
                    <a:pt x="0" y="48"/>
                  </a:cubicBezTo>
                  <a:cubicBezTo>
                    <a:pt x="0" y="64"/>
                    <a:pt x="32" y="80"/>
                    <a:pt x="48" y="96"/>
                  </a:cubicBezTo>
                  <a:cubicBezTo>
                    <a:pt x="64" y="112"/>
                    <a:pt x="96" y="128"/>
                    <a:pt x="96" y="144"/>
                  </a:cubicBezTo>
                  <a:cubicBezTo>
                    <a:pt x="96" y="160"/>
                    <a:pt x="64" y="176"/>
                    <a:pt x="48" y="192"/>
                  </a:cubicBezTo>
                  <a:cubicBezTo>
                    <a:pt x="32" y="208"/>
                    <a:pt x="0" y="224"/>
                    <a:pt x="0" y="240"/>
                  </a:cubicBezTo>
                  <a:cubicBezTo>
                    <a:pt x="0" y="256"/>
                    <a:pt x="32" y="272"/>
                    <a:pt x="48" y="288"/>
                  </a:cubicBezTo>
                  <a:cubicBezTo>
                    <a:pt x="64" y="304"/>
                    <a:pt x="96" y="320"/>
                    <a:pt x="96" y="336"/>
                  </a:cubicBezTo>
                  <a:cubicBezTo>
                    <a:pt x="96" y="352"/>
                    <a:pt x="64" y="368"/>
                    <a:pt x="48" y="384"/>
                  </a:cubicBezTo>
                  <a:cubicBezTo>
                    <a:pt x="32" y="400"/>
                    <a:pt x="0" y="416"/>
                    <a:pt x="0" y="432"/>
                  </a:cubicBezTo>
                  <a:cubicBezTo>
                    <a:pt x="0" y="448"/>
                    <a:pt x="32" y="464"/>
                    <a:pt x="48" y="480"/>
                  </a:cubicBezTo>
                  <a:cubicBezTo>
                    <a:pt x="64" y="496"/>
                    <a:pt x="96" y="512"/>
                    <a:pt x="96" y="528"/>
                  </a:cubicBezTo>
                  <a:cubicBezTo>
                    <a:pt x="96" y="544"/>
                    <a:pt x="64" y="560"/>
                    <a:pt x="48" y="576"/>
                  </a:cubicBezTo>
                  <a:cubicBezTo>
                    <a:pt x="32" y="592"/>
                    <a:pt x="0" y="608"/>
                    <a:pt x="0" y="624"/>
                  </a:cubicBezTo>
                  <a:cubicBezTo>
                    <a:pt x="0" y="640"/>
                    <a:pt x="24" y="656"/>
                    <a:pt x="48" y="67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4" name="Text Box 65">
              <a:extLst>
                <a:ext uri="{FF2B5EF4-FFF2-40B4-BE49-F238E27FC236}">
                  <a16:creationId xmlns:a16="http://schemas.microsoft.com/office/drawing/2014/main" id="{65A4592A-6323-4C76-856A-C6F833177AE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280" y="3168"/>
              <a:ext cx="18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/>
                <a:t>A</a:t>
              </a:r>
            </a:p>
          </p:txBody>
        </p:sp>
        <p:sp>
          <p:nvSpPr>
            <p:cNvPr id="35" name="Text Box 66">
              <a:extLst>
                <a:ext uri="{FF2B5EF4-FFF2-40B4-BE49-F238E27FC236}">
                  <a16:creationId xmlns:a16="http://schemas.microsoft.com/office/drawing/2014/main" id="{A0F719DE-8E4D-4609-8C8C-D0E731CA152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280" y="2880"/>
              <a:ext cx="157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/>
                <a:t>e</a:t>
              </a:r>
            </a:p>
          </p:txBody>
        </p:sp>
        <p:sp>
          <p:nvSpPr>
            <p:cNvPr id="36" name="Text Box 67">
              <a:extLst>
                <a:ext uri="{FF2B5EF4-FFF2-40B4-BE49-F238E27FC236}">
                  <a16:creationId xmlns:a16="http://schemas.microsoft.com/office/drawing/2014/main" id="{CF920377-F1C6-4E25-AAA7-321B2CAF6CD1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5088" y="2736"/>
              <a:ext cx="154" cy="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>
                  <a:sym typeface="Symbol" panose="05050102010706020507" pitchFamily="18" charset="2"/>
                </a:rPr>
                <a:t></a:t>
              </a:r>
              <a:endParaRPr lang="en-GB" altLang="en-US" sz="1400" b="1"/>
            </a:p>
          </p:txBody>
        </p:sp>
        <p:sp>
          <p:nvSpPr>
            <p:cNvPr id="37" name="Rectangle 69">
              <a:extLst>
                <a:ext uri="{FF2B5EF4-FFF2-40B4-BE49-F238E27FC236}">
                  <a16:creationId xmlns:a16="http://schemas.microsoft.com/office/drawing/2014/main" id="{1BBE7893-373D-4F53-9C33-B91C98A4DD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15" y="2690"/>
              <a:ext cx="809" cy="64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38" name="AutoShape 71">
            <a:extLst>
              <a:ext uri="{FF2B5EF4-FFF2-40B4-BE49-F238E27FC236}">
                <a16:creationId xmlns:a16="http://schemas.microsoft.com/office/drawing/2014/main" id="{8BDC9362-8BE1-4E48-83AC-230373503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4805" y="3196574"/>
            <a:ext cx="838200" cy="179388"/>
          </a:xfrm>
          <a:prstGeom prst="leftRightArrow">
            <a:avLst>
              <a:gd name="adj1" fmla="val 50000"/>
              <a:gd name="adj2" fmla="val 9345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9" name="Rectangle 72">
            <a:extLst>
              <a:ext uri="{FF2B5EF4-FFF2-40B4-BE49-F238E27FC236}">
                <a16:creationId xmlns:a16="http://schemas.microsoft.com/office/drawing/2014/main" id="{B46C4872-1BD4-4621-B9B2-4F8EC1BF0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752600"/>
            <a:ext cx="5562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800" u="sng"/>
              <a:t>Pair-production</a:t>
            </a:r>
            <a:r>
              <a:rPr lang="en-GB" altLang="en-US" sz="1800"/>
              <a:t>: </a:t>
            </a:r>
            <a:r>
              <a:rPr lang="en-GB" altLang="en-US" sz="1800" b="1">
                <a:cs typeface="Times New Roman" panose="02020603050405020304" pitchFamily="18" charset="0"/>
              </a:rPr>
              <a:t>γ A</a:t>
            </a:r>
            <a:r>
              <a:rPr lang="en-GB" altLang="en-US" sz="1800" b="1">
                <a:cs typeface="Times New Roman" panose="02020603050405020304" pitchFamily="18" charset="0"/>
                <a:sym typeface="Symbol" panose="05050102010706020507" pitchFamily="18" charset="2"/>
              </a:rPr>
              <a:t> </a:t>
            </a:r>
            <a:r>
              <a:rPr lang="en-GB" altLang="en-US" sz="1800" b="1"/>
              <a:t>e</a:t>
            </a:r>
            <a:r>
              <a:rPr lang="en-GB" altLang="en-US" sz="1800" b="1" baseline="30000"/>
              <a:t>+ </a:t>
            </a:r>
            <a:r>
              <a:rPr lang="en-GB" altLang="en-US" sz="1800" b="1"/>
              <a:t>e</a:t>
            </a:r>
            <a:r>
              <a:rPr lang="en-GB" altLang="en-US" sz="1800" b="1" baseline="30000"/>
              <a:t>-</a:t>
            </a:r>
            <a:r>
              <a:rPr lang="en-GB" altLang="en-US" sz="1800" b="1"/>
              <a:t>A</a:t>
            </a:r>
            <a:r>
              <a:rPr lang="en-GB" altLang="en-US" sz="1800"/>
              <a:t> (</a:t>
            </a:r>
            <a:r>
              <a:rPr lang="en-GB" altLang="en-US" sz="1800" b="1" i="1"/>
              <a:t>E </a:t>
            </a:r>
            <a:r>
              <a:rPr lang="en-GB" altLang="en-US" sz="1800" b="1"/>
              <a:t>&gt;</a:t>
            </a:r>
            <a:r>
              <a:rPr lang="en-GB" altLang="en-US" sz="1800"/>
              <a:t>1-10 MeV)</a:t>
            </a:r>
            <a:endParaRPr lang="en-GB" altLang="en-US" sz="1800" baseline="300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800"/>
              <a:t>(due to </a:t>
            </a:r>
            <a:r>
              <a:rPr lang="en-GB" altLang="en-US" sz="1800" b="1" i="1"/>
              <a:t>E</a:t>
            </a:r>
            <a:r>
              <a:rPr lang="en-GB" altLang="en-US" sz="1800"/>
              <a:t>-field nuclei)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80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altLang="en-US" sz="1800"/>
          </a:p>
        </p:txBody>
      </p:sp>
      <p:sp>
        <p:nvSpPr>
          <p:cNvPr id="40" name="Rectangle 73">
            <a:extLst>
              <a:ext uri="{FF2B5EF4-FFF2-40B4-BE49-F238E27FC236}">
                <a16:creationId xmlns:a16="http://schemas.microsoft.com/office/drawing/2014/main" id="{EA32C948-1259-4128-867B-F030AF20E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295400"/>
            <a:ext cx="5562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altLang="en-US" sz="1800" u="sng"/>
              <a:t>Compton scattering</a:t>
            </a:r>
            <a:r>
              <a:rPr lang="en-GB" altLang="en-US" sz="1800"/>
              <a:t>: </a:t>
            </a:r>
            <a:r>
              <a:rPr lang="en-GB" altLang="en-US" sz="1800" b="1"/>
              <a:t>e </a:t>
            </a:r>
            <a:r>
              <a:rPr lang="en-GB" altLang="en-US" sz="1800" b="1">
                <a:cs typeface="Times New Roman" panose="02020603050405020304" pitchFamily="18" charset="0"/>
              </a:rPr>
              <a:t>γ A</a:t>
            </a:r>
            <a:r>
              <a:rPr lang="en-GB" altLang="en-US" sz="1800" b="1">
                <a:cs typeface="Times New Roman" panose="02020603050405020304" pitchFamily="18" charset="0"/>
                <a:sym typeface="Symbol" panose="05050102010706020507" pitchFamily="18" charset="2"/>
              </a:rPr>
              <a:t> e </a:t>
            </a:r>
            <a:r>
              <a:rPr lang="en-GB" altLang="en-US" sz="1800" b="1">
                <a:cs typeface="Times New Roman" panose="02020603050405020304" pitchFamily="18" charset="0"/>
              </a:rPr>
              <a:t>γA</a:t>
            </a:r>
            <a:endParaRPr lang="en-GB" altLang="en-US" sz="1800" b="1"/>
          </a:p>
        </p:txBody>
      </p:sp>
      <p:sp>
        <p:nvSpPr>
          <p:cNvPr id="41" name="Text Box 74">
            <a:extLst>
              <a:ext uri="{FF2B5EF4-FFF2-40B4-BE49-F238E27FC236}">
                <a16:creationId xmlns:a16="http://schemas.microsoft.com/office/drawing/2014/main" id="{B60F28B7-C733-47D5-B0F2-E745FACBA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011" y="2449343"/>
            <a:ext cx="4193177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GB" altLang="en-US" sz="1800" dirty="0"/>
              <a:t>(Topologically similar to Bremsstrahlung!)</a:t>
            </a:r>
          </a:p>
        </p:txBody>
      </p:sp>
      <p:graphicFrame>
        <p:nvGraphicFramePr>
          <p:cNvPr id="42" name="Object 10">
            <a:extLst>
              <a:ext uri="{FF2B5EF4-FFF2-40B4-BE49-F238E27FC236}">
                <a16:creationId xmlns:a16="http://schemas.microsoft.com/office/drawing/2014/main" id="{5A7E09DA-88CA-4C26-8EED-2C7DED7046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6092732"/>
              </p:ext>
            </p:extLst>
          </p:nvPr>
        </p:nvGraphicFramePr>
        <p:xfrm>
          <a:off x="6647377" y="4022304"/>
          <a:ext cx="3420291" cy="2026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44700" imgH="1346200" progId="Equation.3">
                  <p:embed/>
                </p:oleObj>
              </mc:Choice>
              <mc:Fallback>
                <p:oleObj name="Equation" r:id="rId3" imgW="2044700" imgH="1346200" progId="Equation.3">
                  <p:embed/>
                  <p:pic>
                    <p:nvPicPr>
                      <p:cNvPr id="8208" name="Object 10">
                        <a:extLst>
                          <a:ext uri="{FF2B5EF4-FFF2-40B4-BE49-F238E27FC236}">
                            <a16:creationId xmlns:a16="http://schemas.microsoft.com/office/drawing/2014/main" id="{5A7E09DA-88CA-4C26-8EED-2C7DED7046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7377" y="4022304"/>
                        <a:ext cx="3420291" cy="20267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0839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6</a:t>
            </a:fld>
            <a:endParaRPr lang="en-GB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73175" y="293291"/>
            <a:ext cx="8210535" cy="754061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/>
              <a:t>Detecting single photons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 bwMode="auto">
          <a:xfrm>
            <a:off x="1058565" y="996360"/>
            <a:ext cx="8925340" cy="707886"/>
          </a:xfrm>
          <a:prstGeom prst="rect">
            <a:avLst/>
          </a:prstGeom>
          <a:solidFill>
            <a:srgbClr val="FFDDDD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kern="0">
                <a:solidFill>
                  <a:srgbClr val="FF0000"/>
                </a:solidFill>
              </a:defRPr>
            </a:lvl1pPr>
          </a:lstStyle>
          <a:p>
            <a:pPr algn="l"/>
            <a:r>
              <a:rPr lang="en-US" dirty="0">
                <a:sym typeface="Wingdings" panose="05000000000000000000" pitchFamily="2" charset="2"/>
              </a:rPr>
              <a:t>A </a:t>
            </a:r>
            <a:r>
              <a:rPr lang="en-US" dirty="0" err="1">
                <a:sym typeface="Wingdings" panose="05000000000000000000" pitchFamily="2" charset="2"/>
              </a:rPr>
              <a:t>mip</a:t>
            </a:r>
            <a:r>
              <a:rPr lang="en-US" dirty="0">
                <a:sym typeface="Wingdings" panose="05000000000000000000" pitchFamily="2" charset="2"/>
              </a:rPr>
              <a:t> in a 300</a:t>
            </a:r>
            <a:r>
              <a:rPr lang="en-US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dirty="0">
                <a:sym typeface="Wingdings" panose="05000000000000000000" pitchFamily="2" charset="2"/>
              </a:rPr>
              <a:t>m thick Si-detector releases 24ke, and need low noise amplification. Here we talk about 1 electron.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1058565" y="1928012"/>
            <a:ext cx="8925340" cy="784830"/>
          </a:xfrm>
          <a:prstGeom prst="rect">
            <a:avLst/>
          </a:prstGeom>
          <a:solidFill>
            <a:srgbClr val="E2F2E9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 kern="0">
                <a:solidFill>
                  <a:srgbClr val="00B050"/>
                </a:solidFill>
              </a:defRPr>
            </a:lvl1pPr>
          </a:lstStyle>
          <a:p>
            <a:pPr algn="l"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Need a different mechanism:</a:t>
            </a:r>
          </a:p>
          <a:p>
            <a:pPr algn="l">
              <a:spcAft>
                <a:spcPts val="600"/>
              </a:spcAft>
            </a:pPr>
            <a:r>
              <a:rPr lang="en-US" dirty="0">
                <a:sym typeface="Wingdings" panose="05000000000000000000" pitchFamily="2" charset="2"/>
              </a:rPr>
              <a:t>Internal amplification      multiplication.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4F56E-BDD4-4797-AEB8-993F5DD1A61F}"/>
              </a:ext>
            </a:extLst>
          </p:cNvPr>
          <p:cNvSpPr txBox="1"/>
          <p:nvPr/>
        </p:nvSpPr>
        <p:spPr>
          <a:xfrm>
            <a:off x="3114037" y="2841148"/>
            <a:ext cx="1949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Remember the diode IV characteristic: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6BDC29-7062-4036-B70B-509A46B17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42" y="2407315"/>
            <a:ext cx="3528725" cy="368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602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7</a:t>
            </a:fld>
            <a:endParaRPr lang="en-GB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987924" y="1109253"/>
            <a:ext cx="80645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SOLID-STATE DETECTORS WITH INTERNAL GAIN</a:t>
            </a:r>
            <a:endParaRPr lang="en-US" sz="2000" dirty="0">
              <a:solidFill>
                <a:srgbClr val="FF0000"/>
              </a:solidFill>
            </a:endParaRPr>
          </a:p>
          <a:p>
            <a:endParaRPr lang="en-US" sz="700" dirty="0"/>
          </a:p>
          <a:p>
            <a:r>
              <a:rPr lang="en-US" dirty="0"/>
              <a:t>  - process: </a:t>
            </a:r>
            <a:r>
              <a:rPr lang="en-US" u="sng" dirty="0"/>
              <a:t>multiplication of carriers via </a:t>
            </a:r>
            <a:r>
              <a:rPr lang="en-US" b="1" u="sng" dirty="0"/>
              <a:t>impact ionization</a:t>
            </a:r>
          </a:p>
          <a:p>
            <a:endParaRPr lang="en-US" sz="900" dirty="0"/>
          </a:p>
          <a:p>
            <a:r>
              <a:rPr lang="en-US" dirty="0">
                <a:solidFill>
                  <a:srgbClr val="009900"/>
                </a:solidFill>
              </a:rPr>
              <a:t>  - </a:t>
            </a:r>
            <a:r>
              <a:rPr lang="en-US" b="1" dirty="0">
                <a:solidFill>
                  <a:srgbClr val="009900"/>
                </a:solidFill>
              </a:rPr>
              <a:t>Advantages</a:t>
            </a:r>
            <a:r>
              <a:rPr lang="en-US" dirty="0">
                <a:solidFill>
                  <a:srgbClr val="009900"/>
                </a:solidFill>
              </a:rPr>
              <a:t>: low-bias, compact, rugged, insensitive to magnetic field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680779" y="3054808"/>
            <a:ext cx="4485298" cy="3452456"/>
            <a:chOff x="259796" y="3177411"/>
            <a:chExt cx="4485298" cy="3452456"/>
          </a:xfrm>
        </p:grpSpPr>
        <p:grpSp>
          <p:nvGrpSpPr>
            <p:cNvPr id="12" name="Group 11"/>
            <p:cNvGrpSpPr/>
            <p:nvPr/>
          </p:nvGrpSpPr>
          <p:grpSpPr>
            <a:xfrm>
              <a:off x="259796" y="3177411"/>
              <a:ext cx="4485298" cy="2945455"/>
              <a:chOff x="119351" y="2748260"/>
              <a:chExt cx="4933828" cy="3240000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9351" y="2748260"/>
                <a:ext cx="4933828" cy="324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6" name="Rectangle 15"/>
              <p:cNvSpPr/>
              <p:nvPr/>
            </p:nvSpPr>
            <p:spPr bwMode="auto">
              <a:xfrm>
                <a:off x="1682453" y="2964088"/>
                <a:ext cx="1465322" cy="2514600"/>
              </a:xfrm>
              <a:prstGeom prst="rect">
                <a:avLst/>
              </a:prstGeom>
              <a:solidFill>
                <a:srgbClr val="FFC000">
                  <a:alpha val="30196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10800000"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3147777" y="2972477"/>
                <a:ext cx="1744909" cy="2506211"/>
              </a:xfrm>
              <a:prstGeom prst="rect">
                <a:avLst/>
              </a:prstGeom>
              <a:solidFill>
                <a:srgbClr val="3333CC">
                  <a:alpha val="2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10800000"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837936" y="2955699"/>
                <a:ext cx="831753" cy="2522989"/>
              </a:xfrm>
              <a:prstGeom prst="rect">
                <a:avLst/>
              </a:prstGeom>
              <a:solidFill>
                <a:srgbClr val="FF0000">
                  <a:alpha val="20000"/>
                </a:srgb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10800000" vert="horz" wrap="square" lIns="91440" tIns="45720" rIns="91440" bIns="45720" numCol="1" rtlCol="0" anchor="t" anchorCtr="1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sz="20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998485" y="4272771"/>
                <a:ext cx="710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FC8604"/>
                    </a:solidFill>
                  </a:rPr>
                  <a:t>APD</a:t>
                </a:r>
                <a:endParaRPr lang="it-IT" b="0" dirty="0">
                  <a:solidFill>
                    <a:srgbClr val="FC8604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652515" y="4257392"/>
                <a:ext cx="53572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>
                    <a:solidFill>
                      <a:srgbClr val="3333CC"/>
                    </a:solidFill>
                  </a:rPr>
                  <a:t>PD</a:t>
                </a:r>
                <a:endParaRPr lang="it-IT" b="0" dirty="0">
                  <a:solidFill>
                    <a:srgbClr val="3333CC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837936" y="4309429"/>
                <a:ext cx="7959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0" dirty="0">
                    <a:solidFill>
                      <a:srgbClr val="FF0000"/>
                    </a:solidFill>
                  </a:rPr>
                  <a:t>SPAD</a:t>
                </a:r>
                <a:endParaRPr lang="it-IT" b="0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>
              <a:off x="1680164" y="3216146"/>
              <a:ext cx="0" cy="313200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404287" y="6260535"/>
              <a:ext cx="5517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0" dirty="0">
                  <a:solidFill>
                    <a:srgbClr val="FF0000"/>
                  </a:solidFill>
                </a:rPr>
                <a:t>V</a:t>
              </a:r>
              <a:r>
                <a:rPr lang="it-IT" b="0" baseline="-25000" dirty="0">
                  <a:solidFill>
                    <a:srgbClr val="FF0000"/>
                  </a:solidFill>
                </a:rPr>
                <a:t>BD</a:t>
              </a:r>
            </a:p>
          </p:txBody>
        </p:sp>
      </p:grpSp>
      <p:sp>
        <p:nvSpPr>
          <p:cNvPr id="23" name="Segnaposto numero diapositiva 3"/>
          <p:cNvSpPr txBox="1">
            <a:spLocks/>
          </p:cNvSpPr>
          <p:nvPr/>
        </p:nvSpPr>
        <p:spPr>
          <a:xfrm>
            <a:off x="11117308" y="-17361"/>
            <a:ext cx="447675" cy="257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4DE96F9-932F-4AE1-81EC-87ED77D96E7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4" name="Titolo 4"/>
          <p:cNvSpPr>
            <a:spLocks noGrp="1"/>
          </p:cNvSpPr>
          <p:nvPr>
            <p:ph type="title"/>
          </p:nvPr>
        </p:nvSpPr>
        <p:spPr>
          <a:xfrm>
            <a:off x="3227495" y="326202"/>
            <a:ext cx="7342533" cy="41254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b="0" dirty="0">
                <a:solidFill>
                  <a:schemeClr val="accent1">
                    <a:lumMod val="75000"/>
                  </a:schemeClr>
                </a:solidFill>
              </a:rPr>
              <a:t>Solid-state low-light detectors</a:t>
            </a:r>
            <a:endParaRPr lang="it-IT" sz="36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329282" y="2917139"/>
            <a:ext cx="7296195" cy="1815882"/>
            <a:chOff x="1345765" y="4368469"/>
            <a:chExt cx="7296195" cy="1815882"/>
          </a:xfrm>
        </p:grpSpPr>
        <p:sp>
          <p:nvSpPr>
            <p:cNvPr id="26" name="Text Box 6"/>
            <p:cNvSpPr txBox="1">
              <a:spLocks noChangeArrowheads="1"/>
            </p:cNvSpPr>
            <p:nvPr/>
          </p:nvSpPr>
          <p:spPr bwMode="auto">
            <a:xfrm>
              <a:off x="4861566" y="4368469"/>
              <a:ext cx="3780394" cy="1815882"/>
            </a:xfrm>
            <a:prstGeom prst="rect">
              <a:avLst/>
            </a:prstGeom>
            <a:noFill/>
            <a:ln w="1270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SPAD  </a:t>
              </a:r>
              <a:r>
                <a:rPr lang="en-US" sz="1400" b="1" dirty="0">
                  <a:solidFill>
                    <a:srgbClr val="FF0000"/>
                  </a:solidFill>
                </a:rPr>
                <a:t>(Single-photon avalanche diode)</a:t>
              </a:r>
              <a:br>
                <a:rPr lang="en-US" sz="1400" b="1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(GEIGER-MODE APD)</a:t>
              </a:r>
              <a:endParaRPr lang="en-US" sz="2000" dirty="0"/>
            </a:p>
            <a:p>
              <a:pPr>
                <a:buFontTx/>
                <a:buChar char="•"/>
              </a:pPr>
              <a:r>
                <a:rPr lang="en-US" dirty="0"/>
                <a:t> Gain ~10</a:t>
              </a:r>
              <a:r>
                <a:rPr lang="en-US" baseline="30000" dirty="0"/>
                <a:t>6</a:t>
              </a:r>
              <a:r>
                <a:rPr lang="en-US" dirty="0"/>
                <a:t> or more</a:t>
              </a:r>
            </a:p>
            <a:p>
              <a:pPr>
                <a:buFontTx/>
                <a:buChar char="•"/>
              </a:pPr>
              <a:r>
                <a:rPr lang="en-US" dirty="0"/>
                <a:t> Timing ~ 20÷50 ps.</a:t>
              </a:r>
            </a:p>
            <a:p>
              <a:pPr>
                <a:buFontTx/>
                <a:buChar char="•"/>
              </a:pPr>
              <a:r>
                <a:rPr lang="en-US" dirty="0"/>
                <a:t> Bias voltage &lt;100V</a:t>
              </a:r>
            </a:p>
            <a:p>
              <a:pPr>
                <a:buFontTx/>
                <a:buChar char="•"/>
              </a:pPr>
              <a:r>
                <a:rPr lang="en-US" dirty="0"/>
                <a:t> Sensitivity ~1 ph. e.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1345765" y="5062740"/>
              <a:ext cx="3474835" cy="68584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3091318" y="3496101"/>
            <a:ext cx="1191704" cy="18127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671355" y="6465888"/>
            <a:ext cx="7463245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8</a:t>
            </a:fld>
            <a:endParaRPr lang="en-GB"/>
          </a:p>
        </p:txBody>
      </p:sp>
      <p:sp>
        <p:nvSpPr>
          <p:cNvPr id="12" name="Titolo 4"/>
          <p:cNvSpPr>
            <a:spLocks noGrp="1"/>
          </p:cNvSpPr>
          <p:nvPr>
            <p:ph type="title"/>
          </p:nvPr>
        </p:nvSpPr>
        <p:spPr>
          <a:xfrm>
            <a:off x="2112797" y="290791"/>
            <a:ext cx="7342533" cy="41254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b="0" dirty="0">
                <a:solidFill>
                  <a:schemeClr val="accent1">
                    <a:lumMod val="75000"/>
                  </a:schemeClr>
                </a:solidFill>
              </a:rPr>
              <a:t>SPAD: working principle</a:t>
            </a:r>
          </a:p>
        </p:txBody>
      </p:sp>
      <p:sp>
        <p:nvSpPr>
          <p:cNvPr id="13" name="Content Placeholder 77"/>
          <p:cNvSpPr txBox="1">
            <a:spLocks/>
          </p:cNvSpPr>
          <p:nvPr/>
        </p:nvSpPr>
        <p:spPr>
          <a:xfrm>
            <a:off x="2079806" y="4125912"/>
            <a:ext cx="8213725" cy="2230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>
                <a:solidFill>
                  <a:srgbClr val="FF0000"/>
                </a:solidFill>
              </a:rPr>
              <a:t>Biased (V</a:t>
            </a:r>
            <a:r>
              <a:rPr lang="en-US" sz="1800" baseline="-25000">
                <a:solidFill>
                  <a:srgbClr val="FF0000"/>
                </a:solidFill>
              </a:rPr>
              <a:t>a</a:t>
            </a:r>
            <a:r>
              <a:rPr lang="en-US" sz="1800">
                <a:solidFill>
                  <a:srgbClr val="FF0000"/>
                </a:solidFill>
              </a:rPr>
              <a:t>) ABOVE breakdown </a:t>
            </a:r>
            <a:r>
              <a:rPr lang="en-US" sz="1800"/>
              <a:t>voltage (with excess bias Vex)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/>
              <a:t>Single photon or thermally generated carrier </a:t>
            </a:r>
            <a:r>
              <a:rPr lang="en-US" sz="1800">
                <a:solidFill>
                  <a:srgbClr val="FF0000"/>
                </a:solidFill>
              </a:rPr>
              <a:t>switches on avalanche</a:t>
            </a:r>
            <a:r>
              <a:rPr lang="en-US" sz="1800">
                <a:solidFill>
                  <a:srgbClr val="0070C0"/>
                </a:solidFill>
              </a:rPr>
              <a:t> </a:t>
            </a:r>
            <a:r>
              <a:rPr lang="en-US" sz="1800"/>
              <a:t>process  (with a certain probability) </a:t>
            </a:r>
            <a:r>
              <a:rPr lang="en-US" sz="1800">
                <a:sym typeface="Wingdings" panose="05000000000000000000" pitchFamily="2" charset="2"/>
              </a:rPr>
              <a:t> macroscopic current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>
                <a:sym typeface="Wingdings" panose="05000000000000000000" pitchFamily="2" charset="2"/>
              </a:rPr>
              <a:t>Avalanche has to be </a:t>
            </a:r>
            <a:r>
              <a:rPr lang="en-US" sz="1800">
                <a:solidFill>
                  <a:srgbClr val="FF0000"/>
                </a:solidFill>
                <a:sym typeface="Wingdings" panose="05000000000000000000" pitchFamily="2" charset="2"/>
              </a:rPr>
              <a:t>quenched</a:t>
            </a:r>
            <a:r>
              <a:rPr lang="en-US" sz="1800">
                <a:sym typeface="Wingdings" panose="05000000000000000000" pitchFamily="2" charset="2"/>
              </a:rPr>
              <a:t> by external circuit  </a:t>
            </a:r>
            <a:r>
              <a:rPr lang="en-US" sz="1800">
                <a:solidFill>
                  <a:srgbClr val="0070C0"/>
                </a:solidFill>
                <a:sym typeface="Wingdings" panose="05000000000000000000" pitchFamily="2" charset="2"/>
              </a:rPr>
              <a:t>  quenching circuit</a:t>
            </a:r>
            <a:r>
              <a:rPr lang="en-US" sz="1800">
                <a:sym typeface="Wingdings" panose="05000000000000000000" pitchFamily="2" charset="2"/>
              </a:rPr>
              <a:t>:</a:t>
            </a:r>
          </a:p>
          <a:p>
            <a:pPr marL="800100" lvl="2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1600">
                <a:solidFill>
                  <a:srgbClr val="00B050"/>
                </a:solidFill>
                <a:sym typeface="Wingdings" panose="05000000000000000000" pitchFamily="2" charset="2"/>
              </a:rPr>
              <a:t>Passive quenching </a:t>
            </a:r>
            <a:r>
              <a:rPr lang="en-US" sz="1600">
                <a:sym typeface="Wingdings" panose="05000000000000000000" pitchFamily="2" charset="2"/>
              </a:rPr>
              <a:t>in SiPMs (large resistance: usually &gt; 300 kOhm)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>
                <a:solidFill>
                  <a:srgbClr val="FF0000"/>
                </a:solidFill>
                <a:sym typeface="Wingdings" panose="05000000000000000000" pitchFamily="2" charset="2"/>
              </a:rPr>
              <a:t>Bias reset </a:t>
            </a:r>
            <a:r>
              <a:rPr lang="en-US" sz="1800">
                <a:sym typeface="Wingdings" panose="05000000000000000000" pitchFamily="2" charset="2"/>
              </a:rPr>
              <a:t>above breakdown voltage  dead time.</a:t>
            </a:r>
            <a:endParaRPr lang="en-US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lum contras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32" y="933956"/>
            <a:ext cx="4663026" cy="273248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027591" y="865024"/>
            <a:ext cx="4019197" cy="2957437"/>
            <a:chOff x="4587349" y="997683"/>
            <a:chExt cx="4332813" cy="320646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87349" y="997683"/>
              <a:ext cx="4332813" cy="320646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558971" y="997683"/>
              <a:ext cx="1973943" cy="4247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H="1" flipV="1">
            <a:off x="2339702" y="1330658"/>
            <a:ext cx="293727" cy="69567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26919" y="1442197"/>
            <a:ext cx="61641" cy="5841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13271" y="1045195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cathode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19723" y="1157613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anode</a:t>
            </a:r>
          </a:p>
        </p:txBody>
      </p:sp>
      <p:sp>
        <p:nvSpPr>
          <p:cNvPr id="22" name="Oval 21"/>
          <p:cNvSpPr/>
          <p:nvPr/>
        </p:nvSpPr>
        <p:spPr>
          <a:xfrm>
            <a:off x="8759951" y="3097245"/>
            <a:ext cx="176120" cy="17910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8851231" y="2154564"/>
            <a:ext cx="0" cy="9426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7748295" y="2154564"/>
            <a:ext cx="1102936" cy="10558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5400000" flipV="1">
            <a:off x="8313220" y="2712317"/>
            <a:ext cx="0" cy="94268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4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248298" y="6356350"/>
            <a:ext cx="6664234" cy="365125"/>
          </a:xfrm>
        </p:spPr>
        <p:txBody>
          <a:bodyPr/>
          <a:lstStyle/>
          <a:p>
            <a:r>
              <a:rPr lang="en-GB" dirty="0"/>
              <a:t>G. Casse, XXXII INTERNATIONAL SEMINAR of NUCLEAR and SUBNUCLEAR PHYSICS "Francesco Romano"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B0762-D7FE-4F7C-9436-EF75B1B52CBF}" type="slidenum">
              <a:rPr lang="en-GB" smtClean="0"/>
              <a:t>9</a:t>
            </a:fld>
            <a:endParaRPr lang="en-GB"/>
          </a:p>
        </p:txBody>
      </p:sp>
      <p:sp>
        <p:nvSpPr>
          <p:cNvPr id="13" name="Titolo 4"/>
          <p:cNvSpPr>
            <a:spLocks noGrp="1"/>
          </p:cNvSpPr>
          <p:nvPr>
            <p:ph type="title"/>
          </p:nvPr>
        </p:nvSpPr>
        <p:spPr>
          <a:xfrm>
            <a:off x="2041479" y="428320"/>
            <a:ext cx="7342533" cy="41254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sz="3600" b="0" dirty="0">
                <a:solidFill>
                  <a:schemeClr val="tx2"/>
                </a:solidFill>
              </a:rPr>
              <a:t>SPAD: drawbacks</a:t>
            </a:r>
          </a:p>
        </p:txBody>
      </p:sp>
      <p:sp>
        <p:nvSpPr>
          <p:cNvPr id="14" name="TextBox 23"/>
          <p:cNvSpPr txBox="1">
            <a:spLocks noChangeArrowheads="1"/>
          </p:cNvSpPr>
          <p:nvPr/>
        </p:nvSpPr>
        <p:spPr bwMode="auto">
          <a:xfrm>
            <a:off x="2627483" y="949272"/>
            <a:ext cx="5944256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Limited active area:   20µm ÷ 200µm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Cannot count the number of photons</a:t>
            </a:r>
            <a:endParaRPr lang="it-IT" sz="2400" b="1" dirty="0">
              <a:solidFill>
                <a:srgbClr val="FF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872203" y="2426243"/>
            <a:ext cx="7603108" cy="3689015"/>
            <a:chOff x="844592" y="2635249"/>
            <a:chExt cx="7603108" cy="3689015"/>
          </a:xfrm>
        </p:grpSpPr>
        <p:pic>
          <p:nvPicPr>
            <p:cNvPr id="16" name="Picture 3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3371" y="2706688"/>
              <a:ext cx="2837821" cy="2082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3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571" y="2635249"/>
              <a:ext cx="2837821" cy="20821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5-Point Star 17"/>
            <p:cNvSpPr/>
            <p:nvPr/>
          </p:nvSpPr>
          <p:spPr bwMode="auto">
            <a:xfrm>
              <a:off x="1690255" y="3268682"/>
              <a:ext cx="277091" cy="277091"/>
            </a:xfrm>
            <a:prstGeom prst="star5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cxnSp>
          <p:nvCxnSpPr>
            <p:cNvPr id="19" name="Straight Arrow Connector 17"/>
            <p:cNvCxnSpPr>
              <a:cxnSpLocks noChangeShapeType="1"/>
            </p:cNvCxnSpPr>
            <p:nvPr/>
          </p:nvCxnSpPr>
          <p:spPr bwMode="auto">
            <a:xfrm rot="16200000" flipH="1">
              <a:off x="1738746" y="3833255"/>
              <a:ext cx="484909" cy="138545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cxnSp>
          <p:nvCxnSpPr>
            <p:cNvPr id="20" name="Straight Arrow Connector 18"/>
            <p:cNvCxnSpPr>
              <a:cxnSpLocks noChangeShapeType="1"/>
            </p:cNvCxnSpPr>
            <p:nvPr/>
          </p:nvCxnSpPr>
          <p:spPr bwMode="auto">
            <a:xfrm>
              <a:off x="2012373" y="3511136"/>
              <a:ext cx="623455" cy="554182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cxnSp>
          <p:nvCxnSpPr>
            <p:cNvPr id="21" name="Straight Arrow Connector 20"/>
            <p:cNvCxnSpPr>
              <a:cxnSpLocks noChangeShapeType="1"/>
            </p:cNvCxnSpPr>
            <p:nvPr/>
          </p:nvCxnSpPr>
          <p:spPr bwMode="auto">
            <a:xfrm flipV="1">
              <a:off x="2005446" y="3185555"/>
              <a:ext cx="484909" cy="138545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sp>
          <p:nvSpPr>
            <p:cNvPr id="22" name="5-Point Star 21"/>
            <p:cNvSpPr/>
            <p:nvPr/>
          </p:nvSpPr>
          <p:spPr bwMode="auto">
            <a:xfrm>
              <a:off x="6265430" y="3344882"/>
              <a:ext cx="277091" cy="277091"/>
            </a:xfrm>
            <a:prstGeom prst="star5">
              <a:avLst/>
            </a:prstGeom>
            <a:solidFill>
              <a:srgbClr val="FFFF00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cxnSp>
          <p:nvCxnSpPr>
            <p:cNvPr id="23" name="Straight Arrow Connector 27"/>
            <p:cNvCxnSpPr>
              <a:cxnSpLocks noChangeShapeType="1"/>
            </p:cNvCxnSpPr>
            <p:nvPr/>
          </p:nvCxnSpPr>
          <p:spPr bwMode="auto">
            <a:xfrm rot="16200000" flipV="1">
              <a:off x="6071466" y="3152218"/>
              <a:ext cx="207818" cy="138545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cxnSp>
          <p:nvCxnSpPr>
            <p:cNvPr id="24" name="Straight Arrow Connector 29"/>
            <p:cNvCxnSpPr>
              <a:cxnSpLocks noChangeShapeType="1"/>
            </p:cNvCxnSpPr>
            <p:nvPr/>
          </p:nvCxnSpPr>
          <p:spPr bwMode="auto">
            <a:xfrm rot="16200000" flipH="1">
              <a:off x="6566766" y="3650981"/>
              <a:ext cx="207818" cy="207818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sp>
          <p:nvSpPr>
            <p:cNvPr id="25" name="5-Point Star 24"/>
            <p:cNvSpPr/>
            <p:nvPr/>
          </p:nvSpPr>
          <p:spPr bwMode="auto">
            <a:xfrm>
              <a:off x="6875030" y="3349645"/>
              <a:ext cx="277091" cy="277091"/>
            </a:xfrm>
            <a:prstGeom prst="star5">
              <a:avLst/>
            </a:prstGeom>
            <a:solidFill>
              <a:srgbClr val="FFFF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6" name="5-Point Star 25"/>
            <p:cNvSpPr/>
            <p:nvPr/>
          </p:nvSpPr>
          <p:spPr bwMode="auto">
            <a:xfrm>
              <a:off x="6189230" y="3959245"/>
              <a:ext cx="277091" cy="277091"/>
            </a:xfrm>
            <a:prstGeom prst="star5">
              <a:avLst/>
            </a:prstGeom>
            <a:solidFill>
              <a:srgbClr val="FFFF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7" name="5-Point Star 26"/>
            <p:cNvSpPr/>
            <p:nvPr/>
          </p:nvSpPr>
          <p:spPr bwMode="auto">
            <a:xfrm>
              <a:off x="7179830" y="3959245"/>
              <a:ext cx="277091" cy="277091"/>
            </a:xfrm>
            <a:prstGeom prst="star5">
              <a:avLst/>
            </a:prstGeom>
            <a:solidFill>
              <a:srgbClr val="FFFF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sp>
          <p:nvSpPr>
            <p:cNvPr id="28" name="5-Point Star 27"/>
            <p:cNvSpPr/>
            <p:nvPr/>
          </p:nvSpPr>
          <p:spPr bwMode="auto">
            <a:xfrm>
              <a:off x="6798830" y="4264045"/>
              <a:ext cx="277091" cy="277091"/>
            </a:xfrm>
            <a:prstGeom prst="star5">
              <a:avLst/>
            </a:prstGeom>
            <a:solidFill>
              <a:srgbClr val="FFFF00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it-IT">
                <a:cs typeface="+mn-cs"/>
              </a:endParaRPr>
            </a:p>
          </p:txBody>
        </p:sp>
        <p:cxnSp>
          <p:nvCxnSpPr>
            <p:cNvPr id="29" name="Straight Arrow Connector 40"/>
            <p:cNvCxnSpPr>
              <a:cxnSpLocks noChangeShapeType="1"/>
            </p:cNvCxnSpPr>
            <p:nvPr/>
          </p:nvCxnSpPr>
          <p:spPr bwMode="auto">
            <a:xfrm flipV="1">
              <a:off x="6494030" y="4101254"/>
              <a:ext cx="277091" cy="69273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cxnSp>
          <p:nvCxnSpPr>
            <p:cNvPr id="30" name="Straight Arrow Connector 42"/>
            <p:cNvCxnSpPr>
              <a:cxnSpLocks noChangeShapeType="1"/>
            </p:cNvCxnSpPr>
            <p:nvPr/>
          </p:nvCxnSpPr>
          <p:spPr bwMode="auto">
            <a:xfrm>
              <a:off x="7179830" y="3564462"/>
              <a:ext cx="277091" cy="1443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cxnSp>
          <p:nvCxnSpPr>
            <p:cNvPr id="31" name="Straight Arrow Connector 44"/>
            <p:cNvCxnSpPr>
              <a:cxnSpLocks noChangeShapeType="1"/>
            </p:cNvCxnSpPr>
            <p:nvPr/>
          </p:nvCxnSpPr>
          <p:spPr bwMode="auto">
            <a:xfrm rot="16200000" flipV="1">
              <a:off x="6985866" y="3761818"/>
              <a:ext cx="207818" cy="138545"/>
            </a:xfrm>
            <a:prstGeom prst="straightConnector1">
              <a:avLst/>
            </a:prstGeom>
            <a:noFill/>
            <a:ln w="38100" algn="ctr">
              <a:solidFill>
                <a:srgbClr val="FFFF00"/>
              </a:solidFill>
              <a:round/>
              <a:headEnd/>
              <a:tailEnd type="arrow" w="med" len="med"/>
            </a:ln>
          </p:spPr>
        </p:cxnSp>
        <p:sp>
          <p:nvSpPr>
            <p:cNvPr id="32" name="TextBox 58"/>
            <p:cNvSpPr txBox="1">
              <a:spLocks noChangeArrowheads="1"/>
            </p:cNvSpPr>
            <p:nvPr/>
          </p:nvSpPr>
          <p:spPr bwMode="auto">
            <a:xfrm>
              <a:off x="3338559" y="3268682"/>
              <a:ext cx="1216603" cy="1091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/>
                <a:t>avalanche </a:t>
              </a:r>
            </a:p>
            <a:p>
              <a:r>
                <a:rPr lang="en-US" dirty="0"/>
                <a:t>propagates</a:t>
              </a:r>
            </a:p>
            <a:p>
              <a:r>
                <a:rPr lang="en-US" dirty="0"/>
                <a:t>all over the</a:t>
              </a:r>
            </a:p>
            <a:p>
              <a:r>
                <a:rPr lang="en-US" dirty="0"/>
                <a:t>diode</a:t>
              </a:r>
              <a:endParaRPr lang="it-IT" dirty="0"/>
            </a:p>
          </p:txBody>
        </p:sp>
        <p:sp>
          <p:nvSpPr>
            <p:cNvPr id="33" name="CasellaDiTesto 34"/>
            <p:cNvSpPr txBox="1">
              <a:spLocks noChangeArrowheads="1"/>
            </p:cNvSpPr>
            <p:nvPr/>
          </p:nvSpPr>
          <p:spPr bwMode="auto">
            <a:xfrm rot="2490868">
              <a:off x="1989138" y="3465532"/>
              <a:ext cx="1016000" cy="3088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600">
                  <a:solidFill>
                    <a:srgbClr val="FFFF00"/>
                  </a:solidFill>
                </a:rPr>
                <a:t>avalanche</a:t>
              </a:r>
            </a:p>
          </p:txBody>
        </p:sp>
        <p:sp>
          <p:nvSpPr>
            <p:cNvPr id="34" name="Line 82"/>
            <p:cNvSpPr>
              <a:spLocks noChangeShapeType="1"/>
            </p:cNvSpPr>
            <p:nvPr/>
          </p:nvSpPr>
          <p:spPr bwMode="auto">
            <a:xfrm>
              <a:off x="1143000" y="5994183"/>
              <a:ext cx="7010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 sz="1400"/>
            </a:p>
          </p:txBody>
        </p:sp>
        <p:sp>
          <p:nvSpPr>
            <p:cNvPr id="35" name="Text Box 83"/>
            <p:cNvSpPr txBox="1">
              <a:spLocks noChangeArrowheads="1"/>
            </p:cNvSpPr>
            <p:nvPr/>
          </p:nvSpPr>
          <p:spPr bwMode="auto">
            <a:xfrm>
              <a:off x="7924800" y="5671182"/>
              <a:ext cx="52290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time</a:t>
              </a:r>
            </a:p>
          </p:txBody>
        </p:sp>
        <p:sp>
          <p:nvSpPr>
            <p:cNvPr id="36" name="Line 85"/>
            <p:cNvSpPr>
              <a:spLocks noChangeShapeType="1"/>
            </p:cNvSpPr>
            <p:nvPr/>
          </p:nvSpPr>
          <p:spPr bwMode="auto">
            <a:xfrm flipV="1">
              <a:off x="1219200" y="5012401"/>
              <a:ext cx="0" cy="10076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it-IT" sz="1400"/>
            </a:p>
          </p:txBody>
        </p:sp>
        <p:sp>
          <p:nvSpPr>
            <p:cNvPr id="37" name="Text Box 86"/>
            <p:cNvSpPr txBox="1">
              <a:spLocks noChangeArrowheads="1"/>
            </p:cNvSpPr>
            <p:nvPr/>
          </p:nvSpPr>
          <p:spPr bwMode="auto">
            <a:xfrm rot="16200000">
              <a:off x="579294" y="5231422"/>
              <a:ext cx="86914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600"/>
                <a:t>Current</a:t>
              </a:r>
            </a:p>
          </p:txBody>
        </p:sp>
        <p:sp>
          <p:nvSpPr>
            <p:cNvPr id="38" name="Text Box 88"/>
            <p:cNvSpPr txBox="1">
              <a:spLocks noChangeArrowheads="1"/>
            </p:cNvSpPr>
            <p:nvPr/>
          </p:nvSpPr>
          <p:spPr bwMode="auto">
            <a:xfrm>
              <a:off x="6085268" y="5992827"/>
              <a:ext cx="10374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5 photons</a:t>
              </a:r>
            </a:p>
          </p:txBody>
        </p:sp>
        <p:sp>
          <p:nvSpPr>
            <p:cNvPr id="39" name="Freeform 89"/>
            <p:cNvSpPr>
              <a:spLocks/>
            </p:cNvSpPr>
            <p:nvPr/>
          </p:nvSpPr>
          <p:spPr bwMode="auto">
            <a:xfrm>
              <a:off x="1219200" y="5870208"/>
              <a:ext cx="6705600" cy="171750"/>
            </a:xfrm>
            <a:custGeom>
              <a:avLst/>
              <a:gdLst>
                <a:gd name="T0" fmla="*/ 0 w 4224"/>
                <a:gd name="T1" fmla="*/ 2147483647 h 535"/>
                <a:gd name="T2" fmla="*/ 2147483647 w 4224"/>
                <a:gd name="T3" fmla="*/ 2147483647 h 535"/>
                <a:gd name="T4" fmla="*/ 2147483647 w 4224"/>
                <a:gd name="T5" fmla="*/ 2147483647 h 535"/>
                <a:gd name="T6" fmla="*/ 2147483647 w 4224"/>
                <a:gd name="T7" fmla="*/ 2147483647 h 535"/>
                <a:gd name="T8" fmla="*/ 2147483647 w 4224"/>
                <a:gd name="T9" fmla="*/ 2147483647 h 535"/>
                <a:gd name="T10" fmla="*/ 2147483647 w 4224"/>
                <a:gd name="T11" fmla="*/ 2147483647 h 535"/>
                <a:gd name="T12" fmla="*/ 2147483647 w 4224"/>
                <a:gd name="T13" fmla="*/ 2147483647 h 535"/>
                <a:gd name="T14" fmla="*/ 2147483647 w 4224"/>
                <a:gd name="T15" fmla="*/ 2147483647 h 535"/>
                <a:gd name="T16" fmla="*/ 2147483647 w 4224"/>
                <a:gd name="T17" fmla="*/ 2147483647 h 535"/>
                <a:gd name="T18" fmla="*/ 2147483647 w 4224"/>
                <a:gd name="T19" fmla="*/ 2147483647 h 535"/>
                <a:gd name="T20" fmla="*/ 2147483647 w 4224"/>
                <a:gd name="T21" fmla="*/ 2147483647 h 535"/>
                <a:gd name="T22" fmla="*/ 2147483647 w 4224"/>
                <a:gd name="T23" fmla="*/ 2147483647 h 535"/>
                <a:gd name="T24" fmla="*/ 2147483647 w 4224"/>
                <a:gd name="T25" fmla="*/ 2147483647 h 535"/>
                <a:gd name="T26" fmla="*/ 2147483647 w 4224"/>
                <a:gd name="T27" fmla="*/ 2147483647 h 535"/>
                <a:gd name="T28" fmla="*/ 2147483647 w 4224"/>
                <a:gd name="T29" fmla="*/ 2147483647 h 535"/>
                <a:gd name="T30" fmla="*/ 2147483647 w 4224"/>
                <a:gd name="T31" fmla="*/ 2147483647 h 535"/>
                <a:gd name="T32" fmla="*/ 2147483647 w 4224"/>
                <a:gd name="T33" fmla="*/ 2147483647 h 535"/>
                <a:gd name="T34" fmla="*/ 2147483647 w 4224"/>
                <a:gd name="T35" fmla="*/ 2147483647 h 535"/>
                <a:gd name="T36" fmla="*/ 2147483647 w 4224"/>
                <a:gd name="T37" fmla="*/ 2147483647 h 535"/>
                <a:gd name="T38" fmla="*/ 2147483647 w 4224"/>
                <a:gd name="T39" fmla="*/ 2147483647 h 535"/>
                <a:gd name="T40" fmla="*/ 2147483647 w 4224"/>
                <a:gd name="T41" fmla="*/ 2147483647 h 535"/>
                <a:gd name="T42" fmla="*/ 2147483647 w 4224"/>
                <a:gd name="T43" fmla="*/ 2147483647 h 535"/>
                <a:gd name="T44" fmla="*/ 2147483647 w 4224"/>
                <a:gd name="T45" fmla="*/ 2147483647 h 535"/>
                <a:gd name="T46" fmla="*/ 2147483647 w 4224"/>
                <a:gd name="T47" fmla="*/ 2147483647 h 535"/>
                <a:gd name="T48" fmla="*/ 2147483647 w 4224"/>
                <a:gd name="T49" fmla="*/ 2147483647 h 535"/>
                <a:gd name="T50" fmla="*/ 2147483647 w 4224"/>
                <a:gd name="T51" fmla="*/ 0 h 535"/>
                <a:gd name="T52" fmla="*/ 2147483647 w 4224"/>
                <a:gd name="T53" fmla="*/ 2147483647 h 535"/>
                <a:gd name="T54" fmla="*/ 2147483647 w 4224"/>
                <a:gd name="T55" fmla="*/ 2147483647 h 535"/>
                <a:gd name="T56" fmla="*/ 2147483647 w 4224"/>
                <a:gd name="T57" fmla="*/ 2147483647 h 535"/>
                <a:gd name="T58" fmla="*/ 2147483647 w 4224"/>
                <a:gd name="T59" fmla="*/ 2147483647 h 535"/>
                <a:gd name="T60" fmla="*/ 2147483647 w 4224"/>
                <a:gd name="T61" fmla="*/ 2147483647 h 535"/>
                <a:gd name="T62" fmla="*/ 2147483647 w 4224"/>
                <a:gd name="T63" fmla="*/ 2147483647 h 535"/>
                <a:gd name="T64" fmla="*/ 2147483647 w 4224"/>
                <a:gd name="T65" fmla="*/ 2147483647 h 535"/>
                <a:gd name="T66" fmla="*/ 2147483647 w 4224"/>
                <a:gd name="T67" fmla="*/ 2147483647 h 535"/>
                <a:gd name="T68" fmla="*/ 2147483647 w 4224"/>
                <a:gd name="T69" fmla="*/ 2147483647 h 535"/>
                <a:gd name="T70" fmla="*/ 2147483647 w 4224"/>
                <a:gd name="T71" fmla="*/ 2147483647 h 535"/>
                <a:gd name="T72" fmla="*/ 2147483647 w 4224"/>
                <a:gd name="T73" fmla="*/ 2147483647 h 535"/>
                <a:gd name="T74" fmla="*/ 2147483647 w 4224"/>
                <a:gd name="T75" fmla="*/ 2147483647 h 535"/>
                <a:gd name="T76" fmla="*/ 2147483647 w 4224"/>
                <a:gd name="T77" fmla="*/ 2147483647 h 535"/>
                <a:gd name="T78" fmla="*/ 2147483647 w 4224"/>
                <a:gd name="T79" fmla="*/ 2147483647 h 535"/>
                <a:gd name="T80" fmla="*/ 2147483647 w 4224"/>
                <a:gd name="T81" fmla="*/ 2147483647 h 535"/>
                <a:gd name="T82" fmla="*/ 2147483647 w 4224"/>
                <a:gd name="T83" fmla="*/ 2147483647 h 535"/>
                <a:gd name="T84" fmla="*/ 2147483647 w 4224"/>
                <a:gd name="T85" fmla="*/ 2147483647 h 535"/>
                <a:gd name="T86" fmla="*/ 2147483647 w 4224"/>
                <a:gd name="T87" fmla="*/ 2147483647 h 535"/>
                <a:gd name="T88" fmla="*/ 2147483647 w 4224"/>
                <a:gd name="T89" fmla="*/ 2147483647 h 535"/>
                <a:gd name="T90" fmla="*/ 2147483647 w 4224"/>
                <a:gd name="T91" fmla="*/ 2147483647 h 535"/>
                <a:gd name="T92" fmla="*/ 2147483647 w 4224"/>
                <a:gd name="T93" fmla="*/ 2147483647 h 535"/>
                <a:gd name="T94" fmla="*/ 2147483647 w 4224"/>
                <a:gd name="T95" fmla="*/ 2147483647 h 535"/>
                <a:gd name="T96" fmla="*/ 2147483647 w 4224"/>
                <a:gd name="T97" fmla="*/ 2147483647 h 535"/>
                <a:gd name="T98" fmla="*/ 2147483647 w 4224"/>
                <a:gd name="T99" fmla="*/ 2147483647 h 535"/>
                <a:gd name="T100" fmla="*/ 2147483647 w 4224"/>
                <a:gd name="T101" fmla="*/ 2147483647 h 535"/>
                <a:gd name="T102" fmla="*/ 2147483647 w 4224"/>
                <a:gd name="T103" fmla="*/ 0 h 535"/>
                <a:gd name="T104" fmla="*/ 2147483647 w 4224"/>
                <a:gd name="T105" fmla="*/ 2147483647 h 5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24"/>
                <a:gd name="T160" fmla="*/ 0 h 535"/>
                <a:gd name="T161" fmla="*/ 4224 w 4224"/>
                <a:gd name="T162" fmla="*/ 535 h 5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24" h="535">
                  <a:moveTo>
                    <a:pt x="0" y="288"/>
                  </a:moveTo>
                  <a:lnTo>
                    <a:pt x="48" y="192"/>
                  </a:lnTo>
                  <a:lnTo>
                    <a:pt x="48" y="384"/>
                  </a:lnTo>
                  <a:lnTo>
                    <a:pt x="240" y="240"/>
                  </a:lnTo>
                  <a:lnTo>
                    <a:pt x="288" y="336"/>
                  </a:lnTo>
                  <a:lnTo>
                    <a:pt x="336" y="192"/>
                  </a:lnTo>
                  <a:lnTo>
                    <a:pt x="336" y="336"/>
                  </a:lnTo>
                  <a:lnTo>
                    <a:pt x="432" y="240"/>
                  </a:lnTo>
                  <a:lnTo>
                    <a:pt x="576" y="384"/>
                  </a:lnTo>
                  <a:lnTo>
                    <a:pt x="672" y="96"/>
                  </a:lnTo>
                  <a:lnTo>
                    <a:pt x="759" y="535"/>
                  </a:lnTo>
                  <a:lnTo>
                    <a:pt x="816" y="192"/>
                  </a:lnTo>
                  <a:lnTo>
                    <a:pt x="912" y="384"/>
                  </a:lnTo>
                  <a:lnTo>
                    <a:pt x="960" y="240"/>
                  </a:lnTo>
                  <a:lnTo>
                    <a:pt x="1008" y="336"/>
                  </a:lnTo>
                  <a:lnTo>
                    <a:pt x="1104" y="144"/>
                  </a:lnTo>
                  <a:lnTo>
                    <a:pt x="1152" y="384"/>
                  </a:lnTo>
                  <a:lnTo>
                    <a:pt x="1248" y="144"/>
                  </a:lnTo>
                  <a:lnTo>
                    <a:pt x="1392" y="336"/>
                  </a:lnTo>
                  <a:lnTo>
                    <a:pt x="1440" y="192"/>
                  </a:lnTo>
                  <a:lnTo>
                    <a:pt x="1536" y="384"/>
                  </a:lnTo>
                  <a:lnTo>
                    <a:pt x="1584" y="240"/>
                  </a:lnTo>
                  <a:lnTo>
                    <a:pt x="1632" y="336"/>
                  </a:lnTo>
                  <a:lnTo>
                    <a:pt x="1776" y="192"/>
                  </a:lnTo>
                  <a:lnTo>
                    <a:pt x="1872" y="384"/>
                  </a:lnTo>
                  <a:lnTo>
                    <a:pt x="1872" y="0"/>
                  </a:lnTo>
                  <a:lnTo>
                    <a:pt x="2016" y="528"/>
                  </a:lnTo>
                  <a:lnTo>
                    <a:pt x="2064" y="192"/>
                  </a:lnTo>
                  <a:lnTo>
                    <a:pt x="2160" y="384"/>
                  </a:lnTo>
                  <a:lnTo>
                    <a:pt x="2160" y="240"/>
                  </a:lnTo>
                  <a:lnTo>
                    <a:pt x="2352" y="480"/>
                  </a:lnTo>
                  <a:lnTo>
                    <a:pt x="2400" y="192"/>
                  </a:lnTo>
                  <a:lnTo>
                    <a:pt x="2448" y="288"/>
                  </a:lnTo>
                  <a:lnTo>
                    <a:pt x="2496" y="192"/>
                  </a:lnTo>
                  <a:lnTo>
                    <a:pt x="2688" y="384"/>
                  </a:lnTo>
                  <a:lnTo>
                    <a:pt x="2688" y="240"/>
                  </a:lnTo>
                  <a:lnTo>
                    <a:pt x="2880" y="384"/>
                  </a:lnTo>
                  <a:lnTo>
                    <a:pt x="3120" y="192"/>
                  </a:lnTo>
                  <a:lnTo>
                    <a:pt x="3120" y="336"/>
                  </a:lnTo>
                  <a:lnTo>
                    <a:pt x="3251" y="114"/>
                  </a:lnTo>
                  <a:lnTo>
                    <a:pt x="3312" y="242"/>
                  </a:lnTo>
                  <a:lnTo>
                    <a:pt x="3408" y="528"/>
                  </a:lnTo>
                  <a:lnTo>
                    <a:pt x="3561" y="330"/>
                  </a:lnTo>
                  <a:lnTo>
                    <a:pt x="3600" y="96"/>
                  </a:lnTo>
                  <a:lnTo>
                    <a:pt x="3696" y="336"/>
                  </a:lnTo>
                  <a:lnTo>
                    <a:pt x="3792" y="192"/>
                  </a:lnTo>
                  <a:lnTo>
                    <a:pt x="3840" y="384"/>
                  </a:lnTo>
                  <a:lnTo>
                    <a:pt x="3888" y="192"/>
                  </a:lnTo>
                  <a:lnTo>
                    <a:pt x="3936" y="384"/>
                  </a:lnTo>
                  <a:lnTo>
                    <a:pt x="3984" y="144"/>
                  </a:lnTo>
                  <a:lnTo>
                    <a:pt x="4126" y="513"/>
                  </a:lnTo>
                  <a:lnTo>
                    <a:pt x="4176" y="0"/>
                  </a:lnTo>
                  <a:lnTo>
                    <a:pt x="4224" y="336"/>
                  </a:lnTo>
                </a:path>
              </a:pathLst>
            </a:custGeom>
            <a:noFill/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1400"/>
            </a:p>
          </p:txBody>
        </p:sp>
        <p:sp>
          <p:nvSpPr>
            <p:cNvPr id="40" name="Text Box 91"/>
            <p:cNvSpPr txBox="1">
              <a:spLocks noChangeArrowheads="1"/>
            </p:cNvSpPr>
            <p:nvPr/>
          </p:nvSpPr>
          <p:spPr bwMode="auto">
            <a:xfrm>
              <a:off x="2028099" y="6016487"/>
              <a:ext cx="93807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/>
                <a:t>1 photon</a:t>
              </a:r>
            </a:p>
          </p:txBody>
        </p:sp>
        <p:sp>
          <p:nvSpPr>
            <p:cNvPr id="41" name="Freeform 93"/>
            <p:cNvSpPr>
              <a:spLocks/>
            </p:cNvSpPr>
            <p:nvPr/>
          </p:nvSpPr>
          <p:spPr bwMode="auto">
            <a:xfrm>
              <a:off x="2126343" y="5032048"/>
              <a:ext cx="533400" cy="973253"/>
            </a:xfrm>
            <a:custGeom>
              <a:avLst/>
              <a:gdLst>
                <a:gd name="T0" fmla="*/ 0 w 336"/>
                <a:gd name="T1" fmla="*/ 2147483647 h 816"/>
                <a:gd name="T2" fmla="*/ 2147483647 w 336"/>
                <a:gd name="T3" fmla="*/ 0 h 816"/>
                <a:gd name="T4" fmla="*/ 2147483647 w 336"/>
                <a:gd name="T5" fmla="*/ 2147483647 h 816"/>
                <a:gd name="T6" fmla="*/ 0 60000 65536"/>
                <a:gd name="T7" fmla="*/ 0 60000 65536"/>
                <a:gd name="T8" fmla="*/ 0 60000 65536"/>
                <a:gd name="T9" fmla="*/ 0 w 336"/>
                <a:gd name="T10" fmla="*/ 0 h 816"/>
                <a:gd name="T11" fmla="*/ 336 w 336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816">
                  <a:moveTo>
                    <a:pt x="0" y="816"/>
                  </a:moveTo>
                  <a:lnTo>
                    <a:pt x="144" y="0"/>
                  </a:lnTo>
                  <a:lnTo>
                    <a:pt x="336" y="816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1400"/>
            </a:p>
          </p:txBody>
        </p:sp>
        <p:sp>
          <p:nvSpPr>
            <p:cNvPr id="42" name="Freeform 94"/>
            <p:cNvSpPr>
              <a:spLocks/>
            </p:cNvSpPr>
            <p:nvPr/>
          </p:nvSpPr>
          <p:spPr bwMode="auto">
            <a:xfrm>
              <a:off x="6324600" y="5032275"/>
              <a:ext cx="533400" cy="973253"/>
            </a:xfrm>
            <a:custGeom>
              <a:avLst/>
              <a:gdLst>
                <a:gd name="T0" fmla="*/ 0 w 336"/>
                <a:gd name="T1" fmla="*/ 2147483647 h 816"/>
                <a:gd name="T2" fmla="*/ 2147483647 w 336"/>
                <a:gd name="T3" fmla="*/ 0 h 816"/>
                <a:gd name="T4" fmla="*/ 2147483647 w 336"/>
                <a:gd name="T5" fmla="*/ 2147483647 h 816"/>
                <a:gd name="T6" fmla="*/ 0 60000 65536"/>
                <a:gd name="T7" fmla="*/ 0 60000 65536"/>
                <a:gd name="T8" fmla="*/ 0 60000 65536"/>
                <a:gd name="T9" fmla="*/ 0 w 336"/>
                <a:gd name="T10" fmla="*/ 0 h 816"/>
                <a:gd name="T11" fmla="*/ 336 w 336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36" h="816">
                  <a:moveTo>
                    <a:pt x="0" y="816"/>
                  </a:moveTo>
                  <a:lnTo>
                    <a:pt x="144" y="0"/>
                  </a:lnTo>
                  <a:lnTo>
                    <a:pt x="336" y="816"/>
                  </a:lnTo>
                </a:path>
              </a:pathLst>
            </a:cu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1400"/>
            </a:p>
          </p:txBody>
        </p:sp>
      </p:grpSp>
    </p:spTree>
    <p:extLst>
      <p:ext uri="{BB962C8B-B14F-4D97-AF65-F5344CB8AC3E}">
        <p14:creationId xmlns:p14="http://schemas.microsoft.com/office/powerpoint/2010/main" val="1535732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Struttura predefinita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32053</TotalTime>
  <Words>3028</Words>
  <Application>Microsoft Office PowerPoint</Application>
  <PresentationFormat>Widescreen</PresentationFormat>
  <Paragraphs>460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Roboto</vt:lpstr>
      <vt:lpstr>Symbol</vt:lpstr>
      <vt:lpstr>Times New Roman</vt:lpstr>
      <vt:lpstr>Verdana</vt:lpstr>
      <vt:lpstr>Office Theme</vt:lpstr>
      <vt:lpstr>Equation</vt:lpstr>
      <vt:lpstr>Solid state detectors part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Solid-state low-light detectors</vt:lpstr>
      <vt:lpstr>SPAD: working principle</vt:lpstr>
      <vt:lpstr>SPAD: drawbacks</vt:lpstr>
      <vt:lpstr>The Silicon Photomultiplier (SiPM)</vt:lpstr>
      <vt:lpstr>PowerPoint Presentation</vt:lpstr>
      <vt:lpstr>The Silicon Photomultiplier (SiPM)</vt:lpstr>
      <vt:lpstr>Silicon Photomultiplier (SiPM)</vt:lpstr>
      <vt:lpstr>PowerPoint Presentation</vt:lpstr>
      <vt:lpstr>PowerPoint Presentation</vt:lpstr>
      <vt:lpstr>Photon Detection Eff&lt;iciency</vt:lpstr>
      <vt:lpstr>Avalanche triggering probability: Pt</vt:lpstr>
      <vt:lpstr>NUV-HD technology: effect of overvoltage on avalanche trigger probability (Pt)</vt:lpstr>
      <vt:lpstr>Effect of geometry on PDE </vt:lpstr>
      <vt:lpstr>Effect of OV PDE </vt:lpstr>
      <vt:lpstr>PowerPoint Presentation</vt:lpstr>
      <vt:lpstr>PowerPoint Presentation</vt:lpstr>
      <vt:lpstr>SiPM noise: Dark Count Rate and Optical Crosstalk</vt:lpstr>
      <vt:lpstr>Scientific experiment motivated improvement: NUV-HD-LowCT SiPM technologies</vt:lpstr>
      <vt:lpstr>NUV-HD-LowCT SiPM technologies in FBK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R&amp;D on SiPM Radiation Hardness</vt:lpstr>
      <vt:lpstr>PowerPoint Presentation</vt:lpstr>
      <vt:lpstr>PowerPoint Presentation</vt:lpstr>
      <vt:lpstr>PowerPoint Presentation</vt:lpstr>
      <vt:lpstr>NUV-HD SiPMs for ToF PET</vt:lpstr>
      <vt:lpstr>Application of NIR-SiPMs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Gianluigi Casse</cp:lastModifiedBy>
  <cp:revision>401</cp:revision>
  <dcterms:created xsi:type="dcterms:W3CDTF">2019-03-22T08:19:19Z</dcterms:created>
  <dcterms:modified xsi:type="dcterms:W3CDTF">2021-06-10T05:35:43Z</dcterms:modified>
</cp:coreProperties>
</file>