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3F1535D-3A84-4A4F-BF18-FF992B34E425}" type="datetimeFigureOut">
              <a:rPr lang="en-US"/>
              <a:pPr>
                <a:defRPr/>
              </a:pPr>
              <a:t>2/1/2010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21E9DBB-5407-44CF-B81F-9B6B225AD0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A8B7F-4523-451F-B13D-9D37240D02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F3451-A50D-4D7D-8F4F-ACFECD1961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7987A-CF08-4F3E-B3D2-9B4014F099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623D-B72B-4373-A9EC-AECA16DB90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54615-22C6-4DE4-8444-ABEBFA1AE3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766AA-F0C0-4296-AD54-F3B1757CB5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0E09-7075-4DA4-9EBF-E40179A11C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8DBA5-8B70-4A33-B45E-943D478086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0F5BD-A8FE-48BE-BF4A-57567C0F7E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A3DE0-0BE7-4275-8313-CB6CB58115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F20AA-F9FB-4D74-9046-78743FC67B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FD23B1-4E12-487D-96CB-52486A6BEC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Comunicazioni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46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ATLAS Italia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Roma1 2/2/2010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L. Rossi</a:t>
            </a:r>
            <a:endParaRPr lang="en-GB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2"/>
            <a:ext cx="8786843" cy="578647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Gabriella </a:t>
            </a:r>
            <a:r>
              <a:rPr lang="en-GB" dirty="0" err="1" smtClean="0">
                <a:solidFill>
                  <a:srgbClr val="FF0000"/>
                </a:solidFill>
              </a:rPr>
              <a:t>Gaudio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(PV) e’ </a:t>
            </a:r>
            <a:r>
              <a:rPr lang="en-GB" dirty="0" err="1" smtClean="0"/>
              <a:t>stata</a:t>
            </a:r>
            <a:r>
              <a:rPr lang="en-GB" dirty="0" smtClean="0"/>
              <a:t> </a:t>
            </a:r>
            <a:r>
              <a:rPr lang="en-GB" dirty="0" err="1" smtClean="0"/>
              <a:t>eletta</a:t>
            </a:r>
            <a:r>
              <a:rPr lang="en-GB" dirty="0" smtClean="0"/>
              <a:t> </a:t>
            </a:r>
            <a:r>
              <a:rPr lang="en-GB" dirty="0" err="1" smtClean="0"/>
              <a:t>nuovo</a:t>
            </a:r>
            <a:r>
              <a:rPr lang="en-GB" dirty="0" smtClean="0"/>
              <a:t> </a:t>
            </a:r>
            <a:r>
              <a:rPr lang="en-GB" dirty="0" err="1" smtClean="0"/>
              <a:t>coordinatore</a:t>
            </a:r>
            <a:r>
              <a:rPr lang="en-GB" dirty="0" smtClean="0"/>
              <a:t> </a:t>
            </a:r>
            <a:r>
              <a:rPr lang="en-GB" dirty="0" err="1" smtClean="0"/>
              <a:t>degli</a:t>
            </a:r>
            <a:r>
              <a:rPr lang="en-GB" dirty="0" smtClean="0"/>
              <a:t> MDT per 2 </a:t>
            </a:r>
            <a:r>
              <a:rPr lang="en-GB" dirty="0" err="1" smtClean="0"/>
              <a:t>anni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err="1" smtClean="0"/>
              <a:t>l</a:t>
            </a:r>
            <a:r>
              <a:rPr lang="en-GB" dirty="0" smtClean="0"/>
              <a:t> 1 </a:t>
            </a:r>
            <a:r>
              <a:rPr lang="en-GB" dirty="0" err="1" smtClean="0"/>
              <a:t>Marzo</a:t>
            </a:r>
            <a:r>
              <a:rPr lang="en-GB" dirty="0" smtClean="0"/>
              <a:t> 2010 </a:t>
            </a:r>
            <a:r>
              <a:rPr lang="en-GB" sz="2000" dirty="0" smtClean="0"/>
              <a:t>(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unico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coord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smtClean="0">
                <a:latin typeface="Symbol" pitchFamily="18" charset="2"/>
                <a:sym typeface="Wingdings" pitchFamily="2" charset="2"/>
              </a:rPr>
              <a:t>m</a:t>
            </a:r>
            <a:r>
              <a:rPr lang="en-GB" sz="2000" dirty="0" smtClean="0">
                <a:sym typeface="Wingdings" pitchFamily="2" charset="2"/>
              </a:rPr>
              <a:t> (MDT+RPC) </a:t>
            </a:r>
            <a:r>
              <a:rPr lang="en-GB" sz="2000" dirty="0" err="1" smtClean="0">
                <a:sym typeface="Wingdings" pitchFamily="2" charset="2"/>
              </a:rPr>
              <a:t>argomento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discutere</a:t>
            </a:r>
            <a:r>
              <a:rPr lang="en-GB" sz="2000" dirty="0" smtClean="0">
                <a:sym typeface="Wingdings" pitchFamily="2" charset="2"/>
              </a:rPr>
              <a:t> in </a:t>
            </a:r>
            <a:r>
              <a:rPr lang="en-GB" sz="2000" dirty="0" err="1" smtClean="0">
                <a:sym typeface="Wingdings" pitchFamily="2" charset="2"/>
              </a:rPr>
              <a:t>prossimo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futuro</a:t>
            </a:r>
            <a:r>
              <a:rPr lang="en-GB" sz="2000" dirty="0" smtClean="0">
                <a:sym typeface="Wingdings" pitchFamily="2" charset="2"/>
              </a:rPr>
              <a:t>)</a:t>
            </a:r>
            <a:endParaRPr lang="en-GB" sz="2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IFAE @ Roma</a:t>
            </a:r>
            <a:r>
              <a:rPr lang="en-GB" dirty="0" smtClean="0"/>
              <a:t> 7-9 </a:t>
            </a:r>
            <a:r>
              <a:rPr lang="en-GB" dirty="0" err="1" smtClean="0"/>
              <a:t>Aprile</a:t>
            </a:r>
            <a:r>
              <a:rPr lang="en-GB" dirty="0" smtClean="0"/>
              <a:t>:  </a:t>
            </a:r>
            <a:r>
              <a:rPr lang="en-GB" dirty="0" err="1" smtClean="0"/>
              <a:t>ComSci</a:t>
            </a:r>
            <a:r>
              <a:rPr lang="en-GB" dirty="0" smtClean="0"/>
              <a:t> (</a:t>
            </a:r>
            <a:r>
              <a:rPr lang="en-GB" dirty="0" err="1" smtClean="0"/>
              <a:t>Merola</a:t>
            </a:r>
            <a:r>
              <a:rPr lang="en-GB" dirty="0" smtClean="0"/>
              <a:t>, </a:t>
            </a:r>
            <a:r>
              <a:rPr lang="en-GB" dirty="0" err="1" smtClean="0"/>
              <a:t>Vercesi</a:t>
            </a:r>
            <a:r>
              <a:rPr lang="en-GB" dirty="0" smtClean="0"/>
              <a:t>, </a:t>
            </a:r>
            <a:r>
              <a:rPr lang="en-GB" dirty="0" err="1" smtClean="0"/>
              <a:t>Zoccoli</a:t>
            </a:r>
            <a:r>
              <a:rPr lang="en-GB" dirty="0" smtClean="0"/>
              <a:t>,...); </a:t>
            </a:r>
            <a:r>
              <a:rPr lang="en-GB" dirty="0" err="1" smtClean="0"/>
              <a:t>ComOrg</a:t>
            </a:r>
            <a:r>
              <a:rPr lang="en-GB" dirty="0" smtClean="0"/>
              <a:t>(</a:t>
            </a:r>
            <a:r>
              <a:rPr lang="en-GB" dirty="0" err="1" smtClean="0"/>
              <a:t>Falciano</a:t>
            </a:r>
            <a:r>
              <a:rPr lang="en-GB" dirty="0" smtClean="0"/>
              <a:t>, </a:t>
            </a:r>
            <a:r>
              <a:rPr lang="en-GB" dirty="0" err="1" smtClean="0"/>
              <a:t>Giagu</a:t>
            </a:r>
            <a:r>
              <a:rPr lang="en-GB" dirty="0" smtClean="0"/>
              <a:t>,...)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/>
              <a:t>Relazione</a:t>
            </a:r>
            <a:r>
              <a:rPr lang="en-GB" dirty="0" smtClean="0"/>
              <a:t> </a:t>
            </a:r>
            <a:r>
              <a:rPr lang="en-GB" dirty="0" err="1" smtClean="0"/>
              <a:t>Genarale</a:t>
            </a:r>
            <a:r>
              <a:rPr lang="en-GB" dirty="0" smtClean="0"/>
              <a:t> (Rossi) + </a:t>
            </a:r>
            <a:r>
              <a:rPr lang="en-GB" dirty="0" err="1" smtClean="0"/>
              <a:t>Relazione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commissioning (?) + Talk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Dottorandi</a:t>
            </a:r>
            <a:r>
              <a:rPr lang="en-GB" dirty="0" smtClean="0"/>
              <a:t> (?)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>
                <a:solidFill>
                  <a:srgbClr val="FF0000"/>
                </a:solidFill>
              </a:rPr>
              <a:t>Concorso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PostDoc</a:t>
            </a:r>
            <a:r>
              <a:rPr lang="en-GB" dirty="0" smtClean="0">
                <a:solidFill>
                  <a:srgbClr val="FF0000"/>
                </a:solidFill>
              </a:rPr>
              <a:t> per </a:t>
            </a:r>
            <a:r>
              <a:rPr lang="en-GB" dirty="0" err="1" smtClean="0">
                <a:solidFill>
                  <a:srgbClr val="FF0000"/>
                </a:solidFill>
              </a:rPr>
              <a:t>stranieri</a:t>
            </a:r>
            <a:r>
              <a:rPr lang="en-GB" dirty="0" smtClean="0"/>
              <a:t>: 4 </a:t>
            </a:r>
            <a:r>
              <a:rPr lang="en-GB" dirty="0" err="1" smtClean="0"/>
              <a:t>segnalazioni</a:t>
            </a:r>
            <a:r>
              <a:rPr lang="en-GB" dirty="0" smtClean="0"/>
              <a:t> (LNF, 2xMi, </a:t>
            </a:r>
            <a:r>
              <a:rPr lang="en-GB" dirty="0" err="1" smtClean="0"/>
              <a:t>Ud</a:t>
            </a:r>
            <a:r>
              <a:rPr lang="en-GB" dirty="0" smtClean="0"/>
              <a:t>), un </a:t>
            </a:r>
            <a:r>
              <a:rPr lang="en-GB" dirty="0" err="1" smtClean="0"/>
              <a:t>candidato</a:t>
            </a:r>
            <a:r>
              <a:rPr lang="en-GB" dirty="0" smtClean="0"/>
              <a:t> (Mi) ha </a:t>
            </a:r>
            <a:r>
              <a:rPr lang="en-GB" dirty="0" err="1" smtClean="0"/>
              <a:t>rinuciato</a:t>
            </a:r>
            <a:r>
              <a:rPr lang="en-GB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Bando </a:t>
            </a:r>
            <a:r>
              <a:rPr lang="en-GB" dirty="0" err="1" smtClean="0">
                <a:solidFill>
                  <a:srgbClr val="FF0000"/>
                </a:solidFill>
              </a:rPr>
              <a:t>Montalcini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x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rientro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giovani</a:t>
            </a:r>
            <a:r>
              <a:rPr lang="en-GB" dirty="0" smtClean="0"/>
              <a:t> </a:t>
            </a:r>
            <a:r>
              <a:rPr lang="en-GB" dirty="0" err="1" smtClean="0"/>
              <a:t>cervelli</a:t>
            </a:r>
            <a:r>
              <a:rPr lang="en-GB" dirty="0" smtClean="0"/>
              <a:t>: </a:t>
            </a:r>
            <a:r>
              <a:rPr lang="en-GB" dirty="0" err="1" smtClean="0"/>
              <a:t>qualche</a:t>
            </a:r>
            <a:r>
              <a:rPr lang="en-GB" dirty="0" smtClean="0"/>
              <a:t> </a:t>
            </a:r>
            <a:r>
              <a:rPr lang="en-GB" dirty="0" err="1" smtClean="0"/>
              <a:t>segnalazione</a:t>
            </a:r>
            <a:r>
              <a:rPr lang="en-GB" dirty="0" smtClean="0"/>
              <a:t>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 smtClean="0"/>
              <a:t>Problema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firme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coloro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avevano</a:t>
            </a:r>
            <a:r>
              <a:rPr lang="en-GB" dirty="0" smtClean="0"/>
              <a:t> “</a:t>
            </a:r>
            <a:r>
              <a:rPr lang="en-GB" dirty="0" err="1" smtClean="0"/>
              <a:t>crediti</a:t>
            </a:r>
            <a:r>
              <a:rPr lang="en-GB" dirty="0" smtClean="0"/>
              <a:t>”, ma non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piu</a:t>
            </a:r>
            <a:r>
              <a:rPr lang="en-GB" dirty="0" smtClean="0"/>
              <a:t>’ </a:t>
            </a:r>
            <a:r>
              <a:rPr lang="en-GB" dirty="0" err="1" smtClean="0"/>
              <a:t>fisici</a:t>
            </a:r>
            <a:r>
              <a:rPr lang="en-GB" dirty="0" smtClean="0"/>
              <a:t> </a:t>
            </a:r>
            <a:r>
              <a:rPr lang="en-GB" dirty="0" err="1" smtClean="0"/>
              <a:t>attivi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c’era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errore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nel</a:t>
            </a:r>
            <a:r>
              <a:rPr lang="en-GB" dirty="0" smtClean="0">
                <a:sym typeface="Wingdings" pitchFamily="2" charset="2"/>
              </a:rPr>
              <a:t> DB  in </a:t>
            </a:r>
            <a:r>
              <a:rPr lang="en-GB" dirty="0" err="1" smtClean="0">
                <a:sym typeface="Wingdings" pitchFamily="2" charset="2"/>
              </a:rPr>
              <a:t>correzione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u="sng" dirty="0" err="1" smtClean="0">
                <a:sym typeface="Wingdings" pitchFamily="2" charset="2"/>
              </a:rPr>
              <a:t>verificare</a:t>
            </a:r>
            <a:r>
              <a:rPr lang="en-GB" u="sng" dirty="0" smtClean="0">
                <a:sym typeface="Wingdings" pitchFamily="2" charset="2"/>
              </a:rPr>
              <a:t> </a:t>
            </a:r>
            <a:r>
              <a:rPr lang="en-GB" u="sng" dirty="0" err="1" smtClean="0">
                <a:sym typeface="Wingdings" pitchFamily="2" charset="2"/>
              </a:rPr>
              <a:t>lista</a:t>
            </a:r>
            <a:r>
              <a:rPr lang="en-GB" u="sng" dirty="0" smtClean="0">
                <a:sym typeface="Wingdings" pitchFamily="2" charset="2"/>
              </a:rPr>
              <a:t> </a:t>
            </a:r>
            <a:r>
              <a:rPr lang="en-GB" u="sng" dirty="0" err="1" smtClean="0">
                <a:sym typeface="Wingdings" pitchFamily="2" charset="2"/>
              </a:rPr>
              <a:t>autori</a:t>
            </a:r>
            <a:r>
              <a:rPr lang="en-GB" u="sng" dirty="0" smtClean="0">
                <a:sym typeface="Wingdings" pitchFamily="2" charset="2"/>
              </a:rPr>
              <a:t> </a:t>
            </a:r>
            <a:r>
              <a:rPr lang="en-GB" u="sng" dirty="0" err="1" smtClean="0">
                <a:sym typeface="Wingdings" pitchFamily="2" charset="2"/>
              </a:rPr>
              <a:t>lavoro</a:t>
            </a:r>
            <a:r>
              <a:rPr lang="en-GB" u="sng" dirty="0" smtClean="0">
                <a:sym typeface="Wingdings" pitchFamily="2" charset="2"/>
              </a:rPr>
              <a:t> </a:t>
            </a:r>
            <a:r>
              <a:rPr lang="en-GB" u="sng" dirty="0" err="1" smtClean="0">
                <a:sym typeface="Wingdings" pitchFamily="2" charset="2"/>
              </a:rPr>
              <a:t>calo</a:t>
            </a:r>
            <a:r>
              <a:rPr lang="en-GB" u="sng" dirty="0" smtClean="0">
                <a:sym typeface="Wingdings" pitchFamily="2" charset="2"/>
              </a:rPr>
              <a:t> EM</a:t>
            </a:r>
            <a:r>
              <a:rPr lang="en-GB" u="sng" dirty="0" smtClean="0"/>
              <a:t> </a:t>
            </a:r>
            <a:endParaRPr lang="en-GB" u="sng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2/2/2010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L. Rossi - ATLAS It - Roma1</a:t>
            </a:r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4282" y="500042"/>
            <a:ext cx="8786843" cy="5786478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marL="342900" lvl="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Chamonix 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fb</a:t>
            </a:r>
            <a:r>
              <a:rPr kumimoji="0" lang="en-GB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-1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@ 7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TeV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 un run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lungo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fino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all’estate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2011 e poi 1 anno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shut-down per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andare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14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TeV</a:t>
            </a: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sz="3200" smtClean="0">
                <a:sym typeface="Wingdings" pitchFamily="2" charset="2"/>
              </a:rPr>
              <a:t></a:t>
            </a:r>
            <a:r>
              <a:rPr kumimoji="0" lang="en-GB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cosa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cambia x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noi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  <a:endParaRPr lang="en-GB" sz="3200" dirty="0" smtClean="0">
              <a:latin typeface="+mn-lt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Prossima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riunione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ATLAS Italia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proporrei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fare 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</a:t>
            </a:r>
            <a:r>
              <a:rPr kumimoji="0" lang="en-GB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 </a:t>
            </a:r>
            <a:r>
              <a:rPr kumimoji="0" lang="en-GB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giorni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smtClean="0">
                <a:latin typeface="+mn-lt"/>
                <a:cs typeface="+mn-cs"/>
              </a:rPr>
              <a:t>(workshop </a:t>
            </a:r>
            <a:r>
              <a:rPr lang="en-GB" sz="3200" dirty="0" err="1" smtClean="0">
                <a:latin typeface="+mn-lt"/>
                <a:cs typeface="+mn-cs"/>
              </a:rPr>
              <a:t>di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Fisica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seguito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da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mezza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giornata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di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riunione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organizzativa</a:t>
            </a:r>
            <a:r>
              <a:rPr lang="en-GB" sz="3200" dirty="0" smtClean="0">
                <a:latin typeface="+mn-lt"/>
                <a:cs typeface="+mn-cs"/>
              </a:rPr>
              <a:t>) verso fine </a:t>
            </a:r>
            <a:r>
              <a:rPr lang="en-GB" sz="3200" dirty="0" err="1" smtClean="0">
                <a:latin typeface="+mn-lt"/>
                <a:cs typeface="+mn-cs"/>
              </a:rPr>
              <a:t>Maggio</a:t>
            </a:r>
            <a:r>
              <a:rPr lang="en-GB" sz="3200" dirty="0" smtClean="0">
                <a:latin typeface="+mn-lt"/>
                <a:cs typeface="+mn-cs"/>
              </a:rPr>
              <a:t> a </a:t>
            </a:r>
            <a:r>
              <a:rPr lang="en-GB" sz="3200" dirty="0" err="1" smtClean="0">
                <a:latin typeface="+mn-lt"/>
                <a:cs typeface="+mn-cs"/>
              </a:rPr>
              <a:t>Sestri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Levante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smtClean="0">
                <a:latin typeface="+mn-lt"/>
                <a:cs typeface="+mn-cs"/>
              </a:rPr>
              <a:t>(o </a:t>
            </a:r>
            <a:r>
              <a:rPr lang="en-GB" sz="3200" dirty="0" err="1" smtClean="0">
                <a:latin typeface="+mn-lt"/>
                <a:cs typeface="+mn-cs"/>
              </a:rPr>
              <a:t>altro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sito</a:t>
            </a:r>
            <a:r>
              <a:rPr lang="en-GB" sz="3200" dirty="0" smtClean="0">
                <a:latin typeface="+mn-lt"/>
                <a:cs typeface="+mn-cs"/>
              </a:rPr>
              <a:t> </a:t>
            </a:r>
            <a:r>
              <a:rPr lang="en-GB" sz="3200" dirty="0" err="1" smtClean="0">
                <a:latin typeface="+mn-lt"/>
                <a:cs typeface="+mn-cs"/>
              </a:rPr>
              <a:t>disponibile</a:t>
            </a:r>
            <a:r>
              <a:rPr lang="en-GB" sz="3200" dirty="0" smtClean="0">
                <a:latin typeface="+mn-lt"/>
                <a:cs typeface="+mn-cs"/>
              </a:rPr>
              <a:t> e </a:t>
            </a:r>
            <a:r>
              <a:rPr lang="en-GB" sz="3200" dirty="0" err="1" smtClean="0">
                <a:latin typeface="+mn-lt"/>
                <a:cs typeface="+mn-cs"/>
              </a:rPr>
              <a:t>gradito</a:t>
            </a:r>
            <a:r>
              <a:rPr lang="en-GB" sz="3200" dirty="0" smtClean="0">
                <a:latin typeface="+mn-lt"/>
                <a:cs typeface="+mn-cs"/>
              </a:rPr>
              <a:t>) </a:t>
            </a: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1728</TotalTime>
  <Words>229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Comunicazioni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Comunicazioni</dc:title>
  <dc:creator>leonardo</dc:creator>
  <cp:lastModifiedBy>leonardo</cp:lastModifiedBy>
  <cp:revision>16</cp:revision>
  <dcterms:created xsi:type="dcterms:W3CDTF">2009-11-13T07:27:22Z</dcterms:created>
  <dcterms:modified xsi:type="dcterms:W3CDTF">2010-02-01T13:59:03Z</dcterms:modified>
</cp:coreProperties>
</file>