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7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3F1535D-3A84-4A4F-BF18-FF992B34E425}" type="datetimeFigureOut">
              <a:rPr lang="en-US"/>
              <a:pPr>
                <a:defRPr/>
              </a:pPr>
              <a:t>2/1/2010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21E9DBB-5407-44CF-B81F-9B6B225AD0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A8B7F-4523-451F-B13D-9D37240D02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F3451-A50D-4D7D-8F4F-ACFECD1961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7987A-CF08-4F3E-B3D2-9B4014F099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3623D-B72B-4373-A9EC-AECA16DB90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54615-22C6-4DE4-8444-ABEBFA1AE3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766AA-F0C0-4296-AD54-F3B1757CB5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0E09-7075-4DA4-9EBF-E40179A11C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8DBA5-8B70-4A33-B45E-943D478086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0F5BD-A8FE-48BE-BF4A-57567C0F7E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A3DE0-0BE7-4275-8313-CB6CB58115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F20AA-F9FB-4D74-9046-78743FC67B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FD23B1-4E12-487D-96CB-52486A6BEC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Similfellow</a:t>
            </a:r>
            <a:endParaRPr lang="en-GB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614613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ATLAS Italia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Roma 2/2/2010</a:t>
            </a: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800" dirty="0" smtClean="0"/>
              <a:t>L. Rossi</a:t>
            </a:r>
            <a:endParaRPr lang="en-GB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428605"/>
          </a:xfrm>
        </p:spPr>
        <p:txBody>
          <a:bodyPr/>
          <a:lstStyle/>
          <a:p>
            <a:r>
              <a:rPr lang="en-GB" sz="3200" b="1" dirty="0" err="1" smtClean="0"/>
              <a:t>Supervisori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similfellow</a:t>
            </a:r>
            <a:endParaRPr lang="en-GB" sz="32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642918"/>
            <a:ext cx="8643967" cy="5643602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en-GB" dirty="0" err="1" smtClean="0"/>
              <a:t>Massimiliano</a:t>
            </a:r>
            <a:r>
              <a:rPr lang="en-GB" dirty="0" smtClean="0"/>
              <a:t> </a:t>
            </a:r>
            <a:r>
              <a:rPr lang="en-GB" dirty="0" err="1" smtClean="0"/>
              <a:t>Bellomo</a:t>
            </a:r>
            <a:r>
              <a:rPr lang="en-GB" dirty="0" smtClean="0"/>
              <a:t> (PV)     </a:t>
            </a:r>
            <a:r>
              <a:rPr lang="en-GB" dirty="0" smtClean="0">
                <a:solidFill>
                  <a:srgbClr val="FF0000"/>
                </a:solidFill>
              </a:rPr>
              <a:t>INFN: </a:t>
            </a:r>
            <a:r>
              <a:rPr lang="en-GB" dirty="0" err="1" smtClean="0">
                <a:solidFill>
                  <a:srgbClr val="FF0000"/>
                </a:solidFill>
              </a:rPr>
              <a:t>Vercesi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CERN: </a:t>
            </a:r>
            <a:r>
              <a:rPr lang="en-GB" dirty="0" err="1" smtClean="0"/>
              <a:t>Froidevaux</a:t>
            </a:r>
            <a:r>
              <a:rPr lang="en-GB" dirty="0" smtClean="0"/>
              <a:t> </a:t>
            </a:r>
            <a:endParaRPr lang="en-GB" dirty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en-GB" dirty="0" smtClean="0"/>
              <a:t> </a:t>
            </a:r>
            <a:r>
              <a:rPr lang="en-GB" dirty="0" err="1" smtClean="0"/>
              <a:t>Michela</a:t>
            </a:r>
            <a:r>
              <a:rPr lang="en-GB" dirty="0" smtClean="0"/>
              <a:t> </a:t>
            </a:r>
            <a:r>
              <a:rPr lang="en-GB" dirty="0" err="1" smtClean="0"/>
              <a:t>Biglietti</a:t>
            </a:r>
            <a:r>
              <a:rPr lang="en-GB" dirty="0" smtClean="0"/>
              <a:t> (6 m) (RM1)</a:t>
            </a:r>
            <a:r>
              <a:rPr lang="en-GB" dirty="0" smtClean="0">
                <a:solidFill>
                  <a:srgbClr val="FF0000"/>
                </a:solidFill>
              </a:rPr>
              <a:t> </a:t>
            </a:r>
            <a:r>
              <a:rPr lang="en-GB" dirty="0" smtClean="0">
                <a:solidFill>
                  <a:srgbClr val="FF0000"/>
                </a:solidFill>
              </a:rPr>
              <a:t>INFN: </a:t>
            </a:r>
            <a:r>
              <a:rPr lang="en-GB" dirty="0" err="1" smtClean="0">
                <a:solidFill>
                  <a:srgbClr val="FF0000"/>
                </a:solidFill>
              </a:rPr>
              <a:t>Giagu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/>
              <a:t>CERN:Palestini</a:t>
            </a:r>
            <a:r>
              <a:rPr lang="en-GB" dirty="0" smtClean="0"/>
              <a:t> </a:t>
            </a:r>
            <a:endParaRPr lang="en-GB" dirty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en-GB" dirty="0" smtClean="0"/>
              <a:t> </a:t>
            </a:r>
            <a:r>
              <a:rPr lang="en-GB" dirty="0" err="1" smtClean="0"/>
              <a:t>Thijs</a:t>
            </a:r>
            <a:r>
              <a:rPr lang="en-GB" dirty="0" smtClean="0"/>
              <a:t> </a:t>
            </a:r>
            <a:r>
              <a:rPr lang="en-GB" dirty="0" err="1" smtClean="0"/>
              <a:t>Cornelissen</a:t>
            </a:r>
            <a:r>
              <a:rPr lang="en-GB" dirty="0" smtClean="0"/>
              <a:t>  (GE)            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INFN: Rossi </a:t>
            </a:r>
            <a:r>
              <a:rPr lang="en-GB" dirty="0" smtClean="0"/>
              <a:t>CERN: Elsing </a:t>
            </a:r>
            <a:endParaRPr lang="en-GB" dirty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en-GB" dirty="0" err="1" smtClean="0"/>
              <a:t>Biagio</a:t>
            </a:r>
            <a:r>
              <a:rPr lang="en-GB" dirty="0" smtClean="0"/>
              <a:t> Di </a:t>
            </a:r>
            <a:r>
              <a:rPr lang="en-GB" dirty="0" err="1" smtClean="0"/>
              <a:t>Micco</a:t>
            </a:r>
            <a:r>
              <a:rPr lang="en-GB" dirty="0" smtClean="0"/>
              <a:t> </a:t>
            </a:r>
            <a:r>
              <a:rPr lang="en-GB" dirty="0" smtClean="0"/>
              <a:t>(*)</a:t>
            </a:r>
            <a:r>
              <a:rPr lang="en-GB" dirty="0" smtClean="0"/>
              <a:t> (RM3)       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INFN Ceradini </a:t>
            </a:r>
            <a:r>
              <a:rPr lang="en-GB" dirty="0" smtClean="0"/>
              <a:t>CERN: </a:t>
            </a:r>
            <a:r>
              <a:rPr lang="en-GB" dirty="0" err="1" smtClean="0"/>
              <a:t>Palestini</a:t>
            </a:r>
            <a:r>
              <a:rPr lang="en-GB" dirty="0" smtClean="0"/>
              <a:t> </a:t>
            </a:r>
            <a:endParaRPr lang="en-GB" dirty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en-GB" dirty="0" smtClean="0"/>
              <a:t>Vincent </a:t>
            </a:r>
            <a:r>
              <a:rPr lang="en-GB" dirty="0" err="1" smtClean="0"/>
              <a:t>Giangiobbe</a:t>
            </a:r>
            <a:r>
              <a:rPr lang="en-GB" dirty="0" smtClean="0"/>
              <a:t>  (PI)          </a:t>
            </a:r>
            <a:r>
              <a:rPr lang="en-GB" dirty="0" smtClean="0">
                <a:solidFill>
                  <a:srgbClr val="FF0000"/>
                </a:solidFill>
              </a:rPr>
              <a:t>INFN: Del </a:t>
            </a:r>
            <a:r>
              <a:rPr lang="en-GB" dirty="0" err="1" smtClean="0">
                <a:solidFill>
                  <a:srgbClr val="FF0000"/>
                </a:solidFill>
              </a:rPr>
              <a:t>Prete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CERN: </a:t>
            </a:r>
            <a:r>
              <a:rPr lang="en-GB" dirty="0" err="1" smtClean="0"/>
              <a:t>Carli</a:t>
            </a:r>
            <a:r>
              <a:rPr lang="en-GB" dirty="0" smtClean="0"/>
              <a:t> </a:t>
            </a:r>
            <a:endParaRPr lang="en-GB" dirty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en-GB" dirty="0" err="1" smtClean="0"/>
              <a:t>Vincenzo</a:t>
            </a:r>
            <a:r>
              <a:rPr lang="en-GB" dirty="0" smtClean="0"/>
              <a:t> P. </a:t>
            </a:r>
            <a:r>
              <a:rPr lang="en-GB" dirty="0" smtClean="0"/>
              <a:t>Lombardo (MI)     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INFN: Troncon  </a:t>
            </a:r>
            <a:r>
              <a:rPr lang="en-GB" dirty="0" smtClean="0"/>
              <a:t>CERN: Elsing</a:t>
            </a:r>
            <a:endParaRPr lang="en-GB" dirty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en-GB" dirty="0" smtClean="0"/>
              <a:t>Simone Montesano </a:t>
            </a:r>
            <a:r>
              <a:rPr lang="en-GB" dirty="0" smtClean="0"/>
              <a:t>(6 m) (</a:t>
            </a:r>
            <a:r>
              <a:rPr lang="en-GB" dirty="0" smtClean="0"/>
              <a:t>MI) </a:t>
            </a:r>
            <a:r>
              <a:rPr lang="en-GB" dirty="0" smtClean="0">
                <a:solidFill>
                  <a:srgbClr val="FF0000"/>
                </a:solidFill>
              </a:rPr>
              <a:t>INFN: </a:t>
            </a:r>
            <a:r>
              <a:rPr lang="en-GB" dirty="0" err="1" smtClean="0">
                <a:solidFill>
                  <a:srgbClr val="FF0000"/>
                </a:solidFill>
              </a:rPr>
              <a:t>Andreazza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CERN: Di </a:t>
            </a:r>
            <a:r>
              <a:rPr lang="en-GB" dirty="0" smtClean="0"/>
              <a:t>Girolamo </a:t>
            </a:r>
            <a:endParaRPr lang="en-GB" dirty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en-GB" dirty="0" smtClean="0"/>
              <a:t>Michele </a:t>
            </a:r>
            <a:r>
              <a:rPr lang="en-GB" dirty="0" err="1" smtClean="0"/>
              <a:t>Pinamonti</a:t>
            </a:r>
            <a:r>
              <a:rPr lang="en-GB" dirty="0" smtClean="0"/>
              <a:t>  (UD)          </a:t>
            </a:r>
            <a:r>
              <a:rPr lang="en-GB" dirty="0" smtClean="0">
                <a:solidFill>
                  <a:srgbClr val="FF0000"/>
                </a:solidFill>
              </a:rPr>
              <a:t>INFN: Cobal</a:t>
            </a:r>
            <a:r>
              <a:rPr lang="en-GB" dirty="0" smtClean="0"/>
              <a:t> CERN: </a:t>
            </a:r>
            <a:r>
              <a:rPr lang="en-GB" dirty="0" err="1" smtClean="0"/>
              <a:t>Hawkings</a:t>
            </a:r>
            <a:r>
              <a:rPr lang="en-GB" dirty="0" smtClean="0"/>
              <a:t> </a:t>
            </a:r>
            <a:endParaRPr lang="en-GB" dirty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en-GB" dirty="0" err="1" smtClean="0"/>
              <a:t>Kerim</a:t>
            </a:r>
            <a:r>
              <a:rPr lang="en-GB" dirty="0" smtClean="0"/>
              <a:t> </a:t>
            </a:r>
            <a:r>
              <a:rPr lang="en-GB" dirty="0" err="1" smtClean="0"/>
              <a:t>Suruliz</a:t>
            </a:r>
            <a:r>
              <a:rPr lang="en-GB" dirty="0" smtClean="0"/>
              <a:t>  (UD)     </a:t>
            </a:r>
            <a:r>
              <a:rPr lang="en-GB" dirty="0" smtClean="0">
                <a:solidFill>
                  <a:srgbClr val="FF0000"/>
                </a:solidFill>
              </a:rPr>
              <a:t>              </a:t>
            </a:r>
            <a:r>
              <a:rPr lang="en-GB" dirty="0" smtClean="0">
                <a:solidFill>
                  <a:srgbClr val="FF0000"/>
                </a:solidFill>
              </a:rPr>
              <a:t> INFN: </a:t>
            </a:r>
            <a:r>
              <a:rPr lang="en-GB" dirty="0" err="1" smtClean="0">
                <a:solidFill>
                  <a:srgbClr val="FF0000"/>
                </a:solidFill>
              </a:rPr>
              <a:t>Acharya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CERN : </a:t>
            </a:r>
            <a:r>
              <a:rPr lang="en-GB" dirty="0" err="1" smtClean="0"/>
              <a:t>Hawkings</a:t>
            </a:r>
            <a:r>
              <a:rPr lang="en-GB" dirty="0" smtClean="0"/>
              <a:t> </a:t>
            </a:r>
            <a:endParaRPr lang="en-GB" dirty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en-GB" dirty="0" smtClean="0"/>
              <a:t>Sara </a:t>
            </a:r>
            <a:r>
              <a:rPr lang="en-GB" dirty="0" err="1" smtClean="0"/>
              <a:t>Valentinetti</a:t>
            </a:r>
            <a:r>
              <a:rPr lang="en-GB" dirty="0" smtClean="0"/>
              <a:t>  (BO)              </a:t>
            </a:r>
            <a:r>
              <a:rPr lang="en-GB" dirty="0" smtClean="0">
                <a:solidFill>
                  <a:srgbClr val="FF0000"/>
                </a:solidFill>
              </a:rPr>
              <a:t>INFN: Villa </a:t>
            </a:r>
            <a:r>
              <a:rPr lang="en-GB" dirty="0" smtClean="0"/>
              <a:t>CERN : </a:t>
            </a:r>
            <a:r>
              <a:rPr lang="en-GB" dirty="0" err="1" smtClean="0"/>
              <a:t>Grafstrom</a:t>
            </a:r>
            <a:endParaRPr lang="en-GB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endParaRPr lang="en-GB" dirty="0" smtClean="0"/>
          </a:p>
          <a:p>
            <a:pPr marL="514350" indent="-514350" fontAlgn="auto">
              <a:spcAft>
                <a:spcPts val="0"/>
              </a:spcAft>
              <a:buNone/>
              <a:defRPr/>
            </a:pPr>
            <a:r>
              <a:rPr lang="en-GB" dirty="0" smtClean="0"/>
              <a:t>(*) ha </a:t>
            </a:r>
            <a:r>
              <a:rPr lang="en-GB" dirty="0" err="1" smtClean="0"/>
              <a:t>iniziato</a:t>
            </a:r>
            <a:r>
              <a:rPr lang="en-GB" dirty="0" smtClean="0"/>
              <a:t> al 1 Feb, </a:t>
            </a:r>
            <a:r>
              <a:rPr lang="en-GB" dirty="0" err="1" smtClean="0"/>
              <a:t>gli</a:t>
            </a:r>
            <a:r>
              <a:rPr lang="en-GB" dirty="0" smtClean="0"/>
              <a:t> </a:t>
            </a:r>
            <a:r>
              <a:rPr lang="en-GB" dirty="0" err="1" smtClean="0"/>
              <a:t>altri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1 </a:t>
            </a:r>
            <a:r>
              <a:rPr lang="en-GB" dirty="0" err="1" smtClean="0"/>
              <a:t>Gennaio</a:t>
            </a:r>
            <a:r>
              <a:rPr lang="en-GB" dirty="0" smtClean="0"/>
              <a:t>. </a:t>
            </a:r>
            <a:r>
              <a:rPr lang="en-GB" dirty="0" err="1" smtClean="0"/>
              <a:t>Durata</a:t>
            </a:r>
            <a:r>
              <a:rPr lang="en-GB" dirty="0" smtClean="0"/>
              <a:t> 12m se non </a:t>
            </a:r>
            <a:r>
              <a:rPr lang="en-GB" dirty="0" err="1" smtClean="0"/>
              <a:t>specificato</a:t>
            </a:r>
            <a:r>
              <a:rPr lang="en-GB" dirty="0" smtClean="0"/>
              <a:t> </a:t>
            </a:r>
            <a:r>
              <a:rPr lang="en-GB" dirty="0" err="1" smtClean="0"/>
              <a:t>diversamente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14282" y="0"/>
            <a:ext cx="8929718" cy="600079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SF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sono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tutti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gli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effetti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GB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responsabilita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scientifica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crediti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OTP, etc.)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membri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INFN (solo in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una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lunga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trasferta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...).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supervisori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INFN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sono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percio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responsabili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della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loro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attivita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 (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coerente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“cum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grano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salis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con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titoli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delle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borse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e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debbono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fare in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modo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sia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l’INFN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SF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abbiano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massimi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vantaggi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questa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esperienza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supervisori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CERN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debbono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aiutare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inserire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SF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nelle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attivita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svolgono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 CERN,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possono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pagare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pochi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viaggi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conferenze</a:t>
            </a: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E’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opportuno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supervisori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INFN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accordino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 la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controparte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CERN </a:t>
            </a:r>
            <a:r>
              <a:rPr lang="en-GB" sz="2800" dirty="0">
                <a:solidFill>
                  <a:srgbClr val="FF0000"/>
                </a:solidFill>
                <a:latin typeface="Calibri"/>
              </a:rPr>
              <a:t>(a </a:t>
            </a:r>
            <a:r>
              <a:rPr lang="en-GB" sz="2800" dirty="0" err="1">
                <a:solidFill>
                  <a:srgbClr val="FF0000"/>
                </a:solidFill>
                <a:latin typeface="Calibri"/>
              </a:rPr>
              <a:t>che</a:t>
            </a:r>
            <a:r>
              <a:rPr lang="en-GB" sz="28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Calibri"/>
              </a:rPr>
              <a:t>punto</a:t>
            </a:r>
            <a:r>
              <a:rPr lang="en-GB" sz="28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en-GB" sz="2800" dirty="0" err="1">
                <a:solidFill>
                  <a:srgbClr val="FF0000"/>
                </a:solidFill>
                <a:latin typeface="Calibri"/>
              </a:rPr>
              <a:t>siamo</a:t>
            </a:r>
            <a:r>
              <a:rPr lang="en-GB" sz="2800" dirty="0">
                <a:solidFill>
                  <a:srgbClr val="FF0000"/>
                </a:solidFill>
                <a:latin typeface="Calibri"/>
              </a:rPr>
              <a:t>?)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perche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SF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lavorino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nelle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migliori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condizioni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Rivolgersi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me solo se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sono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problemi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disaccordi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85728"/>
            <a:ext cx="8643998" cy="6000792"/>
          </a:xfrm>
        </p:spPr>
        <p:txBody>
          <a:bodyPr/>
          <a:lstStyle/>
          <a:p>
            <a:r>
              <a:rPr lang="en-GB" sz="2800" dirty="0" err="1" smtClean="0"/>
              <a:t>Ci</a:t>
            </a:r>
            <a:r>
              <a:rPr lang="en-GB" sz="2800" dirty="0" smtClean="0"/>
              <a:t> </a:t>
            </a:r>
            <a:r>
              <a:rPr lang="en-GB" sz="2800" dirty="0" err="1" smtClean="0"/>
              <a:t>sara</a:t>
            </a:r>
            <a:r>
              <a:rPr lang="en-GB" sz="2800" dirty="0" smtClean="0"/>
              <a:t>’ </a:t>
            </a:r>
            <a:r>
              <a:rPr lang="en-GB" sz="2800" dirty="0" err="1" smtClean="0"/>
              <a:t>una</a:t>
            </a:r>
            <a:r>
              <a:rPr lang="en-GB" sz="2800" dirty="0" smtClean="0"/>
              <a:t> </a:t>
            </a:r>
            <a:r>
              <a:rPr lang="en-GB" sz="2800" dirty="0" err="1" smtClean="0"/>
              <a:t>relazione</a:t>
            </a:r>
            <a:r>
              <a:rPr lang="en-GB" sz="2800" dirty="0" smtClean="0"/>
              <a:t> </a:t>
            </a:r>
            <a:r>
              <a:rPr lang="en-GB" sz="2800" dirty="0" err="1" smtClean="0"/>
              <a:t>semestrale</a:t>
            </a:r>
            <a:r>
              <a:rPr lang="en-GB" sz="2800" dirty="0" smtClean="0"/>
              <a:t> (</a:t>
            </a:r>
            <a:r>
              <a:rPr lang="en-GB" sz="2800" dirty="0" err="1" smtClean="0"/>
              <a:t>sull’argomento</a:t>
            </a:r>
            <a:r>
              <a:rPr lang="en-GB" sz="2800" dirty="0" smtClean="0"/>
              <a:t> </a:t>
            </a:r>
            <a:r>
              <a:rPr lang="en-GB" sz="2800" dirty="0" err="1" smtClean="0"/>
              <a:t>della</a:t>
            </a:r>
            <a:r>
              <a:rPr lang="en-GB" sz="2800" dirty="0" smtClean="0"/>
              <a:t> </a:t>
            </a:r>
            <a:r>
              <a:rPr lang="en-GB" sz="2800" dirty="0" err="1" smtClean="0"/>
              <a:t>borsa</a:t>
            </a:r>
            <a:r>
              <a:rPr lang="en-GB" sz="2800" dirty="0" smtClean="0"/>
              <a:t>) </a:t>
            </a:r>
            <a:r>
              <a:rPr lang="en-GB" sz="2800" dirty="0" err="1" smtClean="0"/>
              <a:t>preparata</a:t>
            </a:r>
            <a:r>
              <a:rPr lang="en-GB" sz="2800" dirty="0" smtClean="0"/>
              <a:t> </a:t>
            </a:r>
            <a:r>
              <a:rPr lang="en-GB" sz="2800" dirty="0" err="1" smtClean="0"/>
              <a:t>dal</a:t>
            </a:r>
            <a:r>
              <a:rPr lang="en-GB" sz="2800" dirty="0" smtClean="0"/>
              <a:t> SF e </a:t>
            </a:r>
            <a:r>
              <a:rPr lang="en-GB" sz="2800" dirty="0" err="1" smtClean="0"/>
              <a:t>verificata</a:t>
            </a:r>
            <a:r>
              <a:rPr lang="en-GB" sz="2800" dirty="0" smtClean="0"/>
              <a:t> </a:t>
            </a:r>
            <a:r>
              <a:rPr lang="en-GB" sz="2800" dirty="0" err="1" smtClean="0"/>
              <a:t>dai</a:t>
            </a:r>
            <a:r>
              <a:rPr lang="en-GB" sz="2800" dirty="0" smtClean="0"/>
              <a:t> </a:t>
            </a:r>
            <a:r>
              <a:rPr lang="en-GB" sz="2800" dirty="0" err="1" smtClean="0"/>
              <a:t>supervisori</a:t>
            </a:r>
            <a:endParaRPr lang="en-GB" sz="2800" dirty="0" smtClean="0"/>
          </a:p>
          <a:p>
            <a:r>
              <a:rPr lang="en-GB" sz="2800" dirty="0" err="1" smtClean="0"/>
              <a:t>Ci</a:t>
            </a:r>
            <a:r>
              <a:rPr lang="en-GB" sz="2800" dirty="0" smtClean="0"/>
              <a:t> </a:t>
            </a:r>
            <a:r>
              <a:rPr lang="en-GB" sz="2800" dirty="0" err="1" smtClean="0"/>
              <a:t>sara</a:t>
            </a:r>
            <a:r>
              <a:rPr lang="en-GB" sz="2800" dirty="0" smtClean="0"/>
              <a:t>’ </a:t>
            </a:r>
            <a:r>
              <a:rPr lang="en-GB" sz="2800" dirty="0" err="1" smtClean="0"/>
              <a:t>una</a:t>
            </a:r>
            <a:r>
              <a:rPr lang="en-GB" sz="2800" dirty="0" smtClean="0"/>
              <a:t> </a:t>
            </a:r>
            <a:r>
              <a:rPr lang="en-GB" sz="2800" dirty="0" err="1" smtClean="0"/>
              <a:t>nuova</a:t>
            </a:r>
            <a:r>
              <a:rPr lang="en-GB" sz="2800" dirty="0" smtClean="0"/>
              <a:t> </a:t>
            </a:r>
            <a:r>
              <a:rPr lang="en-GB" sz="2800" dirty="0" err="1" smtClean="0"/>
              <a:t>tornata</a:t>
            </a:r>
            <a:r>
              <a:rPr lang="en-GB" sz="2800" dirty="0" smtClean="0"/>
              <a:t> </a:t>
            </a:r>
            <a:r>
              <a:rPr lang="en-GB" sz="2800" dirty="0" err="1" smtClean="0"/>
              <a:t>di</a:t>
            </a:r>
            <a:r>
              <a:rPr lang="en-GB" sz="2800" dirty="0" smtClean="0"/>
              <a:t> SF (</a:t>
            </a:r>
            <a:r>
              <a:rPr lang="en-GB" sz="2800" dirty="0" err="1" smtClean="0"/>
              <a:t>selezione</a:t>
            </a:r>
            <a:r>
              <a:rPr lang="en-GB" sz="2800" dirty="0" smtClean="0"/>
              <a:t> verso </a:t>
            </a:r>
            <a:r>
              <a:rPr lang="en-GB" sz="2800" dirty="0" err="1" smtClean="0"/>
              <a:t>Maggio</a:t>
            </a:r>
            <a:r>
              <a:rPr lang="en-GB" sz="2800" dirty="0" smtClean="0"/>
              <a:t>). </a:t>
            </a:r>
            <a:r>
              <a:rPr lang="en-GB" sz="2800" dirty="0" err="1" smtClean="0"/>
              <a:t>Cercate</a:t>
            </a:r>
            <a:r>
              <a:rPr lang="en-GB" sz="2800" dirty="0" smtClean="0"/>
              <a:t> </a:t>
            </a:r>
            <a:r>
              <a:rPr lang="en-GB" sz="2800" dirty="0" err="1" smtClean="0"/>
              <a:t>buoni</a:t>
            </a:r>
            <a:r>
              <a:rPr lang="en-GB" sz="2800" dirty="0" smtClean="0"/>
              <a:t> </a:t>
            </a:r>
            <a:r>
              <a:rPr lang="en-GB" sz="2800" dirty="0" err="1" smtClean="0"/>
              <a:t>candidati</a:t>
            </a:r>
            <a:r>
              <a:rPr lang="en-GB" sz="2800" dirty="0" smtClean="0"/>
              <a:t> e </a:t>
            </a:r>
            <a:r>
              <a:rPr lang="en-GB" sz="2800" dirty="0" err="1" smtClean="0"/>
              <a:t>verificate</a:t>
            </a:r>
            <a:r>
              <a:rPr lang="en-GB" sz="2800" dirty="0" smtClean="0"/>
              <a:t> </a:t>
            </a:r>
            <a:r>
              <a:rPr lang="en-GB" sz="2800" dirty="0" err="1" smtClean="0"/>
              <a:t>che</a:t>
            </a:r>
            <a:r>
              <a:rPr lang="en-GB" sz="2800" dirty="0" smtClean="0"/>
              <a:t> </a:t>
            </a:r>
            <a:r>
              <a:rPr lang="en-GB" sz="2800" dirty="0" err="1" smtClean="0"/>
              <a:t>abbiano</a:t>
            </a:r>
            <a:r>
              <a:rPr lang="en-GB" sz="2800" dirty="0" smtClean="0"/>
              <a:t> </a:t>
            </a:r>
            <a:r>
              <a:rPr lang="en-GB" sz="2800" dirty="0" err="1" smtClean="0"/>
              <a:t>i</a:t>
            </a:r>
            <a:r>
              <a:rPr lang="en-GB" sz="2800" dirty="0" smtClean="0"/>
              <a:t> </a:t>
            </a:r>
            <a:r>
              <a:rPr lang="en-GB" sz="2800" dirty="0" err="1" smtClean="0"/>
              <a:t>requisiti</a:t>
            </a:r>
            <a:r>
              <a:rPr lang="en-GB" sz="2800" dirty="0" smtClean="0"/>
              <a:t> </a:t>
            </a:r>
            <a:r>
              <a:rPr lang="en-GB" sz="2800" dirty="0" err="1" smtClean="0"/>
              <a:t>minimi</a:t>
            </a:r>
            <a:r>
              <a:rPr lang="en-GB" sz="2800" dirty="0" smtClean="0"/>
              <a:t> (</a:t>
            </a:r>
            <a:r>
              <a:rPr lang="en-GB" sz="2800" dirty="0" err="1" smtClean="0"/>
              <a:t>li</a:t>
            </a:r>
            <a:r>
              <a:rPr lang="en-GB" sz="2800" dirty="0" smtClean="0"/>
              <a:t> ho </a:t>
            </a:r>
            <a:r>
              <a:rPr lang="en-GB" sz="2800" dirty="0" err="1" smtClean="0"/>
              <a:t>circolati</a:t>
            </a:r>
            <a:r>
              <a:rPr lang="en-GB" sz="2800" dirty="0" smtClean="0"/>
              <a:t> </a:t>
            </a:r>
            <a:r>
              <a:rPr lang="en-GB" sz="2800" dirty="0" err="1" smtClean="0"/>
              <a:t>ai</a:t>
            </a:r>
            <a:r>
              <a:rPr lang="en-GB" sz="2800" dirty="0" smtClean="0"/>
              <a:t> </a:t>
            </a:r>
            <a:r>
              <a:rPr lang="en-GB" sz="2800" dirty="0" err="1" smtClean="0"/>
              <a:t>resp</a:t>
            </a:r>
            <a:r>
              <a:rPr lang="en-GB" sz="2800" dirty="0" smtClean="0"/>
              <a:t> </a:t>
            </a:r>
            <a:r>
              <a:rPr lang="en-GB" sz="2800" dirty="0" err="1" smtClean="0"/>
              <a:t>di</a:t>
            </a:r>
            <a:r>
              <a:rPr lang="en-GB" sz="2800" dirty="0" smtClean="0"/>
              <a:t> </a:t>
            </a:r>
            <a:r>
              <a:rPr lang="en-GB" sz="2800" dirty="0" err="1" smtClean="0"/>
              <a:t>laboratorio</a:t>
            </a:r>
            <a:r>
              <a:rPr lang="en-GB" sz="2800" dirty="0" smtClean="0"/>
              <a:t>)</a:t>
            </a:r>
            <a:endParaRPr lang="en-GB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1474</TotalTime>
  <Words>222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Arial</vt:lpstr>
      <vt:lpstr>Wingdings</vt:lpstr>
      <vt:lpstr>Office Theme</vt:lpstr>
      <vt:lpstr>Similfellow</vt:lpstr>
      <vt:lpstr>Supervisori similfellow</vt:lpstr>
      <vt:lpstr>Slide 3</vt:lpstr>
      <vt:lpstr>Slide 4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Comunicazioni</dc:title>
  <dc:creator>leonardo</dc:creator>
  <cp:lastModifiedBy>leonardo</cp:lastModifiedBy>
  <cp:revision>14</cp:revision>
  <dcterms:created xsi:type="dcterms:W3CDTF">2009-11-13T07:27:22Z</dcterms:created>
  <dcterms:modified xsi:type="dcterms:W3CDTF">2010-02-01T09:13:38Z</dcterms:modified>
</cp:coreProperties>
</file>