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4"/>
    <p:sldMasterId id="2147483672" r:id="rId5"/>
  </p:sldMasterIdLst>
  <p:notesMasterIdLst>
    <p:notesMasterId r:id="rId40"/>
  </p:notesMasterIdLst>
  <p:sldIdLst>
    <p:sldId id="256" r:id="rId6"/>
    <p:sldId id="2097" r:id="rId7"/>
    <p:sldId id="302" r:id="rId8"/>
    <p:sldId id="2299" r:id="rId9"/>
    <p:sldId id="2100" r:id="rId10"/>
    <p:sldId id="309" r:id="rId11"/>
    <p:sldId id="2301" r:id="rId12"/>
    <p:sldId id="2318" r:id="rId13"/>
    <p:sldId id="2325" r:id="rId14"/>
    <p:sldId id="2327" r:id="rId15"/>
    <p:sldId id="2329" r:id="rId16"/>
    <p:sldId id="2305" r:id="rId17"/>
    <p:sldId id="2307" r:id="rId18"/>
    <p:sldId id="2309" r:id="rId19"/>
    <p:sldId id="2317" r:id="rId20"/>
    <p:sldId id="3753" r:id="rId21"/>
    <p:sldId id="2330" r:id="rId22"/>
    <p:sldId id="2293" r:id="rId23"/>
    <p:sldId id="3890" r:id="rId24"/>
    <p:sldId id="2121" r:id="rId25"/>
    <p:sldId id="333" r:id="rId26"/>
    <p:sldId id="338" r:id="rId27"/>
    <p:sldId id="313" r:id="rId28"/>
    <p:sldId id="314" r:id="rId29"/>
    <p:sldId id="315" r:id="rId30"/>
    <p:sldId id="268" r:id="rId31"/>
    <p:sldId id="3889" r:id="rId32"/>
    <p:sldId id="2119" r:id="rId33"/>
    <p:sldId id="2328" r:id="rId34"/>
    <p:sldId id="2134" r:id="rId35"/>
    <p:sldId id="2135" r:id="rId36"/>
    <p:sldId id="2136" r:id="rId37"/>
    <p:sldId id="2319" r:id="rId38"/>
    <p:sldId id="2297" r:id="rId39"/>
  </p:sldIdLst>
  <p:sldSz cx="9144000" cy="6858000" type="screen4x3"/>
  <p:notesSz cx="6858000" cy="9144000"/>
  <p:embeddedFontLst>
    <p:embeddedFont>
      <p:font typeface="Blackadder ITC" panose="04020505051007020D02" pitchFamily="82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Liberation Sans" panose="020B0604020202020204" pitchFamily="34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tte, Holger" initials="WH" lastIdx="1" clrIdx="0">
    <p:extLst>
      <p:ext uri="{19B8F6BF-5375-455C-9EA6-DF929625EA0E}">
        <p15:presenceInfo xmlns:p15="http://schemas.microsoft.com/office/powerpoint/2012/main" userId="S::hwitte@bnl.gov::fba4c693-5e6f-48a6-9788-b1a27abd201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CC33"/>
    <a:srgbClr val="3A7F59"/>
    <a:srgbClr val="0079CE"/>
    <a:srgbClr val="75BAE7"/>
    <a:srgbClr val="FFFFCC"/>
    <a:srgbClr val="D0CEC2"/>
    <a:srgbClr val="D8D6CA"/>
    <a:srgbClr val="003300"/>
    <a:srgbClr val="F8A6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6" d="100"/>
          <a:sy n="126" d="100"/>
        </p:scale>
        <p:origin x="17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font" Target="fonts/font1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6.fntdata"/><Relationship Id="rId20" Type="http://schemas.openxmlformats.org/officeDocument/2006/relationships/slide" Target="slides/slide15.xml"/><Relationship Id="rId41" Type="http://schemas.openxmlformats.org/officeDocument/2006/relationships/font" Target="fonts/font1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9.fntdata"/><Relationship Id="rId57" Type="http://schemas.microsoft.com/office/2016/11/relationships/changesInfo" Target="changesInfos/changesInfo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4.fntdata"/><Relationship Id="rId52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rker, Brett" userId="6989d706-e1f3-4cda-ab7c-6c1216d22d98" providerId="ADAL" clId="{EF6ACE62-81F6-4BE2-AEB4-8099C6BBB3B5}"/>
    <pc:docChg chg="undo custSel modSld">
      <pc:chgData name="Parker, Brett" userId="6989d706-e1f3-4cda-ab7c-6c1216d22d98" providerId="ADAL" clId="{EF6ACE62-81F6-4BE2-AEB4-8099C6BBB3B5}" dt="2020-10-31T21:08:02.628" v="286" actId="166"/>
      <pc:docMkLst>
        <pc:docMk/>
      </pc:docMkLst>
      <pc:sldChg chg="addSp delSp modSp">
        <pc:chgData name="Parker, Brett" userId="6989d706-e1f3-4cda-ab7c-6c1216d22d98" providerId="ADAL" clId="{EF6ACE62-81F6-4BE2-AEB4-8099C6BBB3B5}" dt="2020-10-31T21:08:02.628" v="286" actId="166"/>
        <pc:sldMkLst>
          <pc:docMk/>
          <pc:sldMk cId="1062884712" sldId="2122"/>
        </pc:sldMkLst>
        <pc:spChg chg="del">
          <ac:chgData name="Parker, Brett" userId="6989d706-e1f3-4cda-ab7c-6c1216d22d98" providerId="ADAL" clId="{EF6ACE62-81F6-4BE2-AEB4-8099C6BBB3B5}" dt="2020-10-31T20:47:39.720" v="0" actId="478"/>
          <ac:spMkLst>
            <pc:docMk/>
            <pc:sldMk cId="1062884712" sldId="2122"/>
            <ac:spMk id="2" creationId="{D89FD75D-FFFC-4000-B188-AA6AC9792C34}"/>
          </ac:spMkLst>
        </pc:spChg>
        <pc:spChg chg="add mod ord">
          <ac:chgData name="Parker, Brett" userId="6989d706-e1f3-4cda-ab7c-6c1216d22d98" providerId="ADAL" clId="{EF6ACE62-81F6-4BE2-AEB4-8099C6BBB3B5}" dt="2020-10-31T21:05:28.845" v="268" actId="14100"/>
          <ac:spMkLst>
            <pc:docMk/>
            <pc:sldMk cId="1062884712" sldId="2122"/>
            <ac:spMk id="7" creationId="{1010451F-8E25-4F75-B8A8-5BC3665D925B}"/>
          </ac:spMkLst>
        </pc:spChg>
        <pc:spChg chg="add mod">
          <ac:chgData name="Parker, Brett" userId="6989d706-e1f3-4cda-ab7c-6c1216d22d98" providerId="ADAL" clId="{EF6ACE62-81F6-4BE2-AEB4-8099C6BBB3B5}" dt="2020-10-31T20:53:21.693" v="77" actId="207"/>
          <ac:spMkLst>
            <pc:docMk/>
            <pc:sldMk cId="1062884712" sldId="2122"/>
            <ac:spMk id="8" creationId="{721CE068-8319-4577-8AE8-54A45E730BAE}"/>
          </ac:spMkLst>
        </pc:spChg>
        <pc:spChg chg="add mod">
          <ac:chgData name="Parker, Brett" userId="6989d706-e1f3-4cda-ab7c-6c1216d22d98" providerId="ADAL" clId="{EF6ACE62-81F6-4BE2-AEB4-8099C6BBB3B5}" dt="2020-10-31T21:07:39.243" v="285" actId="207"/>
          <ac:spMkLst>
            <pc:docMk/>
            <pc:sldMk cId="1062884712" sldId="2122"/>
            <ac:spMk id="9" creationId="{0743A9A6-5BBB-473C-A4EC-96E42F825DB3}"/>
          </ac:spMkLst>
        </pc:spChg>
        <pc:spChg chg="add mod">
          <ac:chgData name="Parker, Brett" userId="6989d706-e1f3-4cda-ab7c-6c1216d22d98" providerId="ADAL" clId="{EF6ACE62-81F6-4BE2-AEB4-8099C6BBB3B5}" dt="2020-10-31T21:06:27.171" v="275" actId="20577"/>
          <ac:spMkLst>
            <pc:docMk/>
            <pc:sldMk cId="1062884712" sldId="2122"/>
            <ac:spMk id="14" creationId="{F73C7775-F22A-4FB4-874F-88BCDBDF4B34}"/>
          </ac:spMkLst>
        </pc:spChg>
        <pc:picChg chg="add mod">
          <ac:chgData name="Parker, Brett" userId="6989d706-e1f3-4cda-ab7c-6c1216d22d98" providerId="ADAL" clId="{EF6ACE62-81F6-4BE2-AEB4-8099C6BBB3B5}" dt="2020-10-31T21:05:23.649" v="267" actId="1037"/>
          <ac:picMkLst>
            <pc:docMk/>
            <pc:sldMk cId="1062884712" sldId="2122"/>
            <ac:picMk id="6" creationId="{5ED0B305-94EF-4F3E-9447-B38234C3382D}"/>
          </ac:picMkLst>
        </pc:picChg>
        <pc:cxnChg chg="add mod ord">
          <ac:chgData name="Parker, Brett" userId="6989d706-e1f3-4cda-ab7c-6c1216d22d98" providerId="ADAL" clId="{EF6ACE62-81F6-4BE2-AEB4-8099C6BBB3B5}" dt="2020-10-31T21:08:02.628" v="286" actId="166"/>
          <ac:cxnSpMkLst>
            <pc:docMk/>
            <pc:sldMk cId="1062884712" sldId="2122"/>
            <ac:cxnSpMk id="11" creationId="{41BDDA42-9D44-4043-900B-69CA4A6344DD}"/>
          </ac:cxnSpMkLst>
        </pc:cxnChg>
        <pc:cxnChg chg="add mod">
          <ac:chgData name="Parker, Brett" userId="6989d706-e1f3-4cda-ab7c-6c1216d22d98" providerId="ADAL" clId="{EF6ACE62-81F6-4BE2-AEB4-8099C6BBB3B5}" dt="2020-10-31T21:06:57.531" v="279" actId="14100"/>
          <ac:cxnSpMkLst>
            <pc:docMk/>
            <pc:sldMk cId="1062884712" sldId="2122"/>
            <ac:cxnSpMk id="15" creationId="{C0BAA8F3-9463-4AD9-8CD6-242EE426A564}"/>
          </ac:cxnSpMkLst>
        </pc:cxnChg>
      </pc:sldChg>
    </pc:docChg>
  </pc:docChgLst>
  <pc:docChgLst>
    <pc:chgData name="Parker, Brett" userId="6989d706-e1f3-4cda-ab7c-6c1216d22d98" providerId="ADAL" clId="{55305106-CF52-4ABD-B964-7A12F2064966}"/>
    <pc:docChg chg="undo custSel addSld delSld modSld sldOrd">
      <pc:chgData name="Parker, Brett" userId="6989d706-e1f3-4cda-ab7c-6c1216d22d98" providerId="ADAL" clId="{55305106-CF52-4ABD-B964-7A12F2064966}" dt="2020-11-03T18:30:00.453" v="6183" actId="20577"/>
      <pc:docMkLst>
        <pc:docMk/>
      </pc:docMkLst>
      <pc:sldChg chg="modSp">
        <pc:chgData name="Parker, Brett" userId="6989d706-e1f3-4cda-ab7c-6c1216d22d98" providerId="ADAL" clId="{55305106-CF52-4ABD-B964-7A12F2064966}" dt="2020-10-28T17:41:44.600" v="48" actId="20577"/>
        <pc:sldMkLst>
          <pc:docMk/>
          <pc:sldMk cId="1092042911" sldId="256"/>
        </pc:sldMkLst>
        <pc:spChg chg="mod">
          <ac:chgData name="Parker, Brett" userId="6989d706-e1f3-4cda-ab7c-6c1216d22d98" providerId="ADAL" clId="{55305106-CF52-4ABD-B964-7A12F2064966}" dt="2020-10-28T17:40:29.816" v="11" actId="20577"/>
          <ac:spMkLst>
            <pc:docMk/>
            <pc:sldMk cId="1092042911" sldId="256"/>
            <ac:spMk id="2" creationId="{00000000-0000-0000-0000-000000000000}"/>
          </ac:spMkLst>
        </pc:spChg>
        <pc:spChg chg="mod">
          <ac:chgData name="Parker, Brett" userId="6989d706-e1f3-4cda-ab7c-6c1216d22d98" providerId="ADAL" clId="{55305106-CF52-4ABD-B964-7A12F2064966}" dt="2020-10-28T17:41:44.600" v="48" actId="20577"/>
          <ac:spMkLst>
            <pc:docMk/>
            <pc:sldMk cId="1092042911" sldId="256"/>
            <ac:spMk id="3" creationId="{00000000-0000-0000-0000-000000000000}"/>
          </ac:spMkLst>
        </pc:spChg>
      </pc:sldChg>
      <pc:sldChg chg="add">
        <pc:chgData name="Parker, Brett" userId="6989d706-e1f3-4cda-ab7c-6c1216d22d98" providerId="ADAL" clId="{55305106-CF52-4ABD-B964-7A12F2064966}" dt="2020-10-28T17:39:03.626" v="2"/>
        <pc:sldMkLst>
          <pc:docMk/>
          <pc:sldMk cId="3661644217" sldId="268"/>
        </pc:sldMkLst>
      </pc:sldChg>
      <pc:sldChg chg="addSp delSp modSp ord">
        <pc:chgData name="Parker, Brett" userId="6989d706-e1f3-4cda-ab7c-6c1216d22d98" providerId="ADAL" clId="{55305106-CF52-4ABD-B964-7A12F2064966}" dt="2020-11-03T18:30:00.453" v="6183" actId="20577"/>
        <pc:sldMkLst>
          <pc:docMk/>
          <pc:sldMk cId="1051199954" sldId="282"/>
        </pc:sldMkLst>
        <pc:spChg chg="mod">
          <ac:chgData name="Parker, Brett" userId="6989d706-e1f3-4cda-ab7c-6c1216d22d98" providerId="ADAL" clId="{55305106-CF52-4ABD-B964-7A12F2064966}" dt="2020-11-03T18:30:00.453" v="6183" actId="20577"/>
          <ac:spMkLst>
            <pc:docMk/>
            <pc:sldMk cId="1051199954" sldId="282"/>
            <ac:spMk id="2" creationId="{B86AA9D9-4DD0-4E79-BB94-1240E65FC9CE}"/>
          </ac:spMkLst>
        </pc:spChg>
        <pc:spChg chg="mod">
          <ac:chgData name="Parker, Brett" userId="6989d706-e1f3-4cda-ab7c-6c1216d22d98" providerId="ADAL" clId="{55305106-CF52-4ABD-B964-7A12F2064966}" dt="2020-11-03T18:24:29.171" v="6143" actId="1035"/>
          <ac:spMkLst>
            <pc:docMk/>
            <pc:sldMk cId="1051199954" sldId="282"/>
            <ac:spMk id="3" creationId="{D93F01BC-6C5B-4013-90E5-75CC28AC842F}"/>
          </ac:spMkLst>
        </pc:spChg>
        <pc:spChg chg="del">
          <ac:chgData name="Parker, Brett" userId="6989d706-e1f3-4cda-ab7c-6c1216d22d98" providerId="ADAL" clId="{55305106-CF52-4ABD-B964-7A12F2064966}" dt="2020-11-03T17:56:34.682" v="5668" actId="478"/>
          <ac:spMkLst>
            <pc:docMk/>
            <pc:sldMk cId="1051199954" sldId="282"/>
            <ac:spMk id="9" creationId="{104DB0CB-F93F-4223-A9B2-C7061BE6AA85}"/>
          </ac:spMkLst>
        </pc:spChg>
        <pc:spChg chg="add mod ord">
          <ac:chgData name="Parker, Brett" userId="6989d706-e1f3-4cda-ab7c-6c1216d22d98" providerId="ADAL" clId="{55305106-CF52-4ABD-B964-7A12F2064966}" dt="2020-11-03T18:14:03.087" v="6029" actId="167"/>
          <ac:spMkLst>
            <pc:docMk/>
            <pc:sldMk cId="1051199954" sldId="282"/>
            <ac:spMk id="10" creationId="{FF189225-7F57-4803-AD27-C341C1893711}"/>
          </ac:spMkLst>
        </pc:spChg>
        <pc:spChg chg="add mod">
          <ac:chgData name="Parker, Brett" userId="6989d706-e1f3-4cda-ab7c-6c1216d22d98" providerId="ADAL" clId="{55305106-CF52-4ABD-B964-7A12F2064966}" dt="2020-11-03T18:19:08.836" v="6129" actId="1036"/>
          <ac:spMkLst>
            <pc:docMk/>
            <pc:sldMk cId="1051199954" sldId="282"/>
            <ac:spMk id="12" creationId="{B57DEB89-8C4B-497E-901D-50535C9CEDD8}"/>
          </ac:spMkLst>
        </pc:spChg>
        <pc:spChg chg="add mod">
          <ac:chgData name="Parker, Brett" userId="6989d706-e1f3-4cda-ab7c-6c1216d22d98" providerId="ADAL" clId="{55305106-CF52-4ABD-B964-7A12F2064966}" dt="2020-11-03T18:18:36.098" v="6121" actId="1038"/>
          <ac:spMkLst>
            <pc:docMk/>
            <pc:sldMk cId="1051199954" sldId="282"/>
            <ac:spMk id="14" creationId="{7D4FDCD3-B38B-4A64-8144-AEF3199DA442}"/>
          </ac:spMkLst>
        </pc:spChg>
        <pc:picChg chg="del">
          <ac:chgData name="Parker, Brett" userId="6989d706-e1f3-4cda-ab7c-6c1216d22d98" providerId="ADAL" clId="{55305106-CF52-4ABD-B964-7A12F2064966}" dt="2020-11-03T17:56:37.571" v="5669" actId="478"/>
          <ac:picMkLst>
            <pc:docMk/>
            <pc:sldMk cId="1051199954" sldId="282"/>
            <ac:picMk id="6" creationId="{019DB4D0-68EF-4544-8087-F099C00C0510}"/>
          </ac:picMkLst>
        </pc:picChg>
        <pc:picChg chg="add mod">
          <ac:chgData name="Parker, Brett" userId="6989d706-e1f3-4cda-ab7c-6c1216d22d98" providerId="ADAL" clId="{55305106-CF52-4ABD-B964-7A12F2064966}" dt="2020-11-03T18:00:04.973" v="5723" actId="1076"/>
          <ac:picMkLst>
            <pc:docMk/>
            <pc:sldMk cId="1051199954" sldId="282"/>
            <ac:picMk id="7" creationId="{5F8F7BFB-58CE-4C79-9038-6F7EFB0CB133}"/>
          </ac:picMkLst>
        </pc:picChg>
        <pc:picChg chg="add del">
          <ac:chgData name="Parker, Brett" userId="6989d706-e1f3-4cda-ab7c-6c1216d22d98" providerId="ADAL" clId="{55305106-CF52-4ABD-B964-7A12F2064966}" dt="2020-11-03T18:13:36.117" v="6025" actId="478"/>
          <ac:picMkLst>
            <pc:docMk/>
            <pc:sldMk cId="1051199954" sldId="282"/>
            <ac:picMk id="11" creationId="{73D9E96A-1E4E-4493-8A5E-D102C850B43F}"/>
          </ac:picMkLst>
        </pc:picChg>
        <pc:cxnChg chg="del">
          <ac:chgData name="Parker, Brett" userId="6989d706-e1f3-4cda-ab7c-6c1216d22d98" providerId="ADAL" clId="{55305106-CF52-4ABD-B964-7A12F2064966}" dt="2020-11-03T17:56:41.929" v="5670" actId="478"/>
          <ac:cxnSpMkLst>
            <pc:docMk/>
            <pc:sldMk cId="1051199954" sldId="282"/>
            <ac:cxnSpMk id="8" creationId="{5620C922-E67C-4FA0-A929-CCE4C7EA86B1}"/>
          </ac:cxnSpMkLst>
        </pc:cxnChg>
        <pc:cxnChg chg="add del mod">
          <ac:chgData name="Parker, Brett" userId="6989d706-e1f3-4cda-ab7c-6c1216d22d98" providerId="ADAL" clId="{55305106-CF52-4ABD-B964-7A12F2064966}" dt="2020-11-03T18:19:13.541" v="6130" actId="478"/>
          <ac:cxnSpMkLst>
            <pc:docMk/>
            <pc:sldMk cId="1051199954" sldId="282"/>
            <ac:cxnSpMk id="15" creationId="{7D3AF2DE-DEBC-44E4-8A56-0E1B99C7ED1C}"/>
          </ac:cxnSpMkLst>
        </pc:cxnChg>
      </pc:sldChg>
      <pc:sldChg chg="modSp del ord">
        <pc:chgData name="Parker, Brett" userId="6989d706-e1f3-4cda-ab7c-6c1216d22d98" providerId="ADAL" clId="{55305106-CF52-4ABD-B964-7A12F2064966}" dt="2020-10-28T20:21:47.117" v="362" actId="2696"/>
        <pc:sldMkLst>
          <pc:docMk/>
          <pc:sldMk cId="2195141080" sldId="309"/>
        </pc:sldMkLst>
        <pc:picChg chg="mod">
          <ac:chgData name="Parker, Brett" userId="6989d706-e1f3-4cda-ab7c-6c1216d22d98" providerId="ADAL" clId="{55305106-CF52-4ABD-B964-7A12F2064966}" dt="2020-10-28T20:09:31.605" v="243" actId="1076"/>
          <ac:picMkLst>
            <pc:docMk/>
            <pc:sldMk cId="2195141080" sldId="309"/>
            <ac:picMk id="3" creationId="{6D4A9F4B-2534-435C-8970-CA2A4FBA3FFE}"/>
          </ac:picMkLst>
        </pc:picChg>
      </pc:sldChg>
      <pc:sldChg chg="addSp modSp ord">
        <pc:chgData name="Parker, Brett" userId="6989d706-e1f3-4cda-ab7c-6c1216d22d98" providerId="ADAL" clId="{55305106-CF52-4ABD-B964-7A12F2064966}" dt="2020-11-03T18:26:53.002" v="6159" actId="1076"/>
        <pc:sldMkLst>
          <pc:docMk/>
          <pc:sldMk cId="2282148767" sldId="310"/>
        </pc:sldMkLst>
        <pc:spChg chg="mod">
          <ac:chgData name="Parker, Brett" userId="6989d706-e1f3-4cda-ab7c-6c1216d22d98" providerId="ADAL" clId="{55305106-CF52-4ABD-B964-7A12F2064966}" dt="2020-11-03T18:26:43.466" v="6158" actId="14100"/>
          <ac:spMkLst>
            <pc:docMk/>
            <pc:sldMk cId="2282148767" sldId="310"/>
            <ac:spMk id="2" creationId="{00000000-0000-0000-0000-000000000000}"/>
          </ac:spMkLst>
        </pc:spChg>
        <pc:spChg chg="mod">
          <ac:chgData name="Parker, Brett" userId="6989d706-e1f3-4cda-ab7c-6c1216d22d98" providerId="ADAL" clId="{55305106-CF52-4ABD-B964-7A12F2064966}" dt="2020-11-03T18:26:53.002" v="6159" actId="1076"/>
          <ac:spMkLst>
            <pc:docMk/>
            <pc:sldMk cId="2282148767" sldId="310"/>
            <ac:spMk id="3" creationId="{00000000-0000-0000-0000-000000000000}"/>
          </ac:spMkLst>
        </pc:spChg>
        <pc:spChg chg="add mod">
          <ac:chgData name="Parker, Brett" userId="6989d706-e1f3-4cda-ab7c-6c1216d22d98" providerId="ADAL" clId="{55305106-CF52-4ABD-B964-7A12F2064966}" dt="2020-10-28T21:10:34.429" v="1554" actId="207"/>
          <ac:spMkLst>
            <pc:docMk/>
            <pc:sldMk cId="2282148767" sldId="310"/>
            <ac:spMk id="28" creationId="{02ADE333-D4B7-4445-91DA-F2A3C8E582E7}"/>
          </ac:spMkLst>
        </pc:spChg>
        <pc:grpChg chg="mod">
          <ac:chgData name="Parker, Brett" userId="6989d706-e1f3-4cda-ab7c-6c1216d22d98" providerId="ADAL" clId="{55305106-CF52-4ABD-B964-7A12F2064966}" dt="2020-11-03T18:26:53.002" v="6159" actId="1076"/>
          <ac:grpSpMkLst>
            <pc:docMk/>
            <pc:sldMk cId="2282148767" sldId="310"/>
            <ac:grpSpMk id="12" creationId="{AD46CD7D-46EF-42E3-B7D8-7223DF27318E}"/>
          </ac:grpSpMkLst>
        </pc:grpChg>
        <pc:graphicFrameChg chg="mod">
          <ac:chgData name="Parker, Brett" userId="6989d706-e1f3-4cda-ab7c-6c1216d22d98" providerId="ADAL" clId="{55305106-CF52-4ABD-B964-7A12F2064966}" dt="2020-11-03T18:26:53.002" v="6159" actId="1076"/>
          <ac:graphicFrameMkLst>
            <pc:docMk/>
            <pc:sldMk cId="2282148767" sldId="310"/>
            <ac:graphicFrameMk id="27" creationId="{08D103EB-843C-4207-A21D-6BA3C0D143F5}"/>
          </ac:graphicFrameMkLst>
        </pc:graphicFrameChg>
        <pc:picChg chg="mod">
          <ac:chgData name="Parker, Brett" userId="6989d706-e1f3-4cda-ab7c-6c1216d22d98" providerId="ADAL" clId="{55305106-CF52-4ABD-B964-7A12F2064966}" dt="2020-11-03T18:26:53.002" v="6159" actId="1076"/>
          <ac:picMkLst>
            <pc:docMk/>
            <pc:sldMk cId="2282148767" sldId="310"/>
            <ac:picMk id="8" creationId="{B2E32F59-EB8D-4399-A717-F26E07AE1700}"/>
          </ac:picMkLst>
        </pc:picChg>
      </pc:sldChg>
      <pc:sldChg chg="addSp delSp modSp ord delAnim modAnim">
        <pc:chgData name="Parker, Brett" userId="6989d706-e1f3-4cda-ab7c-6c1216d22d98" providerId="ADAL" clId="{55305106-CF52-4ABD-B964-7A12F2064966}" dt="2020-11-03T16:01:17.920" v="4727" actId="1076"/>
        <pc:sldMkLst>
          <pc:docMk/>
          <pc:sldMk cId="3425386761" sldId="311"/>
        </pc:sldMkLst>
        <pc:spChg chg="mod">
          <ac:chgData name="Parker, Brett" userId="6989d706-e1f3-4cda-ab7c-6c1216d22d98" providerId="ADAL" clId="{55305106-CF52-4ABD-B964-7A12F2064966}" dt="2020-10-28T21:28:50.860" v="2065" actId="20577"/>
          <ac:spMkLst>
            <pc:docMk/>
            <pc:sldMk cId="3425386761" sldId="311"/>
            <ac:spMk id="2" creationId="{00000000-0000-0000-0000-000000000000}"/>
          </ac:spMkLst>
        </pc:spChg>
        <pc:spChg chg="mod">
          <ac:chgData name="Parker, Brett" userId="6989d706-e1f3-4cda-ab7c-6c1216d22d98" providerId="ADAL" clId="{55305106-CF52-4ABD-B964-7A12F2064966}" dt="2020-10-28T20:20:52.936" v="361" actId="1076"/>
          <ac:spMkLst>
            <pc:docMk/>
            <pc:sldMk cId="3425386761" sldId="311"/>
            <ac:spMk id="3" creationId="{00000000-0000-0000-0000-000000000000}"/>
          </ac:spMkLst>
        </pc:spChg>
        <pc:spChg chg="del">
          <ac:chgData name="Parker, Brett" userId="6989d706-e1f3-4cda-ab7c-6c1216d22d98" providerId="ADAL" clId="{55305106-CF52-4ABD-B964-7A12F2064966}" dt="2020-10-28T19:08:44.268" v="92" actId="478"/>
          <ac:spMkLst>
            <pc:docMk/>
            <pc:sldMk cId="3425386761" sldId="311"/>
            <ac:spMk id="7" creationId="{7C38FD42-782A-488F-B847-916D992C0E47}"/>
          </ac:spMkLst>
        </pc:spChg>
        <pc:spChg chg="del">
          <ac:chgData name="Parker, Brett" userId="6989d706-e1f3-4cda-ab7c-6c1216d22d98" providerId="ADAL" clId="{55305106-CF52-4ABD-B964-7A12F2064966}" dt="2020-10-28T19:08:46.892" v="93" actId="478"/>
          <ac:spMkLst>
            <pc:docMk/>
            <pc:sldMk cId="3425386761" sldId="311"/>
            <ac:spMk id="8" creationId="{5D8C0C38-1AC5-4CA1-AF63-3CC9DE691FA4}"/>
          </ac:spMkLst>
        </pc:spChg>
        <pc:spChg chg="del">
          <ac:chgData name="Parker, Brett" userId="6989d706-e1f3-4cda-ab7c-6c1216d22d98" providerId="ADAL" clId="{55305106-CF52-4ABD-B964-7A12F2064966}" dt="2020-10-28T19:05:45.889" v="49" actId="478"/>
          <ac:spMkLst>
            <pc:docMk/>
            <pc:sldMk cId="3425386761" sldId="311"/>
            <ac:spMk id="9" creationId="{BB3E3444-E22B-4526-9300-8C6F05DCED75}"/>
          </ac:spMkLst>
        </pc:spChg>
        <pc:spChg chg="del">
          <ac:chgData name="Parker, Brett" userId="6989d706-e1f3-4cda-ab7c-6c1216d22d98" providerId="ADAL" clId="{55305106-CF52-4ABD-B964-7A12F2064966}" dt="2020-10-28T19:08:49.325" v="94" actId="478"/>
          <ac:spMkLst>
            <pc:docMk/>
            <pc:sldMk cId="3425386761" sldId="311"/>
            <ac:spMk id="10" creationId="{A1A4FFB4-C23E-4E76-9A9A-6E40F7D38421}"/>
          </ac:spMkLst>
        </pc:spChg>
        <pc:spChg chg="add mod">
          <ac:chgData name="Parker, Brett" userId="6989d706-e1f3-4cda-ab7c-6c1216d22d98" providerId="ADAL" clId="{55305106-CF52-4ABD-B964-7A12F2064966}" dt="2020-11-03T15:57:01.569" v="4674" actId="164"/>
          <ac:spMkLst>
            <pc:docMk/>
            <pc:sldMk cId="3425386761" sldId="311"/>
            <ac:spMk id="11" creationId="{4513121A-4316-4632-A7BD-D250D79FFD27}"/>
          </ac:spMkLst>
        </pc:spChg>
        <pc:spChg chg="del">
          <ac:chgData name="Parker, Brett" userId="6989d706-e1f3-4cda-ab7c-6c1216d22d98" providerId="ADAL" clId="{55305106-CF52-4ABD-B964-7A12F2064966}" dt="2020-10-28T19:11:55.917" v="102" actId="478"/>
          <ac:spMkLst>
            <pc:docMk/>
            <pc:sldMk cId="3425386761" sldId="311"/>
            <ac:spMk id="11" creationId="{F396601C-8FAB-4880-9314-95B5644C1E3F}"/>
          </ac:spMkLst>
        </pc:spChg>
        <pc:spChg chg="add mod">
          <ac:chgData name="Parker, Brett" userId="6989d706-e1f3-4cda-ab7c-6c1216d22d98" providerId="ADAL" clId="{55305106-CF52-4ABD-B964-7A12F2064966}" dt="2020-10-28T20:52:07.666" v="1019" actId="207"/>
          <ac:spMkLst>
            <pc:docMk/>
            <pc:sldMk cId="3425386761" sldId="311"/>
            <ac:spMk id="20" creationId="{B9CB3741-CB73-4E8B-BD31-310C5A84749C}"/>
          </ac:spMkLst>
        </pc:spChg>
        <pc:spChg chg="add mod">
          <ac:chgData name="Parker, Brett" userId="6989d706-e1f3-4cda-ab7c-6c1216d22d98" providerId="ADAL" clId="{55305106-CF52-4ABD-B964-7A12F2064966}" dt="2020-10-29T20:16:21.285" v="3249" actId="20577"/>
          <ac:spMkLst>
            <pc:docMk/>
            <pc:sldMk cId="3425386761" sldId="311"/>
            <ac:spMk id="21" creationId="{189387D6-DB46-4819-885E-FF56607648A5}"/>
          </ac:spMkLst>
        </pc:spChg>
        <pc:spChg chg="add mod topLvl">
          <ac:chgData name="Parker, Brett" userId="6989d706-e1f3-4cda-ab7c-6c1216d22d98" providerId="ADAL" clId="{55305106-CF52-4ABD-B964-7A12F2064966}" dt="2020-10-28T20:54:48.713" v="1112" actId="1076"/>
          <ac:spMkLst>
            <pc:docMk/>
            <pc:sldMk cId="3425386761" sldId="311"/>
            <ac:spMk id="22" creationId="{FB76CE14-AB65-4FDB-8A64-20D4B7AD2C5E}"/>
          </ac:spMkLst>
        </pc:spChg>
        <pc:spChg chg="add mod">
          <ac:chgData name="Parker, Brett" userId="6989d706-e1f3-4cda-ab7c-6c1216d22d98" providerId="ADAL" clId="{55305106-CF52-4ABD-B964-7A12F2064966}" dt="2020-10-28T21:02:30.142" v="1462" actId="207"/>
          <ac:spMkLst>
            <pc:docMk/>
            <pc:sldMk cId="3425386761" sldId="311"/>
            <ac:spMk id="27" creationId="{9E8E72DB-A6C0-48CF-8AA6-5DBB83EB951A}"/>
          </ac:spMkLst>
        </pc:spChg>
        <pc:spChg chg="add mod">
          <ac:chgData name="Parker, Brett" userId="6989d706-e1f3-4cda-ab7c-6c1216d22d98" providerId="ADAL" clId="{55305106-CF52-4ABD-B964-7A12F2064966}" dt="2020-10-28T21:33:17.821" v="2103" actId="1038"/>
          <ac:spMkLst>
            <pc:docMk/>
            <pc:sldMk cId="3425386761" sldId="311"/>
            <ac:spMk id="28" creationId="{7B6E3143-93AD-41E1-9B3B-BD5E477B7C4D}"/>
          </ac:spMkLst>
        </pc:spChg>
        <pc:spChg chg="add mod">
          <ac:chgData name="Parker, Brett" userId="6989d706-e1f3-4cda-ab7c-6c1216d22d98" providerId="ADAL" clId="{55305106-CF52-4ABD-B964-7A12F2064966}" dt="2020-10-28T21:29:33.148" v="2077" actId="1036"/>
          <ac:spMkLst>
            <pc:docMk/>
            <pc:sldMk cId="3425386761" sldId="311"/>
            <ac:spMk id="29" creationId="{94E773D0-E483-4445-9B7A-3C9E7547E567}"/>
          </ac:spMkLst>
        </pc:spChg>
        <pc:spChg chg="add mod">
          <ac:chgData name="Parker, Brett" userId="6989d706-e1f3-4cda-ab7c-6c1216d22d98" providerId="ADAL" clId="{55305106-CF52-4ABD-B964-7A12F2064966}" dt="2020-11-03T15:52:32.184" v="4607" actId="1038"/>
          <ac:spMkLst>
            <pc:docMk/>
            <pc:sldMk cId="3425386761" sldId="311"/>
            <ac:spMk id="30" creationId="{3BFD4F15-04FA-4A22-9171-E787FEFE3463}"/>
          </ac:spMkLst>
        </pc:spChg>
        <pc:spChg chg="add mod">
          <ac:chgData name="Parker, Brett" userId="6989d706-e1f3-4cda-ab7c-6c1216d22d98" providerId="ADAL" clId="{55305106-CF52-4ABD-B964-7A12F2064966}" dt="2020-10-28T21:50:21.424" v="2267" actId="20577"/>
          <ac:spMkLst>
            <pc:docMk/>
            <pc:sldMk cId="3425386761" sldId="311"/>
            <ac:spMk id="31" creationId="{3A4AF8D8-108B-4A1C-9AD2-79467E549AE5}"/>
          </ac:spMkLst>
        </pc:spChg>
        <pc:spChg chg="add mod">
          <ac:chgData name="Parker, Brett" userId="6989d706-e1f3-4cda-ab7c-6c1216d22d98" providerId="ADAL" clId="{55305106-CF52-4ABD-B964-7A12F2064966}" dt="2020-10-28T21:41:40.200" v="2156" actId="693"/>
          <ac:spMkLst>
            <pc:docMk/>
            <pc:sldMk cId="3425386761" sldId="311"/>
            <ac:spMk id="34" creationId="{B0F4A30E-2D10-485B-9D82-3BEC4231A5DC}"/>
          </ac:spMkLst>
        </pc:spChg>
        <pc:spChg chg="add mod">
          <ac:chgData name="Parker, Brett" userId="6989d706-e1f3-4cda-ab7c-6c1216d22d98" providerId="ADAL" clId="{55305106-CF52-4ABD-B964-7A12F2064966}" dt="2020-10-28T21:42:40.376" v="2163" actId="1076"/>
          <ac:spMkLst>
            <pc:docMk/>
            <pc:sldMk cId="3425386761" sldId="311"/>
            <ac:spMk id="35" creationId="{A696F20E-5B78-409F-AB16-AFA82DCC2865}"/>
          </ac:spMkLst>
        </pc:spChg>
        <pc:spChg chg="add del mod">
          <ac:chgData name="Parker, Brett" userId="6989d706-e1f3-4cda-ab7c-6c1216d22d98" providerId="ADAL" clId="{55305106-CF52-4ABD-B964-7A12F2064966}" dt="2020-10-28T21:43:00.271" v="2167" actId="478"/>
          <ac:spMkLst>
            <pc:docMk/>
            <pc:sldMk cId="3425386761" sldId="311"/>
            <ac:spMk id="36" creationId="{EF140649-EC91-49D3-891A-1379C30326B8}"/>
          </ac:spMkLst>
        </pc:spChg>
        <pc:spChg chg="add mod">
          <ac:chgData name="Parker, Brett" userId="6989d706-e1f3-4cda-ab7c-6c1216d22d98" providerId="ADAL" clId="{55305106-CF52-4ABD-B964-7A12F2064966}" dt="2020-10-28T21:43:48.520" v="2170" actId="693"/>
          <ac:spMkLst>
            <pc:docMk/>
            <pc:sldMk cId="3425386761" sldId="311"/>
            <ac:spMk id="37" creationId="{1306433D-2788-400F-9E20-A0DB31DE5D1D}"/>
          </ac:spMkLst>
        </pc:spChg>
        <pc:spChg chg="add mod">
          <ac:chgData name="Parker, Brett" userId="6989d706-e1f3-4cda-ab7c-6c1216d22d98" providerId="ADAL" clId="{55305106-CF52-4ABD-B964-7A12F2064966}" dt="2020-10-28T21:45:06.675" v="2197" actId="207"/>
          <ac:spMkLst>
            <pc:docMk/>
            <pc:sldMk cId="3425386761" sldId="311"/>
            <ac:spMk id="38" creationId="{2A4E0D93-ACE9-43F8-9438-9BD144666537}"/>
          </ac:spMkLst>
        </pc:spChg>
        <pc:spChg chg="add mod">
          <ac:chgData name="Parker, Brett" userId="6989d706-e1f3-4cda-ab7c-6c1216d22d98" providerId="ADAL" clId="{55305106-CF52-4ABD-B964-7A12F2064966}" dt="2020-10-28T21:45:43.600" v="2218" actId="1037"/>
          <ac:spMkLst>
            <pc:docMk/>
            <pc:sldMk cId="3425386761" sldId="311"/>
            <ac:spMk id="39" creationId="{F0D48ABF-A66D-4332-A87D-8DEE51D47A05}"/>
          </ac:spMkLst>
        </pc:spChg>
        <pc:spChg chg="mod topLvl">
          <ac:chgData name="Parker, Brett" userId="6989d706-e1f3-4cda-ab7c-6c1216d22d98" providerId="ADAL" clId="{55305106-CF52-4ABD-B964-7A12F2064966}" dt="2020-11-03T16:01:10.836" v="4726" actId="1076"/>
          <ac:spMkLst>
            <pc:docMk/>
            <pc:sldMk cId="3425386761" sldId="311"/>
            <ac:spMk id="43" creationId="{5167B63C-2618-427F-93A3-25968C73DF4A}"/>
          </ac:spMkLst>
        </pc:spChg>
        <pc:grpChg chg="add mod">
          <ac:chgData name="Parker, Brett" userId="6989d706-e1f3-4cda-ab7c-6c1216d22d98" providerId="ADAL" clId="{55305106-CF52-4ABD-B964-7A12F2064966}" dt="2020-11-03T15:57:11.433" v="4676" actId="1076"/>
          <ac:grpSpMkLst>
            <pc:docMk/>
            <pc:sldMk cId="3425386761" sldId="311"/>
            <ac:grpSpMk id="13" creationId="{5DE49A98-6232-4080-B090-0457B6AC33C1}"/>
          </ac:grpSpMkLst>
        </pc:grpChg>
        <pc:grpChg chg="add del mod">
          <ac:chgData name="Parker, Brett" userId="6989d706-e1f3-4cda-ab7c-6c1216d22d98" providerId="ADAL" clId="{55305106-CF52-4ABD-B964-7A12F2064966}" dt="2020-11-03T16:00:29.371" v="4719" actId="165"/>
          <ac:grpSpMkLst>
            <pc:docMk/>
            <pc:sldMk cId="3425386761" sldId="311"/>
            <ac:grpSpMk id="17" creationId="{0D099168-E29E-499C-8CCB-0EA7F4A60758}"/>
          </ac:grpSpMkLst>
        </pc:grpChg>
        <pc:grpChg chg="add del mod">
          <ac:chgData name="Parker, Brett" userId="6989d706-e1f3-4cda-ab7c-6c1216d22d98" providerId="ADAL" clId="{55305106-CF52-4ABD-B964-7A12F2064966}" dt="2020-10-28T20:54:40.231" v="1110" actId="165"/>
          <ac:grpSpMkLst>
            <pc:docMk/>
            <pc:sldMk cId="3425386761" sldId="311"/>
            <ac:grpSpMk id="26" creationId="{3F079C28-022F-44FE-9377-766150A2EA45}"/>
          </ac:grpSpMkLst>
        </pc:grpChg>
        <pc:grpChg chg="add mod">
          <ac:chgData name="Parker, Brett" userId="6989d706-e1f3-4cda-ab7c-6c1216d22d98" providerId="ADAL" clId="{55305106-CF52-4ABD-B964-7A12F2064966}" dt="2020-11-03T16:01:17.920" v="4727" actId="1076"/>
          <ac:grpSpMkLst>
            <pc:docMk/>
            <pc:sldMk cId="3425386761" sldId="311"/>
            <ac:grpSpMk id="26" creationId="{D4F164C0-257F-41B8-8C05-FBACFD8C843E}"/>
          </ac:grpSpMkLst>
        </pc:grpChg>
        <pc:grpChg chg="add mod">
          <ac:chgData name="Parker, Brett" userId="6989d706-e1f3-4cda-ab7c-6c1216d22d98" providerId="ADAL" clId="{55305106-CF52-4ABD-B964-7A12F2064966}" dt="2020-10-28T21:48:23.440" v="2246" actId="164"/>
          <ac:grpSpMkLst>
            <pc:docMk/>
            <pc:sldMk cId="3425386761" sldId="311"/>
            <ac:grpSpMk id="32" creationId="{46DB4A3F-21BB-4C6E-9EE0-F56B7E3A4E28}"/>
          </ac:grpSpMkLst>
        </pc:grpChg>
        <pc:grpChg chg="add mod">
          <ac:chgData name="Parker, Brett" userId="6989d706-e1f3-4cda-ab7c-6c1216d22d98" providerId="ADAL" clId="{55305106-CF52-4ABD-B964-7A12F2064966}" dt="2020-10-28T20:45:13.333" v="1007" actId="164"/>
          <ac:grpSpMkLst>
            <pc:docMk/>
            <pc:sldMk cId="3425386761" sldId="311"/>
            <ac:grpSpMk id="33" creationId="{B1F83DC7-32AB-43AA-B276-D11346BEA034}"/>
          </ac:grpSpMkLst>
        </pc:grpChg>
        <pc:grpChg chg="add del mod">
          <ac:chgData name="Parker, Brett" userId="6989d706-e1f3-4cda-ab7c-6c1216d22d98" providerId="ADAL" clId="{55305106-CF52-4ABD-B964-7A12F2064966}" dt="2020-11-03T15:57:48.860" v="4679" actId="165"/>
          <ac:grpSpMkLst>
            <pc:docMk/>
            <pc:sldMk cId="3425386761" sldId="311"/>
            <ac:grpSpMk id="40" creationId="{FFEFB39B-459F-472C-BF56-C914AA2A44A1}"/>
          </ac:grpSpMkLst>
        </pc:grpChg>
        <pc:grpChg chg="add mod">
          <ac:chgData name="Parker, Brett" userId="6989d706-e1f3-4cda-ab7c-6c1216d22d98" providerId="ADAL" clId="{55305106-CF52-4ABD-B964-7A12F2064966}" dt="2020-11-03T15:51:56.863" v="4557" actId="688"/>
          <ac:grpSpMkLst>
            <pc:docMk/>
            <pc:sldMk cId="3425386761" sldId="311"/>
            <ac:grpSpMk id="42" creationId="{921221B1-6140-4B5A-85C1-5438C6515437}"/>
          </ac:grpSpMkLst>
        </pc:grpChg>
        <pc:picChg chg="add del mod">
          <ac:chgData name="Parker, Brett" userId="6989d706-e1f3-4cda-ab7c-6c1216d22d98" providerId="ADAL" clId="{55305106-CF52-4ABD-B964-7A12F2064966}" dt="2020-10-28T19:14:50.782" v="156" actId="478"/>
          <ac:picMkLst>
            <pc:docMk/>
            <pc:sldMk cId="3425386761" sldId="311"/>
            <ac:picMk id="6" creationId="{D056912E-EDE2-4C08-94A4-8519B7A92FD4}"/>
          </ac:picMkLst>
        </pc:picChg>
        <pc:picChg chg="add del">
          <ac:chgData name="Parker, Brett" userId="6989d706-e1f3-4cda-ab7c-6c1216d22d98" providerId="ADAL" clId="{55305106-CF52-4ABD-B964-7A12F2064966}" dt="2020-10-28T19:11:37.085" v="99" actId="478"/>
          <ac:picMkLst>
            <pc:docMk/>
            <pc:sldMk cId="3425386761" sldId="311"/>
            <ac:picMk id="12" creationId="{699FC4A1-FFB7-4F76-A6C7-DF850B394765}"/>
          </ac:picMkLst>
        </pc:picChg>
        <pc:picChg chg="del mod">
          <ac:chgData name="Parker, Brett" userId="6989d706-e1f3-4cda-ab7c-6c1216d22d98" providerId="ADAL" clId="{55305106-CF52-4ABD-B964-7A12F2064966}" dt="2020-10-28T19:14:52.782" v="157" actId="478"/>
          <ac:picMkLst>
            <pc:docMk/>
            <pc:sldMk cId="3425386761" sldId="311"/>
            <ac:picMk id="13" creationId="{5C157D91-4B02-45BD-AF70-6A61A26B251A}"/>
          </ac:picMkLst>
        </pc:picChg>
        <pc:picChg chg="add mod">
          <ac:chgData name="Parker, Brett" userId="6989d706-e1f3-4cda-ab7c-6c1216d22d98" providerId="ADAL" clId="{55305106-CF52-4ABD-B964-7A12F2064966}" dt="2020-11-03T15:59:33.282" v="4707" actId="1076"/>
          <ac:picMkLst>
            <pc:docMk/>
            <pc:sldMk cId="3425386761" sldId="311"/>
            <ac:picMk id="15" creationId="{2BFF35B0-E1FC-45DB-A19C-27546AE47938}"/>
          </ac:picMkLst>
        </pc:picChg>
        <pc:picChg chg="add mod">
          <ac:chgData name="Parker, Brett" userId="6989d706-e1f3-4cda-ab7c-6c1216d22d98" providerId="ADAL" clId="{55305106-CF52-4ABD-B964-7A12F2064966}" dt="2020-11-03T15:51:51.101" v="4556" actId="1076"/>
          <ac:picMkLst>
            <pc:docMk/>
            <pc:sldMk cId="3425386761" sldId="311"/>
            <ac:picMk id="16" creationId="{4ACDFCFF-2853-499C-914E-82BF3093B2B1}"/>
          </ac:picMkLst>
        </pc:picChg>
        <pc:picChg chg="add del mod modCrop">
          <ac:chgData name="Parker, Brett" userId="6989d706-e1f3-4cda-ab7c-6c1216d22d98" providerId="ADAL" clId="{55305106-CF52-4ABD-B964-7A12F2064966}" dt="2020-10-28T20:07:52.618" v="224" actId="478"/>
          <ac:picMkLst>
            <pc:docMk/>
            <pc:sldMk cId="3425386761" sldId="311"/>
            <ac:picMk id="17" creationId="{E8E0C80F-539C-41FF-84DD-38049CBE9477}"/>
          </ac:picMkLst>
        </pc:picChg>
        <pc:picChg chg="add mod modCrop">
          <ac:chgData name="Parker, Brett" userId="6989d706-e1f3-4cda-ab7c-6c1216d22d98" providerId="ADAL" clId="{55305106-CF52-4ABD-B964-7A12F2064966}" dt="2020-10-28T20:38:27.084" v="888" actId="1076"/>
          <ac:picMkLst>
            <pc:docMk/>
            <pc:sldMk cId="3425386761" sldId="311"/>
            <ac:picMk id="18" creationId="{CEB3FCF1-774B-4D59-9EAA-4ABE64970F01}"/>
          </ac:picMkLst>
        </pc:picChg>
        <pc:picChg chg="add mod">
          <ac:chgData name="Parker, Brett" userId="6989d706-e1f3-4cda-ab7c-6c1216d22d98" providerId="ADAL" clId="{55305106-CF52-4ABD-B964-7A12F2064966}" dt="2020-10-28T20:59:52.359" v="1364" actId="1036"/>
          <ac:picMkLst>
            <pc:docMk/>
            <pc:sldMk cId="3425386761" sldId="311"/>
            <ac:picMk id="19" creationId="{C5B81DA4-1639-4509-A4F7-0F02C88E1C45}"/>
          </ac:picMkLst>
        </pc:picChg>
        <pc:picChg chg="add mod">
          <ac:chgData name="Parker, Brett" userId="6989d706-e1f3-4cda-ab7c-6c1216d22d98" providerId="ADAL" clId="{55305106-CF52-4ABD-B964-7A12F2064966}" dt="2020-10-28T20:45:13.333" v="1007" actId="164"/>
          <ac:picMkLst>
            <pc:docMk/>
            <pc:sldMk cId="3425386761" sldId="311"/>
            <ac:picMk id="25" creationId="{373AA739-5D82-4311-B632-7FF4F13EE60F}"/>
          </ac:picMkLst>
        </pc:picChg>
        <pc:cxnChg chg="add mod ord">
          <ac:chgData name="Parker, Brett" userId="6989d706-e1f3-4cda-ab7c-6c1216d22d98" providerId="ADAL" clId="{55305106-CF52-4ABD-B964-7A12F2064966}" dt="2020-11-03T15:57:01.569" v="4674" actId="164"/>
          <ac:cxnSpMkLst>
            <pc:docMk/>
            <pc:sldMk cId="3425386761" sldId="311"/>
            <ac:cxnSpMk id="10" creationId="{75EB0599-8EE6-43B9-8826-C5A2C958F1E7}"/>
          </ac:cxnSpMkLst>
        </pc:cxnChg>
        <pc:cxnChg chg="add mod topLvl">
          <ac:chgData name="Parker, Brett" userId="6989d706-e1f3-4cda-ab7c-6c1216d22d98" providerId="ADAL" clId="{55305106-CF52-4ABD-B964-7A12F2064966}" dt="2020-10-28T20:54:57.064" v="1113" actId="1076"/>
          <ac:cxnSpMkLst>
            <pc:docMk/>
            <pc:sldMk cId="3425386761" sldId="311"/>
            <ac:cxnSpMk id="24" creationId="{B6714333-59A3-4A27-A889-5B54B2FF3B2B}"/>
          </ac:cxnSpMkLst>
        </pc:cxnChg>
        <pc:cxnChg chg="add mod">
          <ac:chgData name="Parker, Brett" userId="6989d706-e1f3-4cda-ab7c-6c1216d22d98" providerId="ADAL" clId="{55305106-CF52-4ABD-B964-7A12F2064966}" dt="2020-11-03T15:53:12.954" v="4608" actId="208"/>
          <ac:cxnSpMkLst>
            <pc:docMk/>
            <pc:sldMk cId="3425386761" sldId="311"/>
            <ac:cxnSpMk id="41" creationId="{236E4887-E071-4260-8941-E2134AC5C01C}"/>
          </ac:cxnSpMkLst>
        </pc:cxnChg>
        <pc:cxnChg chg="mod topLvl">
          <ac:chgData name="Parker, Brett" userId="6989d706-e1f3-4cda-ab7c-6c1216d22d98" providerId="ADAL" clId="{55305106-CF52-4ABD-B964-7A12F2064966}" dt="2020-11-03T16:00:42.054" v="4720" actId="164"/>
          <ac:cxnSpMkLst>
            <pc:docMk/>
            <pc:sldMk cId="3425386761" sldId="311"/>
            <ac:cxnSpMk id="44" creationId="{9D92D9E8-AE54-44FD-BF3F-9D9B1789AB14}"/>
          </ac:cxnSpMkLst>
        </pc:cxnChg>
      </pc:sldChg>
      <pc:sldChg chg="add">
        <pc:chgData name="Parker, Brett" userId="6989d706-e1f3-4cda-ab7c-6c1216d22d98" providerId="ADAL" clId="{55305106-CF52-4ABD-B964-7A12F2064966}" dt="2020-10-28T17:39:03.626" v="2"/>
        <pc:sldMkLst>
          <pc:docMk/>
          <pc:sldMk cId="606668725" sldId="313"/>
        </pc:sldMkLst>
      </pc:sldChg>
      <pc:sldChg chg="modSp add">
        <pc:chgData name="Parker, Brett" userId="6989d706-e1f3-4cda-ab7c-6c1216d22d98" providerId="ADAL" clId="{55305106-CF52-4ABD-B964-7A12F2064966}" dt="2020-11-03T17:43:08.137" v="5667" actId="20577"/>
        <pc:sldMkLst>
          <pc:docMk/>
          <pc:sldMk cId="2568043833" sldId="314"/>
        </pc:sldMkLst>
        <pc:graphicFrameChg chg="modGraphic">
          <ac:chgData name="Parker, Brett" userId="6989d706-e1f3-4cda-ab7c-6c1216d22d98" providerId="ADAL" clId="{55305106-CF52-4ABD-B964-7A12F2064966}" dt="2020-11-03T17:43:08.137" v="5667" actId="20577"/>
          <ac:graphicFrameMkLst>
            <pc:docMk/>
            <pc:sldMk cId="2568043833" sldId="314"/>
            <ac:graphicFrameMk id="7" creationId="{CF640C6A-654D-47E2-B565-5B94DBA5EFE6}"/>
          </ac:graphicFrameMkLst>
        </pc:graphicFrameChg>
      </pc:sldChg>
      <pc:sldChg chg="add">
        <pc:chgData name="Parker, Brett" userId="6989d706-e1f3-4cda-ab7c-6c1216d22d98" providerId="ADAL" clId="{55305106-CF52-4ABD-B964-7A12F2064966}" dt="2020-10-28T17:39:03.626" v="2"/>
        <pc:sldMkLst>
          <pc:docMk/>
          <pc:sldMk cId="1953850830" sldId="315"/>
        </pc:sldMkLst>
      </pc:sldChg>
      <pc:sldChg chg="modSp">
        <pc:chgData name="Parker, Brett" userId="6989d706-e1f3-4cda-ab7c-6c1216d22d98" providerId="ADAL" clId="{55305106-CF52-4ABD-B964-7A12F2064966}" dt="2020-11-02T20:34:35.535" v="4358" actId="20577"/>
        <pc:sldMkLst>
          <pc:docMk/>
          <pc:sldMk cId="1231877257" sldId="435"/>
        </pc:sldMkLst>
        <pc:spChg chg="mod">
          <ac:chgData name="Parker, Brett" userId="6989d706-e1f3-4cda-ab7c-6c1216d22d98" providerId="ADAL" clId="{55305106-CF52-4ABD-B964-7A12F2064966}" dt="2020-11-02T20:34:35.535" v="4358" actId="20577"/>
          <ac:spMkLst>
            <pc:docMk/>
            <pc:sldMk cId="1231877257" sldId="435"/>
            <ac:spMk id="4" creationId="{C062A681-F07D-4383-911F-2FF50FBB20DB}"/>
          </ac:spMkLst>
        </pc:spChg>
      </pc:sldChg>
      <pc:sldChg chg="addSp delSp modSp">
        <pc:chgData name="Parker, Brett" userId="6989d706-e1f3-4cda-ab7c-6c1216d22d98" providerId="ADAL" clId="{55305106-CF52-4ABD-B964-7A12F2064966}" dt="2020-11-03T17:07:24.319" v="5530" actId="1076"/>
        <pc:sldMkLst>
          <pc:docMk/>
          <pc:sldMk cId="3883867897" sldId="436"/>
        </pc:sldMkLst>
        <pc:spChg chg="add del mod">
          <ac:chgData name="Parker, Brett" userId="6989d706-e1f3-4cda-ab7c-6c1216d22d98" providerId="ADAL" clId="{55305106-CF52-4ABD-B964-7A12F2064966}" dt="2020-10-29T19:12:18.857" v="3172" actId="478"/>
          <ac:spMkLst>
            <pc:docMk/>
            <pc:sldMk cId="3883867897" sldId="436"/>
            <ac:spMk id="4" creationId="{190A6AC9-4297-4F74-96A7-DAB188988D51}"/>
          </ac:spMkLst>
        </pc:spChg>
        <pc:spChg chg="mod">
          <ac:chgData name="Parker, Brett" userId="6989d706-e1f3-4cda-ab7c-6c1216d22d98" providerId="ADAL" clId="{55305106-CF52-4ABD-B964-7A12F2064966}" dt="2020-10-28T21:36:27.898" v="2144" actId="122"/>
          <ac:spMkLst>
            <pc:docMk/>
            <pc:sldMk cId="3883867897" sldId="436"/>
            <ac:spMk id="6" creationId="{A6A8E1AB-8DE5-40E5-A045-C1AD6A4C6747}"/>
          </ac:spMkLst>
        </pc:spChg>
        <pc:spChg chg="add del">
          <ac:chgData name="Parker, Brett" userId="6989d706-e1f3-4cda-ab7c-6c1216d22d98" providerId="ADAL" clId="{55305106-CF52-4ABD-B964-7A12F2064966}" dt="2020-10-29T19:12:09.977" v="3170" actId="478"/>
          <ac:spMkLst>
            <pc:docMk/>
            <pc:sldMk cId="3883867897" sldId="436"/>
            <ac:spMk id="8" creationId="{F99F665B-C192-410B-B8CD-5F6E01778324}"/>
          </ac:spMkLst>
        </pc:spChg>
        <pc:spChg chg="mod">
          <ac:chgData name="Parker, Brett" userId="6989d706-e1f3-4cda-ab7c-6c1216d22d98" providerId="ADAL" clId="{55305106-CF52-4ABD-B964-7A12F2064966}" dt="2020-11-03T17:05:25.274" v="5490" actId="20577"/>
          <ac:spMkLst>
            <pc:docMk/>
            <pc:sldMk cId="3883867897" sldId="436"/>
            <ac:spMk id="9" creationId="{B6F8848A-CF28-4DE5-ADA7-3EA7386A0DC9}"/>
          </ac:spMkLst>
        </pc:spChg>
        <pc:spChg chg="add mod">
          <ac:chgData name="Parker, Brett" userId="6989d706-e1f3-4cda-ab7c-6c1216d22d98" providerId="ADAL" clId="{55305106-CF52-4ABD-B964-7A12F2064966}" dt="2020-10-29T19:15:57.564" v="3242" actId="1076"/>
          <ac:spMkLst>
            <pc:docMk/>
            <pc:sldMk cId="3883867897" sldId="436"/>
            <ac:spMk id="10" creationId="{93AD6534-CABB-4CF3-A399-1A689EAD8C75}"/>
          </ac:spMkLst>
        </pc:spChg>
        <pc:spChg chg="add mod">
          <ac:chgData name="Parker, Brett" userId="6989d706-e1f3-4cda-ab7c-6c1216d22d98" providerId="ADAL" clId="{55305106-CF52-4ABD-B964-7A12F2064966}" dt="2020-11-03T16:59:17.581" v="5315" actId="1035"/>
          <ac:spMkLst>
            <pc:docMk/>
            <pc:sldMk cId="3883867897" sldId="436"/>
            <ac:spMk id="12" creationId="{F044AF1B-F6DD-48AB-9A8E-D8B36D046365}"/>
          </ac:spMkLst>
        </pc:spChg>
        <pc:spChg chg="add mod">
          <ac:chgData name="Parker, Brett" userId="6989d706-e1f3-4cda-ab7c-6c1216d22d98" providerId="ADAL" clId="{55305106-CF52-4ABD-B964-7A12F2064966}" dt="2020-11-03T17:00:12.630" v="5317" actId="14100"/>
          <ac:spMkLst>
            <pc:docMk/>
            <pc:sldMk cId="3883867897" sldId="436"/>
            <ac:spMk id="13" creationId="{AD4FD0A2-3281-468A-96FE-C1A1A2912001}"/>
          </ac:spMkLst>
        </pc:spChg>
        <pc:spChg chg="add mod">
          <ac:chgData name="Parker, Brett" userId="6989d706-e1f3-4cda-ab7c-6c1216d22d98" providerId="ADAL" clId="{55305106-CF52-4ABD-B964-7A12F2064966}" dt="2020-11-03T16:58:32.587" v="5285" actId="20577"/>
          <ac:spMkLst>
            <pc:docMk/>
            <pc:sldMk cId="3883867897" sldId="436"/>
            <ac:spMk id="14" creationId="{526F4338-7A93-4E18-9F97-A840C982AE09}"/>
          </ac:spMkLst>
        </pc:spChg>
        <pc:spChg chg="add mod">
          <ac:chgData name="Parker, Brett" userId="6989d706-e1f3-4cda-ab7c-6c1216d22d98" providerId="ADAL" clId="{55305106-CF52-4ABD-B964-7A12F2064966}" dt="2020-11-03T16:58:54.735" v="5290" actId="1035"/>
          <ac:spMkLst>
            <pc:docMk/>
            <pc:sldMk cId="3883867897" sldId="436"/>
            <ac:spMk id="15" creationId="{8FB69EDA-A018-4FCE-89CB-92D9FF78366D}"/>
          </ac:spMkLst>
        </pc:spChg>
        <pc:spChg chg="add mod">
          <ac:chgData name="Parker, Brett" userId="6989d706-e1f3-4cda-ab7c-6c1216d22d98" providerId="ADAL" clId="{55305106-CF52-4ABD-B964-7A12F2064966}" dt="2020-11-03T17:01:40.372" v="5408" actId="1035"/>
          <ac:spMkLst>
            <pc:docMk/>
            <pc:sldMk cId="3883867897" sldId="436"/>
            <ac:spMk id="16" creationId="{797679CD-9D0E-415D-A6C8-DEBC7C891612}"/>
          </ac:spMkLst>
        </pc:spChg>
        <pc:spChg chg="add mod">
          <ac:chgData name="Parker, Brett" userId="6989d706-e1f3-4cda-ab7c-6c1216d22d98" providerId="ADAL" clId="{55305106-CF52-4ABD-B964-7A12F2064966}" dt="2020-11-03T17:01:05.196" v="5376" actId="688"/>
          <ac:spMkLst>
            <pc:docMk/>
            <pc:sldMk cId="3883867897" sldId="436"/>
            <ac:spMk id="17" creationId="{8E1865C0-B020-45DE-9F14-D52016B8452D}"/>
          </ac:spMkLst>
        </pc:spChg>
        <pc:spChg chg="add mod">
          <ac:chgData name="Parker, Brett" userId="6989d706-e1f3-4cda-ab7c-6c1216d22d98" providerId="ADAL" clId="{55305106-CF52-4ABD-B964-7A12F2064966}" dt="2020-11-03T17:02:07.425" v="5431" actId="688"/>
          <ac:spMkLst>
            <pc:docMk/>
            <pc:sldMk cId="3883867897" sldId="436"/>
            <ac:spMk id="18" creationId="{5D849BF5-11C0-424B-A6D7-EE5E5BE0FA19}"/>
          </ac:spMkLst>
        </pc:spChg>
        <pc:spChg chg="add mod">
          <ac:chgData name="Parker, Brett" userId="6989d706-e1f3-4cda-ab7c-6c1216d22d98" providerId="ADAL" clId="{55305106-CF52-4ABD-B964-7A12F2064966}" dt="2020-11-03T17:02:46.779" v="5440" actId="688"/>
          <ac:spMkLst>
            <pc:docMk/>
            <pc:sldMk cId="3883867897" sldId="436"/>
            <ac:spMk id="19" creationId="{15DF4016-9DFC-4A9A-9047-EBC90F9DCF2C}"/>
          </ac:spMkLst>
        </pc:spChg>
        <pc:spChg chg="add mod">
          <ac:chgData name="Parker, Brett" userId="6989d706-e1f3-4cda-ab7c-6c1216d22d98" providerId="ADAL" clId="{55305106-CF52-4ABD-B964-7A12F2064966}" dt="2020-11-03T17:06:38.563" v="5499" actId="1076"/>
          <ac:spMkLst>
            <pc:docMk/>
            <pc:sldMk cId="3883867897" sldId="436"/>
            <ac:spMk id="20" creationId="{D80330EC-E839-447C-8E2C-865971401A95}"/>
          </ac:spMkLst>
        </pc:spChg>
        <pc:spChg chg="add mod">
          <ac:chgData name="Parker, Brett" userId="6989d706-e1f3-4cda-ab7c-6c1216d22d98" providerId="ADAL" clId="{55305106-CF52-4ABD-B964-7A12F2064966}" dt="2020-11-03T17:07:24.319" v="5530" actId="1076"/>
          <ac:spMkLst>
            <pc:docMk/>
            <pc:sldMk cId="3883867897" sldId="436"/>
            <ac:spMk id="21" creationId="{EF5DE513-FD1C-4F83-9BC1-CF471CE1B0F6}"/>
          </ac:spMkLst>
        </pc:spChg>
        <pc:picChg chg="add mod ord">
          <ac:chgData name="Parker, Brett" userId="6989d706-e1f3-4cda-ab7c-6c1216d22d98" providerId="ADAL" clId="{55305106-CF52-4ABD-B964-7A12F2064966}" dt="2020-11-03T17:04:54.093" v="5482" actId="167"/>
          <ac:picMkLst>
            <pc:docMk/>
            <pc:sldMk cId="3883867897" sldId="436"/>
            <ac:picMk id="7" creationId="{A5675CA4-FEB3-497F-BF51-35C908898E90}"/>
          </ac:picMkLst>
        </pc:picChg>
        <pc:picChg chg="del">
          <ac:chgData name="Parker, Brett" userId="6989d706-e1f3-4cda-ab7c-6c1216d22d98" providerId="ADAL" clId="{55305106-CF52-4ABD-B964-7A12F2064966}" dt="2020-10-29T19:12:13.279" v="3171" actId="478"/>
          <ac:picMkLst>
            <pc:docMk/>
            <pc:sldMk cId="3883867897" sldId="436"/>
            <ac:picMk id="12" creationId="{7F3AE9B1-75AD-4A1E-80FD-947EA5197A22}"/>
          </ac:picMkLst>
        </pc:picChg>
        <pc:picChg chg="mod">
          <ac:chgData name="Parker, Brett" userId="6989d706-e1f3-4cda-ab7c-6c1216d22d98" providerId="ADAL" clId="{55305106-CF52-4ABD-B964-7A12F2064966}" dt="2020-10-29T19:13:53.449" v="3202" actId="1035"/>
          <ac:picMkLst>
            <pc:docMk/>
            <pc:sldMk cId="3883867897" sldId="436"/>
            <ac:picMk id="1026" creationId="{84DC3F26-1A4B-45BB-AC5C-1D4722095EF8}"/>
          </ac:picMkLst>
        </pc:picChg>
      </pc:sldChg>
      <pc:sldChg chg="addSp delSp modSp">
        <pc:chgData name="Parker, Brett" userId="6989d706-e1f3-4cda-ab7c-6c1216d22d98" providerId="ADAL" clId="{55305106-CF52-4ABD-B964-7A12F2064966}" dt="2020-11-03T17:14:13.374" v="5661" actId="113"/>
        <pc:sldMkLst>
          <pc:docMk/>
          <pc:sldMk cId="3311227194" sldId="437"/>
        </pc:sldMkLst>
        <pc:spChg chg="mod">
          <ac:chgData name="Parker, Brett" userId="6989d706-e1f3-4cda-ab7c-6c1216d22d98" providerId="ADAL" clId="{55305106-CF52-4ABD-B964-7A12F2064966}" dt="2020-11-03T16:28:18.323" v="4903" actId="122"/>
          <ac:spMkLst>
            <pc:docMk/>
            <pc:sldMk cId="3311227194" sldId="437"/>
            <ac:spMk id="2" creationId="{FDCB1930-4B53-48D2-9CB6-18973A3E426D}"/>
          </ac:spMkLst>
        </pc:spChg>
        <pc:spChg chg="add del mod">
          <ac:chgData name="Parker, Brett" userId="6989d706-e1f3-4cda-ab7c-6c1216d22d98" providerId="ADAL" clId="{55305106-CF52-4ABD-B964-7A12F2064966}" dt="2020-11-03T15:40:35.381" v="4433" actId="478"/>
          <ac:spMkLst>
            <pc:docMk/>
            <pc:sldMk cId="3311227194" sldId="437"/>
            <ac:spMk id="5" creationId="{FAE477B3-23F2-4740-A2A9-868B40394718}"/>
          </ac:spMkLst>
        </pc:spChg>
        <pc:spChg chg="add del mod">
          <ac:chgData name="Parker, Brett" userId="6989d706-e1f3-4cda-ab7c-6c1216d22d98" providerId="ADAL" clId="{55305106-CF52-4ABD-B964-7A12F2064966}" dt="2020-11-03T15:40:39.697" v="4434" actId="478"/>
          <ac:spMkLst>
            <pc:docMk/>
            <pc:sldMk cId="3311227194" sldId="437"/>
            <ac:spMk id="7" creationId="{63C4781F-65C6-4E23-9713-F06141889CFF}"/>
          </ac:spMkLst>
        </pc:spChg>
        <pc:spChg chg="del">
          <ac:chgData name="Parker, Brett" userId="6989d706-e1f3-4cda-ab7c-6c1216d22d98" providerId="ADAL" clId="{55305106-CF52-4ABD-B964-7A12F2064966}" dt="2020-11-03T16:07:54.347" v="4818" actId="478"/>
          <ac:spMkLst>
            <pc:docMk/>
            <pc:sldMk cId="3311227194" sldId="437"/>
            <ac:spMk id="11" creationId="{5240C1E8-DDFF-4061-A4D8-D9FAB6920D4D}"/>
          </ac:spMkLst>
        </pc:spChg>
        <pc:spChg chg="mod">
          <ac:chgData name="Parker, Brett" userId="6989d706-e1f3-4cda-ab7c-6c1216d22d98" providerId="ADAL" clId="{55305106-CF52-4ABD-B964-7A12F2064966}" dt="2020-11-03T17:14:13.374" v="5661" actId="113"/>
          <ac:spMkLst>
            <pc:docMk/>
            <pc:sldMk cId="3311227194" sldId="437"/>
            <ac:spMk id="13" creationId="{408F6678-5793-45DA-B350-720CBD484331}"/>
          </ac:spMkLst>
        </pc:spChg>
        <pc:spChg chg="add mod">
          <ac:chgData name="Parker, Brett" userId="6989d706-e1f3-4cda-ab7c-6c1216d22d98" providerId="ADAL" clId="{55305106-CF52-4ABD-B964-7A12F2064966}" dt="2020-11-03T16:27:54.190" v="4901" actId="113"/>
          <ac:spMkLst>
            <pc:docMk/>
            <pc:sldMk cId="3311227194" sldId="437"/>
            <ac:spMk id="14" creationId="{930367EF-FC1B-4B0B-823A-5757C43B52FE}"/>
          </ac:spMkLst>
        </pc:spChg>
        <pc:spChg chg="mod topLvl">
          <ac:chgData name="Parker, Brett" userId="6989d706-e1f3-4cda-ab7c-6c1216d22d98" providerId="ADAL" clId="{55305106-CF52-4ABD-B964-7A12F2064966}" dt="2020-11-03T16:05:09.731" v="4778" actId="1035"/>
          <ac:spMkLst>
            <pc:docMk/>
            <pc:sldMk cId="3311227194" sldId="437"/>
            <ac:spMk id="16" creationId="{5DDC8683-F99A-46B9-94D9-90958C536F5B}"/>
          </ac:spMkLst>
        </pc:spChg>
        <pc:spChg chg="mod topLvl">
          <ac:chgData name="Parker, Brett" userId="6989d706-e1f3-4cda-ab7c-6c1216d22d98" providerId="ADAL" clId="{55305106-CF52-4ABD-B964-7A12F2064966}" dt="2020-11-03T16:05:38.430" v="4801" actId="1035"/>
          <ac:spMkLst>
            <pc:docMk/>
            <pc:sldMk cId="3311227194" sldId="437"/>
            <ac:spMk id="19" creationId="{52314C1F-46DD-4571-86F4-FEEF05BFC668}"/>
          </ac:spMkLst>
        </pc:spChg>
        <pc:spChg chg="add mod">
          <ac:chgData name="Parker, Brett" userId="6989d706-e1f3-4cda-ab7c-6c1216d22d98" providerId="ADAL" clId="{55305106-CF52-4ABD-B964-7A12F2064966}" dt="2020-11-03T16:09:43.467" v="4831" actId="1076"/>
          <ac:spMkLst>
            <pc:docMk/>
            <pc:sldMk cId="3311227194" sldId="437"/>
            <ac:spMk id="36" creationId="{EC828991-BDE6-4722-BB83-6FAEFE4BAC7C}"/>
          </ac:spMkLst>
        </pc:spChg>
        <pc:spChg chg="add mod">
          <ac:chgData name="Parker, Brett" userId="6989d706-e1f3-4cda-ab7c-6c1216d22d98" providerId="ADAL" clId="{55305106-CF52-4ABD-B964-7A12F2064966}" dt="2020-11-03T16:09:51.231" v="4833" actId="20577"/>
          <ac:spMkLst>
            <pc:docMk/>
            <pc:sldMk cId="3311227194" sldId="437"/>
            <ac:spMk id="37" creationId="{28EE2F72-15C5-48DD-95F2-A8EF8C7C0ADA}"/>
          </ac:spMkLst>
        </pc:spChg>
        <pc:spChg chg="add mod">
          <ac:chgData name="Parker, Brett" userId="6989d706-e1f3-4cda-ab7c-6c1216d22d98" providerId="ADAL" clId="{55305106-CF52-4ABD-B964-7A12F2064966}" dt="2020-11-03T16:11:05.910" v="4862" actId="1036"/>
          <ac:spMkLst>
            <pc:docMk/>
            <pc:sldMk cId="3311227194" sldId="437"/>
            <ac:spMk id="42" creationId="{F6CCF22F-135F-4E42-8F4C-32F89DF53DBC}"/>
          </ac:spMkLst>
        </pc:spChg>
        <pc:spChg chg="add mod">
          <ac:chgData name="Parker, Brett" userId="6989d706-e1f3-4cda-ab7c-6c1216d22d98" providerId="ADAL" clId="{55305106-CF52-4ABD-B964-7A12F2064966}" dt="2020-11-03T16:13:09.790" v="4887" actId="20577"/>
          <ac:spMkLst>
            <pc:docMk/>
            <pc:sldMk cId="3311227194" sldId="437"/>
            <ac:spMk id="49" creationId="{DBAD08F7-4D7A-4818-961D-003D2793EC4E}"/>
          </ac:spMkLst>
        </pc:spChg>
        <pc:spChg chg="add mod">
          <ac:chgData name="Parker, Brett" userId="6989d706-e1f3-4cda-ab7c-6c1216d22d98" providerId="ADAL" clId="{55305106-CF52-4ABD-B964-7A12F2064966}" dt="2020-11-03T16:13:05.724" v="4886" actId="20577"/>
          <ac:spMkLst>
            <pc:docMk/>
            <pc:sldMk cId="3311227194" sldId="437"/>
            <ac:spMk id="50" creationId="{FB302E47-2140-4394-8B37-4C8DA43E890F}"/>
          </ac:spMkLst>
        </pc:spChg>
        <pc:spChg chg="add mod">
          <ac:chgData name="Parker, Brett" userId="6989d706-e1f3-4cda-ab7c-6c1216d22d98" providerId="ADAL" clId="{55305106-CF52-4ABD-B964-7A12F2064966}" dt="2020-11-03T16:13:00.263" v="4883" actId="20577"/>
          <ac:spMkLst>
            <pc:docMk/>
            <pc:sldMk cId="3311227194" sldId="437"/>
            <ac:spMk id="51" creationId="{9521F4F1-22AE-482D-BECE-D1723056B712}"/>
          </ac:spMkLst>
        </pc:spChg>
        <pc:spChg chg="add mod">
          <ac:chgData name="Parker, Brett" userId="6989d706-e1f3-4cda-ab7c-6c1216d22d98" providerId="ADAL" clId="{55305106-CF52-4ABD-B964-7A12F2064966}" dt="2020-11-03T16:12:53.596" v="4880" actId="20577"/>
          <ac:spMkLst>
            <pc:docMk/>
            <pc:sldMk cId="3311227194" sldId="437"/>
            <ac:spMk id="52" creationId="{327AC05F-503F-4F4A-A583-D31174929E1B}"/>
          </ac:spMkLst>
        </pc:spChg>
        <pc:spChg chg="add mod">
          <ac:chgData name="Parker, Brett" userId="6989d706-e1f3-4cda-ab7c-6c1216d22d98" providerId="ADAL" clId="{55305106-CF52-4ABD-B964-7A12F2064966}" dt="2020-11-03T16:12:47.812" v="4878" actId="20577"/>
          <ac:spMkLst>
            <pc:docMk/>
            <pc:sldMk cId="3311227194" sldId="437"/>
            <ac:spMk id="53" creationId="{DE465430-6AAF-4548-9FF4-D0028250B343}"/>
          </ac:spMkLst>
        </pc:spChg>
        <pc:spChg chg="add mod">
          <ac:chgData name="Parker, Brett" userId="6989d706-e1f3-4cda-ab7c-6c1216d22d98" providerId="ADAL" clId="{55305106-CF52-4ABD-B964-7A12F2064966}" dt="2020-11-03T16:12:38.749" v="4876" actId="20577"/>
          <ac:spMkLst>
            <pc:docMk/>
            <pc:sldMk cId="3311227194" sldId="437"/>
            <ac:spMk id="54" creationId="{6D54E2B7-3222-400C-9CBC-09DB03ACA74D}"/>
          </ac:spMkLst>
        </pc:spChg>
        <pc:grpChg chg="add del mod">
          <ac:chgData name="Parker, Brett" userId="6989d706-e1f3-4cda-ab7c-6c1216d22d98" providerId="ADAL" clId="{55305106-CF52-4ABD-B964-7A12F2064966}" dt="2020-11-03T16:02:43.937" v="4743" actId="165"/>
          <ac:grpSpMkLst>
            <pc:docMk/>
            <pc:sldMk cId="3311227194" sldId="437"/>
            <ac:grpSpMk id="15" creationId="{E0E754C2-00BD-4CAD-8832-C187899BDD97}"/>
          </ac:grpSpMkLst>
        </pc:grpChg>
        <pc:grpChg chg="add del mod">
          <ac:chgData name="Parker, Brett" userId="6989d706-e1f3-4cda-ab7c-6c1216d22d98" providerId="ADAL" clId="{55305106-CF52-4ABD-B964-7A12F2064966}" dt="2020-11-03T16:02:31.846" v="4741" actId="165"/>
          <ac:grpSpMkLst>
            <pc:docMk/>
            <pc:sldMk cId="3311227194" sldId="437"/>
            <ac:grpSpMk id="18" creationId="{8B1E3D58-59C7-4AC5-9E2F-6AC206055C2D}"/>
          </ac:grpSpMkLst>
        </pc:grpChg>
        <pc:picChg chg="del">
          <ac:chgData name="Parker, Brett" userId="6989d706-e1f3-4cda-ab7c-6c1216d22d98" providerId="ADAL" clId="{55305106-CF52-4ABD-B964-7A12F2064966}" dt="2020-11-03T15:40:32.191" v="4432" actId="478"/>
          <ac:picMkLst>
            <pc:docMk/>
            <pc:sldMk cId="3311227194" sldId="437"/>
            <ac:picMk id="8" creationId="{FF6EBC8F-AA35-478B-9FF6-1015EECA3BAD}"/>
          </ac:picMkLst>
        </pc:picChg>
        <pc:picChg chg="add del mod">
          <ac:chgData name="Parker, Brett" userId="6989d706-e1f3-4cda-ab7c-6c1216d22d98" providerId="ADAL" clId="{55305106-CF52-4ABD-B964-7A12F2064966}" dt="2020-11-03T15:41:22.500" v="4438" actId="478"/>
          <ac:picMkLst>
            <pc:docMk/>
            <pc:sldMk cId="3311227194" sldId="437"/>
            <ac:picMk id="9" creationId="{C39E095B-2D6F-482E-B734-0FE9B5BF0FCF}"/>
          </ac:picMkLst>
        </pc:picChg>
        <pc:picChg chg="add mod">
          <ac:chgData name="Parker, Brett" userId="6989d706-e1f3-4cda-ab7c-6c1216d22d98" providerId="ADAL" clId="{55305106-CF52-4ABD-B964-7A12F2064966}" dt="2020-11-03T15:48:16.521" v="4534" actId="1036"/>
          <ac:picMkLst>
            <pc:docMk/>
            <pc:sldMk cId="3311227194" sldId="437"/>
            <ac:picMk id="12" creationId="{5FDBD714-0556-4F9F-9588-A578B9F94575}"/>
          </ac:picMkLst>
        </pc:picChg>
        <pc:cxnChg chg="mod topLvl">
          <ac:chgData name="Parker, Brett" userId="6989d706-e1f3-4cda-ab7c-6c1216d22d98" providerId="ADAL" clId="{55305106-CF52-4ABD-B964-7A12F2064966}" dt="2020-11-03T16:05:09.731" v="4778" actId="1035"/>
          <ac:cxnSpMkLst>
            <pc:docMk/>
            <pc:sldMk cId="3311227194" sldId="437"/>
            <ac:cxnSpMk id="17" creationId="{4EE27970-4EC3-4F76-B63A-7B633CE581B9}"/>
          </ac:cxnSpMkLst>
        </pc:cxnChg>
        <pc:cxnChg chg="mod topLvl">
          <ac:chgData name="Parker, Brett" userId="6989d706-e1f3-4cda-ab7c-6c1216d22d98" providerId="ADAL" clId="{55305106-CF52-4ABD-B964-7A12F2064966}" dt="2020-11-03T16:05:38.430" v="4801" actId="1035"/>
          <ac:cxnSpMkLst>
            <pc:docMk/>
            <pc:sldMk cId="3311227194" sldId="437"/>
            <ac:cxnSpMk id="20" creationId="{098A3A13-1A12-428A-86A8-2669B9504850}"/>
          </ac:cxnSpMkLst>
        </pc:cxnChg>
        <pc:cxnChg chg="add del mod">
          <ac:chgData name="Parker, Brett" userId="6989d706-e1f3-4cda-ab7c-6c1216d22d98" providerId="ADAL" clId="{55305106-CF52-4ABD-B964-7A12F2064966}" dt="2020-11-03T16:06:52.114" v="4803" actId="478"/>
          <ac:cxnSpMkLst>
            <pc:docMk/>
            <pc:sldMk cId="3311227194" sldId="437"/>
            <ac:cxnSpMk id="24" creationId="{846B12AA-7ADB-4B74-BF9E-D68673BF4816}"/>
          </ac:cxnSpMkLst>
        </pc:cxnChg>
        <pc:cxnChg chg="add mod">
          <ac:chgData name="Parker, Brett" userId="6989d706-e1f3-4cda-ab7c-6c1216d22d98" providerId="ADAL" clId="{55305106-CF52-4ABD-B964-7A12F2064966}" dt="2020-11-03T16:08:53.879" v="4821" actId="14100"/>
          <ac:cxnSpMkLst>
            <pc:docMk/>
            <pc:sldMk cId="3311227194" sldId="437"/>
            <ac:cxnSpMk id="26" creationId="{ACC5AE15-7695-4922-9D62-DC26802BB7E9}"/>
          </ac:cxnSpMkLst>
        </pc:cxnChg>
        <pc:cxnChg chg="add mod">
          <ac:chgData name="Parker, Brett" userId="6989d706-e1f3-4cda-ab7c-6c1216d22d98" providerId="ADAL" clId="{55305106-CF52-4ABD-B964-7A12F2064966}" dt="2020-11-03T16:09:10.681" v="4823" actId="14100"/>
          <ac:cxnSpMkLst>
            <pc:docMk/>
            <pc:sldMk cId="3311227194" sldId="437"/>
            <ac:cxnSpMk id="30" creationId="{3757E53D-1019-4D14-895A-74493AB9D7E1}"/>
          </ac:cxnSpMkLst>
        </pc:cxnChg>
        <pc:cxnChg chg="add del mod">
          <ac:chgData name="Parker, Brett" userId="6989d706-e1f3-4cda-ab7c-6c1216d22d98" providerId="ADAL" clId="{55305106-CF52-4ABD-B964-7A12F2064966}" dt="2020-11-03T16:13:15.655" v="4888" actId="478"/>
          <ac:cxnSpMkLst>
            <pc:docMk/>
            <pc:sldMk cId="3311227194" sldId="437"/>
            <ac:cxnSpMk id="34" creationId="{F39353E2-C43D-4BDE-B4DD-650D54351AB6}"/>
          </ac:cxnSpMkLst>
        </pc:cxnChg>
        <pc:cxnChg chg="add mod">
          <ac:chgData name="Parker, Brett" userId="6989d706-e1f3-4cda-ab7c-6c1216d22d98" providerId="ADAL" clId="{55305106-CF52-4ABD-B964-7A12F2064966}" dt="2020-11-03T16:10:35.616" v="4837" actId="14100"/>
          <ac:cxnSpMkLst>
            <pc:docMk/>
            <pc:sldMk cId="3311227194" sldId="437"/>
            <ac:cxnSpMk id="38" creationId="{695F30CD-B9C3-45F2-AD61-DF94F98A86B4}"/>
          </ac:cxnSpMkLst>
        </pc:cxnChg>
        <pc:cxnChg chg="add mod">
          <ac:chgData name="Parker, Brett" userId="6989d706-e1f3-4cda-ab7c-6c1216d22d98" providerId="ADAL" clId="{55305106-CF52-4ABD-B964-7A12F2064966}" dt="2020-11-03T16:11:18.029" v="4863" actId="571"/>
          <ac:cxnSpMkLst>
            <pc:docMk/>
            <pc:sldMk cId="3311227194" sldId="437"/>
            <ac:cxnSpMk id="43" creationId="{9081F37F-D099-40A7-A5EF-B18112BEBB0A}"/>
          </ac:cxnSpMkLst>
        </pc:cxnChg>
        <pc:cxnChg chg="add mod">
          <ac:chgData name="Parker, Brett" userId="6989d706-e1f3-4cda-ab7c-6c1216d22d98" providerId="ADAL" clId="{55305106-CF52-4ABD-B964-7A12F2064966}" dt="2020-11-03T16:11:24.383" v="4864" actId="571"/>
          <ac:cxnSpMkLst>
            <pc:docMk/>
            <pc:sldMk cId="3311227194" sldId="437"/>
            <ac:cxnSpMk id="44" creationId="{957AECE9-6024-40F8-80EA-2CA67ABFB6B6}"/>
          </ac:cxnSpMkLst>
        </pc:cxnChg>
        <pc:cxnChg chg="add mod">
          <ac:chgData name="Parker, Brett" userId="6989d706-e1f3-4cda-ab7c-6c1216d22d98" providerId="ADAL" clId="{55305106-CF52-4ABD-B964-7A12F2064966}" dt="2020-11-03T16:11:29.332" v="4865" actId="571"/>
          <ac:cxnSpMkLst>
            <pc:docMk/>
            <pc:sldMk cId="3311227194" sldId="437"/>
            <ac:cxnSpMk id="45" creationId="{369596D9-02D3-40CF-8C05-00AD5E0C435C}"/>
          </ac:cxnSpMkLst>
        </pc:cxnChg>
        <pc:cxnChg chg="add mod">
          <ac:chgData name="Parker, Brett" userId="6989d706-e1f3-4cda-ab7c-6c1216d22d98" providerId="ADAL" clId="{55305106-CF52-4ABD-B964-7A12F2064966}" dt="2020-11-03T16:11:37.434" v="4866" actId="571"/>
          <ac:cxnSpMkLst>
            <pc:docMk/>
            <pc:sldMk cId="3311227194" sldId="437"/>
            <ac:cxnSpMk id="46" creationId="{8ACED250-B6E5-43C9-8101-07CE53795F81}"/>
          </ac:cxnSpMkLst>
        </pc:cxnChg>
        <pc:cxnChg chg="add mod">
          <ac:chgData name="Parker, Brett" userId="6989d706-e1f3-4cda-ab7c-6c1216d22d98" providerId="ADAL" clId="{55305106-CF52-4ABD-B964-7A12F2064966}" dt="2020-11-03T16:11:50.479" v="4867" actId="571"/>
          <ac:cxnSpMkLst>
            <pc:docMk/>
            <pc:sldMk cId="3311227194" sldId="437"/>
            <ac:cxnSpMk id="47" creationId="{0F047764-0699-47DD-8FD2-BED72A8A451C}"/>
          </ac:cxnSpMkLst>
        </pc:cxnChg>
        <pc:cxnChg chg="add mod">
          <ac:chgData name="Parker, Brett" userId="6989d706-e1f3-4cda-ab7c-6c1216d22d98" providerId="ADAL" clId="{55305106-CF52-4ABD-B964-7A12F2064966}" dt="2020-11-03T16:11:55.601" v="4868" actId="571"/>
          <ac:cxnSpMkLst>
            <pc:docMk/>
            <pc:sldMk cId="3311227194" sldId="437"/>
            <ac:cxnSpMk id="48" creationId="{FD5F5C21-C8C3-42F3-B686-4265F1823CD6}"/>
          </ac:cxnSpMkLst>
        </pc:cxnChg>
      </pc:sldChg>
      <pc:sldChg chg="modSp">
        <pc:chgData name="Parker, Brett" userId="6989d706-e1f3-4cda-ab7c-6c1216d22d98" providerId="ADAL" clId="{55305106-CF52-4ABD-B964-7A12F2064966}" dt="2020-11-02T20:36:07.207" v="4430" actId="313"/>
        <pc:sldMkLst>
          <pc:docMk/>
          <pc:sldMk cId="826803108" sldId="438"/>
        </pc:sldMkLst>
        <pc:spChg chg="mod">
          <ac:chgData name="Parker, Brett" userId="6989d706-e1f3-4cda-ab7c-6c1216d22d98" providerId="ADAL" clId="{55305106-CF52-4ABD-B964-7A12F2064966}" dt="2020-11-02T20:36:07.207" v="4430" actId="313"/>
          <ac:spMkLst>
            <pc:docMk/>
            <pc:sldMk cId="826803108" sldId="438"/>
            <ac:spMk id="2" creationId="{C707B6F1-5DF9-4B9A-B73B-01EF50DACA05}"/>
          </ac:spMkLst>
        </pc:spChg>
      </pc:sldChg>
      <pc:sldChg chg="addSp delSp modSp ord">
        <pc:chgData name="Parker, Brett" userId="6989d706-e1f3-4cda-ab7c-6c1216d22d98" providerId="ADAL" clId="{55305106-CF52-4ABD-B964-7A12F2064966}" dt="2020-11-03T16:49:04.499" v="5208" actId="1035"/>
        <pc:sldMkLst>
          <pc:docMk/>
          <pc:sldMk cId="3551016666" sldId="2111"/>
        </pc:sldMkLst>
        <pc:spChg chg="add del mod">
          <ac:chgData name="Parker, Brett" userId="6989d706-e1f3-4cda-ab7c-6c1216d22d98" providerId="ADAL" clId="{55305106-CF52-4ABD-B964-7A12F2064966}" dt="2020-10-29T17:41:02.972" v="2269" actId="478"/>
          <ac:spMkLst>
            <pc:docMk/>
            <pc:sldMk cId="3551016666" sldId="2111"/>
            <ac:spMk id="2" creationId="{6BD4B630-7169-4DE1-8412-62889EF8308F}"/>
          </ac:spMkLst>
        </pc:spChg>
        <pc:spChg chg="mod">
          <ac:chgData name="Parker, Brett" userId="6989d706-e1f3-4cda-ab7c-6c1216d22d98" providerId="ADAL" clId="{55305106-CF52-4ABD-B964-7A12F2064966}" dt="2020-11-03T16:49:04.499" v="5208" actId="1035"/>
          <ac:spMkLst>
            <pc:docMk/>
            <pc:sldMk cId="3551016666" sldId="2111"/>
            <ac:spMk id="5" creationId="{F6560FDD-F043-42B5-811B-34DA196555C5}"/>
          </ac:spMkLst>
        </pc:spChg>
        <pc:spChg chg="mod">
          <ac:chgData name="Parker, Brett" userId="6989d706-e1f3-4cda-ab7c-6c1216d22d98" providerId="ADAL" clId="{55305106-CF52-4ABD-B964-7A12F2064966}" dt="2020-10-29T18:16:11.046" v="3167" actId="1076"/>
          <ac:spMkLst>
            <pc:docMk/>
            <pc:sldMk cId="3551016666" sldId="2111"/>
            <ac:spMk id="11" creationId="{1EF757F1-78CD-4B39-AF4F-5489C9D0305E}"/>
          </ac:spMkLst>
        </pc:spChg>
        <pc:spChg chg="add mod">
          <ac:chgData name="Parker, Brett" userId="6989d706-e1f3-4cda-ab7c-6c1216d22d98" providerId="ADAL" clId="{55305106-CF52-4ABD-B964-7A12F2064966}" dt="2020-10-29T18:07:31.916" v="2894" actId="947"/>
          <ac:spMkLst>
            <pc:docMk/>
            <pc:sldMk cId="3551016666" sldId="2111"/>
            <ac:spMk id="12" creationId="{5048E389-42E4-44C0-941E-E8C7A0578D06}"/>
          </ac:spMkLst>
        </pc:spChg>
        <pc:spChg chg="add mod">
          <ac:chgData name="Parker, Brett" userId="6989d706-e1f3-4cda-ab7c-6c1216d22d98" providerId="ADAL" clId="{55305106-CF52-4ABD-B964-7A12F2064966}" dt="2020-10-29T17:56:12.284" v="2548" actId="688"/>
          <ac:spMkLst>
            <pc:docMk/>
            <pc:sldMk cId="3551016666" sldId="2111"/>
            <ac:spMk id="17" creationId="{2D8AF1A9-FA95-4876-A15C-94DB4A669481}"/>
          </ac:spMkLst>
        </pc:spChg>
        <pc:spChg chg="del">
          <ac:chgData name="Parker, Brett" userId="6989d706-e1f3-4cda-ab7c-6c1216d22d98" providerId="ADAL" clId="{55305106-CF52-4ABD-B964-7A12F2064966}" dt="2020-10-28T21:17:18.697" v="1765" actId="478"/>
          <ac:spMkLst>
            <pc:docMk/>
            <pc:sldMk cId="3551016666" sldId="2111"/>
            <ac:spMk id="18" creationId="{A8E6883F-D49B-4B1D-8ED4-BB60EB94E937}"/>
          </ac:spMkLst>
        </pc:spChg>
        <pc:spChg chg="add mod">
          <ac:chgData name="Parker, Brett" userId="6989d706-e1f3-4cda-ab7c-6c1216d22d98" providerId="ADAL" clId="{55305106-CF52-4ABD-B964-7A12F2064966}" dt="2020-10-29T17:57:51.640" v="2572" actId="1035"/>
          <ac:spMkLst>
            <pc:docMk/>
            <pc:sldMk cId="3551016666" sldId="2111"/>
            <ac:spMk id="21" creationId="{2F7A0ECF-48DC-45E5-9DD1-3D46771BF39A}"/>
          </ac:spMkLst>
        </pc:spChg>
        <pc:spChg chg="add mod">
          <ac:chgData name="Parker, Brett" userId="6989d706-e1f3-4cda-ab7c-6c1216d22d98" providerId="ADAL" clId="{55305106-CF52-4ABD-B964-7A12F2064966}" dt="2020-10-29T17:57:39.159" v="2571" actId="1036"/>
          <ac:spMkLst>
            <pc:docMk/>
            <pc:sldMk cId="3551016666" sldId="2111"/>
            <ac:spMk id="30" creationId="{03640DDE-6BCF-4CB2-A424-D20E8B24B8BF}"/>
          </ac:spMkLst>
        </pc:spChg>
        <pc:spChg chg="add mod">
          <ac:chgData name="Parker, Brett" userId="6989d706-e1f3-4cda-ab7c-6c1216d22d98" providerId="ADAL" clId="{55305106-CF52-4ABD-B964-7A12F2064966}" dt="2020-10-29T17:57:16.937" v="2563" actId="1076"/>
          <ac:spMkLst>
            <pc:docMk/>
            <pc:sldMk cId="3551016666" sldId="2111"/>
            <ac:spMk id="31" creationId="{453A080A-0CFB-43FD-9594-82386AA40DDA}"/>
          </ac:spMkLst>
        </pc:spChg>
        <pc:spChg chg="add mod">
          <ac:chgData name="Parker, Brett" userId="6989d706-e1f3-4cda-ab7c-6c1216d22d98" providerId="ADAL" clId="{55305106-CF52-4ABD-B964-7A12F2064966}" dt="2020-10-29T18:15:59.798" v="3166" actId="1076"/>
          <ac:spMkLst>
            <pc:docMk/>
            <pc:sldMk cId="3551016666" sldId="2111"/>
            <ac:spMk id="32" creationId="{14D64F37-0A6C-4413-80B2-EACBED521786}"/>
          </ac:spMkLst>
        </pc:spChg>
        <pc:spChg chg="del mod">
          <ac:chgData name="Parker, Brett" userId="6989d706-e1f3-4cda-ab7c-6c1216d22d98" providerId="ADAL" clId="{55305106-CF52-4ABD-B964-7A12F2064966}" dt="2020-10-29T17:41:02.972" v="2269" actId="478"/>
          <ac:spMkLst>
            <pc:docMk/>
            <pc:sldMk cId="3551016666" sldId="2111"/>
            <ac:spMk id="35" creationId="{1C759D89-1476-464E-A145-50BD5CDB0708}"/>
          </ac:spMkLst>
        </pc:spChg>
        <pc:spChg chg="del mod">
          <ac:chgData name="Parker, Brett" userId="6989d706-e1f3-4cda-ab7c-6c1216d22d98" providerId="ADAL" clId="{55305106-CF52-4ABD-B964-7A12F2064966}" dt="2020-10-29T17:41:02.972" v="2269" actId="478"/>
          <ac:spMkLst>
            <pc:docMk/>
            <pc:sldMk cId="3551016666" sldId="2111"/>
            <ac:spMk id="39" creationId="{4D1F89E6-2D25-4548-9F8D-99BA2ACF83A6}"/>
          </ac:spMkLst>
        </pc:spChg>
        <pc:spChg chg="del mod">
          <ac:chgData name="Parker, Brett" userId="6989d706-e1f3-4cda-ab7c-6c1216d22d98" providerId="ADAL" clId="{55305106-CF52-4ABD-B964-7A12F2064966}" dt="2020-10-29T17:41:02.972" v="2269" actId="478"/>
          <ac:spMkLst>
            <pc:docMk/>
            <pc:sldMk cId="3551016666" sldId="2111"/>
            <ac:spMk id="41" creationId="{69A64E2F-BE8F-45AE-9F7D-4CEE8692507D}"/>
          </ac:spMkLst>
        </pc:spChg>
        <pc:spChg chg="del">
          <ac:chgData name="Parker, Brett" userId="6989d706-e1f3-4cda-ab7c-6c1216d22d98" providerId="ADAL" clId="{55305106-CF52-4ABD-B964-7A12F2064966}" dt="2020-10-28T21:17:10.074" v="1763" actId="478"/>
          <ac:spMkLst>
            <pc:docMk/>
            <pc:sldMk cId="3551016666" sldId="2111"/>
            <ac:spMk id="45" creationId="{D8B04DBA-52E9-4186-9936-F2E6449256F4}"/>
          </ac:spMkLst>
        </pc:spChg>
        <pc:picChg chg="add del mod">
          <ac:chgData name="Parker, Brett" userId="6989d706-e1f3-4cda-ab7c-6c1216d22d98" providerId="ADAL" clId="{55305106-CF52-4ABD-B964-7A12F2064966}" dt="2020-10-29T17:48:08.693" v="2285" actId="478"/>
          <ac:picMkLst>
            <pc:docMk/>
            <pc:sldMk cId="3551016666" sldId="2111"/>
            <ac:picMk id="6" creationId="{C2F2A73F-288C-43BA-9DDE-AA697888178D}"/>
          </ac:picMkLst>
        </pc:picChg>
        <pc:picChg chg="add mod modCrop">
          <ac:chgData name="Parker, Brett" userId="6989d706-e1f3-4cda-ab7c-6c1216d22d98" providerId="ADAL" clId="{55305106-CF52-4ABD-B964-7A12F2064966}" dt="2020-10-29T17:54:48.715" v="2410" actId="1076"/>
          <ac:picMkLst>
            <pc:docMk/>
            <pc:sldMk cId="3551016666" sldId="2111"/>
            <ac:picMk id="8" creationId="{EEC4E8E4-A180-4797-871D-5854DE960998}"/>
          </ac:picMkLst>
        </pc:picChg>
        <pc:picChg chg="add mod">
          <ac:chgData name="Parker, Brett" userId="6989d706-e1f3-4cda-ab7c-6c1216d22d98" providerId="ADAL" clId="{55305106-CF52-4ABD-B964-7A12F2064966}" dt="2020-10-29T17:50:53.856" v="2353" actId="14100"/>
          <ac:picMkLst>
            <pc:docMk/>
            <pc:sldMk cId="3551016666" sldId="2111"/>
            <ac:picMk id="10" creationId="{FD2C623B-ABFD-41E3-9030-1E50080F56F5}"/>
          </ac:picMkLst>
        </pc:picChg>
        <pc:picChg chg="del mod">
          <ac:chgData name="Parker, Brett" userId="6989d706-e1f3-4cda-ab7c-6c1216d22d98" providerId="ADAL" clId="{55305106-CF52-4ABD-B964-7A12F2064966}" dt="2020-10-28T21:17:13.034" v="1764" actId="478"/>
          <ac:picMkLst>
            <pc:docMk/>
            <pc:sldMk cId="3551016666" sldId="2111"/>
            <ac:picMk id="15" creationId="{BDC27583-4337-4F28-A1EF-3660D00C9915}"/>
          </ac:picMkLst>
        </pc:picChg>
        <pc:picChg chg="del mod">
          <ac:chgData name="Parker, Brett" userId="6989d706-e1f3-4cda-ab7c-6c1216d22d98" providerId="ADAL" clId="{55305106-CF52-4ABD-B964-7A12F2064966}" dt="2020-10-29T17:41:02.972" v="2269" actId="478"/>
          <ac:picMkLst>
            <pc:docMk/>
            <pc:sldMk cId="3551016666" sldId="2111"/>
            <ac:picMk id="34" creationId="{D6E0D26F-1672-46A9-9B67-78EAC717F0DB}"/>
          </ac:picMkLst>
        </pc:picChg>
        <pc:picChg chg="del">
          <ac:chgData name="Parker, Brett" userId="6989d706-e1f3-4cda-ab7c-6c1216d22d98" providerId="ADAL" clId="{55305106-CF52-4ABD-B964-7A12F2064966}" dt="2020-10-28T21:17:04.953" v="1762" actId="478"/>
          <ac:picMkLst>
            <pc:docMk/>
            <pc:sldMk cId="3551016666" sldId="2111"/>
            <ac:picMk id="44" creationId="{3B637F20-3698-491A-81FD-53ADA73DE759}"/>
          </ac:picMkLst>
        </pc:picChg>
        <pc:cxnChg chg="add mod">
          <ac:chgData name="Parker, Brett" userId="6989d706-e1f3-4cda-ab7c-6c1216d22d98" providerId="ADAL" clId="{55305106-CF52-4ABD-B964-7A12F2064966}" dt="2020-10-29T17:51:52.384" v="2360" actId="14100"/>
          <ac:cxnSpMkLst>
            <pc:docMk/>
            <pc:sldMk cId="3551016666" sldId="2111"/>
            <ac:cxnSpMk id="14" creationId="{1E8F8D46-D4C1-4AE7-99F6-8A7C62B3DB3E}"/>
          </ac:cxnSpMkLst>
        </pc:cxnChg>
        <pc:cxnChg chg="add del mod">
          <ac:chgData name="Parker, Brett" userId="6989d706-e1f3-4cda-ab7c-6c1216d22d98" providerId="ADAL" clId="{55305106-CF52-4ABD-B964-7A12F2064966}" dt="2020-10-29T17:54:58.742" v="2412" actId="478"/>
          <ac:cxnSpMkLst>
            <pc:docMk/>
            <pc:sldMk cId="3551016666" sldId="2111"/>
            <ac:cxnSpMk id="19" creationId="{8D5A49B9-5AF8-466C-8998-FD96AFA67ECF}"/>
          </ac:cxnSpMkLst>
        </pc:cxnChg>
        <pc:cxnChg chg="del mod">
          <ac:chgData name="Parker, Brett" userId="6989d706-e1f3-4cda-ab7c-6c1216d22d98" providerId="ADAL" clId="{55305106-CF52-4ABD-B964-7A12F2064966}" dt="2020-10-29T17:41:02.972" v="2269" actId="478"/>
          <ac:cxnSpMkLst>
            <pc:docMk/>
            <pc:sldMk cId="3551016666" sldId="2111"/>
            <ac:cxnSpMk id="36" creationId="{84FA9EC5-3AC1-4B7B-A8AF-072F9197E82A}"/>
          </ac:cxnSpMkLst>
        </pc:cxnChg>
        <pc:cxnChg chg="del mod">
          <ac:chgData name="Parker, Brett" userId="6989d706-e1f3-4cda-ab7c-6c1216d22d98" providerId="ADAL" clId="{55305106-CF52-4ABD-B964-7A12F2064966}" dt="2020-10-29T17:41:02.972" v="2269" actId="478"/>
          <ac:cxnSpMkLst>
            <pc:docMk/>
            <pc:sldMk cId="3551016666" sldId="2111"/>
            <ac:cxnSpMk id="37" creationId="{CABE1E36-E2C4-4A4B-B064-04C1617D9A56}"/>
          </ac:cxnSpMkLst>
        </pc:cxnChg>
        <pc:cxnChg chg="del mod">
          <ac:chgData name="Parker, Brett" userId="6989d706-e1f3-4cda-ab7c-6c1216d22d98" providerId="ADAL" clId="{55305106-CF52-4ABD-B964-7A12F2064966}" dt="2020-10-29T17:41:02.972" v="2269" actId="478"/>
          <ac:cxnSpMkLst>
            <pc:docMk/>
            <pc:sldMk cId="3551016666" sldId="2111"/>
            <ac:cxnSpMk id="40" creationId="{13C0B6EE-45B9-4701-BD11-54FFC8D30355}"/>
          </ac:cxnSpMkLst>
        </pc:cxnChg>
        <pc:cxnChg chg="del mod">
          <ac:chgData name="Parker, Brett" userId="6989d706-e1f3-4cda-ab7c-6c1216d22d98" providerId="ADAL" clId="{55305106-CF52-4ABD-B964-7A12F2064966}" dt="2020-10-29T17:41:02.972" v="2269" actId="478"/>
          <ac:cxnSpMkLst>
            <pc:docMk/>
            <pc:sldMk cId="3551016666" sldId="2111"/>
            <ac:cxnSpMk id="42" creationId="{EBE78976-E8F6-4123-A990-29B3D1F8A343}"/>
          </ac:cxnSpMkLst>
        </pc:cxnChg>
        <pc:cxnChg chg="del mod">
          <ac:chgData name="Parker, Brett" userId="6989d706-e1f3-4cda-ab7c-6c1216d22d98" providerId="ADAL" clId="{55305106-CF52-4ABD-B964-7A12F2064966}" dt="2020-10-28T21:17:10.074" v="1763" actId="478"/>
          <ac:cxnSpMkLst>
            <pc:docMk/>
            <pc:sldMk cId="3551016666" sldId="2111"/>
            <ac:cxnSpMk id="46" creationId="{6B2C0ED1-A749-49CD-8161-763FEBB345A0}"/>
          </ac:cxnSpMkLst>
        </pc:cxnChg>
      </pc:sldChg>
      <pc:sldChg chg="addSp delSp modSp">
        <pc:chgData name="Parker, Brett" userId="6989d706-e1f3-4cda-ab7c-6c1216d22d98" providerId="ADAL" clId="{55305106-CF52-4ABD-B964-7A12F2064966}" dt="2020-11-02T20:32:14.097" v="4347" actId="20577"/>
        <pc:sldMkLst>
          <pc:docMk/>
          <pc:sldMk cId="546276262" sldId="2113"/>
        </pc:sldMkLst>
        <pc:spChg chg="mod">
          <ac:chgData name="Parker, Brett" userId="6989d706-e1f3-4cda-ab7c-6c1216d22d98" providerId="ADAL" clId="{55305106-CF52-4ABD-B964-7A12F2064966}" dt="2020-11-02T20:01:31.704" v="3352" actId="1035"/>
          <ac:spMkLst>
            <pc:docMk/>
            <pc:sldMk cId="546276262" sldId="2113"/>
            <ac:spMk id="2" creationId="{E457DA9D-8A6E-4D17-B30B-7134E1F58A48}"/>
          </ac:spMkLst>
        </pc:spChg>
        <pc:spChg chg="add del mod">
          <ac:chgData name="Parker, Brett" userId="6989d706-e1f3-4cda-ab7c-6c1216d22d98" providerId="ADAL" clId="{55305106-CF52-4ABD-B964-7A12F2064966}" dt="2020-11-02T19:53:17.282" v="3252" actId="478"/>
          <ac:spMkLst>
            <pc:docMk/>
            <pc:sldMk cId="546276262" sldId="2113"/>
            <ac:spMk id="4" creationId="{B0C83EEB-81C9-4A73-A498-731252A4CEF7}"/>
          </ac:spMkLst>
        </pc:spChg>
        <pc:spChg chg="mod ord">
          <ac:chgData name="Parker, Brett" userId="6989d706-e1f3-4cda-ab7c-6c1216d22d98" providerId="ADAL" clId="{55305106-CF52-4ABD-B964-7A12F2064966}" dt="2020-11-02T20:05:54.906" v="3436" actId="1038"/>
          <ac:spMkLst>
            <pc:docMk/>
            <pc:sldMk cId="546276262" sldId="2113"/>
            <ac:spMk id="7" creationId="{02B3E0FE-836F-4C52-9D1F-00943E360EED}"/>
          </ac:spMkLst>
        </pc:spChg>
        <pc:spChg chg="del mod">
          <ac:chgData name="Parker, Brett" userId="6989d706-e1f3-4cda-ab7c-6c1216d22d98" providerId="ADAL" clId="{55305106-CF52-4ABD-B964-7A12F2064966}" dt="2020-11-02T20:07:47.350" v="3477" actId="478"/>
          <ac:spMkLst>
            <pc:docMk/>
            <pc:sldMk cId="546276262" sldId="2113"/>
            <ac:spMk id="9" creationId="{3F0F81BD-6448-4EA5-880A-435FEC5D3874}"/>
          </ac:spMkLst>
        </pc:spChg>
        <pc:spChg chg="del mod">
          <ac:chgData name="Parker, Brett" userId="6989d706-e1f3-4cda-ab7c-6c1216d22d98" providerId="ADAL" clId="{55305106-CF52-4ABD-B964-7A12F2064966}" dt="2020-11-02T20:07:47.350" v="3477" actId="478"/>
          <ac:spMkLst>
            <pc:docMk/>
            <pc:sldMk cId="546276262" sldId="2113"/>
            <ac:spMk id="11" creationId="{9F48B13B-B8F4-4FB5-84BF-1618902AF21D}"/>
          </ac:spMkLst>
        </pc:spChg>
        <pc:spChg chg="mod ord">
          <ac:chgData name="Parker, Brett" userId="6989d706-e1f3-4cda-ab7c-6c1216d22d98" providerId="ADAL" clId="{55305106-CF52-4ABD-B964-7A12F2064966}" dt="2020-11-02T20:14:40.062" v="3690"/>
          <ac:spMkLst>
            <pc:docMk/>
            <pc:sldMk cId="546276262" sldId="2113"/>
            <ac:spMk id="13" creationId="{8073DBBC-2ACE-48BD-B8CB-EEAF30AF0DB8}"/>
          </ac:spMkLst>
        </pc:spChg>
        <pc:spChg chg="add del mod">
          <ac:chgData name="Parker, Brett" userId="6989d706-e1f3-4cda-ab7c-6c1216d22d98" providerId="ADAL" clId="{55305106-CF52-4ABD-B964-7A12F2064966}" dt="2020-11-02T19:53:24.840" v="3254" actId="478"/>
          <ac:spMkLst>
            <pc:docMk/>
            <pc:sldMk cId="546276262" sldId="2113"/>
            <ac:spMk id="14" creationId="{6D5B7E8F-85E4-4BE6-B1D0-B4B0FA43EF6B}"/>
          </ac:spMkLst>
        </pc:spChg>
        <pc:spChg chg="add mod ord">
          <ac:chgData name="Parker, Brett" userId="6989d706-e1f3-4cda-ab7c-6c1216d22d98" providerId="ADAL" clId="{55305106-CF52-4ABD-B964-7A12F2064966}" dt="2020-11-02T20:07:35.852" v="3476" actId="14861"/>
          <ac:spMkLst>
            <pc:docMk/>
            <pc:sldMk cId="546276262" sldId="2113"/>
            <ac:spMk id="25" creationId="{55560177-EB73-463E-AEC0-A1B835F68483}"/>
          </ac:spMkLst>
        </pc:spChg>
        <pc:spChg chg="add mod">
          <ac:chgData name="Parker, Brett" userId="6989d706-e1f3-4cda-ab7c-6c1216d22d98" providerId="ADAL" clId="{55305106-CF52-4ABD-B964-7A12F2064966}" dt="2020-11-02T20:05:42.408" v="3427" actId="1037"/>
          <ac:spMkLst>
            <pc:docMk/>
            <pc:sldMk cId="546276262" sldId="2113"/>
            <ac:spMk id="26" creationId="{F6A0A865-172E-477C-A7AE-859FC750DF44}"/>
          </ac:spMkLst>
        </pc:spChg>
        <pc:spChg chg="add mod">
          <ac:chgData name="Parker, Brett" userId="6989d706-e1f3-4cda-ab7c-6c1216d22d98" providerId="ADAL" clId="{55305106-CF52-4ABD-B964-7A12F2064966}" dt="2020-11-02T20:07:03.561" v="3473" actId="20577"/>
          <ac:spMkLst>
            <pc:docMk/>
            <pc:sldMk cId="546276262" sldId="2113"/>
            <ac:spMk id="27" creationId="{5597C645-F932-47DA-AAD9-BD1357580A07}"/>
          </ac:spMkLst>
        </pc:spChg>
        <pc:spChg chg="add mod">
          <ac:chgData name="Parker, Brett" userId="6989d706-e1f3-4cda-ab7c-6c1216d22d98" providerId="ADAL" clId="{55305106-CF52-4ABD-B964-7A12F2064966}" dt="2020-11-02T20:07:15.062" v="3475" actId="20577"/>
          <ac:spMkLst>
            <pc:docMk/>
            <pc:sldMk cId="546276262" sldId="2113"/>
            <ac:spMk id="28" creationId="{117C721B-B670-4B78-9466-88EB856D960C}"/>
          </ac:spMkLst>
        </pc:spChg>
        <pc:spChg chg="add mod">
          <ac:chgData name="Parker, Brett" userId="6989d706-e1f3-4cda-ab7c-6c1216d22d98" providerId="ADAL" clId="{55305106-CF52-4ABD-B964-7A12F2064966}" dt="2020-11-02T20:32:14.097" v="4347" actId="20577"/>
          <ac:spMkLst>
            <pc:docMk/>
            <pc:sldMk cId="546276262" sldId="2113"/>
            <ac:spMk id="29" creationId="{72FFC79A-C5E9-4B0B-A6AD-638ACC53556A}"/>
          </ac:spMkLst>
        </pc:spChg>
        <pc:spChg chg="add del mod">
          <ac:chgData name="Parker, Brett" userId="6989d706-e1f3-4cda-ab7c-6c1216d22d98" providerId="ADAL" clId="{55305106-CF52-4ABD-B964-7A12F2064966}" dt="2020-11-02T20:26:20.158" v="4003" actId="478"/>
          <ac:spMkLst>
            <pc:docMk/>
            <pc:sldMk cId="546276262" sldId="2113"/>
            <ac:spMk id="30" creationId="{41AC463C-5908-4C7F-B868-C8F25EDE96B2}"/>
          </ac:spMkLst>
        </pc:spChg>
        <pc:picChg chg="del">
          <ac:chgData name="Parker, Brett" userId="6989d706-e1f3-4cda-ab7c-6c1216d22d98" providerId="ADAL" clId="{55305106-CF52-4ABD-B964-7A12F2064966}" dt="2020-11-02T19:53:14.340" v="3251" actId="478"/>
          <ac:picMkLst>
            <pc:docMk/>
            <pc:sldMk cId="546276262" sldId="2113"/>
            <ac:picMk id="6" creationId="{918B080E-95E8-47A2-8B59-E4A5896D14B2}"/>
          </ac:picMkLst>
        </pc:picChg>
        <pc:picChg chg="del">
          <ac:chgData name="Parker, Brett" userId="6989d706-e1f3-4cda-ab7c-6c1216d22d98" providerId="ADAL" clId="{55305106-CF52-4ABD-B964-7A12F2064966}" dt="2020-11-02T19:53:22.409" v="3253" actId="478"/>
          <ac:picMkLst>
            <pc:docMk/>
            <pc:sldMk cId="546276262" sldId="2113"/>
            <ac:picMk id="8" creationId="{1C6C3B18-D0B1-43CF-8A88-4BDBB5F97890}"/>
          </ac:picMkLst>
        </pc:picChg>
        <pc:picChg chg="del">
          <ac:chgData name="Parker, Brett" userId="6989d706-e1f3-4cda-ab7c-6c1216d22d98" providerId="ADAL" clId="{55305106-CF52-4ABD-B964-7A12F2064966}" dt="2020-11-02T19:53:26.367" v="3255" actId="478"/>
          <ac:picMkLst>
            <pc:docMk/>
            <pc:sldMk cId="546276262" sldId="2113"/>
            <ac:picMk id="10" creationId="{9A04267F-22DA-4B17-A586-5BC46880C06B}"/>
          </ac:picMkLst>
        </pc:picChg>
        <pc:picChg chg="add mod">
          <ac:chgData name="Parker, Brett" userId="6989d706-e1f3-4cda-ab7c-6c1216d22d98" providerId="ADAL" clId="{55305106-CF52-4ABD-B964-7A12F2064966}" dt="2020-11-02T20:01:42.091" v="3353" actId="1076"/>
          <ac:picMkLst>
            <pc:docMk/>
            <pc:sldMk cId="546276262" sldId="2113"/>
            <ac:picMk id="15" creationId="{6903A488-D657-4242-BC05-DB3074CB39A1}"/>
          </ac:picMkLst>
        </pc:picChg>
        <pc:picChg chg="add mod">
          <ac:chgData name="Parker, Brett" userId="6989d706-e1f3-4cda-ab7c-6c1216d22d98" providerId="ADAL" clId="{55305106-CF52-4ABD-B964-7A12F2064966}" dt="2020-11-02T20:01:42.091" v="3353" actId="1076"/>
          <ac:picMkLst>
            <pc:docMk/>
            <pc:sldMk cId="546276262" sldId="2113"/>
            <ac:picMk id="16" creationId="{44E83320-6B4D-40B8-9098-215C0B620AA0}"/>
          </ac:picMkLst>
        </pc:picChg>
        <pc:picChg chg="add mod ord">
          <ac:chgData name="Parker, Brett" userId="6989d706-e1f3-4cda-ab7c-6c1216d22d98" providerId="ADAL" clId="{55305106-CF52-4ABD-B964-7A12F2064966}" dt="2020-11-02T20:00:28.996" v="3317" actId="1076"/>
          <ac:picMkLst>
            <pc:docMk/>
            <pc:sldMk cId="546276262" sldId="2113"/>
            <ac:picMk id="17" creationId="{F46A7D31-27FD-43D8-B3E0-D635D1AAD663}"/>
          </ac:picMkLst>
        </pc:picChg>
        <pc:picChg chg="add mod">
          <ac:chgData name="Parker, Brett" userId="6989d706-e1f3-4cda-ab7c-6c1216d22d98" providerId="ADAL" clId="{55305106-CF52-4ABD-B964-7A12F2064966}" dt="2020-11-02T20:00:28.996" v="3317" actId="1076"/>
          <ac:picMkLst>
            <pc:docMk/>
            <pc:sldMk cId="546276262" sldId="2113"/>
            <ac:picMk id="18" creationId="{D9D391C2-237B-4F00-8FFD-4A3C540AB715}"/>
          </ac:picMkLst>
        </pc:picChg>
        <pc:cxnChg chg="add del mod">
          <ac:chgData name="Parker, Brett" userId="6989d706-e1f3-4cda-ab7c-6c1216d22d98" providerId="ADAL" clId="{55305106-CF52-4ABD-B964-7A12F2064966}" dt="2020-11-02T19:59:36.230" v="3305" actId="478"/>
          <ac:cxnSpMkLst>
            <pc:docMk/>
            <pc:sldMk cId="546276262" sldId="2113"/>
            <ac:cxnSpMk id="20" creationId="{3B6CD24E-71EF-432B-935C-74297A52DA0B}"/>
          </ac:cxnSpMkLst>
        </pc:cxnChg>
        <pc:cxnChg chg="add del mod">
          <ac:chgData name="Parker, Brett" userId="6989d706-e1f3-4cda-ab7c-6c1216d22d98" providerId="ADAL" clId="{55305106-CF52-4ABD-B964-7A12F2064966}" dt="2020-11-02T19:59:38.440" v="3306" actId="478"/>
          <ac:cxnSpMkLst>
            <pc:docMk/>
            <pc:sldMk cId="546276262" sldId="2113"/>
            <ac:cxnSpMk id="21" creationId="{78419661-590B-42A2-AA97-883B66865BFF}"/>
          </ac:cxnSpMkLst>
        </pc:cxnChg>
        <pc:cxnChg chg="add del mod">
          <ac:chgData name="Parker, Brett" userId="6989d706-e1f3-4cda-ab7c-6c1216d22d98" providerId="ADAL" clId="{55305106-CF52-4ABD-B964-7A12F2064966}" dt="2020-11-02T20:02:27.108" v="3358" actId="478"/>
          <ac:cxnSpMkLst>
            <pc:docMk/>
            <pc:sldMk cId="546276262" sldId="2113"/>
            <ac:cxnSpMk id="23" creationId="{2D271211-BAC2-46B7-BDF2-605C38572C0E}"/>
          </ac:cxnSpMkLst>
        </pc:cxnChg>
        <pc:cxnChg chg="add del mod">
          <ac:chgData name="Parker, Brett" userId="6989d706-e1f3-4cda-ab7c-6c1216d22d98" providerId="ADAL" clId="{55305106-CF52-4ABD-B964-7A12F2064966}" dt="2020-11-02T20:00:16.165" v="3316" actId="478"/>
          <ac:cxnSpMkLst>
            <pc:docMk/>
            <pc:sldMk cId="546276262" sldId="2113"/>
            <ac:cxnSpMk id="24" creationId="{519A368F-2D3C-4689-B54C-506B81989DEB}"/>
          </ac:cxnSpMkLst>
        </pc:cxnChg>
      </pc:sldChg>
      <pc:sldChg chg="addSp delSp modSp ord">
        <pc:chgData name="Parker, Brett" userId="6989d706-e1f3-4cda-ab7c-6c1216d22d98" providerId="ADAL" clId="{55305106-CF52-4ABD-B964-7A12F2064966}" dt="2020-11-03T18:28:13.459" v="6179" actId="20577"/>
        <pc:sldMkLst>
          <pc:docMk/>
          <pc:sldMk cId="669698625" sldId="2114"/>
        </pc:sldMkLst>
        <pc:spChg chg="mod">
          <ac:chgData name="Parker, Brett" userId="6989d706-e1f3-4cda-ab7c-6c1216d22d98" providerId="ADAL" clId="{55305106-CF52-4ABD-B964-7A12F2064966}" dt="2020-11-03T18:07:17.391" v="5834" actId="122"/>
          <ac:spMkLst>
            <pc:docMk/>
            <pc:sldMk cId="669698625" sldId="2114"/>
            <ac:spMk id="2" creationId="{3B637953-8675-4B74-815D-640DFFA5B85D}"/>
          </ac:spMkLst>
        </pc:spChg>
        <pc:spChg chg="del mod">
          <ac:chgData name="Parker, Brett" userId="6989d706-e1f3-4cda-ab7c-6c1216d22d98" providerId="ADAL" clId="{55305106-CF52-4ABD-B964-7A12F2064966}" dt="2020-11-03T18:01:48.867" v="5772" actId="478"/>
          <ac:spMkLst>
            <pc:docMk/>
            <pc:sldMk cId="669698625" sldId="2114"/>
            <ac:spMk id="3" creationId="{DF717445-83D0-4C90-9B55-9888ADD59F1D}"/>
          </ac:spMkLst>
        </pc:spChg>
        <pc:spChg chg="del">
          <ac:chgData name="Parker, Brett" userId="6989d706-e1f3-4cda-ab7c-6c1216d22d98" providerId="ADAL" clId="{55305106-CF52-4ABD-B964-7A12F2064966}" dt="2020-11-03T18:00:43.273" v="5725" actId="478"/>
          <ac:spMkLst>
            <pc:docMk/>
            <pc:sldMk cId="669698625" sldId="2114"/>
            <ac:spMk id="6" creationId="{97E4F394-0965-40F6-AFFB-4398C35325DA}"/>
          </ac:spMkLst>
        </pc:spChg>
        <pc:spChg chg="add mod">
          <ac:chgData name="Parker, Brett" userId="6989d706-e1f3-4cda-ab7c-6c1216d22d98" providerId="ADAL" clId="{55305106-CF52-4ABD-B964-7A12F2064966}" dt="2020-11-03T18:28:13.459" v="6179" actId="20577"/>
          <ac:spMkLst>
            <pc:docMk/>
            <pc:sldMk cId="669698625" sldId="2114"/>
            <ac:spMk id="7" creationId="{95ED4E59-7ADE-4E09-8505-0A51196EB566}"/>
          </ac:spMkLst>
        </pc:spChg>
        <pc:picChg chg="del">
          <ac:chgData name="Parker, Brett" userId="6989d706-e1f3-4cda-ab7c-6c1216d22d98" providerId="ADAL" clId="{55305106-CF52-4ABD-B964-7A12F2064966}" dt="2020-11-03T18:00:32.864" v="5724" actId="478"/>
          <ac:picMkLst>
            <pc:docMk/>
            <pc:sldMk cId="669698625" sldId="2114"/>
            <ac:picMk id="4" creationId="{D9CEF9AB-2AFC-4B6F-8490-BAB15DBDF569}"/>
          </ac:picMkLst>
        </pc:picChg>
        <pc:picChg chg="mod">
          <ac:chgData name="Parker, Brett" userId="6989d706-e1f3-4cda-ab7c-6c1216d22d98" providerId="ADAL" clId="{55305106-CF52-4ABD-B964-7A12F2064966}" dt="2020-11-03T18:11:30.779" v="5971" actId="1076"/>
          <ac:picMkLst>
            <pc:docMk/>
            <pc:sldMk cId="669698625" sldId="2114"/>
            <ac:picMk id="5" creationId="{6031E67A-60E1-406E-B051-6B3255E07C0C}"/>
          </ac:picMkLst>
        </pc:picChg>
      </pc:sldChg>
      <pc:sldChg chg="del">
        <pc:chgData name="Parker, Brett" userId="6989d706-e1f3-4cda-ab7c-6c1216d22d98" providerId="ADAL" clId="{55305106-CF52-4ABD-B964-7A12F2064966}" dt="2020-10-28T21:11:14.148" v="1556" actId="2696"/>
        <pc:sldMkLst>
          <pc:docMk/>
          <pc:sldMk cId="34445751" sldId="2116"/>
        </pc:sldMkLst>
      </pc:sldChg>
      <pc:sldChg chg="del">
        <pc:chgData name="Parker, Brett" userId="6989d706-e1f3-4cda-ab7c-6c1216d22d98" providerId="ADAL" clId="{55305106-CF52-4ABD-B964-7A12F2064966}" dt="2020-10-28T21:09:01.318" v="1549" actId="2696"/>
        <pc:sldMkLst>
          <pc:docMk/>
          <pc:sldMk cId="945000503" sldId="2117"/>
        </pc:sldMkLst>
      </pc:sldChg>
      <pc:sldChg chg="addSp delSp modSp">
        <pc:chgData name="Parker, Brett" userId="6989d706-e1f3-4cda-ab7c-6c1216d22d98" providerId="ADAL" clId="{55305106-CF52-4ABD-B964-7A12F2064966}" dt="2020-11-03T16:52:29.670" v="5228" actId="14100"/>
        <pc:sldMkLst>
          <pc:docMk/>
          <pc:sldMk cId="3617106917" sldId="2119"/>
        </pc:sldMkLst>
        <pc:spChg chg="del mod">
          <ac:chgData name="Parker, Brett" userId="6989d706-e1f3-4cda-ab7c-6c1216d22d98" providerId="ADAL" clId="{55305106-CF52-4ABD-B964-7A12F2064966}" dt="2020-11-03T16:28:41.784" v="4904" actId="478"/>
          <ac:spMkLst>
            <pc:docMk/>
            <pc:sldMk cId="3617106917" sldId="2119"/>
            <ac:spMk id="2" creationId="{5138F1B1-67A9-43AA-B61F-BD66EDE66318}"/>
          </ac:spMkLst>
        </pc:spChg>
        <pc:spChg chg="add del mod">
          <ac:chgData name="Parker, Brett" userId="6989d706-e1f3-4cda-ab7c-6c1216d22d98" providerId="ADAL" clId="{55305106-CF52-4ABD-B964-7A12F2064966}" dt="2020-11-03T16:28:45.004" v="4905" actId="478"/>
          <ac:spMkLst>
            <pc:docMk/>
            <pc:sldMk cId="3617106917" sldId="2119"/>
            <ac:spMk id="4" creationId="{62473D1F-D31C-445E-8BC7-5EC192D7887D}"/>
          </ac:spMkLst>
        </pc:spChg>
        <pc:spChg chg="add del mod">
          <ac:chgData name="Parker, Brett" userId="6989d706-e1f3-4cda-ab7c-6c1216d22d98" providerId="ADAL" clId="{55305106-CF52-4ABD-B964-7A12F2064966}" dt="2020-11-03T16:28:59.111" v="4909" actId="478"/>
          <ac:spMkLst>
            <pc:docMk/>
            <pc:sldMk cId="3617106917" sldId="2119"/>
            <ac:spMk id="6" creationId="{44484F6D-8CDE-4E23-AC9D-75AF15661962}"/>
          </ac:spMkLst>
        </pc:spChg>
        <pc:spChg chg="add del mod">
          <ac:chgData name="Parker, Brett" userId="6989d706-e1f3-4cda-ab7c-6c1216d22d98" providerId="ADAL" clId="{55305106-CF52-4ABD-B964-7A12F2064966}" dt="2020-11-03T16:29:03.266" v="4911" actId="478"/>
          <ac:spMkLst>
            <pc:docMk/>
            <pc:sldMk cId="3617106917" sldId="2119"/>
            <ac:spMk id="8" creationId="{1527AB37-0A7C-431C-AFE5-BE6894E9D2A0}"/>
          </ac:spMkLst>
        </pc:spChg>
        <pc:spChg chg="add mod">
          <ac:chgData name="Parker, Brett" userId="6989d706-e1f3-4cda-ab7c-6c1216d22d98" providerId="ADAL" clId="{55305106-CF52-4ABD-B964-7A12F2064966}" dt="2020-11-03T16:52:29.670" v="5228" actId="14100"/>
          <ac:spMkLst>
            <pc:docMk/>
            <pc:sldMk cId="3617106917" sldId="2119"/>
            <ac:spMk id="9" creationId="{3400A615-73CD-4CC7-8606-9DBE5793F386}"/>
          </ac:spMkLst>
        </pc:spChg>
        <pc:spChg chg="add del mod">
          <ac:chgData name="Parker, Brett" userId="6989d706-e1f3-4cda-ab7c-6c1216d22d98" providerId="ADAL" clId="{55305106-CF52-4ABD-B964-7A12F2064966}" dt="2020-11-03T16:28:56.760" v="4908" actId="478"/>
          <ac:spMkLst>
            <pc:docMk/>
            <pc:sldMk cId="3617106917" sldId="2119"/>
            <ac:spMk id="11" creationId="{17A4E6F2-9F32-4D99-A0CF-000F75E352B4}"/>
          </ac:spMkLst>
        </pc:spChg>
        <pc:spChg chg="add ord">
          <ac:chgData name="Parker, Brett" userId="6989d706-e1f3-4cda-ab7c-6c1216d22d98" providerId="ADAL" clId="{55305106-CF52-4ABD-B964-7A12F2064966}" dt="2020-11-03T16:31:25.339" v="4919" actId="167"/>
          <ac:spMkLst>
            <pc:docMk/>
            <pc:sldMk cId="3617106917" sldId="2119"/>
            <ac:spMk id="14" creationId="{8FB70C15-AF8F-4DE1-8B28-204C99D02E83}"/>
          </ac:spMkLst>
        </pc:spChg>
        <pc:spChg chg="add mod">
          <ac:chgData name="Parker, Brett" userId="6989d706-e1f3-4cda-ab7c-6c1216d22d98" providerId="ADAL" clId="{55305106-CF52-4ABD-B964-7A12F2064966}" dt="2020-11-03T16:50:33.713" v="5211" actId="207"/>
          <ac:spMkLst>
            <pc:docMk/>
            <pc:sldMk cId="3617106917" sldId="2119"/>
            <ac:spMk id="15" creationId="{9DE79F4B-F281-44F3-AD09-52020488BD73}"/>
          </ac:spMkLst>
        </pc:spChg>
        <pc:spChg chg="add mod">
          <ac:chgData name="Parker, Brett" userId="6989d706-e1f3-4cda-ab7c-6c1216d22d98" providerId="ADAL" clId="{55305106-CF52-4ABD-B964-7A12F2064966}" dt="2020-11-03T16:51:32.936" v="5226" actId="207"/>
          <ac:spMkLst>
            <pc:docMk/>
            <pc:sldMk cId="3617106917" sldId="2119"/>
            <ac:spMk id="16" creationId="{345FB32C-58B8-4D21-B04B-4C3A9A6524F9}"/>
          </ac:spMkLst>
        </pc:spChg>
        <pc:picChg chg="del">
          <ac:chgData name="Parker, Brett" userId="6989d706-e1f3-4cda-ab7c-6c1216d22d98" providerId="ADAL" clId="{55305106-CF52-4ABD-B964-7A12F2064966}" dt="2020-11-03T16:28:52.781" v="4907" actId="478"/>
          <ac:picMkLst>
            <pc:docMk/>
            <pc:sldMk cId="3617106917" sldId="2119"/>
            <ac:picMk id="5" creationId="{8A3457F9-D9D1-40AE-81A8-2D34C230B96C}"/>
          </ac:picMkLst>
        </pc:picChg>
        <pc:picChg chg="del">
          <ac:chgData name="Parker, Brett" userId="6989d706-e1f3-4cda-ab7c-6c1216d22d98" providerId="ADAL" clId="{55305106-CF52-4ABD-B964-7A12F2064966}" dt="2020-11-03T16:29:00.813" v="4910" actId="478"/>
          <ac:picMkLst>
            <pc:docMk/>
            <pc:sldMk cId="3617106917" sldId="2119"/>
            <ac:picMk id="7" creationId="{0CFDD707-8AAC-488A-B6AB-88363AE52685}"/>
          </ac:picMkLst>
        </pc:picChg>
        <pc:picChg chg="add mod modCrop">
          <ac:chgData name="Parker, Brett" userId="6989d706-e1f3-4cda-ab7c-6c1216d22d98" providerId="ADAL" clId="{55305106-CF52-4ABD-B964-7A12F2064966}" dt="2020-11-03T16:31:37.135" v="4920" actId="14100"/>
          <ac:picMkLst>
            <pc:docMk/>
            <pc:sldMk cId="3617106917" sldId="2119"/>
            <ac:picMk id="13" creationId="{5E9C2CFD-0479-48E0-B439-33F70FAA6D3B}"/>
          </ac:picMkLst>
        </pc:picChg>
      </pc:sldChg>
      <pc:sldChg chg="addSp delSp modSp add">
        <pc:chgData name="Parker, Brett" userId="6989d706-e1f3-4cda-ab7c-6c1216d22d98" providerId="ADAL" clId="{55305106-CF52-4ABD-B964-7A12F2064966}" dt="2020-10-28T21:15:09.290" v="1717" actId="20577"/>
        <pc:sldMkLst>
          <pc:docMk/>
          <pc:sldMk cId="128903667" sldId="2120"/>
        </pc:sldMkLst>
        <pc:spChg chg="add del mod">
          <ac:chgData name="Parker, Brett" userId="6989d706-e1f3-4cda-ab7c-6c1216d22d98" providerId="ADAL" clId="{55305106-CF52-4ABD-B964-7A12F2064966}" dt="2020-10-28T21:11:51.737" v="1559" actId="478"/>
          <ac:spMkLst>
            <pc:docMk/>
            <pc:sldMk cId="128903667" sldId="2120"/>
            <ac:spMk id="4" creationId="{63D99B7A-23ED-4D17-8BC1-0FC054AFF671}"/>
          </ac:spMkLst>
        </pc:spChg>
        <pc:spChg chg="add del mod">
          <ac:chgData name="Parker, Brett" userId="6989d706-e1f3-4cda-ab7c-6c1216d22d98" providerId="ADAL" clId="{55305106-CF52-4ABD-B964-7A12F2064966}" dt="2020-10-28T21:12:03.657" v="1561" actId="478"/>
          <ac:spMkLst>
            <pc:docMk/>
            <pc:sldMk cId="128903667" sldId="2120"/>
            <ac:spMk id="5" creationId="{20FBEE74-425B-4847-9C78-4BFD51D9F892}"/>
          </ac:spMkLst>
        </pc:spChg>
        <pc:spChg chg="mod">
          <ac:chgData name="Parker, Brett" userId="6989d706-e1f3-4cda-ab7c-6c1216d22d98" providerId="ADAL" clId="{55305106-CF52-4ABD-B964-7A12F2064966}" dt="2020-10-28T21:15:09.290" v="1717" actId="20577"/>
          <ac:spMkLst>
            <pc:docMk/>
            <pc:sldMk cId="128903667" sldId="2120"/>
            <ac:spMk id="6" creationId="{A6A8E1AB-8DE5-40E5-A045-C1AD6A4C6747}"/>
          </ac:spMkLst>
        </pc:spChg>
        <pc:spChg chg="del">
          <ac:chgData name="Parker, Brett" userId="6989d706-e1f3-4cda-ab7c-6c1216d22d98" providerId="ADAL" clId="{55305106-CF52-4ABD-B964-7A12F2064966}" dt="2020-10-28T21:11:58.217" v="1560" actId="478"/>
          <ac:spMkLst>
            <pc:docMk/>
            <pc:sldMk cId="128903667" sldId="2120"/>
            <ac:spMk id="9" creationId="{B6F8848A-CF28-4DE5-ADA7-3EA7386A0DC9}"/>
          </ac:spMkLst>
        </pc:spChg>
        <pc:spChg chg="del">
          <ac:chgData name="Parker, Brett" userId="6989d706-e1f3-4cda-ab7c-6c1216d22d98" providerId="ADAL" clId="{55305106-CF52-4ABD-B964-7A12F2064966}" dt="2020-10-28T21:11:58.217" v="1560" actId="478"/>
          <ac:spMkLst>
            <pc:docMk/>
            <pc:sldMk cId="128903667" sldId="2120"/>
            <ac:spMk id="11" creationId="{5240C1E8-DDFF-4061-A4D8-D9FAB6920D4D}"/>
          </ac:spMkLst>
        </pc:spChg>
        <pc:picChg chg="del">
          <ac:chgData name="Parker, Brett" userId="6989d706-e1f3-4cda-ab7c-6c1216d22d98" providerId="ADAL" clId="{55305106-CF52-4ABD-B964-7A12F2064966}" dt="2020-10-28T21:11:48.187" v="1558" actId="478"/>
          <ac:picMkLst>
            <pc:docMk/>
            <pc:sldMk cId="128903667" sldId="2120"/>
            <ac:picMk id="12" creationId="{7F3AE9B1-75AD-4A1E-80FD-947EA5197A22}"/>
          </ac:picMkLst>
        </pc:picChg>
        <pc:picChg chg="del">
          <ac:chgData name="Parker, Brett" userId="6989d706-e1f3-4cda-ab7c-6c1216d22d98" providerId="ADAL" clId="{55305106-CF52-4ABD-B964-7A12F2064966}" dt="2020-10-28T21:11:58.217" v="1560" actId="478"/>
          <ac:picMkLst>
            <pc:docMk/>
            <pc:sldMk cId="128903667" sldId="2120"/>
            <ac:picMk id="1026" creationId="{84DC3F26-1A4B-45BB-AC5C-1D4722095EF8}"/>
          </ac:picMkLst>
        </pc:picChg>
      </pc:sldChg>
      <pc:sldChg chg="add del">
        <pc:chgData name="Parker, Brett" userId="6989d706-e1f3-4cda-ab7c-6c1216d22d98" providerId="ADAL" clId="{55305106-CF52-4ABD-B964-7A12F2064966}" dt="2020-10-28T17:39:10.169" v="3" actId="2696"/>
        <pc:sldMkLst>
          <pc:docMk/>
          <pc:sldMk cId="3063005491" sldId="2120"/>
        </pc:sldMkLst>
      </pc:sldChg>
      <pc:sldChg chg="addSp delSp modSp add">
        <pc:chgData name="Parker, Brett" userId="6989d706-e1f3-4cda-ab7c-6c1216d22d98" providerId="ADAL" clId="{55305106-CF52-4ABD-B964-7A12F2064966}" dt="2020-10-28T21:27:04.846" v="2049" actId="1076"/>
        <pc:sldMkLst>
          <pc:docMk/>
          <pc:sldMk cId="168233785" sldId="2121"/>
        </pc:sldMkLst>
        <pc:spChg chg="add del mod">
          <ac:chgData name="Parker, Brett" userId="6989d706-e1f3-4cda-ab7c-6c1216d22d98" providerId="ADAL" clId="{55305106-CF52-4ABD-B964-7A12F2064966}" dt="2020-10-28T21:15:35.716" v="1720" actId="478"/>
          <ac:spMkLst>
            <pc:docMk/>
            <pc:sldMk cId="168233785" sldId="2121"/>
            <ac:spMk id="4" creationId="{ECFBA55C-C104-4466-8012-FC70213C6379}"/>
          </ac:spMkLst>
        </pc:spChg>
        <pc:spChg chg="mod">
          <ac:chgData name="Parker, Brett" userId="6989d706-e1f3-4cda-ab7c-6c1216d22d98" providerId="ADAL" clId="{55305106-CF52-4ABD-B964-7A12F2064966}" dt="2020-10-28T21:16:24.094" v="1760" actId="122"/>
          <ac:spMkLst>
            <pc:docMk/>
            <pc:sldMk cId="168233785" sldId="2121"/>
            <ac:spMk id="6" creationId="{A6A8E1AB-8DE5-40E5-A045-C1AD6A4C6747}"/>
          </ac:spMkLst>
        </pc:spChg>
        <pc:spChg chg="add del mod">
          <ac:chgData name="Parker, Brett" userId="6989d706-e1f3-4cda-ab7c-6c1216d22d98" providerId="ADAL" clId="{55305106-CF52-4ABD-B964-7A12F2064966}" dt="2020-10-28T21:15:42.017" v="1723" actId="478"/>
          <ac:spMkLst>
            <pc:docMk/>
            <pc:sldMk cId="168233785" sldId="2121"/>
            <ac:spMk id="7" creationId="{2116C1A9-2E09-4F75-A0B6-F8742BDFE2DF}"/>
          </ac:spMkLst>
        </pc:spChg>
        <pc:spChg chg="add mod">
          <ac:chgData name="Parker, Brett" userId="6989d706-e1f3-4cda-ab7c-6c1216d22d98" providerId="ADAL" clId="{55305106-CF52-4ABD-B964-7A12F2064966}" dt="2020-10-28T21:27:04.846" v="2049" actId="1076"/>
          <ac:spMkLst>
            <pc:docMk/>
            <pc:sldMk cId="168233785" sldId="2121"/>
            <ac:spMk id="8" creationId="{E30B215B-3BB6-4DD4-927E-7AE6A9F72D58}"/>
          </ac:spMkLst>
        </pc:spChg>
        <pc:spChg chg="del">
          <ac:chgData name="Parker, Brett" userId="6989d706-e1f3-4cda-ab7c-6c1216d22d98" providerId="ADAL" clId="{55305106-CF52-4ABD-B964-7A12F2064966}" dt="2020-10-28T21:15:33.371" v="1719" actId="478"/>
          <ac:spMkLst>
            <pc:docMk/>
            <pc:sldMk cId="168233785" sldId="2121"/>
            <ac:spMk id="9" creationId="{B6F8848A-CF28-4DE5-ADA7-3EA7386A0DC9}"/>
          </ac:spMkLst>
        </pc:spChg>
        <pc:picChg chg="del">
          <ac:chgData name="Parker, Brett" userId="6989d706-e1f3-4cda-ab7c-6c1216d22d98" providerId="ADAL" clId="{55305106-CF52-4ABD-B964-7A12F2064966}" dt="2020-10-28T21:15:38.226" v="1722" actId="478"/>
          <ac:picMkLst>
            <pc:docMk/>
            <pc:sldMk cId="168233785" sldId="2121"/>
            <ac:picMk id="12" creationId="{7F3AE9B1-75AD-4A1E-80FD-947EA5197A22}"/>
          </ac:picMkLst>
        </pc:picChg>
        <pc:picChg chg="del">
          <ac:chgData name="Parker, Brett" userId="6989d706-e1f3-4cda-ab7c-6c1216d22d98" providerId="ADAL" clId="{55305106-CF52-4ABD-B964-7A12F2064966}" dt="2020-10-28T21:15:36.697" v="1721" actId="478"/>
          <ac:picMkLst>
            <pc:docMk/>
            <pc:sldMk cId="168233785" sldId="2121"/>
            <ac:picMk id="1026" creationId="{84DC3F26-1A4B-45BB-AC5C-1D4722095EF8}"/>
          </ac:picMkLst>
        </pc:picChg>
      </pc:sldChg>
      <pc:sldChg chg="add del">
        <pc:chgData name="Parker, Brett" userId="6989d706-e1f3-4cda-ab7c-6c1216d22d98" providerId="ADAL" clId="{55305106-CF52-4ABD-B964-7A12F2064966}" dt="2020-10-28T17:39:14.557" v="4" actId="2696"/>
        <pc:sldMkLst>
          <pc:docMk/>
          <pc:sldMk cId="3898669931" sldId="2121"/>
        </pc:sldMkLst>
      </pc:sldChg>
      <pc:sldChg chg="addSp delSp modSp add">
        <pc:chgData name="Parker, Brett" userId="6989d706-e1f3-4cda-ab7c-6c1216d22d98" providerId="ADAL" clId="{55305106-CF52-4ABD-B964-7A12F2064966}" dt="2020-11-03T16:48:50.714" v="5195" actId="122"/>
        <pc:sldMkLst>
          <pc:docMk/>
          <pc:sldMk cId="1062884712" sldId="2122"/>
        </pc:sldMkLst>
        <pc:spChg chg="add mod">
          <ac:chgData name="Parker, Brett" userId="6989d706-e1f3-4cda-ab7c-6c1216d22d98" providerId="ADAL" clId="{55305106-CF52-4ABD-B964-7A12F2064966}" dt="2020-10-29T19:25:14.558" v="3247" actId="1076"/>
          <ac:spMkLst>
            <pc:docMk/>
            <pc:sldMk cId="1062884712" sldId="2122"/>
            <ac:spMk id="2" creationId="{D89FD75D-FFFC-4000-B188-AA6AC9792C34}"/>
          </ac:spMkLst>
        </pc:spChg>
        <pc:spChg chg="mod">
          <ac:chgData name="Parker, Brett" userId="6989d706-e1f3-4cda-ab7c-6c1216d22d98" providerId="ADAL" clId="{55305106-CF52-4ABD-B964-7A12F2064966}" dt="2020-11-03T16:48:50.714" v="5195" actId="122"/>
          <ac:spMkLst>
            <pc:docMk/>
            <pc:sldMk cId="1062884712" sldId="2122"/>
            <ac:spMk id="5" creationId="{F6560FDD-F043-42B5-811B-34DA196555C5}"/>
          </ac:spMkLst>
        </pc:spChg>
        <pc:spChg chg="add mod">
          <ac:chgData name="Parker, Brett" userId="6989d706-e1f3-4cda-ab7c-6c1216d22d98" providerId="ADAL" clId="{55305106-CF52-4ABD-B964-7A12F2064966}" dt="2020-11-03T16:46:21.523" v="5132" actId="14861"/>
          <ac:spMkLst>
            <pc:docMk/>
            <pc:sldMk cId="1062884712" sldId="2122"/>
            <ac:spMk id="10" creationId="{60377B0A-08B8-4F4A-AFAB-E0F93D716CDC}"/>
          </ac:spMkLst>
        </pc:spChg>
        <pc:spChg chg="del">
          <ac:chgData name="Parker, Brett" userId="6989d706-e1f3-4cda-ab7c-6c1216d22d98" providerId="ADAL" clId="{55305106-CF52-4ABD-B964-7A12F2064966}" dt="2020-10-28T21:18:03.370" v="1789" actId="478"/>
          <ac:spMkLst>
            <pc:docMk/>
            <pc:sldMk cId="1062884712" sldId="2122"/>
            <ac:spMk id="11" creationId="{1EF757F1-78CD-4B39-AF4F-5489C9D0305E}"/>
          </ac:spMkLst>
        </pc:spChg>
        <pc:spChg chg="add mod">
          <ac:chgData name="Parker, Brett" userId="6989d706-e1f3-4cda-ab7c-6c1216d22d98" providerId="ADAL" clId="{55305106-CF52-4ABD-B964-7A12F2064966}" dt="2020-11-03T16:39:07.075" v="4946" actId="14861"/>
          <ac:spMkLst>
            <pc:docMk/>
            <pc:sldMk cId="1062884712" sldId="2122"/>
            <ac:spMk id="13" creationId="{A77991BC-0150-4C01-9F3F-5B3FDF4DD908}"/>
          </ac:spMkLst>
        </pc:spChg>
        <pc:spChg chg="add mod">
          <ac:chgData name="Parker, Brett" userId="6989d706-e1f3-4cda-ab7c-6c1216d22d98" providerId="ADAL" clId="{55305106-CF52-4ABD-B964-7A12F2064966}" dt="2020-11-03T16:39:27.698" v="4947" actId="688"/>
          <ac:spMkLst>
            <pc:docMk/>
            <pc:sldMk cId="1062884712" sldId="2122"/>
            <ac:spMk id="16" creationId="{4F983DB7-C8A6-432C-AC3D-221D40150C2E}"/>
          </ac:spMkLst>
        </pc:spChg>
        <pc:spChg chg="add mod">
          <ac:chgData name="Parker, Brett" userId="6989d706-e1f3-4cda-ab7c-6c1216d22d98" providerId="ADAL" clId="{55305106-CF52-4ABD-B964-7A12F2064966}" dt="2020-11-03T16:38:44.591" v="4945" actId="14861"/>
          <ac:spMkLst>
            <pc:docMk/>
            <pc:sldMk cId="1062884712" sldId="2122"/>
            <ac:spMk id="17" creationId="{A5B52150-BE38-4586-9698-3C6C5C479305}"/>
          </ac:spMkLst>
        </pc:spChg>
        <pc:spChg chg="add mod">
          <ac:chgData name="Parker, Brett" userId="6989d706-e1f3-4cda-ab7c-6c1216d22d98" providerId="ADAL" clId="{55305106-CF52-4ABD-B964-7A12F2064966}" dt="2020-11-03T16:39:42.277" v="4951" actId="1036"/>
          <ac:spMkLst>
            <pc:docMk/>
            <pc:sldMk cId="1062884712" sldId="2122"/>
            <ac:spMk id="18" creationId="{7C449041-F36F-4AE7-947C-CEB97F2B416B}"/>
          </ac:spMkLst>
        </pc:spChg>
        <pc:spChg chg="del">
          <ac:chgData name="Parker, Brett" userId="6989d706-e1f3-4cda-ab7c-6c1216d22d98" providerId="ADAL" clId="{55305106-CF52-4ABD-B964-7A12F2064966}" dt="2020-10-28T21:18:24.522" v="1793" actId="478"/>
          <ac:spMkLst>
            <pc:docMk/>
            <pc:sldMk cId="1062884712" sldId="2122"/>
            <ac:spMk id="18" creationId="{A8E6883F-D49B-4B1D-8ED4-BB60EB94E937}"/>
          </ac:spMkLst>
        </pc:spChg>
        <pc:spChg chg="add mod">
          <ac:chgData name="Parker, Brett" userId="6989d706-e1f3-4cda-ab7c-6c1216d22d98" providerId="ADAL" clId="{55305106-CF52-4ABD-B964-7A12F2064966}" dt="2020-11-03T16:48:38.195" v="5181" actId="1035"/>
          <ac:spMkLst>
            <pc:docMk/>
            <pc:sldMk cId="1062884712" sldId="2122"/>
            <ac:spMk id="19" creationId="{2F59D2F9-1760-43F6-AC6A-AB8395607F3E}"/>
          </ac:spMkLst>
        </pc:spChg>
        <pc:spChg chg="del">
          <ac:chgData name="Parker, Brett" userId="6989d706-e1f3-4cda-ab7c-6c1216d22d98" providerId="ADAL" clId="{55305106-CF52-4ABD-B964-7A12F2064966}" dt="2020-10-28T21:18:20.779" v="1792" actId="478"/>
          <ac:spMkLst>
            <pc:docMk/>
            <pc:sldMk cId="1062884712" sldId="2122"/>
            <ac:spMk id="35" creationId="{1C759D89-1476-464E-A145-50BD5CDB0708}"/>
          </ac:spMkLst>
        </pc:spChg>
        <pc:spChg chg="del">
          <ac:chgData name="Parker, Brett" userId="6989d706-e1f3-4cda-ab7c-6c1216d22d98" providerId="ADAL" clId="{55305106-CF52-4ABD-B964-7A12F2064966}" dt="2020-10-28T21:18:20.779" v="1792" actId="478"/>
          <ac:spMkLst>
            <pc:docMk/>
            <pc:sldMk cId="1062884712" sldId="2122"/>
            <ac:spMk id="39" creationId="{4D1F89E6-2D25-4548-9F8D-99BA2ACF83A6}"/>
          </ac:spMkLst>
        </pc:spChg>
        <pc:spChg chg="del">
          <ac:chgData name="Parker, Brett" userId="6989d706-e1f3-4cda-ab7c-6c1216d22d98" providerId="ADAL" clId="{55305106-CF52-4ABD-B964-7A12F2064966}" dt="2020-10-28T21:18:20.779" v="1792" actId="478"/>
          <ac:spMkLst>
            <pc:docMk/>
            <pc:sldMk cId="1062884712" sldId="2122"/>
            <ac:spMk id="41" creationId="{69A64E2F-BE8F-45AE-9F7D-4CEE8692507D}"/>
          </ac:spMkLst>
        </pc:spChg>
        <pc:spChg chg="del">
          <ac:chgData name="Parker, Brett" userId="6989d706-e1f3-4cda-ab7c-6c1216d22d98" providerId="ADAL" clId="{55305106-CF52-4ABD-B964-7A12F2064966}" dt="2020-10-28T21:18:31.514" v="1794" actId="478"/>
          <ac:spMkLst>
            <pc:docMk/>
            <pc:sldMk cId="1062884712" sldId="2122"/>
            <ac:spMk id="45" creationId="{D8B04DBA-52E9-4186-9936-F2E6449256F4}"/>
          </ac:spMkLst>
        </pc:spChg>
        <pc:picChg chg="add mod">
          <ac:chgData name="Parker, Brett" userId="6989d706-e1f3-4cda-ab7c-6c1216d22d98" providerId="ADAL" clId="{55305106-CF52-4ABD-B964-7A12F2064966}" dt="2020-11-03T16:34:03.061" v="4926" actId="14100"/>
          <ac:picMkLst>
            <pc:docMk/>
            <pc:sldMk cId="1062884712" sldId="2122"/>
            <ac:picMk id="3" creationId="{DA75383E-AF00-42C0-BDE2-CA05EAA98D99}"/>
          </ac:picMkLst>
        </pc:picChg>
        <pc:picChg chg="del">
          <ac:chgData name="Parker, Brett" userId="6989d706-e1f3-4cda-ab7c-6c1216d22d98" providerId="ADAL" clId="{55305106-CF52-4ABD-B964-7A12F2064966}" dt="2020-10-28T21:18:06.586" v="1790" actId="478"/>
          <ac:picMkLst>
            <pc:docMk/>
            <pc:sldMk cId="1062884712" sldId="2122"/>
            <ac:picMk id="15" creationId="{BDC27583-4337-4F28-A1EF-3660D00C9915}"/>
          </ac:picMkLst>
        </pc:picChg>
        <pc:picChg chg="del">
          <ac:chgData name="Parker, Brett" userId="6989d706-e1f3-4cda-ab7c-6c1216d22d98" providerId="ADAL" clId="{55305106-CF52-4ABD-B964-7A12F2064966}" dt="2020-10-28T21:18:15.546" v="1791" actId="478"/>
          <ac:picMkLst>
            <pc:docMk/>
            <pc:sldMk cId="1062884712" sldId="2122"/>
            <ac:picMk id="34" creationId="{D6E0D26F-1672-46A9-9B67-78EAC717F0DB}"/>
          </ac:picMkLst>
        </pc:picChg>
        <pc:picChg chg="del">
          <ac:chgData name="Parker, Brett" userId="6989d706-e1f3-4cda-ab7c-6c1216d22d98" providerId="ADAL" clId="{55305106-CF52-4ABD-B964-7A12F2064966}" dt="2020-10-28T21:18:34.074" v="1795" actId="478"/>
          <ac:picMkLst>
            <pc:docMk/>
            <pc:sldMk cId="1062884712" sldId="2122"/>
            <ac:picMk id="44" creationId="{3B637F20-3698-491A-81FD-53ADA73DE759}"/>
          </ac:picMkLst>
        </pc:picChg>
        <pc:cxnChg chg="del mod">
          <ac:chgData name="Parker, Brett" userId="6989d706-e1f3-4cda-ab7c-6c1216d22d98" providerId="ADAL" clId="{55305106-CF52-4ABD-B964-7A12F2064966}" dt="2020-10-28T21:18:20.779" v="1792" actId="478"/>
          <ac:cxnSpMkLst>
            <pc:docMk/>
            <pc:sldMk cId="1062884712" sldId="2122"/>
            <ac:cxnSpMk id="36" creationId="{84FA9EC5-3AC1-4B7B-A8AF-072F9197E82A}"/>
          </ac:cxnSpMkLst>
        </pc:cxnChg>
        <pc:cxnChg chg="del mod">
          <ac:chgData name="Parker, Brett" userId="6989d706-e1f3-4cda-ab7c-6c1216d22d98" providerId="ADAL" clId="{55305106-CF52-4ABD-B964-7A12F2064966}" dt="2020-10-28T21:18:20.779" v="1792" actId="478"/>
          <ac:cxnSpMkLst>
            <pc:docMk/>
            <pc:sldMk cId="1062884712" sldId="2122"/>
            <ac:cxnSpMk id="37" creationId="{CABE1E36-E2C4-4A4B-B064-04C1617D9A56}"/>
          </ac:cxnSpMkLst>
        </pc:cxnChg>
        <pc:cxnChg chg="del">
          <ac:chgData name="Parker, Brett" userId="6989d706-e1f3-4cda-ab7c-6c1216d22d98" providerId="ADAL" clId="{55305106-CF52-4ABD-B964-7A12F2064966}" dt="2020-10-28T21:18:20.779" v="1792" actId="478"/>
          <ac:cxnSpMkLst>
            <pc:docMk/>
            <pc:sldMk cId="1062884712" sldId="2122"/>
            <ac:cxnSpMk id="40" creationId="{13C0B6EE-45B9-4701-BD11-54FFC8D30355}"/>
          </ac:cxnSpMkLst>
        </pc:cxnChg>
        <pc:cxnChg chg="del mod">
          <ac:chgData name="Parker, Brett" userId="6989d706-e1f3-4cda-ab7c-6c1216d22d98" providerId="ADAL" clId="{55305106-CF52-4ABD-B964-7A12F2064966}" dt="2020-10-28T21:18:20.779" v="1792" actId="478"/>
          <ac:cxnSpMkLst>
            <pc:docMk/>
            <pc:sldMk cId="1062884712" sldId="2122"/>
            <ac:cxnSpMk id="42" creationId="{EBE78976-E8F6-4123-A990-29B3D1F8A343}"/>
          </ac:cxnSpMkLst>
        </pc:cxnChg>
        <pc:cxnChg chg="del mod">
          <ac:chgData name="Parker, Brett" userId="6989d706-e1f3-4cda-ab7c-6c1216d22d98" providerId="ADAL" clId="{55305106-CF52-4ABD-B964-7A12F2064966}" dt="2020-10-28T21:18:31.514" v="1794" actId="478"/>
          <ac:cxnSpMkLst>
            <pc:docMk/>
            <pc:sldMk cId="1062884712" sldId="2122"/>
            <ac:cxnSpMk id="46" creationId="{6B2C0ED1-A749-49CD-8161-763FEBB345A0}"/>
          </ac:cxnSpMkLst>
        </pc:cxnChg>
      </pc:sldChg>
      <pc:sldChg chg="add del">
        <pc:chgData name="Parker, Brett" userId="6989d706-e1f3-4cda-ab7c-6c1216d22d98" providerId="ADAL" clId="{55305106-CF52-4ABD-B964-7A12F2064966}" dt="2020-10-28T21:10:47.368" v="1555" actId="2696"/>
        <pc:sldMkLst>
          <pc:docMk/>
          <pc:sldMk cId="4011065927" sldId="212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4B0D6-823F-4A58-A5D4-34D3916EA5AF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0C2A7D-9BA0-4AAA-A0DC-E6AFB3CD6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25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6185" y="2790092"/>
            <a:ext cx="4741984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6185" y="4642339"/>
            <a:ext cx="4741984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0236-7FFA-2C4C-9DC3-0D04F3CC4D61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0236-7FFA-2C4C-9DC3-0D04F3CC4D61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6185" y="2790092"/>
            <a:ext cx="4741984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6185" y="4642339"/>
            <a:ext cx="4741984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92997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46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15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42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48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36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15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81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0236-7FFA-2C4C-9DC3-0D04F3CC4D61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87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92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32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0236-7FFA-2C4C-9DC3-0D04F3CC4D61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0236-7FFA-2C4C-9DC3-0D04F3CC4D61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0236-7FFA-2C4C-9DC3-0D04F3CC4D61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0236-7FFA-2C4C-9DC3-0D04F3CC4D61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0236-7FFA-2C4C-9DC3-0D04F3CC4D61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0236-7FFA-2C4C-9DC3-0D04F3CC4D61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0236-7FFA-2C4C-9DC3-0D04F3CC4D61}" type="datetimeFigureOut">
              <a:rPr lang="en-US" smtClean="0"/>
              <a:t>9/12/2022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7300236-7FFA-2C4C-9DC3-0D04F3CC4D61}" type="datetimeFigureOut">
              <a:rPr lang="en-US" smtClean="0"/>
              <a:pPr/>
              <a:t>9/12/2022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9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3400" y="2117113"/>
            <a:ext cx="4540738" cy="1774948"/>
          </a:xfrm>
        </p:spPr>
        <p:txBody>
          <a:bodyPr/>
          <a:lstStyle/>
          <a:p>
            <a:r>
              <a:rPr lang="en-US" dirty="0"/>
              <a:t>EIC MDI &amp; IR Magnet Design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0514" y="4110892"/>
            <a:ext cx="7665917" cy="1625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Holger Witte</a:t>
            </a:r>
          </a:p>
          <a:p>
            <a:r>
              <a:rPr lang="en-US" dirty="0"/>
              <a:t>Head Magnet Systems, L3 IR</a:t>
            </a:r>
          </a:p>
          <a:p>
            <a:r>
              <a:rPr lang="en-US" dirty="0" err="1">
                <a:effectLst/>
                <a:latin typeface="Arial" panose="020B0604020202020204" pitchFamily="34" charset="0"/>
              </a:rPr>
              <a:t>eeFACT</a:t>
            </a:r>
            <a:r>
              <a:rPr lang="en-US" dirty="0">
                <a:effectLst/>
                <a:latin typeface="Arial" panose="020B0604020202020204" pitchFamily="34" charset="0"/>
              </a:rPr>
              <a:t> 2022</a:t>
            </a:r>
          </a:p>
          <a:p>
            <a:r>
              <a:rPr lang="en-US" dirty="0"/>
              <a:t>September 13</a:t>
            </a:r>
            <a:r>
              <a:rPr lang="en-US" baseline="30000" dirty="0"/>
              <a:t>th</a:t>
            </a:r>
            <a:r>
              <a:rPr lang="en-US" dirty="0"/>
              <a:t> 2022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04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DAB6B-ED69-3C78-83F1-A4E9FF4A5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6903"/>
            <a:ext cx="7886700" cy="918297"/>
          </a:xfrm>
        </p:spPr>
        <p:txBody>
          <a:bodyPr/>
          <a:lstStyle/>
          <a:p>
            <a:r>
              <a:rPr lang="en-US" dirty="0"/>
              <a:t>3D Designs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9636F3-E7E0-8BCB-01F8-DB331054EB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290" y="988721"/>
            <a:ext cx="3206083" cy="30879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Preliminary designs for all magnets</a:t>
            </a:r>
          </a:p>
          <a:p>
            <a:pPr lvl="1"/>
            <a:r>
              <a:rPr lang="en-US" dirty="0"/>
              <a:t>Minimized peak field in ends</a:t>
            </a:r>
          </a:p>
          <a:p>
            <a:pPr lvl="1"/>
            <a:r>
              <a:rPr lang="en-US" dirty="0"/>
              <a:t>Good harmonics</a:t>
            </a:r>
          </a:p>
          <a:p>
            <a:r>
              <a:rPr lang="en-US" dirty="0"/>
              <a:t>Sufficient margin (&gt;30%)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5DF3E1D-1DB7-BF02-FEC0-D62FC0ADBD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1600" y="1165938"/>
            <a:ext cx="2287350" cy="261081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1BE2C9-A93A-0166-79B0-3D1EAFD481C4}"/>
              </a:ext>
            </a:extLst>
          </p:cNvPr>
          <p:cNvSpPr txBox="1"/>
          <p:nvPr/>
        </p:nvSpPr>
        <p:spPr>
          <a:xfrm>
            <a:off x="7912800" y="3244334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B1pF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84E6B8-1081-4144-19C7-66FF21306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600" y="3724070"/>
            <a:ext cx="2446870" cy="2358485"/>
          </a:xfrm>
          <a:prstGeom prst="rect">
            <a:avLst/>
          </a:prstGeom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42D96A45-0CBB-AB6A-8C63-0DC537D577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5578" y="1714791"/>
            <a:ext cx="2806821" cy="1948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D449EA-BFAB-7650-E444-29EAC0718BA9}"/>
              </a:ext>
            </a:extLst>
          </p:cNvPr>
          <p:cNvSpPr txBox="1"/>
          <p:nvPr/>
        </p:nvSpPr>
        <p:spPr>
          <a:xfrm>
            <a:off x="5400000" y="17640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B1ApF</a:t>
            </a:r>
          </a:p>
        </p:txBody>
      </p:sp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76233A92-CF22-FBC6-CE7C-B3034F8982A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2626" y="3898118"/>
            <a:ext cx="2912458" cy="2185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3699F2-3022-0AEC-3B30-F1A4F1EDF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888" y="4259580"/>
            <a:ext cx="3307934" cy="1609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B2C0B3-C25B-E535-CE03-57F958560455}"/>
              </a:ext>
            </a:extLst>
          </p:cNvPr>
          <p:cNvSpPr txBox="1"/>
          <p:nvPr/>
        </p:nvSpPr>
        <p:spPr>
          <a:xfrm>
            <a:off x="285530" y="5499948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Q1BpF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F1B6FC-2ED9-9CBC-4714-CFF47F03564F}"/>
              </a:ext>
            </a:extLst>
          </p:cNvPr>
          <p:cNvSpPr txBox="1"/>
          <p:nvPr/>
        </p:nvSpPr>
        <p:spPr>
          <a:xfrm>
            <a:off x="6858000" y="6082555"/>
            <a:ext cx="21643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A7F59"/>
                </a:solidFill>
              </a:rPr>
              <a:t>Courtesy of BNL SMD</a:t>
            </a:r>
          </a:p>
        </p:txBody>
      </p:sp>
    </p:spTree>
    <p:extLst>
      <p:ext uri="{BB962C8B-B14F-4D97-AF65-F5344CB8AC3E}">
        <p14:creationId xmlns:p14="http://schemas.microsoft.com/office/powerpoint/2010/main" val="1469831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A822A-ECE3-CE2A-A612-3494733CE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945514"/>
          </a:xfrm>
        </p:spPr>
        <p:txBody>
          <a:bodyPr/>
          <a:lstStyle/>
          <a:p>
            <a:r>
              <a:rPr lang="en-US" dirty="0"/>
              <a:t>Direct Wind Magnets - Status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80F1BC-D73B-0457-0A6A-07BBAAD1B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60121"/>
            <a:ext cx="7886700" cy="25659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Preliminary magnet designs complete</a:t>
            </a:r>
          </a:p>
          <a:p>
            <a:r>
              <a:rPr lang="en-US" dirty="0"/>
              <a:t>Recent changes </a:t>
            </a:r>
          </a:p>
          <a:p>
            <a:pPr lvl="1"/>
            <a:r>
              <a:rPr lang="en-US" dirty="0"/>
              <a:t>B2eR split into two magnets to optimize magnet aperture/cost</a:t>
            </a:r>
          </a:p>
          <a:p>
            <a:pPr lvl="1"/>
            <a:r>
              <a:rPr lang="en-US" dirty="0"/>
              <a:t>B0pF length reduction</a:t>
            </a:r>
          </a:p>
          <a:p>
            <a:r>
              <a:rPr lang="en-US" dirty="0"/>
              <a:t>Implementation of correctors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EDA2F9-C873-4F52-BC17-ED80CFF4C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65" y="3390992"/>
            <a:ext cx="5164795" cy="32688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5D54ED-21D0-5202-DE38-5B453F7F8CAC}"/>
              </a:ext>
            </a:extLst>
          </p:cNvPr>
          <p:cNvSpPr txBox="1"/>
          <p:nvPr/>
        </p:nvSpPr>
        <p:spPr>
          <a:xfrm>
            <a:off x="53340" y="445770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B2AeR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599140-C32F-1A71-A3E5-6277803BF570}"/>
              </a:ext>
            </a:extLst>
          </p:cNvPr>
          <p:cNvSpPr txBox="1"/>
          <p:nvPr/>
        </p:nvSpPr>
        <p:spPr>
          <a:xfrm>
            <a:off x="2552757" y="3547348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B2BeR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0AE419A-F0C5-36E8-5E8F-9F01C7EAA62A}"/>
              </a:ext>
            </a:extLst>
          </p:cNvPr>
          <p:cNvCxnSpPr/>
          <p:nvPr/>
        </p:nvCxnSpPr>
        <p:spPr>
          <a:xfrm flipV="1">
            <a:off x="251460" y="4827032"/>
            <a:ext cx="1630680" cy="842248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BB03980-2AF6-1A48-0641-14116D1161AE}"/>
              </a:ext>
            </a:extLst>
          </p:cNvPr>
          <p:cNvCxnSpPr>
            <a:cxnSpLocks/>
          </p:cNvCxnSpPr>
          <p:nvPr/>
        </p:nvCxnSpPr>
        <p:spPr>
          <a:xfrm flipV="1">
            <a:off x="1966861" y="3329940"/>
            <a:ext cx="2795639" cy="1455328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CF2DE56-80FE-D60F-DB3C-C3F0B93B6914}"/>
              </a:ext>
            </a:extLst>
          </p:cNvPr>
          <p:cNvSpPr txBox="1"/>
          <p:nvPr/>
        </p:nvSpPr>
        <p:spPr>
          <a:xfrm rot="19893149">
            <a:off x="912182" y="4878731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7281FE-AE89-9774-696D-A2C9047F56D8}"/>
              </a:ext>
            </a:extLst>
          </p:cNvPr>
          <p:cNvSpPr txBox="1"/>
          <p:nvPr/>
        </p:nvSpPr>
        <p:spPr>
          <a:xfrm rot="19893149">
            <a:off x="2860374" y="3790905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3.45m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DEC967-93B2-022B-3807-DB62909C5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078" y="3317147"/>
            <a:ext cx="3496767" cy="247810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7B500992-C149-633B-8AB1-C1CB8AAA2637}"/>
              </a:ext>
            </a:extLst>
          </p:cNvPr>
          <p:cNvSpPr/>
          <p:nvPr/>
        </p:nvSpPr>
        <p:spPr>
          <a:xfrm>
            <a:off x="1722208" y="5025436"/>
            <a:ext cx="716192" cy="40762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031E3ED-9824-231C-A231-AFD6C96ECA7E}"/>
              </a:ext>
            </a:extLst>
          </p:cNvPr>
          <p:cNvCxnSpPr>
            <a:cxnSpLocks/>
            <a:stCxn id="17" idx="6"/>
          </p:cNvCxnSpPr>
          <p:nvPr/>
        </p:nvCxnSpPr>
        <p:spPr>
          <a:xfrm>
            <a:off x="2438400" y="5229248"/>
            <a:ext cx="3040678" cy="2171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D1A154A-CEE4-9BBB-D221-73D3FF1DB673}"/>
              </a:ext>
            </a:extLst>
          </p:cNvPr>
          <p:cNvSpPr txBox="1"/>
          <p:nvPr/>
        </p:nvSpPr>
        <p:spPr>
          <a:xfrm>
            <a:off x="1668845" y="5795248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Q2pR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131EB6-EFF8-F7F7-6DD4-ED7202FAC565}"/>
              </a:ext>
            </a:extLst>
          </p:cNvPr>
          <p:cNvSpPr txBox="1"/>
          <p:nvPr/>
        </p:nvSpPr>
        <p:spPr>
          <a:xfrm>
            <a:off x="5462539" y="589040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A7F59"/>
                </a:solidFill>
              </a:rPr>
              <a:t>Courtesy of B. Parker (BNL)</a:t>
            </a:r>
          </a:p>
        </p:txBody>
      </p:sp>
    </p:spTree>
    <p:extLst>
      <p:ext uri="{BB962C8B-B14F-4D97-AF65-F5344CB8AC3E}">
        <p14:creationId xmlns:p14="http://schemas.microsoft.com/office/powerpoint/2010/main" val="3967130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B66AF-E2BD-4EE2-AC04-328DB9141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89" y="82829"/>
            <a:ext cx="7886700" cy="1009542"/>
          </a:xfrm>
        </p:spPr>
        <p:txBody>
          <a:bodyPr>
            <a:normAutofit fontScale="90000"/>
          </a:bodyPr>
          <a:lstStyle/>
          <a:p>
            <a:r>
              <a:rPr lang="en-US" dirty="0"/>
              <a:t>Detector Solenoid Compensation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0D9FB-9C97-43B2-87D5-F8BC4EF3D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0132" y="1092371"/>
            <a:ext cx="8233052" cy="239329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Need four skew quadrupole magnets</a:t>
            </a:r>
          </a:p>
          <a:p>
            <a:pPr lvl="1"/>
            <a:r>
              <a:rPr lang="en-US" dirty="0"/>
              <a:t>0.6T/m over 1.8m (assuming 3T solenoid)</a:t>
            </a:r>
          </a:p>
          <a:p>
            <a:r>
              <a:rPr lang="en-US" dirty="0"/>
              <a:t>Possible locations</a:t>
            </a:r>
          </a:p>
          <a:p>
            <a:pPr lvl="1"/>
            <a:r>
              <a:rPr lang="en-US" dirty="0"/>
              <a:t>Hadrons: B0ApF, Q1ApR</a:t>
            </a:r>
          </a:p>
          <a:p>
            <a:pPr lvl="1"/>
            <a:r>
              <a:rPr lang="en-US" dirty="0"/>
              <a:t>Electrons: Q1eF, Q1eR</a:t>
            </a:r>
          </a:p>
          <a:p>
            <a:pPr lvl="2"/>
            <a:r>
              <a:rPr lang="en-US" dirty="0"/>
              <a:t>Q0eF: technically possible, but cuts into acceptance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066C209-3AEC-4C89-BC4F-143BBEF177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00816" y="3429000"/>
            <a:ext cx="8743184" cy="2747963"/>
          </a:xfr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D388EB3E-6B10-4456-9D1B-155509755BC9}"/>
              </a:ext>
            </a:extLst>
          </p:cNvPr>
          <p:cNvSpPr/>
          <p:nvPr/>
        </p:nvSpPr>
        <p:spPr>
          <a:xfrm rot="1488139">
            <a:off x="7677279" y="3712831"/>
            <a:ext cx="312982" cy="6689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188D40D6-F351-4934-9795-39F308D31EAE}"/>
              </a:ext>
            </a:extLst>
          </p:cNvPr>
          <p:cNvSpPr/>
          <p:nvPr/>
        </p:nvSpPr>
        <p:spPr>
          <a:xfrm rot="12885503">
            <a:off x="3276089" y="5037380"/>
            <a:ext cx="312982" cy="6689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9A678D73-B397-4311-A9FB-D31DEB247AB2}"/>
              </a:ext>
            </a:extLst>
          </p:cNvPr>
          <p:cNvSpPr/>
          <p:nvPr/>
        </p:nvSpPr>
        <p:spPr>
          <a:xfrm rot="12885503">
            <a:off x="6490809" y="5201315"/>
            <a:ext cx="312982" cy="6689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50305AD8-C92D-4D69-AF59-9BEDCA9B1A24}"/>
              </a:ext>
            </a:extLst>
          </p:cNvPr>
          <p:cNvSpPr/>
          <p:nvPr/>
        </p:nvSpPr>
        <p:spPr>
          <a:xfrm rot="1188381">
            <a:off x="3536652" y="3711275"/>
            <a:ext cx="312982" cy="6689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18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571882-C17F-42DA-9FDC-AB4B4CA9F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322" y="110155"/>
            <a:ext cx="7886700" cy="1009794"/>
          </a:xfrm>
        </p:spPr>
        <p:txBody>
          <a:bodyPr/>
          <a:lstStyle/>
          <a:p>
            <a:r>
              <a:rPr lang="en-US" dirty="0"/>
              <a:t>B0ApF – Corrector Dipole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4BFF76-C346-44B6-A6E2-B06846C77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453" y="1592013"/>
            <a:ext cx="4714128" cy="374632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0C6EA14-39F4-4CEA-8695-4E141EA4085A}"/>
              </a:ext>
            </a:extLst>
          </p:cNvPr>
          <p:cNvCxnSpPr/>
          <p:nvPr/>
        </p:nvCxnSpPr>
        <p:spPr>
          <a:xfrm>
            <a:off x="4880381" y="1439613"/>
            <a:ext cx="3810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D853653-AB8A-41AB-8A72-7C26DE7B7EF1}"/>
              </a:ext>
            </a:extLst>
          </p:cNvPr>
          <p:cNvSpPr txBox="1"/>
          <p:nvPr/>
        </p:nvSpPr>
        <p:spPr>
          <a:xfrm>
            <a:off x="5342717" y="1089298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 dipole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27B9C12-43FC-480B-BE76-224979FC1CB2}"/>
              </a:ext>
            </a:extLst>
          </p:cNvPr>
          <p:cNvSpPr/>
          <p:nvPr/>
        </p:nvSpPr>
        <p:spPr>
          <a:xfrm>
            <a:off x="4433453" y="5021013"/>
            <a:ext cx="370728" cy="46972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4EAA7C-BD22-451F-A77B-A120D0B585DD}"/>
              </a:ext>
            </a:extLst>
          </p:cNvPr>
          <p:cNvSpPr txBox="1"/>
          <p:nvPr/>
        </p:nvSpPr>
        <p:spPr>
          <a:xfrm>
            <a:off x="3479997" y="5471723"/>
            <a:ext cx="28007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layers skew dipole</a:t>
            </a:r>
          </a:p>
          <a:p>
            <a:r>
              <a:rPr lang="en-US" dirty="0"/>
              <a:t>2 layers skew quadrupole</a:t>
            </a:r>
          </a:p>
          <a:p>
            <a:r>
              <a:rPr lang="en-US" dirty="0"/>
              <a:t>Wire </a:t>
            </a:r>
            <a:r>
              <a:rPr lang="en-US" dirty="0" err="1"/>
              <a:t>dia</a:t>
            </a:r>
            <a:r>
              <a:rPr lang="en-US" dirty="0"/>
              <a:t>: 0.25mm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143E2A-FA02-45F5-9273-A9A1E9704E95}"/>
              </a:ext>
            </a:extLst>
          </p:cNvPr>
          <p:cNvSpPr txBox="1"/>
          <p:nvPr/>
        </p:nvSpPr>
        <p:spPr>
          <a:xfrm>
            <a:off x="7090181" y="549073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B0ApF: 1.55mm </a:t>
            </a:r>
            <a:r>
              <a:rPr lang="en-US" dirty="0" err="1"/>
              <a:t>dia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A733AE-807E-43D0-9CF9-EAF9E3254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860" y="1253331"/>
            <a:ext cx="3869876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Horizontal corrector, 3.3T, 0.6m long</a:t>
            </a:r>
          </a:p>
          <a:p>
            <a:pPr lvl="1"/>
            <a:r>
              <a:rPr lang="en-US" dirty="0"/>
              <a:t>Reason: B0pF is fixed field magnet</a:t>
            </a:r>
          </a:p>
          <a:p>
            <a:pPr lvl="1"/>
            <a:r>
              <a:rPr lang="en-US" dirty="0"/>
              <a:t>Different energies: different orbits</a:t>
            </a:r>
          </a:p>
          <a:p>
            <a:pPr lvl="1"/>
            <a:r>
              <a:rPr lang="en-US" dirty="0"/>
              <a:t>B0ApF and B1(A)pF: same orbit</a:t>
            </a:r>
          </a:p>
          <a:p>
            <a:r>
              <a:rPr lang="en-US" dirty="0"/>
              <a:t>Also: vertical corrector</a:t>
            </a:r>
          </a:p>
          <a:p>
            <a:pPr lvl="1"/>
            <a:r>
              <a:rPr lang="en-US" dirty="0"/>
              <a:t>Detector solenoid compensation</a:t>
            </a:r>
          </a:p>
          <a:p>
            <a:r>
              <a:rPr lang="en-US" dirty="0"/>
              <a:t>Also: possible location for skew quadrupole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DEDC14-ED14-4ECC-B7DB-4F9F3228359F}"/>
              </a:ext>
            </a:extLst>
          </p:cNvPr>
          <p:cNvSpPr txBox="1"/>
          <p:nvPr/>
        </p:nvSpPr>
        <p:spPr>
          <a:xfrm>
            <a:off x="5918195" y="2674367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 space</a:t>
            </a:r>
          </a:p>
        </p:txBody>
      </p:sp>
    </p:spTree>
    <p:extLst>
      <p:ext uri="{BB962C8B-B14F-4D97-AF65-F5344CB8AC3E}">
        <p14:creationId xmlns:p14="http://schemas.microsoft.com/office/powerpoint/2010/main" val="1758159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017FED-0AD0-4829-8D89-0B4915289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48" y="14526"/>
            <a:ext cx="7886700" cy="893738"/>
          </a:xfrm>
        </p:spPr>
        <p:txBody>
          <a:bodyPr/>
          <a:lstStyle/>
          <a:p>
            <a:r>
              <a:rPr lang="en-US" dirty="0"/>
              <a:t>Skew Quad, Hadron Forward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7A059B08-2531-4D0A-B988-444D459044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tretch/>
        </p:blipFill>
        <p:spPr>
          <a:xfrm>
            <a:off x="4401314" y="1118892"/>
            <a:ext cx="4641810" cy="2354601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079ECB-5AEB-4B5E-A8A4-94C5895CD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132" y="3137936"/>
            <a:ext cx="1912032" cy="876161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591D9785-5724-422E-A7FB-08DCEDF1B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3" y="4100949"/>
            <a:ext cx="3040774" cy="22508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C7E2B7-2B0E-4A1E-A8FB-03B34E5CB6EF}"/>
              </a:ext>
            </a:extLst>
          </p:cNvPr>
          <p:cNvSpPr txBox="1"/>
          <p:nvPr/>
        </p:nvSpPr>
        <p:spPr>
          <a:xfrm>
            <a:off x="990342" y="5749911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 dipole</a:t>
            </a: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98260441-808F-4F5A-AC90-C8C7F6A7E3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6146619" y="4100951"/>
            <a:ext cx="3091545" cy="2250846"/>
          </a:xfrm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245C521F-4386-4C45-83D1-E797A92393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7967" y="4100948"/>
            <a:ext cx="3060438" cy="2250845"/>
          </a:xfrm>
          <a:prstGeom prst="rect">
            <a:avLst/>
          </a:prstGeom>
        </p:spPr>
      </p:pic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5A6FE902-6D09-4840-BF07-CCCF5CD7AEA8}"/>
              </a:ext>
            </a:extLst>
          </p:cNvPr>
          <p:cNvSpPr txBox="1">
            <a:spLocks/>
          </p:cNvSpPr>
          <p:nvPr/>
        </p:nvSpPr>
        <p:spPr>
          <a:xfrm>
            <a:off x="199342" y="908264"/>
            <a:ext cx="3869876" cy="30439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Implementation: CCT</a:t>
            </a:r>
          </a:p>
          <a:p>
            <a:pPr lvl="1"/>
            <a:r>
              <a:rPr lang="en-US" dirty="0"/>
              <a:t>Serpentine pattern could be more efficient</a:t>
            </a:r>
          </a:p>
          <a:p>
            <a:r>
              <a:rPr lang="en-US" dirty="0"/>
              <a:t>Sufficient margin for all multipoles at 2K</a:t>
            </a:r>
          </a:p>
          <a:p>
            <a:r>
              <a:rPr lang="en-US" dirty="0"/>
              <a:t>Lower detector solenoid field: margins will increase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3620DC-F03D-4787-81C8-3B7FE6FC7460}"/>
              </a:ext>
            </a:extLst>
          </p:cNvPr>
          <p:cNvSpPr txBox="1"/>
          <p:nvPr/>
        </p:nvSpPr>
        <p:spPr>
          <a:xfrm>
            <a:off x="4178226" y="5739108"/>
            <a:ext cx="1306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Skew dipole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FBAD04-C228-4177-AAF0-12866E4F91CF}"/>
              </a:ext>
            </a:extLst>
          </p:cNvPr>
          <p:cNvSpPr txBox="1"/>
          <p:nvPr/>
        </p:nvSpPr>
        <p:spPr>
          <a:xfrm>
            <a:off x="7039295" y="5749911"/>
            <a:ext cx="1195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Skew quad</a:t>
            </a:r>
          </a:p>
        </p:txBody>
      </p:sp>
    </p:spTree>
    <p:extLst>
      <p:ext uri="{BB962C8B-B14F-4D97-AF65-F5344CB8AC3E}">
        <p14:creationId xmlns:p14="http://schemas.microsoft.com/office/powerpoint/2010/main" val="398811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A9C7C-660E-4818-9F66-A2E346327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92" y="50317"/>
            <a:ext cx="8265257" cy="793745"/>
          </a:xfrm>
        </p:spPr>
        <p:txBody>
          <a:bodyPr/>
          <a:lstStyle/>
          <a:p>
            <a:r>
              <a:rPr lang="en-US" dirty="0"/>
              <a:t>Q1ApR/Q1eR Tapered Quads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A47E3-843F-46F7-8F97-CB8C8AD7C5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4250" y="961963"/>
            <a:ext cx="4551627" cy="258314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Tapered CCT FF quadrupole magnets</a:t>
            </a:r>
          </a:p>
          <a:p>
            <a:r>
              <a:rPr lang="en-US" dirty="0"/>
              <a:t>Clear apertures</a:t>
            </a:r>
          </a:p>
          <a:p>
            <a:pPr lvl="1"/>
            <a:r>
              <a:rPr lang="en-US" dirty="0"/>
              <a:t>Q1eR:   IR 47.6... 55.7 mm</a:t>
            </a:r>
          </a:p>
          <a:p>
            <a:pPr lvl="1"/>
            <a:r>
              <a:rPr lang="en-US" dirty="0"/>
              <a:t>Q1ApR: IR 20…26 mm</a:t>
            </a:r>
          </a:p>
          <a:p>
            <a:r>
              <a:rPr lang="en-US" dirty="0"/>
              <a:t>Gradient</a:t>
            </a:r>
          </a:p>
          <a:p>
            <a:pPr lvl="1"/>
            <a:r>
              <a:rPr lang="en-US" dirty="0"/>
              <a:t>Q1ApR: 	78T/m</a:t>
            </a:r>
          </a:p>
          <a:p>
            <a:pPr lvl="1"/>
            <a:r>
              <a:rPr lang="en-US" dirty="0"/>
              <a:t>Q1eR: 	14T/m</a:t>
            </a:r>
          </a:p>
          <a:p>
            <a:r>
              <a:rPr lang="en-US" dirty="0"/>
              <a:t>Harmonics: &lt;0.25 units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44A37D9F-F566-4600-85B1-87B1D869F4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8650" y="3612667"/>
            <a:ext cx="7283766" cy="2784253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CB5548E-52DE-43A1-8342-9E6C148E60FC}"/>
              </a:ext>
            </a:extLst>
          </p:cNvPr>
          <p:cNvSpPr txBox="1"/>
          <p:nvPr/>
        </p:nvSpPr>
        <p:spPr>
          <a:xfrm>
            <a:off x="5861538" y="5775569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Q1ApR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9EC46B-2557-4D83-AD96-00F7C9104B9D}"/>
              </a:ext>
            </a:extLst>
          </p:cNvPr>
          <p:cNvSpPr txBox="1"/>
          <p:nvPr/>
        </p:nvSpPr>
        <p:spPr>
          <a:xfrm>
            <a:off x="1684215" y="433363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Q1eR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C702816-BD3C-4516-8ACB-807E1BBCA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905" y="754851"/>
            <a:ext cx="3985845" cy="291041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337B7F0-C889-4EF9-A6EF-04007D59EF95}"/>
              </a:ext>
            </a:extLst>
          </p:cNvPr>
          <p:cNvSpPr txBox="1"/>
          <p:nvPr/>
        </p:nvSpPr>
        <p:spPr>
          <a:xfrm>
            <a:off x="6786827" y="869361"/>
            <a:ext cx="1917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Q1eR</a:t>
            </a:r>
          </a:p>
          <a:p>
            <a:r>
              <a:rPr lang="en-US" dirty="0"/>
              <a:t>Normal harmonics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3159F5F-C75F-4526-90BC-31B44D094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0303" y="683147"/>
            <a:ext cx="4128713" cy="306300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6F2B118-5F8E-4500-A6F2-C66F4D795FA5}"/>
              </a:ext>
            </a:extLst>
          </p:cNvPr>
          <p:cNvSpPr txBox="1"/>
          <p:nvPr/>
        </p:nvSpPr>
        <p:spPr>
          <a:xfrm>
            <a:off x="6904685" y="961899"/>
            <a:ext cx="1700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Q1eR</a:t>
            </a:r>
          </a:p>
          <a:p>
            <a:r>
              <a:rPr lang="en-US" dirty="0"/>
              <a:t>Skew harmonics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679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C913C2-717B-4043-B964-AAA96120B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005" y="76128"/>
            <a:ext cx="9081247" cy="571499"/>
          </a:xfrm>
        </p:spPr>
        <p:txBody>
          <a:bodyPr>
            <a:noAutofit/>
          </a:bodyPr>
          <a:lstStyle/>
          <a:p>
            <a:r>
              <a:rPr lang="en-US" dirty="0"/>
              <a:t>Progress – Integration to IR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1D5992-5995-B542-81BF-FBB752039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AD0CAE8-CBE0-2045-846B-0977ACB1C76C}"/>
              </a:ext>
            </a:extLst>
          </p:cNvPr>
          <p:cNvGrpSpPr/>
          <p:nvPr/>
        </p:nvGrpSpPr>
        <p:grpSpPr>
          <a:xfrm>
            <a:off x="789707" y="844793"/>
            <a:ext cx="8263332" cy="4138592"/>
            <a:chOff x="0" y="727694"/>
            <a:chExt cx="8263332" cy="4138592"/>
          </a:xfrm>
        </p:grpSpPr>
        <p:pic>
          <p:nvPicPr>
            <p:cNvPr id="6" name="Picture 1" descr="page26image257687664">
              <a:extLst>
                <a:ext uri="{FF2B5EF4-FFF2-40B4-BE49-F238E27FC236}">
                  <a16:creationId xmlns:a16="http://schemas.microsoft.com/office/drawing/2014/main" id="{4DBFA5B2-3208-984F-9F80-0E4422FCEC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22" y="727694"/>
              <a:ext cx="8178310" cy="4138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33B54D1-65EA-5044-9F2B-CF1A3F58C0E4}"/>
                </a:ext>
              </a:extLst>
            </p:cNvPr>
            <p:cNvSpPr/>
            <p:nvPr/>
          </p:nvSpPr>
          <p:spPr>
            <a:xfrm>
              <a:off x="1995055" y="4358244"/>
              <a:ext cx="2131620" cy="2315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D554E47-33DD-C249-8A8C-4378C3EE6734}"/>
                </a:ext>
              </a:extLst>
            </p:cNvPr>
            <p:cNvSpPr/>
            <p:nvPr/>
          </p:nvSpPr>
          <p:spPr>
            <a:xfrm>
              <a:off x="0" y="3675413"/>
              <a:ext cx="1015343" cy="9915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2F05EB0-D775-274B-B5FA-32413ED540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685400"/>
            <a:ext cx="2348307" cy="177390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F5C71AD-FAF9-BE49-A1DB-95788B335C1A}"/>
              </a:ext>
            </a:extLst>
          </p:cNvPr>
          <p:cNvSpPr/>
          <p:nvPr/>
        </p:nvSpPr>
        <p:spPr>
          <a:xfrm rot="1985510">
            <a:off x="1252389" y="1561970"/>
            <a:ext cx="1314665" cy="444479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092B98-2767-2D40-A12A-23D186B9AFB5}"/>
              </a:ext>
            </a:extLst>
          </p:cNvPr>
          <p:cNvSpPr txBox="1"/>
          <p:nvPr/>
        </p:nvSpPr>
        <p:spPr>
          <a:xfrm>
            <a:off x="4313004" y="3796120"/>
            <a:ext cx="489609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latin typeface="+mj-lt"/>
              </a:rPr>
              <a:t>IP magnets &amp; ancillary detectors fully simulated in GEANT including all beam effects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400" dirty="0">
                <a:latin typeface="+mj-lt"/>
                <a:sym typeface="Wingdings" pitchFamily="2" charset="2"/>
              </a:rPr>
              <a:t>developed software for proto-collaborations to account for crossing angle and other beam effects in MC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400" dirty="0">
                <a:latin typeface="+mj-lt"/>
                <a:sym typeface="Wingdings" pitchFamily="2" charset="2"/>
              </a:rPr>
              <a:t>to be published http://</a:t>
            </a:r>
            <a:r>
              <a:rPr lang="en-US" sz="1400" dirty="0" err="1">
                <a:latin typeface="+mj-lt"/>
                <a:sym typeface="Wingdings" pitchFamily="2" charset="2"/>
              </a:rPr>
              <a:t>www.eicug.org</a:t>
            </a:r>
            <a:r>
              <a:rPr lang="en-US" sz="1400" dirty="0">
                <a:latin typeface="+mj-lt"/>
                <a:sym typeface="Wingdings" pitchFamily="2" charset="2"/>
              </a:rPr>
              <a:t>/web/sites/default/files/Accelerator_and_beam_conditions_critical_for_EIC_simulations.pdf</a:t>
            </a:r>
            <a:endParaRPr lang="en-US" sz="1400" dirty="0"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F98CE2-8E65-D640-9ED2-241F931A7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9208" y="5204723"/>
            <a:ext cx="2780096" cy="15285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4FA51A3-F005-144D-A7B1-A9E081A6C296}"/>
              </a:ext>
            </a:extLst>
          </p:cNvPr>
          <p:cNvSpPr txBox="1"/>
          <p:nvPr/>
        </p:nvSpPr>
        <p:spPr>
          <a:xfrm>
            <a:off x="190004" y="4866937"/>
            <a:ext cx="2894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A7F59"/>
                </a:solidFill>
              </a:rPr>
              <a:t>Courtesy of </a:t>
            </a:r>
            <a:br>
              <a:rPr lang="en-US" dirty="0">
                <a:solidFill>
                  <a:srgbClr val="3A7F59"/>
                </a:solidFill>
              </a:rPr>
            </a:br>
            <a:r>
              <a:rPr lang="en-US" dirty="0">
                <a:solidFill>
                  <a:srgbClr val="3A7F59"/>
                </a:solidFill>
              </a:rPr>
              <a:t>E. Aschenauer &amp; group (BNL)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5EFAC4-37E8-704C-87C0-0057533D6BFE}"/>
              </a:ext>
            </a:extLst>
          </p:cNvPr>
          <p:cNvGrpSpPr/>
          <p:nvPr/>
        </p:nvGrpSpPr>
        <p:grpSpPr>
          <a:xfrm>
            <a:off x="3094793" y="5489153"/>
            <a:ext cx="2168913" cy="1290427"/>
            <a:chOff x="6663380" y="3744794"/>
            <a:chExt cx="2382427" cy="1348729"/>
          </a:xfrm>
        </p:grpSpPr>
        <p:pic>
          <p:nvPicPr>
            <p:cNvPr id="17" name="Picture 1" descr="page1image60727216">
              <a:extLst>
                <a:ext uri="{FF2B5EF4-FFF2-40B4-BE49-F238E27FC236}">
                  <a16:creationId xmlns:a16="http://schemas.microsoft.com/office/drawing/2014/main" id="{BB125D98-90CA-0441-843B-B83C4B17EF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48" t="28817" r="22970" b="23648"/>
            <a:stretch/>
          </p:blipFill>
          <p:spPr bwMode="auto">
            <a:xfrm>
              <a:off x="6714550" y="3744794"/>
              <a:ext cx="2013429" cy="1104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6214A87-E47A-E744-9746-D5FA9FD03CC4}"/>
                </a:ext>
              </a:extLst>
            </p:cNvPr>
            <p:cNvSpPr txBox="1"/>
            <p:nvPr/>
          </p:nvSpPr>
          <p:spPr>
            <a:xfrm rot="18911274">
              <a:off x="6668780" y="4273570"/>
              <a:ext cx="702469" cy="257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PbWO4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CBEDA83-B1A8-9849-91E3-8B90796156B8}"/>
                </a:ext>
              </a:extLst>
            </p:cNvPr>
            <p:cNvSpPr txBox="1"/>
            <p:nvPr/>
          </p:nvSpPr>
          <p:spPr>
            <a:xfrm rot="20941447">
              <a:off x="7251789" y="4068673"/>
              <a:ext cx="1129553" cy="257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err="1">
                  <a:solidFill>
                    <a:schemeClr val="bg1"/>
                  </a:solidFill>
                </a:rPr>
                <a:t>PbSi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F583482-DEEA-EE4F-A67A-A28473989908}"/>
                </a:ext>
              </a:extLst>
            </p:cNvPr>
            <p:cNvSpPr txBox="1"/>
            <p:nvPr/>
          </p:nvSpPr>
          <p:spPr>
            <a:xfrm rot="20879690">
              <a:off x="7773251" y="4035934"/>
              <a:ext cx="1129553" cy="257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err="1">
                  <a:solidFill>
                    <a:schemeClr val="bg1"/>
                  </a:solidFill>
                </a:rPr>
                <a:t>PbScint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B3BEA3C-3D4E-1445-88D9-AA69EDCC186C}"/>
                </a:ext>
              </a:extLst>
            </p:cNvPr>
            <p:cNvSpPr txBox="1"/>
            <p:nvPr/>
          </p:nvSpPr>
          <p:spPr>
            <a:xfrm>
              <a:off x="6663380" y="4707504"/>
              <a:ext cx="1317812" cy="386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ECAL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78DBB11-926D-4943-B6EB-D47E69241805}"/>
                </a:ext>
              </a:extLst>
            </p:cNvPr>
            <p:cNvSpPr txBox="1"/>
            <p:nvPr/>
          </p:nvSpPr>
          <p:spPr>
            <a:xfrm rot="20837856">
              <a:off x="7727995" y="4397841"/>
              <a:ext cx="1317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HCAL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487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527FF-8E83-F3BD-1C40-032BA5E89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8599"/>
            <a:ext cx="7886700" cy="739773"/>
          </a:xfrm>
        </p:spPr>
        <p:txBody>
          <a:bodyPr/>
          <a:lstStyle/>
          <a:p>
            <a:r>
              <a:rPr lang="en-US" dirty="0"/>
              <a:t>Synchrotron Radiation</a:t>
            </a:r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05EA26B9-220E-8266-08A3-F62658D10C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0" b="8685"/>
          <a:stretch/>
        </p:blipFill>
        <p:spPr>
          <a:xfrm>
            <a:off x="4452850" y="1247776"/>
            <a:ext cx="4367300" cy="2112644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D9CC27BB-C53D-0047-B0F0-A3A632489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2" y="3305043"/>
            <a:ext cx="4050028" cy="3081263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9FE6F0-A747-7703-68D2-31742445C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6650" y="1206330"/>
            <a:ext cx="3886200" cy="503756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Extensive simulations of SR by dedicated working group</a:t>
            </a:r>
          </a:p>
          <a:p>
            <a:pPr lvl="1"/>
            <a:r>
              <a:rPr lang="en-US" dirty="0"/>
              <a:t>Including photo desorption</a:t>
            </a:r>
          </a:p>
          <a:p>
            <a:pPr lvl="1"/>
            <a:r>
              <a:rPr lang="en-US" dirty="0"/>
              <a:t>SR photon spectrum provided to collaborations</a:t>
            </a:r>
          </a:p>
          <a:p>
            <a:r>
              <a:rPr lang="en-US" dirty="0"/>
              <a:t>Two separate codes with good agreement</a:t>
            </a:r>
          </a:p>
          <a:p>
            <a:pPr lvl="1"/>
            <a:r>
              <a:rPr lang="en-US" dirty="0"/>
              <a:t>Synrad3D</a:t>
            </a: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SYNC_BKG (</a:t>
            </a:r>
            <a:r>
              <a:rPr lang="en-US" dirty="0"/>
              <a:t>Mike Sullivan)</a:t>
            </a:r>
          </a:p>
          <a:p>
            <a:r>
              <a:rPr lang="en-US" dirty="0"/>
              <a:t>Focus on </a:t>
            </a:r>
          </a:p>
          <a:p>
            <a:pPr lvl="1"/>
            <a:r>
              <a:rPr lang="en-US" dirty="0"/>
              <a:t>Central chamber</a:t>
            </a:r>
          </a:p>
          <a:p>
            <a:pPr lvl="1"/>
            <a:r>
              <a:rPr lang="en-US" dirty="0" err="1"/>
              <a:t>Lumi</a:t>
            </a:r>
            <a:r>
              <a:rPr lang="en-US" dirty="0"/>
              <a:t> window</a:t>
            </a:r>
          </a:p>
          <a:p>
            <a:pPr lvl="1"/>
            <a:r>
              <a:rPr lang="en-US" dirty="0"/>
              <a:t>Polarimeter</a:t>
            </a:r>
          </a:p>
          <a:p>
            <a:pPr lvl="1"/>
            <a:r>
              <a:rPr lang="en-US" dirty="0"/>
              <a:t>Heat loads inner IR</a:t>
            </a:r>
          </a:p>
          <a:p>
            <a:pPr lvl="1"/>
            <a:r>
              <a:rPr lang="en-US" dirty="0"/>
              <a:t>Spin rotators/crab cavities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CA7C53-80A3-548B-FCFE-394CA1D53B0E}"/>
              </a:ext>
            </a:extLst>
          </p:cNvPr>
          <p:cNvSpPr txBox="1"/>
          <p:nvPr/>
        </p:nvSpPr>
        <p:spPr>
          <a:xfrm>
            <a:off x="249378" y="5920729"/>
            <a:ext cx="4203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A7F59"/>
                </a:solidFill>
              </a:rPr>
              <a:t>Courtesy of C. Hetzel (BNL) / M. Sullivan (SLAC)</a:t>
            </a:r>
          </a:p>
        </p:txBody>
      </p:sp>
    </p:spTree>
    <p:extLst>
      <p:ext uri="{BB962C8B-B14F-4D97-AF65-F5344CB8AC3E}">
        <p14:creationId xmlns:p14="http://schemas.microsoft.com/office/powerpoint/2010/main" val="3447622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E9FF5-0611-45E9-BB12-E4D32D24E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946" y="-25836"/>
            <a:ext cx="6368562" cy="1158386"/>
          </a:xfrm>
        </p:spPr>
        <p:txBody>
          <a:bodyPr/>
          <a:lstStyle/>
          <a:p>
            <a:r>
              <a:rPr lang="en-US" dirty="0"/>
              <a:t>Collimators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FD48E-2A3A-43F5-B0E0-CA05E26D7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18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631863-D10B-44A2-B957-57CF444CB9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78072" y="4000510"/>
            <a:ext cx="5066074" cy="2593724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D294743-DE77-4DB9-8120-6722DFCD43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78218" y="757268"/>
            <a:ext cx="5065782" cy="25935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062185-959E-487A-B67B-7EB1D1B1B391}"/>
              </a:ext>
            </a:extLst>
          </p:cNvPr>
          <p:cNvSpPr txBox="1"/>
          <p:nvPr/>
        </p:nvSpPr>
        <p:spPr>
          <a:xfrm>
            <a:off x="5550190" y="439166"/>
            <a:ext cx="2553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IR2 - </a:t>
            </a:r>
            <a:r>
              <a:rPr lang="en-US" dirty="0">
                <a:solidFill>
                  <a:srgbClr val="00B050"/>
                </a:solidFill>
              </a:rPr>
              <a:t>Horizontal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BFF3F2-C60B-47D5-864F-0F628E91AF22}"/>
              </a:ext>
            </a:extLst>
          </p:cNvPr>
          <p:cNvSpPr txBox="1"/>
          <p:nvPr/>
        </p:nvSpPr>
        <p:spPr>
          <a:xfrm>
            <a:off x="5516331" y="3737686"/>
            <a:ext cx="362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IR4 – </a:t>
            </a:r>
            <a:r>
              <a:rPr lang="en-US" dirty="0">
                <a:solidFill>
                  <a:schemeClr val="accent4"/>
                </a:solidFill>
              </a:rPr>
              <a:t>Vertical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00578F0-20C1-407E-89B6-9F0E2E229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505" y="998640"/>
            <a:ext cx="3847439" cy="2430360"/>
          </a:xfrm>
        </p:spPr>
        <p:txBody>
          <a:bodyPr>
            <a:normAutofit/>
          </a:bodyPr>
          <a:lstStyle/>
          <a:p>
            <a:r>
              <a:rPr lang="en-US" dirty="0"/>
              <a:t>ESR</a:t>
            </a:r>
          </a:p>
          <a:p>
            <a:pPr lvl="1"/>
            <a:r>
              <a:rPr lang="en-US" dirty="0"/>
              <a:t>Planned in IR2 &amp; 4</a:t>
            </a:r>
          </a:p>
          <a:p>
            <a:pPr lvl="1"/>
            <a:r>
              <a:rPr lang="en-US" dirty="0"/>
              <a:t>2-sided prim. + 2 sec. for cleaning and flexibility with phase advances and optics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D0AA6AC-080C-CF79-F9B6-CECC34BC8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61" y="3359046"/>
            <a:ext cx="2622951" cy="32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CBED7F-5359-0433-B163-1DB281BB3E20}"/>
              </a:ext>
            </a:extLst>
          </p:cNvPr>
          <p:cNvSpPr txBox="1"/>
          <p:nvPr/>
        </p:nvSpPr>
        <p:spPr>
          <a:xfrm>
            <a:off x="0" y="6271824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CC33"/>
                </a:solidFill>
              </a:rPr>
              <a:t>Courtesy of A. Drees (et. al.)</a:t>
            </a:r>
          </a:p>
        </p:txBody>
      </p:sp>
    </p:spTree>
    <p:extLst>
      <p:ext uri="{BB962C8B-B14F-4D97-AF65-F5344CB8AC3E}">
        <p14:creationId xmlns:p14="http://schemas.microsoft.com/office/powerpoint/2010/main" val="1866350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BC9B4822-D9D0-4CA6-9417-1D5CBCC33A13}"/>
              </a:ext>
            </a:extLst>
          </p:cNvPr>
          <p:cNvSpPr txBox="1"/>
          <p:nvPr/>
        </p:nvSpPr>
        <p:spPr>
          <a:xfrm>
            <a:off x="230398" y="650714"/>
            <a:ext cx="19911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/>
                </a:solidFill>
              </a:rPr>
              <a:t>Sector 12                          H Momentum Collimation                    (D7 ‘dummy’)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720F6F-2B9C-4032-89D1-45CDD087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6756"/>
            <a:ext cx="7886700" cy="929626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65E6A6-46FC-47EF-AF44-32837B474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F8D489-DB36-40E1-AD4A-4E891D127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124" y="612286"/>
            <a:ext cx="5279466" cy="63925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C564A6-05E1-4DD0-AB12-ABDBFF065E73}"/>
              </a:ext>
            </a:extLst>
          </p:cNvPr>
          <p:cNvSpPr txBox="1"/>
          <p:nvPr/>
        </p:nvSpPr>
        <p:spPr>
          <a:xfrm>
            <a:off x="2161134" y="2622644"/>
            <a:ext cx="29529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B0F0"/>
                </a:solidFill>
              </a:rPr>
              <a:t>IR12 e Injection absorbers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762730-AD1B-4D98-8B05-38D500643B96}"/>
              </a:ext>
            </a:extLst>
          </p:cNvPr>
          <p:cNvSpPr txBox="1"/>
          <p:nvPr/>
        </p:nvSpPr>
        <p:spPr>
          <a:xfrm>
            <a:off x="6114404" y="3904930"/>
            <a:ext cx="17103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B0F0"/>
                </a:solidFill>
              </a:rPr>
              <a:t>IR4 e Vertical + Momentum Collimation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FA4354-0AFE-479C-82F9-A496B7C8B47C}"/>
              </a:ext>
            </a:extLst>
          </p:cNvPr>
          <p:cNvSpPr txBox="1"/>
          <p:nvPr/>
        </p:nvSpPr>
        <p:spPr>
          <a:xfrm>
            <a:off x="6088987" y="1746712"/>
            <a:ext cx="21832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B0F0"/>
                </a:solidFill>
              </a:rPr>
              <a:t>IR2 e Horizontal Collimation</a:t>
            </a:r>
          </a:p>
          <a:p>
            <a:pPr algn="ctr"/>
            <a:r>
              <a:rPr lang="en-US" sz="1400" dirty="0">
                <a:solidFill>
                  <a:srgbClr val="00B0F0"/>
                </a:solidFill>
              </a:rPr>
              <a:t>&amp; Abort System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B7CD90-280C-4034-BAD1-056D666C0BFE}"/>
              </a:ext>
            </a:extLst>
          </p:cNvPr>
          <p:cNvSpPr txBox="1"/>
          <p:nvPr/>
        </p:nvSpPr>
        <p:spPr>
          <a:xfrm>
            <a:off x="3923092" y="4792862"/>
            <a:ext cx="2471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/>
                </a:solidFill>
              </a:rPr>
              <a:t>H Injection protection</a:t>
            </a:r>
          </a:p>
          <a:p>
            <a:pPr algn="ctr"/>
            <a:r>
              <a:rPr lang="en-US" sz="1400" dirty="0">
                <a:solidFill>
                  <a:schemeClr val="accent4"/>
                </a:solidFill>
              </a:rPr>
              <a:t>(note: not actual inj. location)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90264A-5C29-4ECB-A31E-3888F0CA6AC2}"/>
              </a:ext>
            </a:extLst>
          </p:cNvPr>
          <p:cNvSpPr txBox="1"/>
          <p:nvPr/>
        </p:nvSpPr>
        <p:spPr>
          <a:xfrm>
            <a:off x="5751105" y="252544"/>
            <a:ext cx="3126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electron : 6+1 collimators</a:t>
            </a:r>
          </a:p>
          <a:p>
            <a:r>
              <a:rPr lang="en-US" dirty="0">
                <a:solidFill>
                  <a:srgbClr val="FFC000"/>
                </a:solidFill>
              </a:rPr>
              <a:t>Hadrons :  6+1 collimators</a:t>
            </a:r>
          </a:p>
          <a:p>
            <a:r>
              <a:rPr lang="en-US" dirty="0"/>
              <a:t>+</a:t>
            </a:r>
            <a:r>
              <a:rPr lang="en-US" dirty="0">
                <a:solidFill>
                  <a:sysClr val="windowText" lastClr="000000"/>
                </a:solidFill>
              </a:rPr>
              <a:t>absorbers</a:t>
            </a:r>
            <a:r>
              <a:rPr lang="en-US" dirty="0"/>
              <a:t> and masks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8C3240-8349-4C8E-8424-B97B5DF52A12}"/>
              </a:ext>
            </a:extLst>
          </p:cNvPr>
          <p:cNvSpPr/>
          <p:nvPr/>
        </p:nvSpPr>
        <p:spPr>
          <a:xfrm>
            <a:off x="4215867" y="4351877"/>
            <a:ext cx="57751" cy="1623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BEDD49-52CF-4D85-8E44-42E9C045E631}"/>
              </a:ext>
            </a:extLst>
          </p:cNvPr>
          <p:cNvSpPr/>
          <p:nvPr/>
        </p:nvSpPr>
        <p:spPr>
          <a:xfrm rot="18030389">
            <a:off x="4751216" y="3852639"/>
            <a:ext cx="57751" cy="1623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62CA72-5D6F-4CE4-87C7-ED7B747E7407}"/>
              </a:ext>
            </a:extLst>
          </p:cNvPr>
          <p:cNvSpPr/>
          <p:nvPr/>
        </p:nvSpPr>
        <p:spPr>
          <a:xfrm>
            <a:off x="3268105" y="1085803"/>
            <a:ext cx="57751" cy="1623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A7E638-7822-49DB-B549-B273D44F0587}"/>
              </a:ext>
            </a:extLst>
          </p:cNvPr>
          <p:cNvSpPr/>
          <p:nvPr/>
        </p:nvSpPr>
        <p:spPr>
          <a:xfrm rot="13339176">
            <a:off x="4193867" y="1035488"/>
            <a:ext cx="45719" cy="14080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EF561C-051C-487B-B948-42C9359B9A07}"/>
              </a:ext>
            </a:extLst>
          </p:cNvPr>
          <p:cNvSpPr/>
          <p:nvPr/>
        </p:nvSpPr>
        <p:spPr>
          <a:xfrm rot="3848252">
            <a:off x="5285571" y="1792451"/>
            <a:ext cx="45719" cy="1722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AD2F575-AC97-4D4E-9144-FDD108656B69}"/>
              </a:ext>
            </a:extLst>
          </p:cNvPr>
          <p:cNvCxnSpPr>
            <a:cxnSpLocks/>
          </p:cNvCxnSpPr>
          <p:nvPr/>
        </p:nvCxnSpPr>
        <p:spPr>
          <a:xfrm flipH="1" flipV="1">
            <a:off x="4979192" y="3907226"/>
            <a:ext cx="1048260" cy="102144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B71F16F-1BB0-497B-BBD6-0A15E5A37A49}"/>
              </a:ext>
            </a:extLst>
          </p:cNvPr>
          <p:cNvCxnSpPr>
            <a:cxnSpLocks/>
          </p:cNvCxnSpPr>
          <p:nvPr/>
        </p:nvCxnSpPr>
        <p:spPr>
          <a:xfrm flipH="1" flipV="1">
            <a:off x="4277948" y="4552749"/>
            <a:ext cx="187582" cy="243465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2A3C8885-7F78-4595-92E3-1EC43F7DDBD6}"/>
              </a:ext>
            </a:extLst>
          </p:cNvPr>
          <p:cNvSpPr/>
          <p:nvPr/>
        </p:nvSpPr>
        <p:spPr>
          <a:xfrm rot="18013459">
            <a:off x="4869747" y="3694847"/>
            <a:ext cx="57751" cy="1623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0DAC105-33F9-4BEE-B8BE-3394BD3220A5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3637609" y="1176765"/>
            <a:ext cx="256608" cy="1445879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D7895A3-8AB7-462B-ACF2-C70EE1AC4A27}"/>
              </a:ext>
            </a:extLst>
          </p:cNvPr>
          <p:cNvCxnSpPr>
            <a:cxnSpLocks/>
          </p:cNvCxnSpPr>
          <p:nvPr/>
        </p:nvCxnSpPr>
        <p:spPr>
          <a:xfrm flipH="1" flipV="1">
            <a:off x="5491505" y="1830078"/>
            <a:ext cx="902742" cy="75255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0049DAB3-ACB7-4F9A-A549-2CDEB6830665}"/>
              </a:ext>
            </a:extLst>
          </p:cNvPr>
          <p:cNvSpPr/>
          <p:nvPr/>
        </p:nvSpPr>
        <p:spPr>
          <a:xfrm>
            <a:off x="3894217" y="1014393"/>
            <a:ext cx="57751" cy="1623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70B8D04-F028-4C34-BE0B-FA8CD0D9F428}"/>
              </a:ext>
            </a:extLst>
          </p:cNvPr>
          <p:cNvSpPr/>
          <p:nvPr/>
        </p:nvSpPr>
        <p:spPr>
          <a:xfrm>
            <a:off x="3370460" y="978250"/>
            <a:ext cx="57751" cy="1623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7661B97-F98C-4F6E-91C8-1D320D33F671}"/>
              </a:ext>
            </a:extLst>
          </p:cNvPr>
          <p:cNvCxnSpPr>
            <a:cxnSpLocks/>
          </p:cNvCxnSpPr>
          <p:nvPr/>
        </p:nvCxnSpPr>
        <p:spPr>
          <a:xfrm flipH="1" flipV="1">
            <a:off x="4813937" y="4053171"/>
            <a:ext cx="1286847" cy="133406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ABC1535-14F8-405B-B2E3-8CB7D22A8386}"/>
              </a:ext>
            </a:extLst>
          </p:cNvPr>
          <p:cNvCxnSpPr>
            <a:cxnSpLocks/>
            <a:endCxn id="14" idx="3"/>
          </p:cNvCxnSpPr>
          <p:nvPr/>
        </p:nvCxnSpPr>
        <p:spPr>
          <a:xfrm flipV="1">
            <a:off x="1821647" y="1090502"/>
            <a:ext cx="2378178" cy="50120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0CEA011-D344-4728-9DBF-E718520D10C7}"/>
              </a:ext>
            </a:extLst>
          </p:cNvPr>
          <p:cNvSpPr txBox="1"/>
          <p:nvPr/>
        </p:nvSpPr>
        <p:spPr>
          <a:xfrm>
            <a:off x="2754930" y="175144"/>
            <a:ext cx="2228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/>
                </a:solidFill>
              </a:rPr>
              <a:t>Sector 12 H </a:t>
            </a:r>
            <a:r>
              <a:rPr lang="en-US" sz="1400" dirty="0" err="1">
                <a:solidFill>
                  <a:schemeClr val="accent4"/>
                </a:solidFill>
              </a:rPr>
              <a:t>Betatron</a:t>
            </a:r>
            <a:r>
              <a:rPr lang="en-US" sz="1400" dirty="0">
                <a:solidFill>
                  <a:schemeClr val="accent4"/>
                </a:solidFill>
              </a:rPr>
              <a:t> Collimation (both planes)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F01DF4A-1F64-427F-A9F8-0067C029CE1D}"/>
              </a:ext>
            </a:extLst>
          </p:cNvPr>
          <p:cNvCxnSpPr>
            <a:cxnSpLocks/>
          </p:cNvCxnSpPr>
          <p:nvPr/>
        </p:nvCxnSpPr>
        <p:spPr>
          <a:xfrm flipH="1">
            <a:off x="3472815" y="643545"/>
            <a:ext cx="69288" cy="334705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5FD116D-DDEE-4574-A05C-E296A1A1308E}"/>
              </a:ext>
            </a:extLst>
          </p:cNvPr>
          <p:cNvCxnSpPr>
            <a:cxnSpLocks/>
          </p:cNvCxnSpPr>
          <p:nvPr/>
        </p:nvCxnSpPr>
        <p:spPr>
          <a:xfrm>
            <a:off x="3542103" y="686249"/>
            <a:ext cx="338450" cy="295654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33A70CD-7F6F-455E-B682-7C1681716CF5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3296981" y="698364"/>
            <a:ext cx="223571" cy="387439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E19534D-9304-4E8B-8B0A-0470045B17C1}"/>
              </a:ext>
            </a:extLst>
          </p:cNvPr>
          <p:cNvSpPr txBox="1"/>
          <p:nvPr/>
        </p:nvSpPr>
        <p:spPr>
          <a:xfrm>
            <a:off x="252160" y="1992330"/>
            <a:ext cx="14111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/>
                </a:solidFill>
              </a:rPr>
              <a:t>Hadron Abort System (already there)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A1A45A0-495D-4F28-9990-32C4A42ED0B0}"/>
              </a:ext>
            </a:extLst>
          </p:cNvPr>
          <p:cNvCxnSpPr>
            <a:cxnSpLocks/>
          </p:cNvCxnSpPr>
          <p:nvPr/>
        </p:nvCxnSpPr>
        <p:spPr>
          <a:xfrm flipV="1">
            <a:off x="1560025" y="1985379"/>
            <a:ext cx="601109" cy="223143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8D413432-5E78-433B-B7CB-1033267DD6FA}"/>
              </a:ext>
            </a:extLst>
          </p:cNvPr>
          <p:cNvSpPr/>
          <p:nvPr/>
        </p:nvSpPr>
        <p:spPr>
          <a:xfrm rot="1381481">
            <a:off x="5308367" y="1983473"/>
            <a:ext cx="468937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2C516FA-173C-4AA4-A7C2-A4C38299F60B}"/>
              </a:ext>
            </a:extLst>
          </p:cNvPr>
          <p:cNvSpPr/>
          <p:nvPr/>
        </p:nvSpPr>
        <p:spPr>
          <a:xfrm rot="3848252">
            <a:off x="5228616" y="1717286"/>
            <a:ext cx="45719" cy="1722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D96F753-91EC-4D62-B904-9BC00661E0BC}"/>
              </a:ext>
            </a:extLst>
          </p:cNvPr>
          <p:cNvSpPr/>
          <p:nvPr/>
        </p:nvSpPr>
        <p:spPr>
          <a:xfrm rot="3848252">
            <a:off x="5323047" y="1877354"/>
            <a:ext cx="45719" cy="1722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5EB7A62-34F7-4C97-A9D3-B0E1FE719A38}"/>
              </a:ext>
            </a:extLst>
          </p:cNvPr>
          <p:cNvCxnSpPr>
            <a:cxnSpLocks/>
          </p:cNvCxnSpPr>
          <p:nvPr/>
        </p:nvCxnSpPr>
        <p:spPr>
          <a:xfrm flipH="1" flipV="1">
            <a:off x="5791638" y="2127108"/>
            <a:ext cx="748862" cy="104476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C254D538-7BC9-4BE7-9791-621F8ADEF1DD}"/>
              </a:ext>
            </a:extLst>
          </p:cNvPr>
          <p:cNvSpPr/>
          <p:nvPr/>
        </p:nvSpPr>
        <p:spPr>
          <a:xfrm rot="18030389">
            <a:off x="4808463" y="3780330"/>
            <a:ext cx="57751" cy="1623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F2346BD-6CB3-409F-B26E-3FDEC8266C82}"/>
              </a:ext>
            </a:extLst>
          </p:cNvPr>
          <p:cNvSpPr/>
          <p:nvPr/>
        </p:nvSpPr>
        <p:spPr>
          <a:xfrm rot="18030389">
            <a:off x="4663358" y="3918730"/>
            <a:ext cx="57751" cy="1623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D2E9FEE-11FF-4B7E-98EE-3502383BAF6B}"/>
              </a:ext>
            </a:extLst>
          </p:cNvPr>
          <p:cNvSpPr txBox="1"/>
          <p:nvPr/>
        </p:nvSpPr>
        <p:spPr>
          <a:xfrm>
            <a:off x="3136791" y="3065176"/>
            <a:ext cx="1149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Masks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2AA907A-DD47-44BD-9C69-F1A863DDE836}"/>
              </a:ext>
            </a:extLst>
          </p:cNvPr>
          <p:cNvCxnSpPr>
            <a:cxnSpLocks/>
          </p:cNvCxnSpPr>
          <p:nvPr/>
        </p:nvCxnSpPr>
        <p:spPr>
          <a:xfrm>
            <a:off x="3345481" y="3344543"/>
            <a:ext cx="535072" cy="929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99338D8-1C5A-4865-8940-C517D1AA07C6}"/>
              </a:ext>
            </a:extLst>
          </p:cNvPr>
          <p:cNvCxnSpPr>
            <a:cxnSpLocks/>
          </p:cNvCxnSpPr>
          <p:nvPr/>
        </p:nvCxnSpPr>
        <p:spPr>
          <a:xfrm flipH="1">
            <a:off x="2569916" y="3344543"/>
            <a:ext cx="800544" cy="3303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D2F85E6-E2D7-E41D-B6D8-B26BB9A9879D}"/>
              </a:ext>
            </a:extLst>
          </p:cNvPr>
          <p:cNvSpPr txBox="1"/>
          <p:nvPr/>
        </p:nvSpPr>
        <p:spPr>
          <a:xfrm>
            <a:off x="4481834" y="5663439"/>
            <a:ext cx="4497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Collimator efficiency tracking studies ongoing </a:t>
            </a:r>
          </a:p>
        </p:txBody>
      </p:sp>
    </p:spTree>
    <p:extLst>
      <p:ext uri="{BB962C8B-B14F-4D97-AF65-F5344CB8AC3E}">
        <p14:creationId xmlns:p14="http://schemas.microsoft.com/office/powerpoint/2010/main" val="2937780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08B516C-D9F0-9486-3FA4-E5DCB3EF1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833"/>
          <a:stretch/>
        </p:blipFill>
        <p:spPr>
          <a:xfrm>
            <a:off x="469963" y="987360"/>
            <a:ext cx="3503858" cy="29037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AB4EF8-D76E-4765-A0D0-38227D3F3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672" y="195199"/>
            <a:ext cx="7886700" cy="792162"/>
          </a:xfrm>
        </p:spPr>
        <p:txBody>
          <a:bodyPr/>
          <a:lstStyle/>
          <a:p>
            <a:r>
              <a:rPr lang="en-US" dirty="0"/>
              <a:t>EIC IR: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6ACA5-3497-4955-A1EB-B59B28F2B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7EDE2A-BE1A-4BF3-988E-F06B1EF0399D}"/>
              </a:ext>
            </a:extLst>
          </p:cNvPr>
          <p:cNvSpPr txBox="1"/>
          <p:nvPr/>
        </p:nvSpPr>
        <p:spPr>
          <a:xfrm>
            <a:off x="7086600" y="1327711"/>
            <a:ext cx="962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114F95-E556-4DBB-9F23-6E0DE1625D58}"/>
              </a:ext>
            </a:extLst>
          </p:cNvPr>
          <p:cNvSpPr txBox="1"/>
          <p:nvPr/>
        </p:nvSpPr>
        <p:spPr>
          <a:xfrm>
            <a:off x="4929430" y="1340001"/>
            <a:ext cx="611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3BC5E8-41B0-4761-B791-57C2493CAF91}"/>
              </a:ext>
            </a:extLst>
          </p:cNvPr>
          <p:cNvSpPr txBox="1"/>
          <p:nvPr/>
        </p:nvSpPr>
        <p:spPr>
          <a:xfrm>
            <a:off x="217801" y="4139994"/>
            <a:ext cx="39223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Hadron storage ring (HSR): 4 yellow and 2 blue RHIC arcs</a:t>
            </a:r>
          </a:p>
          <a:p>
            <a:endParaRPr lang="en-US" dirty="0"/>
          </a:p>
          <a:p>
            <a:r>
              <a:rPr lang="en-US" dirty="0"/>
              <a:t>Add electron storage ring (ESR) in existing tunnel (and the RCS)</a:t>
            </a:r>
          </a:p>
          <a:p>
            <a:endParaRPr lang="en-US" dirty="0"/>
          </a:p>
          <a:p>
            <a:r>
              <a:rPr lang="en-US" dirty="0"/>
              <a:t>IR location: IR6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8747F7-737B-4EBE-A349-D9D27005323F}"/>
              </a:ext>
            </a:extLst>
          </p:cNvPr>
          <p:cNvSpPr/>
          <p:nvPr/>
        </p:nvSpPr>
        <p:spPr>
          <a:xfrm>
            <a:off x="1549497" y="2991293"/>
            <a:ext cx="881976" cy="711454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8F8C7AD3-8E15-4C53-AF7A-3724BAFE62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35777" y="1702343"/>
            <a:ext cx="4968940" cy="3676002"/>
          </a:xfr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63E222-C826-4EE0-BEE0-6F00F03E3039}"/>
              </a:ext>
            </a:extLst>
          </p:cNvPr>
          <p:cNvCxnSpPr>
            <a:cxnSpLocks/>
            <a:stCxn id="8" idx="6"/>
          </p:cNvCxnSpPr>
          <p:nvPr/>
        </p:nvCxnSpPr>
        <p:spPr>
          <a:xfrm>
            <a:off x="2431473" y="3347020"/>
            <a:ext cx="1974965" cy="29402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7152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240C1E8-DDFF-4061-A4D8-D9FAB6920D4D}"/>
              </a:ext>
            </a:extLst>
          </p:cNvPr>
          <p:cNvSpPr txBox="1">
            <a:spLocks/>
          </p:cNvSpPr>
          <p:nvPr/>
        </p:nvSpPr>
        <p:spPr>
          <a:xfrm>
            <a:off x="250746" y="1172661"/>
            <a:ext cx="4046585" cy="61131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endParaRPr lang="en-US" sz="3300">
              <a:solidFill>
                <a:sysClr val="windowText" lastClr="000000"/>
              </a:solidFill>
              <a:latin typeface="Calibri Light" panose="020F0302020204030204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6A8E1AB-8DE5-40E5-A045-C1AD6A4C6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896145"/>
          </a:xfrm>
        </p:spPr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DE6DE5-941D-423B-8EDB-8A4563A38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14400"/>
            <a:ext cx="7886700" cy="5262563"/>
          </a:xfrm>
        </p:spPr>
        <p:txBody>
          <a:bodyPr>
            <a:normAutofit/>
          </a:bodyPr>
          <a:lstStyle/>
          <a:p>
            <a:r>
              <a:rPr lang="en-US" dirty="0"/>
              <a:t>IR design is mature</a:t>
            </a:r>
          </a:p>
          <a:p>
            <a:r>
              <a:rPr lang="en-US" dirty="0"/>
              <a:t>Collared magnets: preliminary design complete</a:t>
            </a:r>
          </a:p>
          <a:p>
            <a:pPr lvl="1"/>
            <a:r>
              <a:rPr lang="en-US" dirty="0"/>
              <a:t>2D/3D</a:t>
            </a:r>
          </a:p>
          <a:p>
            <a:pPr lvl="1"/>
            <a:r>
              <a:rPr lang="en-US" dirty="0"/>
              <a:t>2K operation</a:t>
            </a:r>
          </a:p>
          <a:p>
            <a:r>
              <a:rPr lang="en-US" dirty="0"/>
              <a:t>Most magnets: direct wind manufacturing technique</a:t>
            </a:r>
          </a:p>
          <a:p>
            <a:pPr lvl="1"/>
            <a:r>
              <a:rPr lang="en-US" dirty="0"/>
              <a:t>Preliminary designs complete</a:t>
            </a:r>
          </a:p>
          <a:p>
            <a:pPr lvl="1"/>
            <a:r>
              <a:rPr lang="en-US" dirty="0"/>
              <a:t>Including corrector magnets into designs</a:t>
            </a:r>
          </a:p>
          <a:p>
            <a:r>
              <a:rPr lang="en-US" dirty="0"/>
              <a:t>Synchrotron radiation</a:t>
            </a:r>
          </a:p>
          <a:p>
            <a:r>
              <a:rPr lang="en-US" dirty="0"/>
              <a:t>Detector integration </a:t>
            </a:r>
          </a:p>
          <a:p>
            <a:r>
              <a:rPr lang="en-US" dirty="0"/>
              <a:t>Collimator design progressing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72A081-35AD-469B-BE0F-BEF15346E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33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A971A-85B9-40EF-8C65-EBC41C0C8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39131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8A791-7579-4F65-88ED-58125D9E1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04258"/>
            <a:ext cx="7886700" cy="497270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BNL</a:t>
            </a:r>
          </a:p>
          <a:p>
            <a:pPr marL="0" indent="0">
              <a:buNone/>
            </a:pPr>
            <a:r>
              <a:rPr lang="en-US" dirty="0"/>
              <a:t>J. Adam, M. D. Anerella, E.C. Aschenauer, J. Avronsart, A. Ben-Yahia, J.S. Berg, M. Blaskiewicz, A. Blednykh, W. Christie, J. Cozzolino, A. Drees, D. Gassner, K. Hamdi, C. Hetzel, H.M. Hocker, D. Holmes, A. Jentsch, A. Kiselev, P. Kovach, M. Kumar, F. Kurian, H. Lovelace III, Y. Luo, G. Mahler, A. Marone, G. McIntyre, C. Montag, R.B. Palmer, B. Parker, S. Peggs, S. Plate, V. Ptitsyn, G. Robert-Demolaize, J. Rochford, C. Runyan, J. Schmalzle, K.S. Smith, S. Tepikian, R. Than, P. Thieberger, J. Tuozzolo, F.J. Willeke, H. Witte, Q. Wu, Z. Zhang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JLAB</a:t>
            </a:r>
          </a:p>
          <a:p>
            <a:pPr marL="0" indent="0">
              <a:buNone/>
            </a:pPr>
            <a:r>
              <a:rPr lang="en-US" dirty="0"/>
              <a:t>M. Stutzman, R. Gamage, P. Ghoshal, T. Michalski, W. Wittmer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SLAC</a:t>
            </a:r>
          </a:p>
          <a:p>
            <a:pPr marL="0" indent="0">
              <a:buNone/>
            </a:pPr>
            <a:r>
              <a:rPr lang="en-US" dirty="0"/>
              <a:t>M. Sullivan, Y. Nosochkov, A. Novokhatski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ORNL</a:t>
            </a:r>
          </a:p>
          <a:p>
            <a:pPr marL="0" indent="0">
              <a:buNone/>
            </a:pPr>
            <a:r>
              <a:rPr lang="en-US" dirty="0"/>
              <a:t>V. Morozov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2757E6-C3A9-41AC-BB7D-ECA4C8E1C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9D5B01-F557-ACFF-2AFE-A82798CB02F7}"/>
              </a:ext>
            </a:extLst>
          </p:cNvPr>
          <p:cNvSpPr txBox="1"/>
          <p:nvPr/>
        </p:nvSpPr>
        <p:spPr>
          <a:xfrm>
            <a:off x="6511178" y="5270500"/>
            <a:ext cx="2408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Blackadder ITC" panose="04020505051007020D02" pitchFamily="82" charset="0"/>
              </a:rPr>
              <a:t>… and many more!</a:t>
            </a:r>
          </a:p>
        </p:txBody>
      </p:sp>
    </p:spTree>
    <p:extLst>
      <p:ext uri="{BB962C8B-B14F-4D97-AF65-F5344CB8AC3E}">
        <p14:creationId xmlns:p14="http://schemas.microsoft.com/office/powerpoint/2010/main" val="1481148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1FEDC-EF98-4D1D-867C-FB15BB5C6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51D387-3C0B-4F99-BD08-26E90A75A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804305-08A6-4AF7-8450-00E6D5129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1631950"/>
            <a:ext cx="3810000" cy="3810000"/>
          </a:xfrm>
        </p:spPr>
      </p:pic>
    </p:spTree>
    <p:extLst>
      <p:ext uri="{BB962C8B-B14F-4D97-AF65-F5344CB8AC3E}">
        <p14:creationId xmlns:p14="http://schemas.microsoft.com/office/powerpoint/2010/main" val="1502536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F640C6A-654D-47E2-B565-5B94DBA5EFE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8343" y="1051774"/>
          <a:ext cx="7328129" cy="41452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35032">
                  <a:extLst>
                    <a:ext uri="{9D8B030D-6E8A-4147-A177-3AD203B41FA5}">
                      <a16:colId xmlns:a16="http://schemas.microsoft.com/office/drawing/2014/main" val="264042180"/>
                    </a:ext>
                  </a:extLst>
                </a:gridCol>
                <a:gridCol w="1260174">
                  <a:extLst>
                    <a:ext uri="{9D8B030D-6E8A-4147-A177-3AD203B41FA5}">
                      <a16:colId xmlns:a16="http://schemas.microsoft.com/office/drawing/2014/main" val="2697029803"/>
                    </a:ext>
                  </a:extLst>
                </a:gridCol>
                <a:gridCol w="1468858">
                  <a:extLst>
                    <a:ext uri="{9D8B030D-6E8A-4147-A177-3AD203B41FA5}">
                      <a16:colId xmlns:a16="http://schemas.microsoft.com/office/drawing/2014/main" val="993151816"/>
                    </a:ext>
                  </a:extLst>
                </a:gridCol>
                <a:gridCol w="1221355">
                  <a:extLst>
                    <a:ext uri="{9D8B030D-6E8A-4147-A177-3AD203B41FA5}">
                      <a16:colId xmlns:a16="http://schemas.microsoft.com/office/drawing/2014/main" val="3234507819"/>
                    </a:ext>
                  </a:extLst>
                </a:gridCol>
                <a:gridCol w="1221355">
                  <a:extLst>
                    <a:ext uri="{9D8B030D-6E8A-4147-A177-3AD203B41FA5}">
                      <a16:colId xmlns:a16="http://schemas.microsoft.com/office/drawing/2014/main" val="1292814125"/>
                    </a:ext>
                  </a:extLst>
                </a:gridCol>
                <a:gridCol w="1221355">
                  <a:extLst>
                    <a:ext uri="{9D8B030D-6E8A-4147-A177-3AD203B41FA5}">
                      <a16:colId xmlns:a16="http://schemas.microsoft.com/office/drawing/2014/main" val="24286875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b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lang="en-US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Pole tip field R1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Dipole Field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Gradient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2969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b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lang="en-US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T/m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7562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B0pF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b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lang="en-US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3014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B0ApF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9975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Q1ApF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-77.903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5617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Q1BpF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-63.028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5165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Q2pF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39.736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34190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B1pF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2682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B1ApF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5045107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0CDA40AB-EA62-4AAE-A9F3-1D67EDD31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7958"/>
            <a:ext cx="7886700" cy="970756"/>
          </a:xfrm>
        </p:spPr>
        <p:txBody>
          <a:bodyPr/>
          <a:lstStyle/>
          <a:p>
            <a:r>
              <a:rPr lang="en-US"/>
              <a:t>Forward Hadron Magnets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9BB7E2-92B1-44F4-937C-084BA81AEE90}"/>
              </a:ext>
            </a:extLst>
          </p:cNvPr>
          <p:cNvSpPr txBox="1"/>
          <p:nvPr/>
        </p:nvSpPr>
        <p:spPr>
          <a:xfrm>
            <a:off x="528343" y="5222714"/>
            <a:ext cx="830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IR1: inner radius (= clear aperture) at coil beginning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Pole tip field R1: IR1*gradient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Collared coils, apart from B0pF and B0ApF (direct wind)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668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F640C6A-654D-47E2-B565-5B94DBA5EF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4000859"/>
              </p:ext>
            </p:extLst>
          </p:nvPr>
        </p:nvGraphicFramePr>
        <p:xfrm>
          <a:off x="329407" y="1149017"/>
          <a:ext cx="8357391" cy="2021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93913">
                  <a:extLst>
                    <a:ext uri="{9D8B030D-6E8A-4147-A177-3AD203B41FA5}">
                      <a16:colId xmlns:a16="http://schemas.microsoft.com/office/drawing/2014/main" val="264042180"/>
                    </a:ext>
                  </a:extLst>
                </a:gridCol>
                <a:gridCol w="1193913">
                  <a:extLst>
                    <a:ext uri="{9D8B030D-6E8A-4147-A177-3AD203B41FA5}">
                      <a16:colId xmlns:a16="http://schemas.microsoft.com/office/drawing/2014/main" val="2697029803"/>
                    </a:ext>
                  </a:extLst>
                </a:gridCol>
                <a:gridCol w="1193913">
                  <a:extLst>
                    <a:ext uri="{9D8B030D-6E8A-4147-A177-3AD203B41FA5}">
                      <a16:colId xmlns:a16="http://schemas.microsoft.com/office/drawing/2014/main" val="993151816"/>
                    </a:ext>
                  </a:extLst>
                </a:gridCol>
                <a:gridCol w="1193913">
                  <a:extLst>
                    <a:ext uri="{9D8B030D-6E8A-4147-A177-3AD203B41FA5}">
                      <a16:colId xmlns:a16="http://schemas.microsoft.com/office/drawing/2014/main" val="2199134261"/>
                    </a:ext>
                  </a:extLst>
                </a:gridCol>
                <a:gridCol w="1193913">
                  <a:extLst>
                    <a:ext uri="{9D8B030D-6E8A-4147-A177-3AD203B41FA5}">
                      <a16:colId xmlns:a16="http://schemas.microsoft.com/office/drawing/2014/main" val="3234507819"/>
                    </a:ext>
                  </a:extLst>
                </a:gridCol>
                <a:gridCol w="1193913">
                  <a:extLst>
                    <a:ext uri="{9D8B030D-6E8A-4147-A177-3AD203B41FA5}">
                      <a16:colId xmlns:a16="http://schemas.microsoft.com/office/drawing/2014/main" val="3153568172"/>
                    </a:ext>
                  </a:extLst>
                </a:gridCol>
                <a:gridCol w="1193913">
                  <a:extLst>
                    <a:ext uri="{9D8B030D-6E8A-4147-A177-3AD203B41FA5}">
                      <a16:colId xmlns:a16="http://schemas.microsoft.com/office/drawing/2014/main" val="12928141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br>
                        <a:rPr lang="en-US">
                          <a:effectLst/>
                        </a:rPr>
                      </a:b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Length</a:t>
                      </a: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IR1</a:t>
                      </a: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IR2</a:t>
                      </a: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Pole tip field R1</a:t>
                      </a: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Pole tip field R2</a:t>
                      </a: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Gradient</a:t>
                      </a: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2969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br>
                        <a:rPr lang="en-US">
                          <a:effectLst/>
                        </a:rPr>
                      </a:b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m</a:t>
                      </a: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cm</a:t>
                      </a: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cm</a:t>
                      </a: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T</a:t>
                      </a: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T</a:t>
                      </a: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T/m</a:t>
                      </a: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7562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Q0eF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1.2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effectLst/>
                          <a:latin typeface="Liberation Sans" panose="020B0604020202020204" pitchFamily="34" charset="0"/>
                        </a:rPr>
                        <a:t>2.5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2.5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0.4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0.4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13.5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3014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Q1eF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1.61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6.3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6.3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effectLst/>
                          <a:latin typeface="Liberation Sans" panose="020B0604020202020204" pitchFamily="34" charset="0"/>
                        </a:rPr>
                        <a:t>8.1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561721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0CDA40AB-EA62-4AAE-A9F3-1D67EDD31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07" y="316469"/>
            <a:ext cx="7886700" cy="826532"/>
          </a:xfrm>
        </p:spPr>
        <p:txBody>
          <a:bodyPr/>
          <a:lstStyle/>
          <a:p>
            <a:r>
              <a:rPr lang="en-US"/>
              <a:t>Forward Electron Magnets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C16ED9-3B7F-46F2-B167-C8D9D6DB5E2B}"/>
              </a:ext>
            </a:extLst>
          </p:cNvPr>
          <p:cNvSpPr txBox="1"/>
          <p:nvPr/>
        </p:nvSpPr>
        <p:spPr>
          <a:xfrm>
            <a:off x="279002" y="5287051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direct wind coils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2D1188-030B-43FE-8A9F-33EAE767A4CF}"/>
              </a:ext>
            </a:extLst>
          </p:cNvPr>
          <p:cNvSpPr txBox="1"/>
          <p:nvPr/>
        </p:nvSpPr>
        <p:spPr>
          <a:xfrm>
            <a:off x="304800" y="3994389"/>
            <a:ext cx="830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IR1: inner radius (= clear aperture) at coil beginning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IR2: inner radius (= clear aperture) at coil end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Pole tip field R1: IR1*gradient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Pole tip field R2: IR2*gradient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0438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F640C6A-654D-47E2-B565-5B94DBA5EFE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9388" y="1808004"/>
          <a:ext cx="8657432" cy="2123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36776">
                  <a:extLst>
                    <a:ext uri="{9D8B030D-6E8A-4147-A177-3AD203B41FA5}">
                      <a16:colId xmlns:a16="http://schemas.microsoft.com/office/drawing/2014/main" val="264042180"/>
                    </a:ext>
                  </a:extLst>
                </a:gridCol>
                <a:gridCol w="1236776">
                  <a:extLst>
                    <a:ext uri="{9D8B030D-6E8A-4147-A177-3AD203B41FA5}">
                      <a16:colId xmlns:a16="http://schemas.microsoft.com/office/drawing/2014/main" val="2697029803"/>
                    </a:ext>
                  </a:extLst>
                </a:gridCol>
                <a:gridCol w="1236776">
                  <a:extLst>
                    <a:ext uri="{9D8B030D-6E8A-4147-A177-3AD203B41FA5}">
                      <a16:colId xmlns:a16="http://schemas.microsoft.com/office/drawing/2014/main" val="993151816"/>
                    </a:ext>
                  </a:extLst>
                </a:gridCol>
                <a:gridCol w="1236776">
                  <a:extLst>
                    <a:ext uri="{9D8B030D-6E8A-4147-A177-3AD203B41FA5}">
                      <a16:colId xmlns:a16="http://schemas.microsoft.com/office/drawing/2014/main" val="2199134261"/>
                    </a:ext>
                  </a:extLst>
                </a:gridCol>
                <a:gridCol w="1236776">
                  <a:extLst>
                    <a:ext uri="{9D8B030D-6E8A-4147-A177-3AD203B41FA5}">
                      <a16:colId xmlns:a16="http://schemas.microsoft.com/office/drawing/2014/main" val="3234507819"/>
                    </a:ext>
                  </a:extLst>
                </a:gridCol>
                <a:gridCol w="1236776">
                  <a:extLst>
                    <a:ext uri="{9D8B030D-6E8A-4147-A177-3AD203B41FA5}">
                      <a16:colId xmlns:a16="http://schemas.microsoft.com/office/drawing/2014/main" val="3153568172"/>
                    </a:ext>
                  </a:extLst>
                </a:gridCol>
                <a:gridCol w="1236776">
                  <a:extLst>
                    <a:ext uri="{9D8B030D-6E8A-4147-A177-3AD203B41FA5}">
                      <a16:colId xmlns:a16="http://schemas.microsoft.com/office/drawing/2014/main" val="12928141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br>
                        <a:rPr lang="en-US">
                          <a:effectLst/>
                        </a:rPr>
                      </a:b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Length</a:t>
                      </a: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IR1</a:t>
                      </a: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IR2</a:t>
                      </a: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Pole tip field R1</a:t>
                      </a: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Pole tip field R2</a:t>
                      </a: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Gradient</a:t>
                      </a: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2969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m</a:t>
                      </a: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cm</a:t>
                      </a: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cm</a:t>
                      </a: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T</a:t>
                      </a: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T</a:t>
                      </a: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T/m</a:t>
                      </a: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9851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Q1ApR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1.8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2.0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2.56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1.56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2.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78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7562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Q1BpR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1.4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2.8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2.8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2.184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2.184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78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3014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Q2pR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4.5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5.4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5.4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1.84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1.84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5617219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0CDA40AB-EA62-4AAE-A9F3-1D67EDD31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2" y="193676"/>
            <a:ext cx="7886700" cy="1325563"/>
          </a:xfrm>
        </p:spPr>
        <p:txBody>
          <a:bodyPr/>
          <a:lstStyle/>
          <a:p>
            <a:r>
              <a:rPr lang="en-US"/>
              <a:t>Rear Hadron Magnets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72A5EE-ED2D-447D-834D-BA3B27F6AD51}"/>
              </a:ext>
            </a:extLst>
          </p:cNvPr>
          <p:cNvSpPr txBox="1"/>
          <p:nvPr/>
        </p:nvSpPr>
        <p:spPr>
          <a:xfrm>
            <a:off x="121946" y="4024465"/>
            <a:ext cx="8305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IR1: inner radius (= clear aperture) at coil beginning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IR2: inner radius (= clear aperture) at coil end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Pole tip field R1: IR1*gradient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Pole tip field R2: IR2*gradient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direct wind coils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Q1ApR: tapered</a:t>
            </a:r>
          </a:p>
        </p:txBody>
      </p:sp>
    </p:spTree>
    <p:extLst>
      <p:ext uri="{BB962C8B-B14F-4D97-AF65-F5344CB8AC3E}">
        <p14:creationId xmlns:p14="http://schemas.microsoft.com/office/powerpoint/2010/main" val="19538508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F640C6A-654D-47E2-B565-5B94DBA5EF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9149796"/>
              </p:ext>
            </p:extLst>
          </p:nvPr>
        </p:nvGraphicFramePr>
        <p:xfrm>
          <a:off x="232569" y="1036320"/>
          <a:ext cx="8678862" cy="24942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1000">
                  <a:extLst>
                    <a:ext uri="{9D8B030D-6E8A-4147-A177-3AD203B41FA5}">
                      <a16:colId xmlns:a16="http://schemas.microsoft.com/office/drawing/2014/main" val="264042180"/>
                    </a:ext>
                  </a:extLst>
                </a:gridCol>
                <a:gridCol w="925266">
                  <a:extLst>
                    <a:ext uri="{9D8B030D-6E8A-4147-A177-3AD203B41FA5}">
                      <a16:colId xmlns:a16="http://schemas.microsoft.com/office/drawing/2014/main" val="2697029803"/>
                    </a:ext>
                  </a:extLst>
                </a:gridCol>
                <a:gridCol w="895719">
                  <a:extLst>
                    <a:ext uri="{9D8B030D-6E8A-4147-A177-3AD203B41FA5}">
                      <a16:colId xmlns:a16="http://schemas.microsoft.com/office/drawing/2014/main" val="993151816"/>
                    </a:ext>
                  </a:extLst>
                </a:gridCol>
                <a:gridCol w="862732">
                  <a:extLst>
                    <a:ext uri="{9D8B030D-6E8A-4147-A177-3AD203B41FA5}">
                      <a16:colId xmlns:a16="http://schemas.microsoft.com/office/drawing/2014/main" val="2199134261"/>
                    </a:ext>
                  </a:extLst>
                </a:gridCol>
                <a:gridCol w="1256036">
                  <a:extLst>
                    <a:ext uri="{9D8B030D-6E8A-4147-A177-3AD203B41FA5}">
                      <a16:colId xmlns:a16="http://schemas.microsoft.com/office/drawing/2014/main" val="3234507819"/>
                    </a:ext>
                  </a:extLst>
                </a:gridCol>
                <a:gridCol w="1489217">
                  <a:extLst>
                    <a:ext uri="{9D8B030D-6E8A-4147-A177-3AD203B41FA5}">
                      <a16:colId xmlns:a16="http://schemas.microsoft.com/office/drawing/2014/main" val="3153568172"/>
                    </a:ext>
                  </a:extLst>
                </a:gridCol>
                <a:gridCol w="1066662">
                  <a:extLst>
                    <a:ext uri="{9D8B030D-6E8A-4147-A177-3AD203B41FA5}">
                      <a16:colId xmlns:a16="http://schemas.microsoft.com/office/drawing/2014/main" val="1292814125"/>
                    </a:ext>
                  </a:extLst>
                </a:gridCol>
                <a:gridCol w="1212230">
                  <a:extLst>
                    <a:ext uri="{9D8B030D-6E8A-4147-A177-3AD203B41FA5}">
                      <a16:colId xmlns:a16="http://schemas.microsoft.com/office/drawing/2014/main" val="16460037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br>
                        <a:rPr lang="en-US">
                          <a:effectLst/>
                        </a:rPr>
                      </a:b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Length</a:t>
                      </a: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IR1</a:t>
                      </a: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IR2</a:t>
                      </a: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Pole tip field R1</a:t>
                      </a: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Pole tip field R2</a:t>
                      </a: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Dipole Field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effectLst/>
                        </a:rPr>
                        <a:t>Gradient</a:t>
                      </a: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  <a:p>
                      <a:pPr algn="l"/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2969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m</a:t>
                      </a: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cm</a:t>
                      </a: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cm</a:t>
                      </a: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T</a:t>
                      </a: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T</a:t>
                      </a: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T</a:t>
                      </a:r>
                      <a:endParaRPr lang="en-US">
                        <a:effectLst/>
                        <a:latin typeface="Liberation Sans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T/m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1067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Q1eR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1.8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4.76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5.57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0.67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0.78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7562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Q2eR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1.4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6.43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6.43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0.91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0.91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  <a:latin typeface="Liberation Sans" panose="020B0604020202020204" pitchFamily="34" charset="0"/>
                        </a:rPr>
                        <a:t>14.1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3014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  <a:latin typeface="Liberation Sans" panose="020B0604020202020204" pitchFamily="34" charset="0"/>
                        </a:rPr>
                        <a:t>B2AeR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effectLst/>
                          <a:latin typeface="Liberation Sans" panose="020B0604020202020204" pitchFamily="34" charset="0"/>
                        </a:rPr>
                        <a:t>2.0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effectLst/>
                          <a:latin typeface="Liberation Sans" panose="020B0604020202020204" pitchFamily="34" charset="0"/>
                        </a:rPr>
                        <a:t>90.45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effectLst/>
                          <a:latin typeface="Liberation Sans" panose="020B0604020202020204" pitchFamily="34" charset="0"/>
                        </a:rPr>
                        <a:t>90.45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effectLst/>
                          <a:latin typeface="Liberation Sans" panose="020B0604020202020204" pitchFamily="34" charset="0"/>
                        </a:rPr>
                        <a:t>0.192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effectLst/>
                          <a:latin typeface="Liberation Sans" panose="020B0604020202020204" pitchFamily="34" charset="0"/>
                        </a:rPr>
                        <a:t>0.192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effectLst/>
                          <a:latin typeface="Liberation Sans" panose="020B0604020202020204" pitchFamily="34" charset="0"/>
                        </a:rPr>
                        <a:t>0.192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effectLst/>
                          <a:latin typeface="Liberation Sans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121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  <a:latin typeface="Liberation Sans" panose="020B0604020202020204" pitchFamily="34" charset="0"/>
                        </a:rPr>
                        <a:t>B2BeR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effectLst/>
                          <a:latin typeface="Liberation Sans" panose="020B0604020202020204" pitchFamily="34" charset="0"/>
                        </a:rPr>
                        <a:t>3.45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effectLst/>
                          <a:latin typeface="Liberation Sans" panose="020B0604020202020204" pitchFamily="34" charset="0"/>
                        </a:rPr>
                        <a:t>111.45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effectLst/>
                          <a:latin typeface="Liberation Sans" panose="020B0604020202020204" pitchFamily="34" charset="0"/>
                        </a:rPr>
                        <a:t>111.45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effectLst/>
                          <a:latin typeface="Liberation Sans" panose="020B0604020202020204" pitchFamily="34" charset="0"/>
                        </a:rPr>
                        <a:t>0.238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effectLst/>
                          <a:latin typeface="Liberation Sans" panose="020B0604020202020204" pitchFamily="34" charset="0"/>
                        </a:rPr>
                        <a:t>0.238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effectLst/>
                          <a:latin typeface="Liberation Sans" panose="020B0604020202020204" pitchFamily="34" charset="0"/>
                        </a:rPr>
                        <a:t>0.238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effectLst/>
                          <a:latin typeface="Liberation Sans" panose="020B0604020202020204" pitchFamily="34" charset="0"/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0452761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0CDA40AB-EA62-4AAE-A9F3-1D67EDD31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35403"/>
            <a:ext cx="7886700" cy="1325563"/>
          </a:xfrm>
        </p:spPr>
        <p:txBody>
          <a:bodyPr/>
          <a:lstStyle/>
          <a:p>
            <a:r>
              <a:rPr lang="en-US"/>
              <a:t>Rear Electron Magnets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5B01EB-066B-4E02-9831-37C103888337}"/>
              </a:ext>
            </a:extLst>
          </p:cNvPr>
          <p:cNvSpPr txBox="1"/>
          <p:nvPr/>
        </p:nvSpPr>
        <p:spPr>
          <a:xfrm>
            <a:off x="116682" y="3536157"/>
            <a:ext cx="830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IR1: inner radius (= clear aperture) at coil beginning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IR2: inner radius (= clear aperture) at coil end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Pole tip field R1: IR1*gradient</a:t>
            </a: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Pole tip field R2: IR2*gradient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90BE7B-AABB-4567-998D-A0EC96B29BD2}"/>
              </a:ext>
            </a:extLst>
          </p:cNvPr>
          <p:cNvSpPr txBox="1"/>
          <p:nvPr/>
        </p:nvSpPr>
        <p:spPr>
          <a:xfrm>
            <a:off x="179388" y="4953237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direct wind coils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Q1eR: tapered double-helix coil</a:t>
            </a:r>
          </a:p>
        </p:txBody>
      </p:sp>
    </p:spTree>
    <p:extLst>
      <p:ext uri="{BB962C8B-B14F-4D97-AF65-F5344CB8AC3E}">
        <p14:creationId xmlns:p14="http://schemas.microsoft.com/office/powerpoint/2010/main" val="36616442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3A665-F916-4013-8F5A-4A0622AA7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3268793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Abort systems: HSR &amp; ESR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42143-DDCF-4761-A541-E736CE573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27</a:t>
            </a:fld>
            <a:endParaRPr lang="en-US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3C8D9088-3E16-4AB3-9E7B-A813619E2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275351"/>
            <a:ext cx="8625987" cy="144972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ESR:</a:t>
            </a:r>
          </a:p>
          <a:p>
            <a:pPr marL="0" indent="0">
              <a:buNone/>
            </a:pPr>
            <a:r>
              <a:rPr lang="en-US" sz="2000" dirty="0"/>
              <a:t>Plan to use an unused spectrometer tunnel in IR2 which will allow extracting the 300-kJ beam away from other IR2 users. It features 6 x 2-mrad vertical kickers, a 2° Lamberton magnet &amp; a 50m-long transfer line with 6 warm quads.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809893-939E-42EF-A042-6A3864917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089" y="59185"/>
            <a:ext cx="5194281" cy="3256040"/>
          </a:xfrm>
          <a:prstGeom prst="rect">
            <a:avLst/>
          </a:prstGeom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AF5EEBA-5BFD-D950-A423-83AA1C9E8D0E}"/>
              </a:ext>
            </a:extLst>
          </p:cNvPr>
          <p:cNvSpPr txBox="1">
            <a:spLocks/>
          </p:cNvSpPr>
          <p:nvPr/>
        </p:nvSpPr>
        <p:spPr>
          <a:xfrm>
            <a:off x="628650" y="1978026"/>
            <a:ext cx="3468818" cy="12973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sz="2000" dirty="0"/>
              <a:t>HSR: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The plan is to keep the current RHIC system w. necessary upgrades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C436296-F0CA-0F35-C4DF-D19189BCFB5C}"/>
              </a:ext>
            </a:extLst>
          </p:cNvPr>
          <p:cNvSpPr txBox="1">
            <a:spLocks/>
          </p:cNvSpPr>
          <p:nvPr/>
        </p:nvSpPr>
        <p:spPr>
          <a:xfrm>
            <a:off x="7013582" y="55207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C90607A-A0DC-0D15-6489-66F408061DF9}"/>
              </a:ext>
            </a:extLst>
          </p:cNvPr>
          <p:cNvSpPr txBox="1">
            <a:spLocks/>
          </p:cNvSpPr>
          <p:nvPr/>
        </p:nvSpPr>
        <p:spPr>
          <a:xfrm>
            <a:off x="8407380" y="5480997"/>
            <a:ext cx="32436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27</a:t>
            </a:fld>
            <a:endParaRPr lang="en-US" sz="75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D154F5-5FDB-E07D-EE77-297B3EA524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668" b="38631"/>
          <a:stretch/>
        </p:blipFill>
        <p:spPr>
          <a:xfrm>
            <a:off x="377317" y="4873395"/>
            <a:ext cx="8783053" cy="11490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5FAA7C-06EB-CF6D-DA4C-EB4518F4580A}"/>
              </a:ext>
            </a:extLst>
          </p:cNvPr>
          <p:cNvSpPr txBox="1"/>
          <p:nvPr/>
        </p:nvSpPr>
        <p:spPr>
          <a:xfrm>
            <a:off x="25195" y="4982440"/>
            <a:ext cx="2897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Top view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67CB91-5280-F1F7-D75B-1A884DAC6C3E}"/>
              </a:ext>
            </a:extLst>
          </p:cNvPr>
          <p:cNvSpPr txBox="1"/>
          <p:nvPr/>
        </p:nvSpPr>
        <p:spPr>
          <a:xfrm>
            <a:off x="5373371" y="4904210"/>
            <a:ext cx="2329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Lambertson</a:t>
            </a:r>
            <a:r>
              <a:rPr lang="en-US" dirty="0"/>
              <a:t> magnet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35D929-DB28-4A69-0F64-90B28DE53D8B}"/>
              </a:ext>
            </a:extLst>
          </p:cNvPr>
          <p:cNvSpPr txBox="1"/>
          <p:nvPr/>
        </p:nvSpPr>
        <p:spPr>
          <a:xfrm>
            <a:off x="1812549" y="4802627"/>
            <a:ext cx="1017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kickers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826AB30-46E1-A2F3-8524-0B53C0641860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3700874" y="5088876"/>
            <a:ext cx="1672497" cy="479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37FE400-C65A-32AD-6B87-0EC8F196DFC9}"/>
              </a:ext>
            </a:extLst>
          </p:cNvPr>
          <p:cNvCxnSpPr>
            <a:cxnSpLocks/>
          </p:cNvCxnSpPr>
          <p:nvPr/>
        </p:nvCxnSpPr>
        <p:spPr>
          <a:xfrm flipH="1">
            <a:off x="1219353" y="5111665"/>
            <a:ext cx="635616" cy="4090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9134F94D-E738-D9E5-2888-818D3D6C10C7}"/>
              </a:ext>
            </a:extLst>
          </p:cNvPr>
          <p:cNvSpPr/>
          <p:nvPr/>
        </p:nvSpPr>
        <p:spPr>
          <a:xfrm>
            <a:off x="7219276" y="5482457"/>
            <a:ext cx="205006" cy="923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C7FC971-3F4A-A0B2-E839-4A27FDC7DD8D}"/>
              </a:ext>
            </a:extLst>
          </p:cNvPr>
          <p:cNvCxnSpPr>
            <a:cxnSpLocks/>
          </p:cNvCxnSpPr>
          <p:nvPr/>
        </p:nvCxnSpPr>
        <p:spPr>
          <a:xfrm flipH="1" flipV="1">
            <a:off x="7468095" y="5601787"/>
            <a:ext cx="692137" cy="617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43B0114E-BCDC-3AC1-3D90-D1CA16289C46}"/>
              </a:ext>
            </a:extLst>
          </p:cNvPr>
          <p:cNvSpPr/>
          <p:nvPr/>
        </p:nvSpPr>
        <p:spPr>
          <a:xfrm>
            <a:off x="3528833" y="5568262"/>
            <a:ext cx="119737" cy="7386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17B744-646B-D136-4EB0-A7C991358184}"/>
              </a:ext>
            </a:extLst>
          </p:cNvPr>
          <p:cNvSpPr/>
          <p:nvPr/>
        </p:nvSpPr>
        <p:spPr>
          <a:xfrm>
            <a:off x="872339" y="5548691"/>
            <a:ext cx="329287" cy="7386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3215BE-E23B-3A88-ABBF-B34323EA2320}"/>
              </a:ext>
            </a:extLst>
          </p:cNvPr>
          <p:cNvSpPr txBox="1"/>
          <p:nvPr/>
        </p:nvSpPr>
        <p:spPr>
          <a:xfrm>
            <a:off x="8160232" y="5475002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dump</a:t>
            </a:r>
          </a:p>
        </p:txBody>
      </p:sp>
    </p:spTree>
    <p:extLst>
      <p:ext uri="{BB962C8B-B14F-4D97-AF65-F5344CB8AC3E}">
        <p14:creationId xmlns:p14="http://schemas.microsoft.com/office/powerpoint/2010/main" val="416273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8FB70C15-AF8F-4DE1-8B28-204C99D02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400A615-73CD-4CC7-8606-9DBE5793F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987"/>
            <a:ext cx="9144000" cy="1230960"/>
          </a:xfrm>
        </p:spPr>
        <p:txBody>
          <a:bodyPr anchor="t">
            <a:normAutofit/>
          </a:bodyPr>
          <a:lstStyle/>
          <a:p>
            <a:pPr algn="ctr"/>
            <a:r>
              <a:rPr lang="en-US"/>
              <a:t>Forward Side, Two Cryostat Layout</a:t>
            </a: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5E9C2CFD-0479-48E0-B439-33F70FAA6D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04" b="9562"/>
          <a:stretch/>
        </p:blipFill>
        <p:spPr>
          <a:xfrm>
            <a:off x="0" y="1039803"/>
            <a:ext cx="9144000" cy="53511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E79F4B-F281-44F3-AD09-52020488BD73}"/>
              </a:ext>
            </a:extLst>
          </p:cNvPr>
          <p:cNvSpPr txBox="1"/>
          <p:nvPr/>
        </p:nvSpPr>
        <p:spPr>
          <a:xfrm>
            <a:off x="7138004" y="5669834"/>
            <a:ext cx="1916608" cy="590931"/>
          </a:xfrm>
          <a:prstGeom prst="rect">
            <a:avLst/>
          </a:prstGeom>
          <a:solidFill>
            <a:srgbClr val="D8D6CA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i="1">
                <a:solidFill>
                  <a:srgbClr val="002060"/>
                </a:solidFill>
              </a:rPr>
              <a:t>B0 Cryostat Inside Detector Hall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5FB32C-58B8-4D21-B04B-4C3A9A6524F9}"/>
              </a:ext>
            </a:extLst>
          </p:cNvPr>
          <p:cNvSpPr txBox="1"/>
          <p:nvPr/>
        </p:nvSpPr>
        <p:spPr>
          <a:xfrm>
            <a:off x="0" y="4866576"/>
            <a:ext cx="1916608" cy="590931"/>
          </a:xfrm>
          <a:prstGeom prst="rect">
            <a:avLst/>
          </a:prstGeom>
          <a:solidFill>
            <a:srgbClr val="D0CEC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i="1">
                <a:solidFill>
                  <a:srgbClr val="002060"/>
                </a:solidFill>
              </a:rPr>
              <a:t>Forward Cryostat Inside Tunnel</a:t>
            </a:r>
          </a:p>
        </p:txBody>
      </p:sp>
    </p:spTree>
    <p:extLst>
      <p:ext uri="{BB962C8B-B14F-4D97-AF65-F5344CB8AC3E}">
        <p14:creationId xmlns:p14="http://schemas.microsoft.com/office/powerpoint/2010/main" val="128261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08972-9BB7-47DE-8CA8-007E47BA8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8576"/>
            <a:ext cx="7886700" cy="1325563"/>
          </a:xfrm>
        </p:spPr>
        <p:txBody>
          <a:bodyPr/>
          <a:lstStyle/>
          <a:p>
            <a:r>
              <a:rPr lang="en-US" dirty="0"/>
              <a:t>Hadron Forward - Apertures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F28FD0-3CA1-48E5-8892-B220F3D833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296" y="1029200"/>
            <a:ext cx="6990848" cy="50618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CC8F3-63B9-4F77-8A9D-4ADDB2AC7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7D553C-F898-404F-ADA6-B69D4AF3E8CD}"/>
              </a:ext>
            </a:extLst>
          </p:cNvPr>
          <p:cNvSpPr txBox="1"/>
          <p:nvPr/>
        </p:nvSpPr>
        <p:spPr>
          <a:xfrm>
            <a:off x="6426200" y="4054976"/>
            <a:ext cx="8050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275 GeV</a:t>
            </a:r>
          </a:p>
          <a:p>
            <a:r>
              <a:rPr lang="en-US" sz="1400" dirty="0"/>
              <a:t>41 GeV</a:t>
            </a:r>
          </a:p>
          <a:p>
            <a:r>
              <a:rPr lang="en-US" sz="1400" dirty="0"/>
              <a:t>100 GeV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A27DB6-74B0-4F7B-9FBC-998034BA769B}"/>
              </a:ext>
            </a:extLst>
          </p:cNvPr>
          <p:cNvSpPr txBox="1"/>
          <p:nvPr/>
        </p:nvSpPr>
        <p:spPr>
          <a:xfrm>
            <a:off x="2057400" y="1097465"/>
            <a:ext cx="3946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 aperture optimization:</a:t>
            </a:r>
          </a:p>
          <a:p>
            <a:r>
              <a:rPr lang="en-US" dirty="0"/>
              <a:t>Magnets tilted and displaced </a:t>
            </a:r>
          </a:p>
          <a:p>
            <a:r>
              <a:rPr lang="en-US" dirty="0"/>
              <a:t>Magnets split in two (e.g. Q1A and Q1B)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8A1037-BA89-4CEC-A78B-084B3F516FF2}"/>
              </a:ext>
            </a:extLst>
          </p:cNvPr>
          <p:cNvSpPr txBox="1"/>
          <p:nvPr/>
        </p:nvSpPr>
        <p:spPr>
          <a:xfrm>
            <a:off x="6081965" y="4105310"/>
            <a:ext cx="1958194" cy="13661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275 GeV</a:t>
            </a:r>
          </a:p>
          <a:p>
            <a:r>
              <a:rPr lang="en-US" sz="1600" dirty="0"/>
              <a:t>  41 GeV</a:t>
            </a:r>
          </a:p>
          <a:p>
            <a:r>
              <a:rPr lang="en-US" sz="1600" dirty="0"/>
              <a:t>100 GeV</a:t>
            </a:r>
          </a:p>
          <a:p>
            <a:r>
              <a:rPr lang="en-US" sz="1600" dirty="0"/>
              <a:t>275 GeV +1.3 GeV </a:t>
            </a:r>
            <a:r>
              <a:rPr lang="en-US" sz="1600" dirty="0" err="1"/>
              <a:t>p</a:t>
            </a:r>
            <a:r>
              <a:rPr lang="en-US" sz="1600" baseline="-25000" dirty="0" err="1"/>
              <a:t>x</a:t>
            </a:r>
            <a:endParaRPr lang="en-US" sz="1600" baseline="-25000" dirty="0"/>
          </a:p>
          <a:p>
            <a:r>
              <a:rPr lang="en-US" sz="1600" dirty="0"/>
              <a:t>275 GeV -1.3 GeV </a:t>
            </a:r>
            <a:r>
              <a:rPr lang="en-US" sz="1600" dirty="0" err="1"/>
              <a:t>p</a:t>
            </a:r>
            <a:r>
              <a:rPr lang="en-US" sz="1600" baseline="-25000" dirty="0" err="1"/>
              <a:t>x</a:t>
            </a:r>
            <a:endParaRPr lang="en-US" sz="1600" baseline="-25000" dirty="0"/>
          </a:p>
        </p:txBody>
      </p:sp>
    </p:spTree>
    <p:extLst>
      <p:ext uri="{BB962C8B-B14F-4D97-AF65-F5344CB8AC3E}">
        <p14:creationId xmlns:p14="http://schemas.microsoft.com/office/powerpoint/2010/main" val="3424894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6615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EIC IR: Forward Direction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D9E74E-6756-4CFD-954E-B06EB06F24D6}"/>
              </a:ext>
            </a:extLst>
          </p:cNvPr>
          <p:cNvSpPr/>
          <p:nvPr/>
        </p:nvSpPr>
        <p:spPr>
          <a:xfrm>
            <a:off x="4875258" y="1454953"/>
            <a:ext cx="414666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omic Sans MS"/>
              </a:rPr>
              <a:t>Interleaved magnet scheme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omic Sans MS"/>
              </a:rPr>
              <a:t>Adding magnets is challenging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omic Sans MS"/>
              </a:rPr>
              <a:t>Why are these magnets difficult?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omic Sans MS"/>
              </a:rPr>
              <a:t>Required field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omic Sans MS"/>
              </a:rPr>
              <a:t>Aperture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omic Sans MS"/>
              </a:rPr>
              <a:t>Geometric constraints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omic Sans MS"/>
              </a:rPr>
              <a:t>Hadron forward magnets: collared magnets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omic Sans MS"/>
              </a:rPr>
              <a:t>Large apertures: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omic Sans MS"/>
              </a:rPr>
              <a:t>Electron forward magnets/B0pF: direct wind magnet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omic Sans MS"/>
              </a:rPr>
              <a:t>All magnets </a:t>
            </a:r>
            <a:r>
              <a:rPr lang="en-US" sz="2000" dirty="0" err="1">
                <a:cs typeface="Comic Sans MS"/>
              </a:rPr>
              <a:t>NbTi</a:t>
            </a:r>
            <a:r>
              <a:rPr lang="en-US" sz="2000" dirty="0">
                <a:cs typeface="Comic Sans MS"/>
              </a:rPr>
              <a:t>, 2K (Q0eF: 4K)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cs typeface="Comic Sans MS"/>
              </a:rPr>
              <a:t>Two cryostats</a:t>
            </a: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68D822C6-609A-4AEA-AA33-410F81A4B0E5}"/>
              </a:ext>
            </a:extLst>
          </p:cNvPr>
          <p:cNvGraphicFramePr>
            <a:graphicFrameLocks/>
          </p:cNvGraphicFramePr>
          <p:nvPr/>
        </p:nvGraphicFramePr>
        <p:xfrm>
          <a:off x="268242" y="5022361"/>
          <a:ext cx="4303758" cy="135078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17293">
                  <a:extLst>
                    <a:ext uri="{9D8B030D-6E8A-4147-A177-3AD203B41FA5}">
                      <a16:colId xmlns:a16="http://schemas.microsoft.com/office/drawing/2014/main" val="1600040299"/>
                    </a:ext>
                  </a:extLst>
                </a:gridCol>
                <a:gridCol w="717293">
                  <a:extLst>
                    <a:ext uri="{9D8B030D-6E8A-4147-A177-3AD203B41FA5}">
                      <a16:colId xmlns:a16="http://schemas.microsoft.com/office/drawing/2014/main" val="3061743698"/>
                    </a:ext>
                  </a:extLst>
                </a:gridCol>
                <a:gridCol w="717293">
                  <a:extLst>
                    <a:ext uri="{9D8B030D-6E8A-4147-A177-3AD203B41FA5}">
                      <a16:colId xmlns:a16="http://schemas.microsoft.com/office/drawing/2014/main" val="2558788884"/>
                    </a:ext>
                  </a:extLst>
                </a:gridCol>
                <a:gridCol w="717293">
                  <a:extLst>
                    <a:ext uri="{9D8B030D-6E8A-4147-A177-3AD203B41FA5}">
                      <a16:colId xmlns:a16="http://schemas.microsoft.com/office/drawing/2014/main" val="1614724886"/>
                    </a:ext>
                  </a:extLst>
                </a:gridCol>
                <a:gridCol w="717293">
                  <a:extLst>
                    <a:ext uri="{9D8B030D-6E8A-4147-A177-3AD203B41FA5}">
                      <a16:colId xmlns:a16="http://schemas.microsoft.com/office/drawing/2014/main" val="1669346708"/>
                    </a:ext>
                  </a:extLst>
                </a:gridCol>
                <a:gridCol w="717293">
                  <a:extLst>
                    <a:ext uri="{9D8B030D-6E8A-4147-A177-3AD203B41FA5}">
                      <a16:colId xmlns:a16="http://schemas.microsoft.com/office/drawing/2014/main" val="623497104"/>
                    </a:ext>
                  </a:extLst>
                </a:gridCol>
              </a:tblGrid>
              <a:tr h="1929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Name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R1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length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B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grad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B pole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86543724"/>
                  </a:ext>
                </a:extLst>
              </a:tr>
              <a:tr h="192969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[m]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[m]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[T]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[T/m]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[T]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20757984"/>
                  </a:ext>
                </a:extLst>
              </a:tr>
              <a:tr h="1929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B0ApF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0.043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0.6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-3.3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-3.3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76748430"/>
                  </a:ext>
                </a:extLst>
              </a:tr>
              <a:tr h="1929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Q1ApF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0.056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1.46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-72.608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-4.066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0489814"/>
                  </a:ext>
                </a:extLst>
              </a:tr>
              <a:tr h="1929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Q1BpF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0.078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1.61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-66.18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-5.162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28886197"/>
                  </a:ext>
                </a:extLst>
              </a:tr>
              <a:tr h="1929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Q2pF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0.131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3.8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40.737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5.357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385774"/>
                  </a:ext>
                </a:extLst>
              </a:tr>
              <a:tr h="1929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B1pF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0.135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-3.4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-3.4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53162180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65099FC8-3845-4C3E-B069-4DC36ED4F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7" y="1380153"/>
            <a:ext cx="4303758" cy="330876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569F753-14EE-4C51-B949-E89C5098FCD0}"/>
              </a:ext>
            </a:extLst>
          </p:cNvPr>
          <p:cNvSpPr/>
          <p:nvPr/>
        </p:nvSpPr>
        <p:spPr>
          <a:xfrm>
            <a:off x="1841074" y="2246110"/>
            <a:ext cx="288435" cy="1393079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1D4BF0-B5CF-4872-B9EA-45FCDC4C65B2}"/>
              </a:ext>
            </a:extLst>
          </p:cNvPr>
          <p:cNvSpPr/>
          <p:nvPr/>
        </p:nvSpPr>
        <p:spPr>
          <a:xfrm>
            <a:off x="2163303" y="2246110"/>
            <a:ext cx="2052756" cy="2025181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7E15A0-B8F8-4C03-8367-5289B3546D08}"/>
              </a:ext>
            </a:extLst>
          </p:cNvPr>
          <p:cNvSpPr txBox="1"/>
          <p:nvPr/>
        </p:nvSpPr>
        <p:spPr>
          <a:xfrm>
            <a:off x="1034981" y="2521050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C51A93-3CDB-4517-90FE-2916A798C084}"/>
              </a:ext>
            </a:extLst>
          </p:cNvPr>
          <p:cNvSpPr txBox="1"/>
          <p:nvPr/>
        </p:nvSpPr>
        <p:spPr>
          <a:xfrm>
            <a:off x="2163303" y="1550284"/>
            <a:ext cx="1049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Cryostats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BD6A6DD-AAE0-4C68-A583-B7DE696172F8}"/>
              </a:ext>
            </a:extLst>
          </p:cNvPr>
          <p:cNvCxnSpPr/>
          <p:nvPr/>
        </p:nvCxnSpPr>
        <p:spPr>
          <a:xfrm flipH="1">
            <a:off x="2037455" y="1912663"/>
            <a:ext cx="662787" cy="2904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A63EEE-DBCD-454E-BC1D-D4F5CF4E3AEA}"/>
              </a:ext>
            </a:extLst>
          </p:cNvPr>
          <p:cNvCxnSpPr>
            <a:stCxn id="6" idx="2"/>
          </p:cNvCxnSpPr>
          <p:nvPr/>
        </p:nvCxnSpPr>
        <p:spPr>
          <a:xfrm>
            <a:off x="2687934" y="1919616"/>
            <a:ext cx="607588" cy="2835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Content Placeholder 4">
            <a:extLst>
              <a:ext uri="{FF2B5EF4-FFF2-40B4-BE49-F238E27FC236}">
                <a16:creationId xmlns:a16="http://schemas.microsoft.com/office/drawing/2014/main" id="{67DF47D1-62B4-4F8E-A437-4A575EE9F9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5674648"/>
              </p:ext>
            </p:extLst>
          </p:nvPr>
        </p:nvGraphicFramePr>
        <p:xfrm>
          <a:off x="5055493" y="5555240"/>
          <a:ext cx="3688938" cy="81790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14823">
                  <a:extLst>
                    <a:ext uri="{9D8B030D-6E8A-4147-A177-3AD203B41FA5}">
                      <a16:colId xmlns:a16="http://schemas.microsoft.com/office/drawing/2014/main" val="1600040299"/>
                    </a:ext>
                  </a:extLst>
                </a:gridCol>
                <a:gridCol w="614823">
                  <a:extLst>
                    <a:ext uri="{9D8B030D-6E8A-4147-A177-3AD203B41FA5}">
                      <a16:colId xmlns:a16="http://schemas.microsoft.com/office/drawing/2014/main" val="3061743698"/>
                    </a:ext>
                  </a:extLst>
                </a:gridCol>
                <a:gridCol w="614823">
                  <a:extLst>
                    <a:ext uri="{9D8B030D-6E8A-4147-A177-3AD203B41FA5}">
                      <a16:colId xmlns:a16="http://schemas.microsoft.com/office/drawing/2014/main" val="2558788884"/>
                    </a:ext>
                  </a:extLst>
                </a:gridCol>
                <a:gridCol w="614823">
                  <a:extLst>
                    <a:ext uri="{9D8B030D-6E8A-4147-A177-3AD203B41FA5}">
                      <a16:colId xmlns:a16="http://schemas.microsoft.com/office/drawing/2014/main" val="1614724886"/>
                    </a:ext>
                  </a:extLst>
                </a:gridCol>
                <a:gridCol w="614823">
                  <a:extLst>
                    <a:ext uri="{9D8B030D-6E8A-4147-A177-3AD203B41FA5}">
                      <a16:colId xmlns:a16="http://schemas.microsoft.com/office/drawing/2014/main" val="1669346708"/>
                    </a:ext>
                  </a:extLst>
                </a:gridCol>
                <a:gridCol w="614823">
                  <a:extLst>
                    <a:ext uri="{9D8B030D-6E8A-4147-A177-3AD203B41FA5}">
                      <a16:colId xmlns:a16="http://schemas.microsoft.com/office/drawing/2014/main" val="623497104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Name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R1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length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grad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B pole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86543724"/>
                  </a:ext>
                </a:extLst>
              </a:tr>
              <a:tr h="192969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[m]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[m]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[T]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[T/m]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[T]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20757984"/>
                  </a:ext>
                </a:extLst>
              </a:tr>
              <a:tr h="1929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dirty="0">
                          <a:effectLst/>
                          <a:latin typeface="Liberation Sans" panose="020B0604020202020204" pitchFamily="34" charset="0"/>
                        </a:rPr>
                        <a:t>Q0eF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0.025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1.2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13.5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0.4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76748430"/>
                  </a:ext>
                </a:extLst>
              </a:tr>
              <a:tr h="19296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  <a:latin typeface="Liberation Sans" panose="020B0604020202020204" pitchFamily="34" charset="0"/>
                        </a:rPr>
                        <a:t>Q1eF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0.063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1.61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0.5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0489814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0B02209-DBEA-48BA-ADAB-62D0BC728AE4}"/>
              </a:ext>
            </a:extLst>
          </p:cNvPr>
          <p:cNvCxnSpPr>
            <a:cxnSpLocks/>
          </p:cNvCxnSpPr>
          <p:nvPr/>
        </p:nvCxnSpPr>
        <p:spPr>
          <a:xfrm flipH="1">
            <a:off x="3359022" y="1825625"/>
            <a:ext cx="85703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48E5272-4EB5-40BB-9376-3DEB8113B86F}"/>
              </a:ext>
            </a:extLst>
          </p:cNvPr>
          <p:cNvSpPr txBox="1"/>
          <p:nvPr/>
        </p:nvSpPr>
        <p:spPr>
          <a:xfrm>
            <a:off x="3283822" y="1498908"/>
            <a:ext cx="104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Electrons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69E7C7A-03B8-4D3C-8F70-12BB48FECF2C}"/>
              </a:ext>
            </a:extLst>
          </p:cNvPr>
          <p:cNvCxnSpPr>
            <a:cxnSpLocks/>
          </p:cNvCxnSpPr>
          <p:nvPr/>
        </p:nvCxnSpPr>
        <p:spPr>
          <a:xfrm>
            <a:off x="2381444" y="4212866"/>
            <a:ext cx="1027380" cy="0"/>
          </a:xfrm>
          <a:prstGeom prst="straightConnector1">
            <a:avLst/>
          </a:prstGeom>
          <a:ln w="38100">
            <a:solidFill>
              <a:srgbClr val="0079C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E9C64BE-F88F-408C-81C3-777BB29729AA}"/>
              </a:ext>
            </a:extLst>
          </p:cNvPr>
          <p:cNvSpPr txBox="1"/>
          <p:nvPr/>
        </p:nvSpPr>
        <p:spPr>
          <a:xfrm>
            <a:off x="2324294" y="3874887"/>
            <a:ext cx="971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9CE"/>
                </a:solidFill>
              </a:rPr>
              <a:t>Hadrons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827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F74053-B10A-4E70-B651-982AB13A4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4068"/>
            <a:ext cx="9144000" cy="450986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B5E66A-A812-4D33-9589-551742CCE0D4}"/>
              </a:ext>
            </a:extLst>
          </p:cNvPr>
          <p:cNvCxnSpPr/>
          <p:nvPr/>
        </p:nvCxnSpPr>
        <p:spPr>
          <a:xfrm flipV="1">
            <a:off x="2216098" y="1962465"/>
            <a:ext cx="5486400" cy="1643653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6761E09-B6EF-403C-8E2F-1D905C020A06}"/>
              </a:ext>
            </a:extLst>
          </p:cNvPr>
          <p:cNvSpPr txBox="1"/>
          <p:nvPr/>
        </p:nvSpPr>
        <p:spPr>
          <a:xfrm>
            <a:off x="7637226" y="4356786"/>
            <a:ext cx="1405172" cy="9387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275 GeV</a:t>
            </a:r>
          </a:p>
          <a:p>
            <a:r>
              <a:rPr lang="en-US" sz="1100" dirty="0"/>
              <a:t>  41 GeV</a:t>
            </a:r>
          </a:p>
          <a:p>
            <a:r>
              <a:rPr lang="en-US" sz="1100" dirty="0"/>
              <a:t>100 GeV</a:t>
            </a:r>
          </a:p>
          <a:p>
            <a:r>
              <a:rPr lang="en-US" sz="1100" dirty="0"/>
              <a:t>275 GeV +1.3 GeV </a:t>
            </a:r>
            <a:r>
              <a:rPr lang="en-US" sz="1100" dirty="0" err="1"/>
              <a:t>p</a:t>
            </a:r>
            <a:r>
              <a:rPr lang="en-US" sz="1100" baseline="-25000" dirty="0" err="1"/>
              <a:t>x</a:t>
            </a:r>
            <a:endParaRPr lang="en-US" sz="1100" baseline="-25000" dirty="0"/>
          </a:p>
          <a:p>
            <a:r>
              <a:rPr lang="en-US" sz="1100" dirty="0"/>
              <a:t>275 GeV -1.3 GeV </a:t>
            </a:r>
            <a:r>
              <a:rPr lang="en-US" sz="1100" dirty="0" err="1"/>
              <a:t>p</a:t>
            </a:r>
            <a:r>
              <a:rPr lang="en-US" sz="1100" baseline="-25000" dirty="0" err="1"/>
              <a:t>x</a:t>
            </a:r>
            <a:endParaRPr lang="en-US" sz="1100" baseline="-250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9EA76A-12E2-49B1-A852-32DA19627A1F}"/>
              </a:ext>
            </a:extLst>
          </p:cNvPr>
          <p:cNvCxnSpPr>
            <a:cxnSpLocks/>
          </p:cNvCxnSpPr>
          <p:nvPr/>
        </p:nvCxnSpPr>
        <p:spPr>
          <a:xfrm flipV="1">
            <a:off x="2216098" y="4394515"/>
            <a:ext cx="5486400" cy="501021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9FA67D42-3732-43FE-B8FA-4C56DE03E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889"/>
            <a:ext cx="8515350" cy="816858"/>
          </a:xfrm>
        </p:spPr>
        <p:txBody>
          <a:bodyPr>
            <a:normAutofit/>
          </a:bodyPr>
          <a:lstStyle/>
          <a:p>
            <a:r>
              <a:rPr lang="en-US" sz="4000" dirty="0"/>
              <a:t>Q1ABpF – New Magnet Concept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1D7E775-1843-457F-A03F-93C73C151DF6}"/>
              </a:ext>
            </a:extLst>
          </p:cNvPr>
          <p:cNvCxnSpPr>
            <a:cxnSpLocks/>
          </p:cNvCxnSpPr>
          <p:nvPr/>
        </p:nvCxnSpPr>
        <p:spPr>
          <a:xfrm flipV="1">
            <a:off x="2216098" y="3606119"/>
            <a:ext cx="0" cy="1289417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BCBB1D3-75ED-4EC0-94E6-3329A153FE8F}"/>
              </a:ext>
            </a:extLst>
          </p:cNvPr>
          <p:cNvCxnSpPr>
            <a:cxnSpLocks/>
          </p:cNvCxnSpPr>
          <p:nvPr/>
        </p:nvCxnSpPr>
        <p:spPr>
          <a:xfrm flipV="1">
            <a:off x="7700590" y="1905001"/>
            <a:ext cx="0" cy="2489514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C77FA8E-730A-426A-84B4-F4D125937D96}"/>
              </a:ext>
            </a:extLst>
          </p:cNvPr>
          <p:cNvSpPr txBox="1"/>
          <p:nvPr/>
        </p:nvSpPr>
        <p:spPr>
          <a:xfrm>
            <a:off x="3276600" y="4856526"/>
            <a:ext cx="2362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magnet – Q1ABpF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8BEC20-6163-4E46-834E-96C4600F55BB}"/>
              </a:ext>
            </a:extLst>
          </p:cNvPr>
          <p:cNvSpPr txBox="1"/>
          <p:nvPr/>
        </p:nvSpPr>
        <p:spPr>
          <a:xfrm>
            <a:off x="152400" y="5614543"/>
            <a:ext cx="81355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Advantages: No end plates, making use of additional space between magnets</a:t>
            </a:r>
          </a:p>
          <a:p>
            <a:r>
              <a:rPr lang="en-US" dirty="0"/>
              <a:t>Smaller aperture at IP side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1978EA-AF2B-4DE1-BB4B-0CF6B4E273A4}"/>
              </a:ext>
            </a:extLst>
          </p:cNvPr>
          <p:cNvSpPr txBox="1"/>
          <p:nvPr/>
        </p:nvSpPr>
        <p:spPr>
          <a:xfrm>
            <a:off x="774915" y="1046136"/>
            <a:ext cx="317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Recombining Q1ApF and Q1BpF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071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7353F-0B2A-40DD-A03C-D1055E579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76" y="0"/>
            <a:ext cx="8405880" cy="968009"/>
          </a:xfrm>
        </p:spPr>
        <p:txBody>
          <a:bodyPr/>
          <a:lstStyle/>
          <a:p>
            <a:r>
              <a:rPr lang="en-US" dirty="0"/>
              <a:t>Q1ABpF: Implementation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9D5E75-35EF-4798-AF4D-89941FCA1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30112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C0CC42-31E1-4A6C-A6F8-374D5D07E8E0}" type="slidenum">
              <a:rPr lang="en-US" smtClean="0"/>
              <a:pPr algn="ctr"/>
              <a:t>31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D490C6-4169-4293-8D5C-8D2285FA30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28"/>
          <a:stretch/>
        </p:blipFill>
        <p:spPr>
          <a:xfrm>
            <a:off x="4146209" y="1166922"/>
            <a:ext cx="4994557" cy="24291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6DFAFD-2975-4FF9-99FD-AAB26185F8CF}"/>
              </a:ext>
            </a:extLst>
          </p:cNvPr>
          <p:cNvSpPr txBox="1"/>
          <p:nvPr/>
        </p:nvSpPr>
        <p:spPr>
          <a:xfrm>
            <a:off x="4625317" y="1247614"/>
            <a:ext cx="94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Q1ABpF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A803579-45AA-445D-9D92-12C08FB50B70}"/>
              </a:ext>
            </a:extLst>
          </p:cNvPr>
          <p:cNvCxnSpPr/>
          <p:nvPr/>
        </p:nvCxnSpPr>
        <p:spPr>
          <a:xfrm>
            <a:off x="5568204" y="1427218"/>
            <a:ext cx="1591086" cy="78904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BE5D020-1E58-46C7-80DA-3E7EA8351F90}"/>
              </a:ext>
            </a:extLst>
          </p:cNvPr>
          <p:cNvSpPr txBox="1"/>
          <p:nvPr/>
        </p:nvSpPr>
        <p:spPr>
          <a:xfrm>
            <a:off x="7458924" y="3429000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Q1eF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C2D5AA2-4662-4D76-B15A-8636E3B97AA4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7798120" y="2560320"/>
            <a:ext cx="198449" cy="8686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DB19B5B-86B1-4DF3-9BDA-69208BFDF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477" y="3731004"/>
            <a:ext cx="3516552" cy="27582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A2EBB05-8B15-4205-B816-ECA4B1F81E73}"/>
              </a:ext>
            </a:extLst>
          </p:cNvPr>
          <p:cNvSpPr txBox="1"/>
          <p:nvPr/>
        </p:nvSpPr>
        <p:spPr>
          <a:xfrm>
            <a:off x="6106988" y="5691078"/>
            <a:ext cx="135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R=50mm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F6B16F-4478-4A3F-9CCC-B223B4E5C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658" y="950776"/>
            <a:ext cx="4143945" cy="395926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CCT</a:t>
            </a:r>
          </a:p>
          <a:p>
            <a:pPr lvl="1"/>
            <a:r>
              <a:rPr lang="en-US" dirty="0"/>
              <a:t>Allows to cancel unwanted harmonics</a:t>
            </a:r>
          </a:p>
          <a:p>
            <a:pPr lvl="1"/>
            <a:r>
              <a:rPr lang="en-US" dirty="0"/>
              <a:t>Modulation of gradient</a:t>
            </a:r>
          </a:p>
          <a:p>
            <a:r>
              <a:rPr lang="en-US" dirty="0"/>
              <a:t>Frontloading of gradient</a:t>
            </a:r>
          </a:p>
          <a:p>
            <a:r>
              <a:rPr lang="en-US" dirty="0"/>
              <a:t>Helps crosstalk / field quality</a:t>
            </a:r>
          </a:p>
          <a:p>
            <a:pPr lvl="1"/>
            <a:r>
              <a:rPr lang="en-US" dirty="0"/>
              <a:t>Better utilization of space</a:t>
            </a:r>
          </a:p>
          <a:p>
            <a:pPr lvl="1"/>
            <a:r>
              <a:rPr lang="en-US" dirty="0"/>
              <a:t>Can tailor maximum gradient</a:t>
            </a:r>
          </a:p>
          <a:p>
            <a:r>
              <a:rPr lang="en-US" dirty="0"/>
              <a:t>Challenges</a:t>
            </a:r>
          </a:p>
          <a:p>
            <a:pPr lvl="1"/>
            <a:r>
              <a:rPr lang="en-US" dirty="0"/>
              <a:t>Need to prove that this works mechanically</a:t>
            </a:r>
          </a:p>
          <a:p>
            <a:pPr lvl="1"/>
            <a:r>
              <a:rPr lang="en-US" dirty="0"/>
              <a:t>No collar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E6B917-4E82-42FF-AA32-4FF8CE70204A}"/>
              </a:ext>
            </a:extLst>
          </p:cNvPr>
          <p:cNvSpPr txBox="1"/>
          <p:nvPr/>
        </p:nvSpPr>
        <p:spPr>
          <a:xfrm>
            <a:off x="5605129" y="5046402"/>
            <a:ext cx="2145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     →        50 T/m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9A69DE-0B26-461E-A8E7-44000ADB5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37" y="5046402"/>
            <a:ext cx="4421880" cy="139234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37AB4FD-9083-43CA-A30B-BB62A824CA82}"/>
              </a:ext>
            </a:extLst>
          </p:cNvPr>
          <p:cNvGrpSpPr/>
          <p:nvPr/>
        </p:nvGrpSpPr>
        <p:grpSpPr>
          <a:xfrm rot="5400000">
            <a:off x="3949395" y="4704937"/>
            <a:ext cx="590774" cy="918048"/>
            <a:chOff x="3957887" y="4642603"/>
            <a:chExt cx="1019948" cy="2111709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45DED51-5695-4B06-957B-6D678A669D1E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4066174" y="5947508"/>
              <a:ext cx="839405" cy="316265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97B97C0-3CAC-49C5-8E61-218F01B6382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418882" y="5974997"/>
              <a:ext cx="776560" cy="34134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63A8C1D-9171-4AA1-8973-AA4817BA60E3}"/>
                </a:ext>
              </a:extLst>
            </p:cNvPr>
            <p:cNvCxnSpPr/>
            <p:nvPr/>
          </p:nvCxnSpPr>
          <p:spPr>
            <a:xfrm rot="5400000" flipH="1" flipV="1">
              <a:off x="3851920" y="5733256"/>
              <a:ext cx="1584176" cy="1588"/>
            </a:xfrm>
            <a:prstGeom prst="straightConnector1">
              <a:avLst/>
            </a:prstGeom>
            <a:ln>
              <a:solidFill>
                <a:srgbClr val="0000CC"/>
              </a:solidFill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AEE6A50-E401-4EE5-AFB8-77769B4C6B45}"/>
                </a:ext>
              </a:extLst>
            </p:cNvPr>
            <p:cNvSpPr txBox="1"/>
            <p:nvPr/>
          </p:nvSpPr>
          <p:spPr>
            <a:xfrm rot="16200000">
              <a:off x="3857003" y="6015791"/>
              <a:ext cx="839405" cy="637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J</a:t>
              </a:r>
              <a:r>
                <a:rPr lang="en-GB" baseline="-25000" dirty="0"/>
                <a:t>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E542EDE-D5D2-432C-B22D-4F3B026374AF}"/>
                </a:ext>
              </a:extLst>
            </p:cNvPr>
            <p:cNvSpPr txBox="1"/>
            <p:nvPr/>
          </p:nvSpPr>
          <p:spPr>
            <a:xfrm rot="16200000">
              <a:off x="4485118" y="6200762"/>
              <a:ext cx="513003" cy="277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J</a:t>
              </a:r>
              <a:r>
                <a:rPr lang="en-GB" baseline="-25000" dirty="0"/>
                <a:t>2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7C81A3-BBBA-4885-BB5D-99F97E4E08A5}"/>
                </a:ext>
              </a:extLst>
            </p:cNvPr>
            <p:cNvSpPr txBox="1"/>
            <p:nvPr/>
          </p:nvSpPr>
          <p:spPr>
            <a:xfrm rot="16200000">
              <a:off x="4534026" y="4766908"/>
              <a:ext cx="525818" cy="277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J</a:t>
              </a:r>
              <a:r>
                <a:rPr lang="el-GR" baseline="-25000" dirty="0"/>
                <a:t>Σ</a:t>
              </a:r>
              <a:endParaRPr lang="en-GB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2101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27E58-B924-4D22-B204-E08F596ED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7984533" cy="936733"/>
          </a:xfrm>
        </p:spPr>
        <p:txBody>
          <a:bodyPr/>
          <a:lstStyle/>
          <a:p>
            <a:r>
              <a:rPr lang="en-US" dirty="0"/>
              <a:t>Mechanical Analysis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928EE5B-C50F-4AF9-A5E9-13302F0A60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28380" y="3719373"/>
            <a:ext cx="4465475" cy="2346607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2EA3914-A1CD-4E5B-8D66-46C19A6DC7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41141" y="1141649"/>
            <a:ext cx="4352714" cy="228735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DEB402-CA16-4810-B332-B37B338ED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3D7A470-F86F-410A-9DB2-414BCF6FC8D7}"/>
              </a:ext>
            </a:extLst>
          </p:cNvPr>
          <p:cNvSpPr txBox="1">
            <a:spLocks/>
          </p:cNvSpPr>
          <p:nvPr/>
        </p:nvSpPr>
        <p:spPr>
          <a:xfrm>
            <a:off x="106525" y="936733"/>
            <a:ext cx="4352715" cy="302566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Ongoing work</a:t>
            </a:r>
          </a:p>
          <a:p>
            <a:pPr lvl="1"/>
            <a:r>
              <a:rPr lang="en-US" dirty="0"/>
              <a:t>2D/3D</a:t>
            </a:r>
          </a:p>
          <a:p>
            <a:r>
              <a:rPr lang="en-US" dirty="0"/>
              <a:t>Modeling details 3D</a:t>
            </a:r>
          </a:p>
          <a:p>
            <a:pPr lvl="1"/>
            <a:r>
              <a:rPr lang="en-US" dirty="0"/>
              <a:t>Opera 3D: Forces</a:t>
            </a:r>
          </a:p>
          <a:p>
            <a:pPr lvl="1"/>
            <a:r>
              <a:rPr lang="en-US" dirty="0"/>
              <a:t>CATIA: Geometry and fill</a:t>
            </a:r>
          </a:p>
          <a:p>
            <a:pPr lvl="1"/>
            <a:r>
              <a:rPr lang="en-US" dirty="0"/>
              <a:t>COMSOL: Structural analysis</a:t>
            </a:r>
          </a:p>
          <a:p>
            <a:pPr lvl="1"/>
            <a:r>
              <a:rPr lang="en-US" dirty="0"/>
              <a:t>Complexity: 1TB RAM</a:t>
            </a:r>
          </a:p>
          <a:p>
            <a:r>
              <a:rPr lang="en-US" dirty="0"/>
              <a:t>COMSOL 2D</a:t>
            </a:r>
          </a:p>
          <a:p>
            <a:pPr lvl="1"/>
            <a:r>
              <a:rPr lang="en-US" dirty="0"/>
              <a:t>Contact elements</a:t>
            </a:r>
          </a:p>
          <a:p>
            <a:pPr lvl="1"/>
            <a:r>
              <a:rPr lang="en-US" dirty="0"/>
              <a:t>Pre-stress, cooldown and Lorentz force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4BEBA03D-ABC9-49FE-B3E8-4CE69EC32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61188" y="3962400"/>
            <a:ext cx="4243387" cy="2218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3607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37953-8675-4B74-815D-640DFFA5B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12" y="177137"/>
            <a:ext cx="7886700" cy="803674"/>
          </a:xfrm>
        </p:spPr>
        <p:txBody>
          <a:bodyPr/>
          <a:lstStyle/>
          <a:p>
            <a:r>
              <a:rPr lang="en-US" dirty="0"/>
              <a:t>Tapered Double Helix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17445-83D0-4C90-9B55-9888ADD59F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9788" y="980811"/>
            <a:ext cx="6221412" cy="276451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Tapered double helix demonstrator</a:t>
            </a:r>
            <a:endParaRPr lang="en-US" sz="2800" dirty="0"/>
          </a:p>
          <a:p>
            <a:r>
              <a:rPr lang="en-US" dirty="0"/>
              <a:t>4 layer coil, </a:t>
            </a:r>
            <a:r>
              <a:rPr lang="en-US" dirty="0" err="1"/>
              <a:t>NbTi</a:t>
            </a:r>
            <a:r>
              <a:rPr lang="en-US" dirty="0"/>
              <a:t>, 4.2K</a:t>
            </a:r>
          </a:p>
          <a:p>
            <a:pPr lvl="1"/>
            <a:r>
              <a:rPr lang="en-US" dirty="0"/>
              <a:t>Aperture: 60..80mm</a:t>
            </a:r>
          </a:p>
          <a:p>
            <a:pPr lvl="1"/>
            <a:r>
              <a:rPr lang="en-US" dirty="0"/>
              <a:t>L=0.4m</a:t>
            </a:r>
          </a:p>
          <a:p>
            <a:r>
              <a:rPr lang="en-US" dirty="0"/>
              <a:t>Tested successfully </a:t>
            </a:r>
            <a:r>
              <a:rPr lang="en-US" sz="2800" dirty="0"/>
              <a:t>7/16/2020</a:t>
            </a:r>
          </a:p>
          <a:p>
            <a:pPr lvl="1"/>
            <a:r>
              <a:rPr lang="en-US" dirty="0"/>
              <a:t>40 T/m, no quench up to short sample </a:t>
            </a:r>
          </a:p>
          <a:p>
            <a:r>
              <a:rPr lang="en-US" dirty="0"/>
              <a:t>Constant gradient despite taper</a:t>
            </a:r>
          </a:p>
          <a:p>
            <a:r>
              <a:rPr lang="en-US" dirty="0">
                <a:solidFill>
                  <a:srgbClr val="008000"/>
                </a:solidFill>
              </a:rPr>
              <a:t>H. Witte et al. http://dx.doi.org/10.1109/TASC.2019.2902982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31E67A-60E1-406E-B051-6B3255E07C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3657601"/>
            <a:ext cx="8126412" cy="27911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6E85C9-EF4A-4185-873B-56E62A65A6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78" r="6666"/>
          <a:stretch/>
        </p:blipFill>
        <p:spPr>
          <a:xfrm>
            <a:off x="5796684" y="892951"/>
            <a:ext cx="3271115" cy="242413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DC4B165-0D6A-459E-A1EC-B61B7C621BF5}"/>
              </a:ext>
            </a:extLst>
          </p:cNvPr>
          <p:cNvCxnSpPr>
            <a:cxnSpLocks/>
          </p:cNvCxnSpPr>
          <p:nvPr/>
        </p:nvCxnSpPr>
        <p:spPr>
          <a:xfrm flipH="1">
            <a:off x="6248400" y="1473600"/>
            <a:ext cx="1654800" cy="0"/>
          </a:xfrm>
          <a:prstGeom prst="line">
            <a:avLst/>
          </a:prstGeom>
          <a:ln>
            <a:prstDash val="dash"/>
            <a:tailEnd type="non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E72D510-B0DB-4FE6-B1B6-5327E288A2C8}"/>
              </a:ext>
            </a:extLst>
          </p:cNvPr>
          <p:cNvSpPr txBox="1"/>
          <p:nvPr/>
        </p:nvSpPr>
        <p:spPr>
          <a:xfrm>
            <a:off x="6421200" y="2735770"/>
            <a:ext cx="2611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940A/0.6mm</a:t>
            </a:r>
            <a:r>
              <a:rPr lang="en-US" sz="1600" baseline="30000" dirty="0"/>
              <a:t>2</a:t>
            </a:r>
            <a:r>
              <a:rPr lang="en-US" sz="1600" dirty="0"/>
              <a:t>=1567A/mm</a:t>
            </a:r>
            <a:r>
              <a:rPr lang="en-US" sz="1600" baseline="30000" dirty="0"/>
              <a:t>2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E4AEB113-3E9E-4A2F-AE01-8E9E237D8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326" y="928671"/>
            <a:ext cx="4080674" cy="236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481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C5A6F-A334-4612-BAC8-245BA3F7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3CC0F82-BCFF-4152-9CA1-D097104D8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5" y="3840480"/>
            <a:ext cx="5051325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A1330BFF-4075-4823-B012-94BB2D6CD7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39" r="9098" b="2654"/>
          <a:stretch/>
        </p:blipFill>
        <p:spPr>
          <a:xfrm>
            <a:off x="4078875" y="824460"/>
            <a:ext cx="4975737" cy="2990856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1E1DD5A-DA8E-432C-8D2A-5E32E95C1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505" y="1176795"/>
            <a:ext cx="3664050" cy="459063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Different constraints:</a:t>
            </a:r>
          </a:p>
          <a:p>
            <a:pPr lvl="1"/>
            <a:r>
              <a:rPr lang="en-US" dirty="0"/>
              <a:t>Different loss behavior for protons/ions</a:t>
            </a:r>
          </a:p>
          <a:p>
            <a:pPr lvl="1"/>
            <a:r>
              <a:rPr lang="en-US" dirty="0"/>
              <a:t>Cold ring requires good cleaning efficiency in the arcs</a:t>
            </a:r>
          </a:p>
          <a:p>
            <a:pPr lvl="1"/>
            <a:r>
              <a:rPr lang="en-US" dirty="0"/>
              <a:t>More flexibility on the optics</a:t>
            </a:r>
          </a:p>
          <a:p>
            <a:r>
              <a:rPr lang="en-US" dirty="0"/>
              <a:t>We can benefit from RHIC and LHC experience.</a:t>
            </a:r>
          </a:p>
          <a:p>
            <a:r>
              <a:rPr lang="en-US" dirty="0"/>
              <a:t>Planned in IR12 :</a:t>
            </a:r>
          </a:p>
          <a:p>
            <a:pPr lvl="1"/>
            <a:r>
              <a:rPr lang="en-US" dirty="0"/>
              <a:t>issues with other users due to radiation</a:t>
            </a:r>
          </a:p>
          <a:p>
            <a:pPr lvl="1"/>
            <a:r>
              <a:rPr lang="en-US" dirty="0"/>
              <a:t>switchyard doubles the second secondary</a:t>
            </a:r>
          </a:p>
          <a:p>
            <a:pPr lvl="1"/>
            <a:r>
              <a:rPr lang="en-US" dirty="0"/>
              <a:t>Real estate</a:t>
            </a:r>
          </a:p>
          <a:p>
            <a:r>
              <a:rPr lang="en-US" dirty="0"/>
              <a:t>Momentum collimators are planned for the sector 12       ”D7” dummy. </a:t>
            </a:r>
          </a:p>
          <a:p>
            <a:pPr lvl="1"/>
            <a:r>
              <a:rPr lang="en-US" dirty="0"/>
              <a:t>Requires cryo-bypass!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292261-04B3-4F40-8F48-1C66D36BBD37}"/>
              </a:ext>
            </a:extLst>
          </p:cNvPr>
          <p:cNvSpPr txBox="1"/>
          <p:nvPr/>
        </p:nvSpPr>
        <p:spPr>
          <a:xfrm>
            <a:off x="2638629" y="5808171"/>
            <a:ext cx="1454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Courtesy of G. Robert-</a:t>
            </a:r>
            <a:r>
              <a:rPr lang="en-US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Demolaize</a:t>
            </a:r>
            <a:endParaRPr 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D58C194-63A0-4E7E-BD51-845FD5EFB032}"/>
              </a:ext>
            </a:extLst>
          </p:cNvPr>
          <p:cNvSpPr txBox="1">
            <a:spLocks/>
          </p:cNvSpPr>
          <p:nvPr/>
        </p:nvSpPr>
        <p:spPr>
          <a:xfrm>
            <a:off x="327660" y="-25835"/>
            <a:ext cx="9570720" cy="985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HSR Collimators</a:t>
            </a:r>
          </a:p>
        </p:txBody>
      </p:sp>
    </p:spTree>
    <p:extLst>
      <p:ext uri="{BB962C8B-B14F-4D97-AF65-F5344CB8AC3E}">
        <p14:creationId xmlns:p14="http://schemas.microsoft.com/office/powerpoint/2010/main" val="1008924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753409C-6F59-4279-9B49-426836417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917779"/>
            <a:ext cx="8846314" cy="144442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To optimize aperture: magnets tilted and displaced</a:t>
            </a:r>
          </a:p>
          <a:p>
            <a:r>
              <a:rPr lang="en-US" dirty="0"/>
              <a:t>Verified with two codes</a:t>
            </a:r>
          </a:p>
          <a:p>
            <a:pPr lvl="1"/>
            <a:r>
              <a:rPr lang="en-US" dirty="0"/>
              <a:t>BMAD – general purpose tracking code</a:t>
            </a:r>
          </a:p>
          <a:p>
            <a:pPr lvl="1"/>
            <a:r>
              <a:rPr lang="en-US" dirty="0"/>
              <a:t>Geant4 (friends from Physics)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329CCC-5D38-4DE6-8AB2-04D7E53A5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99" y="37468"/>
            <a:ext cx="7886700" cy="921090"/>
          </a:xfrm>
        </p:spPr>
        <p:txBody>
          <a:bodyPr/>
          <a:lstStyle/>
          <a:p>
            <a:r>
              <a:rPr lang="en-US" dirty="0"/>
              <a:t>Hadron Forward - Apertures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7F2A77-FBA0-426E-BD48-33653912C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67" r="15000"/>
          <a:stretch/>
        </p:blipFill>
        <p:spPr>
          <a:xfrm>
            <a:off x="164247" y="2270760"/>
            <a:ext cx="3363849" cy="35346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F827FB-9317-464F-A0B0-5224F2CFC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014" y="2285047"/>
            <a:ext cx="5201889" cy="2667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A5DC30-2B6E-4686-BB66-56B9801DA206}"/>
              </a:ext>
            </a:extLst>
          </p:cNvPr>
          <p:cNvSpPr txBox="1"/>
          <p:nvPr/>
        </p:nvSpPr>
        <p:spPr>
          <a:xfrm>
            <a:off x="4959172" y="2358628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B0pF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9AB104-5BE8-4095-8E7B-A5AAD4A89966}"/>
              </a:ext>
            </a:extLst>
          </p:cNvPr>
          <p:cNvSpPr txBox="1"/>
          <p:nvPr/>
        </p:nvSpPr>
        <p:spPr>
          <a:xfrm>
            <a:off x="8080916" y="379476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B1ApF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AA42915-A9B0-4900-B291-F5C82268E2C9}"/>
              </a:ext>
            </a:extLst>
          </p:cNvPr>
          <p:cNvCxnSpPr>
            <a:cxnSpLocks/>
          </p:cNvCxnSpPr>
          <p:nvPr/>
        </p:nvCxnSpPr>
        <p:spPr>
          <a:xfrm>
            <a:off x="5685865" y="2625804"/>
            <a:ext cx="2512025" cy="117788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F38EC6E-874B-478C-A33F-C5329E6F7E4F}"/>
              </a:ext>
            </a:extLst>
          </p:cNvPr>
          <p:cNvSpPr txBox="1"/>
          <p:nvPr/>
        </p:nvSpPr>
        <p:spPr>
          <a:xfrm>
            <a:off x="185679" y="4861560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p</a:t>
            </a:r>
            <a:r>
              <a:rPr lang="en-US" baseline="-25000" dirty="0" err="1">
                <a:solidFill>
                  <a:srgbClr val="FFFF00"/>
                </a:solidFill>
              </a:rPr>
              <a:t>t</a:t>
            </a:r>
            <a:r>
              <a:rPr lang="en-US" dirty="0">
                <a:solidFill>
                  <a:srgbClr val="FFFF00"/>
                </a:solidFill>
              </a:rPr>
              <a:t>=1.3GeV</a:t>
            </a:r>
            <a:endParaRPr lang="en-US" baseline="-25000" dirty="0">
              <a:solidFill>
                <a:srgbClr val="FFFF00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120D9BB-481C-4755-B265-4459F4990157}"/>
              </a:ext>
            </a:extLst>
          </p:cNvPr>
          <p:cNvCxnSpPr>
            <a:stCxn id="14" idx="0"/>
          </p:cNvCxnSpPr>
          <p:nvPr/>
        </p:nvCxnSpPr>
        <p:spPr>
          <a:xfrm flipV="1">
            <a:off x="835056" y="4251960"/>
            <a:ext cx="923835" cy="6096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409A932-C615-47FE-8EA5-D8128B34DAA5}"/>
              </a:ext>
            </a:extLst>
          </p:cNvPr>
          <p:cNvSpPr txBox="1"/>
          <p:nvPr/>
        </p:nvSpPr>
        <p:spPr>
          <a:xfrm>
            <a:off x="3769014" y="5046226"/>
            <a:ext cx="526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Generate cone for particles with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=1.3GeV</a:t>
            </a:r>
          </a:p>
          <a:p>
            <a:r>
              <a:rPr lang="en-US" dirty="0"/>
              <a:t>Rendered in CAD program with magnet apertures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8ADD4C8-2069-49DF-8D94-24E6AA6F8D35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2726604" y="3712833"/>
            <a:ext cx="411806" cy="118559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B97676F-37D1-499E-B1A2-D043AF9F5CD2}"/>
              </a:ext>
            </a:extLst>
          </p:cNvPr>
          <p:cNvSpPr txBox="1"/>
          <p:nvPr/>
        </p:nvSpPr>
        <p:spPr>
          <a:xfrm>
            <a:off x="1941774" y="334350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Neutron cone</a:t>
            </a:r>
            <a:endParaRPr lang="en-US" baseline="-25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703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1453"/>
            <a:ext cx="7886700" cy="1135060"/>
          </a:xfrm>
        </p:spPr>
        <p:txBody>
          <a:bodyPr>
            <a:normAutofit/>
          </a:bodyPr>
          <a:lstStyle/>
          <a:p>
            <a:r>
              <a:rPr lang="en-US" dirty="0"/>
              <a:t>EIC IR: Rear Direction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05A13B-1C7C-4597-91AF-382A6EFCA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8489" y="1266318"/>
            <a:ext cx="3886200" cy="3590927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cs typeface="Comic Sans MS"/>
              </a:rPr>
              <a:t>2-in-1 magnets</a:t>
            </a:r>
          </a:p>
          <a:p>
            <a:pPr lvl="1"/>
            <a:r>
              <a:rPr lang="en-US" dirty="0">
                <a:cs typeface="Comic Sans MS"/>
              </a:rPr>
              <a:t>Common yokes</a:t>
            </a:r>
          </a:p>
          <a:p>
            <a:r>
              <a:rPr lang="en-US" dirty="0">
                <a:cs typeface="Comic Sans MS"/>
              </a:rPr>
              <a:t>Main issue: space between magnets</a:t>
            </a:r>
          </a:p>
          <a:p>
            <a:pPr lvl="1"/>
            <a:r>
              <a:rPr lang="en-US" dirty="0">
                <a:cs typeface="Comic Sans MS"/>
              </a:rPr>
              <a:t>Crossing angle</a:t>
            </a:r>
          </a:p>
          <a:p>
            <a:r>
              <a:rPr lang="en-US" dirty="0">
                <a:cs typeface="Comic Sans MS"/>
              </a:rPr>
              <a:t>Large aperture due to </a:t>
            </a:r>
            <a:r>
              <a:rPr lang="en-US" dirty="0" err="1">
                <a:cs typeface="Comic Sans MS"/>
              </a:rPr>
              <a:t>synrad</a:t>
            </a:r>
            <a:r>
              <a:rPr lang="en-US" dirty="0">
                <a:cs typeface="Comic Sans MS"/>
              </a:rPr>
              <a:t> fan</a:t>
            </a:r>
          </a:p>
          <a:p>
            <a:pPr lvl="1"/>
            <a:r>
              <a:rPr lang="en-US" dirty="0">
                <a:cs typeface="Comic Sans MS"/>
              </a:rPr>
              <a:t>Comes from low-beta quads</a:t>
            </a:r>
          </a:p>
          <a:p>
            <a:r>
              <a:rPr lang="en-US" dirty="0">
                <a:cs typeface="Comic Sans MS"/>
              </a:rPr>
              <a:t>All magnets </a:t>
            </a:r>
            <a:r>
              <a:rPr lang="en-US" dirty="0" err="1">
                <a:cs typeface="Comic Sans MS"/>
              </a:rPr>
              <a:t>NbTi</a:t>
            </a:r>
            <a:r>
              <a:rPr lang="en-US" dirty="0">
                <a:cs typeface="Comic Sans MS"/>
              </a:rPr>
              <a:t>, 4.2K</a:t>
            </a:r>
          </a:p>
          <a:p>
            <a:r>
              <a:rPr lang="en-US" dirty="0">
                <a:cs typeface="Comic Sans MS"/>
              </a:rPr>
              <a:t>All magnets direct wind</a:t>
            </a:r>
          </a:p>
          <a:p>
            <a:r>
              <a:rPr lang="en-US" dirty="0">
                <a:cs typeface="Comic Sans MS"/>
              </a:rPr>
              <a:t>Three cryostats</a:t>
            </a:r>
          </a:p>
          <a:p>
            <a:pPr>
              <a:buClr>
                <a:srgbClr val="0000FF"/>
              </a:buClr>
            </a:pPr>
            <a:endParaRPr lang="en-US" dirty="0">
              <a:cs typeface="Comic Sans MS"/>
            </a:endParaRPr>
          </a:p>
        </p:txBody>
      </p:sp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F9DCCB7F-3043-4933-B6AC-B93FF92FEF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5358826"/>
              </p:ext>
            </p:extLst>
          </p:nvPr>
        </p:nvGraphicFramePr>
        <p:xfrm>
          <a:off x="4811339" y="4725353"/>
          <a:ext cx="3517902" cy="125095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79450">
                  <a:extLst>
                    <a:ext uri="{9D8B030D-6E8A-4147-A177-3AD203B41FA5}">
                      <a16:colId xmlns:a16="http://schemas.microsoft.com/office/drawing/2014/main" val="1600040299"/>
                    </a:ext>
                  </a:extLst>
                </a:gridCol>
                <a:gridCol w="493184">
                  <a:extLst>
                    <a:ext uri="{9D8B030D-6E8A-4147-A177-3AD203B41FA5}">
                      <a16:colId xmlns:a16="http://schemas.microsoft.com/office/drawing/2014/main" val="3061743698"/>
                    </a:ext>
                  </a:extLst>
                </a:gridCol>
                <a:gridCol w="586317">
                  <a:extLst>
                    <a:ext uri="{9D8B030D-6E8A-4147-A177-3AD203B41FA5}">
                      <a16:colId xmlns:a16="http://schemas.microsoft.com/office/drawing/2014/main" val="2472333321"/>
                    </a:ext>
                  </a:extLst>
                </a:gridCol>
                <a:gridCol w="586317">
                  <a:extLst>
                    <a:ext uri="{9D8B030D-6E8A-4147-A177-3AD203B41FA5}">
                      <a16:colId xmlns:a16="http://schemas.microsoft.com/office/drawing/2014/main" val="2558788884"/>
                    </a:ext>
                  </a:extLst>
                </a:gridCol>
                <a:gridCol w="586317">
                  <a:extLst>
                    <a:ext uri="{9D8B030D-6E8A-4147-A177-3AD203B41FA5}">
                      <a16:colId xmlns:a16="http://schemas.microsoft.com/office/drawing/2014/main" val="1669346708"/>
                    </a:ext>
                  </a:extLst>
                </a:gridCol>
                <a:gridCol w="586317">
                  <a:extLst>
                    <a:ext uri="{9D8B030D-6E8A-4147-A177-3AD203B41FA5}">
                      <a16:colId xmlns:a16="http://schemas.microsoft.com/office/drawing/2014/main" val="623497104"/>
                    </a:ext>
                  </a:extLst>
                </a:gridCol>
              </a:tblGrid>
              <a:tr h="1987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Name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length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grad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B pole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86543724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[mm]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[mm]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[m]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[T/m]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[T]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20757984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Q1ApR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54000298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Q1BpR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76748430"/>
                  </a:ext>
                </a:extLst>
              </a:tr>
              <a:tr h="1987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Q2pR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0489814"/>
                  </a:ext>
                </a:extLst>
              </a:tr>
            </a:tbl>
          </a:graphicData>
        </a:graphic>
      </p:graphicFrame>
      <p:graphicFrame>
        <p:nvGraphicFramePr>
          <p:cNvPr id="11" name="Content Placeholder 4">
            <a:extLst>
              <a:ext uri="{FF2B5EF4-FFF2-40B4-BE49-F238E27FC236}">
                <a16:creationId xmlns:a16="http://schemas.microsoft.com/office/drawing/2014/main" id="{B821F991-E456-41D0-A2DF-B10640DBB3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6341546"/>
              </p:ext>
            </p:extLst>
          </p:nvPr>
        </p:nvGraphicFramePr>
        <p:xfrm>
          <a:off x="223666" y="4725353"/>
          <a:ext cx="3930647" cy="1742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61521">
                  <a:extLst>
                    <a:ext uri="{9D8B030D-6E8A-4147-A177-3AD203B41FA5}">
                      <a16:colId xmlns:a16="http://schemas.microsoft.com/office/drawing/2014/main" val="1600040299"/>
                    </a:ext>
                  </a:extLst>
                </a:gridCol>
                <a:gridCol w="561521">
                  <a:extLst>
                    <a:ext uri="{9D8B030D-6E8A-4147-A177-3AD203B41FA5}">
                      <a16:colId xmlns:a16="http://schemas.microsoft.com/office/drawing/2014/main" val="3061743698"/>
                    </a:ext>
                  </a:extLst>
                </a:gridCol>
                <a:gridCol w="561521">
                  <a:extLst>
                    <a:ext uri="{9D8B030D-6E8A-4147-A177-3AD203B41FA5}">
                      <a16:colId xmlns:a16="http://schemas.microsoft.com/office/drawing/2014/main" val="2472333321"/>
                    </a:ext>
                  </a:extLst>
                </a:gridCol>
                <a:gridCol w="561521">
                  <a:extLst>
                    <a:ext uri="{9D8B030D-6E8A-4147-A177-3AD203B41FA5}">
                      <a16:colId xmlns:a16="http://schemas.microsoft.com/office/drawing/2014/main" val="2558788884"/>
                    </a:ext>
                  </a:extLst>
                </a:gridCol>
                <a:gridCol w="561521">
                  <a:extLst>
                    <a:ext uri="{9D8B030D-6E8A-4147-A177-3AD203B41FA5}">
                      <a16:colId xmlns:a16="http://schemas.microsoft.com/office/drawing/2014/main" val="1614724886"/>
                    </a:ext>
                  </a:extLst>
                </a:gridCol>
                <a:gridCol w="561521">
                  <a:extLst>
                    <a:ext uri="{9D8B030D-6E8A-4147-A177-3AD203B41FA5}">
                      <a16:colId xmlns:a16="http://schemas.microsoft.com/office/drawing/2014/main" val="1669346708"/>
                    </a:ext>
                  </a:extLst>
                </a:gridCol>
                <a:gridCol w="561521">
                  <a:extLst>
                    <a:ext uri="{9D8B030D-6E8A-4147-A177-3AD203B41FA5}">
                      <a16:colId xmlns:a16="http://schemas.microsoft.com/office/drawing/2014/main" val="623497104"/>
                    </a:ext>
                  </a:extLst>
                </a:gridCol>
              </a:tblGrid>
              <a:tr h="248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Name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R1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R2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length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B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grad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B pole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86543724"/>
                  </a:ext>
                </a:extLst>
              </a:tr>
              <a:tr h="248920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[mm]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[mm]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[m]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[T]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[T/m]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[T]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20757984"/>
                  </a:ext>
                </a:extLst>
              </a:tr>
              <a:tr h="248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Q1eR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-1.1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54000298"/>
                  </a:ext>
                </a:extLst>
              </a:tr>
              <a:tr h="248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Q2eR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76748430"/>
                  </a:ext>
                </a:extLst>
              </a:tr>
              <a:tr h="248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(B2eR)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0489814"/>
                  </a:ext>
                </a:extLst>
              </a:tr>
              <a:tr h="248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B2AeR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90.45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90.45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0.192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0.192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93316747"/>
                  </a:ext>
                </a:extLst>
              </a:tr>
              <a:tr h="2489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B2BeR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111.45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111.45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0.238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0.238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56346544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22ACA47C-E679-4FD4-8831-F6520798D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85" y="1306513"/>
            <a:ext cx="4371615" cy="335814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43BA5F3-A2B8-4F20-B88E-F10735AE34CA}"/>
              </a:ext>
            </a:extLst>
          </p:cNvPr>
          <p:cNvSpPr/>
          <p:nvPr/>
        </p:nvSpPr>
        <p:spPr>
          <a:xfrm>
            <a:off x="948194" y="2069288"/>
            <a:ext cx="1076987" cy="1674229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4FE382-6DE9-466B-B961-A05F2A0E8ABC}"/>
              </a:ext>
            </a:extLst>
          </p:cNvPr>
          <p:cNvSpPr/>
          <p:nvPr/>
        </p:nvSpPr>
        <p:spPr>
          <a:xfrm>
            <a:off x="2033256" y="2069287"/>
            <a:ext cx="311469" cy="1674229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378620C-5AC6-4CCF-A975-A89B90AD0497}"/>
              </a:ext>
            </a:extLst>
          </p:cNvPr>
          <p:cNvSpPr/>
          <p:nvPr/>
        </p:nvSpPr>
        <p:spPr>
          <a:xfrm>
            <a:off x="2358937" y="2069286"/>
            <a:ext cx="359715" cy="1674229"/>
          </a:xfrm>
          <a:prstGeom prst="rect">
            <a:avLst/>
          </a:prstGeom>
          <a:solidFill>
            <a:schemeClr val="accent1"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4F2017-4F4A-4EE1-A31C-74FCB8F08418}"/>
              </a:ext>
            </a:extLst>
          </p:cNvPr>
          <p:cNvSpPr txBox="1"/>
          <p:nvPr/>
        </p:nvSpPr>
        <p:spPr>
          <a:xfrm>
            <a:off x="1329558" y="1416418"/>
            <a:ext cx="1049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Cryostats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CC6E7F0-559A-441D-9B18-D9C9DA27E7B5}"/>
              </a:ext>
            </a:extLst>
          </p:cNvPr>
          <p:cNvCxnSpPr/>
          <p:nvPr/>
        </p:nvCxnSpPr>
        <p:spPr>
          <a:xfrm flipH="1">
            <a:off x="1203710" y="1778797"/>
            <a:ext cx="662787" cy="2904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D796660-AA7E-4F5C-B4A6-B04C919BBA40}"/>
              </a:ext>
            </a:extLst>
          </p:cNvPr>
          <p:cNvCxnSpPr>
            <a:stCxn id="12" idx="2"/>
          </p:cNvCxnSpPr>
          <p:nvPr/>
        </p:nvCxnSpPr>
        <p:spPr>
          <a:xfrm>
            <a:off x="1854189" y="1785750"/>
            <a:ext cx="607588" cy="2835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A3F199D-341B-4AE8-96CA-3833938C5E50}"/>
              </a:ext>
            </a:extLst>
          </p:cNvPr>
          <p:cNvCxnSpPr>
            <a:cxnSpLocks/>
          </p:cNvCxnSpPr>
          <p:nvPr/>
        </p:nvCxnSpPr>
        <p:spPr>
          <a:xfrm>
            <a:off x="1854189" y="1785750"/>
            <a:ext cx="306004" cy="2835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47FE3BD-EE1B-411A-80A0-133E9AD9F243}"/>
              </a:ext>
            </a:extLst>
          </p:cNvPr>
          <p:cNvSpPr txBox="1"/>
          <p:nvPr/>
        </p:nvSpPr>
        <p:spPr>
          <a:xfrm>
            <a:off x="3442550" y="2527881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C5D937-B574-4F9D-8891-2E9F8C215E6F}"/>
              </a:ext>
            </a:extLst>
          </p:cNvPr>
          <p:cNvSpPr txBox="1"/>
          <p:nvPr/>
        </p:nvSpPr>
        <p:spPr>
          <a:xfrm>
            <a:off x="4298462" y="6033185"/>
            <a:ext cx="4845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B2eR: split into two magnets, not shown in figure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9B28492-7E6B-4D78-8E25-119497941DAE}"/>
              </a:ext>
            </a:extLst>
          </p:cNvPr>
          <p:cNvCxnSpPr>
            <a:cxnSpLocks/>
          </p:cNvCxnSpPr>
          <p:nvPr/>
        </p:nvCxnSpPr>
        <p:spPr>
          <a:xfrm flipH="1">
            <a:off x="833644" y="4129231"/>
            <a:ext cx="85703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3F7A4C1-AEAF-4417-AF6F-A7683A4AA838}"/>
              </a:ext>
            </a:extLst>
          </p:cNvPr>
          <p:cNvSpPr txBox="1"/>
          <p:nvPr/>
        </p:nvSpPr>
        <p:spPr>
          <a:xfrm>
            <a:off x="758444" y="3802514"/>
            <a:ext cx="1049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Electrons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9134F80-29E0-4C08-AC03-0FEF574033A5}"/>
              </a:ext>
            </a:extLst>
          </p:cNvPr>
          <p:cNvCxnSpPr>
            <a:cxnSpLocks/>
          </p:cNvCxnSpPr>
          <p:nvPr/>
        </p:nvCxnSpPr>
        <p:spPr>
          <a:xfrm>
            <a:off x="681131" y="1350874"/>
            <a:ext cx="1027380" cy="0"/>
          </a:xfrm>
          <a:prstGeom prst="straightConnector1">
            <a:avLst/>
          </a:prstGeom>
          <a:ln w="38100">
            <a:solidFill>
              <a:srgbClr val="0079C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BFDD6EC-1274-4FF5-9A61-878F97C5B661}"/>
              </a:ext>
            </a:extLst>
          </p:cNvPr>
          <p:cNvSpPr txBox="1"/>
          <p:nvPr/>
        </p:nvSpPr>
        <p:spPr>
          <a:xfrm>
            <a:off x="623981" y="1012895"/>
            <a:ext cx="971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9CE"/>
                </a:solidFill>
              </a:rPr>
              <a:t>Hadrons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488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36ED8-4A8C-4F20-A05F-0CE7C6074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80975"/>
            <a:ext cx="8136902" cy="742481"/>
          </a:xfrm>
        </p:spPr>
        <p:txBody>
          <a:bodyPr>
            <a:noAutofit/>
          </a:bodyPr>
          <a:lstStyle/>
          <a:p>
            <a:r>
              <a:rPr lang="en-US" sz="3600" dirty="0"/>
              <a:t>IR Magnets – Fabrication Techniques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7522280-40BB-4571-A19C-4D58EDED00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379" y="2200419"/>
            <a:ext cx="2596943" cy="25146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4DF82-205A-4CB6-83C3-1A2CE8200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99121-B5FB-4FA4-B3CC-F4CA135BE6B5}"/>
              </a:ext>
            </a:extLst>
          </p:cNvPr>
          <p:cNvSpPr txBox="1"/>
          <p:nvPr/>
        </p:nvSpPr>
        <p:spPr>
          <a:xfrm>
            <a:off x="260557" y="4896447"/>
            <a:ext cx="2796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Direct Wind Magnets</a:t>
            </a:r>
            <a:br>
              <a:rPr lang="en-US" dirty="0"/>
            </a:br>
            <a:r>
              <a:rPr lang="en-US" dirty="0"/>
              <a:t>(S-MD)</a:t>
            </a:r>
          </a:p>
          <a:p>
            <a:r>
              <a:rPr lang="en-US" dirty="0"/>
              <a:t>Patterns: serpentine and CCT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5C6419-A50D-4509-86F9-451EF1105EFD}"/>
              </a:ext>
            </a:extLst>
          </p:cNvPr>
          <p:cNvSpPr txBox="1"/>
          <p:nvPr/>
        </p:nvSpPr>
        <p:spPr>
          <a:xfrm>
            <a:off x="3394075" y="4895447"/>
            <a:ext cx="2355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Collared Magnets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FD0BBD-6D1D-4B47-AAEA-30933EA52F23}"/>
              </a:ext>
            </a:extLst>
          </p:cNvPr>
          <p:cNvSpPr txBox="1"/>
          <p:nvPr/>
        </p:nvSpPr>
        <p:spPr>
          <a:xfrm>
            <a:off x="6286500" y="4895447"/>
            <a:ext cx="2355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Special Magnet </a:t>
            </a:r>
            <a:br>
              <a:rPr lang="en-US" dirty="0"/>
            </a:br>
            <a:r>
              <a:rPr lang="en-US" dirty="0"/>
              <a:t>(also direct wind)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AE4EA32-AB21-455E-8629-E17A85502246}"/>
              </a:ext>
            </a:extLst>
          </p:cNvPr>
          <p:cNvSpPr txBox="1">
            <a:spLocks/>
          </p:cNvSpPr>
          <p:nvPr/>
        </p:nvSpPr>
        <p:spPr>
          <a:xfrm>
            <a:off x="473480" y="1084919"/>
            <a:ext cx="7886700" cy="12381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Three groups of superconducting magnets</a:t>
            </a:r>
          </a:p>
          <a:p>
            <a:pPr lvl="1"/>
            <a:r>
              <a:rPr lang="en-US" dirty="0"/>
              <a:t>All </a:t>
            </a:r>
            <a:r>
              <a:rPr lang="en-US" dirty="0" err="1"/>
              <a:t>NbTi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BF5E8B-09E2-416D-880A-F96E57405A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24"/>
          <a:stretch/>
        </p:blipFill>
        <p:spPr>
          <a:xfrm>
            <a:off x="3234225" y="2043797"/>
            <a:ext cx="2723583" cy="2671223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76AA8000-7853-A859-784D-14AB7025A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967" y="2064882"/>
            <a:ext cx="2723583" cy="275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41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ADB58-66DD-4839-AEDD-CF97FC6D5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44614"/>
            <a:ext cx="7886700" cy="818128"/>
          </a:xfrm>
        </p:spPr>
        <p:txBody>
          <a:bodyPr/>
          <a:lstStyle/>
          <a:p>
            <a:r>
              <a:rPr lang="en-US" dirty="0"/>
              <a:t>B0pF Forward Spectrometer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E2AE3-C6F5-45D0-BFAD-1F9474F36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032" y="857440"/>
            <a:ext cx="4690320" cy="301955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Beams share magnet aperture</a:t>
            </a:r>
          </a:p>
          <a:p>
            <a:pPr lvl="1"/>
            <a:r>
              <a:rPr lang="en-US" dirty="0"/>
              <a:t>Hadrons: 1.3T field</a:t>
            </a:r>
          </a:p>
          <a:p>
            <a:pPr lvl="1"/>
            <a:r>
              <a:rPr lang="en-US" dirty="0"/>
              <a:t>Electrons: 14T/m gradient</a:t>
            </a:r>
          </a:p>
          <a:p>
            <a:r>
              <a:rPr lang="en-US" dirty="0"/>
              <a:t>Implementation: combined function magnet</a:t>
            </a:r>
          </a:p>
          <a:p>
            <a:pPr lvl="1"/>
            <a:r>
              <a:rPr lang="en-US" dirty="0"/>
              <a:t>Large aperture quadrupole; zero field axis shifted with dipole</a:t>
            </a:r>
          </a:p>
          <a:p>
            <a:r>
              <a:rPr lang="en-US" dirty="0"/>
              <a:t>Space constraints/large aperture</a:t>
            </a:r>
          </a:p>
          <a:p>
            <a:pPr lvl="1"/>
            <a:r>
              <a:rPr lang="en-US" dirty="0"/>
              <a:t>Requires 2K</a:t>
            </a:r>
          </a:p>
          <a:p>
            <a:r>
              <a:rPr lang="en-US" dirty="0">
                <a:solidFill>
                  <a:srgbClr val="3A7F59"/>
                </a:solidFill>
              </a:rPr>
              <a:t>Courtesy of B. Parker (BNL)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2B1F02-45B3-4E94-9D86-2C25794DB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30112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AC0CC42-31E1-4A6C-A6F8-374D5D07E8E0}" type="slidenum">
              <a:rPr lang="en-US" smtClean="0"/>
              <a:pPr algn="ctr"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CB4775-17C0-4554-BB34-88C585E3F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6999"/>
            <a:ext cx="5099774" cy="26493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00FBCF-9B79-42AB-83A8-44DA15408075}"/>
              </a:ext>
            </a:extLst>
          </p:cNvPr>
          <p:cNvSpPr txBox="1"/>
          <p:nvPr/>
        </p:nvSpPr>
        <p:spPr>
          <a:xfrm>
            <a:off x="169747" y="5880001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A3E"/>
                </a:solidFill>
              </a:rPr>
              <a:t>Courtesy of </a:t>
            </a:r>
          </a:p>
          <a:p>
            <a:r>
              <a:rPr lang="en-US" dirty="0">
                <a:solidFill>
                  <a:srgbClr val="008A3E"/>
                </a:solidFill>
              </a:rPr>
              <a:t>K. Hamdi (BNL)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C978B1-3D6B-D896-BFFE-F2E7E44F6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882" y="3947160"/>
            <a:ext cx="3804117" cy="256698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4A69462-CF89-6EAF-3423-7FA83B3040E5}"/>
              </a:ext>
            </a:extLst>
          </p:cNvPr>
          <p:cNvGrpSpPr/>
          <p:nvPr/>
        </p:nvGrpSpPr>
        <p:grpSpPr>
          <a:xfrm>
            <a:off x="5007235" y="798225"/>
            <a:ext cx="3815381" cy="3073131"/>
            <a:chOff x="5177415" y="698359"/>
            <a:chExt cx="3815381" cy="3073131"/>
          </a:xfrm>
        </p:grpSpPr>
        <p:pic>
          <p:nvPicPr>
            <p:cNvPr id="11" name="Picture 10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C36C617-B42B-EE15-D6EB-FB8045F20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78092" y="698359"/>
              <a:ext cx="3289012" cy="307313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8E6144-3AAE-BC2C-C17E-0D967DA3639A}"/>
                </a:ext>
              </a:extLst>
            </p:cNvPr>
            <p:cNvSpPr txBox="1"/>
            <p:nvPr/>
          </p:nvSpPr>
          <p:spPr>
            <a:xfrm>
              <a:off x="5347029" y="1115367"/>
              <a:ext cx="972459" cy="565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b="1" dirty="0"/>
                <a:t>Electron Coils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AD7F7B4-6306-DA31-6850-E5048A2AE017}"/>
                </a:ext>
              </a:extLst>
            </p:cNvPr>
            <p:cNvCxnSpPr>
              <a:cxnSpLocks/>
            </p:cNvCxnSpPr>
            <p:nvPr/>
          </p:nvCxnSpPr>
          <p:spPr>
            <a:xfrm>
              <a:off x="5978769" y="1462035"/>
              <a:ext cx="1205802" cy="72850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4D4021-888C-0111-170D-006A47547A6E}"/>
                </a:ext>
              </a:extLst>
            </p:cNvPr>
            <p:cNvSpPr txBox="1"/>
            <p:nvPr/>
          </p:nvSpPr>
          <p:spPr>
            <a:xfrm>
              <a:off x="8020337" y="776751"/>
              <a:ext cx="972459" cy="565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b="1" dirty="0"/>
                <a:t>Hadron Coils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7D3D195-3E7E-F67F-C64B-1E04EC666D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36840" y="1075354"/>
              <a:ext cx="590209" cy="72850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57AA7A8-E5B6-C401-093B-8AF9335E1A72}"/>
                </a:ext>
              </a:extLst>
            </p:cNvPr>
            <p:cNvSpPr txBox="1"/>
            <p:nvPr/>
          </p:nvSpPr>
          <p:spPr>
            <a:xfrm>
              <a:off x="5177415" y="3139708"/>
              <a:ext cx="1160060" cy="565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b="1" dirty="0"/>
                <a:t>Common Yoke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1E448A2-58C7-6D16-6AC5-975054C2A18A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flipV="1">
              <a:off x="5757445" y="2789834"/>
              <a:ext cx="562043" cy="34987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5228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7DA9D-8A6E-4D17-B30B-7134E1F5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142" y="118911"/>
            <a:ext cx="6014155" cy="1282963"/>
          </a:xfrm>
        </p:spPr>
        <p:txBody>
          <a:bodyPr>
            <a:normAutofit/>
          </a:bodyPr>
          <a:lstStyle/>
          <a:p>
            <a:r>
              <a:rPr lang="en-US" sz="3200" dirty="0"/>
              <a:t>Hadron Forward Cable Magnets Status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F926D6-DC39-4865-8287-95ED8C680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4703" y="6465807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8073DBBC-2ACE-48BD-B8CB-EEAF30AF0DB8}"/>
              </a:ext>
            </a:extLst>
          </p:cNvPr>
          <p:cNvSpPr txBox="1">
            <a:spLocks/>
          </p:cNvSpPr>
          <p:nvPr/>
        </p:nvSpPr>
        <p:spPr>
          <a:xfrm>
            <a:off x="6274269" y="1766832"/>
            <a:ext cx="2816352" cy="4993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CAA4B78-5414-496C-8993-4F89D5A2B1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0952" y="1461960"/>
            <a:ext cx="4076996" cy="4794057"/>
          </a:xfrm>
        </p:spPr>
        <p:txBody>
          <a:bodyPr>
            <a:normAutofit/>
          </a:bodyPr>
          <a:lstStyle/>
          <a:p>
            <a:r>
              <a:rPr lang="en-US" sz="2400" dirty="0"/>
              <a:t>Re-design for 2K</a:t>
            </a:r>
          </a:p>
          <a:p>
            <a:pPr lvl="1"/>
            <a:r>
              <a:rPr lang="en-US" sz="2000" dirty="0"/>
              <a:t>4K did not converge</a:t>
            </a:r>
          </a:p>
          <a:p>
            <a:pPr lvl="1"/>
            <a:r>
              <a:rPr lang="en-US" sz="2000" dirty="0"/>
              <a:t>Better margins</a:t>
            </a:r>
          </a:p>
          <a:p>
            <a:pPr lvl="1"/>
            <a:r>
              <a:rPr lang="en-US" sz="2000" dirty="0"/>
              <a:t>Risk reduction</a:t>
            </a:r>
          </a:p>
          <a:p>
            <a:r>
              <a:rPr lang="en-US" sz="2400" dirty="0"/>
              <a:t>New cable geometry: </a:t>
            </a:r>
            <a:br>
              <a:rPr lang="en-US" sz="2400" dirty="0"/>
            </a:br>
            <a:r>
              <a:rPr lang="en-US" sz="2400" dirty="0"/>
              <a:t>LHC style, 15mm wide</a:t>
            </a:r>
          </a:p>
          <a:p>
            <a:pPr lvl="1"/>
            <a:r>
              <a:rPr lang="en-US" sz="2000" dirty="0"/>
              <a:t>Two keystones </a:t>
            </a:r>
          </a:p>
          <a:p>
            <a:pPr lvl="1"/>
            <a:r>
              <a:rPr lang="en-US" sz="2000" dirty="0"/>
              <a:t>Similar to LHC cable</a:t>
            </a:r>
          </a:p>
          <a:p>
            <a:pPr lvl="1"/>
            <a:r>
              <a:rPr lang="en-US" sz="2000" dirty="0"/>
              <a:t>28 strands</a:t>
            </a:r>
          </a:p>
          <a:p>
            <a:r>
              <a:rPr lang="en-US" sz="2400" dirty="0"/>
              <a:t>2D work complete</a:t>
            </a:r>
          </a:p>
          <a:p>
            <a:pPr lvl="1"/>
            <a:r>
              <a:rPr lang="en-US" sz="1800" dirty="0"/>
              <a:t>3D work ongoing</a:t>
            </a:r>
          </a:p>
          <a:p>
            <a:pPr lvl="1"/>
            <a:r>
              <a:rPr lang="en-US" sz="1800" dirty="0"/>
              <a:t>Structural analysis</a:t>
            </a:r>
          </a:p>
          <a:p>
            <a:endParaRPr lang="en-US" sz="2400" dirty="0"/>
          </a:p>
          <a:p>
            <a:endParaRPr lang="en-US" sz="2400" dirty="0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1FB75B1-73DF-95C0-8448-72F075A3BFF5}"/>
              </a:ext>
            </a:extLst>
          </p:cNvPr>
          <p:cNvGrpSpPr/>
          <p:nvPr/>
        </p:nvGrpSpPr>
        <p:grpSpPr>
          <a:xfrm>
            <a:off x="4400429" y="4021325"/>
            <a:ext cx="4571674" cy="1811469"/>
            <a:chOff x="2885802" y="927935"/>
            <a:chExt cx="6349482" cy="2508825"/>
          </a:xfrm>
        </p:grpSpPr>
        <p:sp>
          <p:nvSpPr>
            <p:cNvPr id="9" name="Trapezoid 8">
              <a:extLst>
                <a:ext uri="{FF2B5EF4-FFF2-40B4-BE49-F238E27FC236}">
                  <a16:creationId xmlns:a16="http://schemas.microsoft.com/office/drawing/2014/main" id="{66D95BC1-BB70-538D-BF1E-4A0EBC28319F}"/>
                </a:ext>
              </a:extLst>
            </p:cNvPr>
            <p:cNvSpPr/>
            <p:nvPr/>
          </p:nvSpPr>
          <p:spPr>
            <a:xfrm rot="16200000">
              <a:off x="5892860" y="-474114"/>
              <a:ext cx="630419" cy="3434517"/>
            </a:xfrm>
            <a:prstGeom prst="trapezoid">
              <a:avLst>
                <a:gd name="adj" fmla="val 1064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6708D02-7406-1568-995B-5C8CAF9CD39B}"/>
                </a:ext>
              </a:extLst>
            </p:cNvPr>
            <p:cNvGrpSpPr/>
            <p:nvPr/>
          </p:nvGrpSpPr>
          <p:grpSpPr>
            <a:xfrm rot="-60000">
              <a:off x="4516635" y="987341"/>
              <a:ext cx="3327659" cy="233420"/>
              <a:chOff x="1557867" y="1889759"/>
              <a:chExt cx="3327659" cy="23342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D7B95D1E-3E98-E604-88F2-6C1CB5292438}"/>
                  </a:ext>
                </a:extLst>
              </p:cNvPr>
              <p:cNvSpPr/>
              <p:nvPr/>
            </p:nvSpPr>
            <p:spPr>
              <a:xfrm>
                <a:off x="1557867" y="1889760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3066C6A-9F9C-F98A-4187-EC2EA93AC731}"/>
                  </a:ext>
                </a:extLst>
              </p:cNvPr>
              <p:cNvSpPr/>
              <p:nvPr/>
            </p:nvSpPr>
            <p:spPr>
              <a:xfrm>
                <a:off x="1801704" y="1889760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DA690941-349C-5D6A-4BE8-AC2E04360D64}"/>
                  </a:ext>
                </a:extLst>
              </p:cNvPr>
              <p:cNvSpPr/>
              <p:nvPr/>
            </p:nvSpPr>
            <p:spPr>
              <a:xfrm>
                <a:off x="2038772" y="1889760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2909F36-1CD9-E0B3-989A-52E6EE70D994}"/>
                  </a:ext>
                </a:extLst>
              </p:cNvPr>
              <p:cNvSpPr/>
              <p:nvPr/>
            </p:nvSpPr>
            <p:spPr>
              <a:xfrm>
                <a:off x="2275836" y="1889759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BD5FB42-2A3E-BF4D-FC16-3536F5C841AC}"/>
                  </a:ext>
                </a:extLst>
              </p:cNvPr>
              <p:cNvSpPr/>
              <p:nvPr/>
            </p:nvSpPr>
            <p:spPr>
              <a:xfrm>
                <a:off x="2512900" y="1896533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4BFD0F9-8B14-B264-8A0E-D1042B6B8C67}"/>
                  </a:ext>
                </a:extLst>
              </p:cNvPr>
              <p:cNvSpPr/>
              <p:nvPr/>
            </p:nvSpPr>
            <p:spPr>
              <a:xfrm>
                <a:off x="2749964" y="1896533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A052117B-95A8-A3F5-73DD-7C92A0A69548}"/>
                  </a:ext>
                </a:extLst>
              </p:cNvPr>
              <p:cNvSpPr/>
              <p:nvPr/>
            </p:nvSpPr>
            <p:spPr>
              <a:xfrm>
                <a:off x="2989018" y="1896902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E2828240-E11B-B558-9F2C-5419C7E44B74}"/>
                  </a:ext>
                </a:extLst>
              </p:cNvPr>
              <p:cNvSpPr/>
              <p:nvPr/>
            </p:nvSpPr>
            <p:spPr>
              <a:xfrm>
                <a:off x="3232855" y="1896902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3921365B-7FD8-0090-6CF4-D612E6D4E4C3}"/>
                  </a:ext>
                </a:extLst>
              </p:cNvPr>
              <p:cNvSpPr/>
              <p:nvPr/>
            </p:nvSpPr>
            <p:spPr>
              <a:xfrm>
                <a:off x="3469923" y="1896902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418BC57-BB58-15CC-778E-D52504BDE3E2}"/>
                  </a:ext>
                </a:extLst>
              </p:cNvPr>
              <p:cNvSpPr/>
              <p:nvPr/>
            </p:nvSpPr>
            <p:spPr>
              <a:xfrm>
                <a:off x="3706987" y="1896901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9AB519E-F75C-79A7-7ECB-9629D369EE05}"/>
                  </a:ext>
                </a:extLst>
              </p:cNvPr>
              <p:cNvSpPr/>
              <p:nvPr/>
            </p:nvSpPr>
            <p:spPr>
              <a:xfrm>
                <a:off x="3944051" y="1903675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DC9E764-E72D-2BAA-B358-72CDDE77CFEC}"/>
                  </a:ext>
                </a:extLst>
              </p:cNvPr>
              <p:cNvSpPr/>
              <p:nvPr/>
            </p:nvSpPr>
            <p:spPr>
              <a:xfrm>
                <a:off x="4181115" y="1903675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2F5686B8-52ED-B99F-83AB-289670CAC796}"/>
                  </a:ext>
                </a:extLst>
              </p:cNvPr>
              <p:cNvSpPr/>
              <p:nvPr/>
            </p:nvSpPr>
            <p:spPr>
              <a:xfrm>
                <a:off x="4424942" y="1906432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383C4A92-987E-5E84-DF51-879BF660128B}"/>
                  </a:ext>
                </a:extLst>
              </p:cNvPr>
              <p:cNvSpPr/>
              <p:nvPr/>
            </p:nvSpPr>
            <p:spPr>
              <a:xfrm>
                <a:off x="4668779" y="1906432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F448021-F8CE-0CF0-9F42-92853C194007}"/>
                </a:ext>
              </a:extLst>
            </p:cNvPr>
            <p:cNvGrpSpPr/>
            <p:nvPr/>
          </p:nvGrpSpPr>
          <p:grpSpPr>
            <a:xfrm rot="60000">
              <a:off x="4524088" y="1270237"/>
              <a:ext cx="3327659" cy="233420"/>
              <a:chOff x="1557859" y="2118362"/>
              <a:chExt cx="3327659" cy="233420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4C958AA3-9337-57E8-187F-024FD2C4D431}"/>
                  </a:ext>
                </a:extLst>
              </p:cNvPr>
              <p:cNvSpPr/>
              <p:nvPr/>
            </p:nvSpPr>
            <p:spPr>
              <a:xfrm>
                <a:off x="1557859" y="2118363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28D832BE-B32A-1892-90D4-7D706BC56E35}"/>
                  </a:ext>
                </a:extLst>
              </p:cNvPr>
              <p:cNvSpPr/>
              <p:nvPr/>
            </p:nvSpPr>
            <p:spPr>
              <a:xfrm>
                <a:off x="1801696" y="2118363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CE6B1CA-E6A2-8316-864E-CF60E73BF4F5}"/>
                  </a:ext>
                </a:extLst>
              </p:cNvPr>
              <p:cNvSpPr/>
              <p:nvPr/>
            </p:nvSpPr>
            <p:spPr>
              <a:xfrm>
                <a:off x="2038764" y="2118363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14B0191-ED8A-C80C-989B-177256E988AF}"/>
                  </a:ext>
                </a:extLst>
              </p:cNvPr>
              <p:cNvSpPr/>
              <p:nvPr/>
            </p:nvSpPr>
            <p:spPr>
              <a:xfrm>
                <a:off x="2275828" y="2118362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C25BE133-453E-4CA4-1565-96DA299C0BA8}"/>
                  </a:ext>
                </a:extLst>
              </p:cNvPr>
              <p:cNvSpPr/>
              <p:nvPr/>
            </p:nvSpPr>
            <p:spPr>
              <a:xfrm>
                <a:off x="2512892" y="2125136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AD896C9-94FC-A6B1-4CA3-42E47678DF94}"/>
                  </a:ext>
                </a:extLst>
              </p:cNvPr>
              <p:cNvSpPr/>
              <p:nvPr/>
            </p:nvSpPr>
            <p:spPr>
              <a:xfrm>
                <a:off x="2749956" y="2125136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F9B029F0-A154-ACAC-D521-A2E979A83580}"/>
                  </a:ext>
                </a:extLst>
              </p:cNvPr>
              <p:cNvSpPr/>
              <p:nvPr/>
            </p:nvSpPr>
            <p:spPr>
              <a:xfrm>
                <a:off x="2989010" y="2125505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E10D11E-D5A3-9957-58FB-4DCE648D8865}"/>
                  </a:ext>
                </a:extLst>
              </p:cNvPr>
              <p:cNvSpPr/>
              <p:nvPr/>
            </p:nvSpPr>
            <p:spPr>
              <a:xfrm>
                <a:off x="3232847" y="2125505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31636CAD-BC40-8A40-2564-D8D5F8C4496F}"/>
                  </a:ext>
                </a:extLst>
              </p:cNvPr>
              <p:cNvSpPr/>
              <p:nvPr/>
            </p:nvSpPr>
            <p:spPr>
              <a:xfrm>
                <a:off x="3469915" y="2125505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EC85AE27-0C03-C5C5-4753-8AA45B358942}"/>
                  </a:ext>
                </a:extLst>
              </p:cNvPr>
              <p:cNvSpPr/>
              <p:nvPr/>
            </p:nvSpPr>
            <p:spPr>
              <a:xfrm>
                <a:off x="3706979" y="2125504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38C6737A-0E55-E3BC-A49C-3EE23E266E21}"/>
                  </a:ext>
                </a:extLst>
              </p:cNvPr>
              <p:cNvSpPr/>
              <p:nvPr/>
            </p:nvSpPr>
            <p:spPr>
              <a:xfrm>
                <a:off x="3944043" y="2132278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ECB1FF2-A9FA-9C98-C0DE-731B354D7A6D}"/>
                  </a:ext>
                </a:extLst>
              </p:cNvPr>
              <p:cNvSpPr/>
              <p:nvPr/>
            </p:nvSpPr>
            <p:spPr>
              <a:xfrm>
                <a:off x="4181107" y="2132278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609859F1-B70D-9A01-E28D-19B6A54B6EFB}"/>
                  </a:ext>
                </a:extLst>
              </p:cNvPr>
              <p:cNvSpPr/>
              <p:nvPr/>
            </p:nvSpPr>
            <p:spPr>
              <a:xfrm>
                <a:off x="4424934" y="2135035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93060DA5-7286-0091-A812-E22FB668B7C8}"/>
                  </a:ext>
                </a:extLst>
              </p:cNvPr>
              <p:cNvSpPr/>
              <p:nvPr/>
            </p:nvSpPr>
            <p:spPr>
              <a:xfrm>
                <a:off x="4668771" y="2135035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C3C0879B-6F0F-4889-2F01-334AD0E164FB}"/>
                </a:ext>
              </a:extLst>
            </p:cNvPr>
            <p:cNvCxnSpPr>
              <a:cxnSpLocks/>
            </p:cNvCxnSpPr>
            <p:nvPr/>
          </p:nvCxnSpPr>
          <p:spPr>
            <a:xfrm>
              <a:off x="4390093" y="2053118"/>
              <a:ext cx="3535236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E2DE7F2-AFC4-B0F4-890E-14233DBE6AB8}"/>
                </a:ext>
              </a:extLst>
            </p:cNvPr>
            <p:cNvSpPr txBox="1"/>
            <p:nvPr/>
          </p:nvSpPr>
          <p:spPr>
            <a:xfrm>
              <a:off x="5922143" y="1579746"/>
              <a:ext cx="9621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15.1mm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78CA1ED-4133-010D-44D3-33352C83A9A3}"/>
                </a:ext>
              </a:extLst>
            </p:cNvPr>
            <p:cNvCxnSpPr/>
            <p:nvPr/>
          </p:nvCxnSpPr>
          <p:spPr>
            <a:xfrm>
              <a:off x="8085434" y="942980"/>
              <a:ext cx="0" cy="61301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7CEC782-D940-63DA-1FC4-D11103222ADA}"/>
                </a:ext>
              </a:extLst>
            </p:cNvPr>
            <p:cNvSpPr txBox="1"/>
            <p:nvPr/>
          </p:nvSpPr>
          <p:spPr>
            <a:xfrm>
              <a:off x="8127072" y="1079991"/>
              <a:ext cx="1079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1.984mm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8C3104E2-E8BC-EF59-8C7D-638B2623F13D}"/>
                </a:ext>
              </a:extLst>
            </p:cNvPr>
            <p:cNvCxnSpPr>
              <a:cxnSpLocks/>
            </p:cNvCxnSpPr>
            <p:nvPr/>
          </p:nvCxnSpPr>
          <p:spPr>
            <a:xfrm>
              <a:off x="4333381" y="979247"/>
              <a:ext cx="0" cy="48672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A4BB7A1-3DAF-7475-B247-1303C44DDC1F}"/>
                </a:ext>
              </a:extLst>
            </p:cNvPr>
            <p:cNvSpPr txBox="1"/>
            <p:nvPr/>
          </p:nvSpPr>
          <p:spPr>
            <a:xfrm>
              <a:off x="2885802" y="942980"/>
              <a:ext cx="1079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1.816mm</a:t>
              </a:r>
            </a:p>
          </p:txBody>
        </p:sp>
        <p:sp>
          <p:nvSpPr>
            <p:cNvPr id="50" name="Trapezoid 49">
              <a:extLst>
                <a:ext uri="{FF2B5EF4-FFF2-40B4-BE49-F238E27FC236}">
                  <a16:creationId xmlns:a16="http://schemas.microsoft.com/office/drawing/2014/main" id="{9BDF0388-4206-299D-7CB5-D35D9AC1FFE5}"/>
                </a:ext>
              </a:extLst>
            </p:cNvPr>
            <p:cNvSpPr/>
            <p:nvPr/>
          </p:nvSpPr>
          <p:spPr>
            <a:xfrm rot="16200000">
              <a:off x="5972109" y="970637"/>
              <a:ext cx="630419" cy="3434519"/>
            </a:xfrm>
            <a:prstGeom prst="trapezoid">
              <a:avLst>
                <a:gd name="adj" fmla="val 1064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2B8A6628-6D96-F8D8-7A8F-BE9108A5061C}"/>
                </a:ext>
              </a:extLst>
            </p:cNvPr>
            <p:cNvGrpSpPr/>
            <p:nvPr/>
          </p:nvGrpSpPr>
          <p:grpSpPr>
            <a:xfrm rot="-60000">
              <a:off x="4595883" y="2432093"/>
              <a:ext cx="3327659" cy="233420"/>
              <a:chOff x="1557867" y="1889759"/>
              <a:chExt cx="3327659" cy="2334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20A68FF-2228-7231-2DCB-47DA656E4507}"/>
                  </a:ext>
                </a:extLst>
              </p:cNvPr>
              <p:cNvSpPr/>
              <p:nvPr/>
            </p:nvSpPr>
            <p:spPr>
              <a:xfrm>
                <a:off x="1557867" y="1889760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2176312D-5048-267B-818B-693C237E2588}"/>
                  </a:ext>
                </a:extLst>
              </p:cNvPr>
              <p:cNvSpPr/>
              <p:nvPr/>
            </p:nvSpPr>
            <p:spPr>
              <a:xfrm>
                <a:off x="1801704" y="1889760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CAB8D98-5FB5-2362-25B7-6238D9F18EAF}"/>
                  </a:ext>
                </a:extLst>
              </p:cNvPr>
              <p:cNvSpPr/>
              <p:nvPr/>
            </p:nvSpPr>
            <p:spPr>
              <a:xfrm>
                <a:off x="2038772" y="1889760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2AD70245-C4F5-040B-57DD-8525FA922AF5}"/>
                  </a:ext>
                </a:extLst>
              </p:cNvPr>
              <p:cNvSpPr/>
              <p:nvPr/>
            </p:nvSpPr>
            <p:spPr>
              <a:xfrm>
                <a:off x="2275836" y="1889759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86DD4382-7780-1ED8-D77D-B6C9ACC70D7F}"/>
                  </a:ext>
                </a:extLst>
              </p:cNvPr>
              <p:cNvSpPr/>
              <p:nvPr/>
            </p:nvSpPr>
            <p:spPr>
              <a:xfrm>
                <a:off x="2512900" y="1896533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E6297EE8-6CB3-4902-DB9B-DB5533D09B07}"/>
                  </a:ext>
                </a:extLst>
              </p:cNvPr>
              <p:cNvSpPr/>
              <p:nvPr/>
            </p:nvSpPr>
            <p:spPr>
              <a:xfrm>
                <a:off x="2749964" y="1896533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674AAA6A-193F-8D77-7448-4C0C004F89B0}"/>
                  </a:ext>
                </a:extLst>
              </p:cNvPr>
              <p:cNvSpPr/>
              <p:nvPr/>
            </p:nvSpPr>
            <p:spPr>
              <a:xfrm>
                <a:off x="2989018" y="1896902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6BA3AF68-63D4-0308-6666-972F57EB917A}"/>
                  </a:ext>
                </a:extLst>
              </p:cNvPr>
              <p:cNvSpPr/>
              <p:nvPr/>
            </p:nvSpPr>
            <p:spPr>
              <a:xfrm>
                <a:off x="3232855" y="1896902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0FE354D5-ED20-E2C3-EBDB-CB1FA48EC662}"/>
                  </a:ext>
                </a:extLst>
              </p:cNvPr>
              <p:cNvSpPr/>
              <p:nvPr/>
            </p:nvSpPr>
            <p:spPr>
              <a:xfrm>
                <a:off x="3469923" y="1896902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874819F0-5234-8490-68EB-7212B610C33F}"/>
                  </a:ext>
                </a:extLst>
              </p:cNvPr>
              <p:cNvSpPr/>
              <p:nvPr/>
            </p:nvSpPr>
            <p:spPr>
              <a:xfrm>
                <a:off x="3706987" y="1896901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128E0E66-4B33-4776-1073-9B27FAB7D799}"/>
                  </a:ext>
                </a:extLst>
              </p:cNvPr>
              <p:cNvSpPr/>
              <p:nvPr/>
            </p:nvSpPr>
            <p:spPr>
              <a:xfrm>
                <a:off x="3944051" y="1903675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F6F834C9-41D5-64EF-AB34-DFB635A9FA7E}"/>
                  </a:ext>
                </a:extLst>
              </p:cNvPr>
              <p:cNvSpPr/>
              <p:nvPr/>
            </p:nvSpPr>
            <p:spPr>
              <a:xfrm>
                <a:off x="4181115" y="1903675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5307510C-C99E-38BB-4B63-3C8E35B0DE1D}"/>
                  </a:ext>
                </a:extLst>
              </p:cNvPr>
              <p:cNvSpPr/>
              <p:nvPr/>
            </p:nvSpPr>
            <p:spPr>
              <a:xfrm>
                <a:off x="4424942" y="1906432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CC5A81AB-E1CD-6146-1DB9-61ABEB949F63}"/>
                  </a:ext>
                </a:extLst>
              </p:cNvPr>
              <p:cNvSpPr/>
              <p:nvPr/>
            </p:nvSpPr>
            <p:spPr>
              <a:xfrm>
                <a:off x="4668779" y="1906432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4127AD3C-CD47-3B53-2688-13CEB9DE19F4}"/>
                </a:ext>
              </a:extLst>
            </p:cNvPr>
            <p:cNvGrpSpPr/>
            <p:nvPr/>
          </p:nvGrpSpPr>
          <p:grpSpPr>
            <a:xfrm rot="60000">
              <a:off x="4603336" y="2714989"/>
              <a:ext cx="3327659" cy="233420"/>
              <a:chOff x="1557859" y="2118362"/>
              <a:chExt cx="3327659" cy="233420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55A1CA0B-6013-A4E1-2656-70742F84BC41}"/>
                  </a:ext>
                </a:extLst>
              </p:cNvPr>
              <p:cNvSpPr/>
              <p:nvPr/>
            </p:nvSpPr>
            <p:spPr>
              <a:xfrm>
                <a:off x="1557859" y="2118363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E14D89DA-A92A-745F-4DB7-74D68C6D1C29}"/>
                  </a:ext>
                </a:extLst>
              </p:cNvPr>
              <p:cNvSpPr/>
              <p:nvPr/>
            </p:nvSpPr>
            <p:spPr>
              <a:xfrm>
                <a:off x="1801696" y="2118363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3BA35F0A-55D7-576D-783A-780B5094E565}"/>
                  </a:ext>
                </a:extLst>
              </p:cNvPr>
              <p:cNvSpPr/>
              <p:nvPr/>
            </p:nvSpPr>
            <p:spPr>
              <a:xfrm>
                <a:off x="2038764" y="2118363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43989C58-FAE0-2BA3-15AD-728843972EAB}"/>
                  </a:ext>
                </a:extLst>
              </p:cNvPr>
              <p:cNvSpPr/>
              <p:nvPr/>
            </p:nvSpPr>
            <p:spPr>
              <a:xfrm>
                <a:off x="2275828" y="2118362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86789D45-65FB-329D-5BF3-BBA46F7981DE}"/>
                  </a:ext>
                </a:extLst>
              </p:cNvPr>
              <p:cNvSpPr/>
              <p:nvPr/>
            </p:nvSpPr>
            <p:spPr>
              <a:xfrm>
                <a:off x="2512892" y="2125136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E117E60F-BD2D-0449-54E2-12336457D6C1}"/>
                  </a:ext>
                </a:extLst>
              </p:cNvPr>
              <p:cNvSpPr/>
              <p:nvPr/>
            </p:nvSpPr>
            <p:spPr>
              <a:xfrm>
                <a:off x="2749956" y="2125136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3865C2BE-B98B-6E48-763A-074ABF056F31}"/>
                  </a:ext>
                </a:extLst>
              </p:cNvPr>
              <p:cNvSpPr/>
              <p:nvPr/>
            </p:nvSpPr>
            <p:spPr>
              <a:xfrm>
                <a:off x="2989010" y="2125505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C331FFD3-D9A4-9DA5-26AC-4D5E66453FCC}"/>
                  </a:ext>
                </a:extLst>
              </p:cNvPr>
              <p:cNvSpPr/>
              <p:nvPr/>
            </p:nvSpPr>
            <p:spPr>
              <a:xfrm>
                <a:off x="3232847" y="2125505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B48D8A6E-C5A2-65A2-6966-960C00A705DC}"/>
                  </a:ext>
                </a:extLst>
              </p:cNvPr>
              <p:cNvSpPr/>
              <p:nvPr/>
            </p:nvSpPr>
            <p:spPr>
              <a:xfrm>
                <a:off x="3469915" y="2125505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78CC46F-99C3-8F26-FD36-9819BE15EC56}"/>
                  </a:ext>
                </a:extLst>
              </p:cNvPr>
              <p:cNvSpPr/>
              <p:nvPr/>
            </p:nvSpPr>
            <p:spPr>
              <a:xfrm>
                <a:off x="3706979" y="2125504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44D4688C-8A4D-6758-9A07-011D576C4D9B}"/>
                  </a:ext>
                </a:extLst>
              </p:cNvPr>
              <p:cNvSpPr/>
              <p:nvPr/>
            </p:nvSpPr>
            <p:spPr>
              <a:xfrm>
                <a:off x="3944043" y="2132278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5F4637E1-07EE-7E90-9D06-80E0B3A499F5}"/>
                  </a:ext>
                </a:extLst>
              </p:cNvPr>
              <p:cNvSpPr/>
              <p:nvPr/>
            </p:nvSpPr>
            <p:spPr>
              <a:xfrm>
                <a:off x="4181107" y="2132278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58A98B33-4EE6-0C29-BDF4-54F6EFAC79C7}"/>
                  </a:ext>
                </a:extLst>
              </p:cNvPr>
              <p:cNvSpPr/>
              <p:nvPr/>
            </p:nvSpPr>
            <p:spPr>
              <a:xfrm>
                <a:off x="4424934" y="2135035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F79FFD5F-EC36-B516-6745-5E1A643D0687}"/>
                  </a:ext>
                </a:extLst>
              </p:cNvPr>
              <p:cNvSpPr/>
              <p:nvPr/>
            </p:nvSpPr>
            <p:spPr>
              <a:xfrm>
                <a:off x="4668771" y="2135035"/>
                <a:ext cx="216747" cy="216747"/>
              </a:xfrm>
              <a:prstGeom prst="ellips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A896131-36DA-B7A4-F411-EA2D38C97E7E}"/>
                </a:ext>
              </a:extLst>
            </p:cNvPr>
            <p:cNvCxnSpPr>
              <a:cxnSpLocks/>
            </p:cNvCxnSpPr>
            <p:nvPr/>
          </p:nvCxnSpPr>
          <p:spPr>
            <a:xfrm>
              <a:off x="4514846" y="3436760"/>
              <a:ext cx="343452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F6CF1B02-8F4E-723D-A8B8-2E1618C4B342}"/>
                </a:ext>
              </a:extLst>
            </p:cNvPr>
            <p:cNvSpPr txBox="1"/>
            <p:nvPr/>
          </p:nvSpPr>
          <p:spPr>
            <a:xfrm>
              <a:off x="5953865" y="3028786"/>
              <a:ext cx="9621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15.1mm</a:t>
              </a: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5F9787F9-3B87-B637-B8B9-63EE67C6F17F}"/>
                </a:ext>
              </a:extLst>
            </p:cNvPr>
            <p:cNvCxnSpPr/>
            <p:nvPr/>
          </p:nvCxnSpPr>
          <p:spPr>
            <a:xfrm>
              <a:off x="8231523" y="2376822"/>
              <a:ext cx="0" cy="61301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E391EF3C-A609-45FB-5AB1-3E038C01DD25}"/>
                </a:ext>
              </a:extLst>
            </p:cNvPr>
            <p:cNvSpPr txBox="1"/>
            <p:nvPr/>
          </p:nvSpPr>
          <p:spPr>
            <a:xfrm>
              <a:off x="8273161" y="2513833"/>
              <a:ext cx="9621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2.01mm</a:t>
              </a:r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75FCC906-97CF-26E2-F1B9-FDD0C48B5D61}"/>
                </a:ext>
              </a:extLst>
            </p:cNvPr>
            <p:cNvCxnSpPr>
              <a:cxnSpLocks/>
            </p:cNvCxnSpPr>
            <p:nvPr/>
          </p:nvCxnSpPr>
          <p:spPr>
            <a:xfrm>
              <a:off x="4412629" y="2423999"/>
              <a:ext cx="0" cy="48672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3C96A3E-5256-11DB-9641-467DC61B0A7B}"/>
                </a:ext>
              </a:extLst>
            </p:cNvPr>
            <p:cNvSpPr txBox="1"/>
            <p:nvPr/>
          </p:nvSpPr>
          <p:spPr>
            <a:xfrm>
              <a:off x="3074035" y="2411039"/>
              <a:ext cx="9621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1.79mm</a:t>
              </a:r>
            </a:p>
          </p:txBody>
        </p:sp>
      </p:grpSp>
      <p:pic>
        <p:nvPicPr>
          <p:cNvPr id="3" name="Content Placeholder 13">
            <a:extLst>
              <a:ext uri="{FF2B5EF4-FFF2-40B4-BE49-F238E27FC236}">
                <a16:creationId xmlns:a16="http://schemas.microsoft.com/office/drawing/2014/main" id="{BDC5F6B1-5335-FD20-8767-3897A5170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2577" y="1225116"/>
            <a:ext cx="3214663" cy="237819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ECD70E2-18FC-4BC1-B606-C38BCA2E1E6F}"/>
              </a:ext>
            </a:extLst>
          </p:cNvPr>
          <p:cNvSpPr/>
          <p:nvPr/>
        </p:nvSpPr>
        <p:spPr>
          <a:xfrm rot="18673393">
            <a:off x="7223703" y="2164595"/>
            <a:ext cx="335252" cy="668896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231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3EAD5-92B4-5E50-45F9-D7F0492A0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444" y="101447"/>
            <a:ext cx="7886700" cy="898282"/>
          </a:xfrm>
        </p:spPr>
        <p:txBody>
          <a:bodyPr>
            <a:normAutofit/>
          </a:bodyPr>
          <a:lstStyle/>
          <a:p>
            <a:r>
              <a:rPr lang="en-US" dirty="0"/>
              <a:t>2D Cross-Sections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0A29C-A31A-AD96-FBC4-D1526114C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5780" y="1111526"/>
            <a:ext cx="3091770" cy="267158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2D cross-sections for all collared magnets</a:t>
            </a:r>
          </a:p>
          <a:p>
            <a:r>
              <a:rPr lang="en-US" dirty="0"/>
              <a:t>Sufficient field quality and temperature margin at 2K</a:t>
            </a:r>
          </a:p>
          <a:p>
            <a:r>
              <a:rPr lang="en-US" dirty="0"/>
              <a:t>Iron yoke – magnetization management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8FAE9E-86DF-40F4-540D-CACBDCDA1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2" y="3466434"/>
            <a:ext cx="2630391" cy="222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073236-5C9F-BB94-E16A-E93AB035A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5550"/>
            <a:ext cx="3174289" cy="22872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CDE1A1-EB17-AB3E-37C8-A1BB6A747EB3}"/>
              </a:ext>
            </a:extLst>
          </p:cNvPr>
          <p:cNvSpPr txBox="1"/>
          <p:nvPr/>
        </p:nvSpPr>
        <p:spPr>
          <a:xfrm>
            <a:off x="178072" y="550376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Q2pF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6C3355-6F3A-1E85-5403-151D6A1446A1}"/>
              </a:ext>
            </a:extLst>
          </p:cNvPr>
          <p:cNvSpPr txBox="1"/>
          <p:nvPr/>
        </p:nvSpPr>
        <p:spPr>
          <a:xfrm>
            <a:off x="715725" y="2873508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Q1ApF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17863A-40D3-33B7-5683-C5A72A699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0778" y="1258564"/>
            <a:ext cx="2569681" cy="21704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0D60A8-728D-5CDB-0AC4-EB7ECC9C0B5F}"/>
              </a:ext>
            </a:extLst>
          </p:cNvPr>
          <p:cNvSpPr txBox="1"/>
          <p:nvPr/>
        </p:nvSpPr>
        <p:spPr>
          <a:xfrm>
            <a:off x="3649573" y="2830499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Q1BpF</a:t>
            </a:r>
          </a:p>
        </p:txBody>
      </p:sp>
      <p:pic>
        <p:nvPicPr>
          <p:cNvPr id="10" name="Content Placeholder 11">
            <a:extLst>
              <a:ext uri="{FF2B5EF4-FFF2-40B4-BE49-F238E27FC236}">
                <a16:creationId xmlns:a16="http://schemas.microsoft.com/office/drawing/2014/main" id="{92B4EE2C-E981-379C-A742-6F97AE36B0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6578" y="3429000"/>
            <a:ext cx="2861401" cy="25257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C32199-BB97-124B-7186-8E599595C3B5}"/>
              </a:ext>
            </a:extLst>
          </p:cNvPr>
          <p:cNvSpPr txBox="1"/>
          <p:nvPr/>
        </p:nvSpPr>
        <p:spPr>
          <a:xfrm>
            <a:off x="3238143" y="5545702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B1pF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048B61-5E36-9931-D63B-932B338CE19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544" y="3665552"/>
            <a:ext cx="2885269" cy="20228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1338FEB-F20C-D3B9-ECA5-ADC4CA5FA2BF}"/>
              </a:ext>
            </a:extLst>
          </p:cNvPr>
          <p:cNvSpPr txBox="1"/>
          <p:nvPr/>
        </p:nvSpPr>
        <p:spPr>
          <a:xfrm>
            <a:off x="6573492" y="5377142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B1ApF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D45E20-EEE9-0206-2317-BE17F8371BBA}"/>
              </a:ext>
            </a:extLst>
          </p:cNvPr>
          <p:cNvSpPr txBox="1"/>
          <p:nvPr/>
        </p:nvSpPr>
        <p:spPr>
          <a:xfrm>
            <a:off x="6428509" y="5770047"/>
            <a:ext cx="228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A7F59"/>
                </a:solidFill>
              </a:rPr>
              <a:t>Courtesy of BNL SMD</a:t>
            </a:r>
          </a:p>
        </p:txBody>
      </p:sp>
    </p:spTree>
    <p:extLst>
      <p:ext uri="{BB962C8B-B14F-4D97-AF65-F5344CB8AC3E}">
        <p14:creationId xmlns:p14="http://schemas.microsoft.com/office/powerpoint/2010/main" val="20288879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42B07A94-C122-AF4A-B776-B6531AAFD1CE}" vid="{8277ED95-9917-D646-A591-4F3A7464B70C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Flipped_FINAL" id="{C431648C-C9DD-4F86-870A-3DBE6ADEFEEA}" vid="{90B02417-6C30-4FCD-9ECE-27C7915720C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499330D76B4642A0E7B53F4A469F55" ma:contentTypeVersion="4" ma:contentTypeDescription="Create a new document." ma:contentTypeScope="" ma:versionID="0a505f3872db3378c6f17715516d6a7a">
  <xsd:schema xmlns:xsd="http://www.w3.org/2001/XMLSchema" xmlns:xs="http://www.w3.org/2001/XMLSchema" xmlns:p="http://schemas.microsoft.com/office/2006/metadata/properties" xmlns:ns2="9e4a43c1-b2a9-408a-8cac-448eda25f0f3" xmlns:ns3="dd7425a4-fa23-406d-b478-3c2992d2d4ba" targetNamespace="http://schemas.microsoft.com/office/2006/metadata/properties" ma:root="true" ma:fieldsID="99bb50b59841c63bd5cf07e832f74f6d" ns2:_="" ns3:_="">
    <xsd:import namespace="9e4a43c1-b2a9-408a-8cac-448eda25f0f3"/>
    <xsd:import namespace="dd7425a4-fa23-406d-b478-3c2992d2d4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4a43c1-b2a9-408a-8cac-448eda25f0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7425a4-fa23-406d-b478-3c2992d2d4b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2265F2-8425-47D4-B883-E86218C5297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BBE1C32-E9FB-4546-8A97-5A6C142FF51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F0D9E7D-B6F2-43DF-BDEA-D732F3B7051E}">
  <ds:schemaRefs>
    <ds:schemaRef ds:uri="9e4a43c1-b2a9-408a-8cac-448eda25f0f3"/>
    <ds:schemaRef ds:uri="dd7425a4-fa23-406d-b478-3c2992d2d4b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EIC_PPT_Template_Rev0320</Template>
  <TotalTime>1956</TotalTime>
  <Words>2203</Words>
  <Application>Microsoft Office PowerPoint</Application>
  <PresentationFormat>On-screen Show (4:3)</PresentationFormat>
  <Paragraphs>672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Liberation Sans</vt:lpstr>
      <vt:lpstr>Arial</vt:lpstr>
      <vt:lpstr>Calibri</vt:lpstr>
      <vt:lpstr>Calibri Light</vt:lpstr>
      <vt:lpstr>Wingdings</vt:lpstr>
      <vt:lpstr>Blackadder ITC</vt:lpstr>
      <vt:lpstr>Office Theme</vt:lpstr>
      <vt:lpstr>1_Office Theme</vt:lpstr>
      <vt:lpstr>EIC MDI &amp; IR Magnet Design</vt:lpstr>
      <vt:lpstr>EIC IR: Overview</vt:lpstr>
      <vt:lpstr>EIC IR: Forward Direction</vt:lpstr>
      <vt:lpstr>Hadron Forward - Apertures</vt:lpstr>
      <vt:lpstr>EIC IR: Rear Direction</vt:lpstr>
      <vt:lpstr>IR Magnets – Fabrication Techniques</vt:lpstr>
      <vt:lpstr>B0pF Forward Spectrometer</vt:lpstr>
      <vt:lpstr>Hadron Forward Cable Magnets Status</vt:lpstr>
      <vt:lpstr>2D Cross-Sections</vt:lpstr>
      <vt:lpstr>3D Designs</vt:lpstr>
      <vt:lpstr>Direct Wind Magnets - Status</vt:lpstr>
      <vt:lpstr>Detector Solenoid Compensation</vt:lpstr>
      <vt:lpstr>B0ApF – Corrector Dipole</vt:lpstr>
      <vt:lpstr>Skew Quad, Hadron Forward</vt:lpstr>
      <vt:lpstr>Q1ApR/Q1eR Tapered Quads</vt:lpstr>
      <vt:lpstr>Progress – Integration to IR</vt:lpstr>
      <vt:lpstr>Synchrotron Radiation</vt:lpstr>
      <vt:lpstr>Collimators</vt:lpstr>
      <vt:lpstr>Overview</vt:lpstr>
      <vt:lpstr>Summary</vt:lpstr>
      <vt:lpstr>Acknowledgements</vt:lpstr>
      <vt:lpstr>Additional Slides</vt:lpstr>
      <vt:lpstr>Forward Hadron Magnets</vt:lpstr>
      <vt:lpstr>Forward Electron Magnets</vt:lpstr>
      <vt:lpstr>Rear Hadron Magnets</vt:lpstr>
      <vt:lpstr>Rear Electron Magnets</vt:lpstr>
      <vt:lpstr>Abort systems: HSR &amp; ESR</vt:lpstr>
      <vt:lpstr>Forward Side, Two Cryostat Layout</vt:lpstr>
      <vt:lpstr>Hadron Forward - Apertures</vt:lpstr>
      <vt:lpstr>Q1ABpF – New Magnet Concept</vt:lpstr>
      <vt:lpstr>Q1ABpF: Implementation</vt:lpstr>
      <vt:lpstr>Mechanical Analysis</vt:lpstr>
      <vt:lpstr>Tapered Double Helix Magnet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Magnets</dc:title>
  <dc:creator>Witte, Holger</dc:creator>
  <cp:lastModifiedBy>Witte, Holger</cp:lastModifiedBy>
  <cp:revision>228</cp:revision>
  <dcterms:created xsi:type="dcterms:W3CDTF">2020-08-21T20:10:35Z</dcterms:created>
  <dcterms:modified xsi:type="dcterms:W3CDTF">2022-09-12T20:44:18Z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0x010100E6499330D76B4642A0E7B53F4A469F55</vt:lpwstr>
  </property>
</Properties>
</file>