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4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05-804C-F544-A4FD-04A0E07FD4C4}" type="datetimeFigureOut">
              <a:rPr lang="it-IT" smtClean="0"/>
              <a:t>03/12/19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6711-D0FB-5443-88CB-EFB2614076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06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05-804C-F544-A4FD-04A0E07FD4C4}" type="datetimeFigureOut">
              <a:rPr lang="it-IT" smtClean="0"/>
              <a:t>03/12/19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6711-D0FB-5443-88CB-EFB2614076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70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05-804C-F544-A4FD-04A0E07FD4C4}" type="datetimeFigureOut">
              <a:rPr lang="it-IT" smtClean="0"/>
              <a:t>03/12/19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6711-D0FB-5443-88CB-EFB2614076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48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05-804C-F544-A4FD-04A0E07FD4C4}" type="datetimeFigureOut">
              <a:rPr lang="it-IT" smtClean="0"/>
              <a:t>03/12/19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6711-D0FB-5443-88CB-EFB2614076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62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05-804C-F544-A4FD-04A0E07FD4C4}" type="datetimeFigureOut">
              <a:rPr lang="it-IT" smtClean="0"/>
              <a:t>03/12/19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6711-D0FB-5443-88CB-EFB2614076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41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05-804C-F544-A4FD-04A0E07FD4C4}" type="datetimeFigureOut">
              <a:rPr lang="it-IT" smtClean="0"/>
              <a:t>03/12/19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6711-D0FB-5443-88CB-EFB2614076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51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05-804C-F544-A4FD-04A0E07FD4C4}" type="datetimeFigureOut">
              <a:rPr lang="it-IT" smtClean="0"/>
              <a:t>03/12/19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6711-D0FB-5443-88CB-EFB2614076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23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05-804C-F544-A4FD-04A0E07FD4C4}" type="datetimeFigureOut">
              <a:rPr lang="it-IT" smtClean="0"/>
              <a:t>03/12/19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6711-D0FB-5443-88CB-EFB2614076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72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05-804C-F544-A4FD-04A0E07FD4C4}" type="datetimeFigureOut">
              <a:rPr lang="it-IT" smtClean="0"/>
              <a:t>03/12/19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6711-D0FB-5443-88CB-EFB2614076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55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05-804C-F544-A4FD-04A0E07FD4C4}" type="datetimeFigureOut">
              <a:rPr lang="it-IT" smtClean="0"/>
              <a:t>03/12/19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6711-D0FB-5443-88CB-EFB2614076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11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05-804C-F544-A4FD-04A0E07FD4C4}" type="datetimeFigureOut">
              <a:rPr lang="it-IT" smtClean="0"/>
              <a:t>03/12/19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6711-D0FB-5443-88CB-EFB2614076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04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8805-804C-F544-A4FD-04A0E07FD4C4}" type="datetimeFigureOut">
              <a:rPr lang="it-IT" smtClean="0"/>
              <a:t>03/12/19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6711-D0FB-5443-88CB-EFB2614076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65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Riunione </a:t>
            </a:r>
            <a:r>
              <a:rPr lang="it-IT" dirty="0" err="1" smtClean="0">
                <a:latin typeface="Arial"/>
                <a:cs typeface="Arial"/>
              </a:rPr>
              <a:t>Neptune</a:t>
            </a:r>
            <a:r>
              <a:rPr lang="it-IT" dirty="0" smtClean="0">
                <a:latin typeface="Arial"/>
                <a:cs typeface="Arial"/>
              </a:rPr>
              <a:t> </a:t>
            </a:r>
            <a:br>
              <a:rPr lang="it-IT" dirty="0" smtClean="0">
                <a:latin typeface="Arial"/>
                <a:cs typeface="Arial"/>
              </a:rPr>
            </a:br>
            <a:r>
              <a:rPr lang="it-IT" dirty="0" smtClean="0">
                <a:latin typeface="Arial"/>
                <a:cs typeface="Arial"/>
              </a:rPr>
              <a:t>WP2-Roma 4/12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31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7823" y="0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Varie amministrative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latin typeface="Arial"/>
                <a:cs typeface="Arial"/>
              </a:rPr>
              <a:t>Acquisti in corso: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- Azoto (quando diventa necessario?)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- Materiale per test animali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- computer SDR</a:t>
            </a:r>
          </a:p>
          <a:p>
            <a:pPr marL="0" indent="0">
              <a:buNone/>
            </a:pPr>
            <a:endParaRPr lang="it-IT" sz="2000" dirty="0">
              <a:latin typeface="Arial"/>
              <a:cs typeface="Arial"/>
            </a:endParaRPr>
          </a:p>
          <a:p>
            <a:r>
              <a:rPr lang="it-IT" sz="2000" dirty="0" smtClean="0">
                <a:latin typeface="Arial"/>
                <a:cs typeface="Arial"/>
              </a:rPr>
              <a:t>Da fare (2020):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- Riparazione macchina del ghiaccio ISS</a:t>
            </a:r>
            <a:endParaRPr lang="it-IT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28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5874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Sommario riunione WP4 27/11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1125" y="1258874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Arial"/>
                <a:cs typeface="Arial"/>
              </a:rPr>
              <a:t>L'analisi delle misure effettuate durante il test </a:t>
            </a:r>
            <a:r>
              <a:rPr lang="it-IT" sz="2000" dirty="0" err="1" smtClean="0">
                <a:latin typeface="Arial"/>
                <a:cs typeface="Arial"/>
              </a:rPr>
              <a:t>beam</a:t>
            </a:r>
            <a:r>
              <a:rPr lang="it-IT" sz="2000" dirty="0" smtClean="0">
                <a:latin typeface="Arial"/>
                <a:cs typeface="Arial"/>
              </a:rPr>
              <a:t> di ottobre sono in corso 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</a:t>
            </a:r>
            <a:r>
              <a:rPr lang="it-IT" sz="1800" dirty="0" smtClean="0">
                <a:latin typeface="Arial"/>
                <a:cs typeface="Arial"/>
              </a:rPr>
              <a:t> - con e senza BPA </a:t>
            </a: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smtClean="0">
                <a:latin typeface="Arial"/>
                <a:cs typeface="Arial"/>
              </a:rPr>
              <a:t>    - </a:t>
            </a:r>
            <a:r>
              <a:rPr lang="it-IT" sz="1800" dirty="0" err="1" smtClean="0">
                <a:latin typeface="Arial"/>
                <a:cs typeface="Arial"/>
              </a:rPr>
              <a:t>clonogenico</a:t>
            </a:r>
            <a:r>
              <a:rPr lang="it-IT" sz="1800" dirty="0" smtClean="0">
                <a:latin typeface="Arial"/>
                <a:cs typeface="Arial"/>
              </a:rPr>
              <a:t> DU145 e PANC</a:t>
            </a: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smtClean="0">
                <a:latin typeface="Arial"/>
                <a:cs typeface="Arial"/>
              </a:rPr>
              <a:t>    - aberrazioni cromosomiche MCF-10</a:t>
            </a:r>
          </a:p>
          <a:p>
            <a:pPr marL="0" indent="0">
              <a:buNone/>
            </a:pPr>
            <a:endParaRPr lang="it-IT" sz="2000" dirty="0">
              <a:latin typeface="Arial"/>
              <a:cs typeface="Arial"/>
            </a:endParaRPr>
          </a:p>
          <a:p>
            <a:r>
              <a:rPr lang="it-IT" sz="2000" dirty="0" smtClean="0">
                <a:latin typeface="Arial"/>
                <a:cs typeface="Arial"/>
              </a:rPr>
              <a:t>Test </a:t>
            </a:r>
            <a:r>
              <a:rPr lang="it-IT" sz="2000" dirty="0" err="1" smtClean="0">
                <a:latin typeface="Arial"/>
                <a:cs typeface="Arial"/>
              </a:rPr>
              <a:t>beam</a:t>
            </a:r>
            <a:r>
              <a:rPr lang="it-IT" sz="2000" dirty="0" smtClean="0">
                <a:latin typeface="Arial"/>
                <a:cs typeface="Arial"/>
              </a:rPr>
              <a:t> di dicembre (2 notti)</a:t>
            </a:r>
          </a:p>
          <a:p>
            <a:pPr marL="0" indent="0">
              <a:buNone/>
            </a:pPr>
            <a:r>
              <a:rPr lang="it-IT" sz="1800" dirty="0" smtClean="0">
                <a:latin typeface="Arial"/>
                <a:cs typeface="Arial"/>
              </a:rPr>
              <a:t>      - si </a:t>
            </a:r>
            <a:r>
              <a:rPr lang="it-IT" sz="1800" dirty="0" err="1" smtClean="0">
                <a:latin typeface="Arial"/>
                <a:cs typeface="Arial"/>
              </a:rPr>
              <a:t>e'</a:t>
            </a:r>
            <a:r>
              <a:rPr lang="it-IT" sz="1800" dirty="0" smtClean="0">
                <a:latin typeface="Arial"/>
                <a:cs typeface="Arial"/>
              </a:rPr>
              <a:t> deciso di dare </a:t>
            </a:r>
            <a:r>
              <a:rPr lang="it-IT" sz="1800" dirty="0" err="1" smtClean="0">
                <a:latin typeface="Arial"/>
                <a:cs typeface="Arial"/>
              </a:rPr>
              <a:t>priorita'</a:t>
            </a:r>
            <a:r>
              <a:rPr lang="it-IT" sz="1800" dirty="0" smtClean="0">
                <a:latin typeface="Arial"/>
                <a:cs typeface="Arial"/>
              </a:rPr>
              <a:t> al boro e ripetere le misure problematiche</a:t>
            </a: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smtClean="0">
                <a:latin typeface="Arial"/>
                <a:cs typeface="Arial"/>
              </a:rPr>
              <a:t>       di ottobre (foci e </a:t>
            </a:r>
            <a:r>
              <a:rPr lang="it-IT" sz="1800" dirty="0" err="1" smtClean="0">
                <a:latin typeface="Arial"/>
                <a:cs typeface="Arial"/>
              </a:rPr>
              <a:t>pathway</a:t>
            </a:r>
            <a:r>
              <a:rPr lang="it-IT" sz="1800" dirty="0" smtClean="0">
                <a:latin typeface="Arial"/>
                <a:cs typeface="Arial"/>
              </a:rPr>
              <a:t>)</a:t>
            </a:r>
          </a:p>
          <a:p>
            <a:pPr marL="0" indent="0">
              <a:buNone/>
            </a:pPr>
            <a:endParaRPr lang="it-IT" sz="2000" dirty="0">
              <a:latin typeface="Arial"/>
              <a:cs typeface="Arial"/>
            </a:endParaRPr>
          </a:p>
          <a:p>
            <a:r>
              <a:rPr lang="it-IT" sz="2000" dirty="0" smtClean="0">
                <a:latin typeface="Arial"/>
                <a:cs typeface="Arial"/>
              </a:rPr>
              <a:t>Prossimi esperimenti a CATANA</a:t>
            </a:r>
          </a:p>
          <a:p>
            <a:pPr marL="0" indent="0">
              <a:buNone/>
            </a:pPr>
            <a:r>
              <a:rPr lang="it-IT" sz="2000" dirty="0" smtClean="0">
                <a:latin typeface="Arial"/>
                <a:cs typeface="Arial"/>
              </a:rPr>
              <a:t>      </a:t>
            </a:r>
            <a:r>
              <a:rPr lang="it-IT" sz="1800" dirty="0" smtClean="0">
                <a:latin typeface="Arial"/>
                <a:cs typeface="Arial"/>
              </a:rPr>
              <a:t>- febbraio  2020,PANC BPA e </a:t>
            </a:r>
            <a:r>
              <a:rPr lang="it-IT" sz="1800" dirty="0" smtClean="0">
                <a:solidFill>
                  <a:srgbClr val="0000FF"/>
                </a:solidFill>
                <a:latin typeface="Arial"/>
                <a:cs typeface="Arial"/>
              </a:rPr>
              <a:t>FBPA (solubile, non tossico fino a 160ppm)</a:t>
            </a:r>
          </a:p>
          <a:p>
            <a:pPr marL="0" indent="0">
              <a:buNone/>
            </a:pPr>
            <a:endParaRPr lang="it-IT" sz="2000" dirty="0">
              <a:latin typeface="Arial"/>
              <a:cs typeface="Arial"/>
            </a:endParaRPr>
          </a:p>
          <a:p>
            <a:r>
              <a:rPr lang="it-IT" sz="2000" dirty="0" smtClean="0">
                <a:latin typeface="Arial"/>
                <a:cs typeface="Arial"/>
              </a:rPr>
              <a:t>Prossimi esperimenti a Trento</a:t>
            </a:r>
          </a:p>
          <a:p>
            <a:pPr marL="0" indent="0">
              <a:buNone/>
            </a:pPr>
            <a:r>
              <a:rPr lang="it-IT" sz="1800" dirty="0" smtClean="0">
                <a:latin typeface="Arial"/>
                <a:cs typeface="Arial"/>
              </a:rPr>
              <a:t>     - PANC con FDG per verificare i risultati (contradditori ma tendenzialmente   </a:t>
            </a: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smtClean="0">
                <a:latin typeface="Arial"/>
                <a:cs typeface="Arial"/>
              </a:rPr>
              <a:t>      negativi) </a:t>
            </a:r>
            <a:r>
              <a:rPr lang="it-IT" sz="1800" dirty="0" err="1" smtClean="0">
                <a:latin typeface="Arial"/>
                <a:cs typeface="Arial"/>
              </a:rPr>
              <a:t>gia'</a:t>
            </a:r>
            <a:r>
              <a:rPr lang="it-IT" sz="1800" dirty="0" smtClean="0">
                <a:latin typeface="Arial"/>
                <a:cs typeface="Arial"/>
              </a:rPr>
              <a:t> ottenuti</a:t>
            </a:r>
            <a:endParaRPr lang="it-IT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96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5874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Articolo recentemente pubblicato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011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Arial"/>
                <a:cs typeface="Arial"/>
              </a:rPr>
              <a:t>- rivelazione di particelle alfa in emulsioni nucleari</a:t>
            </a:r>
          </a:p>
          <a:p>
            <a:pPr marL="0" indent="0">
              <a:buNone/>
            </a:pPr>
            <a:r>
              <a:rPr lang="it-IT" sz="2000" dirty="0" smtClean="0">
                <a:latin typeface="Arial"/>
                <a:cs typeface="Arial"/>
              </a:rPr>
              <a:t>- B naturale irraggiato con protoni da 79.7 </a:t>
            </a:r>
            <a:r>
              <a:rPr lang="it-IT" sz="2000" dirty="0" err="1" smtClean="0">
                <a:latin typeface="Arial"/>
                <a:cs typeface="Arial"/>
              </a:rPr>
              <a:t>MeV</a:t>
            </a:r>
            <a:r>
              <a:rPr lang="it-IT" sz="2000" dirty="0" smtClean="0">
                <a:latin typeface="Arial"/>
                <a:cs typeface="Arial"/>
              </a:rPr>
              <a:t> (fine </a:t>
            </a:r>
            <a:r>
              <a:rPr lang="it-IT" sz="2000" dirty="0" err="1" smtClean="0">
                <a:latin typeface="Arial"/>
                <a:cs typeface="Arial"/>
              </a:rPr>
              <a:t>Bragg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peak</a:t>
            </a:r>
            <a:r>
              <a:rPr lang="it-IT" sz="2000" dirty="0" smtClean="0">
                <a:latin typeface="Arial"/>
                <a:cs typeface="Arial"/>
              </a:rPr>
              <a:t>)</a:t>
            </a:r>
          </a:p>
          <a:p>
            <a:pPr marL="0" indent="0">
              <a:buNone/>
            </a:pPr>
            <a:r>
              <a:rPr lang="it-IT" sz="2000" dirty="0" smtClean="0">
                <a:latin typeface="Arial"/>
                <a:cs typeface="Arial"/>
              </a:rPr>
              <a:t>- alfa da PBF separate da quelle di n+10B </a:t>
            </a:r>
            <a:endParaRPr lang="it-IT" sz="1800" dirty="0">
              <a:latin typeface="Arial"/>
              <a:cs typeface="Arial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9374"/>
            <a:ext cx="6146800" cy="10541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904" y="4254500"/>
            <a:ext cx="9575896" cy="220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5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7784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Status: studi su traccianti fluorati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9814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Arial"/>
                <a:cs typeface="Arial"/>
              </a:rPr>
              <a:t>Misure di internalizzazione =&gt; Andrea</a:t>
            </a:r>
          </a:p>
          <a:p>
            <a:endParaRPr lang="it-IT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- misure con F-BPA effettuate con successo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 =&gt; stesso protocollo di Caserta 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 =&gt; stima di Caserta </a:t>
            </a:r>
          </a:p>
          <a:p>
            <a:pPr marL="0" indent="0">
              <a:buNone/>
            </a:pPr>
            <a:endParaRPr lang="it-IT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- </a:t>
            </a:r>
            <a:r>
              <a:rPr lang="it-IT" sz="2000" dirty="0" err="1" smtClean="0">
                <a:latin typeface="Arial"/>
                <a:cs typeface="Arial"/>
              </a:rPr>
              <a:t>misue</a:t>
            </a:r>
            <a:r>
              <a:rPr lang="it-IT" sz="2000" dirty="0" smtClean="0">
                <a:latin typeface="Arial"/>
                <a:cs typeface="Arial"/>
              </a:rPr>
              <a:t> di 12F12B in corso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=&gt; evidenziato un problema di </a:t>
            </a:r>
            <a:r>
              <a:rPr lang="it-IT" sz="2000" dirty="0" err="1" smtClean="0">
                <a:latin typeface="Arial"/>
                <a:cs typeface="Arial"/>
              </a:rPr>
              <a:t>citossicita</a:t>
            </a:r>
            <a:r>
              <a:rPr lang="it-IT" sz="2000" dirty="0" smtClean="0">
                <a:latin typeface="Arial"/>
                <a:cs typeface="Arial"/>
              </a:rPr>
              <a:t>'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=&gt; necessario abbassare la concentrazione di fluoro</a:t>
            </a:r>
            <a:endParaRPr lang="it-IT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93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Status: campagna di misure 19F e </a:t>
            </a:r>
            <a:r>
              <a:rPr lang="it-IT" dirty="0" err="1" smtClean="0">
                <a:latin typeface="Arial"/>
                <a:cs typeface="Arial"/>
              </a:rPr>
              <a:t>denoising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79012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Arial"/>
                <a:cs typeface="Arial"/>
              </a:rPr>
              <a:t>Antenna </a:t>
            </a:r>
            <a:r>
              <a:rPr lang="it-IT" sz="2000" dirty="0" err="1" smtClean="0">
                <a:latin typeface="Arial"/>
                <a:cs typeface="Arial"/>
              </a:rPr>
              <a:t>Brucker</a:t>
            </a:r>
            <a:r>
              <a:rPr lang="it-IT" sz="2000" dirty="0" smtClean="0">
                <a:latin typeface="Arial"/>
                <a:cs typeface="Arial"/>
              </a:rPr>
              <a:t> 19F per spettrometro  ad alto campo arrivata</a:t>
            </a:r>
          </a:p>
          <a:p>
            <a:pPr marL="0" indent="0">
              <a:buNone/>
            </a:pPr>
            <a:endParaRPr lang="it-IT" sz="2000" dirty="0" smtClean="0">
              <a:latin typeface="Arial"/>
              <a:cs typeface="Arial"/>
            </a:endParaRPr>
          </a:p>
          <a:p>
            <a:r>
              <a:rPr lang="it-IT" sz="2000" dirty="0" smtClean="0">
                <a:latin typeface="Arial"/>
                <a:cs typeface="Arial"/>
              </a:rPr>
              <a:t>Sonda? Le ultime notizie la davano riparata, a Milano, in arrivo</a:t>
            </a:r>
          </a:p>
          <a:p>
            <a:pPr marL="0" indent="0">
              <a:buNone/>
            </a:pPr>
            <a:r>
              <a:rPr lang="it-IT" sz="2000" dirty="0" smtClean="0">
                <a:latin typeface="Arial"/>
                <a:cs typeface="Arial"/>
              </a:rPr>
              <a:t>    a fine mese. Ricontattare per poter effettuare un piano di misure?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Abbiamo un altro laureando</a:t>
            </a:r>
          </a:p>
          <a:p>
            <a:pPr marL="0" indent="0">
              <a:buNone/>
            </a:pPr>
            <a:endParaRPr lang="it-IT" sz="2000" dirty="0" smtClean="0">
              <a:latin typeface="Arial"/>
              <a:cs typeface="Arial"/>
            </a:endParaRPr>
          </a:p>
          <a:p>
            <a:r>
              <a:rPr lang="it-IT" sz="2000" dirty="0" err="1" smtClean="0">
                <a:latin typeface="Arial"/>
                <a:cs typeface="Arial"/>
              </a:rPr>
              <a:t>Denoising</a:t>
            </a:r>
            <a:r>
              <a:rPr lang="it-IT" sz="2000" dirty="0" smtClean="0">
                <a:latin typeface="Arial"/>
                <a:cs typeface="Arial"/>
              </a:rPr>
              <a:t> =&gt; Alessandro </a:t>
            </a:r>
            <a:endParaRPr lang="it-IT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96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Status: Antenna e SDR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7756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Arial"/>
                <a:cs typeface="Arial"/>
              </a:rPr>
              <a:t>Antenna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- Eravamo rimasti che il disegno di un antenna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 a vari </a:t>
            </a:r>
            <a:r>
              <a:rPr lang="it-IT" sz="2000" dirty="0" err="1" smtClean="0">
                <a:latin typeface="Arial"/>
                <a:cs typeface="Arial"/>
              </a:rPr>
              <a:t>loop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e'</a:t>
            </a:r>
            <a:r>
              <a:rPr lang="it-IT" sz="2000" dirty="0" smtClean="0">
                <a:latin typeface="Arial"/>
                <a:cs typeface="Arial"/>
              </a:rPr>
              <a:t> pronto, mancava di studiare il fattore di merito e   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 realizzarla =&gt; Luca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- Problema della comprensione del rumore da approfondire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- Presentazioni alla SIF </a:t>
            </a:r>
            <a:r>
              <a:rPr lang="it-IT" sz="2000" smtClean="0">
                <a:latin typeface="Arial"/>
                <a:cs typeface="Arial"/>
              </a:rPr>
              <a:t>di ottobre</a:t>
            </a:r>
            <a:endParaRPr lang="it-IT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dirty="0" smtClean="0">
              <a:latin typeface="Arial"/>
              <a:cs typeface="Arial"/>
            </a:endParaRPr>
          </a:p>
          <a:p>
            <a:r>
              <a:rPr lang="it-IT" sz="2000" dirty="0" smtClean="0">
                <a:latin typeface="Arial"/>
                <a:cs typeface="Arial"/>
              </a:rPr>
              <a:t>SDR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- Nell'ultimo aggiornamento eravamo rimasti che c'era un problema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con il modulo per andare ai 50MHz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=&gt; Daniele</a:t>
            </a:r>
          </a:p>
          <a:p>
            <a:pPr marL="0" indent="0">
              <a:buNone/>
            </a:pPr>
            <a:r>
              <a:rPr lang="it-IT" sz="2000" dirty="0" smtClean="0">
                <a:latin typeface="Arial"/>
                <a:cs typeface="Arial"/>
              </a:rPr>
              <a:t>  - Stiamo </a:t>
            </a:r>
            <a:r>
              <a:rPr lang="it-IT" sz="2000" dirty="0" err="1" smtClean="0">
                <a:latin typeface="Arial"/>
                <a:cs typeface="Arial"/>
              </a:rPr>
              <a:t>organizando</a:t>
            </a:r>
            <a:r>
              <a:rPr lang="it-IT" sz="2000" dirty="0" smtClean="0">
                <a:latin typeface="Arial"/>
                <a:cs typeface="Arial"/>
              </a:rPr>
              <a:t> un incontro per vedere il basso campo 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(al momento </a:t>
            </a:r>
            <a:r>
              <a:rPr lang="it-IT" sz="2000" dirty="0" err="1" smtClean="0">
                <a:latin typeface="Arial"/>
                <a:cs typeface="Arial"/>
              </a:rPr>
              <a:t>e'</a:t>
            </a:r>
            <a:r>
              <a:rPr lang="it-IT" sz="2000" dirty="0" smtClean="0">
                <a:latin typeface="Arial"/>
                <a:cs typeface="Arial"/>
              </a:rPr>
              <a:t> in misura)</a:t>
            </a:r>
            <a:endParaRPr lang="it-IT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4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403</Words>
  <Application>Microsoft Macintosh PowerPoint</Application>
  <PresentationFormat>Presentazione su schermo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Riunione Neptune  WP2-Roma 4/12</vt:lpstr>
      <vt:lpstr>Varie amministrative</vt:lpstr>
      <vt:lpstr>Sommario riunione WP4 27/11</vt:lpstr>
      <vt:lpstr>Articolo recentemente pubblicato</vt:lpstr>
      <vt:lpstr>Status: studi su traccianti fluorati</vt:lpstr>
      <vt:lpstr>Status: campagna di misure 19F e denoising</vt:lpstr>
      <vt:lpstr>Status: Antenna e SDR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Riunione Neptune 4/12</dc:title>
  <dc:creator>cecilia voena</dc:creator>
  <cp:lastModifiedBy>cecilia voena</cp:lastModifiedBy>
  <cp:revision>27</cp:revision>
  <dcterms:created xsi:type="dcterms:W3CDTF">2019-12-03T09:16:02Z</dcterms:created>
  <dcterms:modified xsi:type="dcterms:W3CDTF">2019-12-03T11:19:24Z</dcterms:modified>
</cp:coreProperties>
</file>