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74" r:id="rId4"/>
    <p:sldId id="260" r:id="rId5"/>
    <p:sldId id="273" r:id="rId6"/>
    <p:sldId id="276" r:id="rId7"/>
    <p:sldId id="262" r:id="rId8"/>
    <p:sldId id="266" r:id="rId9"/>
    <p:sldId id="263" r:id="rId10"/>
    <p:sldId id="269" r:id="rId11"/>
    <p:sldId id="275" r:id="rId12"/>
    <p:sldId id="277" r:id="rId13"/>
    <p:sldId id="279" r:id="rId14"/>
    <p:sldId id="281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8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25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F2A998-9EBD-4BD2-A21C-D11CEC30086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184F6D5-997E-46EF-944B-BF575343088C}">
      <dgm:prSet phldrT="[Texto]"/>
      <dgm:spPr/>
      <dgm:t>
        <a:bodyPr/>
        <a:lstStyle/>
        <a:p>
          <a:r>
            <a:rPr lang="es-ES" dirty="0"/>
            <a:t>PC </a:t>
          </a:r>
        </a:p>
      </dgm:t>
    </dgm:pt>
    <dgm:pt modelId="{3F74D312-824F-42B7-94F5-74018615A1A9}" type="parTrans" cxnId="{061C2F05-BD76-44B0-9813-A8187B427825}">
      <dgm:prSet/>
      <dgm:spPr/>
      <dgm:t>
        <a:bodyPr/>
        <a:lstStyle/>
        <a:p>
          <a:endParaRPr lang="es-ES"/>
        </a:p>
      </dgm:t>
    </dgm:pt>
    <dgm:pt modelId="{2B476355-D495-4AAE-9FC7-9025D1A49820}" type="sibTrans" cxnId="{061C2F05-BD76-44B0-9813-A8187B427825}">
      <dgm:prSet/>
      <dgm:spPr/>
      <dgm:t>
        <a:bodyPr/>
        <a:lstStyle/>
        <a:p>
          <a:endParaRPr lang="es-ES"/>
        </a:p>
      </dgm:t>
    </dgm:pt>
    <dgm:pt modelId="{05B9BCD1-337C-4844-91E4-CD3FFABBDC6A}">
      <dgm:prSet phldrT="[Texto]"/>
      <dgm:spPr>
        <a:solidFill>
          <a:srgbClr val="00B050"/>
        </a:solidFill>
      </dgm:spPr>
      <dgm:t>
        <a:bodyPr/>
        <a:lstStyle/>
        <a:p>
          <a:r>
            <a:rPr lang="es-ES" dirty="0"/>
            <a:t>T+ROC 1</a:t>
          </a:r>
        </a:p>
      </dgm:t>
    </dgm:pt>
    <dgm:pt modelId="{0506C13B-5C03-4851-A6DA-D5AAC9E6953E}" type="sibTrans" cxnId="{733CDD9F-1468-4DAF-A295-7CA2D1FB188E}">
      <dgm:prSet/>
      <dgm:spPr/>
      <dgm:t>
        <a:bodyPr/>
        <a:lstStyle/>
        <a:p>
          <a:endParaRPr lang="es-ES"/>
        </a:p>
      </dgm:t>
    </dgm:pt>
    <dgm:pt modelId="{DE2236D1-3EFF-4AAF-8794-584A38F50238}" type="parTrans" cxnId="{733CDD9F-1468-4DAF-A295-7CA2D1FB188E}">
      <dgm:prSet/>
      <dgm:spPr>
        <a:ln>
          <a:headEnd type="arrow"/>
          <a:tailEnd type="arrow"/>
        </a:ln>
      </dgm:spPr>
      <dgm:t>
        <a:bodyPr/>
        <a:lstStyle/>
        <a:p>
          <a:endParaRPr lang="es-ES"/>
        </a:p>
      </dgm:t>
    </dgm:pt>
    <dgm:pt modelId="{9F1A4E6B-84DB-4C77-8162-A3B4A52F0FAE}">
      <dgm:prSet phldrT="[Texto]"/>
      <dgm:spPr/>
      <dgm:t>
        <a:bodyPr/>
        <a:lstStyle/>
        <a:p>
          <a:r>
            <a:rPr lang="es-ES" dirty="0" smtClean="0"/>
            <a:t>HIDRA2 </a:t>
          </a:r>
        </a:p>
        <a:p>
          <a:r>
            <a:rPr lang="es-ES" dirty="0" smtClean="0"/>
            <a:t>FE BOARD</a:t>
          </a:r>
          <a:endParaRPr lang="es-ES" dirty="0"/>
        </a:p>
      </dgm:t>
    </dgm:pt>
    <dgm:pt modelId="{9D91E81F-011A-48B9-8C35-8DCF0406A825}" type="parTrans" cxnId="{D6160DF6-4901-4BA7-857B-C04FB1B20744}">
      <dgm:prSet/>
      <dgm:spPr/>
      <dgm:t>
        <a:bodyPr/>
        <a:lstStyle/>
        <a:p>
          <a:endParaRPr lang="es-ES"/>
        </a:p>
      </dgm:t>
    </dgm:pt>
    <dgm:pt modelId="{DA7D91E8-3F5B-4B73-87FF-3E247D9662A5}" type="sibTrans" cxnId="{D6160DF6-4901-4BA7-857B-C04FB1B20744}">
      <dgm:prSet/>
      <dgm:spPr/>
      <dgm:t>
        <a:bodyPr/>
        <a:lstStyle/>
        <a:p>
          <a:endParaRPr lang="es-ES"/>
        </a:p>
      </dgm:t>
    </dgm:pt>
    <dgm:pt modelId="{73E16CF3-CDE1-4DEE-84E0-CA11C75FFC0B}">
      <dgm:prSet phldrT="[Texto]"/>
      <dgm:spPr/>
      <dgm:t>
        <a:bodyPr/>
        <a:lstStyle/>
        <a:p>
          <a:r>
            <a:rPr lang="es-ES" dirty="0" smtClean="0"/>
            <a:t>HIDRA2</a:t>
          </a:r>
        </a:p>
        <a:p>
          <a:r>
            <a:rPr lang="es-ES" dirty="0" smtClean="0"/>
            <a:t> </a:t>
          </a:r>
          <a:r>
            <a:rPr lang="es-ES" dirty="0"/>
            <a:t>FE </a:t>
          </a:r>
          <a:r>
            <a:rPr lang="es-ES" dirty="0" smtClean="0"/>
            <a:t>BOARD</a:t>
          </a:r>
          <a:endParaRPr lang="es-ES" dirty="0"/>
        </a:p>
      </dgm:t>
    </dgm:pt>
    <dgm:pt modelId="{990D46B7-430A-46BF-A98B-3C7E63B24C13}" type="parTrans" cxnId="{777582B3-59E4-4CB4-AD85-634C16D2B8B4}">
      <dgm:prSet/>
      <dgm:spPr/>
      <dgm:t>
        <a:bodyPr/>
        <a:lstStyle/>
        <a:p>
          <a:endParaRPr lang="es-ES"/>
        </a:p>
      </dgm:t>
    </dgm:pt>
    <dgm:pt modelId="{0838E183-7CC6-46E9-8CCA-AD27168B5934}" type="sibTrans" cxnId="{777582B3-59E4-4CB4-AD85-634C16D2B8B4}">
      <dgm:prSet/>
      <dgm:spPr/>
      <dgm:t>
        <a:bodyPr/>
        <a:lstStyle/>
        <a:p>
          <a:endParaRPr lang="es-ES"/>
        </a:p>
      </dgm:t>
    </dgm:pt>
    <dgm:pt modelId="{3B850035-6F12-4A92-94AF-F192B6E9CA43}">
      <dgm:prSet phldrT="[Texto]"/>
      <dgm:spPr/>
      <dgm:t>
        <a:bodyPr/>
        <a:lstStyle/>
        <a:p>
          <a:r>
            <a:rPr lang="es-ES" dirty="0"/>
            <a:t>HIDRA2 </a:t>
          </a:r>
          <a:endParaRPr lang="es-ES" dirty="0" smtClean="0"/>
        </a:p>
        <a:p>
          <a:r>
            <a:rPr lang="es-ES" dirty="0" smtClean="0"/>
            <a:t>FE BOARD</a:t>
          </a:r>
          <a:endParaRPr lang="es-ES" dirty="0"/>
        </a:p>
      </dgm:t>
    </dgm:pt>
    <dgm:pt modelId="{2F7FA536-E0AD-4D07-8B3C-88459470D3C6}" type="parTrans" cxnId="{8EFA4479-D006-4139-866C-08ABF364DAC9}">
      <dgm:prSet/>
      <dgm:spPr/>
      <dgm:t>
        <a:bodyPr/>
        <a:lstStyle/>
        <a:p>
          <a:endParaRPr lang="es-ES"/>
        </a:p>
      </dgm:t>
    </dgm:pt>
    <dgm:pt modelId="{871B877C-917E-4DFC-97B5-0FEDBBBE38F1}" type="sibTrans" cxnId="{8EFA4479-D006-4139-866C-08ABF364DAC9}">
      <dgm:prSet/>
      <dgm:spPr/>
      <dgm:t>
        <a:bodyPr/>
        <a:lstStyle/>
        <a:p>
          <a:endParaRPr lang="es-ES"/>
        </a:p>
      </dgm:t>
    </dgm:pt>
    <dgm:pt modelId="{6A466891-E94E-4CBD-9413-D19998F715E7}">
      <dgm:prSet phldrT="[Texto]"/>
      <dgm:spPr>
        <a:solidFill>
          <a:srgbClr val="00B050"/>
        </a:solidFill>
      </dgm:spPr>
      <dgm:t>
        <a:bodyPr/>
        <a:lstStyle/>
        <a:p>
          <a:r>
            <a:rPr lang="es-ES" dirty="0" smtClean="0"/>
            <a:t>HIDRA2</a:t>
          </a:r>
        </a:p>
        <a:p>
          <a:r>
            <a:rPr lang="es-ES" dirty="0" smtClean="0"/>
            <a:t> FE BOARD</a:t>
          </a:r>
          <a:endParaRPr lang="es-ES" dirty="0"/>
        </a:p>
      </dgm:t>
    </dgm:pt>
    <dgm:pt modelId="{0E3586B1-40EA-480E-8B07-2A27657D236B}" type="parTrans" cxnId="{DC080D54-5CCA-4EDB-B21B-EF7F4E09C06B}">
      <dgm:prSet/>
      <dgm:spPr/>
      <dgm:t>
        <a:bodyPr/>
        <a:lstStyle/>
        <a:p>
          <a:endParaRPr lang="es-ES"/>
        </a:p>
      </dgm:t>
    </dgm:pt>
    <dgm:pt modelId="{A1F25E92-07A2-4D21-B8A0-7E7EB8217F2C}" type="sibTrans" cxnId="{DC080D54-5CCA-4EDB-B21B-EF7F4E09C06B}">
      <dgm:prSet/>
      <dgm:spPr/>
      <dgm:t>
        <a:bodyPr/>
        <a:lstStyle/>
        <a:p>
          <a:endParaRPr lang="es-ES"/>
        </a:p>
      </dgm:t>
    </dgm:pt>
    <dgm:pt modelId="{F4F03A74-92D3-427F-9565-7C39BD161393}">
      <dgm:prSet phldrT="[Texto]"/>
      <dgm:spPr>
        <a:solidFill>
          <a:srgbClr val="00B050"/>
        </a:solidFill>
      </dgm:spPr>
      <dgm:t>
        <a:bodyPr/>
        <a:lstStyle/>
        <a:p>
          <a:r>
            <a:rPr lang="es-ES" dirty="0"/>
            <a:t>T+ROC 2 </a:t>
          </a:r>
        </a:p>
      </dgm:t>
    </dgm:pt>
    <dgm:pt modelId="{8426B59C-C9F0-4A2D-8FBC-0E45DF8198DD}" type="parTrans" cxnId="{9F841C15-A985-4123-880E-555F55B68F50}">
      <dgm:prSet/>
      <dgm:spPr/>
      <dgm:t>
        <a:bodyPr/>
        <a:lstStyle/>
        <a:p>
          <a:endParaRPr lang="es-ES"/>
        </a:p>
      </dgm:t>
    </dgm:pt>
    <dgm:pt modelId="{221EC26F-4CC7-4158-B7BC-07CE7A4F2698}" type="sibTrans" cxnId="{9F841C15-A985-4123-880E-555F55B68F50}">
      <dgm:prSet/>
      <dgm:spPr/>
      <dgm:t>
        <a:bodyPr/>
        <a:lstStyle/>
        <a:p>
          <a:endParaRPr lang="es-ES"/>
        </a:p>
      </dgm:t>
    </dgm:pt>
    <dgm:pt modelId="{77461E39-6499-42F9-9976-6FCD72E94FD6}">
      <dgm:prSet phldrT="[Texto]"/>
      <dgm:spPr/>
      <dgm:t>
        <a:bodyPr/>
        <a:lstStyle/>
        <a:p>
          <a:r>
            <a:rPr lang="es-ES" dirty="0"/>
            <a:t>T+ROC 2</a:t>
          </a:r>
        </a:p>
      </dgm:t>
    </dgm:pt>
    <dgm:pt modelId="{13604DB7-CB04-402F-8048-4FDDAFEB6C61}" type="parTrans" cxnId="{E57538A0-A9F5-43CA-B3D0-ECFE9BA9FB66}">
      <dgm:prSet/>
      <dgm:spPr/>
      <dgm:t>
        <a:bodyPr/>
        <a:lstStyle/>
        <a:p>
          <a:endParaRPr lang="es-ES"/>
        </a:p>
      </dgm:t>
    </dgm:pt>
    <dgm:pt modelId="{FABB723A-D830-4F54-932B-1928B897E0FC}" type="sibTrans" cxnId="{E57538A0-A9F5-43CA-B3D0-ECFE9BA9FB66}">
      <dgm:prSet/>
      <dgm:spPr/>
      <dgm:t>
        <a:bodyPr/>
        <a:lstStyle/>
        <a:p>
          <a:endParaRPr lang="es-ES"/>
        </a:p>
      </dgm:t>
    </dgm:pt>
    <dgm:pt modelId="{DF70EE7B-B8D4-47B7-9A37-511BECF44DBA}">
      <dgm:prSet phldrT="[Texto]"/>
      <dgm:spPr/>
      <dgm:t>
        <a:bodyPr/>
        <a:lstStyle/>
        <a:p>
          <a:r>
            <a:rPr lang="es-ES" dirty="0"/>
            <a:t>T+ROC 2</a:t>
          </a:r>
        </a:p>
      </dgm:t>
    </dgm:pt>
    <dgm:pt modelId="{20E71EE0-0885-48E6-A5E0-ED3EDC1F7B15}" type="parTrans" cxnId="{217D5256-D15B-487D-8D94-6508D4E8B530}">
      <dgm:prSet/>
      <dgm:spPr/>
      <dgm:t>
        <a:bodyPr/>
        <a:lstStyle/>
        <a:p>
          <a:endParaRPr lang="es-ES"/>
        </a:p>
      </dgm:t>
    </dgm:pt>
    <dgm:pt modelId="{440C3D07-2F48-4FB8-B21E-ABE8727C27A5}" type="sibTrans" cxnId="{217D5256-D15B-487D-8D94-6508D4E8B530}">
      <dgm:prSet/>
      <dgm:spPr/>
      <dgm:t>
        <a:bodyPr/>
        <a:lstStyle/>
        <a:p>
          <a:endParaRPr lang="es-ES"/>
        </a:p>
      </dgm:t>
    </dgm:pt>
    <dgm:pt modelId="{F4816EF5-2847-4979-BCA5-E3032D310376}">
      <dgm:prSet phldrT="[Texto]"/>
      <dgm:spPr/>
      <dgm:t>
        <a:bodyPr/>
        <a:lstStyle/>
        <a:p>
          <a:r>
            <a:rPr lang="es-ES" dirty="0"/>
            <a:t>T+ROC2</a:t>
          </a:r>
        </a:p>
      </dgm:t>
    </dgm:pt>
    <dgm:pt modelId="{4CD87000-C1C9-4E3D-B26A-22C21B314B27}" type="parTrans" cxnId="{C1952B81-F526-48A5-9994-0DA29455E9D3}">
      <dgm:prSet/>
      <dgm:spPr/>
      <dgm:t>
        <a:bodyPr/>
        <a:lstStyle/>
        <a:p>
          <a:endParaRPr lang="es-ES"/>
        </a:p>
      </dgm:t>
    </dgm:pt>
    <dgm:pt modelId="{11ED1120-4326-4CC4-8C32-53E9B57E3CAB}" type="sibTrans" cxnId="{C1952B81-F526-48A5-9994-0DA29455E9D3}">
      <dgm:prSet/>
      <dgm:spPr/>
      <dgm:t>
        <a:bodyPr/>
        <a:lstStyle/>
        <a:p>
          <a:endParaRPr lang="es-ES"/>
        </a:p>
      </dgm:t>
    </dgm:pt>
    <dgm:pt modelId="{F7011520-913F-4702-BACF-BC78640F908E}">
      <dgm:prSet phldrT="[Texto]"/>
      <dgm:spPr/>
      <dgm:t>
        <a:bodyPr/>
        <a:lstStyle/>
        <a:p>
          <a:r>
            <a:rPr lang="es-ES" dirty="0"/>
            <a:t>T+ROC 2</a:t>
          </a:r>
        </a:p>
      </dgm:t>
    </dgm:pt>
    <dgm:pt modelId="{2A054DB5-41C5-44CB-9A1A-358495440BCE}" type="parTrans" cxnId="{E4A5FC01-274C-4CBB-A382-7FF89E9C4E2D}">
      <dgm:prSet/>
      <dgm:spPr/>
      <dgm:t>
        <a:bodyPr/>
        <a:lstStyle/>
        <a:p>
          <a:endParaRPr lang="es-ES"/>
        </a:p>
      </dgm:t>
    </dgm:pt>
    <dgm:pt modelId="{5B5BC7F1-F960-4EB0-892E-2B63E9FAEA35}" type="sibTrans" cxnId="{E4A5FC01-274C-4CBB-A382-7FF89E9C4E2D}">
      <dgm:prSet/>
      <dgm:spPr/>
      <dgm:t>
        <a:bodyPr/>
        <a:lstStyle/>
        <a:p>
          <a:endParaRPr lang="es-ES"/>
        </a:p>
      </dgm:t>
    </dgm:pt>
    <dgm:pt modelId="{6BF6D01F-E389-4799-A789-47469C6588D3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64 FE CH</a:t>
          </a:r>
          <a:endParaRPr lang="es-ES" dirty="0">
            <a:solidFill>
              <a:schemeClr val="tx1"/>
            </a:solidFill>
          </a:endParaRPr>
        </a:p>
      </dgm:t>
    </dgm:pt>
    <dgm:pt modelId="{81D7DBCC-3008-4CA4-9132-2CC67F20CDD3}" type="parTrans" cxnId="{F4A80DDC-2135-4ECF-9DA6-AE9E9797088B}">
      <dgm:prSet/>
      <dgm:spPr/>
      <dgm:t>
        <a:bodyPr/>
        <a:lstStyle/>
        <a:p>
          <a:endParaRPr lang="en-US"/>
        </a:p>
      </dgm:t>
    </dgm:pt>
    <dgm:pt modelId="{648EB77F-E5A8-4D30-A424-26AA1A4E4A6F}" type="sibTrans" cxnId="{F4A80DDC-2135-4ECF-9DA6-AE9E9797088B}">
      <dgm:prSet/>
      <dgm:spPr/>
      <dgm:t>
        <a:bodyPr/>
        <a:lstStyle/>
        <a:p>
          <a:endParaRPr lang="en-US"/>
        </a:p>
      </dgm:t>
    </dgm:pt>
    <dgm:pt modelId="{BD73BA86-B994-4185-AA8C-1089B1AEB6C6}">
      <dgm:prSet phldrT="[Texto]"/>
      <dgm:spPr/>
      <dgm:t>
        <a:bodyPr/>
        <a:lstStyle/>
        <a:p>
          <a:r>
            <a:rPr lang="es-ES" dirty="0" smtClean="0"/>
            <a:t>T+ROC2</a:t>
          </a:r>
          <a:endParaRPr lang="es-ES" dirty="0"/>
        </a:p>
      </dgm:t>
    </dgm:pt>
    <dgm:pt modelId="{C4D0C324-7E17-4EB2-AB90-38346FE10F61}" type="parTrans" cxnId="{25A91E70-4D2C-441D-ACCB-3300085669CB}">
      <dgm:prSet/>
      <dgm:spPr/>
      <dgm:t>
        <a:bodyPr/>
        <a:lstStyle/>
        <a:p>
          <a:endParaRPr lang="en-US"/>
        </a:p>
      </dgm:t>
    </dgm:pt>
    <dgm:pt modelId="{9C756C2D-724A-4699-9B0E-19AD1BBCE1DF}" type="sibTrans" cxnId="{25A91E70-4D2C-441D-ACCB-3300085669CB}">
      <dgm:prSet/>
      <dgm:spPr/>
      <dgm:t>
        <a:bodyPr/>
        <a:lstStyle/>
        <a:p>
          <a:endParaRPr lang="en-US"/>
        </a:p>
      </dgm:t>
    </dgm:pt>
    <dgm:pt modelId="{236FC334-CBD8-4B8E-BCBF-22F5FFD8D2C9}">
      <dgm:prSet phldrT="[Texto]"/>
      <dgm:spPr/>
      <dgm:t>
        <a:bodyPr/>
        <a:lstStyle/>
        <a:p>
          <a:r>
            <a:rPr lang="es-ES" dirty="0" smtClean="0"/>
            <a:t>T+ROC2</a:t>
          </a:r>
          <a:endParaRPr lang="es-ES" dirty="0"/>
        </a:p>
      </dgm:t>
    </dgm:pt>
    <dgm:pt modelId="{4F5FEEC5-3C86-453C-BF21-7EB7CFF0E910}" type="parTrans" cxnId="{785C7A35-686B-4AAD-8915-4D73BD4BB226}">
      <dgm:prSet/>
      <dgm:spPr/>
      <dgm:t>
        <a:bodyPr/>
        <a:lstStyle/>
        <a:p>
          <a:endParaRPr lang="en-US"/>
        </a:p>
      </dgm:t>
    </dgm:pt>
    <dgm:pt modelId="{6ACCDA14-C9B9-4760-865D-E7D757044C2D}" type="sibTrans" cxnId="{785C7A35-686B-4AAD-8915-4D73BD4BB226}">
      <dgm:prSet/>
      <dgm:spPr/>
      <dgm:t>
        <a:bodyPr/>
        <a:lstStyle/>
        <a:p>
          <a:endParaRPr lang="en-US"/>
        </a:p>
      </dgm:t>
    </dgm:pt>
    <dgm:pt modelId="{75F10FF1-9CC2-4013-A840-C2D4C270BB79}">
      <dgm:prSet phldrT="[Texto]"/>
      <dgm:spPr/>
      <dgm:t>
        <a:bodyPr/>
        <a:lstStyle/>
        <a:p>
          <a:r>
            <a:rPr lang="es-ES" dirty="0" smtClean="0"/>
            <a:t>T+ROC2</a:t>
          </a:r>
          <a:endParaRPr lang="es-ES" dirty="0"/>
        </a:p>
      </dgm:t>
    </dgm:pt>
    <dgm:pt modelId="{678D4312-A1BF-49C3-8DA0-6BF66EFDC993}" type="parTrans" cxnId="{2B07CA25-017F-457E-B2A2-26AA67D2CF07}">
      <dgm:prSet/>
      <dgm:spPr/>
      <dgm:t>
        <a:bodyPr/>
        <a:lstStyle/>
        <a:p>
          <a:endParaRPr lang="en-US"/>
        </a:p>
      </dgm:t>
    </dgm:pt>
    <dgm:pt modelId="{B8BB80DE-D3CE-4BB2-941E-5D5114914EFF}" type="sibTrans" cxnId="{2B07CA25-017F-457E-B2A2-26AA67D2CF07}">
      <dgm:prSet/>
      <dgm:spPr/>
      <dgm:t>
        <a:bodyPr/>
        <a:lstStyle/>
        <a:p>
          <a:endParaRPr lang="en-US"/>
        </a:p>
      </dgm:t>
    </dgm:pt>
    <dgm:pt modelId="{2395DCA1-4424-447D-9831-0F1F0DAD58A3}" type="pres">
      <dgm:prSet presAssocID="{B9F2A998-9EBD-4BD2-A21C-D11CEC30086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D8C292-5809-494F-BC5F-61BF0524CDD2}" type="pres">
      <dgm:prSet presAssocID="{6184F6D5-997E-46EF-944B-BF575343088C}" presName="root1" presStyleCnt="0"/>
      <dgm:spPr/>
      <dgm:t>
        <a:bodyPr/>
        <a:lstStyle/>
        <a:p>
          <a:endParaRPr lang="en-US"/>
        </a:p>
      </dgm:t>
    </dgm:pt>
    <dgm:pt modelId="{D79F57D3-4DA2-4AC7-8012-A6527F79F808}" type="pres">
      <dgm:prSet presAssocID="{6184F6D5-997E-46EF-944B-BF575343088C}" presName="LevelOneTextNode" presStyleLbl="node0" presStyleIdx="0" presStyleCnt="1" custLinFactX="-43983" custLinFactNeighborX="-100000" custLinFactNeighborY="170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7968AF-FB1D-41E5-803B-BCCA9BD5D9CB}" type="pres">
      <dgm:prSet presAssocID="{6184F6D5-997E-46EF-944B-BF575343088C}" presName="level2hierChild" presStyleCnt="0"/>
      <dgm:spPr/>
      <dgm:t>
        <a:bodyPr/>
        <a:lstStyle/>
        <a:p>
          <a:endParaRPr lang="en-US"/>
        </a:p>
      </dgm:t>
    </dgm:pt>
    <dgm:pt modelId="{BD1F5475-3E77-4E5D-B7DE-E105DB7066B5}" type="pres">
      <dgm:prSet presAssocID="{DE2236D1-3EFF-4AAF-8794-584A38F50238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944D3F18-AF7E-462A-84D1-A1B17B78459D}" type="pres">
      <dgm:prSet presAssocID="{DE2236D1-3EFF-4AAF-8794-584A38F50238}" presName="connTx" presStyleLbl="parChTrans1D2" presStyleIdx="0" presStyleCnt="1"/>
      <dgm:spPr/>
      <dgm:t>
        <a:bodyPr/>
        <a:lstStyle/>
        <a:p>
          <a:endParaRPr lang="en-US"/>
        </a:p>
      </dgm:t>
    </dgm:pt>
    <dgm:pt modelId="{0ABF8145-0C10-4519-AA0D-8FD3E42531D6}" type="pres">
      <dgm:prSet presAssocID="{05B9BCD1-337C-4844-91E4-CD3FFABBDC6A}" presName="root2" presStyleCnt="0"/>
      <dgm:spPr/>
      <dgm:t>
        <a:bodyPr/>
        <a:lstStyle/>
        <a:p>
          <a:endParaRPr lang="en-US"/>
        </a:p>
      </dgm:t>
    </dgm:pt>
    <dgm:pt modelId="{BF7F606F-E95F-4452-9419-7BF7C7AD7AAC}" type="pres">
      <dgm:prSet presAssocID="{05B9BCD1-337C-4844-91E4-CD3FFABBDC6A}" presName="LevelTwoTextNode" presStyleLbl="node2" presStyleIdx="0" presStyleCnt="1" custLinFactX="-1002" custLinFactNeighborX="-100000" custLinFactNeighborY="170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3C8BC4-CACF-4968-9339-F5B9241BCD98}" type="pres">
      <dgm:prSet presAssocID="{05B9BCD1-337C-4844-91E4-CD3FFABBDC6A}" presName="level3hierChild" presStyleCnt="0"/>
      <dgm:spPr/>
      <dgm:t>
        <a:bodyPr/>
        <a:lstStyle/>
        <a:p>
          <a:endParaRPr lang="en-US"/>
        </a:p>
      </dgm:t>
    </dgm:pt>
    <dgm:pt modelId="{BDB95BBC-8348-4E9A-8DDB-5BDDF663135A}" type="pres">
      <dgm:prSet presAssocID="{13604DB7-CB04-402F-8048-4FDDAFEB6C61}" presName="conn2-1" presStyleLbl="parChTrans1D3" presStyleIdx="0" presStyleCnt="8"/>
      <dgm:spPr/>
      <dgm:t>
        <a:bodyPr/>
        <a:lstStyle/>
        <a:p>
          <a:endParaRPr lang="en-US"/>
        </a:p>
      </dgm:t>
    </dgm:pt>
    <dgm:pt modelId="{A8BA7ABC-8717-411F-871B-D96F4A86CCF1}" type="pres">
      <dgm:prSet presAssocID="{13604DB7-CB04-402F-8048-4FDDAFEB6C61}" presName="connTx" presStyleLbl="parChTrans1D3" presStyleIdx="0" presStyleCnt="8"/>
      <dgm:spPr/>
      <dgm:t>
        <a:bodyPr/>
        <a:lstStyle/>
        <a:p>
          <a:endParaRPr lang="en-US"/>
        </a:p>
      </dgm:t>
    </dgm:pt>
    <dgm:pt modelId="{59B93C27-6531-437C-8675-5C61A913EE67}" type="pres">
      <dgm:prSet presAssocID="{77461E39-6499-42F9-9976-6FCD72E94FD6}" presName="root2" presStyleCnt="0"/>
      <dgm:spPr/>
      <dgm:t>
        <a:bodyPr/>
        <a:lstStyle/>
        <a:p>
          <a:endParaRPr lang="en-US"/>
        </a:p>
      </dgm:t>
    </dgm:pt>
    <dgm:pt modelId="{76BD3E55-FDDB-4098-9C94-67FC6AF6CBF5}" type="pres">
      <dgm:prSet presAssocID="{77461E39-6499-42F9-9976-6FCD72E94FD6}" presName="LevelTwoTextNode" presStyleLbl="node3" presStyleIdx="0" presStyleCnt="8" custLinFactNeighborX="-1061" custLinFactNeighborY="223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294C37-8DC5-4269-AA8B-B101A24CEA9C}" type="pres">
      <dgm:prSet presAssocID="{77461E39-6499-42F9-9976-6FCD72E94FD6}" presName="level3hierChild" presStyleCnt="0"/>
      <dgm:spPr/>
      <dgm:t>
        <a:bodyPr/>
        <a:lstStyle/>
        <a:p>
          <a:endParaRPr lang="en-US"/>
        </a:p>
      </dgm:t>
    </dgm:pt>
    <dgm:pt modelId="{2F876275-78C2-4680-8338-715F1BF70E74}" type="pres">
      <dgm:prSet presAssocID="{C4D0C324-7E17-4EB2-AB90-38346FE10F61}" presName="conn2-1" presStyleLbl="parChTrans1D3" presStyleIdx="1" presStyleCnt="8"/>
      <dgm:spPr/>
      <dgm:t>
        <a:bodyPr/>
        <a:lstStyle/>
        <a:p>
          <a:endParaRPr lang="en-US"/>
        </a:p>
      </dgm:t>
    </dgm:pt>
    <dgm:pt modelId="{30BEBE86-2917-48CD-95FF-1C240B3D348C}" type="pres">
      <dgm:prSet presAssocID="{C4D0C324-7E17-4EB2-AB90-38346FE10F61}" presName="connTx" presStyleLbl="parChTrans1D3" presStyleIdx="1" presStyleCnt="8"/>
      <dgm:spPr/>
      <dgm:t>
        <a:bodyPr/>
        <a:lstStyle/>
        <a:p>
          <a:endParaRPr lang="en-US"/>
        </a:p>
      </dgm:t>
    </dgm:pt>
    <dgm:pt modelId="{57BB0C27-B40B-4653-B3A9-369DB8E19EF6}" type="pres">
      <dgm:prSet presAssocID="{BD73BA86-B994-4185-AA8C-1089B1AEB6C6}" presName="root2" presStyleCnt="0"/>
      <dgm:spPr/>
      <dgm:t>
        <a:bodyPr/>
        <a:lstStyle/>
        <a:p>
          <a:endParaRPr lang="en-US"/>
        </a:p>
      </dgm:t>
    </dgm:pt>
    <dgm:pt modelId="{49CAF225-7F6F-4DAF-9100-7D2E1E525894}" type="pres">
      <dgm:prSet presAssocID="{BD73BA86-B994-4185-AA8C-1089B1AEB6C6}" presName="LevelTwoTextNode" presStyleLbl="node3" presStyleIdx="1" presStyleCnt="8" custLinFactNeighborX="-1061" custLinFactNeighborY="250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6D2F16-ED36-4DCB-AB63-29CA0B1A9A53}" type="pres">
      <dgm:prSet presAssocID="{BD73BA86-B994-4185-AA8C-1089B1AEB6C6}" presName="level3hierChild" presStyleCnt="0"/>
      <dgm:spPr/>
      <dgm:t>
        <a:bodyPr/>
        <a:lstStyle/>
        <a:p>
          <a:endParaRPr lang="en-US"/>
        </a:p>
      </dgm:t>
    </dgm:pt>
    <dgm:pt modelId="{4CF6931F-E28C-4555-A7C5-6F2DBA3F43D2}" type="pres">
      <dgm:prSet presAssocID="{4CD87000-C1C9-4E3D-B26A-22C21B314B27}" presName="conn2-1" presStyleLbl="parChTrans1D3" presStyleIdx="2" presStyleCnt="8"/>
      <dgm:spPr/>
      <dgm:t>
        <a:bodyPr/>
        <a:lstStyle/>
        <a:p>
          <a:endParaRPr lang="en-US"/>
        </a:p>
      </dgm:t>
    </dgm:pt>
    <dgm:pt modelId="{1C880C8A-CA79-4FE5-94CE-E016416A898E}" type="pres">
      <dgm:prSet presAssocID="{4CD87000-C1C9-4E3D-B26A-22C21B314B27}" presName="connTx" presStyleLbl="parChTrans1D3" presStyleIdx="2" presStyleCnt="8"/>
      <dgm:spPr/>
      <dgm:t>
        <a:bodyPr/>
        <a:lstStyle/>
        <a:p>
          <a:endParaRPr lang="en-US"/>
        </a:p>
      </dgm:t>
    </dgm:pt>
    <dgm:pt modelId="{76D230A2-2C0A-41BB-8F33-F63BAD258B5F}" type="pres">
      <dgm:prSet presAssocID="{F4816EF5-2847-4979-BCA5-E3032D310376}" presName="root2" presStyleCnt="0"/>
      <dgm:spPr/>
      <dgm:t>
        <a:bodyPr/>
        <a:lstStyle/>
        <a:p>
          <a:endParaRPr lang="en-US"/>
        </a:p>
      </dgm:t>
    </dgm:pt>
    <dgm:pt modelId="{12C597EF-134C-4BA4-AF3D-C27167EC331F}" type="pres">
      <dgm:prSet presAssocID="{F4816EF5-2847-4979-BCA5-E3032D310376}" presName="LevelTwoTextNode" presStyleLbl="node3" presStyleIdx="2" presStyleCnt="8" custLinFactNeighborX="-1061" custLinFactNeighborY="223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F7A8CD-2985-49E4-9023-3DFE4496037E}" type="pres">
      <dgm:prSet presAssocID="{F4816EF5-2847-4979-BCA5-E3032D310376}" presName="level3hierChild" presStyleCnt="0"/>
      <dgm:spPr/>
      <dgm:t>
        <a:bodyPr/>
        <a:lstStyle/>
        <a:p>
          <a:endParaRPr lang="en-US"/>
        </a:p>
      </dgm:t>
    </dgm:pt>
    <dgm:pt modelId="{F966280C-A018-48FA-8611-A4F68813F863}" type="pres">
      <dgm:prSet presAssocID="{2A054DB5-41C5-44CB-9A1A-358495440BCE}" presName="conn2-1" presStyleLbl="parChTrans1D3" presStyleIdx="3" presStyleCnt="8"/>
      <dgm:spPr/>
      <dgm:t>
        <a:bodyPr/>
        <a:lstStyle/>
        <a:p>
          <a:endParaRPr lang="en-US"/>
        </a:p>
      </dgm:t>
    </dgm:pt>
    <dgm:pt modelId="{9A3CEAD8-CE24-47BD-8D22-292973762280}" type="pres">
      <dgm:prSet presAssocID="{2A054DB5-41C5-44CB-9A1A-358495440BCE}" presName="connTx" presStyleLbl="parChTrans1D3" presStyleIdx="3" presStyleCnt="8"/>
      <dgm:spPr/>
      <dgm:t>
        <a:bodyPr/>
        <a:lstStyle/>
        <a:p>
          <a:endParaRPr lang="en-US"/>
        </a:p>
      </dgm:t>
    </dgm:pt>
    <dgm:pt modelId="{BA529328-AFE8-4BEB-A869-A7C26B9F32B3}" type="pres">
      <dgm:prSet presAssocID="{F7011520-913F-4702-BACF-BC78640F908E}" presName="root2" presStyleCnt="0"/>
      <dgm:spPr/>
      <dgm:t>
        <a:bodyPr/>
        <a:lstStyle/>
        <a:p>
          <a:endParaRPr lang="en-US"/>
        </a:p>
      </dgm:t>
    </dgm:pt>
    <dgm:pt modelId="{0038D340-7F11-4FB0-B83F-C647E7F222AD}" type="pres">
      <dgm:prSet presAssocID="{F7011520-913F-4702-BACF-BC78640F908E}" presName="LevelTwoTextNode" presStyleLbl="node3" presStyleIdx="3" presStyleCnt="8" custLinFactNeighborX="-1061" custLinFactNeighborY="180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47079F-F05D-4275-94E4-2D83869A970E}" type="pres">
      <dgm:prSet presAssocID="{F7011520-913F-4702-BACF-BC78640F908E}" presName="level3hierChild" presStyleCnt="0"/>
      <dgm:spPr/>
      <dgm:t>
        <a:bodyPr/>
        <a:lstStyle/>
        <a:p>
          <a:endParaRPr lang="en-US"/>
        </a:p>
      </dgm:t>
    </dgm:pt>
    <dgm:pt modelId="{45632593-1E0F-4D92-883F-D0F15A6644A4}" type="pres">
      <dgm:prSet presAssocID="{4F5FEEC5-3C86-453C-BF21-7EB7CFF0E910}" presName="conn2-1" presStyleLbl="parChTrans1D3" presStyleIdx="4" presStyleCnt="8"/>
      <dgm:spPr/>
      <dgm:t>
        <a:bodyPr/>
        <a:lstStyle/>
        <a:p>
          <a:endParaRPr lang="en-US"/>
        </a:p>
      </dgm:t>
    </dgm:pt>
    <dgm:pt modelId="{C4925CC2-10CD-4621-940D-4D0BC9E8BC2E}" type="pres">
      <dgm:prSet presAssocID="{4F5FEEC5-3C86-453C-BF21-7EB7CFF0E910}" presName="connTx" presStyleLbl="parChTrans1D3" presStyleIdx="4" presStyleCnt="8"/>
      <dgm:spPr/>
      <dgm:t>
        <a:bodyPr/>
        <a:lstStyle/>
        <a:p>
          <a:endParaRPr lang="en-US"/>
        </a:p>
      </dgm:t>
    </dgm:pt>
    <dgm:pt modelId="{61E4C871-CD1E-42EA-8DC1-904493BA1990}" type="pres">
      <dgm:prSet presAssocID="{236FC334-CBD8-4B8E-BCBF-22F5FFD8D2C9}" presName="root2" presStyleCnt="0"/>
      <dgm:spPr/>
      <dgm:t>
        <a:bodyPr/>
        <a:lstStyle/>
        <a:p>
          <a:endParaRPr lang="en-US"/>
        </a:p>
      </dgm:t>
    </dgm:pt>
    <dgm:pt modelId="{CFCEAF40-AC0C-4E4C-AE2E-68AB4441A315}" type="pres">
      <dgm:prSet presAssocID="{236FC334-CBD8-4B8E-BCBF-22F5FFD8D2C9}" presName="LevelTwoTextNode" presStyleLbl="node3" presStyleIdx="4" presStyleCnt="8" custLinFactNeighborX="-1061" custLinFactNeighborY="141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18CF00-C4A7-4A05-A24A-E0A0990EAA13}" type="pres">
      <dgm:prSet presAssocID="{236FC334-CBD8-4B8E-BCBF-22F5FFD8D2C9}" presName="level3hierChild" presStyleCnt="0"/>
      <dgm:spPr/>
      <dgm:t>
        <a:bodyPr/>
        <a:lstStyle/>
        <a:p>
          <a:endParaRPr lang="en-US"/>
        </a:p>
      </dgm:t>
    </dgm:pt>
    <dgm:pt modelId="{14EDA755-43E5-4122-8A24-363423DA756B}" type="pres">
      <dgm:prSet presAssocID="{20E71EE0-0885-48E6-A5E0-ED3EDC1F7B15}" presName="conn2-1" presStyleLbl="parChTrans1D3" presStyleIdx="5" presStyleCnt="8"/>
      <dgm:spPr/>
      <dgm:t>
        <a:bodyPr/>
        <a:lstStyle/>
        <a:p>
          <a:endParaRPr lang="en-US"/>
        </a:p>
      </dgm:t>
    </dgm:pt>
    <dgm:pt modelId="{C63F2CC9-27AD-482A-A19F-51B579C8D208}" type="pres">
      <dgm:prSet presAssocID="{20E71EE0-0885-48E6-A5E0-ED3EDC1F7B15}" presName="connTx" presStyleLbl="parChTrans1D3" presStyleIdx="5" presStyleCnt="8"/>
      <dgm:spPr/>
      <dgm:t>
        <a:bodyPr/>
        <a:lstStyle/>
        <a:p>
          <a:endParaRPr lang="en-US"/>
        </a:p>
      </dgm:t>
    </dgm:pt>
    <dgm:pt modelId="{EC8B8D92-383A-45CC-9E44-D0BDBD49AAA8}" type="pres">
      <dgm:prSet presAssocID="{DF70EE7B-B8D4-47B7-9A37-511BECF44DBA}" presName="root2" presStyleCnt="0"/>
      <dgm:spPr/>
      <dgm:t>
        <a:bodyPr/>
        <a:lstStyle/>
        <a:p>
          <a:endParaRPr lang="en-US"/>
        </a:p>
      </dgm:t>
    </dgm:pt>
    <dgm:pt modelId="{B45CA978-D5CD-4F9F-846F-3C98D9583304}" type="pres">
      <dgm:prSet presAssocID="{DF70EE7B-B8D4-47B7-9A37-511BECF44DBA}" presName="LevelTwoTextNode" presStyleLbl="node3" presStyleIdx="5" presStyleCnt="8" custLinFactNeighborX="-759" custLinFactNeighborY="119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417C09-35A0-4FD4-9CFE-060718C2B8C9}" type="pres">
      <dgm:prSet presAssocID="{DF70EE7B-B8D4-47B7-9A37-511BECF44DBA}" presName="level3hierChild" presStyleCnt="0"/>
      <dgm:spPr/>
      <dgm:t>
        <a:bodyPr/>
        <a:lstStyle/>
        <a:p>
          <a:endParaRPr lang="en-US"/>
        </a:p>
      </dgm:t>
    </dgm:pt>
    <dgm:pt modelId="{9382C73F-F1F3-4E9E-8C7C-A8D78C1CD4DF}" type="pres">
      <dgm:prSet presAssocID="{678D4312-A1BF-49C3-8DA0-6BF66EFDC993}" presName="conn2-1" presStyleLbl="parChTrans1D3" presStyleIdx="6" presStyleCnt="8"/>
      <dgm:spPr/>
      <dgm:t>
        <a:bodyPr/>
        <a:lstStyle/>
        <a:p>
          <a:endParaRPr lang="en-US"/>
        </a:p>
      </dgm:t>
    </dgm:pt>
    <dgm:pt modelId="{FB37DC10-FBEF-4E26-B330-C2575BFD5362}" type="pres">
      <dgm:prSet presAssocID="{678D4312-A1BF-49C3-8DA0-6BF66EFDC993}" presName="connTx" presStyleLbl="parChTrans1D3" presStyleIdx="6" presStyleCnt="8"/>
      <dgm:spPr/>
      <dgm:t>
        <a:bodyPr/>
        <a:lstStyle/>
        <a:p>
          <a:endParaRPr lang="en-US"/>
        </a:p>
      </dgm:t>
    </dgm:pt>
    <dgm:pt modelId="{0D3261E6-0606-4F51-B32A-7F689E22FC6A}" type="pres">
      <dgm:prSet presAssocID="{75F10FF1-9CC2-4013-A840-C2D4C270BB79}" presName="root2" presStyleCnt="0"/>
      <dgm:spPr/>
      <dgm:t>
        <a:bodyPr/>
        <a:lstStyle/>
        <a:p>
          <a:endParaRPr lang="en-US"/>
        </a:p>
      </dgm:t>
    </dgm:pt>
    <dgm:pt modelId="{8D199521-F2D8-4D5F-8368-AAB83285BA03}" type="pres">
      <dgm:prSet presAssocID="{75F10FF1-9CC2-4013-A840-C2D4C270BB79}" presName="LevelTwoTextNode" presStyleLbl="node3" presStyleIdx="6" presStyleCnt="8" custLinFactNeighborX="578" custLinFactNeighborY="9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B49684-F987-4F52-955A-CE908619D12B}" type="pres">
      <dgm:prSet presAssocID="{75F10FF1-9CC2-4013-A840-C2D4C270BB79}" presName="level3hierChild" presStyleCnt="0"/>
      <dgm:spPr/>
      <dgm:t>
        <a:bodyPr/>
        <a:lstStyle/>
        <a:p>
          <a:endParaRPr lang="en-US"/>
        </a:p>
      </dgm:t>
    </dgm:pt>
    <dgm:pt modelId="{A2A501F0-159F-4410-B39B-53D5D319D750}" type="pres">
      <dgm:prSet presAssocID="{8426B59C-C9F0-4A2D-8FBC-0E45DF8198DD}" presName="conn2-1" presStyleLbl="parChTrans1D3" presStyleIdx="7" presStyleCnt="8"/>
      <dgm:spPr/>
      <dgm:t>
        <a:bodyPr/>
        <a:lstStyle/>
        <a:p>
          <a:endParaRPr lang="en-US"/>
        </a:p>
      </dgm:t>
    </dgm:pt>
    <dgm:pt modelId="{1922594E-0C30-49C9-BE1E-B03D046AFFD2}" type="pres">
      <dgm:prSet presAssocID="{8426B59C-C9F0-4A2D-8FBC-0E45DF8198DD}" presName="connTx" presStyleLbl="parChTrans1D3" presStyleIdx="7" presStyleCnt="8"/>
      <dgm:spPr/>
      <dgm:t>
        <a:bodyPr/>
        <a:lstStyle/>
        <a:p>
          <a:endParaRPr lang="en-US"/>
        </a:p>
      </dgm:t>
    </dgm:pt>
    <dgm:pt modelId="{6B5B56C9-A189-4686-B188-1F7124433820}" type="pres">
      <dgm:prSet presAssocID="{F4F03A74-92D3-427F-9565-7C39BD161393}" presName="root2" presStyleCnt="0"/>
      <dgm:spPr/>
      <dgm:t>
        <a:bodyPr/>
        <a:lstStyle/>
        <a:p>
          <a:endParaRPr lang="en-US"/>
        </a:p>
      </dgm:t>
    </dgm:pt>
    <dgm:pt modelId="{36D87837-4C05-477A-9106-470E3C77E00D}" type="pres">
      <dgm:prSet presAssocID="{F4F03A74-92D3-427F-9565-7C39BD161393}" presName="LevelTwoTextNode" presStyleLbl="node3" presStyleIdx="7" presStyleCnt="8" custLinFactNeighborX="0" custLinFactNeighborY="41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ED6332-5BCD-4D60-8C24-85503F1A0143}" type="pres">
      <dgm:prSet presAssocID="{F4F03A74-92D3-427F-9565-7C39BD161393}" presName="level3hierChild" presStyleCnt="0"/>
      <dgm:spPr/>
      <dgm:t>
        <a:bodyPr/>
        <a:lstStyle/>
        <a:p>
          <a:endParaRPr lang="en-US"/>
        </a:p>
      </dgm:t>
    </dgm:pt>
    <dgm:pt modelId="{86B892FE-DC0A-4F13-B891-446028EF9397}" type="pres">
      <dgm:prSet presAssocID="{9D91E81F-011A-48B9-8C35-8DCF0406A825}" presName="conn2-1" presStyleLbl="parChTrans1D4" presStyleIdx="0" presStyleCnt="5"/>
      <dgm:spPr/>
      <dgm:t>
        <a:bodyPr/>
        <a:lstStyle/>
        <a:p>
          <a:endParaRPr lang="en-US"/>
        </a:p>
      </dgm:t>
    </dgm:pt>
    <dgm:pt modelId="{F0F5F736-2FA8-4D78-8B7A-EFA7198465EC}" type="pres">
      <dgm:prSet presAssocID="{9D91E81F-011A-48B9-8C35-8DCF0406A825}" presName="connTx" presStyleLbl="parChTrans1D4" presStyleIdx="0" presStyleCnt="5"/>
      <dgm:spPr/>
      <dgm:t>
        <a:bodyPr/>
        <a:lstStyle/>
        <a:p>
          <a:endParaRPr lang="en-US"/>
        </a:p>
      </dgm:t>
    </dgm:pt>
    <dgm:pt modelId="{C7E62519-675B-4D1E-B049-1F11AF992B7D}" type="pres">
      <dgm:prSet presAssocID="{9F1A4E6B-84DB-4C77-8162-A3B4A52F0FAE}" presName="root2" presStyleCnt="0"/>
      <dgm:spPr/>
      <dgm:t>
        <a:bodyPr/>
        <a:lstStyle/>
        <a:p>
          <a:endParaRPr lang="en-US"/>
        </a:p>
      </dgm:t>
    </dgm:pt>
    <dgm:pt modelId="{5658251F-6018-4316-99DE-0C30F9BC2E18}" type="pres">
      <dgm:prSet presAssocID="{9F1A4E6B-84DB-4C77-8162-A3B4A52F0FAE}" presName="LevelTwoTextNode" presStyleLbl="node4" presStyleIdx="0" presStyleCnt="5" custLinFactNeighborX="87479" custLinFactNeighborY="124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2C3F74-CDBF-477C-918D-D7A5A71683E3}" type="pres">
      <dgm:prSet presAssocID="{9F1A4E6B-84DB-4C77-8162-A3B4A52F0FAE}" presName="level3hierChild" presStyleCnt="0"/>
      <dgm:spPr/>
      <dgm:t>
        <a:bodyPr/>
        <a:lstStyle/>
        <a:p>
          <a:endParaRPr lang="en-US"/>
        </a:p>
      </dgm:t>
    </dgm:pt>
    <dgm:pt modelId="{DA149A45-2DFA-4A38-A50A-1133A24A8699}" type="pres">
      <dgm:prSet presAssocID="{990D46B7-430A-46BF-A98B-3C7E63B24C13}" presName="conn2-1" presStyleLbl="parChTrans1D4" presStyleIdx="1" presStyleCnt="5"/>
      <dgm:spPr/>
      <dgm:t>
        <a:bodyPr/>
        <a:lstStyle/>
        <a:p>
          <a:endParaRPr lang="en-US"/>
        </a:p>
      </dgm:t>
    </dgm:pt>
    <dgm:pt modelId="{2A964D12-AE1E-4858-ACD4-4C48A1F12BF7}" type="pres">
      <dgm:prSet presAssocID="{990D46B7-430A-46BF-A98B-3C7E63B24C13}" presName="connTx" presStyleLbl="parChTrans1D4" presStyleIdx="1" presStyleCnt="5"/>
      <dgm:spPr/>
      <dgm:t>
        <a:bodyPr/>
        <a:lstStyle/>
        <a:p>
          <a:endParaRPr lang="en-US"/>
        </a:p>
      </dgm:t>
    </dgm:pt>
    <dgm:pt modelId="{8592EECA-420D-49F0-A3A6-CA84A56EFE7F}" type="pres">
      <dgm:prSet presAssocID="{73E16CF3-CDE1-4DEE-84E0-CA11C75FFC0B}" presName="root2" presStyleCnt="0"/>
      <dgm:spPr/>
      <dgm:t>
        <a:bodyPr/>
        <a:lstStyle/>
        <a:p>
          <a:endParaRPr lang="en-US"/>
        </a:p>
      </dgm:t>
    </dgm:pt>
    <dgm:pt modelId="{D5F43118-2317-49C8-B031-9413DF620D24}" type="pres">
      <dgm:prSet presAssocID="{73E16CF3-CDE1-4DEE-84E0-CA11C75FFC0B}" presName="LevelTwoTextNode" presStyleLbl="node4" presStyleIdx="1" presStyleCnt="5" custLinFactNeighborX="87589" custLinFactNeighborY="60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8E6A2B-BBD5-45B0-9370-46B9F0EF306A}" type="pres">
      <dgm:prSet presAssocID="{73E16CF3-CDE1-4DEE-84E0-CA11C75FFC0B}" presName="level3hierChild" presStyleCnt="0"/>
      <dgm:spPr/>
      <dgm:t>
        <a:bodyPr/>
        <a:lstStyle/>
        <a:p>
          <a:endParaRPr lang="en-US"/>
        </a:p>
      </dgm:t>
    </dgm:pt>
    <dgm:pt modelId="{7BE05DE5-5705-4346-AB3F-F98F2CDAF744}" type="pres">
      <dgm:prSet presAssocID="{2F7FA536-E0AD-4D07-8B3C-88459470D3C6}" presName="conn2-1" presStyleLbl="parChTrans1D4" presStyleIdx="2" presStyleCnt="5"/>
      <dgm:spPr/>
      <dgm:t>
        <a:bodyPr/>
        <a:lstStyle/>
        <a:p>
          <a:endParaRPr lang="en-US"/>
        </a:p>
      </dgm:t>
    </dgm:pt>
    <dgm:pt modelId="{F82FD0E9-FB82-47CD-9DAF-C874D12BC624}" type="pres">
      <dgm:prSet presAssocID="{2F7FA536-E0AD-4D07-8B3C-88459470D3C6}" presName="connTx" presStyleLbl="parChTrans1D4" presStyleIdx="2" presStyleCnt="5"/>
      <dgm:spPr/>
      <dgm:t>
        <a:bodyPr/>
        <a:lstStyle/>
        <a:p>
          <a:endParaRPr lang="en-US"/>
        </a:p>
      </dgm:t>
    </dgm:pt>
    <dgm:pt modelId="{E8AE583F-95C1-4363-95DD-18C89E8EC9D5}" type="pres">
      <dgm:prSet presAssocID="{3B850035-6F12-4A92-94AF-F192B6E9CA43}" presName="root2" presStyleCnt="0"/>
      <dgm:spPr/>
      <dgm:t>
        <a:bodyPr/>
        <a:lstStyle/>
        <a:p>
          <a:endParaRPr lang="en-US"/>
        </a:p>
      </dgm:t>
    </dgm:pt>
    <dgm:pt modelId="{4F88026D-F2E3-4BE4-9C97-DFC0127FD930}" type="pres">
      <dgm:prSet presAssocID="{3B850035-6F12-4A92-94AF-F192B6E9CA43}" presName="LevelTwoTextNode" presStyleLbl="node4" presStyleIdx="2" presStyleCnt="5" custLinFactNeighborX="87363" custLinFactNeighborY="-12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766A68-1454-4CCC-AEAE-B4DB582AC068}" type="pres">
      <dgm:prSet presAssocID="{3B850035-6F12-4A92-94AF-F192B6E9CA43}" presName="level3hierChild" presStyleCnt="0"/>
      <dgm:spPr/>
      <dgm:t>
        <a:bodyPr/>
        <a:lstStyle/>
        <a:p>
          <a:endParaRPr lang="en-US"/>
        </a:p>
      </dgm:t>
    </dgm:pt>
    <dgm:pt modelId="{FD001396-56EA-42EF-BDC5-83D22956E990}" type="pres">
      <dgm:prSet presAssocID="{0E3586B1-40EA-480E-8B07-2A27657D236B}" presName="conn2-1" presStyleLbl="parChTrans1D4" presStyleIdx="3" presStyleCnt="5"/>
      <dgm:spPr/>
      <dgm:t>
        <a:bodyPr/>
        <a:lstStyle/>
        <a:p>
          <a:endParaRPr lang="en-US"/>
        </a:p>
      </dgm:t>
    </dgm:pt>
    <dgm:pt modelId="{522B4A2F-7F6D-4F7D-806F-38B87538B2B4}" type="pres">
      <dgm:prSet presAssocID="{0E3586B1-40EA-480E-8B07-2A27657D236B}" presName="connTx" presStyleLbl="parChTrans1D4" presStyleIdx="3" presStyleCnt="5"/>
      <dgm:spPr/>
      <dgm:t>
        <a:bodyPr/>
        <a:lstStyle/>
        <a:p>
          <a:endParaRPr lang="en-US"/>
        </a:p>
      </dgm:t>
    </dgm:pt>
    <dgm:pt modelId="{D8B91C96-44E8-4B02-BBF6-A2CCC4F32350}" type="pres">
      <dgm:prSet presAssocID="{6A466891-E94E-4CBD-9413-D19998F715E7}" presName="root2" presStyleCnt="0"/>
      <dgm:spPr/>
      <dgm:t>
        <a:bodyPr/>
        <a:lstStyle/>
        <a:p>
          <a:endParaRPr lang="en-US"/>
        </a:p>
      </dgm:t>
    </dgm:pt>
    <dgm:pt modelId="{64FA3161-1F46-43A8-9113-6E03375AE1D2}" type="pres">
      <dgm:prSet presAssocID="{6A466891-E94E-4CBD-9413-D19998F715E7}" presName="LevelTwoTextNode" presStyleLbl="node4" presStyleIdx="3" presStyleCnt="5" custLinFactNeighborX="88010" custLinFactNeighborY="-82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323CA7-B380-4A33-93FC-7A9F733A4035}" type="pres">
      <dgm:prSet presAssocID="{6A466891-E94E-4CBD-9413-D19998F715E7}" presName="level3hierChild" presStyleCnt="0"/>
      <dgm:spPr/>
      <dgm:t>
        <a:bodyPr/>
        <a:lstStyle/>
        <a:p>
          <a:endParaRPr lang="en-US"/>
        </a:p>
      </dgm:t>
    </dgm:pt>
    <dgm:pt modelId="{AFA7BA62-24E3-483E-84C6-CCA86735FEE6}" type="pres">
      <dgm:prSet presAssocID="{81D7DBCC-3008-4CA4-9132-2CC67F20CDD3}" presName="conn2-1" presStyleLbl="parChTrans1D4" presStyleIdx="4" presStyleCnt="5"/>
      <dgm:spPr/>
      <dgm:t>
        <a:bodyPr/>
        <a:lstStyle/>
        <a:p>
          <a:endParaRPr lang="en-US"/>
        </a:p>
      </dgm:t>
    </dgm:pt>
    <dgm:pt modelId="{CB5EDCF0-6FD3-407F-8058-6BA1683D39D0}" type="pres">
      <dgm:prSet presAssocID="{81D7DBCC-3008-4CA4-9132-2CC67F20CDD3}" presName="connTx" presStyleLbl="parChTrans1D4" presStyleIdx="4" presStyleCnt="5"/>
      <dgm:spPr/>
      <dgm:t>
        <a:bodyPr/>
        <a:lstStyle/>
        <a:p>
          <a:endParaRPr lang="en-US"/>
        </a:p>
      </dgm:t>
    </dgm:pt>
    <dgm:pt modelId="{36D4CBC6-1B17-4292-A083-596B1BCE4AB6}" type="pres">
      <dgm:prSet presAssocID="{6BF6D01F-E389-4799-A789-47469C6588D3}" presName="root2" presStyleCnt="0"/>
      <dgm:spPr/>
      <dgm:t>
        <a:bodyPr/>
        <a:lstStyle/>
        <a:p>
          <a:endParaRPr lang="en-US"/>
        </a:p>
      </dgm:t>
    </dgm:pt>
    <dgm:pt modelId="{EBE2DDFC-2A83-4226-8DE3-6690DA7268E6}" type="pres">
      <dgm:prSet presAssocID="{6BF6D01F-E389-4799-A789-47469C6588D3}" presName="LevelTwoTextNode" presStyleLbl="node4" presStyleIdx="4" presStyleCnt="5" custLinFactX="19253" custLinFactNeighborX="100000" custLinFactNeighborY="-93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47EAB7-8371-4A14-B1E9-478A7017AAFB}" type="pres">
      <dgm:prSet presAssocID="{6BF6D01F-E389-4799-A789-47469C6588D3}" presName="level3hierChild" presStyleCnt="0"/>
      <dgm:spPr/>
      <dgm:t>
        <a:bodyPr/>
        <a:lstStyle/>
        <a:p>
          <a:endParaRPr lang="en-US"/>
        </a:p>
      </dgm:t>
    </dgm:pt>
  </dgm:ptLst>
  <dgm:cxnLst>
    <dgm:cxn modelId="{F686FAC0-27E5-4557-BD9D-11EA81FFFBE5}" type="presOf" srcId="{2A054DB5-41C5-44CB-9A1A-358495440BCE}" destId="{9A3CEAD8-CE24-47BD-8D22-292973762280}" srcOrd="1" destOrd="0" presId="urn:microsoft.com/office/officeart/2005/8/layout/hierarchy2"/>
    <dgm:cxn modelId="{E57538A0-A9F5-43CA-B3D0-ECFE9BA9FB66}" srcId="{05B9BCD1-337C-4844-91E4-CD3FFABBDC6A}" destId="{77461E39-6499-42F9-9976-6FCD72E94FD6}" srcOrd="0" destOrd="0" parTransId="{13604DB7-CB04-402F-8048-4FDDAFEB6C61}" sibTransId="{FABB723A-D830-4F54-932B-1928B897E0FC}"/>
    <dgm:cxn modelId="{496AA95C-955E-4443-ACAF-DACB415BA2F1}" type="presOf" srcId="{05B9BCD1-337C-4844-91E4-CD3FFABBDC6A}" destId="{BF7F606F-E95F-4452-9419-7BF7C7AD7AAC}" srcOrd="0" destOrd="0" presId="urn:microsoft.com/office/officeart/2005/8/layout/hierarchy2"/>
    <dgm:cxn modelId="{F4A80DDC-2135-4ECF-9DA6-AE9E9797088B}" srcId="{6A466891-E94E-4CBD-9413-D19998F715E7}" destId="{6BF6D01F-E389-4799-A789-47469C6588D3}" srcOrd="0" destOrd="0" parTransId="{81D7DBCC-3008-4CA4-9132-2CC67F20CDD3}" sibTransId="{648EB77F-E5A8-4D30-A424-26AA1A4E4A6F}"/>
    <dgm:cxn modelId="{BD520727-FA18-4983-8CC8-564D3FBC3C12}" type="presOf" srcId="{DE2236D1-3EFF-4AAF-8794-584A38F50238}" destId="{944D3F18-AF7E-462A-84D1-A1B17B78459D}" srcOrd="1" destOrd="0" presId="urn:microsoft.com/office/officeart/2005/8/layout/hierarchy2"/>
    <dgm:cxn modelId="{23C618A6-8801-49AE-9606-EFC17FAD53B5}" type="presOf" srcId="{C4D0C324-7E17-4EB2-AB90-38346FE10F61}" destId="{30BEBE86-2917-48CD-95FF-1C240B3D348C}" srcOrd="1" destOrd="0" presId="urn:microsoft.com/office/officeart/2005/8/layout/hierarchy2"/>
    <dgm:cxn modelId="{630810B4-39F4-4C7A-A920-E5B8B06780A5}" type="presOf" srcId="{C4D0C324-7E17-4EB2-AB90-38346FE10F61}" destId="{2F876275-78C2-4680-8338-715F1BF70E74}" srcOrd="0" destOrd="0" presId="urn:microsoft.com/office/officeart/2005/8/layout/hierarchy2"/>
    <dgm:cxn modelId="{217D5256-D15B-487D-8D94-6508D4E8B530}" srcId="{05B9BCD1-337C-4844-91E4-CD3FFABBDC6A}" destId="{DF70EE7B-B8D4-47B7-9A37-511BECF44DBA}" srcOrd="5" destOrd="0" parTransId="{20E71EE0-0885-48E6-A5E0-ED3EDC1F7B15}" sibTransId="{440C3D07-2F48-4FB8-B21E-ABE8727C27A5}"/>
    <dgm:cxn modelId="{C1952B81-F526-48A5-9994-0DA29455E9D3}" srcId="{05B9BCD1-337C-4844-91E4-CD3FFABBDC6A}" destId="{F4816EF5-2847-4979-BCA5-E3032D310376}" srcOrd="2" destOrd="0" parTransId="{4CD87000-C1C9-4E3D-B26A-22C21B314B27}" sibTransId="{11ED1120-4326-4CC4-8C32-53E9B57E3CAB}"/>
    <dgm:cxn modelId="{FBDD2CEF-4DA7-4BDB-98AA-15F645315E29}" type="presOf" srcId="{B9F2A998-9EBD-4BD2-A21C-D11CEC300863}" destId="{2395DCA1-4424-447D-9831-0F1F0DAD58A3}" srcOrd="0" destOrd="0" presId="urn:microsoft.com/office/officeart/2005/8/layout/hierarchy2"/>
    <dgm:cxn modelId="{57074221-9AA9-4A31-A44D-B16D674B5223}" type="presOf" srcId="{13604DB7-CB04-402F-8048-4FDDAFEB6C61}" destId="{BDB95BBC-8348-4E9A-8DDB-5BDDF663135A}" srcOrd="0" destOrd="0" presId="urn:microsoft.com/office/officeart/2005/8/layout/hierarchy2"/>
    <dgm:cxn modelId="{986589B9-ADE4-4073-8B43-E0E483BB9F29}" type="presOf" srcId="{990D46B7-430A-46BF-A98B-3C7E63B24C13}" destId="{2A964D12-AE1E-4858-ACD4-4C48A1F12BF7}" srcOrd="1" destOrd="0" presId="urn:microsoft.com/office/officeart/2005/8/layout/hierarchy2"/>
    <dgm:cxn modelId="{83DC63C8-73FA-4FA5-8CE9-C58DC5386AFD}" type="presOf" srcId="{0E3586B1-40EA-480E-8B07-2A27657D236B}" destId="{FD001396-56EA-42EF-BDC5-83D22956E990}" srcOrd="0" destOrd="0" presId="urn:microsoft.com/office/officeart/2005/8/layout/hierarchy2"/>
    <dgm:cxn modelId="{785C7A35-686B-4AAD-8915-4D73BD4BB226}" srcId="{05B9BCD1-337C-4844-91E4-CD3FFABBDC6A}" destId="{236FC334-CBD8-4B8E-BCBF-22F5FFD8D2C9}" srcOrd="4" destOrd="0" parTransId="{4F5FEEC5-3C86-453C-BF21-7EB7CFF0E910}" sibTransId="{6ACCDA14-C9B9-4760-865D-E7D757044C2D}"/>
    <dgm:cxn modelId="{25A91E70-4D2C-441D-ACCB-3300085669CB}" srcId="{05B9BCD1-337C-4844-91E4-CD3FFABBDC6A}" destId="{BD73BA86-B994-4185-AA8C-1089B1AEB6C6}" srcOrd="1" destOrd="0" parTransId="{C4D0C324-7E17-4EB2-AB90-38346FE10F61}" sibTransId="{9C756C2D-724A-4699-9B0E-19AD1BBCE1DF}"/>
    <dgm:cxn modelId="{BEC0C552-66EB-4C55-9914-097949E5E085}" type="presOf" srcId="{2F7FA536-E0AD-4D07-8B3C-88459470D3C6}" destId="{7BE05DE5-5705-4346-AB3F-F98F2CDAF744}" srcOrd="0" destOrd="0" presId="urn:microsoft.com/office/officeart/2005/8/layout/hierarchy2"/>
    <dgm:cxn modelId="{708EB320-655A-4F57-8A18-99AD7C981D60}" type="presOf" srcId="{4F5FEEC5-3C86-453C-BF21-7EB7CFF0E910}" destId="{C4925CC2-10CD-4621-940D-4D0BC9E8BC2E}" srcOrd="1" destOrd="0" presId="urn:microsoft.com/office/officeart/2005/8/layout/hierarchy2"/>
    <dgm:cxn modelId="{C1DA615A-F9FB-4F3C-995D-52080BA0C3B1}" type="presOf" srcId="{F4816EF5-2847-4979-BCA5-E3032D310376}" destId="{12C597EF-134C-4BA4-AF3D-C27167EC331F}" srcOrd="0" destOrd="0" presId="urn:microsoft.com/office/officeart/2005/8/layout/hierarchy2"/>
    <dgm:cxn modelId="{E694C261-BC50-4DB4-941A-3BDB896742C6}" type="presOf" srcId="{3B850035-6F12-4A92-94AF-F192B6E9CA43}" destId="{4F88026D-F2E3-4BE4-9C97-DFC0127FD930}" srcOrd="0" destOrd="0" presId="urn:microsoft.com/office/officeart/2005/8/layout/hierarchy2"/>
    <dgm:cxn modelId="{BF0DC0A3-39BE-4962-8C82-889DF1618C2E}" type="presOf" srcId="{F7011520-913F-4702-BACF-BC78640F908E}" destId="{0038D340-7F11-4FB0-B83F-C647E7F222AD}" srcOrd="0" destOrd="0" presId="urn:microsoft.com/office/officeart/2005/8/layout/hierarchy2"/>
    <dgm:cxn modelId="{A3C5E0CD-431D-476E-AB3F-94D2E99E4F9F}" type="presOf" srcId="{BD73BA86-B994-4185-AA8C-1089B1AEB6C6}" destId="{49CAF225-7F6F-4DAF-9100-7D2E1E525894}" srcOrd="0" destOrd="0" presId="urn:microsoft.com/office/officeart/2005/8/layout/hierarchy2"/>
    <dgm:cxn modelId="{061C2F05-BD76-44B0-9813-A8187B427825}" srcId="{B9F2A998-9EBD-4BD2-A21C-D11CEC300863}" destId="{6184F6D5-997E-46EF-944B-BF575343088C}" srcOrd="0" destOrd="0" parTransId="{3F74D312-824F-42B7-94F5-74018615A1A9}" sibTransId="{2B476355-D495-4AAE-9FC7-9025D1A49820}"/>
    <dgm:cxn modelId="{87B38322-DC3E-4EF2-9FC2-AA9FBF322230}" type="presOf" srcId="{75F10FF1-9CC2-4013-A840-C2D4C270BB79}" destId="{8D199521-F2D8-4D5F-8368-AAB83285BA03}" srcOrd="0" destOrd="0" presId="urn:microsoft.com/office/officeart/2005/8/layout/hierarchy2"/>
    <dgm:cxn modelId="{733CDD9F-1468-4DAF-A295-7CA2D1FB188E}" srcId="{6184F6D5-997E-46EF-944B-BF575343088C}" destId="{05B9BCD1-337C-4844-91E4-CD3FFABBDC6A}" srcOrd="0" destOrd="0" parTransId="{DE2236D1-3EFF-4AAF-8794-584A38F50238}" sibTransId="{0506C13B-5C03-4851-A6DA-D5AAC9E6953E}"/>
    <dgm:cxn modelId="{1D63CB64-90DA-4E5C-818F-09109484D27E}" type="presOf" srcId="{990D46B7-430A-46BF-A98B-3C7E63B24C13}" destId="{DA149A45-2DFA-4A38-A50A-1133A24A8699}" srcOrd="0" destOrd="0" presId="urn:microsoft.com/office/officeart/2005/8/layout/hierarchy2"/>
    <dgm:cxn modelId="{F7136548-0DF0-469C-B613-9E3798825626}" type="presOf" srcId="{2F7FA536-E0AD-4D07-8B3C-88459470D3C6}" destId="{F82FD0E9-FB82-47CD-9DAF-C874D12BC624}" srcOrd="1" destOrd="0" presId="urn:microsoft.com/office/officeart/2005/8/layout/hierarchy2"/>
    <dgm:cxn modelId="{B87467D8-99A3-47DE-9F03-8DBF5D33459A}" type="presOf" srcId="{9F1A4E6B-84DB-4C77-8162-A3B4A52F0FAE}" destId="{5658251F-6018-4316-99DE-0C30F9BC2E18}" srcOrd="0" destOrd="0" presId="urn:microsoft.com/office/officeart/2005/8/layout/hierarchy2"/>
    <dgm:cxn modelId="{9F841C15-A985-4123-880E-555F55B68F50}" srcId="{05B9BCD1-337C-4844-91E4-CD3FFABBDC6A}" destId="{F4F03A74-92D3-427F-9565-7C39BD161393}" srcOrd="7" destOrd="0" parTransId="{8426B59C-C9F0-4A2D-8FBC-0E45DF8198DD}" sibTransId="{221EC26F-4CC7-4158-B7BC-07CE7A4F2698}"/>
    <dgm:cxn modelId="{BAA2880F-BAE6-4F51-85AB-2BFFF06CE77E}" type="presOf" srcId="{F4F03A74-92D3-427F-9565-7C39BD161393}" destId="{36D87837-4C05-477A-9106-470E3C77E00D}" srcOrd="0" destOrd="0" presId="urn:microsoft.com/office/officeart/2005/8/layout/hierarchy2"/>
    <dgm:cxn modelId="{F3C7E859-D68B-4172-938E-DEE35B544859}" type="presOf" srcId="{678D4312-A1BF-49C3-8DA0-6BF66EFDC993}" destId="{9382C73F-F1F3-4E9E-8C7C-A8D78C1CD4DF}" srcOrd="0" destOrd="0" presId="urn:microsoft.com/office/officeart/2005/8/layout/hierarchy2"/>
    <dgm:cxn modelId="{256A1633-9DBF-4127-952D-CC601E4FAAA1}" type="presOf" srcId="{9D91E81F-011A-48B9-8C35-8DCF0406A825}" destId="{F0F5F736-2FA8-4D78-8B7A-EFA7198465EC}" srcOrd="1" destOrd="0" presId="urn:microsoft.com/office/officeart/2005/8/layout/hierarchy2"/>
    <dgm:cxn modelId="{E4A5FC01-274C-4CBB-A382-7FF89E9C4E2D}" srcId="{05B9BCD1-337C-4844-91E4-CD3FFABBDC6A}" destId="{F7011520-913F-4702-BACF-BC78640F908E}" srcOrd="3" destOrd="0" parTransId="{2A054DB5-41C5-44CB-9A1A-358495440BCE}" sibTransId="{5B5BC7F1-F960-4EB0-892E-2B63E9FAEA35}"/>
    <dgm:cxn modelId="{D6160DF6-4901-4BA7-857B-C04FB1B20744}" srcId="{F4F03A74-92D3-427F-9565-7C39BD161393}" destId="{9F1A4E6B-84DB-4C77-8162-A3B4A52F0FAE}" srcOrd="0" destOrd="0" parTransId="{9D91E81F-011A-48B9-8C35-8DCF0406A825}" sibTransId="{DA7D91E8-3F5B-4B73-87FF-3E247D9662A5}"/>
    <dgm:cxn modelId="{BD8F263E-4A24-4482-9E99-5C6B010CE1DF}" type="presOf" srcId="{9D91E81F-011A-48B9-8C35-8DCF0406A825}" destId="{86B892FE-DC0A-4F13-B891-446028EF9397}" srcOrd="0" destOrd="0" presId="urn:microsoft.com/office/officeart/2005/8/layout/hierarchy2"/>
    <dgm:cxn modelId="{2B07CA25-017F-457E-B2A2-26AA67D2CF07}" srcId="{05B9BCD1-337C-4844-91E4-CD3FFABBDC6A}" destId="{75F10FF1-9CC2-4013-A840-C2D4C270BB79}" srcOrd="6" destOrd="0" parTransId="{678D4312-A1BF-49C3-8DA0-6BF66EFDC993}" sibTransId="{B8BB80DE-D3CE-4BB2-941E-5D5114914EFF}"/>
    <dgm:cxn modelId="{BB7AE601-E2C5-4FAA-A221-17CAD2F0EAFB}" type="presOf" srcId="{73E16CF3-CDE1-4DEE-84E0-CA11C75FFC0B}" destId="{D5F43118-2317-49C8-B031-9413DF620D24}" srcOrd="0" destOrd="0" presId="urn:microsoft.com/office/officeart/2005/8/layout/hierarchy2"/>
    <dgm:cxn modelId="{777582B3-59E4-4CB4-AD85-634C16D2B8B4}" srcId="{F4F03A74-92D3-427F-9565-7C39BD161393}" destId="{73E16CF3-CDE1-4DEE-84E0-CA11C75FFC0B}" srcOrd="1" destOrd="0" parTransId="{990D46B7-430A-46BF-A98B-3C7E63B24C13}" sibTransId="{0838E183-7CC6-46E9-8CCA-AD27168B5934}"/>
    <dgm:cxn modelId="{9B50686B-2D70-4D11-8C49-A1D4523E8133}" type="presOf" srcId="{81D7DBCC-3008-4CA4-9132-2CC67F20CDD3}" destId="{CB5EDCF0-6FD3-407F-8058-6BA1683D39D0}" srcOrd="1" destOrd="0" presId="urn:microsoft.com/office/officeart/2005/8/layout/hierarchy2"/>
    <dgm:cxn modelId="{D74EA61B-8E60-4071-AB40-2BB5C45BD5F2}" type="presOf" srcId="{4CD87000-C1C9-4E3D-B26A-22C21B314B27}" destId="{4CF6931F-E28C-4555-A7C5-6F2DBA3F43D2}" srcOrd="0" destOrd="0" presId="urn:microsoft.com/office/officeart/2005/8/layout/hierarchy2"/>
    <dgm:cxn modelId="{DC080D54-5CCA-4EDB-B21B-EF7F4E09C06B}" srcId="{F4F03A74-92D3-427F-9565-7C39BD161393}" destId="{6A466891-E94E-4CBD-9413-D19998F715E7}" srcOrd="3" destOrd="0" parTransId="{0E3586B1-40EA-480E-8B07-2A27657D236B}" sibTransId="{A1F25E92-07A2-4D21-B8A0-7E7EB8217F2C}"/>
    <dgm:cxn modelId="{EB3B2CDD-7E31-4DC2-8041-4DC2E63CCFFF}" type="presOf" srcId="{DF70EE7B-B8D4-47B7-9A37-511BECF44DBA}" destId="{B45CA978-D5CD-4F9F-846F-3C98D9583304}" srcOrd="0" destOrd="0" presId="urn:microsoft.com/office/officeart/2005/8/layout/hierarchy2"/>
    <dgm:cxn modelId="{9C5AD702-46D4-448C-9B23-C56A0446CC19}" type="presOf" srcId="{8426B59C-C9F0-4A2D-8FBC-0E45DF8198DD}" destId="{A2A501F0-159F-4410-B39B-53D5D319D750}" srcOrd="0" destOrd="0" presId="urn:microsoft.com/office/officeart/2005/8/layout/hierarchy2"/>
    <dgm:cxn modelId="{FE2E8112-BDE0-44E9-BCF3-E8A88C4397A5}" type="presOf" srcId="{236FC334-CBD8-4B8E-BCBF-22F5FFD8D2C9}" destId="{CFCEAF40-AC0C-4E4C-AE2E-68AB4441A315}" srcOrd="0" destOrd="0" presId="urn:microsoft.com/office/officeart/2005/8/layout/hierarchy2"/>
    <dgm:cxn modelId="{3FB42DD3-DFF4-44D5-9495-B423EB8FC793}" type="presOf" srcId="{6184F6D5-997E-46EF-944B-BF575343088C}" destId="{D79F57D3-4DA2-4AC7-8012-A6527F79F808}" srcOrd="0" destOrd="0" presId="urn:microsoft.com/office/officeart/2005/8/layout/hierarchy2"/>
    <dgm:cxn modelId="{D4E9E38C-8C07-4797-AC83-FA54FBA44373}" type="presOf" srcId="{13604DB7-CB04-402F-8048-4FDDAFEB6C61}" destId="{A8BA7ABC-8717-411F-871B-D96F4A86CCF1}" srcOrd="1" destOrd="0" presId="urn:microsoft.com/office/officeart/2005/8/layout/hierarchy2"/>
    <dgm:cxn modelId="{73473F99-69FB-49C2-BCE6-02F66DFEB42A}" type="presOf" srcId="{678D4312-A1BF-49C3-8DA0-6BF66EFDC993}" destId="{FB37DC10-FBEF-4E26-B330-C2575BFD5362}" srcOrd="1" destOrd="0" presId="urn:microsoft.com/office/officeart/2005/8/layout/hierarchy2"/>
    <dgm:cxn modelId="{C4D5930C-272B-423F-947C-CC986EEF032E}" type="presOf" srcId="{77461E39-6499-42F9-9976-6FCD72E94FD6}" destId="{76BD3E55-FDDB-4098-9C94-67FC6AF6CBF5}" srcOrd="0" destOrd="0" presId="urn:microsoft.com/office/officeart/2005/8/layout/hierarchy2"/>
    <dgm:cxn modelId="{31669FF9-35AB-47DA-AE3E-4F71D2436DC0}" type="presOf" srcId="{2A054DB5-41C5-44CB-9A1A-358495440BCE}" destId="{F966280C-A018-48FA-8611-A4F68813F863}" srcOrd="0" destOrd="0" presId="urn:microsoft.com/office/officeart/2005/8/layout/hierarchy2"/>
    <dgm:cxn modelId="{C3308961-71ED-4F84-86EB-6B01D1CC9EC2}" type="presOf" srcId="{6BF6D01F-E389-4799-A789-47469C6588D3}" destId="{EBE2DDFC-2A83-4226-8DE3-6690DA7268E6}" srcOrd="0" destOrd="0" presId="urn:microsoft.com/office/officeart/2005/8/layout/hierarchy2"/>
    <dgm:cxn modelId="{5BBC4311-F4B7-405E-87F0-C34604396ABC}" type="presOf" srcId="{6A466891-E94E-4CBD-9413-D19998F715E7}" destId="{64FA3161-1F46-43A8-9113-6E03375AE1D2}" srcOrd="0" destOrd="0" presId="urn:microsoft.com/office/officeart/2005/8/layout/hierarchy2"/>
    <dgm:cxn modelId="{BAD062B2-6A3C-4082-BD1E-CAB6089D04CF}" type="presOf" srcId="{4F5FEEC5-3C86-453C-BF21-7EB7CFF0E910}" destId="{45632593-1E0F-4D92-883F-D0F15A6644A4}" srcOrd="0" destOrd="0" presId="urn:microsoft.com/office/officeart/2005/8/layout/hierarchy2"/>
    <dgm:cxn modelId="{36C69EB1-46EE-417C-B4BC-7ED0B741FD64}" type="presOf" srcId="{0E3586B1-40EA-480E-8B07-2A27657D236B}" destId="{522B4A2F-7F6D-4F7D-806F-38B87538B2B4}" srcOrd="1" destOrd="0" presId="urn:microsoft.com/office/officeart/2005/8/layout/hierarchy2"/>
    <dgm:cxn modelId="{016340ED-9342-46B4-88D1-A744B7F64519}" type="presOf" srcId="{4CD87000-C1C9-4E3D-B26A-22C21B314B27}" destId="{1C880C8A-CA79-4FE5-94CE-E016416A898E}" srcOrd="1" destOrd="0" presId="urn:microsoft.com/office/officeart/2005/8/layout/hierarchy2"/>
    <dgm:cxn modelId="{487A6EED-3263-4BD4-AFEE-2AD5731BA2CF}" type="presOf" srcId="{20E71EE0-0885-48E6-A5E0-ED3EDC1F7B15}" destId="{14EDA755-43E5-4122-8A24-363423DA756B}" srcOrd="0" destOrd="0" presId="urn:microsoft.com/office/officeart/2005/8/layout/hierarchy2"/>
    <dgm:cxn modelId="{FA9EAE06-B775-438E-8E19-CFBCB96E8362}" type="presOf" srcId="{8426B59C-C9F0-4A2D-8FBC-0E45DF8198DD}" destId="{1922594E-0C30-49C9-BE1E-B03D046AFFD2}" srcOrd="1" destOrd="0" presId="urn:microsoft.com/office/officeart/2005/8/layout/hierarchy2"/>
    <dgm:cxn modelId="{FCC5D55E-12B2-448B-B942-8D971EB2EF8E}" type="presOf" srcId="{DE2236D1-3EFF-4AAF-8794-584A38F50238}" destId="{BD1F5475-3E77-4E5D-B7DE-E105DB7066B5}" srcOrd="0" destOrd="0" presId="urn:microsoft.com/office/officeart/2005/8/layout/hierarchy2"/>
    <dgm:cxn modelId="{9F43023D-820C-4A84-AB8D-ECD2B733AAE4}" type="presOf" srcId="{20E71EE0-0885-48E6-A5E0-ED3EDC1F7B15}" destId="{C63F2CC9-27AD-482A-A19F-51B579C8D208}" srcOrd="1" destOrd="0" presId="urn:microsoft.com/office/officeart/2005/8/layout/hierarchy2"/>
    <dgm:cxn modelId="{8EFA4479-D006-4139-866C-08ABF364DAC9}" srcId="{F4F03A74-92D3-427F-9565-7C39BD161393}" destId="{3B850035-6F12-4A92-94AF-F192B6E9CA43}" srcOrd="2" destOrd="0" parTransId="{2F7FA536-E0AD-4D07-8B3C-88459470D3C6}" sibTransId="{871B877C-917E-4DFC-97B5-0FEDBBBE38F1}"/>
    <dgm:cxn modelId="{89C5B91B-98B9-4A8C-8D1E-701D9898957C}" type="presOf" srcId="{81D7DBCC-3008-4CA4-9132-2CC67F20CDD3}" destId="{AFA7BA62-24E3-483E-84C6-CCA86735FEE6}" srcOrd="0" destOrd="0" presId="urn:microsoft.com/office/officeart/2005/8/layout/hierarchy2"/>
    <dgm:cxn modelId="{1BEB08DC-DC85-4C14-AC6F-015921DC5037}" type="presParOf" srcId="{2395DCA1-4424-447D-9831-0F1F0DAD58A3}" destId="{90D8C292-5809-494F-BC5F-61BF0524CDD2}" srcOrd="0" destOrd="0" presId="urn:microsoft.com/office/officeart/2005/8/layout/hierarchy2"/>
    <dgm:cxn modelId="{1BCFE2D2-7A28-4EA5-ADC3-5CE96B6A0E75}" type="presParOf" srcId="{90D8C292-5809-494F-BC5F-61BF0524CDD2}" destId="{D79F57D3-4DA2-4AC7-8012-A6527F79F808}" srcOrd="0" destOrd="0" presId="urn:microsoft.com/office/officeart/2005/8/layout/hierarchy2"/>
    <dgm:cxn modelId="{CE9B35CF-7CEC-4994-9978-1529AE5EB35D}" type="presParOf" srcId="{90D8C292-5809-494F-BC5F-61BF0524CDD2}" destId="{D37968AF-FB1D-41E5-803B-BCCA9BD5D9CB}" srcOrd="1" destOrd="0" presId="urn:microsoft.com/office/officeart/2005/8/layout/hierarchy2"/>
    <dgm:cxn modelId="{0DEBC61E-D266-4194-AE58-24E0633D2AF5}" type="presParOf" srcId="{D37968AF-FB1D-41E5-803B-BCCA9BD5D9CB}" destId="{BD1F5475-3E77-4E5D-B7DE-E105DB7066B5}" srcOrd="0" destOrd="0" presId="urn:microsoft.com/office/officeart/2005/8/layout/hierarchy2"/>
    <dgm:cxn modelId="{1C7B97F5-4150-4787-B5F2-D17E33B896EA}" type="presParOf" srcId="{BD1F5475-3E77-4E5D-B7DE-E105DB7066B5}" destId="{944D3F18-AF7E-462A-84D1-A1B17B78459D}" srcOrd="0" destOrd="0" presId="urn:microsoft.com/office/officeart/2005/8/layout/hierarchy2"/>
    <dgm:cxn modelId="{141D4E22-2B34-4E61-B35C-183E0DA11D23}" type="presParOf" srcId="{D37968AF-FB1D-41E5-803B-BCCA9BD5D9CB}" destId="{0ABF8145-0C10-4519-AA0D-8FD3E42531D6}" srcOrd="1" destOrd="0" presId="urn:microsoft.com/office/officeart/2005/8/layout/hierarchy2"/>
    <dgm:cxn modelId="{B6E22236-6B2E-45A4-96C1-3728AA92D3B3}" type="presParOf" srcId="{0ABF8145-0C10-4519-AA0D-8FD3E42531D6}" destId="{BF7F606F-E95F-4452-9419-7BF7C7AD7AAC}" srcOrd="0" destOrd="0" presId="urn:microsoft.com/office/officeart/2005/8/layout/hierarchy2"/>
    <dgm:cxn modelId="{58687CD6-8B87-475D-9876-21CA31013603}" type="presParOf" srcId="{0ABF8145-0C10-4519-AA0D-8FD3E42531D6}" destId="{503C8BC4-CACF-4968-9339-F5B9241BCD98}" srcOrd="1" destOrd="0" presId="urn:microsoft.com/office/officeart/2005/8/layout/hierarchy2"/>
    <dgm:cxn modelId="{CF2A522A-EC56-43F9-9A38-907B5279DDA1}" type="presParOf" srcId="{503C8BC4-CACF-4968-9339-F5B9241BCD98}" destId="{BDB95BBC-8348-4E9A-8DDB-5BDDF663135A}" srcOrd="0" destOrd="0" presId="urn:microsoft.com/office/officeart/2005/8/layout/hierarchy2"/>
    <dgm:cxn modelId="{45327A72-0370-4D85-8EF6-B572A6E2803A}" type="presParOf" srcId="{BDB95BBC-8348-4E9A-8DDB-5BDDF663135A}" destId="{A8BA7ABC-8717-411F-871B-D96F4A86CCF1}" srcOrd="0" destOrd="0" presId="urn:microsoft.com/office/officeart/2005/8/layout/hierarchy2"/>
    <dgm:cxn modelId="{5B162CEE-555F-4D22-923E-535A749D9814}" type="presParOf" srcId="{503C8BC4-CACF-4968-9339-F5B9241BCD98}" destId="{59B93C27-6531-437C-8675-5C61A913EE67}" srcOrd="1" destOrd="0" presId="urn:microsoft.com/office/officeart/2005/8/layout/hierarchy2"/>
    <dgm:cxn modelId="{9C5F182E-4FBC-4C42-8CD0-7DCC36A0A59D}" type="presParOf" srcId="{59B93C27-6531-437C-8675-5C61A913EE67}" destId="{76BD3E55-FDDB-4098-9C94-67FC6AF6CBF5}" srcOrd="0" destOrd="0" presId="urn:microsoft.com/office/officeart/2005/8/layout/hierarchy2"/>
    <dgm:cxn modelId="{005899DC-C5F5-497D-B682-C6D80D74C644}" type="presParOf" srcId="{59B93C27-6531-437C-8675-5C61A913EE67}" destId="{04294C37-8DC5-4269-AA8B-B101A24CEA9C}" srcOrd="1" destOrd="0" presId="urn:microsoft.com/office/officeart/2005/8/layout/hierarchy2"/>
    <dgm:cxn modelId="{F0685B55-3997-459E-A399-CE35CFF7F8A5}" type="presParOf" srcId="{503C8BC4-CACF-4968-9339-F5B9241BCD98}" destId="{2F876275-78C2-4680-8338-715F1BF70E74}" srcOrd="2" destOrd="0" presId="urn:microsoft.com/office/officeart/2005/8/layout/hierarchy2"/>
    <dgm:cxn modelId="{779C0E56-089D-49E7-848E-1795D8C25E90}" type="presParOf" srcId="{2F876275-78C2-4680-8338-715F1BF70E74}" destId="{30BEBE86-2917-48CD-95FF-1C240B3D348C}" srcOrd="0" destOrd="0" presId="urn:microsoft.com/office/officeart/2005/8/layout/hierarchy2"/>
    <dgm:cxn modelId="{97E4ADF3-3A98-4E85-8F75-128E3542B404}" type="presParOf" srcId="{503C8BC4-CACF-4968-9339-F5B9241BCD98}" destId="{57BB0C27-B40B-4653-B3A9-369DB8E19EF6}" srcOrd="3" destOrd="0" presId="urn:microsoft.com/office/officeart/2005/8/layout/hierarchy2"/>
    <dgm:cxn modelId="{B185BEAB-DEB6-421C-952B-B3E371921A31}" type="presParOf" srcId="{57BB0C27-B40B-4653-B3A9-369DB8E19EF6}" destId="{49CAF225-7F6F-4DAF-9100-7D2E1E525894}" srcOrd="0" destOrd="0" presId="urn:microsoft.com/office/officeart/2005/8/layout/hierarchy2"/>
    <dgm:cxn modelId="{8DA9CB62-D0E7-4F07-A421-54BD3F4BB3BF}" type="presParOf" srcId="{57BB0C27-B40B-4653-B3A9-369DB8E19EF6}" destId="{AE6D2F16-ED36-4DCB-AB63-29CA0B1A9A53}" srcOrd="1" destOrd="0" presId="urn:microsoft.com/office/officeart/2005/8/layout/hierarchy2"/>
    <dgm:cxn modelId="{C1259A7B-21D0-45C4-BC8E-7E4448697060}" type="presParOf" srcId="{503C8BC4-CACF-4968-9339-F5B9241BCD98}" destId="{4CF6931F-E28C-4555-A7C5-6F2DBA3F43D2}" srcOrd="4" destOrd="0" presId="urn:microsoft.com/office/officeart/2005/8/layout/hierarchy2"/>
    <dgm:cxn modelId="{0EFB841B-9BD1-4CE1-BAE1-83A7E9E22044}" type="presParOf" srcId="{4CF6931F-E28C-4555-A7C5-6F2DBA3F43D2}" destId="{1C880C8A-CA79-4FE5-94CE-E016416A898E}" srcOrd="0" destOrd="0" presId="urn:microsoft.com/office/officeart/2005/8/layout/hierarchy2"/>
    <dgm:cxn modelId="{CB7C4F8D-2012-4B9D-AF99-5413A579AF70}" type="presParOf" srcId="{503C8BC4-CACF-4968-9339-F5B9241BCD98}" destId="{76D230A2-2C0A-41BB-8F33-F63BAD258B5F}" srcOrd="5" destOrd="0" presId="urn:microsoft.com/office/officeart/2005/8/layout/hierarchy2"/>
    <dgm:cxn modelId="{90C1D988-608B-481A-8342-6CAAF2412D0B}" type="presParOf" srcId="{76D230A2-2C0A-41BB-8F33-F63BAD258B5F}" destId="{12C597EF-134C-4BA4-AF3D-C27167EC331F}" srcOrd="0" destOrd="0" presId="urn:microsoft.com/office/officeart/2005/8/layout/hierarchy2"/>
    <dgm:cxn modelId="{D9EC7846-744D-40D4-94C2-71D5BE142E3A}" type="presParOf" srcId="{76D230A2-2C0A-41BB-8F33-F63BAD258B5F}" destId="{6AF7A8CD-2985-49E4-9023-3DFE4496037E}" srcOrd="1" destOrd="0" presId="urn:microsoft.com/office/officeart/2005/8/layout/hierarchy2"/>
    <dgm:cxn modelId="{7BB039AE-E063-44A0-8A86-6BB17832DAD2}" type="presParOf" srcId="{503C8BC4-CACF-4968-9339-F5B9241BCD98}" destId="{F966280C-A018-48FA-8611-A4F68813F863}" srcOrd="6" destOrd="0" presId="urn:microsoft.com/office/officeart/2005/8/layout/hierarchy2"/>
    <dgm:cxn modelId="{7D1BB6DE-B7D9-40D2-9028-0161144C68B8}" type="presParOf" srcId="{F966280C-A018-48FA-8611-A4F68813F863}" destId="{9A3CEAD8-CE24-47BD-8D22-292973762280}" srcOrd="0" destOrd="0" presId="urn:microsoft.com/office/officeart/2005/8/layout/hierarchy2"/>
    <dgm:cxn modelId="{53FFD42C-9836-4B1E-B040-4EFF88714218}" type="presParOf" srcId="{503C8BC4-CACF-4968-9339-F5B9241BCD98}" destId="{BA529328-AFE8-4BEB-A869-A7C26B9F32B3}" srcOrd="7" destOrd="0" presId="urn:microsoft.com/office/officeart/2005/8/layout/hierarchy2"/>
    <dgm:cxn modelId="{12FDEC09-191B-4208-8D20-579504A397C2}" type="presParOf" srcId="{BA529328-AFE8-4BEB-A869-A7C26B9F32B3}" destId="{0038D340-7F11-4FB0-B83F-C647E7F222AD}" srcOrd="0" destOrd="0" presId="urn:microsoft.com/office/officeart/2005/8/layout/hierarchy2"/>
    <dgm:cxn modelId="{7A3C5AEB-7795-45D4-BF16-A80333218C0F}" type="presParOf" srcId="{BA529328-AFE8-4BEB-A869-A7C26B9F32B3}" destId="{8C47079F-F05D-4275-94E4-2D83869A970E}" srcOrd="1" destOrd="0" presId="urn:microsoft.com/office/officeart/2005/8/layout/hierarchy2"/>
    <dgm:cxn modelId="{8D766D62-6012-43B5-871F-EE2151661A43}" type="presParOf" srcId="{503C8BC4-CACF-4968-9339-F5B9241BCD98}" destId="{45632593-1E0F-4D92-883F-D0F15A6644A4}" srcOrd="8" destOrd="0" presId="urn:microsoft.com/office/officeart/2005/8/layout/hierarchy2"/>
    <dgm:cxn modelId="{D8EC980F-004E-4551-8D66-0C2A102E469D}" type="presParOf" srcId="{45632593-1E0F-4D92-883F-D0F15A6644A4}" destId="{C4925CC2-10CD-4621-940D-4D0BC9E8BC2E}" srcOrd="0" destOrd="0" presId="urn:microsoft.com/office/officeart/2005/8/layout/hierarchy2"/>
    <dgm:cxn modelId="{EE112329-8A18-4AE2-AD62-73DAF3B47238}" type="presParOf" srcId="{503C8BC4-CACF-4968-9339-F5B9241BCD98}" destId="{61E4C871-CD1E-42EA-8DC1-904493BA1990}" srcOrd="9" destOrd="0" presId="urn:microsoft.com/office/officeart/2005/8/layout/hierarchy2"/>
    <dgm:cxn modelId="{A4B9C4D5-64B1-41F6-8419-9E2FC7567877}" type="presParOf" srcId="{61E4C871-CD1E-42EA-8DC1-904493BA1990}" destId="{CFCEAF40-AC0C-4E4C-AE2E-68AB4441A315}" srcOrd="0" destOrd="0" presId="urn:microsoft.com/office/officeart/2005/8/layout/hierarchy2"/>
    <dgm:cxn modelId="{CE515DAD-8A5D-415E-9286-63927D330909}" type="presParOf" srcId="{61E4C871-CD1E-42EA-8DC1-904493BA1990}" destId="{1118CF00-C4A7-4A05-A24A-E0A0990EAA13}" srcOrd="1" destOrd="0" presId="urn:microsoft.com/office/officeart/2005/8/layout/hierarchy2"/>
    <dgm:cxn modelId="{1E1F170C-0D57-4505-B761-D1B0FD3D9D92}" type="presParOf" srcId="{503C8BC4-CACF-4968-9339-F5B9241BCD98}" destId="{14EDA755-43E5-4122-8A24-363423DA756B}" srcOrd="10" destOrd="0" presId="urn:microsoft.com/office/officeart/2005/8/layout/hierarchy2"/>
    <dgm:cxn modelId="{CE0A160B-9AF1-42E6-A29A-B8792E498692}" type="presParOf" srcId="{14EDA755-43E5-4122-8A24-363423DA756B}" destId="{C63F2CC9-27AD-482A-A19F-51B579C8D208}" srcOrd="0" destOrd="0" presId="urn:microsoft.com/office/officeart/2005/8/layout/hierarchy2"/>
    <dgm:cxn modelId="{B0CD058A-3F6F-49A6-9C00-62333F44BF17}" type="presParOf" srcId="{503C8BC4-CACF-4968-9339-F5B9241BCD98}" destId="{EC8B8D92-383A-45CC-9E44-D0BDBD49AAA8}" srcOrd="11" destOrd="0" presId="urn:microsoft.com/office/officeart/2005/8/layout/hierarchy2"/>
    <dgm:cxn modelId="{3D3240AD-420F-4B87-9599-A2C3EC4DDE6C}" type="presParOf" srcId="{EC8B8D92-383A-45CC-9E44-D0BDBD49AAA8}" destId="{B45CA978-D5CD-4F9F-846F-3C98D9583304}" srcOrd="0" destOrd="0" presId="urn:microsoft.com/office/officeart/2005/8/layout/hierarchy2"/>
    <dgm:cxn modelId="{70BCBF20-35A4-4C2D-9020-2335B36CCE59}" type="presParOf" srcId="{EC8B8D92-383A-45CC-9E44-D0BDBD49AAA8}" destId="{45417C09-35A0-4FD4-9CFE-060718C2B8C9}" srcOrd="1" destOrd="0" presId="urn:microsoft.com/office/officeart/2005/8/layout/hierarchy2"/>
    <dgm:cxn modelId="{8BD3EFDC-FA5E-430D-AD72-F0E8AD32719B}" type="presParOf" srcId="{503C8BC4-CACF-4968-9339-F5B9241BCD98}" destId="{9382C73F-F1F3-4E9E-8C7C-A8D78C1CD4DF}" srcOrd="12" destOrd="0" presId="urn:microsoft.com/office/officeart/2005/8/layout/hierarchy2"/>
    <dgm:cxn modelId="{457B3946-03CA-48FB-A840-42C8B7143BD4}" type="presParOf" srcId="{9382C73F-F1F3-4E9E-8C7C-A8D78C1CD4DF}" destId="{FB37DC10-FBEF-4E26-B330-C2575BFD5362}" srcOrd="0" destOrd="0" presId="urn:microsoft.com/office/officeart/2005/8/layout/hierarchy2"/>
    <dgm:cxn modelId="{AC2325E1-F871-4AA0-B4A4-6E834DC5E4AA}" type="presParOf" srcId="{503C8BC4-CACF-4968-9339-F5B9241BCD98}" destId="{0D3261E6-0606-4F51-B32A-7F689E22FC6A}" srcOrd="13" destOrd="0" presId="urn:microsoft.com/office/officeart/2005/8/layout/hierarchy2"/>
    <dgm:cxn modelId="{F61E5AD5-DEDA-4046-A1E7-575E04357F2C}" type="presParOf" srcId="{0D3261E6-0606-4F51-B32A-7F689E22FC6A}" destId="{8D199521-F2D8-4D5F-8368-AAB83285BA03}" srcOrd="0" destOrd="0" presId="urn:microsoft.com/office/officeart/2005/8/layout/hierarchy2"/>
    <dgm:cxn modelId="{056950D6-1E48-45E3-A67A-E354851A7A9D}" type="presParOf" srcId="{0D3261E6-0606-4F51-B32A-7F689E22FC6A}" destId="{3BB49684-F987-4F52-955A-CE908619D12B}" srcOrd="1" destOrd="0" presId="urn:microsoft.com/office/officeart/2005/8/layout/hierarchy2"/>
    <dgm:cxn modelId="{21EE7C3E-CF60-44C4-9B21-9E2D293D7781}" type="presParOf" srcId="{503C8BC4-CACF-4968-9339-F5B9241BCD98}" destId="{A2A501F0-159F-4410-B39B-53D5D319D750}" srcOrd="14" destOrd="0" presId="urn:microsoft.com/office/officeart/2005/8/layout/hierarchy2"/>
    <dgm:cxn modelId="{9BAE4DA0-D06A-4C92-A949-C15218230B3C}" type="presParOf" srcId="{A2A501F0-159F-4410-B39B-53D5D319D750}" destId="{1922594E-0C30-49C9-BE1E-B03D046AFFD2}" srcOrd="0" destOrd="0" presId="urn:microsoft.com/office/officeart/2005/8/layout/hierarchy2"/>
    <dgm:cxn modelId="{01E99723-257C-43E7-9047-5399E9E14B37}" type="presParOf" srcId="{503C8BC4-CACF-4968-9339-F5B9241BCD98}" destId="{6B5B56C9-A189-4686-B188-1F7124433820}" srcOrd="15" destOrd="0" presId="urn:microsoft.com/office/officeart/2005/8/layout/hierarchy2"/>
    <dgm:cxn modelId="{E1F88AC9-563B-4005-A68A-B54145A4F205}" type="presParOf" srcId="{6B5B56C9-A189-4686-B188-1F7124433820}" destId="{36D87837-4C05-477A-9106-470E3C77E00D}" srcOrd="0" destOrd="0" presId="urn:microsoft.com/office/officeart/2005/8/layout/hierarchy2"/>
    <dgm:cxn modelId="{8CFF6416-C499-41EF-858B-DA711BE19C22}" type="presParOf" srcId="{6B5B56C9-A189-4686-B188-1F7124433820}" destId="{96ED6332-5BCD-4D60-8C24-85503F1A0143}" srcOrd="1" destOrd="0" presId="urn:microsoft.com/office/officeart/2005/8/layout/hierarchy2"/>
    <dgm:cxn modelId="{F757CFDA-ABEA-4007-9E5D-6632C9775466}" type="presParOf" srcId="{96ED6332-5BCD-4D60-8C24-85503F1A0143}" destId="{86B892FE-DC0A-4F13-B891-446028EF9397}" srcOrd="0" destOrd="0" presId="urn:microsoft.com/office/officeart/2005/8/layout/hierarchy2"/>
    <dgm:cxn modelId="{9B0BCBB4-4BF6-455A-922A-2982A2878C59}" type="presParOf" srcId="{86B892FE-DC0A-4F13-B891-446028EF9397}" destId="{F0F5F736-2FA8-4D78-8B7A-EFA7198465EC}" srcOrd="0" destOrd="0" presId="urn:microsoft.com/office/officeart/2005/8/layout/hierarchy2"/>
    <dgm:cxn modelId="{089CDEB0-96F5-478D-BB75-2DC904CE24AB}" type="presParOf" srcId="{96ED6332-5BCD-4D60-8C24-85503F1A0143}" destId="{C7E62519-675B-4D1E-B049-1F11AF992B7D}" srcOrd="1" destOrd="0" presId="urn:microsoft.com/office/officeart/2005/8/layout/hierarchy2"/>
    <dgm:cxn modelId="{1C7A10A3-D3F2-431C-B60E-AF8C337ED628}" type="presParOf" srcId="{C7E62519-675B-4D1E-B049-1F11AF992B7D}" destId="{5658251F-6018-4316-99DE-0C30F9BC2E18}" srcOrd="0" destOrd="0" presId="urn:microsoft.com/office/officeart/2005/8/layout/hierarchy2"/>
    <dgm:cxn modelId="{BBDA458E-13AC-45BB-8CCF-3400758D541A}" type="presParOf" srcId="{C7E62519-675B-4D1E-B049-1F11AF992B7D}" destId="{722C3F74-CDBF-477C-918D-D7A5A71683E3}" srcOrd="1" destOrd="0" presId="urn:microsoft.com/office/officeart/2005/8/layout/hierarchy2"/>
    <dgm:cxn modelId="{8DE3EBEE-7779-427D-A3D2-D96AB2FE1754}" type="presParOf" srcId="{96ED6332-5BCD-4D60-8C24-85503F1A0143}" destId="{DA149A45-2DFA-4A38-A50A-1133A24A8699}" srcOrd="2" destOrd="0" presId="urn:microsoft.com/office/officeart/2005/8/layout/hierarchy2"/>
    <dgm:cxn modelId="{28FC82BD-9D46-40D3-B7E3-BABE7162985E}" type="presParOf" srcId="{DA149A45-2DFA-4A38-A50A-1133A24A8699}" destId="{2A964D12-AE1E-4858-ACD4-4C48A1F12BF7}" srcOrd="0" destOrd="0" presId="urn:microsoft.com/office/officeart/2005/8/layout/hierarchy2"/>
    <dgm:cxn modelId="{C3B35CFB-B8F8-49D6-A865-A55E093A1D43}" type="presParOf" srcId="{96ED6332-5BCD-4D60-8C24-85503F1A0143}" destId="{8592EECA-420D-49F0-A3A6-CA84A56EFE7F}" srcOrd="3" destOrd="0" presId="urn:microsoft.com/office/officeart/2005/8/layout/hierarchy2"/>
    <dgm:cxn modelId="{64774A47-B7AD-413D-B2B2-1C3D0A90AA48}" type="presParOf" srcId="{8592EECA-420D-49F0-A3A6-CA84A56EFE7F}" destId="{D5F43118-2317-49C8-B031-9413DF620D24}" srcOrd="0" destOrd="0" presId="urn:microsoft.com/office/officeart/2005/8/layout/hierarchy2"/>
    <dgm:cxn modelId="{22B19F16-F835-4378-B045-AA7C50D0FD00}" type="presParOf" srcId="{8592EECA-420D-49F0-A3A6-CA84A56EFE7F}" destId="{EE8E6A2B-BBD5-45B0-9370-46B9F0EF306A}" srcOrd="1" destOrd="0" presId="urn:microsoft.com/office/officeart/2005/8/layout/hierarchy2"/>
    <dgm:cxn modelId="{A504C5E0-F6AD-40A5-9AB7-584C14E8E832}" type="presParOf" srcId="{96ED6332-5BCD-4D60-8C24-85503F1A0143}" destId="{7BE05DE5-5705-4346-AB3F-F98F2CDAF744}" srcOrd="4" destOrd="0" presId="urn:microsoft.com/office/officeart/2005/8/layout/hierarchy2"/>
    <dgm:cxn modelId="{057B4314-856E-4544-A9CE-8FE4DA23538D}" type="presParOf" srcId="{7BE05DE5-5705-4346-AB3F-F98F2CDAF744}" destId="{F82FD0E9-FB82-47CD-9DAF-C874D12BC624}" srcOrd="0" destOrd="0" presId="urn:microsoft.com/office/officeart/2005/8/layout/hierarchy2"/>
    <dgm:cxn modelId="{A7C93123-5539-4DCF-B861-562D67B3F325}" type="presParOf" srcId="{96ED6332-5BCD-4D60-8C24-85503F1A0143}" destId="{E8AE583F-95C1-4363-95DD-18C89E8EC9D5}" srcOrd="5" destOrd="0" presId="urn:microsoft.com/office/officeart/2005/8/layout/hierarchy2"/>
    <dgm:cxn modelId="{7657DEF3-B9EF-4165-97C1-79242C25098C}" type="presParOf" srcId="{E8AE583F-95C1-4363-95DD-18C89E8EC9D5}" destId="{4F88026D-F2E3-4BE4-9C97-DFC0127FD930}" srcOrd="0" destOrd="0" presId="urn:microsoft.com/office/officeart/2005/8/layout/hierarchy2"/>
    <dgm:cxn modelId="{2DBE41F7-C878-4258-9A46-8E6505A0321B}" type="presParOf" srcId="{E8AE583F-95C1-4363-95DD-18C89E8EC9D5}" destId="{C7766A68-1454-4CCC-AEAE-B4DB582AC068}" srcOrd="1" destOrd="0" presId="urn:microsoft.com/office/officeart/2005/8/layout/hierarchy2"/>
    <dgm:cxn modelId="{13F98EE4-BE9B-4CF1-B0F8-39EE84EB32C1}" type="presParOf" srcId="{96ED6332-5BCD-4D60-8C24-85503F1A0143}" destId="{FD001396-56EA-42EF-BDC5-83D22956E990}" srcOrd="6" destOrd="0" presId="urn:microsoft.com/office/officeart/2005/8/layout/hierarchy2"/>
    <dgm:cxn modelId="{7856990B-A09B-4EAD-B7AD-12B32232A0AD}" type="presParOf" srcId="{FD001396-56EA-42EF-BDC5-83D22956E990}" destId="{522B4A2F-7F6D-4F7D-806F-38B87538B2B4}" srcOrd="0" destOrd="0" presId="urn:microsoft.com/office/officeart/2005/8/layout/hierarchy2"/>
    <dgm:cxn modelId="{69E025E5-D49E-464A-BB1F-698B1F592167}" type="presParOf" srcId="{96ED6332-5BCD-4D60-8C24-85503F1A0143}" destId="{D8B91C96-44E8-4B02-BBF6-A2CCC4F32350}" srcOrd="7" destOrd="0" presId="urn:microsoft.com/office/officeart/2005/8/layout/hierarchy2"/>
    <dgm:cxn modelId="{5D18C6DD-D57F-4693-B335-E37712BFB453}" type="presParOf" srcId="{D8B91C96-44E8-4B02-BBF6-A2CCC4F32350}" destId="{64FA3161-1F46-43A8-9113-6E03375AE1D2}" srcOrd="0" destOrd="0" presId="urn:microsoft.com/office/officeart/2005/8/layout/hierarchy2"/>
    <dgm:cxn modelId="{D1E5AFC8-A123-4189-AD26-06AE6F7B4DD8}" type="presParOf" srcId="{D8B91C96-44E8-4B02-BBF6-A2CCC4F32350}" destId="{31323CA7-B380-4A33-93FC-7A9F733A4035}" srcOrd="1" destOrd="0" presId="urn:microsoft.com/office/officeart/2005/8/layout/hierarchy2"/>
    <dgm:cxn modelId="{B7C1C5F9-381C-46F9-97F3-4207BC00FCC7}" type="presParOf" srcId="{31323CA7-B380-4A33-93FC-7A9F733A4035}" destId="{AFA7BA62-24E3-483E-84C6-CCA86735FEE6}" srcOrd="0" destOrd="0" presId="urn:microsoft.com/office/officeart/2005/8/layout/hierarchy2"/>
    <dgm:cxn modelId="{08086A22-C340-4615-A125-ED815718BB27}" type="presParOf" srcId="{AFA7BA62-24E3-483E-84C6-CCA86735FEE6}" destId="{CB5EDCF0-6FD3-407F-8058-6BA1683D39D0}" srcOrd="0" destOrd="0" presId="urn:microsoft.com/office/officeart/2005/8/layout/hierarchy2"/>
    <dgm:cxn modelId="{612499B0-042E-494E-B8B2-DF8FD0DC3F92}" type="presParOf" srcId="{31323CA7-B380-4A33-93FC-7A9F733A4035}" destId="{36D4CBC6-1B17-4292-A083-596B1BCE4AB6}" srcOrd="1" destOrd="0" presId="urn:microsoft.com/office/officeart/2005/8/layout/hierarchy2"/>
    <dgm:cxn modelId="{D83847F5-3D63-4EC4-ADA8-B30EB3109ECE}" type="presParOf" srcId="{36D4CBC6-1B17-4292-A083-596B1BCE4AB6}" destId="{EBE2DDFC-2A83-4226-8DE3-6690DA7268E6}" srcOrd="0" destOrd="0" presId="urn:microsoft.com/office/officeart/2005/8/layout/hierarchy2"/>
    <dgm:cxn modelId="{B7D585BD-8FE0-4854-A078-221B49235423}" type="presParOf" srcId="{36D4CBC6-1B17-4292-A083-596B1BCE4AB6}" destId="{6747EAB7-8371-4A14-B1E9-478A7017AAF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6D743E-FB75-4E47-9E18-715906C5528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BC2FD9-4223-4F39-8652-3F7669419877}">
      <dgm:prSet phldrT="[Texto]" custT="1"/>
      <dgm:spPr/>
      <dgm:t>
        <a:bodyPr/>
        <a:lstStyle/>
        <a:p>
          <a:r>
            <a:rPr lang="en-US" sz="1000" dirty="0" smtClean="0"/>
            <a:t>BEIJING CALOCUBE SET-UP</a:t>
          </a:r>
          <a:endParaRPr lang="en-US" sz="1000" dirty="0"/>
        </a:p>
      </dgm:t>
    </dgm:pt>
    <dgm:pt modelId="{DDC5F73D-06C3-4F55-BD4C-2926443791EA}" type="parTrans" cxnId="{7F4727D4-BC5E-48E5-8F6F-9BFBAFFE8E1E}">
      <dgm:prSet/>
      <dgm:spPr/>
      <dgm:t>
        <a:bodyPr/>
        <a:lstStyle/>
        <a:p>
          <a:endParaRPr lang="en-US"/>
        </a:p>
      </dgm:t>
    </dgm:pt>
    <dgm:pt modelId="{DB8FE514-F144-4450-9C74-F146DA8E0927}" type="sibTrans" cxnId="{7F4727D4-BC5E-48E5-8F6F-9BFBAFFE8E1E}">
      <dgm:prSet/>
      <dgm:spPr/>
      <dgm:t>
        <a:bodyPr/>
        <a:lstStyle/>
        <a:p>
          <a:endParaRPr lang="en-US"/>
        </a:p>
      </dgm:t>
    </dgm:pt>
    <dgm:pt modelId="{96D5F9A6-847C-4C8A-82FE-E379BF3E93B3}">
      <dgm:prSet phldrT="[Texto]" custT="1"/>
      <dgm:spPr/>
      <dgm:t>
        <a:bodyPr/>
        <a:lstStyle/>
        <a:p>
          <a:r>
            <a:rPr lang="en-US" sz="1000" dirty="0" smtClean="0"/>
            <a:t>T+ROC1</a:t>
          </a:r>
          <a:endParaRPr lang="en-US" sz="1000" dirty="0"/>
        </a:p>
      </dgm:t>
    </dgm:pt>
    <dgm:pt modelId="{8D7556B8-D54B-4A6D-8E8C-6BA961EF640E}" type="parTrans" cxnId="{6F948B95-86A8-4CDA-9705-74E3BEB21515}">
      <dgm:prSet/>
      <dgm:spPr/>
      <dgm:t>
        <a:bodyPr/>
        <a:lstStyle/>
        <a:p>
          <a:endParaRPr lang="en-US"/>
        </a:p>
      </dgm:t>
    </dgm:pt>
    <dgm:pt modelId="{2A77EC7D-0936-49D8-8595-A5C5A61AAE0D}" type="sibTrans" cxnId="{6F948B95-86A8-4CDA-9705-74E3BEB21515}">
      <dgm:prSet/>
      <dgm:spPr/>
      <dgm:t>
        <a:bodyPr/>
        <a:lstStyle/>
        <a:p>
          <a:endParaRPr lang="en-US"/>
        </a:p>
      </dgm:t>
    </dgm:pt>
    <dgm:pt modelId="{F9B56113-0538-4305-B1C0-2A33BC33D01D}">
      <dgm:prSet phldrT="[Texto]" custT="1"/>
      <dgm:spPr/>
      <dgm:t>
        <a:bodyPr/>
        <a:lstStyle/>
        <a:p>
          <a:r>
            <a:rPr lang="en-US" sz="1000" dirty="0" smtClean="0"/>
            <a:t>T+ROC2</a:t>
          </a:r>
          <a:endParaRPr lang="en-US" sz="1000" dirty="0"/>
        </a:p>
      </dgm:t>
    </dgm:pt>
    <dgm:pt modelId="{6D40688C-3452-4B94-92F8-B4B5EDB0B362}" type="parTrans" cxnId="{B36A1CE4-AF1D-42CF-A317-E77B302A73BB}">
      <dgm:prSet/>
      <dgm:spPr/>
      <dgm:t>
        <a:bodyPr/>
        <a:lstStyle/>
        <a:p>
          <a:endParaRPr lang="en-US"/>
        </a:p>
      </dgm:t>
    </dgm:pt>
    <dgm:pt modelId="{77B838B9-F714-43AE-BA51-20DBCCD14F87}" type="sibTrans" cxnId="{B36A1CE4-AF1D-42CF-A317-E77B302A73BB}">
      <dgm:prSet/>
      <dgm:spPr/>
      <dgm:t>
        <a:bodyPr/>
        <a:lstStyle/>
        <a:p>
          <a:endParaRPr lang="en-US"/>
        </a:p>
      </dgm:t>
    </dgm:pt>
    <dgm:pt modelId="{886FC68D-D748-4C95-A1F4-CD20E66FE967}">
      <dgm:prSet phldrT="[Texto]" custT="1"/>
      <dgm:spPr/>
      <dgm:t>
        <a:bodyPr/>
        <a:lstStyle/>
        <a:p>
          <a:r>
            <a:rPr lang="en-US" sz="1000" dirty="0" smtClean="0"/>
            <a:t>SOFTWARE</a:t>
          </a:r>
          <a:endParaRPr lang="en-US" sz="1000" dirty="0"/>
        </a:p>
      </dgm:t>
    </dgm:pt>
    <dgm:pt modelId="{4D8426A0-E605-4F82-BBFB-C3D1DC20C17E}" type="parTrans" cxnId="{0FCDCB39-9BD5-4E13-B66C-A00353D4A6D9}">
      <dgm:prSet/>
      <dgm:spPr/>
      <dgm:t>
        <a:bodyPr/>
        <a:lstStyle/>
        <a:p>
          <a:endParaRPr lang="en-US"/>
        </a:p>
      </dgm:t>
    </dgm:pt>
    <dgm:pt modelId="{13A16007-6DD5-4AD1-8A32-EBE9FE197DBA}" type="sibTrans" cxnId="{0FCDCB39-9BD5-4E13-B66C-A00353D4A6D9}">
      <dgm:prSet/>
      <dgm:spPr/>
      <dgm:t>
        <a:bodyPr/>
        <a:lstStyle/>
        <a:p>
          <a:endParaRPr lang="en-US"/>
        </a:p>
      </dgm:t>
    </dgm:pt>
    <dgm:pt modelId="{4B8C8042-FF88-401D-AF77-812182D08187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n-US" sz="900" dirty="0" smtClean="0"/>
            <a:t>TROC1_1B0C.mcs</a:t>
          </a:r>
          <a:endParaRPr lang="en-US" sz="900" dirty="0"/>
        </a:p>
      </dgm:t>
    </dgm:pt>
    <dgm:pt modelId="{82295BE8-1853-4958-BEDD-A0AB6F1F2A6F}" type="parTrans" cxnId="{981A123E-DE71-4898-AB2D-ED658E563660}">
      <dgm:prSet/>
      <dgm:spPr/>
      <dgm:t>
        <a:bodyPr/>
        <a:lstStyle/>
        <a:p>
          <a:endParaRPr lang="en-US"/>
        </a:p>
      </dgm:t>
    </dgm:pt>
    <dgm:pt modelId="{4E428726-5C04-4EFF-B4EF-5F0FA6FCF8E9}" type="sibTrans" cxnId="{981A123E-DE71-4898-AB2D-ED658E563660}">
      <dgm:prSet/>
      <dgm:spPr/>
      <dgm:t>
        <a:bodyPr/>
        <a:lstStyle/>
        <a:p>
          <a:endParaRPr lang="en-US"/>
        </a:p>
      </dgm:t>
    </dgm:pt>
    <dgm:pt modelId="{25DC5C7A-AEC8-4DB9-835B-CBC0C7E3AC3E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n-US" sz="800" dirty="0" smtClean="0"/>
            <a:t>TROC1_manual.docx</a:t>
          </a:r>
          <a:endParaRPr lang="en-US" sz="800" dirty="0"/>
        </a:p>
      </dgm:t>
    </dgm:pt>
    <dgm:pt modelId="{A04A424B-7346-4F9F-B64F-C8160D2F8931}" type="parTrans" cxnId="{70F39BD3-8B8E-4899-97B7-DD823893DBD8}">
      <dgm:prSet/>
      <dgm:spPr/>
      <dgm:t>
        <a:bodyPr/>
        <a:lstStyle/>
        <a:p>
          <a:endParaRPr lang="en-US"/>
        </a:p>
      </dgm:t>
    </dgm:pt>
    <dgm:pt modelId="{AC2183B4-C84F-497B-9DA5-83BB58B8FE43}" type="sibTrans" cxnId="{70F39BD3-8B8E-4899-97B7-DD823893DBD8}">
      <dgm:prSet/>
      <dgm:spPr/>
      <dgm:t>
        <a:bodyPr/>
        <a:lstStyle/>
        <a:p>
          <a:endParaRPr lang="en-US"/>
        </a:p>
      </dgm:t>
    </dgm:pt>
    <dgm:pt modelId="{B62A65D5-F1A2-4AD4-843B-57A6A1F52842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n-US" sz="700" dirty="0" smtClean="0"/>
            <a:t>CALOCUBE_ROC_1_01.pdf</a:t>
          </a:r>
          <a:endParaRPr lang="en-US" sz="700" dirty="0"/>
        </a:p>
      </dgm:t>
    </dgm:pt>
    <dgm:pt modelId="{3E86EC0F-CBDF-4725-B76F-7806E77E37D8}" type="parTrans" cxnId="{B211190D-A444-4529-8025-FAA9E2440429}">
      <dgm:prSet/>
      <dgm:spPr/>
      <dgm:t>
        <a:bodyPr/>
        <a:lstStyle/>
        <a:p>
          <a:endParaRPr lang="en-US"/>
        </a:p>
      </dgm:t>
    </dgm:pt>
    <dgm:pt modelId="{C0897436-04FC-4F18-9591-935E8FECC947}" type="sibTrans" cxnId="{B211190D-A444-4529-8025-FAA9E2440429}">
      <dgm:prSet/>
      <dgm:spPr/>
      <dgm:t>
        <a:bodyPr/>
        <a:lstStyle/>
        <a:p>
          <a:endParaRPr lang="en-US"/>
        </a:p>
      </dgm:t>
    </dgm:pt>
    <dgm:pt modelId="{F6CD81EE-214D-4896-BB86-CD62EC01706D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n-US" sz="1000" dirty="0" smtClean="0"/>
            <a:t>T+ROC2_v4.pdf</a:t>
          </a:r>
          <a:endParaRPr lang="en-US" sz="1000" dirty="0"/>
        </a:p>
      </dgm:t>
    </dgm:pt>
    <dgm:pt modelId="{7C52E866-A178-4F57-811A-E72BF171AA49}" type="parTrans" cxnId="{17AED852-73D8-4418-A01A-07A93A8C8547}">
      <dgm:prSet/>
      <dgm:spPr/>
      <dgm:t>
        <a:bodyPr/>
        <a:lstStyle/>
        <a:p>
          <a:endParaRPr lang="en-US"/>
        </a:p>
      </dgm:t>
    </dgm:pt>
    <dgm:pt modelId="{01185E4A-413E-4BBC-A537-05F33D987BE4}" type="sibTrans" cxnId="{17AED852-73D8-4418-A01A-07A93A8C8547}">
      <dgm:prSet/>
      <dgm:spPr/>
      <dgm:t>
        <a:bodyPr/>
        <a:lstStyle/>
        <a:p>
          <a:endParaRPr lang="en-US"/>
        </a:p>
      </dgm:t>
    </dgm:pt>
    <dgm:pt modelId="{8342CD5E-D579-45E9-B272-1ACB52C3D705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n-US" sz="1000" dirty="0" smtClean="0"/>
            <a:t>T+ROC2_v4.docx</a:t>
          </a:r>
          <a:endParaRPr lang="en-US" sz="1000" dirty="0"/>
        </a:p>
      </dgm:t>
    </dgm:pt>
    <dgm:pt modelId="{1B418452-902A-4D53-9908-4D1BC1000C2C}" type="parTrans" cxnId="{E892A862-5B1A-49B4-8F05-2C6C04728B0E}">
      <dgm:prSet/>
      <dgm:spPr/>
      <dgm:t>
        <a:bodyPr/>
        <a:lstStyle/>
        <a:p>
          <a:endParaRPr lang="en-US"/>
        </a:p>
      </dgm:t>
    </dgm:pt>
    <dgm:pt modelId="{19774B3A-F88B-4C06-8C58-F5D3EAB49565}" type="sibTrans" cxnId="{E892A862-5B1A-49B4-8F05-2C6C04728B0E}">
      <dgm:prSet/>
      <dgm:spPr/>
      <dgm:t>
        <a:bodyPr/>
        <a:lstStyle/>
        <a:p>
          <a:endParaRPr lang="en-US"/>
        </a:p>
      </dgm:t>
    </dgm:pt>
    <dgm:pt modelId="{70257215-12C9-44D4-BDC0-292D3504B44D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n-US" sz="800" dirty="0" smtClean="0"/>
            <a:t>T+ROC2_v1A11.mcs</a:t>
          </a:r>
          <a:endParaRPr lang="en-US" sz="800" dirty="0"/>
        </a:p>
      </dgm:t>
    </dgm:pt>
    <dgm:pt modelId="{156F38E2-D9FF-4C67-85A7-052DD89260FE}" type="parTrans" cxnId="{CCC3BF8A-5739-45AF-8201-C45CE3420E1F}">
      <dgm:prSet/>
      <dgm:spPr/>
      <dgm:t>
        <a:bodyPr/>
        <a:lstStyle/>
        <a:p>
          <a:endParaRPr lang="en-US"/>
        </a:p>
      </dgm:t>
    </dgm:pt>
    <dgm:pt modelId="{91649B28-1BCC-427D-A1A8-05718F5AD4BF}" type="sibTrans" cxnId="{CCC3BF8A-5739-45AF-8201-C45CE3420E1F}">
      <dgm:prSet/>
      <dgm:spPr/>
      <dgm:t>
        <a:bodyPr/>
        <a:lstStyle/>
        <a:p>
          <a:endParaRPr lang="en-US"/>
        </a:p>
      </dgm:t>
    </dgm:pt>
    <dgm:pt modelId="{764742B6-6EB7-4A87-9B6A-53521EF03610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n-US" sz="800" dirty="0" smtClean="0"/>
            <a:t>CALOCUBE_ROC_2_01.pdf</a:t>
          </a:r>
          <a:endParaRPr lang="en-US" sz="800" dirty="0"/>
        </a:p>
      </dgm:t>
    </dgm:pt>
    <dgm:pt modelId="{44F8CCCE-5178-4346-8EDF-3DFC0065604C}" type="parTrans" cxnId="{C984D3E2-4D2E-46C6-983B-73E671196403}">
      <dgm:prSet/>
      <dgm:spPr/>
      <dgm:t>
        <a:bodyPr/>
        <a:lstStyle/>
        <a:p>
          <a:endParaRPr lang="en-US"/>
        </a:p>
      </dgm:t>
    </dgm:pt>
    <dgm:pt modelId="{793423CD-9B9B-4668-85D0-5C7B6F6B0A22}" type="sibTrans" cxnId="{C984D3E2-4D2E-46C6-983B-73E671196403}">
      <dgm:prSet/>
      <dgm:spPr/>
      <dgm:t>
        <a:bodyPr/>
        <a:lstStyle/>
        <a:p>
          <a:endParaRPr lang="en-US"/>
        </a:p>
      </dgm:t>
    </dgm:pt>
    <dgm:pt modelId="{2F1CC4FA-F485-4ADF-B6AD-498C2C24839D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n-US" sz="900" dirty="0" smtClean="0"/>
            <a:t>THRESHOLD_0.csv</a:t>
          </a:r>
          <a:endParaRPr lang="en-US" sz="900" dirty="0"/>
        </a:p>
      </dgm:t>
    </dgm:pt>
    <dgm:pt modelId="{73D4C3D9-8F96-4BED-98E2-9FAC8CC4315D}" type="parTrans" cxnId="{54299724-4807-4D1F-AA14-1096960BC2D1}">
      <dgm:prSet/>
      <dgm:spPr/>
      <dgm:t>
        <a:bodyPr/>
        <a:lstStyle/>
        <a:p>
          <a:endParaRPr lang="en-US"/>
        </a:p>
      </dgm:t>
    </dgm:pt>
    <dgm:pt modelId="{9C6A5273-7FFD-4969-9C9A-4519662C0FC1}" type="sibTrans" cxnId="{54299724-4807-4D1F-AA14-1096960BC2D1}">
      <dgm:prSet/>
      <dgm:spPr/>
      <dgm:t>
        <a:bodyPr/>
        <a:lstStyle/>
        <a:p>
          <a:endParaRPr lang="en-US"/>
        </a:p>
      </dgm:t>
    </dgm:pt>
    <dgm:pt modelId="{36238441-9E4C-4413-B059-C14E81256246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n-US" sz="1000" dirty="0" smtClean="0"/>
            <a:t>ST_MASK_all.csv</a:t>
          </a:r>
          <a:endParaRPr lang="en-US" sz="1000" dirty="0"/>
        </a:p>
      </dgm:t>
    </dgm:pt>
    <dgm:pt modelId="{C76F4803-EA58-44B7-9794-3A4A899EB33B}" type="parTrans" cxnId="{98029A4C-3367-4554-98DF-E09527711F9D}">
      <dgm:prSet/>
      <dgm:spPr/>
      <dgm:t>
        <a:bodyPr/>
        <a:lstStyle/>
        <a:p>
          <a:endParaRPr lang="en-US"/>
        </a:p>
      </dgm:t>
    </dgm:pt>
    <dgm:pt modelId="{3F8FE7B8-A48A-46E9-A984-60E841DC5008}" type="sibTrans" cxnId="{98029A4C-3367-4554-98DF-E09527711F9D}">
      <dgm:prSet/>
      <dgm:spPr/>
      <dgm:t>
        <a:bodyPr/>
        <a:lstStyle/>
        <a:p>
          <a:endParaRPr lang="en-US"/>
        </a:p>
      </dgm:t>
    </dgm:pt>
    <dgm:pt modelId="{441868EE-41BD-40FC-BF58-7B82A09B4C79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n-US" sz="700" dirty="0" smtClean="0"/>
            <a:t>SEQ_LYSO_CsI_N_10us_wo_BUSY.csv</a:t>
          </a:r>
          <a:endParaRPr lang="en-US" sz="700" dirty="0"/>
        </a:p>
      </dgm:t>
    </dgm:pt>
    <dgm:pt modelId="{EEADC201-A73B-4CD5-B66A-3AD4CD0A2369}" type="parTrans" cxnId="{D0ABC3C0-9001-4422-99AB-966A553646CE}">
      <dgm:prSet/>
      <dgm:spPr/>
      <dgm:t>
        <a:bodyPr/>
        <a:lstStyle/>
        <a:p>
          <a:endParaRPr lang="en-US"/>
        </a:p>
      </dgm:t>
    </dgm:pt>
    <dgm:pt modelId="{2A7E8F0E-2662-4F29-9634-1B72562F0201}" type="sibTrans" cxnId="{D0ABC3C0-9001-4422-99AB-966A553646CE}">
      <dgm:prSet/>
      <dgm:spPr/>
      <dgm:t>
        <a:bodyPr/>
        <a:lstStyle/>
        <a:p>
          <a:endParaRPr lang="en-US"/>
        </a:p>
      </dgm:t>
    </dgm:pt>
    <dgm:pt modelId="{67CB71AE-FB46-4CBC-8565-2E016FE1F59A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n-US" sz="1000" dirty="0" smtClean="0"/>
            <a:t>CALL_MASK.csv</a:t>
          </a:r>
          <a:endParaRPr lang="en-US" sz="1000" dirty="0"/>
        </a:p>
      </dgm:t>
    </dgm:pt>
    <dgm:pt modelId="{B5A2C563-0172-45A3-ABAD-B0E363146BBE}" type="parTrans" cxnId="{8525335B-31A8-4BF1-A62E-FF81D08408CB}">
      <dgm:prSet/>
      <dgm:spPr/>
      <dgm:t>
        <a:bodyPr/>
        <a:lstStyle/>
        <a:p>
          <a:endParaRPr lang="en-US"/>
        </a:p>
      </dgm:t>
    </dgm:pt>
    <dgm:pt modelId="{2072BC64-407E-4121-A627-D5F898CC3B46}" type="sibTrans" cxnId="{8525335B-31A8-4BF1-A62E-FF81D08408CB}">
      <dgm:prSet/>
      <dgm:spPr/>
      <dgm:t>
        <a:bodyPr/>
        <a:lstStyle/>
        <a:p>
          <a:endParaRPr lang="en-US"/>
        </a:p>
      </dgm:t>
    </dgm:pt>
    <dgm:pt modelId="{0794C5FB-9208-46EB-9B3B-4189DAE59406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n-US" sz="1000" dirty="0" smtClean="0"/>
            <a:t>CONFIG_9.vi</a:t>
          </a:r>
          <a:endParaRPr lang="en-US" sz="1000" dirty="0"/>
        </a:p>
      </dgm:t>
    </dgm:pt>
    <dgm:pt modelId="{7DE39679-E761-4311-93F5-DD1DAC56FA6D}" type="parTrans" cxnId="{349752F0-5AED-49CD-BB17-1DDCBD0DF62D}">
      <dgm:prSet/>
      <dgm:spPr/>
      <dgm:t>
        <a:bodyPr/>
        <a:lstStyle/>
        <a:p>
          <a:endParaRPr lang="en-US"/>
        </a:p>
      </dgm:t>
    </dgm:pt>
    <dgm:pt modelId="{D2E971F5-DE37-45D6-94EC-75B20E252499}" type="sibTrans" cxnId="{349752F0-5AED-49CD-BB17-1DDCBD0DF62D}">
      <dgm:prSet/>
      <dgm:spPr/>
      <dgm:t>
        <a:bodyPr/>
        <a:lstStyle/>
        <a:p>
          <a:endParaRPr lang="en-US"/>
        </a:p>
      </dgm:t>
    </dgm:pt>
    <dgm:pt modelId="{E6BE1AF8-2C0E-4F96-BD43-928E984E08D4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n-US" sz="900" dirty="0" smtClean="0"/>
            <a:t>INSTALL_LINUX.tgz</a:t>
          </a:r>
          <a:endParaRPr lang="en-US" sz="900" dirty="0"/>
        </a:p>
      </dgm:t>
    </dgm:pt>
    <dgm:pt modelId="{5B2DA452-3810-477C-B385-48D2200E0205}" type="parTrans" cxnId="{418A5530-B225-497B-898E-A8FA6755C07C}">
      <dgm:prSet/>
      <dgm:spPr/>
      <dgm:t>
        <a:bodyPr/>
        <a:lstStyle/>
        <a:p>
          <a:endParaRPr lang="en-US"/>
        </a:p>
      </dgm:t>
    </dgm:pt>
    <dgm:pt modelId="{CB9EAC28-9829-48CE-BFD6-A3E5B73DF885}" type="sibTrans" cxnId="{418A5530-B225-497B-898E-A8FA6755C07C}">
      <dgm:prSet/>
      <dgm:spPr/>
      <dgm:t>
        <a:bodyPr/>
        <a:lstStyle/>
        <a:p>
          <a:endParaRPr lang="en-US"/>
        </a:p>
      </dgm:t>
    </dgm:pt>
    <dgm:pt modelId="{738AEAE2-CE50-4433-ACBC-167063E103BA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n-US" sz="800" dirty="0" smtClean="0"/>
            <a:t>T+ROC1_v1806_T+ROC2_V1A05_2.vi</a:t>
          </a:r>
          <a:endParaRPr lang="en-US" sz="800" dirty="0"/>
        </a:p>
      </dgm:t>
    </dgm:pt>
    <dgm:pt modelId="{3248414F-7AFE-405D-816E-15F9EADE7451}" type="parTrans" cxnId="{56491F58-C7E3-44C6-A9AD-136844D4A11F}">
      <dgm:prSet/>
      <dgm:spPr/>
      <dgm:t>
        <a:bodyPr/>
        <a:lstStyle/>
        <a:p>
          <a:endParaRPr lang="en-US"/>
        </a:p>
      </dgm:t>
    </dgm:pt>
    <dgm:pt modelId="{AE58719D-4260-4DCB-B86F-A5A9F6699A7C}" type="sibTrans" cxnId="{56491F58-C7E3-44C6-A9AD-136844D4A11F}">
      <dgm:prSet/>
      <dgm:spPr/>
      <dgm:t>
        <a:bodyPr/>
        <a:lstStyle/>
        <a:p>
          <a:endParaRPr lang="en-US"/>
        </a:p>
      </dgm:t>
    </dgm:pt>
    <dgm:pt modelId="{C7CB00E7-6CC5-47FA-9C2F-ECDAFE8FE0E4}">
      <dgm:prSet phldrT="[Texto]" custT="1"/>
      <dgm:spPr/>
      <dgm:t>
        <a:bodyPr/>
        <a:lstStyle/>
        <a:p>
          <a:r>
            <a:rPr lang="en-US" sz="1000" dirty="0" smtClean="0"/>
            <a:t>HIDRA2</a:t>
          </a:r>
          <a:endParaRPr lang="en-US" sz="1000" dirty="0"/>
        </a:p>
      </dgm:t>
    </dgm:pt>
    <dgm:pt modelId="{432A7922-9245-4C03-9FDF-AA4E95708302}" type="parTrans" cxnId="{F64562D4-C074-4591-BE52-6792E1F7FEE6}">
      <dgm:prSet/>
      <dgm:spPr/>
      <dgm:t>
        <a:bodyPr/>
        <a:lstStyle/>
        <a:p>
          <a:endParaRPr lang="en-US"/>
        </a:p>
      </dgm:t>
    </dgm:pt>
    <dgm:pt modelId="{741E9C94-0E19-48CB-8587-704E0450BB0F}" type="sibTrans" cxnId="{F64562D4-C074-4591-BE52-6792E1F7FEE6}">
      <dgm:prSet/>
      <dgm:spPr/>
      <dgm:t>
        <a:bodyPr/>
        <a:lstStyle/>
        <a:p>
          <a:endParaRPr lang="en-US"/>
        </a:p>
      </dgm:t>
    </dgm:pt>
    <dgm:pt modelId="{540620A6-62E7-4E4E-8354-55124686D78B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n-US" sz="700" dirty="0" smtClean="0"/>
            <a:t>HIDRA2_datasheet.pdf</a:t>
          </a:r>
          <a:endParaRPr lang="en-US" sz="700" dirty="0"/>
        </a:p>
      </dgm:t>
    </dgm:pt>
    <dgm:pt modelId="{33A1F87E-5A7F-4039-9BB7-E5843E8446C5}" type="parTrans" cxnId="{DD99B3FA-BD2C-484F-BDDE-BA9D907385BB}">
      <dgm:prSet/>
      <dgm:spPr/>
      <dgm:t>
        <a:bodyPr/>
        <a:lstStyle/>
        <a:p>
          <a:endParaRPr lang="en-US"/>
        </a:p>
      </dgm:t>
    </dgm:pt>
    <dgm:pt modelId="{DD87739B-35EC-464B-BED1-691F8DEBCE7F}" type="sibTrans" cxnId="{DD99B3FA-BD2C-484F-BDDE-BA9D907385BB}">
      <dgm:prSet/>
      <dgm:spPr/>
      <dgm:t>
        <a:bodyPr/>
        <a:lstStyle/>
        <a:p>
          <a:endParaRPr lang="en-US"/>
        </a:p>
      </dgm:t>
    </dgm:pt>
    <dgm:pt modelId="{D7DE0EF9-B025-4F9B-AF5C-DCF3A16AEFB7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n-US" sz="1000" dirty="0" smtClean="0"/>
            <a:t>Cabling.pdf</a:t>
          </a:r>
          <a:endParaRPr lang="en-US" sz="1000" dirty="0"/>
        </a:p>
      </dgm:t>
    </dgm:pt>
    <dgm:pt modelId="{338EEAD8-F2F3-4C36-BD0A-9737D1126115}" type="parTrans" cxnId="{EB177FF9-D0BB-410A-8AA5-5B3AA9625808}">
      <dgm:prSet/>
      <dgm:spPr/>
      <dgm:t>
        <a:bodyPr/>
        <a:lstStyle/>
        <a:p>
          <a:endParaRPr lang="en-US"/>
        </a:p>
      </dgm:t>
    </dgm:pt>
    <dgm:pt modelId="{A6221F51-54EF-42EB-9A3F-15B49A92DB6C}" type="sibTrans" cxnId="{EB177FF9-D0BB-410A-8AA5-5B3AA9625808}">
      <dgm:prSet/>
      <dgm:spPr/>
      <dgm:t>
        <a:bodyPr/>
        <a:lstStyle/>
        <a:p>
          <a:endParaRPr lang="en-US"/>
        </a:p>
      </dgm:t>
    </dgm:pt>
    <dgm:pt modelId="{89597F65-BB8D-4B06-8F95-0899E975C25A}" type="pres">
      <dgm:prSet presAssocID="{9D6D743E-FB75-4E47-9E18-715906C5528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898A854-304A-47ED-95D8-FE83800E105E}" type="pres">
      <dgm:prSet presAssocID="{93BC2FD9-4223-4F39-8652-3F7669419877}" presName="root1" presStyleCnt="0"/>
      <dgm:spPr/>
    </dgm:pt>
    <dgm:pt modelId="{74571609-08F7-4AFC-8134-5F5EC5C89D58}" type="pres">
      <dgm:prSet presAssocID="{93BC2FD9-4223-4F39-8652-3F766941987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ED48FC-89E3-42D3-805D-673128CC1BA9}" type="pres">
      <dgm:prSet presAssocID="{93BC2FD9-4223-4F39-8652-3F7669419877}" presName="level2hierChild" presStyleCnt="0"/>
      <dgm:spPr/>
    </dgm:pt>
    <dgm:pt modelId="{518EC733-C7B4-416C-B186-6B7996F7EB80}" type="pres">
      <dgm:prSet presAssocID="{8D7556B8-D54B-4A6D-8E8C-6BA961EF640E}" presName="conn2-1" presStyleLbl="parChTrans1D2" presStyleIdx="0" presStyleCnt="5"/>
      <dgm:spPr/>
    </dgm:pt>
    <dgm:pt modelId="{ADD0836B-A042-4EA6-B582-DAA9485C4091}" type="pres">
      <dgm:prSet presAssocID="{8D7556B8-D54B-4A6D-8E8C-6BA961EF640E}" presName="connTx" presStyleLbl="parChTrans1D2" presStyleIdx="0" presStyleCnt="5"/>
      <dgm:spPr/>
    </dgm:pt>
    <dgm:pt modelId="{E983AEC2-8BA3-4830-8813-A22641967D76}" type="pres">
      <dgm:prSet presAssocID="{96D5F9A6-847C-4C8A-82FE-E379BF3E93B3}" presName="root2" presStyleCnt="0"/>
      <dgm:spPr/>
    </dgm:pt>
    <dgm:pt modelId="{FAF78430-90A1-47E9-BACD-2DBF4AEDAA0A}" type="pres">
      <dgm:prSet presAssocID="{96D5F9A6-847C-4C8A-82FE-E379BF3E93B3}" presName="LevelTwoTextNode" presStyleLbl="node2" presStyleIdx="0" presStyleCnt="5">
        <dgm:presLayoutVars>
          <dgm:chPref val="3"/>
        </dgm:presLayoutVars>
      </dgm:prSet>
      <dgm:spPr/>
    </dgm:pt>
    <dgm:pt modelId="{C9687458-1DD7-4F56-AD28-36FF68A3839A}" type="pres">
      <dgm:prSet presAssocID="{96D5F9A6-847C-4C8A-82FE-E379BF3E93B3}" presName="level3hierChild" presStyleCnt="0"/>
      <dgm:spPr/>
    </dgm:pt>
    <dgm:pt modelId="{3672FC87-3981-43C3-B226-B9B1131B42FF}" type="pres">
      <dgm:prSet presAssocID="{82295BE8-1853-4958-BEDD-A0AB6F1F2A6F}" presName="conn2-1" presStyleLbl="parChTrans1D3" presStyleIdx="0" presStyleCnt="15"/>
      <dgm:spPr/>
    </dgm:pt>
    <dgm:pt modelId="{089D3076-3EEF-4D06-8B13-5935CC60C8DA}" type="pres">
      <dgm:prSet presAssocID="{82295BE8-1853-4958-BEDD-A0AB6F1F2A6F}" presName="connTx" presStyleLbl="parChTrans1D3" presStyleIdx="0" presStyleCnt="15"/>
      <dgm:spPr/>
    </dgm:pt>
    <dgm:pt modelId="{EA9A1368-734B-43D3-8833-380DBF80E3C1}" type="pres">
      <dgm:prSet presAssocID="{4B8C8042-FF88-401D-AF77-812182D08187}" presName="root2" presStyleCnt="0"/>
      <dgm:spPr/>
    </dgm:pt>
    <dgm:pt modelId="{6C43061C-BAB5-4134-A716-2E1D230E3FAF}" type="pres">
      <dgm:prSet presAssocID="{4B8C8042-FF88-401D-AF77-812182D08187}" presName="LevelTwoTextNode" presStyleLbl="node3" presStyleIdx="0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E0919F-07BC-419C-9283-925CC2CD69A1}" type="pres">
      <dgm:prSet presAssocID="{4B8C8042-FF88-401D-AF77-812182D08187}" presName="level3hierChild" presStyleCnt="0"/>
      <dgm:spPr/>
    </dgm:pt>
    <dgm:pt modelId="{5F138D08-3CB8-458F-AEF8-7CFBC25F831D}" type="pres">
      <dgm:prSet presAssocID="{A04A424B-7346-4F9F-B64F-C8160D2F8931}" presName="conn2-1" presStyleLbl="parChTrans1D3" presStyleIdx="1" presStyleCnt="15"/>
      <dgm:spPr/>
    </dgm:pt>
    <dgm:pt modelId="{6E4684CC-9E70-4ABC-91CF-1B018948E988}" type="pres">
      <dgm:prSet presAssocID="{A04A424B-7346-4F9F-B64F-C8160D2F8931}" presName="connTx" presStyleLbl="parChTrans1D3" presStyleIdx="1" presStyleCnt="15"/>
      <dgm:spPr/>
    </dgm:pt>
    <dgm:pt modelId="{DCB49366-477A-458D-905E-0E4CB30D3D22}" type="pres">
      <dgm:prSet presAssocID="{25DC5C7A-AEC8-4DB9-835B-CBC0C7E3AC3E}" presName="root2" presStyleCnt="0"/>
      <dgm:spPr/>
    </dgm:pt>
    <dgm:pt modelId="{307CD817-CF4F-456E-B729-0F2EFA664B29}" type="pres">
      <dgm:prSet presAssocID="{25DC5C7A-AEC8-4DB9-835B-CBC0C7E3AC3E}" presName="LevelTwoTextNode" presStyleLbl="node3" presStyleIdx="1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AF22ED-31E8-4109-B81D-2934CA9FE8CF}" type="pres">
      <dgm:prSet presAssocID="{25DC5C7A-AEC8-4DB9-835B-CBC0C7E3AC3E}" presName="level3hierChild" presStyleCnt="0"/>
      <dgm:spPr/>
    </dgm:pt>
    <dgm:pt modelId="{6E41635A-1B30-452B-9DAD-B55FBC05CC7F}" type="pres">
      <dgm:prSet presAssocID="{3E86EC0F-CBDF-4725-B76F-7806E77E37D8}" presName="conn2-1" presStyleLbl="parChTrans1D3" presStyleIdx="2" presStyleCnt="15"/>
      <dgm:spPr/>
    </dgm:pt>
    <dgm:pt modelId="{6A72EFFC-7E76-41E6-9A0F-CF7A1029A205}" type="pres">
      <dgm:prSet presAssocID="{3E86EC0F-CBDF-4725-B76F-7806E77E37D8}" presName="connTx" presStyleLbl="parChTrans1D3" presStyleIdx="2" presStyleCnt="15"/>
      <dgm:spPr/>
    </dgm:pt>
    <dgm:pt modelId="{F82E5354-9E34-4E39-BCE3-FE448568C5A3}" type="pres">
      <dgm:prSet presAssocID="{B62A65D5-F1A2-4AD4-843B-57A6A1F52842}" presName="root2" presStyleCnt="0"/>
      <dgm:spPr/>
    </dgm:pt>
    <dgm:pt modelId="{ADD690DF-7DEE-437F-AF51-211FC3BF411E}" type="pres">
      <dgm:prSet presAssocID="{B62A65D5-F1A2-4AD4-843B-57A6A1F52842}" presName="LevelTwoTextNode" presStyleLbl="node3" presStyleIdx="2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A3BC2F-7AE6-49B3-ACB4-DB767FC339E1}" type="pres">
      <dgm:prSet presAssocID="{B62A65D5-F1A2-4AD4-843B-57A6A1F52842}" presName="level3hierChild" presStyleCnt="0"/>
      <dgm:spPr/>
    </dgm:pt>
    <dgm:pt modelId="{FC9465A8-A0F4-4584-ABC5-B1BBEADCB480}" type="pres">
      <dgm:prSet presAssocID="{6D40688C-3452-4B94-92F8-B4B5EDB0B362}" presName="conn2-1" presStyleLbl="parChTrans1D2" presStyleIdx="1" presStyleCnt="5"/>
      <dgm:spPr/>
    </dgm:pt>
    <dgm:pt modelId="{1D0EBDFD-439D-48C8-953A-FB8DC677CBED}" type="pres">
      <dgm:prSet presAssocID="{6D40688C-3452-4B94-92F8-B4B5EDB0B362}" presName="connTx" presStyleLbl="parChTrans1D2" presStyleIdx="1" presStyleCnt="5"/>
      <dgm:spPr/>
    </dgm:pt>
    <dgm:pt modelId="{6125CCDF-A74B-40A1-A28E-9E2395D0D99E}" type="pres">
      <dgm:prSet presAssocID="{F9B56113-0538-4305-B1C0-2A33BC33D01D}" presName="root2" presStyleCnt="0"/>
      <dgm:spPr/>
    </dgm:pt>
    <dgm:pt modelId="{9FCBF039-CC23-41A3-935F-B3B0FBEDB5F7}" type="pres">
      <dgm:prSet presAssocID="{F9B56113-0538-4305-B1C0-2A33BC33D01D}" presName="LevelTwoTextNode" presStyleLbl="node2" presStyleIdx="1" presStyleCnt="5" custLinFactNeighborX="-1272">
        <dgm:presLayoutVars>
          <dgm:chPref val="3"/>
        </dgm:presLayoutVars>
      </dgm:prSet>
      <dgm:spPr/>
    </dgm:pt>
    <dgm:pt modelId="{83CBA8DD-2665-40F8-9220-722BBC63D859}" type="pres">
      <dgm:prSet presAssocID="{F9B56113-0538-4305-B1C0-2A33BC33D01D}" presName="level3hierChild" presStyleCnt="0"/>
      <dgm:spPr/>
    </dgm:pt>
    <dgm:pt modelId="{B83DCC21-D626-45FF-8E27-AE7219926B64}" type="pres">
      <dgm:prSet presAssocID="{7C52E866-A178-4F57-811A-E72BF171AA49}" presName="conn2-1" presStyleLbl="parChTrans1D3" presStyleIdx="3" presStyleCnt="15"/>
      <dgm:spPr/>
    </dgm:pt>
    <dgm:pt modelId="{E6281DFC-18BE-44B9-A5AE-C7609DE114B0}" type="pres">
      <dgm:prSet presAssocID="{7C52E866-A178-4F57-811A-E72BF171AA49}" presName="connTx" presStyleLbl="parChTrans1D3" presStyleIdx="3" presStyleCnt="15"/>
      <dgm:spPr/>
    </dgm:pt>
    <dgm:pt modelId="{C65A9990-F09D-44A3-B1DF-6B6303A35225}" type="pres">
      <dgm:prSet presAssocID="{F6CD81EE-214D-4896-BB86-CD62EC01706D}" presName="root2" presStyleCnt="0"/>
      <dgm:spPr/>
    </dgm:pt>
    <dgm:pt modelId="{30668296-CD7D-49FB-A090-2CF5C5E81D4C}" type="pres">
      <dgm:prSet presAssocID="{F6CD81EE-214D-4896-BB86-CD62EC01706D}" presName="LevelTwoTextNode" presStyleLbl="node3" presStyleIdx="3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EE3CCD-5A8D-4AF3-B54D-E80266688BA5}" type="pres">
      <dgm:prSet presAssocID="{F6CD81EE-214D-4896-BB86-CD62EC01706D}" presName="level3hierChild" presStyleCnt="0"/>
      <dgm:spPr/>
    </dgm:pt>
    <dgm:pt modelId="{4E5A762E-C778-4AF5-9A53-75C1D9BBF039}" type="pres">
      <dgm:prSet presAssocID="{1B418452-902A-4D53-9908-4D1BC1000C2C}" presName="conn2-1" presStyleLbl="parChTrans1D3" presStyleIdx="4" presStyleCnt="15"/>
      <dgm:spPr/>
    </dgm:pt>
    <dgm:pt modelId="{8AC9E630-6E85-404D-80CF-CD7E709F90D6}" type="pres">
      <dgm:prSet presAssocID="{1B418452-902A-4D53-9908-4D1BC1000C2C}" presName="connTx" presStyleLbl="parChTrans1D3" presStyleIdx="4" presStyleCnt="15"/>
      <dgm:spPr/>
    </dgm:pt>
    <dgm:pt modelId="{E1B695C2-1329-4346-B49E-915754F5C649}" type="pres">
      <dgm:prSet presAssocID="{8342CD5E-D579-45E9-B272-1ACB52C3D705}" presName="root2" presStyleCnt="0"/>
      <dgm:spPr/>
    </dgm:pt>
    <dgm:pt modelId="{3874DC1C-B6DC-4D6C-9D5F-71331671C98B}" type="pres">
      <dgm:prSet presAssocID="{8342CD5E-D579-45E9-B272-1ACB52C3D705}" presName="LevelTwoTextNode" presStyleLbl="node3" presStyleIdx="4" presStyleCnt="15">
        <dgm:presLayoutVars>
          <dgm:chPref val="3"/>
        </dgm:presLayoutVars>
      </dgm:prSet>
      <dgm:spPr/>
    </dgm:pt>
    <dgm:pt modelId="{A072565B-06A3-4C68-8433-4794D090D658}" type="pres">
      <dgm:prSet presAssocID="{8342CD5E-D579-45E9-B272-1ACB52C3D705}" presName="level3hierChild" presStyleCnt="0"/>
      <dgm:spPr/>
    </dgm:pt>
    <dgm:pt modelId="{07FBD9A7-85F6-4F6E-83A6-698FF0F695CA}" type="pres">
      <dgm:prSet presAssocID="{156F38E2-D9FF-4C67-85A7-052DD89260FE}" presName="conn2-1" presStyleLbl="parChTrans1D3" presStyleIdx="5" presStyleCnt="15"/>
      <dgm:spPr/>
    </dgm:pt>
    <dgm:pt modelId="{A9295EB5-F335-4388-9187-C3A79367B115}" type="pres">
      <dgm:prSet presAssocID="{156F38E2-D9FF-4C67-85A7-052DD89260FE}" presName="connTx" presStyleLbl="parChTrans1D3" presStyleIdx="5" presStyleCnt="15"/>
      <dgm:spPr/>
    </dgm:pt>
    <dgm:pt modelId="{3C844A91-F736-4919-ABE5-4479A7A8D05E}" type="pres">
      <dgm:prSet presAssocID="{70257215-12C9-44D4-BDC0-292D3504B44D}" presName="root2" presStyleCnt="0"/>
      <dgm:spPr/>
    </dgm:pt>
    <dgm:pt modelId="{59D5C18C-6CD2-4FCF-87A5-6DC1B06A7528}" type="pres">
      <dgm:prSet presAssocID="{70257215-12C9-44D4-BDC0-292D3504B44D}" presName="LevelTwoTextNode" presStyleLbl="node3" presStyleIdx="5" presStyleCnt="15">
        <dgm:presLayoutVars>
          <dgm:chPref val="3"/>
        </dgm:presLayoutVars>
      </dgm:prSet>
      <dgm:spPr/>
    </dgm:pt>
    <dgm:pt modelId="{7A6CBA3C-DE32-44D8-BF93-0D5097DE4662}" type="pres">
      <dgm:prSet presAssocID="{70257215-12C9-44D4-BDC0-292D3504B44D}" presName="level3hierChild" presStyleCnt="0"/>
      <dgm:spPr/>
    </dgm:pt>
    <dgm:pt modelId="{160281B4-B974-4545-AFED-BC76B35E71B5}" type="pres">
      <dgm:prSet presAssocID="{44F8CCCE-5178-4346-8EDF-3DFC0065604C}" presName="conn2-1" presStyleLbl="parChTrans1D3" presStyleIdx="6" presStyleCnt="15"/>
      <dgm:spPr/>
    </dgm:pt>
    <dgm:pt modelId="{61D27652-A453-48B4-8361-7F2EFAC9FC94}" type="pres">
      <dgm:prSet presAssocID="{44F8CCCE-5178-4346-8EDF-3DFC0065604C}" presName="connTx" presStyleLbl="parChTrans1D3" presStyleIdx="6" presStyleCnt="15"/>
      <dgm:spPr/>
    </dgm:pt>
    <dgm:pt modelId="{CFEEE686-6BAB-4513-8FB0-70A7AE719CE5}" type="pres">
      <dgm:prSet presAssocID="{764742B6-6EB7-4A87-9B6A-53521EF03610}" presName="root2" presStyleCnt="0"/>
      <dgm:spPr/>
    </dgm:pt>
    <dgm:pt modelId="{046F2877-B589-4B58-BC8F-8FDFDDD200B7}" type="pres">
      <dgm:prSet presAssocID="{764742B6-6EB7-4A87-9B6A-53521EF03610}" presName="LevelTwoTextNode" presStyleLbl="node3" presStyleIdx="6" presStyleCnt="15">
        <dgm:presLayoutVars>
          <dgm:chPref val="3"/>
        </dgm:presLayoutVars>
      </dgm:prSet>
      <dgm:spPr/>
    </dgm:pt>
    <dgm:pt modelId="{021EE6C3-463D-4E5E-8AEC-059F9B07710A}" type="pres">
      <dgm:prSet presAssocID="{764742B6-6EB7-4A87-9B6A-53521EF03610}" presName="level3hierChild" presStyleCnt="0"/>
      <dgm:spPr/>
    </dgm:pt>
    <dgm:pt modelId="{3B6DE3BA-086E-4974-BDA1-B16FF5F0012D}" type="pres">
      <dgm:prSet presAssocID="{4D8426A0-E605-4F82-BBFB-C3D1DC20C17E}" presName="conn2-1" presStyleLbl="parChTrans1D2" presStyleIdx="2" presStyleCnt="5"/>
      <dgm:spPr/>
    </dgm:pt>
    <dgm:pt modelId="{537E5D97-574D-4B35-A823-DF1446BABD4C}" type="pres">
      <dgm:prSet presAssocID="{4D8426A0-E605-4F82-BBFB-C3D1DC20C17E}" presName="connTx" presStyleLbl="parChTrans1D2" presStyleIdx="2" presStyleCnt="5"/>
      <dgm:spPr/>
    </dgm:pt>
    <dgm:pt modelId="{E41CD6EE-9CD5-48C6-A4A4-9B6187E80DE0}" type="pres">
      <dgm:prSet presAssocID="{886FC68D-D748-4C95-A1F4-CD20E66FE967}" presName="root2" presStyleCnt="0"/>
      <dgm:spPr/>
    </dgm:pt>
    <dgm:pt modelId="{54291617-79E2-4FB1-A0DB-E5C153672AB8}" type="pres">
      <dgm:prSet presAssocID="{886FC68D-D748-4C95-A1F4-CD20E66FE967}" presName="LevelTwoTextNode" presStyleLbl="node2" presStyleIdx="2" presStyleCnt="5">
        <dgm:presLayoutVars>
          <dgm:chPref val="3"/>
        </dgm:presLayoutVars>
      </dgm:prSet>
      <dgm:spPr/>
    </dgm:pt>
    <dgm:pt modelId="{CE2C6685-5788-45AA-8B00-FA74E7F8F2B4}" type="pres">
      <dgm:prSet presAssocID="{886FC68D-D748-4C95-A1F4-CD20E66FE967}" presName="level3hierChild" presStyleCnt="0"/>
      <dgm:spPr/>
    </dgm:pt>
    <dgm:pt modelId="{BA84A289-725B-457E-9A88-DCB711771708}" type="pres">
      <dgm:prSet presAssocID="{73D4C3D9-8F96-4BED-98E2-9FAC8CC4315D}" presName="conn2-1" presStyleLbl="parChTrans1D3" presStyleIdx="7" presStyleCnt="15"/>
      <dgm:spPr/>
    </dgm:pt>
    <dgm:pt modelId="{14B17726-603C-4C61-BACB-767358130BED}" type="pres">
      <dgm:prSet presAssocID="{73D4C3D9-8F96-4BED-98E2-9FAC8CC4315D}" presName="connTx" presStyleLbl="parChTrans1D3" presStyleIdx="7" presStyleCnt="15"/>
      <dgm:spPr/>
    </dgm:pt>
    <dgm:pt modelId="{C4B41532-AA07-4FF8-A288-4934C5F7E588}" type="pres">
      <dgm:prSet presAssocID="{2F1CC4FA-F485-4ADF-B6AD-498C2C24839D}" presName="root2" presStyleCnt="0"/>
      <dgm:spPr/>
    </dgm:pt>
    <dgm:pt modelId="{BC2CAB07-D1AB-442A-A331-0AD8B2C81134}" type="pres">
      <dgm:prSet presAssocID="{2F1CC4FA-F485-4ADF-B6AD-498C2C24839D}" presName="LevelTwoTextNode" presStyleLbl="node3" presStyleIdx="7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7C42C7-BE1F-4757-ABC5-72566DC245B5}" type="pres">
      <dgm:prSet presAssocID="{2F1CC4FA-F485-4ADF-B6AD-498C2C24839D}" presName="level3hierChild" presStyleCnt="0"/>
      <dgm:spPr/>
    </dgm:pt>
    <dgm:pt modelId="{3F106F48-E7A9-4D5D-91FB-743A24044BAF}" type="pres">
      <dgm:prSet presAssocID="{C76F4803-EA58-44B7-9794-3A4A899EB33B}" presName="conn2-1" presStyleLbl="parChTrans1D3" presStyleIdx="8" presStyleCnt="15"/>
      <dgm:spPr/>
    </dgm:pt>
    <dgm:pt modelId="{61BF9E9D-59D9-416B-85CA-2B7BA3CE2E27}" type="pres">
      <dgm:prSet presAssocID="{C76F4803-EA58-44B7-9794-3A4A899EB33B}" presName="connTx" presStyleLbl="parChTrans1D3" presStyleIdx="8" presStyleCnt="15"/>
      <dgm:spPr/>
    </dgm:pt>
    <dgm:pt modelId="{FBFA20C8-4D46-4E30-97F3-F6C6D1376710}" type="pres">
      <dgm:prSet presAssocID="{36238441-9E4C-4413-B059-C14E81256246}" presName="root2" presStyleCnt="0"/>
      <dgm:spPr/>
    </dgm:pt>
    <dgm:pt modelId="{9E0CF8CF-D76B-4C2A-8DB7-9AA6EA6C213E}" type="pres">
      <dgm:prSet presAssocID="{36238441-9E4C-4413-B059-C14E81256246}" presName="LevelTwoTextNode" presStyleLbl="node3" presStyleIdx="8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76B483-2D54-4BF4-800C-67B0E6BC8645}" type="pres">
      <dgm:prSet presAssocID="{36238441-9E4C-4413-B059-C14E81256246}" presName="level3hierChild" presStyleCnt="0"/>
      <dgm:spPr/>
    </dgm:pt>
    <dgm:pt modelId="{BEA0F1B7-2F9A-41B7-BE69-B7E5A448D5D1}" type="pres">
      <dgm:prSet presAssocID="{EEADC201-A73B-4CD5-B66A-3AD4CD0A2369}" presName="conn2-1" presStyleLbl="parChTrans1D3" presStyleIdx="9" presStyleCnt="15"/>
      <dgm:spPr/>
    </dgm:pt>
    <dgm:pt modelId="{FAECCB44-0477-4855-A643-3E4655805333}" type="pres">
      <dgm:prSet presAssocID="{EEADC201-A73B-4CD5-B66A-3AD4CD0A2369}" presName="connTx" presStyleLbl="parChTrans1D3" presStyleIdx="9" presStyleCnt="15"/>
      <dgm:spPr/>
    </dgm:pt>
    <dgm:pt modelId="{0BA54A3C-58C6-445F-A294-E2DB34A16C05}" type="pres">
      <dgm:prSet presAssocID="{441868EE-41BD-40FC-BF58-7B82A09B4C79}" presName="root2" presStyleCnt="0"/>
      <dgm:spPr/>
    </dgm:pt>
    <dgm:pt modelId="{98574A7A-5279-4F05-8D1D-7084B4F82003}" type="pres">
      <dgm:prSet presAssocID="{441868EE-41BD-40FC-BF58-7B82A09B4C79}" presName="LevelTwoTextNode" presStyleLbl="node3" presStyleIdx="9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FF8328-A06C-42A8-9DE3-1F5FF6C328E8}" type="pres">
      <dgm:prSet presAssocID="{441868EE-41BD-40FC-BF58-7B82A09B4C79}" presName="level3hierChild" presStyleCnt="0"/>
      <dgm:spPr/>
    </dgm:pt>
    <dgm:pt modelId="{D23EE634-2E5F-4B61-8D49-A33EDBD6BCE3}" type="pres">
      <dgm:prSet presAssocID="{B5A2C563-0172-45A3-ABAD-B0E363146BBE}" presName="conn2-1" presStyleLbl="parChTrans1D3" presStyleIdx="10" presStyleCnt="15"/>
      <dgm:spPr/>
    </dgm:pt>
    <dgm:pt modelId="{68D8B578-FB9B-43CA-880D-7AB34CABC5E5}" type="pres">
      <dgm:prSet presAssocID="{B5A2C563-0172-45A3-ABAD-B0E363146BBE}" presName="connTx" presStyleLbl="parChTrans1D3" presStyleIdx="10" presStyleCnt="15"/>
      <dgm:spPr/>
    </dgm:pt>
    <dgm:pt modelId="{6C0D2855-E66A-4BF9-9F12-FCAF690048CF}" type="pres">
      <dgm:prSet presAssocID="{67CB71AE-FB46-4CBC-8565-2E016FE1F59A}" presName="root2" presStyleCnt="0"/>
      <dgm:spPr/>
    </dgm:pt>
    <dgm:pt modelId="{B68DCBF0-FC93-486E-9209-E64C707884FA}" type="pres">
      <dgm:prSet presAssocID="{67CB71AE-FB46-4CBC-8565-2E016FE1F59A}" presName="LevelTwoTextNode" presStyleLbl="node3" presStyleIdx="10" presStyleCnt="15">
        <dgm:presLayoutVars>
          <dgm:chPref val="3"/>
        </dgm:presLayoutVars>
      </dgm:prSet>
      <dgm:spPr/>
    </dgm:pt>
    <dgm:pt modelId="{A0D3A5F8-C0DC-490C-8F9D-7011DD9BFF04}" type="pres">
      <dgm:prSet presAssocID="{67CB71AE-FB46-4CBC-8565-2E016FE1F59A}" presName="level3hierChild" presStyleCnt="0"/>
      <dgm:spPr/>
    </dgm:pt>
    <dgm:pt modelId="{41DE3B0D-7B9F-48A1-AF5E-37FAC7668FE2}" type="pres">
      <dgm:prSet presAssocID="{7DE39679-E761-4311-93F5-DD1DAC56FA6D}" presName="conn2-1" presStyleLbl="parChTrans1D3" presStyleIdx="11" presStyleCnt="15"/>
      <dgm:spPr/>
    </dgm:pt>
    <dgm:pt modelId="{DEB714ED-C285-4F38-B142-48DCFC799317}" type="pres">
      <dgm:prSet presAssocID="{7DE39679-E761-4311-93F5-DD1DAC56FA6D}" presName="connTx" presStyleLbl="parChTrans1D3" presStyleIdx="11" presStyleCnt="15"/>
      <dgm:spPr/>
    </dgm:pt>
    <dgm:pt modelId="{D156D569-E656-4355-BD10-0F2C4E0B42D1}" type="pres">
      <dgm:prSet presAssocID="{0794C5FB-9208-46EB-9B3B-4189DAE59406}" presName="root2" presStyleCnt="0"/>
      <dgm:spPr/>
    </dgm:pt>
    <dgm:pt modelId="{D4E1A568-1A8B-4E73-BAC4-E6D774058EFC}" type="pres">
      <dgm:prSet presAssocID="{0794C5FB-9208-46EB-9B3B-4189DAE59406}" presName="LevelTwoTextNode" presStyleLbl="node3" presStyleIdx="11" presStyleCnt="15">
        <dgm:presLayoutVars>
          <dgm:chPref val="3"/>
        </dgm:presLayoutVars>
      </dgm:prSet>
      <dgm:spPr/>
    </dgm:pt>
    <dgm:pt modelId="{0B7EF424-3D79-4A60-B0D2-E15BCFEB92B5}" type="pres">
      <dgm:prSet presAssocID="{0794C5FB-9208-46EB-9B3B-4189DAE59406}" presName="level3hierChild" presStyleCnt="0"/>
      <dgm:spPr/>
    </dgm:pt>
    <dgm:pt modelId="{776B59F2-FCE5-4C5F-A24F-9382D8C9702E}" type="pres">
      <dgm:prSet presAssocID="{5B2DA452-3810-477C-B385-48D2200E0205}" presName="conn2-1" presStyleLbl="parChTrans1D3" presStyleIdx="12" presStyleCnt="15"/>
      <dgm:spPr/>
    </dgm:pt>
    <dgm:pt modelId="{6743C29F-C32D-4B0E-9618-224724556CD8}" type="pres">
      <dgm:prSet presAssocID="{5B2DA452-3810-477C-B385-48D2200E0205}" presName="connTx" presStyleLbl="parChTrans1D3" presStyleIdx="12" presStyleCnt="15"/>
      <dgm:spPr/>
    </dgm:pt>
    <dgm:pt modelId="{8AA43DF6-565E-4F72-A5D0-787D72032852}" type="pres">
      <dgm:prSet presAssocID="{E6BE1AF8-2C0E-4F96-BD43-928E984E08D4}" presName="root2" presStyleCnt="0"/>
      <dgm:spPr/>
    </dgm:pt>
    <dgm:pt modelId="{4AB8CDE9-FD34-4E72-B98A-2F8B6B5A6CB5}" type="pres">
      <dgm:prSet presAssocID="{E6BE1AF8-2C0E-4F96-BD43-928E984E08D4}" presName="LevelTwoTextNode" presStyleLbl="node3" presStyleIdx="12" presStyleCnt="15">
        <dgm:presLayoutVars>
          <dgm:chPref val="3"/>
        </dgm:presLayoutVars>
      </dgm:prSet>
      <dgm:spPr/>
    </dgm:pt>
    <dgm:pt modelId="{BDF1FBB8-9C43-465C-9089-3243D9228625}" type="pres">
      <dgm:prSet presAssocID="{E6BE1AF8-2C0E-4F96-BD43-928E984E08D4}" presName="level3hierChild" presStyleCnt="0"/>
      <dgm:spPr/>
    </dgm:pt>
    <dgm:pt modelId="{85610299-1C26-4C99-A788-82AFC7A58C08}" type="pres">
      <dgm:prSet presAssocID="{3248414F-7AFE-405D-816E-15F9EADE7451}" presName="conn2-1" presStyleLbl="parChTrans1D3" presStyleIdx="13" presStyleCnt="15"/>
      <dgm:spPr/>
    </dgm:pt>
    <dgm:pt modelId="{4456FCFC-51CC-4C40-9F73-6C4A11CDF338}" type="pres">
      <dgm:prSet presAssocID="{3248414F-7AFE-405D-816E-15F9EADE7451}" presName="connTx" presStyleLbl="parChTrans1D3" presStyleIdx="13" presStyleCnt="15"/>
      <dgm:spPr/>
    </dgm:pt>
    <dgm:pt modelId="{CB6F3E2C-5C13-481A-A4CE-061B10CCCE0B}" type="pres">
      <dgm:prSet presAssocID="{738AEAE2-CE50-4433-ACBC-167063E103BA}" presName="root2" presStyleCnt="0"/>
      <dgm:spPr/>
    </dgm:pt>
    <dgm:pt modelId="{F5F4F9B1-D457-4EED-8F3D-39D9661FCD1E}" type="pres">
      <dgm:prSet presAssocID="{738AEAE2-CE50-4433-ACBC-167063E103BA}" presName="LevelTwoTextNode" presStyleLbl="node3" presStyleIdx="13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AF32C6-01CF-4C66-AD3A-C0A30446F139}" type="pres">
      <dgm:prSet presAssocID="{738AEAE2-CE50-4433-ACBC-167063E103BA}" presName="level3hierChild" presStyleCnt="0"/>
      <dgm:spPr/>
    </dgm:pt>
    <dgm:pt modelId="{B5015678-712F-4606-BD0E-7ACAB6CE44D9}" type="pres">
      <dgm:prSet presAssocID="{432A7922-9245-4C03-9FDF-AA4E95708302}" presName="conn2-1" presStyleLbl="parChTrans1D2" presStyleIdx="3" presStyleCnt="5"/>
      <dgm:spPr/>
    </dgm:pt>
    <dgm:pt modelId="{9A570412-59DA-4612-B267-26CCDE2C22BA}" type="pres">
      <dgm:prSet presAssocID="{432A7922-9245-4C03-9FDF-AA4E95708302}" presName="connTx" presStyleLbl="parChTrans1D2" presStyleIdx="3" presStyleCnt="5"/>
      <dgm:spPr/>
    </dgm:pt>
    <dgm:pt modelId="{0F878FE1-D6E0-4ABE-8C9F-EEDF0224E851}" type="pres">
      <dgm:prSet presAssocID="{C7CB00E7-6CC5-47FA-9C2F-ECDAFE8FE0E4}" presName="root2" presStyleCnt="0"/>
      <dgm:spPr/>
    </dgm:pt>
    <dgm:pt modelId="{81FA5E46-98AD-403E-AC48-1B0819B26165}" type="pres">
      <dgm:prSet presAssocID="{C7CB00E7-6CC5-47FA-9C2F-ECDAFE8FE0E4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43DD7F-5063-47AA-88E7-8D961177FA0F}" type="pres">
      <dgm:prSet presAssocID="{C7CB00E7-6CC5-47FA-9C2F-ECDAFE8FE0E4}" presName="level3hierChild" presStyleCnt="0"/>
      <dgm:spPr/>
    </dgm:pt>
    <dgm:pt modelId="{C4C7533B-F30A-4FAB-82A9-68A193F43636}" type="pres">
      <dgm:prSet presAssocID="{33A1F87E-5A7F-4039-9BB7-E5843E8446C5}" presName="conn2-1" presStyleLbl="parChTrans1D3" presStyleIdx="14" presStyleCnt="15"/>
      <dgm:spPr/>
    </dgm:pt>
    <dgm:pt modelId="{14222D1E-0260-40B4-BEDB-F0D97934C727}" type="pres">
      <dgm:prSet presAssocID="{33A1F87E-5A7F-4039-9BB7-E5843E8446C5}" presName="connTx" presStyleLbl="parChTrans1D3" presStyleIdx="14" presStyleCnt="15"/>
      <dgm:spPr/>
    </dgm:pt>
    <dgm:pt modelId="{3C45287E-BFF6-4625-A013-A3B00F2A6A08}" type="pres">
      <dgm:prSet presAssocID="{540620A6-62E7-4E4E-8354-55124686D78B}" presName="root2" presStyleCnt="0"/>
      <dgm:spPr/>
    </dgm:pt>
    <dgm:pt modelId="{AA06C0FB-CC03-4935-A061-01E7B2CE3D9D}" type="pres">
      <dgm:prSet presAssocID="{540620A6-62E7-4E4E-8354-55124686D78B}" presName="LevelTwoTextNode" presStyleLbl="node3" presStyleIdx="14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5AFF42-0F61-40CE-8852-C684B07104A4}" type="pres">
      <dgm:prSet presAssocID="{540620A6-62E7-4E4E-8354-55124686D78B}" presName="level3hierChild" presStyleCnt="0"/>
      <dgm:spPr/>
    </dgm:pt>
    <dgm:pt modelId="{AC06929C-6069-4D43-A2D9-88764672BD35}" type="pres">
      <dgm:prSet presAssocID="{338EEAD8-F2F3-4C36-BD0A-9737D1126115}" presName="conn2-1" presStyleLbl="parChTrans1D2" presStyleIdx="4" presStyleCnt="5"/>
      <dgm:spPr/>
    </dgm:pt>
    <dgm:pt modelId="{1AAC9768-D37E-4A0F-9383-4FD547630BB4}" type="pres">
      <dgm:prSet presAssocID="{338EEAD8-F2F3-4C36-BD0A-9737D1126115}" presName="connTx" presStyleLbl="parChTrans1D2" presStyleIdx="4" presStyleCnt="5"/>
      <dgm:spPr/>
    </dgm:pt>
    <dgm:pt modelId="{8F443FCE-2EE9-4178-A29E-90A055BA2B37}" type="pres">
      <dgm:prSet presAssocID="{D7DE0EF9-B025-4F9B-AF5C-DCF3A16AEFB7}" presName="root2" presStyleCnt="0"/>
      <dgm:spPr/>
    </dgm:pt>
    <dgm:pt modelId="{18AEA1FC-646F-4CA7-952D-D067CB4F14ED}" type="pres">
      <dgm:prSet presAssocID="{D7DE0EF9-B025-4F9B-AF5C-DCF3A16AEFB7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6115C9-9572-4912-88F3-D73A935CFF33}" type="pres">
      <dgm:prSet presAssocID="{D7DE0EF9-B025-4F9B-AF5C-DCF3A16AEFB7}" presName="level3hierChild" presStyleCnt="0"/>
      <dgm:spPr/>
    </dgm:pt>
  </dgm:ptLst>
  <dgm:cxnLst>
    <dgm:cxn modelId="{54299724-4807-4D1F-AA14-1096960BC2D1}" srcId="{886FC68D-D748-4C95-A1F4-CD20E66FE967}" destId="{2F1CC4FA-F485-4ADF-B6AD-498C2C24839D}" srcOrd="0" destOrd="0" parTransId="{73D4C3D9-8F96-4BED-98E2-9FAC8CC4315D}" sibTransId="{9C6A5273-7FFD-4969-9C9A-4519662C0FC1}"/>
    <dgm:cxn modelId="{AF7C9954-A3CA-476B-9E33-7E8E6EB56E5B}" type="presOf" srcId="{7C52E866-A178-4F57-811A-E72BF171AA49}" destId="{E6281DFC-18BE-44B9-A5AE-C7609DE114B0}" srcOrd="1" destOrd="0" presId="urn:microsoft.com/office/officeart/2008/layout/HorizontalMultiLevelHierarchy"/>
    <dgm:cxn modelId="{56491F58-C7E3-44C6-A9AD-136844D4A11F}" srcId="{886FC68D-D748-4C95-A1F4-CD20E66FE967}" destId="{738AEAE2-CE50-4433-ACBC-167063E103BA}" srcOrd="6" destOrd="0" parTransId="{3248414F-7AFE-405D-816E-15F9EADE7451}" sibTransId="{AE58719D-4260-4DCB-B86F-A5A9F6699A7C}"/>
    <dgm:cxn modelId="{4A3CA82B-DFCE-44B2-921D-B976421FA998}" type="presOf" srcId="{3E86EC0F-CBDF-4725-B76F-7806E77E37D8}" destId="{6A72EFFC-7E76-41E6-9A0F-CF7A1029A205}" srcOrd="1" destOrd="0" presId="urn:microsoft.com/office/officeart/2008/layout/HorizontalMultiLevelHierarchy"/>
    <dgm:cxn modelId="{CF8544E9-D15F-4255-B3D6-DB00257B1E57}" type="presOf" srcId="{441868EE-41BD-40FC-BF58-7B82A09B4C79}" destId="{98574A7A-5279-4F05-8D1D-7084B4F82003}" srcOrd="0" destOrd="0" presId="urn:microsoft.com/office/officeart/2008/layout/HorizontalMultiLevelHierarchy"/>
    <dgm:cxn modelId="{98649501-0FFB-4C96-ABB3-631A44413130}" type="presOf" srcId="{8D7556B8-D54B-4A6D-8E8C-6BA961EF640E}" destId="{ADD0836B-A042-4EA6-B582-DAA9485C4091}" srcOrd="1" destOrd="0" presId="urn:microsoft.com/office/officeart/2008/layout/HorizontalMultiLevelHierarchy"/>
    <dgm:cxn modelId="{57C15848-41C0-444C-B17A-3B4BCBAB2610}" type="presOf" srcId="{C76F4803-EA58-44B7-9794-3A4A899EB33B}" destId="{3F106F48-E7A9-4D5D-91FB-743A24044BAF}" srcOrd="0" destOrd="0" presId="urn:microsoft.com/office/officeart/2008/layout/HorizontalMultiLevelHierarchy"/>
    <dgm:cxn modelId="{981A123E-DE71-4898-AB2D-ED658E563660}" srcId="{96D5F9A6-847C-4C8A-82FE-E379BF3E93B3}" destId="{4B8C8042-FF88-401D-AF77-812182D08187}" srcOrd="0" destOrd="0" parTransId="{82295BE8-1853-4958-BEDD-A0AB6F1F2A6F}" sibTransId="{4E428726-5C04-4EFF-B4EF-5F0FA6FCF8E9}"/>
    <dgm:cxn modelId="{60BFF649-D2C0-42B3-845E-2259FF92FC40}" type="presOf" srcId="{B5A2C563-0172-45A3-ABAD-B0E363146BBE}" destId="{68D8B578-FB9B-43CA-880D-7AB34CABC5E5}" srcOrd="1" destOrd="0" presId="urn:microsoft.com/office/officeart/2008/layout/HorizontalMultiLevelHierarchy"/>
    <dgm:cxn modelId="{2A04A6A6-BB4A-4AA7-929D-0B21E0C0DF82}" type="presOf" srcId="{1B418452-902A-4D53-9908-4D1BC1000C2C}" destId="{8AC9E630-6E85-404D-80CF-CD7E709F90D6}" srcOrd="1" destOrd="0" presId="urn:microsoft.com/office/officeart/2008/layout/HorizontalMultiLevelHierarchy"/>
    <dgm:cxn modelId="{104F15E9-F73F-4490-8F38-C155F05A4B8B}" type="presOf" srcId="{156F38E2-D9FF-4C67-85A7-052DD89260FE}" destId="{07FBD9A7-85F6-4F6E-83A6-698FF0F695CA}" srcOrd="0" destOrd="0" presId="urn:microsoft.com/office/officeart/2008/layout/HorizontalMultiLevelHierarchy"/>
    <dgm:cxn modelId="{E4EF9053-E856-400E-AFC5-7A711A2CC14E}" type="presOf" srcId="{A04A424B-7346-4F9F-B64F-C8160D2F8931}" destId="{6E4684CC-9E70-4ABC-91CF-1B018948E988}" srcOrd="1" destOrd="0" presId="urn:microsoft.com/office/officeart/2008/layout/HorizontalMultiLevelHierarchy"/>
    <dgm:cxn modelId="{98029A4C-3367-4554-98DF-E09527711F9D}" srcId="{886FC68D-D748-4C95-A1F4-CD20E66FE967}" destId="{36238441-9E4C-4413-B059-C14E81256246}" srcOrd="1" destOrd="0" parTransId="{C76F4803-EA58-44B7-9794-3A4A899EB33B}" sibTransId="{3F8FE7B8-A48A-46E9-A984-60E841DC5008}"/>
    <dgm:cxn modelId="{10A2BDA5-813E-4626-A158-D636A2E0D872}" type="presOf" srcId="{7DE39679-E761-4311-93F5-DD1DAC56FA6D}" destId="{DEB714ED-C285-4F38-B142-48DCFC799317}" srcOrd="1" destOrd="0" presId="urn:microsoft.com/office/officeart/2008/layout/HorizontalMultiLevelHierarchy"/>
    <dgm:cxn modelId="{C920B60F-0DFD-4165-8337-F57F5B07A2E7}" type="presOf" srcId="{432A7922-9245-4C03-9FDF-AA4E95708302}" destId="{9A570412-59DA-4612-B267-26CCDE2C22BA}" srcOrd="1" destOrd="0" presId="urn:microsoft.com/office/officeart/2008/layout/HorizontalMultiLevelHierarchy"/>
    <dgm:cxn modelId="{B211190D-A444-4529-8025-FAA9E2440429}" srcId="{96D5F9A6-847C-4C8A-82FE-E379BF3E93B3}" destId="{B62A65D5-F1A2-4AD4-843B-57A6A1F52842}" srcOrd="2" destOrd="0" parTransId="{3E86EC0F-CBDF-4725-B76F-7806E77E37D8}" sibTransId="{C0897436-04FC-4F18-9591-935E8FECC947}"/>
    <dgm:cxn modelId="{FE755CC1-F81A-4321-8C7C-0884BE00ADC0}" type="presOf" srcId="{3248414F-7AFE-405D-816E-15F9EADE7451}" destId="{85610299-1C26-4C99-A788-82AFC7A58C08}" srcOrd="0" destOrd="0" presId="urn:microsoft.com/office/officeart/2008/layout/HorizontalMultiLevelHierarchy"/>
    <dgm:cxn modelId="{06914ABC-26CC-44E1-B307-902212D23247}" type="presOf" srcId="{C7CB00E7-6CC5-47FA-9C2F-ECDAFE8FE0E4}" destId="{81FA5E46-98AD-403E-AC48-1B0819B26165}" srcOrd="0" destOrd="0" presId="urn:microsoft.com/office/officeart/2008/layout/HorizontalMultiLevelHierarchy"/>
    <dgm:cxn modelId="{BDE9768D-2808-4940-B811-2A57EA8C5C5A}" type="presOf" srcId="{82295BE8-1853-4958-BEDD-A0AB6F1F2A6F}" destId="{3672FC87-3981-43C3-B226-B9B1131B42FF}" srcOrd="0" destOrd="0" presId="urn:microsoft.com/office/officeart/2008/layout/HorizontalMultiLevelHierarchy"/>
    <dgm:cxn modelId="{DE8DB425-D2EA-44AC-BD12-6F3C5A217FB8}" type="presOf" srcId="{D7DE0EF9-B025-4F9B-AF5C-DCF3A16AEFB7}" destId="{18AEA1FC-646F-4CA7-952D-D067CB4F14ED}" srcOrd="0" destOrd="0" presId="urn:microsoft.com/office/officeart/2008/layout/HorizontalMultiLevelHierarchy"/>
    <dgm:cxn modelId="{FD756519-D9D6-4BFB-83AA-E65969D3462B}" type="presOf" srcId="{540620A6-62E7-4E4E-8354-55124686D78B}" destId="{AA06C0FB-CC03-4935-A061-01E7B2CE3D9D}" srcOrd="0" destOrd="0" presId="urn:microsoft.com/office/officeart/2008/layout/HorizontalMultiLevelHierarchy"/>
    <dgm:cxn modelId="{C984D3E2-4D2E-46C6-983B-73E671196403}" srcId="{F9B56113-0538-4305-B1C0-2A33BC33D01D}" destId="{764742B6-6EB7-4A87-9B6A-53521EF03610}" srcOrd="3" destOrd="0" parTransId="{44F8CCCE-5178-4346-8EDF-3DFC0065604C}" sibTransId="{793423CD-9B9B-4668-85D0-5C7B6F6B0A22}"/>
    <dgm:cxn modelId="{F64562D4-C074-4591-BE52-6792E1F7FEE6}" srcId="{93BC2FD9-4223-4F39-8652-3F7669419877}" destId="{C7CB00E7-6CC5-47FA-9C2F-ECDAFE8FE0E4}" srcOrd="3" destOrd="0" parTransId="{432A7922-9245-4C03-9FDF-AA4E95708302}" sibTransId="{741E9C94-0E19-48CB-8587-704E0450BB0F}"/>
    <dgm:cxn modelId="{85503D81-42A6-422A-85B8-AC5EDDF6CB86}" type="presOf" srcId="{7C52E866-A178-4F57-811A-E72BF171AA49}" destId="{B83DCC21-D626-45FF-8E27-AE7219926B64}" srcOrd="0" destOrd="0" presId="urn:microsoft.com/office/officeart/2008/layout/HorizontalMultiLevelHierarchy"/>
    <dgm:cxn modelId="{B36A1CE4-AF1D-42CF-A317-E77B302A73BB}" srcId="{93BC2FD9-4223-4F39-8652-3F7669419877}" destId="{F9B56113-0538-4305-B1C0-2A33BC33D01D}" srcOrd="1" destOrd="0" parTransId="{6D40688C-3452-4B94-92F8-B4B5EDB0B362}" sibTransId="{77B838B9-F714-43AE-BA51-20DBCCD14F87}"/>
    <dgm:cxn modelId="{1F505F2F-4136-44BE-8179-5BD37E983F1E}" type="presOf" srcId="{36238441-9E4C-4413-B059-C14E81256246}" destId="{9E0CF8CF-D76B-4C2A-8DB7-9AA6EA6C213E}" srcOrd="0" destOrd="0" presId="urn:microsoft.com/office/officeart/2008/layout/HorizontalMultiLevelHierarchy"/>
    <dgm:cxn modelId="{ED46BEEE-70FB-49A6-B549-00BCEA210D59}" type="presOf" srcId="{33A1F87E-5A7F-4039-9BB7-E5843E8446C5}" destId="{C4C7533B-F30A-4FAB-82A9-68A193F43636}" srcOrd="0" destOrd="0" presId="urn:microsoft.com/office/officeart/2008/layout/HorizontalMultiLevelHierarchy"/>
    <dgm:cxn modelId="{0B5599DB-366F-4CEB-AFE7-83CEDF7056CB}" type="presOf" srcId="{B62A65D5-F1A2-4AD4-843B-57A6A1F52842}" destId="{ADD690DF-7DEE-437F-AF51-211FC3BF411E}" srcOrd="0" destOrd="0" presId="urn:microsoft.com/office/officeart/2008/layout/HorizontalMultiLevelHierarchy"/>
    <dgm:cxn modelId="{D942B0C1-7BF2-401D-8F93-AE9ABC57D04E}" type="presOf" srcId="{7DE39679-E761-4311-93F5-DD1DAC56FA6D}" destId="{41DE3B0D-7B9F-48A1-AF5E-37FAC7668FE2}" srcOrd="0" destOrd="0" presId="urn:microsoft.com/office/officeart/2008/layout/HorizontalMultiLevelHierarchy"/>
    <dgm:cxn modelId="{A5D77876-171D-4605-8895-46D2E2F18260}" type="presOf" srcId="{3248414F-7AFE-405D-816E-15F9EADE7451}" destId="{4456FCFC-51CC-4C40-9F73-6C4A11CDF338}" srcOrd="1" destOrd="0" presId="urn:microsoft.com/office/officeart/2008/layout/HorizontalMultiLevelHierarchy"/>
    <dgm:cxn modelId="{F353B112-EF36-414C-83DF-120346FA6C5D}" type="presOf" srcId="{44F8CCCE-5178-4346-8EDF-3DFC0065604C}" destId="{160281B4-B974-4545-AFED-BC76B35E71B5}" srcOrd="0" destOrd="0" presId="urn:microsoft.com/office/officeart/2008/layout/HorizontalMultiLevelHierarchy"/>
    <dgm:cxn modelId="{45CE26B1-A96E-4855-920E-4FC06CA812F5}" type="presOf" srcId="{738AEAE2-CE50-4433-ACBC-167063E103BA}" destId="{F5F4F9B1-D457-4EED-8F3D-39D9661FCD1E}" srcOrd="0" destOrd="0" presId="urn:microsoft.com/office/officeart/2008/layout/HorizontalMultiLevelHierarchy"/>
    <dgm:cxn modelId="{418A5530-B225-497B-898E-A8FA6755C07C}" srcId="{886FC68D-D748-4C95-A1F4-CD20E66FE967}" destId="{E6BE1AF8-2C0E-4F96-BD43-928E984E08D4}" srcOrd="5" destOrd="0" parTransId="{5B2DA452-3810-477C-B385-48D2200E0205}" sibTransId="{CB9EAC28-9829-48CE-BFD6-A3E5B73DF885}"/>
    <dgm:cxn modelId="{E1F71195-3025-4FB7-B74D-59BF0278CA66}" type="presOf" srcId="{8342CD5E-D579-45E9-B272-1ACB52C3D705}" destId="{3874DC1C-B6DC-4D6C-9D5F-71331671C98B}" srcOrd="0" destOrd="0" presId="urn:microsoft.com/office/officeart/2008/layout/HorizontalMultiLevelHierarchy"/>
    <dgm:cxn modelId="{6F948B95-86A8-4CDA-9705-74E3BEB21515}" srcId="{93BC2FD9-4223-4F39-8652-3F7669419877}" destId="{96D5F9A6-847C-4C8A-82FE-E379BF3E93B3}" srcOrd="0" destOrd="0" parTransId="{8D7556B8-D54B-4A6D-8E8C-6BA961EF640E}" sibTransId="{2A77EC7D-0936-49D8-8595-A5C5A61AAE0D}"/>
    <dgm:cxn modelId="{17AED852-73D8-4418-A01A-07A93A8C8547}" srcId="{F9B56113-0538-4305-B1C0-2A33BC33D01D}" destId="{F6CD81EE-214D-4896-BB86-CD62EC01706D}" srcOrd="0" destOrd="0" parTransId="{7C52E866-A178-4F57-811A-E72BF171AA49}" sibTransId="{01185E4A-413E-4BBC-A537-05F33D987BE4}"/>
    <dgm:cxn modelId="{F59F3AC2-FD80-4CE0-B796-E14A849D9455}" type="presOf" srcId="{886FC68D-D748-4C95-A1F4-CD20E66FE967}" destId="{54291617-79E2-4FB1-A0DB-E5C153672AB8}" srcOrd="0" destOrd="0" presId="urn:microsoft.com/office/officeart/2008/layout/HorizontalMultiLevelHierarchy"/>
    <dgm:cxn modelId="{2FCFCE2A-36CB-4841-AEBC-4D16E1365460}" type="presOf" srcId="{338EEAD8-F2F3-4C36-BD0A-9737D1126115}" destId="{AC06929C-6069-4D43-A2D9-88764672BD35}" srcOrd="0" destOrd="0" presId="urn:microsoft.com/office/officeart/2008/layout/HorizontalMultiLevelHierarchy"/>
    <dgm:cxn modelId="{DEAC96EA-730E-4FEB-9934-2542567C3728}" type="presOf" srcId="{44F8CCCE-5178-4346-8EDF-3DFC0065604C}" destId="{61D27652-A453-48B4-8361-7F2EFAC9FC94}" srcOrd="1" destOrd="0" presId="urn:microsoft.com/office/officeart/2008/layout/HorizontalMultiLevelHierarchy"/>
    <dgm:cxn modelId="{2FB437FC-26D0-4371-9674-7D847BD2EDD2}" type="presOf" srcId="{EEADC201-A73B-4CD5-B66A-3AD4CD0A2369}" destId="{FAECCB44-0477-4855-A643-3E4655805333}" srcOrd="1" destOrd="0" presId="urn:microsoft.com/office/officeart/2008/layout/HorizontalMultiLevelHierarchy"/>
    <dgm:cxn modelId="{7F4727D4-BC5E-48E5-8F6F-9BFBAFFE8E1E}" srcId="{9D6D743E-FB75-4E47-9E18-715906C55282}" destId="{93BC2FD9-4223-4F39-8652-3F7669419877}" srcOrd="0" destOrd="0" parTransId="{DDC5F73D-06C3-4F55-BD4C-2926443791EA}" sibTransId="{DB8FE514-F144-4450-9C74-F146DA8E0927}"/>
    <dgm:cxn modelId="{5F62A516-E841-499A-AB99-3710E8C158A0}" type="presOf" srcId="{33A1F87E-5A7F-4039-9BB7-E5843E8446C5}" destId="{14222D1E-0260-40B4-BEDB-F0D97934C727}" srcOrd="1" destOrd="0" presId="urn:microsoft.com/office/officeart/2008/layout/HorizontalMultiLevelHierarchy"/>
    <dgm:cxn modelId="{8525335B-31A8-4BF1-A62E-FF81D08408CB}" srcId="{886FC68D-D748-4C95-A1F4-CD20E66FE967}" destId="{67CB71AE-FB46-4CBC-8565-2E016FE1F59A}" srcOrd="3" destOrd="0" parTransId="{B5A2C563-0172-45A3-ABAD-B0E363146BBE}" sibTransId="{2072BC64-407E-4121-A627-D5F898CC3B46}"/>
    <dgm:cxn modelId="{AE3E61E3-3982-427B-9669-B415607C549F}" type="presOf" srcId="{4D8426A0-E605-4F82-BBFB-C3D1DC20C17E}" destId="{3B6DE3BA-086E-4974-BDA1-B16FF5F0012D}" srcOrd="0" destOrd="0" presId="urn:microsoft.com/office/officeart/2008/layout/HorizontalMultiLevelHierarchy"/>
    <dgm:cxn modelId="{AD8E4677-1DCB-4580-9CAA-836D5BFEB2C2}" type="presOf" srcId="{70257215-12C9-44D4-BDC0-292D3504B44D}" destId="{59D5C18C-6CD2-4FCF-87A5-6DC1B06A7528}" srcOrd="0" destOrd="0" presId="urn:microsoft.com/office/officeart/2008/layout/HorizontalMultiLevelHierarchy"/>
    <dgm:cxn modelId="{3646B6A7-58C6-480F-9B03-75FCE97F16DD}" type="presOf" srcId="{338EEAD8-F2F3-4C36-BD0A-9737D1126115}" destId="{1AAC9768-D37E-4A0F-9383-4FD547630BB4}" srcOrd="1" destOrd="0" presId="urn:microsoft.com/office/officeart/2008/layout/HorizontalMultiLevelHierarchy"/>
    <dgm:cxn modelId="{E7018347-B53D-4BC2-82DB-748C2BBA8B9B}" type="presOf" srcId="{F6CD81EE-214D-4896-BB86-CD62EC01706D}" destId="{30668296-CD7D-49FB-A090-2CF5C5E81D4C}" srcOrd="0" destOrd="0" presId="urn:microsoft.com/office/officeart/2008/layout/HorizontalMultiLevelHierarchy"/>
    <dgm:cxn modelId="{040F5506-CF06-4ADB-9664-EAF589237B75}" type="presOf" srcId="{2F1CC4FA-F485-4ADF-B6AD-498C2C24839D}" destId="{BC2CAB07-D1AB-442A-A331-0AD8B2C81134}" srcOrd="0" destOrd="0" presId="urn:microsoft.com/office/officeart/2008/layout/HorizontalMultiLevelHierarchy"/>
    <dgm:cxn modelId="{8844548C-72B2-453B-A687-FCDC215C5C21}" type="presOf" srcId="{156F38E2-D9FF-4C67-85A7-052DD89260FE}" destId="{A9295EB5-F335-4388-9187-C3A79367B115}" srcOrd="1" destOrd="0" presId="urn:microsoft.com/office/officeart/2008/layout/HorizontalMultiLevelHierarchy"/>
    <dgm:cxn modelId="{1E5DFD7F-6952-4F6E-B16E-8A5FB4FB5CCA}" type="presOf" srcId="{5B2DA452-3810-477C-B385-48D2200E0205}" destId="{6743C29F-C32D-4B0E-9618-224724556CD8}" srcOrd="1" destOrd="0" presId="urn:microsoft.com/office/officeart/2008/layout/HorizontalMultiLevelHierarchy"/>
    <dgm:cxn modelId="{F17D0BCE-3E85-420E-B273-E49AA09A0994}" type="presOf" srcId="{73D4C3D9-8F96-4BED-98E2-9FAC8CC4315D}" destId="{BA84A289-725B-457E-9A88-DCB711771708}" srcOrd="0" destOrd="0" presId="urn:microsoft.com/office/officeart/2008/layout/HorizontalMultiLevelHierarchy"/>
    <dgm:cxn modelId="{821EDA34-5225-4148-A23B-B20FD841B299}" type="presOf" srcId="{3E86EC0F-CBDF-4725-B76F-7806E77E37D8}" destId="{6E41635A-1B30-452B-9DAD-B55FBC05CC7F}" srcOrd="0" destOrd="0" presId="urn:microsoft.com/office/officeart/2008/layout/HorizontalMultiLevelHierarchy"/>
    <dgm:cxn modelId="{BCD8F019-CD10-4619-9B17-9A289A7B524E}" type="presOf" srcId="{0794C5FB-9208-46EB-9B3B-4189DAE59406}" destId="{D4E1A568-1A8B-4E73-BAC4-E6D774058EFC}" srcOrd="0" destOrd="0" presId="urn:microsoft.com/office/officeart/2008/layout/HorizontalMultiLevelHierarchy"/>
    <dgm:cxn modelId="{D0ABC3C0-9001-4422-99AB-966A553646CE}" srcId="{886FC68D-D748-4C95-A1F4-CD20E66FE967}" destId="{441868EE-41BD-40FC-BF58-7B82A09B4C79}" srcOrd="2" destOrd="0" parTransId="{EEADC201-A73B-4CD5-B66A-3AD4CD0A2369}" sibTransId="{2A7E8F0E-2662-4F29-9634-1B72562F0201}"/>
    <dgm:cxn modelId="{EFF565F1-5E24-44CB-858C-38BA0D46390E}" type="presOf" srcId="{432A7922-9245-4C03-9FDF-AA4E95708302}" destId="{B5015678-712F-4606-BD0E-7ACAB6CE44D9}" srcOrd="0" destOrd="0" presId="urn:microsoft.com/office/officeart/2008/layout/HorizontalMultiLevelHierarchy"/>
    <dgm:cxn modelId="{8AC4CE9F-BD19-45FF-ACF3-B850BA68A357}" type="presOf" srcId="{C76F4803-EA58-44B7-9794-3A4A899EB33B}" destId="{61BF9E9D-59D9-416B-85CA-2B7BA3CE2E27}" srcOrd="1" destOrd="0" presId="urn:microsoft.com/office/officeart/2008/layout/HorizontalMultiLevelHierarchy"/>
    <dgm:cxn modelId="{4DEAFE3E-815F-4E3B-939B-02D77FB380F9}" type="presOf" srcId="{4D8426A0-E605-4F82-BBFB-C3D1DC20C17E}" destId="{537E5D97-574D-4B35-A823-DF1446BABD4C}" srcOrd="1" destOrd="0" presId="urn:microsoft.com/office/officeart/2008/layout/HorizontalMultiLevelHierarchy"/>
    <dgm:cxn modelId="{196EFE43-68CA-408F-8C6E-3A5A627E50AD}" type="presOf" srcId="{96D5F9A6-847C-4C8A-82FE-E379BF3E93B3}" destId="{FAF78430-90A1-47E9-BACD-2DBF4AEDAA0A}" srcOrd="0" destOrd="0" presId="urn:microsoft.com/office/officeart/2008/layout/HorizontalMultiLevelHierarchy"/>
    <dgm:cxn modelId="{35387A51-1572-4FE5-B59A-CBEED24A2743}" type="presOf" srcId="{A04A424B-7346-4F9F-B64F-C8160D2F8931}" destId="{5F138D08-3CB8-458F-AEF8-7CFBC25F831D}" srcOrd="0" destOrd="0" presId="urn:microsoft.com/office/officeart/2008/layout/HorizontalMultiLevelHierarchy"/>
    <dgm:cxn modelId="{929C65E0-2A52-4133-8AB6-603CFD8CC45A}" type="presOf" srcId="{8D7556B8-D54B-4A6D-8E8C-6BA961EF640E}" destId="{518EC733-C7B4-416C-B186-6B7996F7EB80}" srcOrd="0" destOrd="0" presId="urn:microsoft.com/office/officeart/2008/layout/HorizontalMultiLevelHierarchy"/>
    <dgm:cxn modelId="{814FE273-460B-43EE-8681-4345E4E5FFF3}" type="presOf" srcId="{9D6D743E-FB75-4E47-9E18-715906C55282}" destId="{89597F65-BB8D-4B06-8F95-0899E975C25A}" srcOrd="0" destOrd="0" presId="urn:microsoft.com/office/officeart/2008/layout/HorizontalMultiLevelHierarchy"/>
    <dgm:cxn modelId="{0E83DE0B-DC93-4B48-9C07-06DFCB0473B6}" type="presOf" srcId="{25DC5C7A-AEC8-4DB9-835B-CBC0C7E3AC3E}" destId="{307CD817-CF4F-456E-B729-0F2EFA664B29}" srcOrd="0" destOrd="0" presId="urn:microsoft.com/office/officeart/2008/layout/HorizontalMultiLevelHierarchy"/>
    <dgm:cxn modelId="{5E8992BD-2218-4F8C-8CD1-F7FC5517011D}" type="presOf" srcId="{5B2DA452-3810-477C-B385-48D2200E0205}" destId="{776B59F2-FCE5-4C5F-A24F-9382D8C9702E}" srcOrd="0" destOrd="0" presId="urn:microsoft.com/office/officeart/2008/layout/HorizontalMultiLevelHierarchy"/>
    <dgm:cxn modelId="{B11967CF-9877-42E8-895C-C2C145720D04}" type="presOf" srcId="{E6BE1AF8-2C0E-4F96-BD43-928E984E08D4}" destId="{4AB8CDE9-FD34-4E72-B98A-2F8B6B5A6CB5}" srcOrd="0" destOrd="0" presId="urn:microsoft.com/office/officeart/2008/layout/HorizontalMultiLevelHierarchy"/>
    <dgm:cxn modelId="{2E481B76-A630-47BB-BBB0-D53C73941032}" type="presOf" srcId="{EEADC201-A73B-4CD5-B66A-3AD4CD0A2369}" destId="{BEA0F1B7-2F9A-41B7-BE69-B7E5A448D5D1}" srcOrd="0" destOrd="0" presId="urn:microsoft.com/office/officeart/2008/layout/HorizontalMultiLevelHierarchy"/>
    <dgm:cxn modelId="{70F39BD3-8B8E-4899-97B7-DD823893DBD8}" srcId="{96D5F9A6-847C-4C8A-82FE-E379BF3E93B3}" destId="{25DC5C7A-AEC8-4DB9-835B-CBC0C7E3AC3E}" srcOrd="1" destOrd="0" parTransId="{A04A424B-7346-4F9F-B64F-C8160D2F8931}" sibTransId="{AC2183B4-C84F-497B-9DA5-83BB58B8FE43}"/>
    <dgm:cxn modelId="{161EFDCA-9381-4FBC-8570-6702BE3901B2}" type="presOf" srcId="{6D40688C-3452-4B94-92F8-B4B5EDB0B362}" destId="{FC9465A8-A0F4-4584-ABC5-B1BBEADCB480}" srcOrd="0" destOrd="0" presId="urn:microsoft.com/office/officeart/2008/layout/HorizontalMultiLevelHierarchy"/>
    <dgm:cxn modelId="{31A975F3-8BEE-4DB0-AC5F-13BCF7086A12}" type="presOf" srcId="{93BC2FD9-4223-4F39-8652-3F7669419877}" destId="{74571609-08F7-4AFC-8134-5F5EC5C89D58}" srcOrd="0" destOrd="0" presId="urn:microsoft.com/office/officeart/2008/layout/HorizontalMultiLevelHierarchy"/>
    <dgm:cxn modelId="{8C4F4433-9D13-4BB2-B97C-29B801310E02}" type="presOf" srcId="{F9B56113-0538-4305-B1C0-2A33BC33D01D}" destId="{9FCBF039-CC23-41A3-935F-B3B0FBEDB5F7}" srcOrd="0" destOrd="0" presId="urn:microsoft.com/office/officeart/2008/layout/HorizontalMultiLevelHierarchy"/>
    <dgm:cxn modelId="{F9AF9D3D-3735-4EC8-915C-3CF6E1FFF54D}" type="presOf" srcId="{B5A2C563-0172-45A3-ABAD-B0E363146BBE}" destId="{D23EE634-2E5F-4B61-8D49-A33EDBD6BCE3}" srcOrd="0" destOrd="0" presId="urn:microsoft.com/office/officeart/2008/layout/HorizontalMultiLevelHierarchy"/>
    <dgm:cxn modelId="{CCC3BF8A-5739-45AF-8201-C45CE3420E1F}" srcId="{F9B56113-0538-4305-B1C0-2A33BC33D01D}" destId="{70257215-12C9-44D4-BDC0-292D3504B44D}" srcOrd="2" destOrd="0" parTransId="{156F38E2-D9FF-4C67-85A7-052DD89260FE}" sibTransId="{91649B28-1BCC-427D-A1A8-05718F5AD4BF}"/>
    <dgm:cxn modelId="{A1DE675B-2AB5-465E-91C1-5F1D7A81FD9E}" type="presOf" srcId="{764742B6-6EB7-4A87-9B6A-53521EF03610}" destId="{046F2877-B589-4B58-BC8F-8FDFDDD200B7}" srcOrd="0" destOrd="0" presId="urn:microsoft.com/office/officeart/2008/layout/HorizontalMultiLevelHierarchy"/>
    <dgm:cxn modelId="{349752F0-5AED-49CD-BB17-1DDCBD0DF62D}" srcId="{886FC68D-D748-4C95-A1F4-CD20E66FE967}" destId="{0794C5FB-9208-46EB-9B3B-4189DAE59406}" srcOrd="4" destOrd="0" parTransId="{7DE39679-E761-4311-93F5-DD1DAC56FA6D}" sibTransId="{D2E971F5-DE37-45D6-94EC-75B20E252499}"/>
    <dgm:cxn modelId="{DD99B3FA-BD2C-484F-BDDE-BA9D907385BB}" srcId="{C7CB00E7-6CC5-47FA-9C2F-ECDAFE8FE0E4}" destId="{540620A6-62E7-4E4E-8354-55124686D78B}" srcOrd="0" destOrd="0" parTransId="{33A1F87E-5A7F-4039-9BB7-E5843E8446C5}" sibTransId="{DD87739B-35EC-464B-BED1-691F8DEBCE7F}"/>
    <dgm:cxn modelId="{4250B3CC-D0E5-404E-AFB3-16F19C20D423}" type="presOf" srcId="{6D40688C-3452-4B94-92F8-B4B5EDB0B362}" destId="{1D0EBDFD-439D-48C8-953A-FB8DC677CBED}" srcOrd="1" destOrd="0" presId="urn:microsoft.com/office/officeart/2008/layout/HorizontalMultiLevelHierarchy"/>
    <dgm:cxn modelId="{EB177FF9-D0BB-410A-8AA5-5B3AA9625808}" srcId="{93BC2FD9-4223-4F39-8652-3F7669419877}" destId="{D7DE0EF9-B025-4F9B-AF5C-DCF3A16AEFB7}" srcOrd="4" destOrd="0" parTransId="{338EEAD8-F2F3-4C36-BD0A-9737D1126115}" sibTransId="{A6221F51-54EF-42EB-9A3F-15B49A92DB6C}"/>
    <dgm:cxn modelId="{7AF1DED9-9871-4250-935D-A0AF49023A66}" type="presOf" srcId="{73D4C3D9-8F96-4BED-98E2-9FAC8CC4315D}" destId="{14B17726-603C-4C61-BACB-767358130BED}" srcOrd="1" destOrd="0" presId="urn:microsoft.com/office/officeart/2008/layout/HorizontalMultiLevelHierarchy"/>
    <dgm:cxn modelId="{E54302E9-DC15-47A3-8EEE-69B035B2D914}" type="presOf" srcId="{82295BE8-1853-4958-BEDD-A0AB6F1F2A6F}" destId="{089D3076-3EEF-4D06-8B13-5935CC60C8DA}" srcOrd="1" destOrd="0" presId="urn:microsoft.com/office/officeart/2008/layout/HorizontalMultiLevelHierarchy"/>
    <dgm:cxn modelId="{E892A862-5B1A-49B4-8F05-2C6C04728B0E}" srcId="{F9B56113-0538-4305-B1C0-2A33BC33D01D}" destId="{8342CD5E-D579-45E9-B272-1ACB52C3D705}" srcOrd="1" destOrd="0" parTransId="{1B418452-902A-4D53-9908-4D1BC1000C2C}" sibTransId="{19774B3A-F88B-4C06-8C58-F5D3EAB49565}"/>
    <dgm:cxn modelId="{0FCDCB39-9BD5-4E13-B66C-A00353D4A6D9}" srcId="{93BC2FD9-4223-4F39-8652-3F7669419877}" destId="{886FC68D-D748-4C95-A1F4-CD20E66FE967}" srcOrd="2" destOrd="0" parTransId="{4D8426A0-E605-4F82-BBFB-C3D1DC20C17E}" sibTransId="{13A16007-6DD5-4AD1-8A32-EBE9FE197DBA}"/>
    <dgm:cxn modelId="{85E6FAAF-2811-4664-AC64-674471051F31}" type="presOf" srcId="{4B8C8042-FF88-401D-AF77-812182D08187}" destId="{6C43061C-BAB5-4134-A716-2E1D230E3FAF}" srcOrd="0" destOrd="0" presId="urn:microsoft.com/office/officeart/2008/layout/HorizontalMultiLevelHierarchy"/>
    <dgm:cxn modelId="{0F2B6254-1E8E-4D75-A2CA-59BC73FD8B6D}" type="presOf" srcId="{67CB71AE-FB46-4CBC-8565-2E016FE1F59A}" destId="{B68DCBF0-FC93-486E-9209-E64C707884FA}" srcOrd="0" destOrd="0" presId="urn:microsoft.com/office/officeart/2008/layout/HorizontalMultiLevelHierarchy"/>
    <dgm:cxn modelId="{9ED066B5-B9DC-4240-9263-C8F3D9ED4ED2}" type="presOf" srcId="{1B418452-902A-4D53-9908-4D1BC1000C2C}" destId="{4E5A762E-C778-4AF5-9A53-75C1D9BBF039}" srcOrd="0" destOrd="0" presId="urn:microsoft.com/office/officeart/2008/layout/HorizontalMultiLevelHierarchy"/>
    <dgm:cxn modelId="{B4F2882B-5747-44AD-A19B-E7865FC706CD}" type="presParOf" srcId="{89597F65-BB8D-4B06-8F95-0899E975C25A}" destId="{6898A854-304A-47ED-95D8-FE83800E105E}" srcOrd="0" destOrd="0" presId="urn:microsoft.com/office/officeart/2008/layout/HorizontalMultiLevelHierarchy"/>
    <dgm:cxn modelId="{6D8B995E-7F2F-4142-83C8-CE0A9AAF880B}" type="presParOf" srcId="{6898A854-304A-47ED-95D8-FE83800E105E}" destId="{74571609-08F7-4AFC-8134-5F5EC5C89D58}" srcOrd="0" destOrd="0" presId="urn:microsoft.com/office/officeart/2008/layout/HorizontalMultiLevelHierarchy"/>
    <dgm:cxn modelId="{9D0503AF-3A8C-4D0D-97A4-117F31C45FF0}" type="presParOf" srcId="{6898A854-304A-47ED-95D8-FE83800E105E}" destId="{A5ED48FC-89E3-42D3-805D-673128CC1BA9}" srcOrd="1" destOrd="0" presId="urn:microsoft.com/office/officeart/2008/layout/HorizontalMultiLevelHierarchy"/>
    <dgm:cxn modelId="{6C520826-9C77-4959-A366-BF3DF130D27D}" type="presParOf" srcId="{A5ED48FC-89E3-42D3-805D-673128CC1BA9}" destId="{518EC733-C7B4-416C-B186-6B7996F7EB80}" srcOrd="0" destOrd="0" presId="urn:microsoft.com/office/officeart/2008/layout/HorizontalMultiLevelHierarchy"/>
    <dgm:cxn modelId="{021D5BBF-659C-443A-B456-CDA8FDE69ECA}" type="presParOf" srcId="{518EC733-C7B4-416C-B186-6B7996F7EB80}" destId="{ADD0836B-A042-4EA6-B582-DAA9485C4091}" srcOrd="0" destOrd="0" presId="urn:microsoft.com/office/officeart/2008/layout/HorizontalMultiLevelHierarchy"/>
    <dgm:cxn modelId="{C19F2079-19FA-4B9F-8AB6-FEA55655233E}" type="presParOf" srcId="{A5ED48FC-89E3-42D3-805D-673128CC1BA9}" destId="{E983AEC2-8BA3-4830-8813-A22641967D76}" srcOrd="1" destOrd="0" presId="urn:microsoft.com/office/officeart/2008/layout/HorizontalMultiLevelHierarchy"/>
    <dgm:cxn modelId="{3466630A-DA18-4971-891F-DD3801F2E7F7}" type="presParOf" srcId="{E983AEC2-8BA3-4830-8813-A22641967D76}" destId="{FAF78430-90A1-47E9-BACD-2DBF4AEDAA0A}" srcOrd="0" destOrd="0" presId="urn:microsoft.com/office/officeart/2008/layout/HorizontalMultiLevelHierarchy"/>
    <dgm:cxn modelId="{B650AB2E-6256-441C-ADA9-79D88ED10B6E}" type="presParOf" srcId="{E983AEC2-8BA3-4830-8813-A22641967D76}" destId="{C9687458-1DD7-4F56-AD28-36FF68A3839A}" srcOrd="1" destOrd="0" presId="urn:microsoft.com/office/officeart/2008/layout/HorizontalMultiLevelHierarchy"/>
    <dgm:cxn modelId="{CAACD6F7-4557-4C76-ABC8-A881670EB8E4}" type="presParOf" srcId="{C9687458-1DD7-4F56-AD28-36FF68A3839A}" destId="{3672FC87-3981-43C3-B226-B9B1131B42FF}" srcOrd="0" destOrd="0" presId="urn:microsoft.com/office/officeart/2008/layout/HorizontalMultiLevelHierarchy"/>
    <dgm:cxn modelId="{BC1E984F-CB87-4765-B486-250181487173}" type="presParOf" srcId="{3672FC87-3981-43C3-B226-B9B1131B42FF}" destId="{089D3076-3EEF-4D06-8B13-5935CC60C8DA}" srcOrd="0" destOrd="0" presId="urn:microsoft.com/office/officeart/2008/layout/HorizontalMultiLevelHierarchy"/>
    <dgm:cxn modelId="{4553D708-FD56-4DAB-9566-405A197E4E83}" type="presParOf" srcId="{C9687458-1DD7-4F56-AD28-36FF68A3839A}" destId="{EA9A1368-734B-43D3-8833-380DBF80E3C1}" srcOrd="1" destOrd="0" presId="urn:microsoft.com/office/officeart/2008/layout/HorizontalMultiLevelHierarchy"/>
    <dgm:cxn modelId="{D186FB45-0ACD-4E5D-94E7-DA2A062E52AA}" type="presParOf" srcId="{EA9A1368-734B-43D3-8833-380DBF80E3C1}" destId="{6C43061C-BAB5-4134-A716-2E1D230E3FAF}" srcOrd="0" destOrd="0" presId="urn:microsoft.com/office/officeart/2008/layout/HorizontalMultiLevelHierarchy"/>
    <dgm:cxn modelId="{A5D17870-8EB2-49D3-8C80-DEAA43E9EC57}" type="presParOf" srcId="{EA9A1368-734B-43D3-8833-380DBF80E3C1}" destId="{52E0919F-07BC-419C-9283-925CC2CD69A1}" srcOrd="1" destOrd="0" presId="urn:microsoft.com/office/officeart/2008/layout/HorizontalMultiLevelHierarchy"/>
    <dgm:cxn modelId="{3828A789-6890-4ED7-834F-5F188957E8E7}" type="presParOf" srcId="{C9687458-1DD7-4F56-AD28-36FF68A3839A}" destId="{5F138D08-3CB8-458F-AEF8-7CFBC25F831D}" srcOrd="2" destOrd="0" presId="urn:microsoft.com/office/officeart/2008/layout/HorizontalMultiLevelHierarchy"/>
    <dgm:cxn modelId="{098059F3-C566-40C2-B3BE-2C733A8FED99}" type="presParOf" srcId="{5F138D08-3CB8-458F-AEF8-7CFBC25F831D}" destId="{6E4684CC-9E70-4ABC-91CF-1B018948E988}" srcOrd="0" destOrd="0" presId="urn:microsoft.com/office/officeart/2008/layout/HorizontalMultiLevelHierarchy"/>
    <dgm:cxn modelId="{7C5A7C43-06F4-4AE1-AE61-57681F7D9889}" type="presParOf" srcId="{C9687458-1DD7-4F56-AD28-36FF68A3839A}" destId="{DCB49366-477A-458D-905E-0E4CB30D3D22}" srcOrd="3" destOrd="0" presId="urn:microsoft.com/office/officeart/2008/layout/HorizontalMultiLevelHierarchy"/>
    <dgm:cxn modelId="{56F0D8A3-629F-493E-A8D4-E635494E4365}" type="presParOf" srcId="{DCB49366-477A-458D-905E-0E4CB30D3D22}" destId="{307CD817-CF4F-456E-B729-0F2EFA664B29}" srcOrd="0" destOrd="0" presId="urn:microsoft.com/office/officeart/2008/layout/HorizontalMultiLevelHierarchy"/>
    <dgm:cxn modelId="{F0E3020A-814D-4A32-8AAA-721883F55B17}" type="presParOf" srcId="{DCB49366-477A-458D-905E-0E4CB30D3D22}" destId="{19AF22ED-31E8-4109-B81D-2934CA9FE8CF}" srcOrd="1" destOrd="0" presId="urn:microsoft.com/office/officeart/2008/layout/HorizontalMultiLevelHierarchy"/>
    <dgm:cxn modelId="{C8D9F2AA-0AE8-4FA3-B0DA-80E663FF8D5C}" type="presParOf" srcId="{C9687458-1DD7-4F56-AD28-36FF68A3839A}" destId="{6E41635A-1B30-452B-9DAD-B55FBC05CC7F}" srcOrd="4" destOrd="0" presId="urn:microsoft.com/office/officeart/2008/layout/HorizontalMultiLevelHierarchy"/>
    <dgm:cxn modelId="{108E09AE-5375-475E-9296-635168552F7E}" type="presParOf" srcId="{6E41635A-1B30-452B-9DAD-B55FBC05CC7F}" destId="{6A72EFFC-7E76-41E6-9A0F-CF7A1029A205}" srcOrd="0" destOrd="0" presId="urn:microsoft.com/office/officeart/2008/layout/HorizontalMultiLevelHierarchy"/>
    <dgm:cxn modelId="{21E39143-36EB-4B58-A85B-89F6473ED6AE}" type="presParOf" srcId="{C9687458-1DD7-4F56-AD28-36FF68A3839A}" destId="{F82E5354-9E34-4E39-BCE3-FE448568C5A3}" srcOrd="5" destOrd="0" presId="urn:microsoft.com/office/officeart/2008/layout/HorizontalMultiLevelHierarchy"/>
    <dgm:cxn modelId="{7BAEE1B3-45AC-4349-815C-8E93771812C0}" type="presParOf" srcId="{F82E5354-9E34-4E39-BCE3-FE448568C5A3}" destId="{ADD690DF-7DEE-437F-AF51-211FC3BF411E}" srcOrd="0" destOrd="0" presId="urn:microsoft.com/office/officeart/2008/layout/HorizontalMultiLevelHierarchy"/>
    <dgm:cxn modelId="{8393C73B-F6DD-470D-A2B2-6C8FF414B3F9}" type="presParOf" srcId="{F82E5354-9E34-4E39-BCE3-FE448568C5A3}" destId="{FFA3BC2F-7AE6-49B3-ACB4-DB767FC339E1}" srcOrd="1" destOrd="0" presId="urn:microsoft.com/office/officeart/2008/layout/HorizontalMultiLevelHierarchy"/>
    <dgm:cxn modelId="{A6D51CAD-B386-4756-B130-EBFCAA7D9E8B}" type="presParOf" srcId="{A5ED48FC-89E3-42D3-805D-673128CC1BA9}" destId="{FC9465A8-A0F4-4584-ABC5-B1BBEADCB480}" srcOrd="2" destOrd="0" presId="urn:microsoft.com/office/officeart/2008/layout/HorizontalMultiLevelHierarchy"/>
    <dgm:cxn modelId="{D655C2F9-C2A6-41EB-BB00-CE37F99970A9}" type="presParOf" srcId="{FC9465A8-A0F4-4584-ABC5-B1BBEADCB480}" destId="{1D0EBDFD-439D-48C8-953A-FB8DC677CBED}" srcOrd="0" destOrd="0" presId="urn:microsoft.com/office/officeart/2008/layout/HorizontalMultiLevelHierarchy"/>
    <dgm:cxn modelId="{C66FC260-1985-4537-8819-C2B576485052}" type="presParOf" srcId="{A5ED48FC-89E3-42D3-805D-673128CC1BA9}" destId="{6125CCDF-A74B-40A1-A28E-9E2395D0D99E}" srcOrd="3" destOrd="0" presId="urn:microsoft.com/office/officeart/2008/layout/HorizontalMultiLevelHierarchy"/>
    <dgm:cxn modelId="{6016BF8E-4B0D-4619-A3DE-FEA5A6730E38}" type="presParOf" srcId="{6125CCDF-A74B-40A1-A28E-9E2395D0D99E}" destId="{9FCBF039-CC23-41A3-935F-B3B0FBEDB5F7}" srcOrd="0" destOrd="0" presId="urn:microsoft.com/office/officeart/2008/layout/HorizontalMultiLevelHierarchy"/>
    <dgm:cxn modelId="{13FFC268-0AF6-4F28-89E2-B68CE37D818C}" type="presParOf" srcId="{6125CCDF-A74B-40A1-A28E-9E2395D0D99E}" destId="{83CBA8DD-2665-40F8-9220-722BBC63D859}" srcOrd="1" destOrd="0" presId="urn:microsoft.com/office/officeart/2008/layout/HorizontalMultiLevelHierarchy"/>
    <dgm:cxn modelId="{F8AECE97-12D4-474A-B33B-DFB6DDC6F193}" type="presParOf" srcId="{83CBA8DD-2665-40F8-9220-722BBC63D859}" destId="{B83DCC21-D626-45FF-8E27-AE7219926B64}" srcOrd="0" destOrd="0" presId="urn:microsoft.com/office/officeart/2008/layout/HorizontalMultiLevelHierarchy"/>
    <dgm:cxn modelId="{5247E7AD-9295-43B7-ADCB-B8FA5EC1A75E}" type="presParOf" srcId="{B83DCC21-D626-45FF-8E27-AE7219926B64}" destId="{E6281DFC-18BE-44B9-A5AE-C7609DE114B0}" srcOrd="0" destOrd="0" presId="urn:microsoft.com/office/officeart/2008/layout/HorizontalMultiLevelHierarchy"/>
    <dgm:cxn modelId="{23D3DE86-C6C2-4672-B478-1878094D0622}" type="presParOf" srcId="{83CBA8DD-2665-40F8-9220-722BBC63D859}" destId="{C65A9990-F09D-44A3-B1DF-6B6303A35225}" srcOrd="1" destOrd="0" presId="urn:microsoft.com/office/officeart/2008/layout/HorizontalMultiLevelHierarchy"/>
    <dgm:cxn modelId="{02509BB9-6869-4B3D-9CF1-12B5F721102D}" type="presParOf" srcId="{C65A9990-F09D-44A3-B1DF-6B6303A35225}" destId="{30668296-CD7D-49FB-A090-2CF5C5E81D4C}" srcOrd="0" destOrd="0" presId="urn:microsoft.com/office/officeart/2008/layout/HorizontalMultiLevelHierarchy"/>
    <dgm:cxn modelId="{E6B24483-63D9-4562-AE60-F70D3D31D3C3}" type="presParOf" srcId="{C65A9990-F09D-44A3-B1DF-6B6303A35225}" destId="{26EE3CCD-5A8D-4AF3-B54D-E80266688BA5}" srcOrd="1" destOrd="0" presId="urn:microsoft.com/office/officeart/2008/layout/HorizontalMultiLevelHierarchy"/>
    <dgm:cxn modelId="{52E0652A-A146-4DB4-B8F6-740C7716D639}" type="presParOf" srcId="{83CBA8DD-2665-40F8-9220-722BBC63D859}" destId="{4E5A762E-C778-4AF5-9A53-75C1D9BBF039}" srcOrd="2" destOrd="0" presId="urn:microsoft.com/office/officeart/2008/layout/HorizontalMultiLevelHierarchy"/>
    <dgm:cxn modelId="{4E079D8A-9334-4110-AE36-44445A6F10D1}" type="presParOf" srcId="{4E5A762E-C778-4AF5-9A53-75C1D9BBF039}" destId="{8AC9E630-6E85-404D-80CF-CD7E709F90D6}" srcOrd="0" destOrd="0" presId="urn:microsoft.com/office/officeart/2008/layout/HorizontalMultiLevelHierarchy"/>
    <dgm:cxn modelId="{3CE66685-4500-4F4F-B99C-AB91CC891DED}" type="presParOf" srcId="{83CBA8DD-2665-40F8-9220-722BBC63D859}" destId="{E1B695C2-1329-4346-B49E-915754F5C649}" srcOrd="3" destOrd="0" presId="urn:microsoft.com/office/officeart/2008/layout/HorizontalMultiLevelHierarchy"/>
    <dgm:cxn modelId="{4593EFDE-D861-49F5-A94C-CB87CDE8B58B}" type="presParOf" srcId="{E1B695C2-1329-4346-B49E-915754F5C649}" destId="{3874DC1C-B6DC-4D6C-9D5F-71331671C98B}" srcOrd="0" destOrd="0" presId="urn:microsoft.com/office/officeart/2008/layout/HorizontalMultiLevelHierarchy"/>
    <dgm:cxn modelId="{416E52C2-5601-4348-A351-A11D81AD0CCC}" type="presParOf" srcId="{E1B695C2-1329-4346-B49E-915754F5C649}" destId="{A072565B-06A3-4C68-8433-4794D090D658}" srcOrd="1" destOrd="0" presId="urn:microsoft.com/office/officeart/2008/layout/HorizontalMultiLevelHierarchy"/>
    <dgm:cxn modelId="{86B739AD-FD48-4688-AAB3-71D70379FB51}" type="presParOf" srcId="{83CBA8DD-2665-40F8-9220-722BBC63D859}" destId="{07FBD9A7-85F6-4F6E-83A6-698FF0F695CA}" srcOrd="4" destOrd="0" presId="urn:microsoft.com/office/officeart/2008/layout/HorizontalMultiLevelHierarchy"/>
    <dgm:cxn modelId="{5E7CDA41-A2CA-453D-8ADE-D632F818D0C0}" type="presParOf" srcId="{07FBD9A7-85F6-4F6E-83A6-698FF0F695CA}" destId="{A9295EB5-F335-4388-9187-C3A79367B115}" srcOrd="0" destOrd="0" presId="urn:microsoft.com/office/officeart/2008/layout/HorizontalMultiLevelHierarchy"/>
    <dgm:cxn modelId="{B041B394-47A5-4C32-A00B-FB460017B94E}" type="presParOf" srcId="{83CBA8DD-2665-40F8-9220-722BBC63D859}" destId="{3C844A91-F736-4919-ABE5-4479A7A8D05E}" srcOrd="5" destOrd="0" presId="urn:microsoft.com/office/officeart/2008/layout/HorizontalMultiLevelHierarchy"/>
    <dgm:cxn modelId="{EDDD54ED-B05E-4873-9899-9BC8874B5545}" type="presParOf" srcId="{3C844A91-F736-4919-ABE5-4479A7A8D05E}" destId="{59D5C18C-6CD2-4FCF-87A5-6DC1B06A7528}" srcOrd="0" destOrd="0" presId="urn:microsoft.com/office/officeart/2008/layout/HorizontalMultiLevelHierarchy"/>
    <dgm:cxn modelId="{167CF490-CD2A-4927-AAC9-0DE4A4A76640}" type="presParOf" srcId="{3C844A91-F736-4919-ABE5-4479A7A8D05E}" destId="{7A6CBA3C-DE32-44D8-BF93-0D5097DE4662}" srcOrd="1" destOrd="0" presId="urn:microsoft.com/office/officeart/2008/layout/HorizontalMultiLevelHierarchy"/>
    <dgm:cxn modelId="{BA43AC5A-9203-467D-A3EB-35214E917D71}" type="presParOf" srcId="{83CBA8DD-2665-40F8-9220-722BBC63D859}" destId="{160281B4-B974-4545-AFED-BC76B35E71B5}" srcOrd="6" destOrd="0" presId="urn:microsoft.com/office/officeart/2008/layout/HorizontalMultiLevelHierarchy"/>
    <dgm:cxn modelId="{16672370-D28E-4882-ABEF-90E04A244274}" type="presParOf" srcId="{160281B4-B974-4545-AFED-BC76B35E71B5}" destId="{61D27652-A453-48B4-8361-7F2EFAC9FC94}" srcOrd="0" destOrd="0" presId="urn:microsoft.com/office/officeart/2008/layout/HorizontalMultiLevelHierarchy"/>
    <dgm:cxn modelId="{133D345F-957D-45E2-8DD7-152DD5CAA062}" type="presParOf" srcId="{83CBA8DD-2665-40F8-9220-722BBC63D859}" destId="{CFEEE686-6BAB-4513-8FB0-70A7AE719CE5}" srcOrd="7" destOrd="0" presId="urn:microsoft.com/office/officeart/2008/layout/HorizontalMultiLevelHierarchy"/>
    <dgm:cxn modelId="{8D5C8A40-B22F-4219-866E-109660A4DBCB}" type="presParOf" srcId="{CFEEE686-6BAB-4513-8FB0-70A7AE719CE5}" destId="{046F2877-B589-4B58-BC8F-8FDFDDD200B7}" srcOrd="0" destOrd="0" presId="urn:microsoft.com/office/officeart/2008/layout/HorizontalMultiLevelHierarchy"/>
    <dgm:cxn modelId="{9DA258EB-D2B5-44B8-BC92-25B8DA6832CB}" type="presParOf" srcId="{CFEEE686-6BAB-4513-8FB0-70A7AE719CE5}" destId="{021EE6C3-463D-4E5E-8AEC-059F9B07710A}" srcOrd="1" destOrd="0" presId="urn:microsoft.com/office/officeart/2008/layout/HorizontalMultiLevelHierarchy"/>
    <dgm:cxn modelId="{348A9742-8FA9-445D-ACD0-6177D2090EEB}" type="presParOf" srcId="{A5ED48FC-89E3-42D3-805D-673128CC1BA9}" destId="{3B6DE3BA-086E-4974-BDA1-B16FF5F0012D}" srcOrd="4" destOrd="0" presId="urn:microsoft.com/office/officeart/2008/layout/HorizontalMultiLevelHierarchy"/>
    <dgm:cxn modelId="{C89A5B6A-3E08-4354-8C27-6DFC5EA3DA18}" type="presParOf" srcId="{3B6DE3BA-086E-4974-BDA1-B16FF5F0012D}" destId="{537E5D97-574D-4B35-A823-DF1446BABD4C}" srcOrd="0" destOrd="0" presId="urn:microsoft.com/office/officeart/2008/layout/HorizontalMultiLevelHierarchy"/>
    <dgm:cxn modelId="{DE6B822B-E9E1-4A32-A264-F39E5EB3637C}" type="presParOf" srcId="{A5ED48FC-89E3-42D3-805D-673128CC1BA9}" destId="{E41CD6EE-9CD5-48C6-A4A4-9B6187E80DE0}" srcOrd="5" destOrd="0" presId="urn:microsoft.com/office/officeart/2008/layout/HorizontalMultiLevelHierarchy"/>
    <dgm:cxn modelId="{3C6C9295-DF1B-4139-9181-DC21FB6D6CBD}" type="presParOf" srcId="{E41CD6EE-9CD5-48C6-A4A4-9B6187E80DE0}" destId="{54291617-79E2-4FB1-A0DB-E5C153672AB8}" srcOrd="0" destOrd="0" presId="urn:microsoft.com/office/officeart/2008/layout/HorizontalMultiLevelHierarchy"/>
    <dgm:cxn modelId="{B390C1D8-07F4-4428-9A73-8BBDABFED41A}" type="presParOf" srcId="{E41CD6EE-9CD5-48C6-A4A4-9B6187E80DE0}" destId="{CE2C6685-5788-45AA-8B00-FA74E7F8F2B4}" srcOrd="1" destOrd="0" presId="urn:microsoft.com/office/officeart/2008/layout/HorizontalMultiLevelHierarchy"/>
    <dgm:cxn modelId="{2E622771-D308-44A4-85A5-0ACE7EFE10BF}" type="presParOf" srcId="{CE2C6685-5788-45AA-8B00-FA74E7F8F2B4}" destId="{BA84A289-725B-457E-9A88-DCB711771708}" srcOrd="0" destOrd="0" presId="urn:microsoft.com/office/officeart/2008/layout/HorizontalMultiLevelHierarchy"/>
    <dgm:cxn modelId="{08D636F2-1F68-4CA3-807E-177BA3EB8A6E}" type="presParOf" srcId="{BA84A289-725B-457E-9A88-DCB711771708}" destId="{14B17726-603C-4C61-BACB-767358130BED}" srcOrd="0" destOrd="0" presId="urn:microsoft.com/office/officeart/2008/layout/HorizontalMultiLevelHierarchy"/>
    <dgm:cxn modelId="{1B280D46-81F7-45E1-BC38-F0383A966D02}" type="presParOf" srcId="{CE2C6685-5788-45AA-8B00-FA74E7F8F2B4}" destId="{C4B41532-AA07-4FF8-A288-4934C5F7E588}" srcOrd="1" destOrd="0" presId="urn:microsoft.com/office/officeart/2008/layout/HorizontalMultiLevelHierarchy"/>
    <dgm:cxn modelId="{C6CD056E-0538-4C3A-8688-D38479ABCB56}" type="presParOf" srcId="{C4B41532-AA07-4FF8-A288-4934C5F7E588}" destId="{BC2CAB07-D1AB-442A-A331-0AD8B2C81134}" srcOrd="0" destOrd="0" presId="urn:microsoft.com/office/officeart/2008/layout/HorizontalMultiLevelHierarchy"/>
    <dgm:cxn modelId="{890C1066-8613-4688-B21B-42E8B4C9C6F9}" type="presParOf" srcId="{C4B41532-AA07-4FF8-A288-4934C5F7E588}" destId="{D77C42C7-BE1F-4757-ABC5-72566DC245B5}" srcOrd="1" destOrd="0" presId="urn:microsoft.com/office/officeart/2008/layout/HorizontalMultiLevelHierarchy"/>
    <dgm:cxn modelId="{7659D7BF-D0AE-4ABC-9A1A-07A047372184}" type="presParOf" srcId="{CE2C6685-5788-45AA-8B00-FA74E7F8F2B4}" destId="{3F106F48-E7A9-4D5D-91FB-743A24044BAF}" srcOrd="2" destOrd="0" presId="urn:microsoft.com/office/officeart/2008/layout/HorizontalMultiLevelHierarchy"/>
    <dgm:cxn modelId="{1EAFF4C9-D472-4EB5-B318-8E3491F7D9F4}" type="presParOf" srcId="{3F106F48-E7A9-4D5D-91FB-743A24044BAF}" destId="{61BF9E9D-59D9-416B-85CA-2B7BA3CE2E27}" srcOrd="0" destOrd="0" presId="urn:microsoft.com/office/officeart/2008/layout/HorizontalMultiLevelHierarchy"/>
    <dgm:cxn modelId="{1743FDC6-E4C6-4FD0-ADCA-FF09D61C7610}" type="presParOf" srcId="{CE2C6685-5788-45AA-8B00-FA74E7F8F2B4}" destId="{FBFA20C8-4D46-4E30-97F3-F6C6D1376710}" srcOrd="3" destOrd="0" presId="urn:microsoft.com/office/officeart/2008/layout/HorizontalMultiLevelHierarchy"/>
    <dgm:cxn modelId="{0F8AF226-023B-4EC9-9C6F-5C13F905B3E1}" type="presParOf" srcId="{FBFA20C8-4D46-4E30-97F3-F6C6D1376710}" destId="{9E0CF8CF-D76B-4C2A-8DB7-9AA6EA6C213E}" srcOrd="0" destOrd="0" presId="urn:microsoft.com/office/officeart/2008/layout/HorizontalMultiLevelHierarchy"/>
    <dgm:cxn modelId="{45E683A5-CC44-45CC-BD38-D630238FC3A7}" type="presParOf" srcId="{FBFA20C8-4D46-4E30-97F3-F6C6D1376710}" destId="{9876B483-2D54-4BF4-800C-67B0E6BC8645}" srcOrd="1" destOrd="0" presId="urn:microsoft.com/office/officeart/2008/layout/HorizontalMultiLevelHierarchy"/>
    <dgm:cxn modelId="{94D31417-DE8F-4914-89EE-729B50885171}" type="presParOf" srcId="{CE2C6685-5788-45AA-8B00-FA74E7F8F2B4}" destId="{BEA0F1B7-2F9A-41B7-BE69-B7E5A448D5D1}" srcOrd="4" destOrd="0" presId="urn:microsoft.com/office/officeart/2008/layout/HorizontalMultiLevelHierarchy"/>
    <dgm:cxn modelId="{AFE4A342-9EEE-4CD6-9781-1A9A6A2F51FD}" type="presParOf" srcId="{BEA0F1B7-2F9A-41B7-BE69-B7E5A448D5D1}" destId="{FAECCB44-0477-4855-A643-3E4655805333}" srcOrd="0" destOrd="0" presId="urn:microsoft.com/office/officeart/2008/layout/HorizontalMultiLevelHierarchy"/>
    <dgm:cxn modelId="{EACDC918-6B23-457F-83B7-C6AE37C52F46}" type="presParOf" srcId="{CE2C6685-5788-45AA-8B00-FA74E7F8F2B4}" destId="{0BA54A3C-58C6-445F-A294-E2DB34A16C05}" srcOrd="5" destOrd="0" presId="urn:microsoft.com/office/officeart/2008/layout/HorizontalMultiLevelHierarchy"/>
    <dgm:cxn modelId="{F356EBE6-2FC2-46CB-8DEF-0136F3D5E742}" type="presParOf" srcId="{0BA54A3C-58C6-445F-A294-E2DB34A16C05}" destId="{98574A7A-5279-4F05-8D1D-7084B4F82003}" srcOrd="0" destOrd="0" presId="urn:microsoft.com/office/officeart/2008/layout/HorizontalMultiLevelHierarchy"/>
    <dgm:cxn modelId="{B55EED0D-FA0A-474F-8EAF-C7C3AF2A81F8}" type="presParOf" srcId="{0BA54A3C-58C6-445F-A294-E2DB34A16C05}" destId="{E2FF8328-A06C-42A8-9DE3-1F5FF6C328E8}" srcOrd="1" destOrd="0" presId="urn:microsoft.com/office/officeart/2008/layout/HorizontalMultiLevelHierarchy"/>
    <dgm:cxn modelId="{E0BB79BA-9E51-411E-B83F-8FBDE7D8B366}" type="presParOf" srcId="{CE2C6685-5788-45AA-8B00-FA74E7F8F2B4}" destId="{D23EE634-2E5F-4B61-8D49-A33EDBD6BCE3}" srcOrd="6" destOrd="0" presId="urn:microsoft.com/office/officeart/2008/layout/HorizontalMultiLevelHierarchy"/>
    <dgm:cxn modelId="{EFED277D-4C61-448A-AC2E-C6E477877053}" type="presParOf" srcId="{D23EE634-2E5F-4B61-8D49-A33EDBD6BCE3}" destId="{68D8B578-FB9B-43CA-880D-7AB34CABC5E5}" srcOrd="0" destOrd="0" presId="urn:microsoft.com/office/officeart/2008/layout/HorizontalMultiLevelHierarchy"/>
    <dgm:cxn modelId="{1B4B89E4-BC66-4F94-9D2E-6939072DE4F3}" type="presParOf" srcId="{CE2C6685-5788-45AA-8B00-FA74E7F8F2B4}" destId="{6C0D2855-E66A-4BF9-9F12-FCAF690048CF}" srcOrd="7" destOrd="0" presId="urn:microsoft.com/office/officeart/2008/layout/HorizontalMultiLevelHierarchy"/>
    <dgm:cxn modelId="{43CF6899-C6F4-4972-93FA-C18A5E572F90}" type="presParOf" srcId="{6C0D2855-E66A-4BF9-9F12-FCAF690048CF}" destId="{B68DCBF0-FC93-486E-9209-E64C707884FA}" srcOrd="0" destOrd="0" presId="urn:microsoft.com/office/officeart/2008/layout/HorizontalMultiLevelHierarchy"/>
    <dgm:cxn modelId="{00E6BF5D-F81B-43E8-9851-C266853E2842}" type="presParOf" srcId="{6C0D2855-E66A-4BF9-9F12-FCAF690048CF}" destId="{A0D3A5F8-C0DC-490C-8F9D-7011DD9BFF04}" srcOrd="1" destOrd="0" presId="urn:microsoft.com/office/officeart/2008/layout/HorizontalMultiLevelHierarchy"/>
    <dgm:cxn modelId="{94355A44-8E0F-42BD-92CC-8CD5FE796D28}" type="presParOf" srcId="{CE2C6685-5788-45AA-8B00-FA74E7F8F2B4}" destId="{41DE3B0D-7B9F-48A1-AF5E-37FAC7668FE2}" srcOrd="8" destOrd="0" presId="urn:microsoft.com/office/officeart/2008/layout/HorizontalMultiLevelHierarchy"/>
    <dgm:cxn modelId="{2DABF12E-192D-4347-994C-274D9E35D689}" type="presParOf" srcId="{41DE3B0D-7B9F-48A1-AF5E-37FAC7668FE2}" destId="{DEB714ED-C285-4F38-B142-48DCFC799317}" srcOrd="0" destOrd="0" presId="urn:microsoft.com/office/officeart/2008/layout/HorizontalMultiLevelHierarchy"/>
    <dgm:cxn modelId="{93663E8C-42DA-4282-8FED-1619DA38777D}" type="presParOf" srcId="{CE2C6685-5788-45AA-8B00-FA74E7F8F2B4}" destId="{D156D569-E656-4355-BD10-0F2C4E0B42D1}" srcOrd="9" destOrd="0" presId="urn:microsoft.com/office/officeart/2008/layout/HorizontalMultiLevelHierarchy"/>
    <dgm:cxn modelId="{40E687AD-DA8A-4E98-BD4A-BE1007BF6881}" type="presParOf" srcId="{D156D569-E656-4355-BD10-0F2C4E0B42D1}" destId="{D4E1A568-1A8B-4E73-BAC4-E6D774058EFC}" srcOrd="0" destOrd="0" presId="urn:microsoft.com/office/officeart/2008/layout/HorizontalMultiLevelHierarchy"/>
    <dgm:cxn modelId="{9FB494B5-A333-456C-AC9A-C68FCAFB182A}" type="presParOf" srcId="{D156D569-E656-4355-BD10-0F2C4E0B42D1}" destId="{0B7EF424-3D79-4A60-B0D2-E15BCFEB92B5}" srcOrd="1" destOrd="0" presId="urn:microsoft.com/office/officeart/2008/layout/HorizontalMultiLevelHierarchy"/>
    <dgm:cxn modelId="{EC7F5044-524E-4CB6-B65D-5E871814978E}" type="presParOf" srcId="{CE2C6685-5788-45AA-8B00-FA74E7F8F2B4}" destId="{776B59F2-FCE5-4C5F-A24F-9382D8C9702E}" srcOrd="10" destOrd="0" presId="urn:microsoft.com/office/officeart/2008/layout/HorizontalMultiLevelHierarchy"/>
    <dgm:cxn modelId="{11D8777C-68A7-4B58-ADF8-230A7FDD83AE}" type="presParOf" srcId="{776B59F2-FCE5-4C5F-A24F-9382D8C9702E}" destId="{6743C29F-C32D-4B0E-9618-224724556CD8}" srcOrd="0" destOrd="0" presId="urn:microsoft.com/office/officeart/2008/layout/HorizontalMultiLevelHierarchy"/>
    <dgm:cxn modelId="{620CAF25-190E-4CEF-BCA5-5174B78CAFDD}" type="presParOf" srcId="{CE2C6685-5788-45AA-8B00-FA74E7F8F2B4}" destId="{8AA43DF6-565E-4F72-A5D0-787D72032852}" srcOrd="11" destOrd="0" presId="urn:microsoft.com/office/officeart/2008/layout/HorizontalMultiLevelHierarchy"/>
    <dgm:cxn modelId="{C8AB9DEC-CA5C-4EF6-BB54-B4DDD880D299}" type="presParOf" srcId="{8AA43DF6-565E-4F72-A5D0-787D72032852}" destId="{4AB8CDE9-FD34-4E72-B98A-2F8B6B5A6CB5}" srcOrd="0" destOrd="0" presId="urn:microsoft.com/office/officeart/2008/layout/HorizontalMultiLevelHierarchy"/>
    <dgm:cxn modelId="{AC592979-B83F-48E9-8600-AF41C8EC82D6}" type="presParOf" srcId="{8AA43DF6-565E-4F72-A5D0-787D72032852}" destId="{BDF1FBB8-9C43-465C-9089-3243D9228625}" srcOrd="1" destOrd="0" presId="urn:microsoft.com/office/officeart/2008/layout/HorizontalMultiLevelHierarchy"/>
    <dgm:cxn modelId="{28870677-C005-45B5-A02E-22BAA72EB914}" type="presParOf" srcId="{CE2C6685-5788-45AA-8B00-FA74E7F8F2B4}" destId="{85610299-1C26-4C99-A788-82AFC7A58C08}" srcOrd="12" destOrd="0" presId="urn:microsoft.com/office/officeart/2008/layout/HorizontalMultiLevelHierarchy"/>
    <dgm:cxn modelId="{034406E9-9571-4C2E-A654-CDAD32F81DE9}" type="presParOf" srcId="{85610299-1C26-4C99-A788-82AFC7A58C08}" destId="{4456FCFC-51CC-4C40-9F73-6C4A11CDF338}" srcOrd="0" destOrd="0" presId="urn:microsoft.com/office/officeart/2008/layout/HorizontalMultiLevelHierarchy"/>
    <dgm:cxn modelId="{826078B1-E886-4DCF-B498-EB2C6093CB67}" type="presParOf" srcId="{CE2C6685-5788-45AA-8B00-FA74E7F8F2B4}" destId="{CB6F3E2C-5C13-481A-A4CE-061B10CCCE0B}" srcOrd="13" destOrd="0" presId="urn:microsoft.com/office/officeart/2008/layout/HorizontalMultiLevelHierarchy"/>
    <dgm:cxn modelId="{69C44B15-37DE-4E6F-A682-36249AF9F121}" type="presParOf" srcId="{CB6F3E2C-5C13-481A-A4CE-061B10CCCE0B}" destId="{F5F4F9B1-D457-4EED-8F3D-39D9661FCD1E}" srcOrd="0" destOrd="0" presId="urn:microsoft.com/office/officeart/2008/layout/HorizontalMultiLevelHierarchy"/>
    <dgm:cxn modelId="{01958ADD-5749-4395-A558-BB141B0D02D7}" type="presParOf" srcId="{CB6F3E2C-5C13-481A-A4CE-061B10CCCE0B}" destId="{4AAF32C6-01CF-4C66-AD3A-C0A30446F139}" srcOrd="1" destOrd="0" presId="urn:microsoft.com/office/officeart/2008/layout/HorizontalMultiLevelHierarchy"/>
    <dgm:cxn modelId="{7EC81885-4872-4266-82B7-747F2966A76D}" type="presParOf" srcId="{A5ED48FC-89E3-42D3-805D-673128CC1BA9}" destId="{B5015678-712F-4606-BD0E-7ACAB6CE44D9}" srcOrd="6" destOrd="0" presId="urn:microsoft.com/office/officeart/2008/layout/HorizontalMultiLevelHierarchy"/>
    <dgm:cxn modelId="{6562EB42-F188-4EDC-987B-40A6FF82E6B0}" type="presParOf" srcId="{B5015678-712F-4606-BD0E-7ACAB6CE44D9}" destId="{9A570412-59DA-4612-B267-26CCDE2C22BA}" srcOrd="0" destOrd="0" presId="urn:microsoft.com/office/officeart/2008/layout/HorizontalMultiLevelHierarchy"/>
    <dgm:cxn modelId="{F46A9E47-B284-4DCB-90D2-FB1CB190C814}" type="presParOf" srcId="{A5ED48FC-89E3-42D3-805D-673128CC1BA9}" destId="{0F878FE1-D6E0-4ABE-8C9F-EEDF0224E851}" srcOrd="7" destOrd="0" presId="urn:microsoft.com/office/officeart/2008/layout/HorizontalMultiLevelHierarchy"/>
    <dgm:cxn modelId="{D55E27E9-AE76-4875-B835-E5F604AEACCC}" type="presParOf" srcId="{0F878FE1-D6E0-4ABE-8C9F-EEDF0224E851}" destId="{81FA5E46-98AD-403E-AC48-1B0819B26165}" srcOrd="0" destOrd="0" presId="urn:microsoft.com/office/officeart/2008/layout/HorizontalMultiLevelHierarchy"/>
    <dgm:cxn modelId="{EBBC7651-410D-447C-A196-98ADFE53B01F}" type="presParOf" srcId="{0F878FE1-D6E0-4ABE-8C9F-EEDF0224E851}" destId="{5A43DD7F-5063-47AA-88E7-8D961177FA0F}" srcOrd="1" destOrd="0" presId="urn:microsoft.com/office/officeart/2008/layout/HorizontalMultiLevelHierarchy"/>
    <dgm:cxn modelId="{CF36073E-AC35-4505-B8C2-19D624D88C19}" type="presParOf" srcId="{5A43DD7F-5063-47AA-88E7-8D961177FA0F}" destId="{C4C7533B-F30A-4FAB-82A9-68A193F43636}" srcOrd="0" destOrd="0" presId="urn:microsoft.com/office/officeart/2008/layout/HorizontalMultiLevelHierarchy"/>
    <dgm:cxn modelId="{C1DD47BA-8B3D-43F8-835B-5B22241B218E}" type="presParOf" srcId="{C4C7533B-F30A-4FAB-82A9-68A193F43636}" destId="{14222D1E-0260-40B4-BEDB-F0D97934C727}" srcOrd="0" destOrd="0" presId="urn:microsoft.com/office/officeart/2008/layout/HorizontalMultiLevelHierarchy"/>
    <dgm:cxn modelId="{9B2509EC-1D25-4C17-8F30-554327489EFD}" type="presParOf" srcId="{5A43DD7F-5063-47AA-88E7-8D961177FA0F}" destId="{3C45287E-BFF6-4625-A013-A3B00F2A6A08}" srcOrd="1" destOrd="0" presId="urn:microsoft.com/office/officeart/2008/layout/HorizontalMultiLevelHierarchy"/>
    <dgm:cxn modelId="{9DA0DD77-C81F-460F-BF86-1E9B46B1CC84}" type="presParOf" srcId="{3C45287E-BFF6-4625-A013-A3B00F2A6A08}" destId="{AA06C0FB-CC03-4935-A061-01E7B2CE3D9D}" srcOrd="0" destOrd="0" presId="urn:microsoft.com/office/officeart/2008/layout/HorizontalMultiLevelHierarchy"/>
    <dgm:cxn modelId="{A43808C5-A8BB-41A8-9E16-977EAFD090B6}" type="presParOf" srcId="{3C45287E-BFF6-4625-A013-A3B00F2A6A08}" destId="{EC5AFF42-0F61-40CE-8852-C684B07104A4}" srcOrd="1" destOrd="0" presId="urn:microsoft.com/office/officeart/2008/layout/HorizontalMultiLevelHierarchy"/>
    <dgm:cxn modelId="{677C5054-FED0-426D-99C5-AFC460CDF4C3}" type="presParOf" srcId="{A5ED48FC-89E3-42D3-805D-673128CC1BA9}" destId="{AC06929C-6069-4D43-A2D9-88764672BD35}" srcOrd="8" destOrd="0" presId="urn:microsoft.com/office/officeart/2008/layout/HorizontalMultiLevelHierarchy"/>
    <dgm:cxn modelId="{5C2BBF4D-5BB0-45F3-8928-645E07FBEE06}" type="presParOf" srcId="{AC06929C-6069-4D43-A2D9-88764672BD35}" destId="{1AAC9768-D37E-4A0F-9383-4FD547630BB4}" srcOrd="0" destOrd="0" presId="urn:microsoft.com/office/officeart/2008/layout/HorizontalMultiLevelHierarchy"/>
    <dgm:cxn modelId="{85A34E71-20E6-4BE9-85D2-6F14741F9C70}" type="presParOf" srcId="{A5ED48FC-89E3-42D3-805D-673128CC1BA9}" destId="{8F443FCE-2EE9-4178-A29E-90A055BA2B37}" srcOrd="9" destOrd="0" presId="urn:microsoft.com/office/officeart/2008/layout/HorizontalMultiLevelHierarchy"/>
    <dgm:cxn modelId="{B07A0932-9D1C-473E-9E1D-C34110FB6112}" type="presParOf" srcId="{8F443FCE-2EE9-4178-A29E-90A055BA2B37}" destId="{18AEA1FC-646F-4CA7-952D-D067CB4F14ED}" srcOrd="0" destOrd="0" presId="urn:microsoft.com/office/officeart/2008/layout/HorizontalMultiLevelHierarchy"/>
    <dgm:cxn modelId="{926D556B-EE66-4CF9-8C65-777A196D34E4}" type="presParOf" srcId="{8F443FCE-2EE9-4178-A29E-90A055BA2B37}" destId="{646115C9-9572-4912-88F3-D73A935CFF3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F57D3-4DA2-4AC7-8012-A6527F79F808}">
      <dsp:nvSpPr>
        <dsp:cNvPr id="0" name=""/>
        <dsp:cNvSpPr/>
      </dsp:nvSpPr>
      <dsp:spPr>
        <a:xfrm>
          <a:off x="1035371" y="1729594"/>
          <a:ext cx="824147" cy="412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PC </a:t>
          </a:r>
        </a:p>
      </dsp:txBody>
      <dsp:txXfrm>
        <a:off x="1047440" y="1741663"/>
        <a:ext cx="800009" cy="387935"/>
      </dsp:txXfrm>
    </dsp:sp>
    <dsp:sp modelId="{BD1F5475-3E77-4E5D-B7DE-E105DB7066B5}">
      <dsp:nvSpPr>
        <dsp:cNvPr id="0" name=""/>
        <dsp:cNvSpPr/>
      </dsp:nvSpPr>
      <dsp:spPr>
        <a:xfrm rot="21">
          <a:off x="1859519" y="1927284"/>
          <a:ext cx="683885" cy="16699"/>
        </a:xfrm>
        <a:custGeom>
          <a:avLst/>
          <a:gdLst/>
          <a:ahLst/>
          <a:cxnLst/>
          <a:rect l="0" t="0" r="0" b="0"/>
          <a:pathLst>
            <a:path>
              <a:moveTo>
                <a:pt x="0" y="8349"/>
              </a:moveTo>
              <a:lnTo>
                <a:pt x="683885" y="8349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headEnd type="arrow"/>
          <a:tailEnd type="arrow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184365" y="1918536"/>
        <a:ext cx="34194" cy="34194"/>
      </dsp:txXfrm>
    </dsp:sp>
    <dsp:sp modelId="{BF7F606F-E95F-4452-9419-7BF7C7AD7AAC}">
      <dsp:nvSpPr>
        <dsp:cNvPr id="0" name=""/>
        <dsp:cNvSpPr/>
      </dsp:nvSpPr>
      <dsp:spPr>
        <a:xfrm>
          <a:off x="2543405" y="1729598"/>
          <a:ext cx="824147" cy="41207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T+ROC 1</a:t>
          </a:r>
        </a:p>
      </dsp:txBody>
      <dsp:txXfrm>
        <a:off x="2555474" y="1741667"/>
        <a:ext cx="800009" cy="387935"/>
      </dsp:txXfrm>
    </dsp:sp>
    <dsp:sp modelId="{BDB95BBC-8348-4E9A-8DDB-5BDDF663135A}">
      <dsp:nvSpPr>
        <dsp:cNvPr id="0" name=""/>
        <dsp:cNvSpPr/>
      </dsp:nvSpPr>
      <dsp:spPr>
        <a:xfrm rot="18310263">
          <a:off x="2943100" y="1108940"/>
          <a:ext cx="2002225" cy="16699"/>
        </a:xfrm>
        <a:custGeom>
          <a:avLst/>
          <a:gdLst/>
          <a:ahLst/>
          <a:cxnLst/>
          <a:rect l="0" t="0" r="0" b="0"/>
          <a:pathLst>
            <a:path>
              <a:moveTo>
                <a:pt x="0" y="8349"/>
              </a:moveTo>
              <a:lnTo>
                <a:pt x="2002225" y="83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3894157" y="1067234"/>
        <a:ext cx="100111" cy="100111"/>
      </dsp:txXfrm>
    </dsp:sp>
    <dsp:sp modelId="{76BD3E55-FDDB-4098-9C94-67FC6AF6CBF5}">
      <dsp:nvSpPr>
        <dsp:cNvPr id="0" name=""/>
        <dsp:cNvSpPr/>
      </dsp:nvSpPr>
      <dsp:spPr>
        <a:xfrm>
          <a:off x="4520873" y="92907"/>
          <a:ext cx="824147" cy="412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T+ROC 2</a:t>
          </a:r>
        </a:p>
      </dsp:txBody>
      <dsp:txXfrm>
        <a:off x="4532942" y="104976"/>
        <a:ext cx="800009" cy="387935"/>
      </dsp:txXfrm>
    </dsp:sp>
    <dsp:sp modelId="{2F876275-78C2-4680-8338-715F1BF70E74}">
      <dsp:nvSpPr>
        <dsp:cNvPr id="0" name=""/>
        <dsp:cNvSpPr/>
      </dsp:nvSpPr>
      <dsp:spPr>
        <a:xfrm rot="18902286">
          <a:off x="3129234" y="1351392"/>
          <a:ext cx="1629957" cy="16699"/>
        </a:xfrm>
        <a:custGeom>
          <a:avLst/>
          <a:gdLst/>
          <a:ahLst/>
          <a:cxnLst/>
          <a:rect l="0" t="0" r="0" b="0"/>
          <a:pathLst>
            <a:path>
              <a:moveTo>
                <a:pt x="0" y="8349"/>
              </a:moveTo>
              <a:lnTo>
                <a:pt x="1629957" y="83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03464" y="1318993"/>
        <a:ext cx="81497" cy="81497"/>
      </dsp:txXfrm>
    </dsp:sp>
    <dsp:sp modelId="{49CAF225-7F6F-4DAF-9100-7D2E1E525894}">
      <dsp:nvSpPr>
        <dsp:cNvPr id="0" name=""/>
        <dsp:cNvSpPr/>
      </dsp:nvSpPr>
      <dsp:spPr>
        <a:xfrm>
          <a:off x="4520873" y="577811"/>
          <a:ext cx="824147" cy="412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T+ROC2</a:t>
          </a:r>
          <a:endParaRPr lang="es-ES" sz="1100" kern="1200" dirty="0"/>
        </a:p>
      </dsp:txBody>
      <dsp:txXfrm>
        <a:off x="4532942" y="589880"/>
        <a:ext cx="800009" cy="387935"/>
      </dsp:txXfrm>
    </dsp:sp>
    <dsp:sp modelId="{4CF6931F-E28C-4555-A7C5-6F2DBA3F43D2}">
      <dsp:nvSpPr>
        <dsp:cNvPr id="0" name=""/>
        <dsp:cNvSpPr/>
      </dsp:nvSpPr>
      <dsp:spPr>
        <a:xfrm rot="19748913">
          <a:off x="3272506" y="1582825"/>
          <a:ext cx="1343413" cy="16699"/>
        </a:xfrm>
        <a:custGeom>
          <a:avLst/>
          <a:gdLst/>
          <a:ahLst/>
          <a:cxnLst/>
          <a:rect l="0" t="0" r="0" b="0"/>
          <a:pathLst>
            <a:path>
              <a:moveTo>
                <a:pt x="0" y="8349"/>
              </a:moveTo>
              <a:lnTo>
                <a:pt x="1343413" y="83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910627" y="1557589"/>
        <a:ext cx="67170" cy="67170"/>
      </dsp:txXfrm>
    </dsp:sp>
    <dsp:sp modelId="{12C597EF-134C-4BA4-AF3D-C27167EC331F}">
      <dsp:nvSpPr>
        <dsp:cNvPr id="0" name=""/>
        <dsp:cNvSpPr/>
      </dsp:nvSpPr>
      <dsp:spPr>
        <a:xfrm>
          <a:off x="4520873" y="1040677"/>
          <a:ext cx="824147" cy="412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T+ROC2</a:t>
          </a:r>
        </a:p>
      </dsp:txBody>
      <dsp:txXfrm>
        <a:off x="4532942" y="1052746"/>
        <a:ext cx="800009" cy="387935"/>
      </dsp:txXfrm>
    </dsp:sp>
    <dsp:sp modelId="{F966280C-A018-48FA-8611-A4F68813F863}">
      <dsp:nvSpPr>
        <dsp:cNvPr id="0" name=""/>
        <dsp:cNvSpPr/>
      </dsp:nvSpPr>
      <dsp:spPr>
        <a:xfrm rot="20915718">
          <a:off x="3355937" y="1810961"/>
          <a:ext cx="1176551" cy="16699"/>
        </a:xfrm>
        <a:custGeom>
          <a:avLst/>
          <a:gdLst/>
          <a:ahLst/>
          <a:cxnLst/>
          <a:rect l="0" t="0" r="0" b="0"/>
          <a:pathLst>
            <a:path>
              <a:moveTo>
                <a:pt x="0" y="8349"/>
              </a:moveTo>
              <a:lnTo>
                <a:pt x="1176551" y="83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914799" y="1789897"/>
        <a:ext cx="58827" cy="58827"/>
      </dsp:txXfrm>
    </dsp:sp>
    <dsp:sp modelId="{0038D340-7F11-4FB0-B83F-C647E7F222AD}">
      <dsp:nvSpPr>
        <dsp:cNvPr id="0" name=""/>
        <dsp:cNvSpPr/>
      </dsp:nvSpPr>
      <dsp:spPr>
        <a:xfrm>
          <a:off x="4520873" y="1496950"/>
          <a:ext cx="824147" cy="412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T+ROC 2</a:t>
          </a:r>
        </a:p>
      </dsp:txBody>
      <dsp:txXfrm>
        <a:off x="4532942" y="1509019"/>
        <a:ext cx="800009" cy="387935"/>
      </dsp:txXfrm>
    </dsp:sp>
    <dsp:sp modelId="{45632593-1E0F-4D92-883F-D0F15A6644A4}">
      <dsp:nvSpPr>
        <dsp:cNvPr id="0" name=""/>
        <dsp:cNvSpPr/>
      </dsp:nvSpPr>
      <dsp:spPr>
        <a:xfrm rot="663023">
          <a:off x="3356659" y="2039903"/>
          <a:ext cx="1175108" cy="16699"/>
        </a:xfrm>
        <a:custGeom>
          <a:avLst/>
          <a:gdLst/>
          <a:ahLst/>
          <a:cxnLst/>
          <a:rect l="0" t="0" r="0" b="0"/>
          <a:pathLst>
            <a:path>
              <a:moveTo>
                <a:pt x="0" y="8349"/>
              </a:moveTo>
              <a:lnTo>
                <a:pt x="1175108" y="83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14835" y="2018875"/>
        <a:ext cx="58755" cy="58755"/>
      </dsp:txXfrm>
    </dsp:sp>
    <dsp:sp modelId="{CFCEAF40-AC0C-4E4C-AE2E-68AB4441A315}">
      <dsp:nvSpPr>
        <dsp:cNvPr id="0" name=""/>
        <dsp:cNvSpPr/>
      </dsp:nvSpPr>
      <dsp:spPr>
        <a:xfrm>
          <a:off x="4520873" y="1954834"/>
          <a:ext cx="824147" cy="412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T+ROC2</a:t>
          </a:r>
          <a:endParaRPr lang="es-ES" sz="1100" kern="1200" dirty="0"/>
        </a:p>
      </dsp:txBody>
      <dsp:txXfrm>
        <a:off x="4532942" y="1966903"/>
        <a:ext cx="800009" cy="387935"/>
      </dsp:txXfrm>
    </dsp:sp>
    <dsp:sp modelId="{14EDA755-43E5-4122-8A24-363423DA756B}">
      <dsp:nvSpPr>
        <dsp:cNvPr id="0" name=""/>
        <dsp:cNvSpPr/>
      </dsp:nvSpPr>
      <dsp:spPr>
        <a:xfrm rot="1850303">
          <a:off x="3272392" y="2272311"/>
          <a:ext cx="1346129" cy="16699"/>
        </a:xfrm>
        <a:custGeom>
          <a:avLst/>
          <a:gdLst/>
          <a:ahLst/>
          <a:cxnLst/>
          <a:rect l="0" t="0" r="0" b="0"/>
          <a:pathLst>
            <a:path>
              <a:moveTo>
                <a:pt x="0" y="8349"/>
              </a:moveTo>
              <a:lnTo>
                <a:pt x="1346129" y="83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911804" y="2247007"/>
        <a:ext cx="67306" cy="67306"/>
      </dsp:txXfrm>
    </dsp:sp>
    <dsp:sp modelId="{B45CA978-D5CD-4F9F-846F-3C98D9583304}">
      <dsp:nvSpPr>
        <dsp:cNvPr id="0" name=""/>
        <dsp:cNvSpPr/>
      </dsp:nvSpPr>
      <dsp:spPr>
        <a:xfrm>
          <a:off x="4523362" y="2419649"/>
          <a:ext cx="824147" cy="412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T+ROC 2</a:t>
          </a:r>
        </a:p>
      </dsp:txBody>
      <dsp:txXfrm>
        <a:off x="4535431" y="2431718"/>
        <a:ext cx="800009" cy="387935"/>
      </dsp:txXfrm>
    </dsp:sp>
    <dsp:sp modelId="{9382C73F-F1F3-4E9E-8C7C-A8D78C1CD4DF}">
      <dsp:nvSpPr>
        <dsp:cNvPr id="0" name=""/>
        <dsp:cNvSpPr/>
      </dsp:nvSpPr>
      <dsp:spPr>
        <a:xfrm rot="2679384">
          <a:off x="3130798" y="2503744"/>
          <a:ext cx="1640336" cy="16699"/>
        </a:xfrm>
        <a:custGeom>
          <a:avLst/>
          <a:gdLst/>
          <a:ahLst/>
          <a:cxnLst/>
          <a:rect l="0" t="0" r="0" b="0"/>
          <a:pathLst>
            <a:path>
              <a:moveTo>
                <a:pt x="0" y="8349"/>
              </a:moveTo>
              <a:lnTo>
                <a:pt x="1640336" y="83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09958" y="2471085"/>
        <a:ext cx="82016" cy="82016"/>
      </dsp:txXfrm>
    </dsp:sp>
    <dsp:sp modelId="{8D199521-F2D8-4D5F-8368-AAB83285BA03}">
      <dsp:nvSpPr>
        <dsp:cNvPr id="0" name=""/>
        <dsp:cNvSpPr/>
      </dsp:nvSpPr>
      <dsp:spPr>
        <a:xfrm>
          <a:off x="4534381" y="2882515"/>
          <a:ext cx="824147" cy="412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T+ROC2</a:t>
          </a:r>
          <a:endParaRPr lang="es-ES" sz="1100" kern="1200" dirty="0"/>
        </a:p>
      </dsp:txBody>
      <dsp:txXfrm>
        <a:off x="4546450" y="2894584"/>
        <a:ext cx="800009" cy="387935"/>
      </dsp:txXfrm>
    </dsp:sp>
    <dsp:sp modelId="{A2A501F0-159F-4410-B39B-53D5D319D750}">
      <dsp:nvSpPr>
        <dsp:cNvPr id="0" name=""/>
        <dsp:cNvSpPr/>
      </dsp:nvSpPr>
      <dsp:spPr>
        <a:xfrm rot="3246141">
          <a:off x="2957635" y="2730020"/>
          <a:ext cx="1981898" cy="16699"/>
        </a:xfrm>
        <a:custGeom>
          <a:avLst/>
          <a:gdLst/>
          <a:ahLst/>
          <a:cxnLst/>
          <a:rect l="0" t="0" r="0" b="0"/>
          <a:pathLst>
            <a:path>
              <a:moveTo>
                <a:pt x="0" y="8349"/>
              </a:moveTo>
              <a:lnTo>
                <a:pt x="1981898" y="83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3899037" y="2688822"/>
        <a:ext cx="99094" cy="99094"/>
      </dsp:txXfrm>
    </dsp:sp>
    <dsp:sp modelId="{36D87837-4C05-477A-9106-470E3C77E00D}">
      <dsp:nvSpPr>
        <dsp:cNvPr id="0" name=""/>
        <dsp:cNvSpPr/>
      </dsp:nvSpPr>
      <dsp:spPr>
        <a:xfrm>
          <a:off x="4529617" y="3335067"/>
          <a:ext cx="824147" cy="41207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T+ROC 2 </a:t>
          </a:r>
        </a:p>
      </dsp:txBody>
      <dsp:txXfrm>
        <a:off x="4541686" y="3347136"/>
        <a:ext cx="800009" cy="387935"/>
      </dsp:txXfrm>
    </dsp:sp>
    <dsp:sp modelId="{86B892FE-DC0A-4F13-B891-446028EF9397}">
      <dsp:nvSpPr>
        <dsp:cNvPr id="0" name=""/>
        <dsp:cNvSpPr/>
      </dsp:nvSpPr>
      <dsp:spPr>
        <a:xfrm rot="19633403">
          <a:off x="5254292" y="3194520"/>
          <a:ext cx="1249560" cy="16699"/>
        </a:xfrm>
        <a:custGeom>
          <a:avLst/>
          <a:gdLst/>
          <a:ahLst/>
          <a:cxnLst/>
          <a:rect l="0" t="0" r="0" b="0"/>
          <a:pathLst>
            <a:path>
              <a:moveTo>
                <a:pt x="0" y="8349"/>
              </a:moveTo>
              <a:lnTo>
                <a:pt x="1249560" y="83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847833" y="3171630"/>
        <a:ext cx="62478" cy="62478"/>
      </dsp:txXfrm>
    </dsp:sp>
    <dsp:sp modelId="{5658251F-6018-4316-99DE-0C30F9BC2E18}">
      <dsp:nvSpPr>
        <dsp:cNvPr id="0" name=""/>
        <dsp:cNvSpPr/>
      </dsp:nvSpPr>
      <dsp:spPr>
        <a:xfrm>
          <a:off x="6404380" y="2658598"/>
          <a:ext cx="824147" cy="412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HIDRA2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FE BOARD</a:t>
          </a:r>
          <a:endParaRPr lang="es-ES" sz="1100" kern="1200" dirty="0"/>
        </a:p>
      </dsp:txBody>
      <dsp:txXfrm>
        <a:off x="6416449" y="2670667"/>
        <a:ext cx="800009" cy="387935"/>
      </dsp:txXfrm>
    </dsp:sp>
    <dsp:sp modelId="{DA149A45-2DFA-4A38-A50A-1133A24A8699}">
      <dsp:nvSpPr>
        <dsp:cNvPr id="0" name=""/>
        <dsp:cNvSpPr/>
      </dsp:nvSpPr>
      <dsp:spPr>
        <a:xfrm rot="20862975">
          <a:off x="5341446" y="3418276"/>
          <a:ext cx="1076159" cy="16699"/>
        </a:xfrm>
        <a:custGeom>
          <a:avLst/>
          <a:gdLst/>
          <a:ahLst/>
          <a:cxnLst/>
          <a:rect l="0" t="0" r="0" b="0"/>
          <a:pathLst>
            <a:path>
              <a:moveTo>
                <a:pt x="0" y="8349"/>
              </a:moveTo>
              <a:lnTo>
                <a:pt x="1076159" y="83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852622" y="3399722"/>
        <a:ext cx="53807" cy="53807"/>
      </dsp:txXfrm>
    </dsp:sp>
    <dsp:sp modelId="{D5F43118-2317-49C8-B031-9413DF620D24}">
      <dsp:nvSpPr>
        <dsp:cNvPr id="0" name=""/>
        <dsp:cNvSpPr/>
      </dsp:nvSpPr>
      <dsp:spPr>
        <a:xfrm>
          <a:off x="6405287" y="3106110"/>
          <a:ext cx="824147" cy="412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HIDRA2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 </a:t>
          </a:r>
          <a:r>
            <a:rPr lang="es-ES" sz="1100" kern="1200" dirty="0"/>
            <a:t>FE </a:t>
          </a:r>
          <a:r>
            <a:rPr lang="es-ES" sz="1100" kern="1200" dirty="0" smtClean="0"/>
            <a:t>BOARD</a:t>
          </a:r>
          <a:endParaRPr lang="es-ES" sz="1100" kern="1200" dirty="0"/>
        </a:p>
      </dsp:txBody>
      <dsp:txXfrm>
        <a:off x="6417356" y="3118179"/>
        <a:ext cx="800009" cy="387935"/>
      </dsp:txXfrm>
    </dsp:sp>
    <dsp:sp modelId="{7BE05DE5-5705-4346-AB3F-F98F2CDAF744}">
      <dsp:nvSpPr>
        <dsp:cNvPr id="0" name=""/>
        <dsp:cNvSpPr/>
      </dsp:nvSpPr>
      <dsp:spPr>
        <a:xfrm rot="693154">
          <a:off x="5342913" y="3640033"/>
          <a:ext cx="1071363" cy="16699"/>
        </a:xfrm>
        <a:custGeom>
          <a:avLst/>
          <a:gdLst/>
          <a:ahLst/>
          <a:cxnLst/>
          <a:rect l="0" t="0" r="0" b="0"/>
          <a:pathLst>
            <a:path>
              <a:moveTo>
                <a:pt x="0" y="8349"/>
              </a:moveTo>
              <a:lnTo>
                <a:pt x="1071363" y="83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851810" y="3621599"/>
        <a:ext cx="53568" cy="53568"/>
      </dsp:txXfrm>
    </dsp:sp>
    <dsp:sp modelId="{4F88026D-F2E3-4BE4-9C97-DFC0127FD930}">
      <dsp:nvSpPr>
        <dsp:cNvPr id="0" name=""/>
        <dsp:cNvSpPr/>
      </dsp:nvSpPr>
      <dsp:spPr>
        <a:xfrm>
          <a:off x="6403424" y="3549625"/>
          <a:ext cx="824147" cy="412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HIDRA2 </a:t>
          </a:r>
          <a:endParaRPr lang="es-E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FE BOARD</a:t>
          </a:r>
          <a:endParaRPr lang="es-ES" sz="1100" kern="1200" dirty="0"/>
        </a:p>
      </dsp:txBody>
      <dsp:txXfrm>
        <a:off x="6415493" y="3561694"/>
        <a:ext cx="800009" cy="387935"/>
      </dsp:txXfrm>
    </dsp:sp>
    <dsp:sp modelId="{FD001396-56EA-42EF-BDC5-83D22956E990}">
      <dsp:nvSpPr>
        <dsp:cNvPr id="0" name=""/>
        <dsp:cNvSpPr/>
      </dsp:nvSpPr>
      <dsp:spPr>
        <a:xfrm rot="1921100">
          <a:off x="5259125" y="3862605"/>
          <a:ext cx="1244271" cy="16699"/>
        </a:xfrm>
        <a:custGeom>
          <a:avLst/>
          <a:gdLst/>
          <a:ahLst/>
          <a:cxnLst/>
          <a:rect l="0" t="0" r="0" b="0"/>
          <a:pathLst>
            <a:path>
              <a:moveTo>
                <a:pt x="0" y="8349"/>
              </a:moveTo>
              <a:lnTo>
                <a:pt x="1244271" y="83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850154" y="3839848"/>
        <a:ext cx="62213" cy="62213"/>
      </dsp:txXfrm>
    </dsp:sp>
    <dsp:sp modelId="{64FA3161-1F46-43A8-9113-6E03375AE1D2}">
      <dsp:nvSpPr>
        <dsp:cNvPr id="0" name=""/>
        <dsp:cNvSpPr/>
      </dsp:nvSpPr>
      <dsp:spPr>
        <a:xfrm>
          <a:off x="6408756" y="3994768"/>
          <a:ext cx="824147" cy="41207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HIDRA2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 FE BOARD</a:t>
          </a:r>
          <a:endParaRPr lang="es-ES" sz="1100" kern="1200" dirty="0"/>
        </a:p>
      </dsp:txBody>
      <dsp:txXfrm>
        <a:off x="6420825" y="4006837"/>
        <a:ext cx="800009" cy="387935"/>
      </dsp:txXfrm>
    </dsp:sp>
    <dsp:sp modelId="{AFA7BA62-24E3-483E-84C6-CCA86735FEE6}">
      <dsp:nvSpPr>
        <dsp:cNvPr id="0" name=""/>
        <dsp:cNvSpPr/>
      </dsp:nvSpPr>
      <dsp:spPr>
        <a:xfrm rot="21574161">
          <a:off x="7232896" y="4190249"/>
          <a:ext cx="587164" cy="16699"/>
        </a:xfrm>
        <a:custGeom>
          <a:avLst/>
          <a:gdLst/>
          <a:ahLst/>
          <a:cxnLst/>
          <a:rect l="0" t="0" r="0" b="0"/>
          <a:pathLst>
            <a:path>
              <a:moveTo>
                <a:pt x="0" y="8349"/>
              </a:moveTo>
              <a:lnTo>
                <a:pt x="587164" y="83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511798" y="4183919"/>
        <a:ext cx="29358" cy="29358"/>
      </dsp:txXfrm>
    </dsp:sp>
    <dsp:sp modelId="{EBE2DDFC-2A83-4226-8DE3-6690DA7268E6}">
      <dsp:nvSpPr>
        <dsp:cNvPr id="0" name=""/>
        <dsp:cNvSpPr/>
      </dsp:nvSpPr>
      <dsp:spPr>
        <a:xfrm>
          <a:off x="7820051" y="3990355"/>
          <a:ext cx="824147" cy="41207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</a:rPr>
            <a:t>64 FE CH</a:t>
          </a:r>
          <a:endParaRPr lang="es-ES" sz="1100" kern="1200" dirty="0">
            <a:solidFill>
              <a:schemeClr val="tx1"/>
            </a:solidFill>
          </a:endParaRPr>
        </a:p>
      </dsp:txBody>
      <dsp:txXfrm>
        <a:off x="7832120" y="4002424"/>
        <a:ext cx="800009" cy="387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6929C-6069-4D43-A2D9-88764672BD35}">
      <dsp:nvSpPr>
        <dsp:cNvPr id="0" name=""/>
        <dsp:cNvSpPr/>
      </dsp:nvSpPr>
      <dsp:spPr>
        <a:xfrm>
          <a:off x="3123537" y="2880401"/>
          <a:ext cx="179552" cy="2394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776" y="0"/>
              </a:lnTo>
              <a:lnTo>
                <a:pt x="89776" y="2394949"/>
              </a:lnTo>
              <a:lnTo>
                <a:pt x="179552" y="23949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153272" y="4017834"/>
        <a:ext cx="120083" cy="120083"/>
      </dsp:txXfrm>
    </dsp:sp>
    <dsp:sp modelId="{C4C7533B-F30A-4FAB-82A9-68A193F43636}">
      <dsp:nvSpPr>
        <dsp:cNvPr id="0" name=""/>
        <dsp:cNvSpPr/>
      </dsp:nvSpPr>
      <dsp:spPr>
        <a:xfrm>
          <a:off x="4200854" y="4887495"/>
          <a:ext cx="1795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9552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86141" y="4928726"/>
        <a:ext cx="8977" cy="8977"/>
      </dsp:txXfrm>
    </dsp:sp>
    <dsp:sp modelId="{B5015678-712F-4606-BD0E-7ACAB6CE44D9}">
      <dsp:nvSpPr>
        <dsp:cNvPr id="0" name=""/>
        <dsp:cNvSpPr/>
      </dsp:nvSpPr>
      <dsp:spPr>
        <a:xfrm>
          <a:off x="3123537" y="2880401"/>
          <a:ext cx="179552" cy="2052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776" y="0"/>
              </a:lnTo>
              <a:lnTo>
                <a:pt x="89776" y="2052813"/>
              </a:lnTo>
              <a:lnTo>
                <a:pt x="179552" y="20528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161797" y="3855291"/>
        <a:ext cx="103032" cy="103032"/>
      </dsp:txXfrm>
    </dsp:sp>
    <dsp:sp modelId="{85610299-1C26-4C99-A788-82AFC7A58C08}">
      <dsp:nvSpPr>
        <dsp:cNvPr id="0" name=""/>
        <dsp:cNvSpPr/>
      </dsp:nvSpPr>
      <dsp:spPr>
        <a:xfrm>
          <a:off x="4200854" y="3564672"/>
          <a:ext cx="179552" cy="1026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776" y="0"/>
              </a:lnTo>
              <a:lnTo>
                <a:pt x="89776" y="1026406"/>
              </a:lnTo>
              <a:lnTo>
                <a:pt x="179552" y="10264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64580" y="4051826"/>
        <a:ext cx="52099" cy="52099"/>
      </dsp:txXfrm>
    </dsp:sp>
    <dsp:sp modelId="{776B59F2-FCE5-4C5F-A24F-9382D8C9702E}">
      <dsp:nvSpPr>
        <dsp:cNvPr id="0" name=""/>
        <dsp:cNvSpPr/>
      </dsp:nvSpPr>
      <dsp:spPr>
        <a:xfrm>
          <a:off x="4200854" y="3564672"/>
          <a:ext cx="179552" cy="684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776" y="0"/>
              </a:lnTo>
              <a:lnTo>
                <a:pt x="89776" y="684271"/>
              </a:lnTo>
              <a:lnTo>
                <a:pt x="179552" y="6842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72944" y="3889122"/>
        <a:ext cx="35371" cy="35371"/>
      </dsp:txXfrm>
    </dsp:sp>
    <dsp:sp modelId="{41DE3B0D-7B9F-48A1-AF5E-37FAC7668FE2}">
      <dsp:nvSpPr>
        <dsp:cNvPr id="0" name=""/>
        <dsp:cNvSpPr/>
      </dsp:nvSpPr>
      <dsp:spPr>
        <a:xfrm>
          <a:off x="4200854" y="3564672"/>
          <a:ext cx="179552" cy="342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776" y="0"/>
              </a:lnTo>
              <a:lnTo>
                <a:pt x="89776" y="342135"/>
              </a:lnTo>
              <a:lnTo>
                <a:pt x="179552" y="3421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80970" y="3726080"/>
        <a:ext cx="19319" cy="19319"/>
      </dsp:txXfrm>
    </dsp:sp>
    <dsp:sp modelId="{D23EE634-2E5F-4B61-8D49-A33EDBD6BCE3}">
      <dsp:nvSpPr>
        <dsp:cNvPr id="0" name=""/>
        <dsp:cNvSpPr/>
      </dsp:nvSpPr>
      <dsp:spPr>
        <a:xfrm>
          <a:off x="4200854" y="3518952"/>
          <a:ext cx="1795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9552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86141" y="3560183"/>
        <a:ext cx="8977" cy="8977"/>
      </dsp:txXfrm>
    </dsp:sp>
    <dsp:sp modelId="{BEA0F1B7-2F9A-41B7-BE69-B7E5A448D5D1}">
      <dsp:nvSpPr>
        <dsp:cNvPr id="0" name=""/>
        <dsp:cNvSpPr/>
      </dsp:nvSpPr>
      <dsp:spPr>
        <a:xfrm>
          <a:off x="4200854" y="3222536"/>
          <a:ext cx="179552" cy="342135"/>
        </a:xfrm>
        <a:custGeom>
          <a:avLst/>
          <a:gdLst/>
          <a:ahLst/>
          <a:cxnLst/>
          <a:rect l="0" t="0" r="0" b="0"/>
          <a:pathLst>
            <a:path>
              <a:moveTo>
                <a:pt x="0" y="342135"/>
              </a:moveTo>
              <a:lnTo>
                <a:pt x="89776" y="342135"/>
              </a:lnTo>
              <a:lnTo>
                <a:pt x="89776" y="0"/>
              </a:lnTo>
              <a:lnTo>
                <a:pt x="179552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80970" y="3383945"/>
        <a:ext cx="19319" cy="19319"/>
      </dsp:txXfrm>
    </dsp:sp>
    <dsp:sp modelId="{3F106F48-E7A9-4D5D-91FB-743A24044BAF}">
      <dsp:nvSpPr>
        <dsp:cNvPr id="0" name=""/>
        <dsp:cNvSpPr/>
      </dsp:nvSpPr>
      <dsp:spPr>
        <a:xfrm>
          <a:off x="4200854" y="2880401"/>
          <a:ext cx="179552" cy="684271"/>
        </a:xfrm>
        <a:custGeom>
          <a:avLst/>
          <a:gdLst/>
          <a:ahLst/>
          <a:cxnLst/>
          <a:rect l="0" t="0" r="0" b="0"/>
          <a:pathLst>
            <a:path>
              <a:moveTo>
                <a:pt x="0" y="684271"/>
              </a:moveTo>
              <a:lnTo>
                <a:pt x="89776" y="684271"/>
              </a:lnTo>
              <a:lnTo>
                <a:pt x="89776" y="0"/>
              </a:lnTo>
              <a:lnTo>
                <a:pt x="179552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72944" y="3204851"/>
        <a:ext cx="35371" cy="35371"/>
      </dsp:txXfrm>
    </dsp:sp>
    <dsp:sp modelId="{BA84A289-725B-457E-9A88-DCB711771708}">
      <dsp:nvSpPr>
        <dsp:cNvPr id="0" name=""/>
        <dsp:cNvSpPr/>
      </dsp:nvSpPr>
      <dsp:spPr>
        <a:xfrm>
          <a:off x="4200854" y="2538265"/>
          <a:ext cx="179552" cy="1026406"/>
        </a:xfrm>
        <a:custGeom>
          <a:avLst/>
          <a:gdLst/>
          <a:ahLst/>
          <a:cxnLst/>
          <a:rect l="0" t="0" r="0" b="0"/>
          <a:pathLst>
            <a:path>
              <a:moveTo>
                <a:pt x="0" y="1026406"/>
              </a:moveTo>
              <a:lnTo>
                <a:pt x="89776" y="1026406"/>
              </a:lnTo>
              <a:lnTo>
                <a:pt x="89776" y="0"/>
              </a:lnTo>
              <a:lnTo>
                <a:pt x="179552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64580" y="3025419"/>
        <a:ext cx="52099" cy="52099"/>
      </dsp:txXfrm>
    </dsp:sp>
    <dsp:sp modelId="{3B6DE3BA-086E-4974-BDA1-B16FF5F0012D}">
      <dsp:nvSpPr>
        <dsp:cNvPr id="0" name=""/>
        <dsp:cNvSpPr/>
      </dsp:nvSpPr>
      <dsp:spPr>
        <a:xfrm>
          <a:off x="3123537" y="2880401"/>
          <a:ext cx="179552" cy="684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776" y="0"/>
              </a:lnTo>
              <a:lnTo>
                <a:pt x="89776" y="684271"/>
              </a:lnTo>
              <a:lnTo>
                <a:pt x="179552" y="6842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95628" y="3204851"/>
        <a:ext cx="35371" cy="35371"/>
      </dsp:txXfrm>
    </dsp:sp>
    <dsp:sp modelId="{160281B4-B974-4545-AFED-BC76B35E71B5}">
      <dsp:nvSpPr>
        <dsp:cNvPr id="0" name=""/>
        <dsp:cNvSpPr/>
      </dsp:nvSpPr>
      <dsp:spPr>
        <a:xfrm>
          <a:off x="4189434" y="1682926"/>
          <a:ext cx="190972" cy="513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486" y="0"/>
              </a:lnTo>
              <a:lnTo>
                <a:pt x="95486" y="513203"/>
              </a:lnTo>
              <a:lnTo>
                <a:pt x="190972" y="5132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71231" y="1925838"/>
        <a:ext cx="27379" cy="27379"/>
      </dsp:txXfrm>
    </dsp:sp>
    <dsp:sp modelId="{07FBD9A7-85F6-4F6E-83A6-698FF0F695CA}">
      <dsp:nvSpPr>
        <dsp:cNvPr id="0" name=""/>
        <dsp:cNvSpPr/>
      </dsp:nvSpPr>
      <dsp:spPr>
        <a:xfrm>
          <a:off x="4189434" y="1682926"/>
          <a:ext cx="190972" cy="171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486" y="0"/>
              </a:lnTo>
              <a:lnTo>
                <a:pt x="95486" y="171067"/>
              </a:lnTo>
              <a:lnTo>
                <a:pt x="190972" y="1710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78511" y="1762050"/>
        <a:ext cx="12819" cy="12819"/>
      </dsp:txXfrm>
    </dsp:sp>
    <dsp:sp modelId="{4E5A762E-C778-4AF5-9A53-75C1D9BBF039}">
      <dsp:nvSpPr>
        <dsp:cNvPr id="0" name=""/>
        <dsp:cNvSpPr/>
      </dsp:nvSpPr>
      <dsp:spPr>
        <a:xfrm>
          <a:off x="4189434" y="1511858"/>
          <a:ext cx="190972" cy="171067"/>
        </a:xfrm>
        <a:custGeom>
          <a:avLst/>
          <a:gdLst/>
          <a:ahLst/>
          <a:cxnLst/>
          <a:rect l="0" t="0" r="0" b="0"/>
          <a:pathLst>
            <a:path>
              <a:moveTo>
                <a:pt x="0" y="171067"/>
              </a:moveTo>
              <a:lnTo>
                <a:pt x="95486" y="171067"/>
              </a:lnTo>
              <a:lnTo>
                <a:pt x="95486" y="0"/>
              </a:lnTo>
              <a:lnTo>
                <a:pt x="190972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78511" y="1590983"/>
        <a:ext cx="12819" cy="12819"/>
      </dsp:txXfrm>
    </dsp:sp>
    <dsp:sp modelId="{B83DCC21-D626-45FF-8E27-AE7219926B64}">
      <dsp:nvSpPr>
        <dsp:cNvPr id="0" name=""/>
        <dsp:cNvSpPr/>
      </dsp:nvSpPr>
      <dsp:spPr>
        <a:xfrm>
          <a:off x="4189434" y="1169723"/>
          <a:ext cx="190972" cy="513203"/>
        </a:xfrm>
        <a:custGeom>
          <a:avLst/>
          <a:gdLst/>
          <a:ahLst/>
          <a:cxnLst/>
          <a:rect l="0" t="0" r="0" b="0"/>
          <a:pathLst>
            <a:path>
              <a:moveTo>
                <a:pt x="0" y="513203"/>
              </a:moveTo>
              <a:lnTo>
                <a:pt x="95486" y="513203"/>
              </a:lnTo>
              <a:lnTo>
                <a:pt x="95486" y="0"/>
              </a:lnTo>
              <a:lnTo>
                <a:pt x="190972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71231" y="1412635"/>
        <a:ext cx="27379" cy="27379"/>
      </dsp:txXfrm>
    </dsp:sp>
    <dsp:sp modelId="{FC9465A8-A0F4-4584-ABC5-B1BBEADCB480}">
      <dsp:nvSpPr>
        <dsp:cNvPr id="0" name=""/>
        <dsp:cNvSpPr/>
      </dsp:nvSpPr>
      <dsp:spPr>
        <a:xfrm>
          <a:off x="3123537" y="1682926"/>
          <a:ext cx="168133" cy="1197474"/>
        </a:xfrm>
        <a:custGeom>
          <a:avLst/>
          <a:gdLst/>
          <a:ahLst/>
          <a:cxnLst/>
          <a:rect l="0" t="0" r="0" b="0"/>
          <a:pathLst>
            <a:path>
              <a:moveTo>
                <a:pt x="0" y="1197474"/>
              </a:moveTo>
              <a:lnTo>
                <a:pt x="84066" y="1197474"/>
              </a:lnTo>
              <a:lnTo>
                <a:pt x="84066" y="0"/>
              </a:lnTo>
              <a:lnTo>
                <a:pt x="16813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77373" y="2251433"/>
        <a:ext cx="60461" cy="60461"/>
      </dsp:txXfrm>
    </dsp:sp>
    <dsp:sp modelId="{6E41635A-1B30-452B-9DAD-B55FBC05CC7F}">
      <dsp:nvSpPr>
        <dsp:cNvPr id="0" name=""/>
        <dsp:cNvSpPr/>
      </dsp:nvSpPr>
      <dsp:spPr>
        <a:xfrm>
          <a:off x="4200854" y="485451"/>
          <a:ext cx="179552" cy="342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776" y="0"/>
              </a:lnTo>
              <a:lnTo>
                <a:pt x="89776" y="342135"/>
              </a:lnTo>
              <a:lnTo>
                <a:pt x="179552" y="3421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80970" y="646860"/>
        <a:ext cx="19319" cy="19319"/>
      </dsp:txXfrm>
    </dsp:sp>
    <dsp:sp modelId="{5F138D08-3CB8-458F-AEF8-7CFBC25F831D}">
      <dsp:nvSpPr>
        <dsp:cNvPr id="0" name=""/>
        <dsp:cNvSpPr/>
      </dsp:nvSpPr>
      <dsp:spPr>
        <a:xfrm>
          <a:off x="4200854" y="439731"/>
          <a:ext cx="1795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9552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86141" y="480963"/>
        <a:ext cx="8977" cy="8977"/>
      </dsp:txXfrm>
    </dsp:sp>
    <dsp:sp modelId="{3672FC87-3981-43C3-B226-B9B1131B42FF}">
      <dsp:nvSpPr>
        <dsp:cNvPr id="0" name=""/>
        <dsp:cNvSpPr/>
      </dsp:nvSpPr>
      <dsp:spPr>
        <a:xfrm>
          <a:off x="4200854" y="143316"/>
          <a:ext cx="179552" cy="342135"/>
        </a:xfrm>
        <a:custGeom>
          <a:avLst/>
          <a:gdLst/>
          <a:ahLst/>
          <a:cxnLst/>
          <a:rect l="0" t="0" r="0" b="0"/>
          <a:pathLst>
            <a:path>
              <a:moveTo>
                <a:pt x="0" y="342135"/>
              </a:moveTo>
              <a:lnTo>
                <a:pt x="89776" y="342135"/>
              </a:lnTo>
              <a:lnTo>
                <a:pt x="89776" y="0"/>
              </a:lnTo>
              <a:lnTo>
                <a:pt x="179552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80970" y="304724"/>
        <a:ext cx="19319" cy="19319"/>
      </dsp:txXfrm>
    </dsp:sp>
    <dsp:sp modelId="{518EC733-C7B4-416C-B186-6B7996F7EB80}">
      <dsp:nvSpPr>
        <dsp:cNvPr id="0" name=""/>
        <dsp:cNvSpPr/>
      </dsp:nvSpPr>
      <dsp:spPr>
        <a:xfrm>
          <a:off x="3123537" y="485451"/>
          <a:ext cx="179552" cy="2394949"/>
        </a:xfrm>
        <a:custGeom>
          <a:avLst/>
          <a:gdLst/>
          <a:ahLst/>
          <a:cxnLst/>
          <a:rect l="0" t="0" r="0" b="0"/>
          <a:pathLst>
            <a:path>
              <a:moveTo>
                <a:pt x="0" y="2394949"/>
              </a:moveTo>
              <a:lnTo>
                <a:pt x="89776" y="2394949"/>
              </a:lnTo>
              <a:lnTo>
                <a:pt x="89776" y="0"/>
              </a:lnTo>
              <a:lnTo>
                <a:pt x="17955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153272" y="1622884"/>
        <a:ext cx="120083" cy="120083"/>
      </dsp:txXfrm>
    </dsp:sp>
    <dsp:sp modelId="{74571609-08F7-4AFC-8134-5F5EC5C89D58}">
      <dsp:nvSpPr>
        <dsp:cNvPr id="0" name=""/>
        <dsp:cNvSpPr/>
      </dsp:nvSpPr>
      <dsp:spPr>
        <a:xfrm rot="16200000">
          <a:off x="2266397" y="2743547"/>
          <a:ext cx="1440571" cy="273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BEIJING CALOCUBE SET-UP</a:t>
          </a:r>
          <a:endParaRPr lang="en-US" sz="1000" kern="1200" dirty="0"/>
        </a:p>
      </dsp:txBody>
      <dsp:txXfrm>
        <a:off x="2266397" y="2743547"/>
        <a:ext cx="1440571" cy="273708"/>
      </dsp:txXfrm>
    </dsp:sp>
    <dsp:sp modelId="{FAF78430-90A1-47E9-BACD-2DBF4AEDAA0A}">
      <dsp:nvSpPr>
        <dsp:cNvPr id="0" name=""/>
        <dsp:cNvSpPr/>
      </dsp:nvSpPr>
      <dsp:spPr>
        <a:xfrm>
          <a:off x="3303090" y="348597"/>
          <a:ext cx="897763" cy="273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T+ROC1</a:t>
          </a:r>
          <a:endParaRPr lang="en-US" sz="1000" kern="1200" dirty="0"/>
        </a:p>
      </dsp:txBody>
      <dsp:txXfrm>
        <a:off x="3303090" y="348597"/>
        <a:ext cx="897763" cy="273708"/>
      </dsp:txXfrm>
    </dsp:sp>
    <dsp:sp modelId="{6C43061C-BAB5-4134-A716-2E1D230E3FAF}">
      <dsp:nvSpPr>
        <dsp:cNvPr id="0" name=""/>
        <dsp:cNvSpPr/>
      </dsp:nvSpPr>
      <dsp:spPr>
        <a:xfrm>
          <a:off x="4380407" y="6462"/>
          <a:ext cx="897763" cy="273708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TROC1_1B0C.mcs</a:t>
          </a:r>
          <a:endParaRPr lang="en-US" sz="900" kern="1200" dirty="0"/>
        </a:p>
      </dsp:txBody>
      <dsp:txXfrm>
        <a:off x="4380407" y="6462"/>
        <a:ext cx="897763" cy="273708"/>
      </dsp:txXfrm>
    </dsp:sp>
    <dsp:sp modelId="{307CD817-CF4F-456E-B729-0F2EFA664B29}">
      <dsp:nvSpPr>
        <dsp:cNvPr id="0" name=""/>
        <dsp:cNvSpPr/>
      </dsp:nvSpPr>
      <dsp:spPr>
        <a:xfrm>
          <a:off x="4380407" y="348597"/>
          <a:ext cx="897763" cy="273708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TROC1_manual.docx</a:t>
          </a:r>
          <a:endParaRPr lang="en-US" sz="800" kern="1200" dirty="0"/>
        </a:p>
      </dsp:txBody>
      <dsp:txXfrm>
        <a:off x="4380407" y="348597"/>
        <a:ext cx="897763" cy="273708"/>
      </dsp:txXfrm>
    </dsp:sp>
    <dsp:sp modelId="{ADD690DF-7DEE-437F-AF51-211FC3BF411E}">
      <dsp:nvSpPr>
        <dsp:cNvPr id="0" name=""/>
        <dsp:cNvSpPr/>
      </dsp:nvSpPr>
      <dsp:spPr>
        <a:xfrm>
          <a:off x="4380407" y="690733"/>
          <a:ext cx="897763" cy="273708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CALOCUBE_ROC_1_01.pdf</a:t>
          </a:r>
          <a:endParaRPr lang="en-US" sz="700" kern="1200" dirty="0"/>
        </a:p>
      </dsp:txBody>
      <dsp:txXfrm>
        <a:off x="4380407" y="690733"/>
        <a:ext cx="897763" cy="273708"/>
      </dsp:txXfrm>
    </dsp:sp>
    <dsp:sp modelId="{9FCBF039-CC23-41A3-935F-B3B0FBEDB5F7}">
      <dsp:nvSpPr>
        <dsp:cNvPr id="0" name=""/>
        <dsp:cNvSpPr/>
      </dsp:nvSpPr>
      <dsp:spPr>
        <a:xfrm>
          <a:off x="3291670" y="1546072"/>
          <a:ext cx="897763" cy="273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T+ROC2</a:t>
          </a:r>
          <a:endParaRPr lang="en-US" sz="1000" kern="1200" dirty="0"/>
        </a:p>
      </dsp:txBody>
      <dsp:txXfrm>
        <a:off x="3291670" y="1546072"/>
        <a:ext cx="897763" cy="273708"/>
      </dsp:txXfrm>
    </dsp:sp>
    <dsp:sp modelId="{30668296-CD7D-49FB-A090-2CF5C5E81D4C}">
      <dsp:nvSpPr>
        <dsp:cNvPr id="0" name=""/>
        <dsp:cNvSpPr/>
      </dsp:nvSpPr>
      <dsp:spPr>
        <a:xfrm>
          <a:off x="4380407" y="1032868"/>
          <a:ext cx="897763" cy="273708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T+ROC2_v4.pdf</a:t>
          </a:r>
          <a:endParaRPr lang="en-US" sz="1000" kern="1200" dirty="0"/>
        </a:p>
      </dsp:txBody>
      <dsp:txXfrm>
        <a:off x="4380407" y="1032868"/>
        <a:ext cx="897763" cy="273708"/>
      </dsp:txXfrm>
    </dsp:sp>
    <dsp:sp modelId="{3874DC1C-B6DC-4D6C-9D5F-71331671C98B}">
      <dsp:nvSpPr>
        <dsp:cNvPr id="0" name=""/>
        <dsp:cNvSpPr/>
      </dsp:nvSpPr>
      <dsp:spPr>
        <a:xfrm>
          <a:off x="4380407" y="1375004"/>
          <a:ext cx="897763" cy="273708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T+ROC2_v4.docx</a:t>
          </a:r>
          <a:endParaRPr lang="en-US" sz="1000" kern="1200" dirty="0"/>
        </a:p>
      </dsp:txBody>
      <dsp:txXfrm>
        <a:off x="4380407" y="1375004"/>
        <a:ext cx="897763" cy="273708"/>
      </dsp:txXfrm>
    </dsp:sp>
    <dsp:sp modelId="{59D5C18C-6CD2-4FCF-87A5-6DC1B06A7528}">
      <dsp:nvSpPr>
        <dsp:cNvPr id="0" name=""/>
        <dsp:cNvSpPr/>
      </dsp:nvSpPr>
      <dsp:spPr>
        <a:xfrm>
          <a:off x="4380407" y="1717140"/>
          <a:ext cx="897763" cy="273708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T+ROC2_v1A11.mcs</a:t>
          </a:r>
          <a:endParaRPr lang="en-US" sz="800" kern="1200" dirty="0"/>
        </a:p>
      </dsp:txBody>
      <dsp:txXfrm>
        <a:off x="4380407" y="1717140"/>
        <a:ext cx="897763" cy="273708"/>
      </dsp:txXfrm>
    </dsp:sp>
    <dsp:sp modelId="{046F2877-B589-4B58-BC8F-8FDFDDD200B7}">
      <dsp:nvSpPr>
        <dsp:cNvPr id="0" name=""/>
        <dsp:cNvSpPr/>
      </dsp:nvSpPr>
      <dsp:spPr>
        <a:xfrm>
          <a:off x="4380407" y="2059275"/>
          <a:ext cx="897763" cy="273708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CALOCUBE_ROC_2_01.pdf</a:t>
          </a:r>
          <a:endParaRPr lang="en-US" sz="800" kern="1200" dirty="0"/>
        </a:p>
      </dsp:txBody>
      <dsp:txXfrm>
        <a:off x="4380407" y="2059275"/>
        <a:ext cx="897763" cy="273708"/>
      </dsp:txXfrm>
    </dsp:sp>
    <dsp:sp modelId="{54291617-79E2-4FB1-A0DB-E5C153672AB8}">
      <dsp:nvSpPr>
        <dsp:cNvPr id="0" name=""/>
        <dsp:cNvSpPr/>
      </dsp:nvSpPr>
      <dsp:spPr>
        <a:xfrm>
          <a:off x="3303090" y="3427818"/>
          <a:ext cx="897763" cy="273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SOFTWARE</a:t>
          </a:r>
          <a:endParaRPr lang="en-US" sz="1000" kern="1200" dirty="0"/>
        </a:p>
      </dsp:txBody>
      <dsp:txXfrm>
        <a:off x="3303090" y="3427818"/>
        <a:ext cx="897763" cy="273708"/>
      </dsp:txXfrm>
    </dsp:sp>
    <dsp:sp modelId="{BC2CAB07-D1AB-442A-A331-0AD8B2C81134}">
      <dsp:nvSpPr>
        <dsp:cNvPr id="0" name=""/>
        <dsp:cNvSpPr/>
      </dsp:nvSpPr>
      <dsp:spPr>
        <a:xfrm>
          <a:off x="4380407" y="2401411"/>
          <a:ext cx="897763" cy="273708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THRESHOLD_0.csv</a:t>
          </a:r>
          <a:endParaRPr lang="en-US" sz="900" kern="1200" dirty="0"/>
        </a:p>
      </dsp:txBody>
      <dsp:txXfrm>
        <a:off x="4380407" y="2401411"/>
        <a:ext cx="897763" cy="273708"/>
      </dsp:txXfrm>
    </dsp:sp>
    <dsp:sp modelId="{9E0CF8CF-D76B-4C2A-8DB7-9AA6EA6C213E}">
      <dsp:nvSpPr>
        <dsp:cNvPr id="0" name=""/>
        <dsp:cNvSpPr/>
      </dsp:nvSpPr>
      <dsp:spPr>
        <a:xfrm>
          <a:off x="4380407" y="2743547"/>
          <a:ext cx="897763" cy="273708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ST_MASK_all.csv</a:t>
          </a:r>
          <a:endParaRPr lang="en-US" sz="1000" kern="1200" dirty="0"/>
        </a:p>
      </dsp:txBody>
      <dsp:txXfrm>
        <a:off x="4380407" y="2743547"/>
        <a:ext cx="897763" cy="273708"/>
      </dsp:txXfrm>
    </dsp:sp>
    <dsp:sp modelId="{98574A7A-5279-4F05-8D1D-7084B4F82003}">
      <dsp:nvSpPr>
        <dsp:cNvPr id="0" name=""/>
        <dsp:cNvSpPr/>
      </dsp:nvSpPr>
      <dsp:spPr>
        <a:xfrm>
          <a:off x="4380407" y="3085682"/>
          <a:ext cx="897763" cy="273708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SEQ_LYSO_CsI_N_10us_wo_BUSY.csv</a:t>
          </a:r>
          <a:endParaRPr lang="en-US" sz="700" kern="1200" dirty="0"/>
        </a:p>
      </dsp:txBody>
      <dsp:txXfrm>
        <a:off x="4380407" y="3085682"/>
        <a:ext cx="897763" cy="273708"/>
      </dsp:txXfrm>
    </dsp:sp>
    <dsp:sp modelId="{B68DCBF0-FC93-486E-9209-E64C707884FA}">
      <dsp:nvSpPr>
        <dsp:cNvPr id="0" name=""/>
        <dsp:cNvSpPr/>
      </dsp:nvSpPr>
      <dsp:spPr>
        <a:xfrm>
          <a:off x="4380407" y="3427818"/>
          <a:ext cx="897763" cy="273708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CALL_MASK.csv</a:t>
          </a:r>
          <a:endParaRPr lang="en-US" sz="1000" kern="1200" dirty="0"/>
        </a:p>
      </dsp:txBody>
      <dsp:txXfrm>
        <a:off x="4380407" y="3427818"/>
        <a:ext cx="897763" cy="273708"/>
      </dsp:txXfrm>
    </dsp:sp>
    <dsp:sp modelId="{D4E1A568-1A8B-4E73-BAC4-E6D774058EFC}">
      <dsp:nvSpPr>
        <dsp:cNvPr id="0" name=""/>
        <dsp:cNvSpPr/>
      </dsp:nvSpPr>
      <dsp:spPr>
        <a:xfrm>
          <a:off x="4380407" y="3769953"/>
          <a:ext cx="897763" cy="273708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CONFIG_9.vi</a:t>
          </a:r>
          <a:endParaRPr lang="en-US" sz="1000" kern="1200" dirty="0"/>
        </a:p>
      </dsp:txBody>
      <dsp:txXfrm>
        <a:off x="4380407" y="3769953"/>
        <a:ext cx="897763" cy="273708"/>
      </dsp:txXfrm>
    </dsp:sp>
    <dsp:sp modelId="{4AB8CDE9-FD34-4E72-B98A-2F8B6B5A6CB5}">
      <dsp:nvSpPr>
        <dsp:cNvPr id="0" name=""/>
        <dsp:cNvSpPr/>
      </dsp:nvSpPr>
      <dsp:spPr>
        <a:xfrm>
          <a:off x="4380407" y="4112089"/>
          <a:ext cx="897763" cy="273708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INSTALL_LINUX.tgz</a:t>
          </a:r>
          <a:endParaRPr lang="en-US" sz="900" kern="1200" dirty="0"/>
        </a:p>
      </dsp:txBody>
      <dsp:txXfrm>
        <a:off x="4380407" y="4112089"/>
        <a:ext cx="897763" cy="273708"/>
      </dsp:txXfrm>
    </dsp:sp>
    <dsp:sp modelId="{F5F4F9B1-D457-4EED-8F3D-39D9661FCD1E}">
      <dsp:nvSpPr>
        <dsp:cNvPr id="0" name=""/>
        <dsp:cNvSpPr/>
      </dsp:nvSpPr>
      <dsp:spPr>
        <a:xfrm>
          <a:off x="4380407" y="4454225"/>
          <a:ext cx="897763" cy="273708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T+ROC1_v1806_T+ROC2_V1A05_2.vi</a:t>
          </a:r>
          <a:endParaRPr lang="en-US" sz="800" kern="1200" dirty="0"/>
        </a:p>
      </dsp:txBody>
      <dsp:txXfrm>
        <a:off x="4380407" y="4454225"/>
        <a:ext cx="897763" cy="273708"/>
      </dsp:txXfrm>
    </dsp:sp>
    <dsp:sp modelId="{81FA5E46-98AD-403E-AC48-1B0819B26165}">
      <dsp:nvSpPr>
        <dsp:cNvPr id="0" name=""/>
        <dsp:cNvSpPr/>
      </dsp:nvSpPr>
      <dsp:spPr>
        <a:xfrm>
          <a:off x="3303090" y="4796360"/>
          <a:ext cx="897763" cy="273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HIDRA2</a:t>
          </a:r>
          <a:endParaRPr lang="en-US" sz="1000" kern="1200" dirty="0"/>
        </a:p>
      </dsp:txBody>
      <dsp:txXfrm>
        <a:off x="3303090" y="4796360"/>
        <a:ext cx="897763" cy="273708"/>
      </dsp:txXfrm>
    </dsp:sp>
    <dsp:sp modelId="{AA06C0FB-CC03-4935-A061-01E7B2CE3D9D}">
      <dsp:nvSpPr>
        <dsp:cNvPr id="0" name=""/>
        <dsp:cNvSpPr/>
      </dsp:nvSpPr>
      <dsp:spPr>
        <a:xfrm>
          <a:off x="4380407" y="4796360"/>
          <a:ext cx="897763" cy="273708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HIDRA2_datasheet.pdf</a:t>
          </a:r>
          <a:endParaRPr lang="en-US" sz="700" kern="1200" dirty="0"/>
        </a:p>
      </dsp:txBody>
      <dsp:txXfrm>
        <a:off x="4380407" y="4796360"/>
        <a:ext cx="897763" cy="273708"/>
      </dsp:txXfrm>
    </dsp:sp>
    <dsp:sp modelId="{18AEA1FC-646F-4CA7-952D-D067CB4F14ED}">
      <dsp:nvSpPr>
        <dsp:cNvPr id="0" name=""/>
        <dsp:cNvSpPr/>
      </dsp:nvSpPr>
      <dsp:spPr>
        <a:xfrm>
          <a:off x="3303090" y="5138496"/>
          <a:ext cx="897763" cy="273708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Cabling.pdf</a:t>
          </a:r>
          <a:endParaRPr lang="en-US" sz="1000" kern="1200" dirty="0"/>
        </a:p>
      </dsp:txBody>
      <dsp:txXfrm>
        <a:off x="3303090" y="5138496"/>
        <a:ext cx="897763" cy="273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CB127-5513-4490-A059-6D6AB415C64D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DC31D-0A85-4694-8770-CB94F09822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120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16B75-B446-4E83-8E5D-8B4C1ACD0A14}" type="datetimeFigureOut">
              <a:rPr lang="es-ES" smtClean="0"/>
              <a:t>25/11/2019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86292-ACFE-483A-9774-F05354C316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90342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5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04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96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5E80-9DD8-4B39-8109-6078C05516D9}" type="datetime1">
              <a:rPr lang="es-ES" smtClean="0"/>
              <a:t>27/11/2019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FE10-4DF4-4636-9650-26AF067927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040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FC07-DFAF-4158-9E22-D6CEEA73CBAE}" type="datetime1">
              <a:rPr lang="es-ES" smtClean="0"/>
              <a:t>27/11/2019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FE10-4DF4-4636-9650-26AF067927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9934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60C6-1407-479D-A25A-5541088EC2FD}" type="datetime1">
              <a:rPr lang="es-ES" smtClean="0"/>
              <a:t>27/11/2019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FE10-4DF4-4636-9650-26AF067927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994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F9F3-D153-49EB-8B39-3970126F4AC6}" type="datetime1">
              <a:rPr lang="es-ES" smtClean="0"/>
              <a:t>27/11/2019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FE10-4DF4-4636-9650-26AF067927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95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3DCA-14B4-4333-A5A3-460684781C1E}" type="datetime1">
              <a:rPr lang="es-ES" smtClean="0"/>
              <a:t>27/11/2019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FE10-4DF4-4636-9650-26AF067927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775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0044-0D54-4573-A306-C1B7B71ADF02}" type="datetime1">
              <a:rPr lang="es-ES" smtClean="0"/>
              <a:t>27/11/2019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FE10-4DF4-4636-9650-26AF067927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307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AC89-0F86-4075-9F28-AFAAAF635C22}" type="datetime1">
              <a:rPr lang="es-ES" smtClean="0"/>
              <a:t>27/11/2019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FE10-4DF4-4636-9650-26AF067927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314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54F8-5CD9-4DAA-8715-2743912059AB}" type="datetime1">
              <a:rPr lang="es-ES" smtClean="0"/>
              <a:t>27/11/2019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FE10-4DF4-4636-9650-26AF067927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776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D0C8-7830-4E7C-BE52-352355ABE3ED}" type="datetime1">
              <a:rPr lang="es-ES" smtClean="0"/>
              <a:t>27/11/2019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FE10-4DF4-4636-9650-26AF067927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048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CBD0-623F-405C-81F3-301CEF70AA28}" type="datetime1">
              <a:rPr lang="es-ES" smtClean="0"/>
              <a:t>27/11/2019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FE10-4DF4-4636-9650-26AF067927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294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A5D8-B8DA-4B78-8C87-EA6AE254F152}" type="datetime1">
              <a:rPr lang="es-ES" smtClean="0"/>
              <a:t>27/11/2019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FE10-4DF4-4636-9650-26AF067927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867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BC91B-BB45-46A5-B05C-1BF72DF9EC35}" type="datetime1">
              <a:rPr lang="es-ES" smtClean="0"/>
              <a:t>27/11/2019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9FE10-4DF4-4636-9650-26AF067927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314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FF0000"/>
                </a:solidFill>
                <a:latin typeface="+mn-lt"/>
              </a:rPr>
              <a:t>CALOCUBE </a:t>
            </a:r>
            <a:r>
              <a:rPr lang="es-ES" dirty="0">
                <a:solidFill>
                  <a:srgbClr val="FF0000"/>
                </a:solidFill>
                <a:latin typeface="+mn-lt"/>
              </a:rPr>
              <a:t>READ-OUT SYSTEM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62E2EE62-0969-4248-9E63-68F284DA72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G. Martinez, J. </a:t>
            </a:r>
            <a:r>
              <a:rPr lang="es-ES" dirty="0"/>
              <a:t>Casaus, </a:t>
            </a:r>
            <a:r>
              <a:rPr lang="es-ES" u="sng" dirty="0"/>
              <a:t>J. </a:t>
            </a:r>
            <a:r>
              <a:rPr lang="es-ES" u="sng" dirty="0" smtClean="0"/>
              <a:t>Marin</a:t>
            </a:r>
          </a:p>
          <a:p>
            <a:r>
              <a:rPr lang="es-ES" sz="3200" dirty="0" smtClean="0"/>
              <a:t>CIEMAT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63957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2 Rectángulo"/>
          <p:cNvSpPr/>
          <p:nvPr/>
        </p:nvSpPr>
        <p:spPr>
          <a:xfrm>
            <a:off x="10790028" y="768646"/>
            <a:ext cx="360040" cy="5659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rtlCol="0" anchor="ctr"/>
          <a:lstStyle/>
          <a:p>
            <a:pPr algn="ctr"/>
            <a:r>
              <a:rPr lang="es-ES" dirty="0"/>
              <a:t>T-ROC 2 INTERFACE</a:t>
            </a:r>
          </a:p>
        </p:txBody>
      </p:sp>
      <p:sp>
        <p:nvSpPr>
          <p:cNvPr id="76" name="2 Rectángulo"/>
          <p:cNvSpPr/>
          <p:nvPr/>
        </p:nvSpPr>
        <p:spPr>
          <a:xfrm>
            <a:off x="10681030" y="847310"/>
            <a:ext cx="360040" cy="5659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rtlCol="0" anchor="ctr"/>
          <a:lstStyle/>
          <a:p>
            <a:pPr algn="ctr"/>
            <a:r>
              <a:rPr lang="es-ES" dirty="0"/>
              <a:t>T-ROC 2 INTERFACE</a:t>
            </a:r>
          </a:p>
        </p:txBody>
      </p:sp>
      <p:sp>
        <p:nvSpPr>
          <p:cNvPr id="90" name="Rectángulo redondeado 89"/>
          <p:cNvSpPr/>
          <p:nvPr/>
        </p:nvSpPr>
        <p:spPr>
          <a:xfrm>
            <a:off x="6710154" y="5239230"/>
            <a:ext cx="1219386" cy="788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/>
              <a:t>FastLink</a:t>
            </a:r>
            <a:r>
              <a:rPr lang="es-ES" sz="1600" dirty="0"/>
              <a:t> 750KB/s</a:t>
            </a:r>
          </a:p>
        </p:txBody>
      </p:sp>
      <p:sp>
        <p:nvSpPr>
          <p:cNvPr id="89" name="Rectángulo redondeado 88"/>
          <p:cNvSpPr/>
          <p:nvPr/>
        </p:nvSpPr>
        <p:spPr>
          <a:xfrm>
            <a:off x="6562246" y="5322599"/>
            <a:ext cx="1281545" cy="788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/>
              <a:t>FastLink</a:t>
            </a:r>
            <a:r>
              <a:rPr lang="es-ES" sz="1600" dirty="0"/>
              <a:t> 750KB/s</a:t>
            </a:r>
          </a:p>
        </p:txBody>
      </p:sp>
      <p:sp>
        <p:nvSpPr>
          <p:cNvPr id="186" name="Rectángulo redondeado 185"/>
          <p:cNvSpPr/>
          <p:nvPr/>
        </p:nvSpPr>
        <p:spPr>
          <a:xfrm>
            <a:off x="8674008" y="929893"/>
            <a:ext cx="979606" cy="788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/>
              <a:t>FastLink</a:t>
            </a:r>
            <a:r>
              <a:rPr lang="es-ES" sz="1600" dirty="0"/>
              <a:t> 750KB/s</a:t>
            </a:r>
          </a:p>
        </p:txBody>
      </p:sp>
      <p:sp>
        <p:nvSpPr>
          <p:cNvPr id="185" name="Rectángulo redondeado 184"/>
          <p:cNvSpPr/>
          <p:nvPr/>
        </p:nvSpPr>
        <p:spPr>
          <a:xfrm>
            <a:off x="8610508" y="993393"/>
            <a:ext cx="979606" cy="788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/>
              <a:t>FastLink</a:t>
            </a:r>
            <a:r>
              <a:rPr lang="es-ES" sz="1600" dirty="0"/>
              <a:t> 750KB/s</a:t>
            </a:r>
          </a:p>
        </p:txBody>
      </p:sp>
      <p:sp>
        <p:nvSpPr>
          <p:cNvPr id="104" name="CuadroTexto 103"/>
          <p:cNvSpPr txBox="1"/>
          <p:nvPr/>
        </p:nvSpPr>
        <p:spPr>
          <a:xfrm>
            <a:off x="3114624" y="135675"/>
            <a:ext cx="5783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T+ROC1 </a:t>
            </a:r>
            <a:r>
              <a:rPr lang="es-ES" sz="2400" dirty="0">
                <a:solidFill>
                  <a:srgbClr val="FF0000"/>
                </a:solidFill>
              </a:rPr>
              <a:t>EVENT </a:t>
            </a:r>
            <a:r>
              <a:rPr lang="es-ES" sz="2400" dirty="0" smtClean="0">
                <a:solidFill>
                  <a:srgbClr val="FF0000"/>
                </a:solidFill>
              </a:rPr>
              <a:t>BUILDING </a:t>
            </a:r>
            <a:r>
              <a:rPr lang="es-ES" sz="2400" dirty="0">
                <a:solidFill>
                  <a:srgbClr val="FF0000"/>
                </a:solidFill>
              </a:rPr>
              <a:t>+ CONFIGURATION</a:t>
            </a:r>
          </a:p>
        </p:txBody>
      </p:sp>
      <p:sp>
        <p:nvSpPr>
          <p:cNvPr id="148" name="Multidocumento 147"/>
          <p:cNvSpPr/>
          <p:nvPr/>
        </p:nvSpPr>
        <p:spPr>
          <a:xfrm>
            <a:off x="5924550" y="957170"/>
            <a:ext cx="2010184" cy="1013679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ADC + GAIN Buffer 32Kx1B</a:t>
            </a:r>
          </a:p>
        </p:txBody>
      </p:sp>
      <p:cxnSp>
        <p:nvCxnSpPr>
          <p:cNvPr id="151" name="Conector recto de flecha 150"/>
          <p:cNvCxnSpPr>
            <a:stCxn id="148" idx="1"/>
            <a:endCxn id="155" idx="3"/>
          </p:cNvCxnSpPr>
          <p:nvPr/>
        </p:nvCxnSpPr>
        <p:spPr>
          <a:xfrm flipH="1" flipV="1">
            <a:off x="5337495" y="1458748"/>
            <a:ext cx="587055" cy="52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ángulo 153"/>
          <p:cNvSpPr/>
          <p:nvPr/>
        </p:nvSpPr>
        <p:spPr>
          <a:xfrm>
            <a:off x="5197884" y="1714740"/>
            <a:ext cx="165011" cy="98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5" name="Rectángulo 154"/>
          <p:cNvSpPr/>
          <p:nvPr/>
        </p:nvSpPr>
        <p:spPr>
          <a:xfrm>
            <a:off x="5172484" y="1409693"/>
            <a:ext cx="165011" cy="98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9" name="Rectángulo redondeado 158"/>
          <p:cNvSpPr/>
          <p:nvPr/>
        </p:nvSpPr>
        <p:spPr>
          <a:xfrm>
            <a:off x="8547100" y="1065824"/>
            <a:ext cx="979606" cy="788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/>
              <a:t>FastLink</a:t>
            </a:r>
            <a:r>
              <a:rPr lang="es-ES" sz="1600" dirty="0"/>
              <a:t> 750KB/s</a:t>
            </a:r>
          </a:p>
        </p:txBody>
      </p:sp>
      <p:sp>
        <p:nvSpPr>
          <p:cNvPr id="163" name="Multidocumento 162"/>
          <p:cNvSpPr/>
          <p:nvPr/>
        </p:nvSpPr>
        <p:spPr>
          <a:xfrm>
            <a:off x="5911850" y="2252570"/>
            <a:ext cx="2010184" cy="1013679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TRG Buffer</a:t>
            </a:r>
          </a:p>
          <a:p>
            <a:pPr algn="ctr"/>
            <a:r>
              <a:rPr lang="es-ES" dirty="0"/>
              <a:t>8Kx1B</a:t>
            </a:r>
          </a:p>
        </p:txBody>
      </p:sp>
      <p:sp>
        <p:nvSpPr>
          <p:cNvPr id="164" name="Rectángulo redondeado 163"/>
          <p:cNvSpPr/>
          <p:nvPr/>
        </p:nvSpPr>
        <p:spPr>
          <a:xfrm>
            <a:off x="3114624" y="2793923"/>
            <a:ext cx="1483505" cy="740524"/>
          </a:xfrm>
          <a:prstGeom prst="roundRect">
            <a:avLst>
              <a:gd name="adj" fmla="val 4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Event</a:t>
            </a:r>
            <a:r>
              <a:rPr lang="es-ES" dirty="0"/>
              <a:t> </a:t>
            </a:r>
            <a:r>
              <a:rPr lang="es-ES" dirty="0" err="1"/>
              <a:t>builder</a:t>
            </a:r>
            <a:r>
              <a:rPr lang="es-ES" dirty="0"/>
              <a:t> Buffer 8Kx1B</a:t>
            </a:r>
          </a:p>
        </p:txBody>
      </p:sp>
      <p:sp>
        <p:nvSpPr>
          <p:cNvPr id="166" name="Trapecio 165"/>
          <p:cNvSpPr/>
          <p:nvPr/>
        </p:nvSpPr>
        <p:spPr>
          <a:xfrm rot="5400000" flipV="1">
            <a:off x="3072348" y="2996534"/>
            <a:ext cx="4190339" cy="328921"/>
          </a:xfrm>
          <a:prstGeom prst="trapezoid">
            <a:avLst>
              <a:gd name="adj" fmla="val 444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MUX</a:t>
            </a:r>
          </a:p>
        </p:txBody>
      </p:sp>
      <p:sp>
        <p:nvSpPr>
          <p:cNvPr id="167" name="Rectángulo 166"/>
          <p:cNvSpPr/>
          <p:nvPr/>
        </p:nvSpPr>
        <p:spPr>
          <a:xfrm>
            <a:off x="5172484" y="2705340"/>
            <a:ext cx="165011" cy="98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8" name="Rectángulo 167"/>
          <p:cNvSpPr/>
          <p:nvPr/>
        </p:nvSpPr>
        <p:spPr>
          <a:xfrm>
            <a:off x="5159784" y="2565393"/>
            <a:ext cx="165011" cy="98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9" name="Rectángulo redondeado 168"/>
          <p:cNvSpPr/>
          <p:nvPr/>
        </p:nvSpPr>
        <p:spPr>
          <a:xfrm>
            <a:off x="1713145" y="2252570"/>
            <a:ext cx="979606" cy="3958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USB 2.0</a:t>
            </a:r>
          </a:p>
        </p:txBody>
      </p:sp>
      <p:cxnSp>
        <p:nvCxnSpPr>
          <p:cNvPr id="170" name="Conector recto de flecha 169"/>
          <p:cNvCxnSpPr>
            <a:stCxn id="164" idx="1"/>
          </p:cNvCxnSpPr>
          <p:nvPr/>
        </p:nvCxnSpPr>
        <p:spPr>
          <a:xfrm flipH="1" flipV="1">
            <a:off x="2692751" y="3160995"/>
            <a:ext cx="421873" cy="3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ector recto 189"/>
          <p:cNvCxnSpPr/>
          <p:nvPr/>
        </p:nvCxnSpPr>
        <p:spPr>
          <a:xfrm flipH="1">
            <a:off x="5482862" y="1027361"/>
            <a:ext cx="469900" cy="31282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CuadroTexto 190"/>
          <p:cNvSpPr txBox="1"/>
          <p:nvPr/>
        </p:nvSpPr>
        <p:spPr>
          <a:xfrm>
            <a:off x="5309505" y="70137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 = 32</a:t>
            </a:r>
          </a:p>
        </p:txBody>
      </p:sp>
      <p:cxnSp>
        <p:nvCxnSpPr>
          <p:cNvPr id="192" name="Conector recto 191"/>
          <p:cNvCxnSpPr/>
          <p:nvPr/>
        </p:nvCxnSpPr>
        <p:spPr>
          <a:xfrm flipH="1">
            <a:off x="6151506" y="5159137"/>
            <a:ext cx="427182" cy="31282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CuadroTexto 192"/>
          <p:cNvSpPr txBox="1"/>
          <p:nvPr/>
        </p:nvSpPr>
        <p:spPr>
          <a:xfrm>
            <a:off x="5275119" y="2023704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 = 8</a:t>
            </a:r>
          </a:p>
        </p:txBody>
      </p:sp>
      <p:cxnSp>
        <p:nvCxnSpPr>
          <p:cNvPr id="5" name="Conector recto de flecha 4"/>
          <p:cNvCxnSpPr>
            <a:stCxn id="159" idx="1"/>
            <a:endCxn id="148" idx="3"/>
          </p:cNvCxnSpPr>
          <p:nvPr/>
        </p:nvCxnSpPr>
        <p:spPr>
          <a:xfrm flipH="1">
            <a:off x="7934734" y="1460058"/>
            <a:ext cx="612366" cy="3952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>
            <a:stCxn id="166" idx="0"/>
            <a:endCxn id="164" idx="3"/>
          </p:cNvCxnSpPr>
          <p:nvPr/>
        </p:nvCxnSpPr>
        <p:spPr>
          <a:xfrm flipH="1">
            <a:off x="4598129" y="3160995"/>
            <a:ext cx="404928" cy="3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ángulo redondeado 59"/>
          <p:cNvSpPr/>
          <p:nvPr/>
        </p:nvSpPr>
        <p:spPr>
          <a:xfrm>
            <a:off x="8674008" y="2223875"/>
            <a:ext cx="979606" cy="788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/>
              <a:t>FastLink</a:t>
            </a:r>
            <a:r>
              <a:rPr lang="es-ES" sz="1600" dirty="0"/>
              <a:t> 750KB/s</a:t>
            </a:r>
          </a:p>
        </p:txBody>
      </p:sp>
      <p:sp>
        <p:nvSpPr>
          <p:cNvPr id="61" name="Rectángulo redondeado 60"/>
          <p:cNvSpPr/>
          <p:nvPr/>
        </p:nvSpPr>
        <p:spPr>
          <a:xfrm>
            <a:off x="8610508" y="2287375"/>
            <a:ext cx="979606" cy="788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/>
              <a:t>FastLink</a:t>
            </a:r>
            <a:r>
              <a:rPr lang="es-ES" sz="1600" dirty="0"/>
              <a:t> 750KB/s</a:t>
            </a:r>
          </a:p>
        </p:txBody>
      </p:sp>
      <p:sp>
        <p:nvSpPr>
          <p:cNvPr id="62" name="Rectángulo redondeado 61"/>
          <p:cNvSpPr/>
          <p:nvPr/>
        </p:nvSpPr>
        <p:spPr>
          <a:xfrm>
            <a:off x="8547100" y="2359806"/>
            <a:ext cx="979606" cy="788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/>
              <a:t>FastLink</a:t>
            </a:r>
            <a:r>
              <a:rPr lang="es-ES" sz="1600" dirty="0"/>
              <a:t> 750KB/s</a:t>
            </a:r>
          </a:p>
        </p:txBody>
      </p:sp>
      <p:cxnSp>
        <p:nvCxnSpPr>
          <p:cNvPr id="64" name="Conector recto de flecha 63"/>
          <p:cNvCxnSpPr>
            <a:stCxn id="62" idx="1"/>
            <a:endCxn id="163" idx="3"/>
          </p:cNvCxnSpPr>
          <p:nvPr/>
        </p:nvCxnSpPr>
        <p:spPr>
          <a:xfrm flipH="1">
            <a:off x="7922034" y="2754040"/>
            <a:ext cx="625066" cy="537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ángulo 65"/>
          <p:cNvSpPr/>
          <p:nvPr/>
        </p:nvSpPr>
        <p:spPr>
          <a:xfrm>
            <a:off x="5162550" y="2576068"/>
            <a:ext cx="165011" cy="118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Rectángulo 66"/>
          <p:cNvSpPr/>
          <p:nvPr/>
        </p:nvSpPr>
        <p:spPr>
          <a:xfrm>
            <a:off x="5149850" y="2436121"/>
            <a:ext cx="165011" cy="118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 recto de flecha 13"/>
          <p:cNvCxnSpPr>
            <a:stCxn id="163" idx="1"/>
            <a:endCxn id="167" idx="3"/>
          </p:cNvCxnSpPr>
          <p:nvPr/>
        </p:nvCxnSpPr>
        <p:spPr>
          <a:xfrm flipH="1" flipV="1">
            <a:off x="5337495" y="2754395"/>
            <a:ext cx="574355" cy="50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Multidocumento 72"/>
          <p:cNvSpPr/>
          <p:nvPr/>
        </p:nvSpPr>
        <p:spPr>
          <a:xfrm>
            <a:off x="5911850" y="3547483"/>
            <a:ext cx="2010184" cy="1013679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Time Buffer</a:t>
            </a:r>
          </a:p>
        </p:txBody>
      </p:sp>
      <p:cxnSp>
        <p:nvCxnSpPr>
          <p:cNvPr id="74" name="Conector recto de flecha 73"/>
          <p:cNvCxnSpPr>
            <a:stCxn id="73" idx="1"/>
          </p:cNvCxnSpPr>
          <p:nvPr/>
        </p:nvCxnSpPr>
        <p:spPr>
          <a:xfrm flipH="1" flipV="1">
            <a:off x="5331978" y="4049795"/>
            <a:ext cx="579872" cy="45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Multidocumento 78"/>
          <p:cNvSpPr/>
          <p:nvPr/>
        </p:nvSpPr>
        <p:spPr>
          <a:xfrm>
            <a:off x="3327389" y="5346700"/>
            <a:ext cx="1105720" cy="902768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Register</a:t>
            </a:r>
            <a:endParaRPr lang="es-ES" dirty="0"/>
          </a:p>
        </p:txBody>
      </p:sp>
      <p:cxnSp>
        <p:nvCxnSpPr>
          <p:cNvPr id="80" name="Conector recto de flecha 79"/>
          <p:cNvCxnSpPr>
            <a:stCxn id="83" idx="3"/>
            <a:endCxn id="85" idx="1"/>
          </p:cNvCxnSpPr>
          <p:nvPr/>
        </p:nvCxnSpPr>
        <p:spPr>
          <a:xfrm>
            <a:off x="2699469" y="5860978"/>
            <a:ext cx="609689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ángulo 81"/>
          <p:cNvSpPr/>
          <p:nvPr/>
        </p:nvSpPr>
        <p:spPr>
          <a:xfrm>
            <a:off x="2534458" y="5903468"/>
            <a:ext cx="165011" cy="118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Rectángulo 82"/>
          <p:cNvSpPr/>
          <p:nvPr/>
        </p:nvSpPr>
        <p:spPr>
          <a:xfrm>
            <a:off x="2534458" y="5801621"/>
            <a:ext cx="165011" cy="118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4" name="Rectángulo 83"/>
          <p:cNvSpPr/>
          <p:nvPr/>
        </p:nvSpPr>
        <p:spPr>
          <a:xfrm>
            <a:off x="3309158" y="5903468"/>
            <a:ext cx="165011" cy="118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5" name="Rectángulo 84"/>
          <p:cNvSpPr/>
          <p:nvPr/>
        </p:nvSpPr>
        <p:spPr>
          <a:xfrm>
            <a:off x="3309158" y="5801621"/>
            <a:ext cx="165011" cy="118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8" name="Rectángulo redondeado 87"/>
          <p:cNvSpPr/>
          <p:nvPr/>
        </p:nvSpPr>
        <p:spPr>
          <a:xfrm>
            <a:off x="6400395" y="5405968"/>
            <a:ext cx="1346513" cy="788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/>
              <a:t>Configuration</a:t>
            </a:r>
            <a:r>
              <a:rPr lang="es-ES" sz="1600" dirty="0"/>
              <a:t> 8Kx1B TX</a:t>
            </a:r>
          </a:p>
          <a:p>
            <a:pPr algn="ctr"/>
            <a:r>
              <a:rPr lang="es-ES" sz="1600" dirty="0"/>
              <a:t>1Kx1B RX</a:t>
            </a:r>
          </a:p>
        </p:txBody>
      </p:sp>
      <p:cxnSp>
        <p:nvCxnSpPr>
          <p:cNvPr id="26" name="Conector recto de flecha 25"/>
          <p:cNvCxnSpPr>
            <a:stCxn id="88" idx="1"/>
            <a:endCxn id="79" idx="3"/>
          </p:cNvCxnSpPr>
          <p:nvPr/>
        </p:nvCxnSpPr>
        <p:spPr>
          <a:xfrm flipH="1" flipV="1">
            <a:off x="4433109" y="5798084"/>
            <a:ext cx="1967286" cy="211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uadroTexto 96"/>
          <p:cNvSpPr txBox="1"/>
          <p:nvPr/>
        </p:nvSpPr>
        <p:spPr>
          <a:xfrm>
            <a:off x="5733827" y="5016963"/>
            <a:ext cx="586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 = 8</a:t>
            </a:r>
          </a:p>
        </p:txBody>
      </p:sp>
      <p:sp>
        <p:nvSpPr>
          <p:cNvPr id="98" name="Rectángulo redondeado 97"/>
          <p:cNvSpPr/>
          <p:nvPr/>
        </p:nvSpPr>
        <p:spPr>
          <a:xfrm>
            <a:off x="3299959" y="1431893"/>
            <a:ext cx="1109303" cy="740524"/>
          </a:xfrm>
          <a:prstGeom prst="roundRect">
            <a:avLst>
              <a:gd name="adj" fmla="val 4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Busy</a:t>
            </a:r>
            <a:r>
              <a:rPr lang="es-ES" dirty="0"/>
              <a:t> LOGIC</a:t>
            </a:r>
          </a:p>
        </p:txBody>
      </p:sp>
      <p:cxnSp>
        <p:nvCxnSpPr>
          <p:cNvPr id="32" name="Conector recto de flecha 31"/>
          <p:cNvCxnSpPr>
            <a:stCxn id="164" idx="0"/>
            <a:endCxn id="98" idx="2"/>
          </p:cNvCxnSpPr>
          <p:nvPr/>
        </p:nvCxnSpPr>
        <p:spPr>
          <a:xfrm flipH="1" flipV="1">
            <a:off x="3854611" y="2172417"/>
            <a:ext cx="1766" cy="6215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 flipH="1">
            <a:off x="714204" y="2005258"/>
            <a:ext cx="256098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ángulo redondeado 50"/>
          <p:cNvSpPr/>
          <p:nvPr/>
        </p:nvSpPr>
        <p:spPr>
          <a:xfrm>
            <a:off x="8610508" y="3763448"/>
            <a:ext cx="979606" cy="788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/>
              <a:t>Trigger</a:t>
            </a:r>
            <a:r>
              <a:rPr lang="es-ES" sz="1600" dirty="0"/>
              <a:t> </a:t>
            </a:r>
            <a:r>
              <a:rPr lang="es-ES" sz="1600" dirty="0" err="1"/>
              <a:t>Logic</a:t>
            </a:r>
            <a:endParaRPr lang="es-ES" sz="1600" dirty="0"/>
          </a:p>
        </p:txBody>
      </p:sp>
      <p:cxnSp>
        <p:nvCxnSpPr>
          <p:cNvPr id="4" name="Conector angular 3"/>
          <p:cNvCxnSpPr>
            <a:stCxn id="62" idx="1"/>
            <a:endCxn id="51" idx="0"/>
          </p:cNvCxnSpPr>
          <p:nvPr/>
        </p:nvCxnSpPr>
        <p:spPr>
          <a:xfrm rot="10800000" flipH="1" flipV="1">
            <a:off x="8547099" y="2754040"/>
            <a:ext cx="553211" cy="1009408"/>
          </a:xfrm>
          <a:prstGeom prst="bentConnector4">
            <a:avLst>
              <a:gd name="adj1" fmla="val -41322"/>
              <a:gd name="adj2" fmla="val 69528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angular 12"/>
          <p:cNvCxnSpPr>
            <a:stCxn id="51" idx="2"/>
          </p:cNvCxnSpPr>
          <p:nvPr/>
        </p:nvCxnSpPr>
        <p:spPr>
          <a:xfrm rot="5400000">
            <a:off x="7031087" y="2883723"/>
            <a:ext cx="401032" cy="373741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uadroTexto 62"/>
          <p:cNvSpPr txBox="1"/>
          <p:nvPr/>
        </p:nvSpPr>
        <p:spPr>
          <a:xfrm>
            <a:off x="631184" y="1714740"/>
            <a:ext cx="998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EXT. TRG</a:t>
            </a:r>
          </a:p>
        </p:txBody>
      </p:sp>
      <p:sp>
        <p:nvSpPr>
          <p:cNvPr id="65" name="30 CuadroTexto"/>
          <p:cNvSpPr txBox="1"/>
          <p:nvPr/>
        </p:nvSpPr>
        <p:spPr>
          <a:xfrm>
            <a:off x="73435" y="4863359"/>
            <a:ext cx="23764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FPGA </a:t>
            </a:r>
            <a:r>
              <a:rPr lang="es-ES" sz="1600" dirty="0" err="1"/>
              <a:t>functions</a:t>
            </a:r>
            <a:r>
              <a:rPr lang="es-ES" sz="1600" dirty="0"/>
              <a:t>:</a:t>
            </a:r>
          </a:p>
          <a:p>
            <a:pPr marL="285750" indent="-285750">
              <a:buFontTx/>
              <a:buChar char="-"/>
            </a:pPr>
            <a:r>
              <a:rPr lang="es-ES" sz="1600" dirty="0" err="1"/>
              <a:t>Event</a:t>
            </a:r>
            <a:r>
              <a:rPr lang="es-ES" sz="1600" dirty="0"/>
              <a:t> </a:t>
            </a:r>
            <a:r>
              <a:rPr lang="es-ES" sz="1600" dirty="0" err="1"/>
              <a:t>builder</a:t>
            </a:r>
            <a:endParaRPr lang="es-ES" sz="1600" dirty="0"/>
          </a:p>
          <a:p>
            <a:pPr marL="285750" indent="-285750">
              <a:buFontTx/>
              <a:buChar char="-"/>
            </a:pPr>
            <a:r>
              <a:rPr lang="es-ES" sz="1600" dirty="0" err="1"/>
              <a:t>Busy</a:t>
            </a:r>
            <a:r>
              <a:rPr lang="es-ES" sz="1600" dirty="0"/>
              <a:t> </a:t>
            </a:r>
            <a:r>
              <a:rPr lang="es-ES" sz="1600" dirty="0" err="1"/>
              <a:t>managment</a:t>
            </a:r>
            <a:r>
              <a:rPr lang="es-ES" sz="1600" dirty="0"/>
              <a:t> </a:t>
            </a:r>
          </a:p>
          <a:p>
            <a:pPr marL="285750" indent="-285750">
              <a:buFontTx/>
              <a:buChar char="-"/>
            </a:pPr>
            <a:r>
              <a:rPr lang="es-ES" sz="1600" dirty="0" err="1"/>
              <a:t>Comunication</a:t>
            </a:r>
            <a:r>
              <a:rPr lang="es-ES" sz="1600" dirty="0"/>
              <a:t> </a:t>
            </a:r>
            <a:r>
              <a:rPr lang="es-ES" sz="1600" dirty="0" err="1"/>
              <a:t>protocol</a:t>
            </a:r>
            <a:endParaRPr lang="es-ES" sz="1600" dirty="0"/>
          </a:p>
          <a:p>
            <a:pPr marL="285750" indent="-285750">
              <a:buFontTx/>
              <a:buChar char="-"/>
            </a:pPr>
            <a:r>
              <a:rPr lang="es-ES" sz="1600" dirty="0" err="1"/>
              <a:t>Trigger</a:t>
            </a:r>
            <a:r>
              <a:rPr lang="es-ES" sz="1600" dirty="0"/>
              <a:t> </a:t>
            </a:r>
            <a:r>
              <a:rPr lang="es-ES" sz="1600" dirty="0" err="1"/>
              <a:t>logic</a:t>
            </a:r>
            <a:endParaRPr lang="es-ES" sz="1600" dirty="0"/>
          </a:p>
          <a:p>
            <a:pPr marL="285750" indent="-285750">
              <a:buFontTx/>
              <a:buChar char="-"/>
            </a:pPr>
            <a:r>
              <a:rPr lang="es-ES" sz="1600" dirty="0" err="1"/>
              <a:t>Configuration</a:t>
            </a:r>
            <a:endParaRPr lang="es-ES" sz="1600" dirty="0"/>
          </a:p>
        </p:txBody>
      </p:sp>
      <p:sp>
        <p:nvSpPr>
          <p:cNvPr id="68" name="2 Rectángulo"/>
          <p:cNvSpPr/>
          <p:nvPr/>
        </p:nvSpPr>
        <p:spPr>
          <a:xfrm>
            <a:off x="10575776" y="929893"/>
            <a:ext cx="360040" cy="5659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rtlCol="0" anchor="ctr"/>
          <a:lstStyle/>
          <a:p>
            <a:pPr algn="ctr"/>
            <a:r>
              <a:rPr lang="es-ES" dirty="0" smtClean="0"/>
              <a:t>T+ROC </a:t>
            </a:r>
            <a:r>
              <a:rPr lang="es-ES" dirty="0"/>
              <a:t>2 INTERFACE</a:t>
            </a:r>
          </a:p>
        </p:txBody>
      </p:sp>
      <p:sp>
        <p:nvSpPr>
          <p:cNvPr id="69" name="Rectángulo 68"/>
          <p:cNvSpPr/>
          <p:nvPr/>
        </p:nvSpPr>
        <p:spPr>
          <a:xfrm>
            <a:off x="10596817" y="1190744"/>
            <a:ext cx="241300" cy="258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Rectángulo 69"/>
          <p:cNvSpPr/>
          <p:nvPr/>
        </p:nvSpPr>
        <p:spPr>
          <a:xfrm>
            <a:off x="10585402" y="2486384"/>
            <a:ext cx="241300" cy="258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Rectángulo 70"/>
          <p:cNvSpPr/>
          <p:nvPr/>
        </p:nvSpPr>
        <p:spPr>
          <a:xfrm>
            <a:off x="10585402" y="5518994"/>
            <a:ext cx="241300" cy="258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9" name="Conector recto de flecha 18"/>
          <p:cNvCxnSpPr>
            <a:stCxn id="69" idx="1"/>
            <a:endCxn id="186" idx="3"/>
          </p:cNvCxnSpPr>
          <p:nvPr/>
        </p:nvCxnSpPr>
        <p:spPr>
          <a:xfrm flipH="1">
            <a:off x="9653614" y="1319939"/>
            <a:ext cx="943203" cy="41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>
            <a:stCxn id="70" idx="1"/>
            <a:endCxn id="60" idx="3"/>
          </p:cNvCxnSpPr>
          <p:nvPr/>
        </p:nvCxnSpPr>
        <p:spPr>
          <a:xfrm flipH="1">
            <a:off x="9653614" y="2615579"/>
            <a:ext cx="931788" cy="25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>
            <a:stCxn id="71" idx="1"/>
            <a:endCxn id="90" idx="3"/>
          </p:cNvCxnSpPr>
          <p:nvPr/>
        </p:nvCxnSpPr>
        <p:spPr>
          <a:xfrm flipH="1" flipV="1">
            <a:off x="7929540" y="5633464"/>
            <a:ext cx="2655862" cy="1472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de flecha 71"/>
          <p:cNvCxnSpPr/>
          <p:nvPr/>
        </p:nvCxnSpPr>
        <p:spPr>
          <a:xfrm flipH="1">
            <a:off x="714203" y="1595683"/>
            <a:ext cx="2560985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uadroTexto 74"/>
          <p:cNvSpPr txBox="1"/>
          <p:nvPr/>
        </p:nvSpPr>
        <p:spPr>
          <a:xfrm>
            <a:off x="739905" y="1274082"/>
            <a:ext cx="672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BUSY</a:t>
            </a:r>
            <a:endParaRPr lang="es-ES" dirty="0"/>
          </a:p>
        </p:txBody>
      </p:sp>
      <p:sp>
        <p:nvSpPr>
          <p:cNvPr id="78" name="CuadroTexto 77"/>
          <p:cNvSpPr txBox="1"/>
          <p:nvPr/>
        </p:nvSpPr>
        <p:spPr>
          <a:xfrm>
            <a:off x="10613452" y="322830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 = 8</a:t>
            </a:r>
          </a:p>
        </p:txBody>
      </p:sp>
      <p:sp>
        <p:nvSpPr>
          <p:cNvPr id="81" name="CuadroTexto 80"/>
          <p:cNvSpPr txBox="1"/>
          <p:nvPr/>
        </p:nvSpPr>
        <p:spPr>
          <a:xfrm>
            <a:off x="9868938" y="2287375"/>
            <a:ext cx="56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TRG</a:t>
            </a:r>
            <a:endParaRPr lang="es-ES" dirty="0"/>
          </a:p>
        </p:txBody>
      </p:sp>
      <p:cxnSp>
        <p:nvCxnSpPr>
          <p:cNvPr id="86" name="Conector recto 85"/>
          <p:cNvCxnSpPr/>
          <p:nvPr/>
        </p:nvCxnSpPr>
        <p:spPr>
          <a:xfrm flipH="1">
            <a:off x="5455301" y="2376428"/>
            <a:ext cx="469900" cy="31282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redondeado 20"/>
          <p:cNvSpPr/>
          <p:nvPr/>
        </p:nvSpPr>
        <p:spPr>
          <a:xfrm>
            <a:off x="2895600" y="597341"/>
            <a:ext cx="7366000" cy="5909090"/>
          </a:xfrm>
          <a:prstGeom prst="roundRect">
            <a:avLst>
              <a:gd name="adj" fmla="val 2537"/>
            </a:avLst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/>
          <p:cNvSpPr txBox="1"/>
          <p:nvPr/>
        </p:nvSpPr>
        <p:spPr>
          <a:xfrm>
            <a:off x="2967281" y="689673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FPGA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6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307739" y="106646"/>
            <a:ext cx="1576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SOFTWARE</a:t>
            </a:r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266329" y="1619479"/>
            <a:ext cx="695081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LabView</a:t>
            </a:r>
            <a:r>
              <a:rPr lang="en-US" sz="2400" dirty="0" smtClean="0"/>
              <a:t> programs:</a:t>
            </a:r>
          </a:p>
          <a:p>
            <a:endParaRPr lang="en-US" sz="2400" dirty="0"/>
          </a:p>
          <a:p>
            <a:r>
              <a:rPr lang="en-US" sz="2400" dirty="0" smtClean="0"/>
              <a:t>	Configuration 	=&gt; </a:t>
            </a:r>
            <a:r>
              <a:rPr lang="en-US" sz="2400" dirty="0"/>
              <a:t>S</a:t>
            </a:r>
            <a:r>
              <a:rPr lang="en-US" sz="2400" dirty="0" smtClean="0"/>
              <a:t>et the working conditions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Data taking 	=&gt; For test debugging </a:t>
            </a:r>
            <a:r>
              <a:rPr lang="en-US" sz="2400" dirty="0" smtClean="0"/>
              <a:t>purposes</a:t>
            </a:r>
            <a:r>
              <a:rPr lang="en-US" sz="2400" dirty="0"/>
              <a:t>.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LINUX: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Data taking	=&gt; Normal data taking.</a:t>
            </a:r>
            <a:endParaRPr lang="en-US" sz="2400" dirty="0"/>
          </a:p>
        </p:txBody>
      </p:sp>
      <p:sp>
        <p:nvSpPr>
          <p:cNvPr id="5" name="Rectángulo 4"/>
          <p:cNvSpPr/>
          <p:nvPr/>
        </p:nvSpPr>
        <p:spPr>
          <a:xfrm>
            <a:off x="192643" y="6510838"/>
            <a:ext cx="79488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1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</a:t>
            </a:r>
            <a:r>
              <a:rPr lang="es-E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drive.google.com/drive/folders/1O9lQHOBpgZ2vuzyTFjxDppKAs4-0ZpYH?usp=sharing</a:t>
            </a:r>
            <a:endParaRPr lang="es-ES" sz="14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23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095999" y="658552"/>
            <a:ext cx="10000000" cy="559763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170953" y="96723"/>
            <a:ext cx="3850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SOFTWARE: CONFIGURATION</a:t>
            </a:r>
            <a:endParaRPr lang="es-E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7"/>
          <p:cNvPicPr/>
          <p:nvPr/>
        </p:nvPicPr>
        <p:blipFill rotWithShape="1">
          <a:blip r:embed="rId2"/>
          <a:srcRect l="2097" t="3217" r="8823" b="3680"/>
          <a:stretch/>
        </p:blipFill>
        <p:spPr bwMode="auto">
          <a:xfrm>
            <a:off x="936434" y="614739"/>
            <a:ext cx="9769591" cy="589609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949436" y="188189"/>
            <a:ext cx="2293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SOFTWARE: DAQ</a:t>
            </a:r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92643" y="6510838"/>
            <a:ext cx="79488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1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</a:t>
            </a:r>
            <a:r>
              <a:rPr lang="es-E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drive.google.com/drive/folders/1O9lQHOBpgZ2vuzyTFjxDppKAs4-0ZpYH?usp=sharing</a:t>
            </a:r>
            <a:endParaRPr lang="es-ES" sz="14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78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68983" y="767708"/>
            <a:ext cx="10532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</a:t>
            </a: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drive.google.com/drive/folders/1O9lQHOBpgZ2vuzyTFjxDppKAs4-ZpYH?usp=sharing</a:t>
            </a:r>
            <a:endParaRPr lang="es-ES" sz="20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949436" y="306043"/>
            <a:ext cx="1776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USEFUL LINK</a:t>
            </a:r>
            <a:endParaRPr lang="es-ES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69465314"/>
              </p:ext>
            </p:extLst>
          </p:nvPr>
        </p:nvGraphicFramePr>
        <p:xfrm>
          <a:off x="1819910" y="126851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595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345419" y="158492"/>
            <a:ext cx="2876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err="1">
                <a:solidFill>
                  <a:srgbClr val="FF0000"/>
                </a:solidFill>
              </a:rPr>
              <a:t>Calocube</a:t>
            </a:r>
            <a:r>
              <a:rPr lang="es-ES" sz="2800" dirty="0">
                <a:solidFill>
                  <a:srgbClr val="FF0000"/>
                </a:solidFill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</a:rPr>
              <a:t>read-out</a:t>
            </a:r>
            <a:endParaRPr lang="es-ES" sz="2800" dirty="0">
              <a:solidFill>
                <a:srgbClr val="FF0000"/>
              </a:solidFill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4089017" y="5916828"/>
            <a:ext cx="3342851" cy="8679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4593809" y="5602816"/>
            <a:ext cx="2123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COMMAND </a:t>
            </a:r>
            <a:r>
              <a:rPr lang="es-ES" sz="1400" dirty="0" smtClean="0"/>
              <a:t>DISTRIBUTION</a:t>
            </a:r>
            <a:endParaRPr lang="es-ES" sz="1400" dirty="0"/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4089017" y="6230202"/>
            <a:ext cx="3342851" cy="8679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4877669" y="5931742"/>
            <a:ext cx="1555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DATA COLLECTION </a:t>
            </a:r>
          </a:p>
        </p:txBody>
      </p:sp>
      <p:graphicFrame>
        <p:nvGraphicFramePr>
          <p:cNvPr id="21" name="3 Diagrama"/>
          <p:cNvGraphicFramePr/>
          <p:nvPr>
            <p:extLst>
              <p:ext uri="{D42A27DB-BD31-4B8C-83A1-F6EECF244321}">
                <p14:modId xmlns:p14="http://schemas.microsoft.com/office/powerpoint/2010/main" val="3747326374"/>
              </p:ext>
            </p:extLst>
          </p:nvPr>
        </p:nvGraphicFramePr>
        <p:xfrm>
          <a:off x="713660" y="1022473"/>
          <a:ext cx="9883383" cy="4441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4" name="Conector recto 13"/>
          <p:cNvCxnSpPr/>
          <p:nvPr/>
        </p:nvCxnSpPr>
        <p:spPr>
          <a:xfrm>
            <a:off x="7524520" y="1189822"/>
            <a:ext cx="11018" cy="236011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 flipH="1">
            <a:off x="8965894" y="1189822"/>
            <a:ext cx="1836" cy="372436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6716891" y="1189822"/>
            <a:ext cx="0" cy="278686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2539211" y="2616303"/>
            <a:ext cx="747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USB 2.0</a:t>
            </a:r>
            <a:endParaRPr lang="en-US" sz="14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4038600" y="867869"/>
            <a:ext cx="1386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Fast serial ad hoc</a:t>
            </a:r>
            <a:endParaRPr lang="en-US" sz="12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6433031" y="867869"/>
            <a:ext cx="1386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to 1</a:t>
            </a:r>
            <a:endParaRPr lang="en-US" sz="1200" dirty="0"/>
          </a:p>
        </p:txBody>
      </p:sp>
      <p:sp>
        <p:nvSpPr>
          <p:cNvPr id="32" name="CuadroTexto 31"/>
          <p:cNvSpPr txBox="1"/>
          <p:nvPr/>
        </p:nvSpPr>
        <p:spPr>
          <a:xfrm>
            <a:off x="7951523" y="4943039"/>
            <a:ext cx="1386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to 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3122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549" y="877207"/>
            <a:ext cx="7324902" cy="5479143"/>
          </a:xfrm>
          <a:prstGeom prst="rect">
            <a:avLst/>
          </a:prstGeom>
        </p:spPr>
      </p:pic>
      <p:sp>
        <p:nvSpPr>
          <p:cNvPr id="4" name="4 CuadroTexto"/>
          <p:cNvSpPr txBox="1"/>
          <p:nvPr/>
        </p:nvSpPr>
        <p:spPr>
          <a:xfrm>
            <a:off x="4617037" y="136501"/>
            <a:ext cx="2957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err="1">
                <a:solidFill>
                  <a:srgbClr val="FF0000"/>
                </a:solidFill>
              </a:rPr>
              <a:t>Calocube</a:t>
            </a:r>
            <a:r>
              <a:rPr lang="es-ES" sz="2800" dirty="0">
                <a:solidFill>
                  <a:srgbClr val="FF0000"/>
                </a:solidFill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</a:rPr>
              <a:t>read-out</a:t>
            </a:r>
            <a:endParaRPr lang="es-ES" sz="2800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726359" y="4501452"/>
            <a:ext cx="927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T+ROC2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271913" y="4501452"/>
            <a:ext cx="927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T+ROC1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342770" y="4501452"/>
            <a:ext cx="1632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HIDRA2 BOARD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237695" y="450145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9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819636" y="671691"/>
            <a:ext cx="65527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chemeClr val="accent1">
                    <a:lumMod val="50000"/>
                  </a:schemeClr>
                </a:solidFill>
              </a:rPr>
              <a:t>System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accent1">
                    <a:lumMod val="50000"/>
                  </a:schemeClr>
                </a:solidFill>
              </a:rPr>
              <a:t>Characteristic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4 </a:t>
            </a: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</a:rPr>
              <a:t>ASIC (CSA + CDS 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+ </a:t>
            </a: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</a:rPr>
              <a:t>ST</a:t>
            </a: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</a:rPr>
              <a:t>) 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/ Hidra2 </a:t>
            </a: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</a:rPr>
              <a:t>F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ront </a:t>
            </a:r>
            <a:r>
              <a:rPr lang="es-ES" sz="2000" b="1" dirty="0" err="1">
                <a:solidFill>
                  <a:schemeClr val="accent4">
                    <a:lumMod val="50000"/>
                  </a:schemeClr>
                </a:solidFill>
              </a:rPr>
              <a:t>E</a:t>
            </a:r>
            <a:r>
              <a:rPr lang="es-ES" sz="2000" dirty="0" err="1">
                <a:solidFill>
                  <a:schemeClr val="accent4">
                    <a:lumMod val="50000"/>
                  </a:schemeClr>
                </a:solidFill>
              </a:rPr>
              <a:t>nd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accent4">
                    <a:lumMod val="50000"/>
                  </a:schemeClr>
                </a:solidFill>
              </a:rPr>
              <a:t>B</a:t>
            </a:r>
            <a:r>
              <a:rPr lang="es-ES" sz="2000" dirty="0" err="1">
                <a:solidFill>
                  <a:schemeClr val="accent4">
                    <a:lumMod val="50000"/>
                  </a:schemeClr>
                </a:solidFill>
              </a:rPr>
              <a:t>oard</a:t>
            </a:r>
            <a:endParaRPr lang="es-ES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3 </a:t>
            </a:r>
            <a:r>
              <a:rPr lang="es-ES" sz="2000" dirty="0" err="1">
                <a:solidFill>
                  <a:schemeClr val="accent4">
                    <a:lumMod val="50000"/>
                  </a:schemeClr>
                </a:solidFill>
              </a:rPr>
              <a:t>Scalopendra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4">
                    <a:lumMod val="50000"/>
                  </a:schemeClr>
                </a:solidFill>
              </a:rPr>
              <a:t>Kaptom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 cables / Hidra2 FEB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Up to 4 Hidra2 FEB/ T+ROC2.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Up to 8 T+ROC2 / T+ROC1.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LVDS interface </a:t>
            </a:r>
            <a:r>
              <a:rPr lang="es-ES" sz="2000" dirty="0" err="1">
                <a:solidFill>
                  <a:schemeClr val="accent4">
                    <a:lumMod val="50000"/>
                  </a:schemeClr>
                </a:solidFill>
              </a:rPr>
              <a:t>between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4">
                    <a:lumMod val="50000"/>
                  </a:schemeClr>
                </a:solidFill>
              </a:rPr>
              <a:t>boards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endParaRPr lang="es-ES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err="1">
                <a:solidFill>
                  <a:schemeClr val="accent4">
                    <a:lumMod val="50000"/>
                  </a:schemeClr>
                </a:solidFill>
              </a:rPr>
              <a:t>Common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4">
                    <a:lumMod val="50000"/>
                  </a:schemeClr>
                </a:solidFill>
              </a:rPr>
              <a:t>acquisition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4">
                    <a:lumMod val="50000"/>
                  </a:schemeClr>
                </a:solidFill>
              </a:rPr>
              <a:t>sequence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 to </a:t>
            </a:r>
            <a:r>
              <a:rPr lang="es-ES" sz="2000" dirty="0" err="1">
                <a:solidFill>
                  <a:schemeClr val="accent4">
                    <a:lumMod val="50000"/>
                  </a:schemeClr>
                </a:solidFill>
              </a:rPr>
              <a:t>all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 4 Hidra2 FEB.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Single digital </a:t>
            </a:r>
            <a:r>
              <a:rPr lang="es-ES" sz="2000" dirty="0" err="1">
                <a:solidFill>
                  <a:schemeClr val="accent4">
                    <a:lumMod val="50000"/>
                  </a:schemeClr>
                </a:solidFill>
              </a:rPr>
              <a:t>read-out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 (ADC) output per Hidra2 FEB.</a:t>
            </a:r>
          </a:p>
          <a:p>
            <a:endParaRPr lang="es-ES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err="1">
                <a:solidFill>
                  <a:schemeClr val="accent4">
                    <a:lumMod val="50000"/>
                  </a:schemeClr>
                </a:solidFill>
              </a:rPr>
              <a:t>Trigger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 &amp; </a:t>
            </a:r>
            <a:r>
              <a:rPr lang="es-ES" sz="2000" dirty="0" err="1">
                <a:solidFill>
                  <a:schemeClr val="accent4">
                    <a:lumMod val="50000"/>
                  </a:schemeClr>
                </a:solidFill>
              </a:rPr>
              <a:t>calibration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4">
                    <a:lumMod val="50000"/>
                  </a:schemeClr>
                </a:solidFill>
              </a:rPr>
              <a:t>masks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 Daisy-</a:t>
            </a:r>
            <a:r>
              <a:rPr lang="es-ES" sz="2000" dirty="0" err="1">
                <a:solidFill>
                  <a:schemeClr val="accent4">
                    <a:lumMod val="50000"/>
                  </a:schemeClr>
                </a:solidFill>
              </a:rPr>
              <a:t>Chained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4">
                    <a:lumMod val="50000"/>
                  </a:schemeClr>
                </a:solidFill>
              </a:rPr>
              <a:t>inside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4">
                    <a:lumMod val="50000"/>
                  </a:schemeClr>
                </a:solidFill>
              </a:rPr>
              <a:t>each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 Hidra2 FEB.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12132" y="39112"/>
            <a:ext cx="2967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err="1">
                <a:solidFill>
                  <a:srgbClr val="FF0000"/>
                </a:solidFill>
              </a:rPr>
              <a:t>Read-out</a:t>
            </a:r>
            <a:r>
              <a:rPr lang="es-ES" sz="2800" dirty="0">
                <a:solidFill>
                  <a:srgbClr val="FF0000"/>
                </a:solidFill>
              </a:rPr>
              <a:t> </a:t>
            </a:r>
            <a:r>
              <a:rPr lang="es-ES" sz="2800" dirty="0" err="1">
                <a:solidFill>
                  <a:srgbClr val="FF0000"/>
                </a:solidFill>
              </a:rPr>
              <a:t>summary</a:t>
            </a:r>
            <a:endParaRPr lang="es-E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8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6">
            <a:extLst>
              <a:ext uri="{FF2B5EF4-FFF2-40B4-BE49-F238E27FC236}">
                <a16:creationId xmlns="" xmlns:a16="http://schemas.microsoft.com/office/drawing/2014/main" id="{3BE30EC6-DAC8-F04D-BFE3-8FC0FE4173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536" b="9775"/>
          <a:stretch/>
        </p:blipFill>
        <p:spPr>
          <a:xfrm rot="5400000">
            <a:off x="8071069" y="3299453"/>
            <a:ext cx="2490935" cy="381569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53206617-0C72-1446-9C17-272983294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8545" r="8045"/>
          <a:stretch/>
        </p:blipFill>
        <p:spPr>
          <a:xfrm>
            <a:off x="359136" y="825501"/>
            <a:ext cx="5116248" cy="5432296"/>
          </a:xfrm>
          <a:ln w="38100">
            <a:noFill/>
          </a:ln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6CFF68F1-ECF2-E94D-8233-5BD024A6A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996" y="39483"/>
            <a:ext cx="5214008" cy="6108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HiDRA2 Chip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1813" y="1222929"/>
            <a:ext cx="3048806" cy="1253719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998" y="2717738"/>
            <a:ext cx="4034350" cy="1145538"/>
          </a:xfrm>
          <a:prstGeom prst="rect">
            <a:avLst/>
          </a:prstGeom>
        </p:spPr>
      </p:pic>
      <p:cxnSp>
        <p:nvCxnSpPr>
          <p:cNvPr id="26" name="Conector angular 25"/>
          <p:cNvCxnSpPr>
            <a:endCxn id="25" idx="1"/>
          </p:cNvCxnSpPr>
          <p:nvPr/>
        </p:nvCxnSpPr>
        <p:spPr>
          <a:xfrm rot="16200000" flipH="1">
            <a:off x="6853723" y="2523233"/>
            <a:ext cx="1163735" cy="370813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4116669" y="739897"/>
            <a:ext cx="6637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 err="1" smtClean="0"/>
              <a:t>Charge</a:t>
            </a:r>
            <a:r>
              <a:rPr lang="es-ES" sz="2000" dirty="0" smtClean="0"/>
              <a:t> </a:t>
            </a:r>
            <a:r>
              <a:rPr lang="es-ES" sz="2000" dirty="0" err="1" smtClean="0"/>
              <a:t>Sensitive</a:t>
            </a:r>
            <a:r>
              <a:rPr lang="es-ES" sz="2000" dirty="0" smtClean="0"/>
              <a:t> </a:t>
            </a:r>
            <a:r>
              <a:rPr lang="es-ES" sz="2000" dirty="0" err="1" smtClean="0"/>
              <a:t>Amplifier</a:t>
            </a:r>
            <a:r>
              <a:rPr lang="es-ES" sz="2000" dirty="0" smtClean="0"/>
              <a:t> (CSA) </a:t>
            </a:r>
            <a:endParaRPr lang="es-ES" sz="2000" dirty="0" smtClean="0"/>
          </a:p>
          <a:p>
            <a:pPr algn="ctr"/>
            <a:r>
              <a:rPr lang="es-ES" sz="2000" dirty="0" smtClean="0"/>
              <a:t>		</a:t>
            </a:r>
            <a:r>
              <a:rPr lang="es-ES" sz="2000" dirty="0"/>
              <a:t> </a:t>
            </a:r>
            <a:r>
              <a:rPr lang="es-ES" sz="2000" dirty="0" smtClean="0"/>
              <a:t>  		</a:t>
            </a:r>
            <a:r>
              <a:rPr lang="es-ES" sz="2000" dirty="0" err="1" smtClean="0"/>
              <a:t>Correlated</a:t>
            </a:r>
            <a:r>
              <a:rPr lang="es-ES" sz="2000" dirty="0" smtClean="0"/>
              <a:t> </a:t>
            </a:r>
            <a:r>
              <a:rPr lang="es-ES" sz="2000" dirty="0" err="1" smtClean="0"/>
              <a:t>Doubled</a:t>
            </a:r>
            <a:r>
              <a:rPr lang="es-ES" sz="2000" dirty="0" smtClean="0"/>
              <a:t> </a:t>
            </a:r>
            <a:r>
              <a:rPr lang="es-ES" sz="2000" dirty="0" err="1" smtClean="0"/>
              <a:t>Sampling</a:t>
            </a:r>
            <a:r>
              <a:rPr lang="es-ES" sz="2000" dirty="0" smtClean="0"/>
              <a:t> (CDS)</a:t>
            </a:r>
            <a:endParaRPr lang="es-ES" sz="20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8651396" y="2343365"/>
            <a:ext cx="243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 smtClean="0"/>
              <a:t>Self</a:t>
            </a:r>
            <a:r>
              <a:rPr lang="es-ES" sz="2000" dirty="0" smtClean="0"/>
              <a:t> </a:t>
            </a:r>
            <a:r>
              <a:rPr lang="es-ES" sz="2000" dirty="0" err="1"/>
              <a:t>Trigger</a:t>
            </a:r>
            <a:r>
              <a:rPr lang="es-ES" sz="2000" dirty="0"/>
              <a:t> </a:t>
            </a:r>
            <a:r>
              <a:rPr lang="es-ES" sz="2000" dirty="0" err="1" smtClean="0"/>
              <a:t>Stage</a:t>
            </a:r>
            <a:r>
              <a:rPr lang="es-ES" sz="2000" dirty="0" smtClean="0"/>
              <a:t> (ST)</a:t>
            </a:r>
            <a:endParaRPr lang="es-ES" sz="2000" dirty="0"/>
          </a:p>
        </p:txBody>
      </p:sp>
      <p:sp>
        <p:nvSpPr>
          <p:cNvPr id="9" name="Rectángulo 8"/>
          <p:cNvSpPr/>
          <p:nvPr/>
        </p:nvSpPr>
        <p:spPr>
          <a:xfrm>
            <a:off x="192643" y="6510838"/>
            <a:ext cx="79488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1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</a:t>
            </a:r>
            <a:r>
              <a:rPr lang="es-E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drive.google.com/drive/folders/1O9lQHOBpgZ2vuzyTFjxDppKAs4-0ZpYH?usp=sharing</a:t>
            </a:r>
            <a:endParaRPr lang="es-ES" sz="14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6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190" y="824935"/>
            <a:ext cx="3781953" cy="4829849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8913558" y="2636532"/>
            <a:ext cx="671286" cy="638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Hidra ASIC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8913558" y="3534249"/>
            <a:ext cx="671286" cy="638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>
                <a:solidFill>
                  <a:prstClr val="white"/>
                </a:solidFill>
              </a:rPr>
              <a:t>Hidra ASIC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8913558" y="4440021"/>
            <a:ext cx="671286" cy="638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>
                <a:solidFill>
                  <a:prstClr val="white"/>
                </a:solidFill>
              </a:rPr>
              <a:t>Hidra ASIC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913558" y="1716580"/>
            <a:ext cx="671286" cy="638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Hidra</a:t>
            </a:r>
            <a:r>
              <a:rPr lang="en-US" sz="1400" dirty="0" smtClean="0"/>
              <a:t> ASIC</a:t>
            </a:r>
            <a:endParaRPr lang="en-US" sz="1400" dirty="0"/>
          </a:p>
        </p:txBody>
      </p:sp>
      <p:sp>
        <p:nvSpPr>
          <p:cNvPr id="9" name="Triángulo isósceles 8"/>
          <p:cNvSpPr/>
          <p:nvPr/>
        </p:nvSpPr>
        <p:spPr>
          <a:xfrm rot="16200000">
            <a:off x="8067070" y="1089261"/>
            <a:ext cx="504156" cy="7234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n-US" sz="1200" dirty="0" smtClean="0"/>
              <a:t>ADC</a:t>
            </a:r>
            <a:endParaRPr lang="en-US" sz="1200" dirty="0"/>
          </a:p>
        </p:txBody>
      </p:sp>
      <p:cxnSp>
        <p:nvCxnSpPr>
          <p:cNvPr id="11" name="Conector angular 10"/>
          <p:cNvCxnSpPr>
            <a:stCxn id="9" idx="3"/>
            <a:endCxn id="8" idx="3"/>
          </p:cNvCxnSpPr>
          <p:nvPr/>
        </p:nvCxnSpPr>
        <p:spPr>
          <a:xfrm>
            <a:off x="8680864" y="1450976"/>
            <a:ext cx="903980" cy="584919"/>
          </a:xfrm>
          <a:prstGeom prst="bentConnector3">
            <a:avLst>
              <a:gd name="adj1" fmla="val 125288"/>
            </a:avLst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angular 13"/>
          <p:cNvCxnSpPr>
            <a:stCxn id="9" idx="3"/>
            <a:endCxn id="5" idx="3"/>
          </p:cNvCxnSpPr>
          <p:nvPr/>
        </p:nvCxnSpPr>
        <p:spPr>
          <a:xfrm>
            <a:off x="8680864" y="1450976"/>
            <a:ext cx="903980" cy="1504871"/>
          </a:xfrm>
          <a:prstGeom prst="bentConnector3">
            <a:avLst>
              <a:gd name="adj1" fmla="val 125288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r 16"/>
          <p:cNvCxnSpPr>
            <a:stCxn id="9" idx="3"/>
            <a:endCxn id="6" idx="3"/>
          </p:cNvCxnSpPr>
          <p:nvPr/>
        </p:nvCxnSpPr>
        <p:spPr>
          <a:xfrm>
            <a:off x="8680864" y="1450976"/>
            <a:ext cx="903980" cy="2402588"/>
          </a:xfrm>
          <a:prstGeom prst="bentConnector3">
            <a:avLst>
              <a:gd name="adj1" fmla="val 125288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r 19"/>
          <p:cNvCxnSpPr>
            <a:stCxn id="9" idx="3"/>
            <a:endCxn id="7" idx="3"/>
          </p:cNvCxnSpPr>
          <p:nvPr/>
        </p:nvCxnSpPr>
        <p:spPr>
          <a:xfrm>
            <a:off x="8680864" y="1450976"/>
            <a:ext cx="903980" cy="3308360"/>
          </a:xfrm>
          <a:prstGeom prst="bentConnector3">
            <a:avLst>
              <a:gd name="adj1" fmla="val 125288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4875971" y="99841"/>
            <a:ext cx="2579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Hidra2 </a:t>
            </a:r>
            <a:r>
              <a:rPr lang="es-ES" sz="2400" dirty="0" err="1">
                <a:solidFill>
                  <a:srgbClr val="FF0000"/>
                </a:solidFill>
              </a:rPr>
              <a:t>Description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6737394" y="1110362"/>
            <a:ext cx="735794" cy="4544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T+ROC2 Interface</a:t>
            </a:r>
            <a:endParaRPr lang="en-US" dirty="0"/>
          </a:p>
        </p:txBody>
      </p:sp>
      <p:cxnSp>
        <p:nvCxnSpPr>
          <p:cNvPr id="42" name="Conector angular 41"/>
          <p:cNvCxnSpPr/>
          <p:nvPr/>
        </p:nvCxnSpPr>
        <p:spPr>
          <a:xfrm rot="16200000" flipV="1">
            <a:off x="7850143" y="625998"/>
            <a:ext cx="214576" cy="1213858"/>
          </a:xfrm>
          <a:prstGeom prst="bentConnector3">
            <a:avLst>
              <a:gd name="adj1" fmla="val 216369"/>
            </a:avLst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>
            <a:stCxn id="9" idx="0"/>
          </p:cNvCxnSpPr>
          <p:nvPr/>
        </p:nvCxnSpPr>
        <p:spPr>
          <a:xfrm flipH="1" flipV="1">
            <a:off x="7473188" y="1450976"/>
            <a:ext cx="484245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angular 51"/>
          <p:cNvCxnSpPr>
            <a:endCxn id="8" idx="2"/>
          </p:cNvCxnSpPr>
          <p:nvPr/>
        </p:nvCxnSpPr>
        <p:spPr>
          <a:xfrm flipV="1">
            <a:off x="7473188" y="2355209"/>
            <a:ext cx="1776013" cy="149976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r 54"/>
          <p:cNvCxnSpPr/>
          <p:nvPr/>
        </p:nvCxnSpPr>
        <p:spPr>
          <a:xfrm flipV="1">
            <a:off x="7473188" y="3307585"/>
            <a:ext cx="1776013" cy="149976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angular 55"/>
          <p:cNvCxnSpPr/>
          <p:nvPr/>
        </p:nvCxnSpPr>
        <p:spPr>
          <a:xfrm flipV="1">
            <a:off x="7473187" y="4205302"/>
            <a:ext cx="1776013" cy="149976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angular 56"/>
          <p:cNvCxnSpPr/>
          <p:nvPr/>
        </p:nvCxnSpPr>
        <p:spPr>
          <a:xfrm flipV="1">
            <a:off x="7473187" y="5085597"/>
            <a:ext cx="1776013" cy="149976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angular 58"/>
          <p:cNvCxnSpPr>
            <a:stCxn id="23" idx="2"/>
            <a:endCxn id="8" idx="1"/>
          </p:cNvCxnSpPr>
          <p:nvPr/>
        </p:nvCxnSpPr>
        <p:spPr>
          <a:xfrm rot="5400000" flipH="1" flipV="1">
            <a:off x="6199979" y="2941206"/>
            <a:ext cx="3618890" cy="1808267"/>
          </a:xfrm>
          <a:prstGeom prst="bentConnector4">
            <a:avLst>
              <a:gd name="adj1" fmla="val -6317"/>
              <a:gd name="adj2" fmla="val 60173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angular 61"/>
          <p:cNvCxnSpPr>
            <a:stCxn id="23" idx="2"/>
            <a:endCxn id="5" idx="1"/>
          </p:cNvCxnSpPr>
          <p:nvPr/>
        </p:nvCxnSpPr>
        <p:spPr>
          <a:xfrm rot="5400000" flipH="1" flipV="1">
            <a:off x="6659955" y="3401182"/>
            <a:ext cx="2698938" cy="1808267"/>
          </a:xfrm>
          <a:prstGeom prst="bentConnector4">
            <a:avLst>
              <a:gd name="adj1" fmla="val -8470"/>
              <a:gd name="adj2" fmla="val 60173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angular 64"/>
          <p:cNvCxnSpPr>
            <a:stCxn id="23" idx="2"/>
            <a:endCxn id="6" idx="1"/>
          </p:cNvCxnSpPr>
          <p:nvPr/>
        </p:nvCxnSpPr>
        <p:spPr>
          <a:xfrm rot="5400000" flipH="1" flipV="1">
            <a:off x="7108813" y="3850041"/>
            <a:ext cx="1801221" cy="1808267"/>
          </a:xfrm>
          <a:prstGeom prst="bentConnector4">
            <a:avLst>
              <a:gd name="adj1" fmla="val -12691"/>
              <a:gd name="adj2" fmla="val 60173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angular 67"/>
          <p:cNvCxnSpPr>
            <a:stCxn id="23" idx="2"/>
            <a:endCxn id="7" idx="1"/>
          </p:cNvCxnSpPr>
          <p:nvPr/>
        </p:nvCxnSpPr>
        <p:spPr>
          <a:xfrm rot="5400000" flipH="1" flipV="1">
            <a:off x="7561699" y="4302927"/>
            <a:ext cx="895449" cy="1808267"/>
          </a:xfrm>
          <a:prstGeom prst="bentConnector4">
            <a:avLst>
              <a:gd name="adj1" fmla="val -25529"/>
              <a:gd name="adj2" fmla="val 60173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ángulo redondeado 69"/>
          <p:cNvSpPr/>
          <p:nvPr/>
        </p:nvSpPr>
        <p:spPr>
          <a:xfrm>
            <a:off x="10449995" y="1561286"/>
            <a:ext cx="232229" cy="9492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/>
              <a:t>FE CONN.</a:t>
            </a:r>
            <a:endParaRPr lang="en-US" sz="1600" dirty="0"/>
          </a:p>
        </p:txBody>
      </p:sp>
      <p:sp>
        <p:nvSpPr>
          <p:cNvPr id="71" name="Rectángulo redondeado 70"/>
          <p:cNvSpPr/>
          <p:nvPr/>
        </p:nvSpPr>
        <p:spPr>
          <a:xfrm>
            <a:off x="10449996" y="2907965"/>
            <a:ext cx="232229" cy="9492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n-US" sz="1600" dirty="0">
                <a:solidFill>
                  <a:prstClr val="white"/>
                </a:solidFill>
              </a:rPr>
              <a:t>FE CONN.</a:t>
            </a:r>
          </a:p>
        </p:txBody>
      </p:sp>
      <p:sp>
        <p:nvSpPr>
          <p:cNvPr id="72" name="Rectángulo redondeado 71"/>
          <p:cNvSpPr/>
          <p:nvPr/>
        </p:nvSpPr>
        <p:spPr>
          <a:xfrm>
            <a:off x="10449997" y="4283941"/>
            <a:ext cx="232229" cy="9492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n-US" sz="1600">
                <a:solidFill>
                  <a:prstClr val="white"/>
                </a:solidFill>
              </a:rPr>
              <a:t>FE CONN.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74" name="Conector angular 73"/>
          <p:cNvCxnSpPr>
            <a:stCxn id="72" idx="1"/>
          </p:cNvCxnSpPr>
          <p:nvPr/>
        </p:nvCxnSpPr>
        <p:spPr>
          <a:xfrm rot="10800000" flipV="1">
            <a:off x="9584845" y="4758549"/>
            <a:ext cx="865153" cy="170522"/>
          </a:xfrm>
          <a:prstGeom prst="bentConnector3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angular 75"/>
          <p:cNvCxnSpPr>
            <a:stCxn id="72" idx="1"/>
          </p:cNvCxnSpPr>
          <p:nvPr/>
        </p:nvCxnSpPr>
        <p:spPr>
          <a:xfrm rot="10800000">
            <a:off x="9584843" y="4065109"/>
            <a:ext cx="865154" cy="693441"/>
          </a:xfrm>
          <a:prstGeom prst="bentConnector3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angular 77"/>
          <p:cNvCxnSpPr>
            <a:stCxn id="71" idx="1"/>
          </p:cNvCxnSpPr>
          <p:nvPr/>
        </p:nvCxnSpPr>
        <p:spPr>
          <a:xfrm rot="10800000" flipV="1">
            <a:off x="9584842" y="3382572"/>
            <a:ext cx="865154" cy="296469"/>
          </a:xfrm>
          <a:prstGeom prst="bentConnector3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angular 80"/>
          <p:cNvCxnSpPr>
            <a:stCxn id="71" idx="1"/>
          </p:cNvCxnSpPr>
          <p:nvPr/>
        </p:nvCxnSpPr>
        <p:spPr>
          <a:xfrm rot="10800000">
            <a:off x="9584842" y="3105157"/>
            <a:ext cx="865154" cy="277417"/>
          </a:xfrm>
          <a:prstGeom prst="bentConnector3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angular 82"/>
          <p:cNvCxnSpPr>
            <a:stCxn id="70" idx="1"/>
          </p:cNvCxnSpPr>
          <p:nvPr/>
        </p:nvCxnSpPr>
        <p:spPr>
          <a:xfrm rot="10800000" flipV="1">
            <a:off x="9584843" y="2035893"/>
            <a:ext cx="865153" cy="759577"/>
          </a:xfrm>
          <a:prstGeom prst="bentConnector3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angular 84"/>
          <p:cNvCxnSpPr>
            <a:stCxn id="70" idx="1"/>
          </p:cNvCxnSpPr>
          <p:nvPr/>
        </p:nvCxnSpPr>
        <p:spPr>
          <a:xfrm rot="10800000">
            <a:off x="9584843" y="1869488"/>
            <a:ext cx="865153" cy="166407"/>
          </a:xfrm>
          <a:prstGeom prst="bentConnector3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redondeado 2"/>
          <p:cNvSpPr/>
          <p:nvPr/>
        </p:nvSpPr>
        <p:spPr>
          <a:xfrm>
            <a:off x="8913557" y="5654785"/>
            <a:ext cx="1536438" cy="453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19" name="Flecha arriba 18"/>
          <p:cNvSpPr/>
          <p:nvPr/>
        </p:nvSpPr>
        <p:spPr>
          <a:xfrm>
            <a:off x="9566281" y="5219722"/>
            <a:ext cx="251460" cy="4216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3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968805" y="644821"/>
            <a:ext cx="74424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chemeClr val="accent4">
                    <a:lumMod val="50000"/>
                  </a:schemeClr>
                </a:solidFill>
              </a:rPr>
              <a:t>15cm x 17cm.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chemeClr val="accent4">
                    <a:lumMod val="50000"/>
                  </a:schemeClr>
                </a:solidFill>
              </a:rPr>
              <a:t>6 Layers.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chemeClr val="accent4">
                    <a:lumMod val="50000"/>
                  </a:schemeClr>
                </a:solidFill>
              </a:rPr>
              <a:t>PCB layout cross-checked with Hidra2 board design.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>
                <a:solidFill>
                  <a:schemeClr val="accent4">
                    <a:lumMod val="50000"/>
                  </a:schemeClr>
                </a:solidFill>
              </a:rPr>
              <a:t>XC6S45 </a:t>
            </a:r>
            <a:r>
              <a:rPr lang="en-AU" sz="2200" dirty="0">
                <a:solidFill>
                  <a:schemeClr val="accent4">
                    <a:lumMod val="50000"/>
                  </a:schemeClr>
                </a:solidFill>
              </a:rPr>
              <a:t>Xilinx FPGA.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chemeClr val="accent4">
                    <a:lumMod val="50000"/>
                  </a:schemeClr>
                </a:solidFill>
              </a:rPr>
              <a:t>Fast Serial link connection to </a:t>
            </a:r>
            <a:r>
              <a:rPr lang="en-AU" sz="2200" dirty="0" smtClean="0">
                <a:solidFill>
                  <a:schemeClr val="accent4">
                    <a:lumMod val="50000"/>
                  </a:schemeClr>
                </a:solidFill>
              </a:rPr>
              <a:t>T+ROC </a:t>
            </a:r>
            <a:r>
              <a:rPr lang="en-AU" sz="2200" dirty="0">
                <a:solidFill>
                  <a:schemeClr val="accent4">
                    <a:lumMod val="50000"/>
                  </a:schemeClr>
                </a:solidFill>
              </a:rPr>
              <a:t>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chemeClr val="accent4">
                    <a:lumMod val="50000"/>
                  </a:schemeClr>
                </a:solidFill>
              </a:rPr>
              <a:t>LVDS connections to HIDRA2 &amp; </a:t>
            </a:r>
            <a:r>
              <a:rPr lang="en-AU" sz="2200" dirty="0" smtClean="0">
                <a:solidFill>
                  <a:schemeClr val="accent4">
                    <a:lumMod val="50000"/>
                  </a:schemeClr>
                </a:solidFill>
              </a:rPr>
              <a:t>T+ROC1</a:t>
            </a:r>
            <a:r>
              <a:rPr lang="en-AU" sz="22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875971" y="99841"/>
            <a:ext cx="2741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T+ROC2 </a:t>
            </a:r>
            <a:r>
              <a:rPr lang="es-ES" sz="2400" dirty="0" err="1">
                <a:solidFill>
                  <a:srgbClr val="FF0000"/>
                </a:solidFill>
              </a:rPr>
              <a:t>Description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1 Rectángulo"/>
          <p:cNvSpPr/>
          <p:nvPr/>
        </p:nvSpPr>
        <p:spPr>
          <a:xfrm>
            <a:off x="7073440" y="3568699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XC6S</a:t>
            </a:r>
          </a:p>
          <a:p>
            <a:pPr algn="ctr"/>
            <a:r>
              <a:rPr lang="es-ES" dirty="0"/>
              <a:t>FPGA</a:t>
            </a:r>
          </a:p>
        </p:txBody>
      </p:sp>
      <p:sp>
        <p:nvSpPr>
          <p:cNvPr id="9" name="2 Rectángulo"/>
          <p:cNvSpPr/>
          <p:nvPr/>
        </p:nvSpPr>
        <p:spPr>
          <a:xfrm>
            <a:off x="6898513" y="3679634"/>
            <a:ext cx="360040" cy="1265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rtlCol="0" anchor="ctr"/>
          <a:lstStyle/>
          <a:p>
            <a:pPr algn="ctr"/>
            <a:r>
              <a:rPr lang="es-ES" dirty="0" smtClean="0"/>
              <a:t>T+ROC </a:t>
            </a:r>
            <a:r>
              <a:rPr lang="es-ES" dirty="0"/>
              <a:t>1 INTF.</a:t>
            </a:r>
          </a:p>
        </p:txBody>
      </p:sp>
      <p:cxnSp>
        <p:nvCxnSpPr>
          <p:cNvPr id="12" name="7 Conector recto de flecha"/>
          <p:cNvCxnSpPr/>
          <p:nvPr/>
        </p:nvCxnSpPr>
        <p:spPr>
          <a:xfrm flipH="1">
            <a:off x="6106425" y="4671986"/>
            <a:ext cx="792088" cy="0"/>
          </a:xfrm>
          <a:prstGeom prst="straightConnector1">
            <a:avLst/>
          </a:prstGeom>
          <a:ln w="317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3 Conector recto de flecha"/>
          <p:cNvCxnSpPr/>
          <p:nvPr/>
        </p:nvCxnSpPr>
        <p:spPr>
          <a:xfrm flipH="1">
            <a:off x="6088079" y="3890578"/>
            <a:ext cx="810434" cy="0"/>
          </a:xfrm>
          <a:prstGeom prst="straightConnector1">
            <a:avLst/>
          </a:prstGeom>
          <a:ln w="3175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4 Conector recto de flecha"/>
          <p:cNvCxnSpPr/>
          <p:nvPr/>
        </p:nvCxnSpPr>
        <p:spPr>
          <a:xfrm flipH="1">
            <a:off x="8513440" y="4000747"/>
            <a:ext cx="792248" cy="0"/>
          </a:xfrm>
          <a:prstGeom prst="straightConnector1">
            <a:avLst/>
          </a:prstGeom>
          <a:ln w="3175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6 Conector recto de flecha"/>
          <p:cNvCxnSpPr/>
          <p:nvPr/>
        </p:nvCxnSpPr>
        <p:spPr>
          <a:xfrm flipH="1">
            <a:off x="8513440" y="4512939"/>
            <a:ext cx="792248" cy="0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23 Rectángulo"/>
          <p:cNvSpPr/>
          <p:nvPr/>
        </p:nvSpPr>
        <p:spPr>
          <a:xfrm>
            <a:off x="7183430" y="5359276"/>
            <a:ext cx="1220020" cy="707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POWER</a:t>
            </a:r>
          </a:p>
        </p:txBody>
      </p:sp>
      <p:sp>
        <p:nvSpPr>
          <p:cNvPr id="17" name="2 Rectángulo"/>
          <p:cNvSpPr/>
          <p:nvPr/>
        </p:nvSpPr>
        <p:spPr>
          <a:xfrm>
            <a:off x="9315873" y="3568699"/>
            <a:ext cx="36004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rtlCol="0" anchor="ctr"/>
          <a:lstStyle/>
          <a:p>
            <a:pPr algn="ctr"/>
            <a:r>
              <a:rPr lang="es-ES" dirty="0"/>
              <a:t>HIDRA 2 INTF.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56" y="1754477"/>
            <a:ext cx="4111288" cy="3289301"/>
          </a:xfrm>
          <a:prstGeom prst="rect">
            <a:avLst/>
          </a:prstGeom>
        </p:spPr>
      </p:pic>
      <p:cxnSp>
        <p:nvCxnSpPr>
          <p:cNvPr id="18" name="Conector recto de flecha 17"/>
          <p:cNvCxnSpPr>
            <a:stCxn id="16" idx="0"/>
            <a:endCxn id="6" idx="2"/>
          </p:cNvCxnSpPr>
          <p:nvPr/>
        </p:nvCxnSpPr>
        <p:spPr>
          <a:xfrm flipV="1">
            <a:off x="7793440" y="5008699"/>
            <a:ext cx="0" cy="3505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r 19"/>
          <p:cNvCxnSpPr>
            <a:stCxn id="16" idx="3"/>
            <a:endCxn id="17" idx="2"/>
          </p:cNvCxnSpPr>
          <p:nvPr/>
        </p:nvCxnSpPr>
        <p:spPr>
          <a:xfrm flipV="1">
            <a:off x="8403450" y="5008699"/>
            <a:ext cx="1092443" cy="704230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/>
          <p:cNvSpPr/>
          <p:nvPr/>
        </p:nvSpPr>
        <p:spPr>
          <a:xfrm>
            <a:off x="192643" y="6510838"/>
            <a:ext cx="79488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1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</a:t>
            </a:r>
            <a:r>
              <a:rPr lang="es-E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drive.google.com/drive/folders/1O9lQHOBpgZ2vuzyTFjxDppKAs4-0ZpYH?usp=sharing</a:t>
            </a:r>
            <a:endParaRPr lang="es-ES" sz="14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91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rapecio 187"/>
          <p:cNvSpPr/>
          <p:nvPr/>
        </p:nvSpPr>
        <p:spPr>
          <a:xfrm rot="5400000" flipV="1">
            <a:off x="5157006" y="4411333"/>
            <a:ext cx="902768" cy="328921"/>
          </a:xfrm>
          <a:prstGeom prst="trapezoid">
            <a:avLst>
              <a:gd name="adj" fmla="val 444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MUX</a:t>
            </a:r>
          </a:p>
        </p:txBody>
      </p:sp>
      <p:sp>
        <p:nvSpPr>
          <p:cNvPr id="187" name="Trapecio 186"/>
          <p:cNvSpPr/>
          <p:nvPr/>
        </p:nvSpPr>
        <p:spPr>
          <a:xfrm rot="5400000" flipV="1">
            <a:off x="5118906" y="4500233"/>
            <a:ext cx="902768" cy="328921"/>
          </a:xfrm>
          <a:prstGeom prst="trapezoid">
            <a:avLst>
              <a:gd name="adj" fmla="val 444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MUX</a:t>
            </a:r>
          </a:p>
        </p:txBody>
      </p:sp>
      <p:sp>
        <p:nvSpPr>
          <p:cNvPr id="186" name="Rectángulo redondeado 185"/>
          <p:cNvSpPr/>
          <p:nvPr/>
        </p:nvSpPr>
        <p:spPr>
          <a:xfrm>
            <a:off x="2398853" y="4224765"/>
            <a:ext cx="979606" cy="788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/>
              <a:t>FastLink</a:t>
            </a:r>
            <a:r>
              <a:rPr lang="es-ES" sz="1600" dirty="0"/>
              <a:t> 750KB/s</a:t>
            </a:r>
          </a:p>
        </p:txBody>
      </p:sp>
      <p:sp>
        <p:nvSpPr>
          <p:cNvPr id="185" name="Rectángulo redondeado 184"/>
          <p:cNvSpPr/>
          <p:nvPr/>
        </p:nvSpPr>
        <p:spPr>
          <a:xfrm>
            <a:off x="2335353" y="4288265"/>
            <a:ext cx="979606" cy="788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/>
              <a:t>FastLink</a:t>
            </a:r>
            <a:r>
              <a:rPr lang="es-ES" sz="1600" dirty="0"/>
              <a:t> 750KB/s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5010978" y="928915"/>
            <a:ext cx="2072940" cy="1378039"/>
          </a:xfrm>
          <a:prstGeom prst="roundRect">
            <a:avLst>
              <a:gd name="adj" fmla="val 4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Dual </a:t>
            </a:r>
            <a:r>
              <a:rPr lang="es-ES" dirty="0" err="1"/>
              <a:t>port</a:t>
            </a:r>
            <a:r>
              <a:rPr lang="es-ES" dirty="0"/>
              <a:t> RAM</a:t>
            </a:r>
          </a:p>
          <a:p>
            <a:pPr algn="ctr"/>
            <a:endParaRPr lang="es-ES" dirty="0"/>
          </a:p>
        </p:txBody>
      </p:sp>
      <p:cxnSp>
        <p:nvCxnSpPr>
          <p:cNvPr id="4" name="Conector recto de flecha 3"/>
          <p:cNvCxnSpPr>
            <a:stCxn id="2" idx="3"/>
            <a:endCxn id="76" idx="1"/>
          </p:cNvCxnSpPr>
          <p:nvPr/>
        </p:nvCxnSpPr>
        <p:spPr>
          <a:xfrm flipV="1">
            <a:off x="7083918" y="1613055"/>
            <a:ext cx="2445591" cy="4880"/>
          </a:xfrm>
          <a:prstGeom prst="straightConnector1">
            <a:avLst/>
          </a:prstGeom>
          <a:ln w="2222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redondeado 20"/>
          <p:cNvSpPr/>
          <p:nvPr/>
        </p:nvSpPr>
        <p:spPr>
          <a:xfrm>
            <a:off x="5010978" y="1776469"/>
            <a:ext cx="2072940" cy="53048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              n</a:t>
            </a:r>
          </a:p>
        </p:txBody>
      </p:sp>
      <p:cxnSp>
        <p:nvCxnSpPr>
          <p:cNvPr id="25" name="Conector recto 24"/>
          <p:cNvCxnSpPr/>
          <p:nvPr/>
        </p:nvCxnSpPr>
        <p:spPr>
          <a:xfrm>
            <a:off x="5511800" y="820425"/>
            <a:ext cx="0" cy="15754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o 28"/>
          <p:cNvSpPr/>
          <p:nvPr/>
        </p:nvSpPr>
        <p:spPr>
          <a:xfrm>
            <a:off x="5100850" y="1846115"/>
            <a:ext cx="321972" cy="347730"/>
          </a:xfrm>
          <a:prstGeom prst="arc">
            <a:avLst>
              <a:gd name="adj1" fmla="val 16200000"/>
              <a:gd name="adj2" fmla="val 14115408"/>
            </a:avLst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Arco 32"/>
          <p:cNvSpPr/>
          <p:nvPr/>
        </p:nvSpPr>
        <p:spPr>
          <a:xfrm>
            <a:off x="5924538" y="1846115"/>
            <a:ext cx="996237" cy="347730"/>
          </a:xfrm>
          <a:prstGeom prst="arc">
            <a:avLst>
              <a:gd name="adj1" fmla="val 16200000"/>
              <a:gd name="adj2" fmla="val 14115408"/>
            </a:avLst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ángulo redondeado 35"/>
          <p:cNvSpPr/>
          <p:nvPr/>
        </p:nvSpPr>
        <p:spPr>
          <a:xfrm>
            <a:off x="2287420" y="3113316"/>
            <a:ext cx="979606" cy="788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/>
              <a:t>FastLink</a:t>
            </a:r>
            <a:r>
              <a:rPr lang="es-ES" sz="1600" dirty="0"/>
              <a:t> 750KB/s</a:t>
            </a:r>
          </a:p>
        </p:txBody>
      </p:sp>
      <p:sp>
        <p:nvSpPr>
          <p:cNvPr id="39" name="Rectángulo redondeado 38"/>
          <p:cNvSpPr/>
          <p:nvPr/>
        </p:nvSpPr>
        <p:spPr>
          <a:xfrm>
            <a:off x="5511800" y="2604957"/>
            <a:ext cx="936217" cy="573116"/>
          </a:xfrm>
          <a:prstGeom prst="roundRect">
            <a:avLst>
              <a:gd name="adj" fmla="val 4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PL </a:t>
            </a:r>
            <a:r>
              <a:rPr lang="es-ES" dirty="0" err="1"/>
              <a:t>add</a:t>
            </a:r>
            <a:r>
              <a:rPr lang="es-ES" dirty="0"/>
              <a:t>. </a:t>
            </a:r>
            <a:r>
              <a:rPr lang="es-ES" dirty="0" err="1"/>
              <a:t>counter</a:t>
            </a:r>
            <a:endParaRPr lang="es-ES" dirty="0"/>
          </a:p>
        </p:txBody>
      </p:sp>
      <p:cxnSp>
        <p:nvCxnSpPr>
          <p:cNvPr id="41" name="Conector angular 40"/>
          <p:cNvCxnSpPr>
            <a:stCxn id="39" idx="1"/>
            <a:endCxn id="21" idx="1"/>
          </p:cNvCxnSpPr>
          <p:nvPr/>
        </p:nvCxnSpPr>
        <p:spPr>
          <a:xfrm rot="10800000">
            <a:off x="5010978" y="2041713"/>
            <a:ext cx="500822" cy="849803"/>
          </a:xfrm>
          <a:prstGeom prst="bentConnector3">
            <a:avLst>
              <a:gd name="adj1" fmla="val 145645"/>
            </a:avLst>
          </a:prstGeom>
          <a:ln w="2222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rapecio 42"/>
          <p:cNvSpPr/>
          <p:nvPr/>
        </p:nvSpPr>
        <p:spPr>
          <a:xfrm rot="16200000" flipV="1">
            <a:off x="4743555" y="3336739"/>
            <a:ext cx="902768" cy="328921"/>
          </a:xfrm>
          <a:prstGeom prst="trapezoid">
            <a:avLst>
              <a:gd name="adj" fmla="val 444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MUX</a:t>
            </a:r>
          </a:p>
        </p:txBody>
      </p:sp>
      <p:cxnSp>
        <p:nvCxnSpPr>
          <p:cNvPr id="45" name="Conector angular 44"/>
          <p:cNvCxnSpPr>
            <a:stCxn id="21" idx="3"/>
            <a:endCxn id="135" idx="3"/>
          </p:cNvCxnSpPr>
          <p:nvPr/>
        </p:nvCxnSpPr>
        <p:spPr>
          <a:xfrm flipH="1">
            <a:off x="6445161" y="2041712"/>
            <a:ext cx="638757" cy="696882"/>
          </a:xfrm>
          <a:prstGeom prst="bentConnector3">
            <a:avLst>
              <a:gd name="adj1" fmla="val -35788"/>
            </a:avLst>
          </a:prstGeom>
          <a:ln w="2222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Multidocumento 53"/>
          <p:cNvSpPr/>
          <p:nvPr/>
        </p:nvSpPr>
        <p:spPr>
          <a:xfrm>
            <a:off x="3707581" y="3049816"/>
            <a:ext cx="1105720" cy="902768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Register</a:t>
            </a:r>
            <a:endParaRPr lang="es-ES" dirty="0"/>
          </a:p>
        </p:txBody>
      </p:sp>
      <p:cxnSp>
        <p:nvCxnSpPr>
          <p:cNvPr id="70" name="Conector angular 69"/>
          <p:cNvCxnSpPr>
            <a:stCxn id="43" idx="0"/>
            <a:endCxn id="99" idx="3"/>
          </p:cNvCxnSpPr>
          <p:nvPr/>
        </p:nvCxnSpPr>
        <p:spPr>
          <a:xfrm flipV="1">
            <a:off x="5359400" y="3056341"/>
            <a:ext cx="1085761" cy="444859"/>
          </a:xfrm>
          <a:prstGeom prst="bentConnector3">
            <a:avLst>
              <a:gd name="adj1" fmla="val 12105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de flecha 77"/>
          <p:cNvCxnSpPr>
            <a:stCxn id="158" idx="3"/>
            <a:endCxn id="172" idx="1"/>
          </p:cNvCxnSpPr>
          <p:nvPr/>
        </p:nvCxnSpPr>
        <p:spPr>
          <a:xfrm>
            <a:off x="3270161" y="3348194"/>
            <a:ext cx="4191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angular 80"/>
          <p:cNvCxnSpPr>
            <a:stCxn id="54" idx="0"/>
            <a:endCxn id="2" idx="1"/>
          </p:cNvCxnSpPr>
          <p:nvPr/>
        </p:nvCxnSpPr>
        <p:spPr>
          <a:xfrm rot="5400000" flipH="1" flipV="1">
            <a:off x="3957804" y="1996642"/>
            <a:ext cx="1431881" cy="674468"/>
          </a:xfrm>
          <a:prstGeom prst="bentConnector2">
            <a:avLst/>
          </a:prstGeom>
          <a:ln w="22225">
            <a:solidFill>
              <a:schemeClr val="accent6">
                <a:lumMod val="75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cto de flecha 94"/>
          <p:cNvCxnSpPr>
            <a:stCxn id="39" idx="3"/>
          </p:cNvCxnSpPr>
          <p:nvPr/>
        </p:nvCxnSpPr>
        <p:spPr>
          <a:xfrm>
            <a:off x="6448017" y="2891515"/>
            <a:ext cx="1590784" cy="2"/>
          </a:xfrm>
          <a:prstGeom prst="straightConnector1">
            <a:avLst/>
          </a:prstGeom>
          <a:ln w="1905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ángulo 98"/>
          <p:cNvSpPr/>
          <p:nvPr/>
        </p:nvSpPr>
        <p:spPr>
          <a:xfrm>
            <a:off x="6280150" y="2996984"/>
            <a:ext cx="165011" cy="118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" name="CuadroTexto 103"/>
          <p:cNvSpPr txBox="1"/>
          <p:nvPr/>
        </p:nvSpPr>
        <p:spPr>
          <a:xfrm>
            <a:off x="2335353" y="87254"/>
            <a:ext cx="8232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T+ROC2 </a:t>
            </a:r>
            <a:r>
              <a:rPr lang="es-ES" sz="2400" dirty="0">
                <a:solidFill>
                  <a:srgbClr val="FF0000"/>
                </a:solidFill>
              </a:rPr>
              <a:t>CONTROL SEQUENCE GENERATION + DATA ADQUISITION</a:t>
            </a:r>
          </a:p>
        </p:txBody>
      </p:sp>
      <p:cxnSp>
        <p:nvCxnSpPr>
          <p:cNvPr id="110" name="Conector recto 109"/>
          <p:cNvCxnSpPr/>
          <p:nvPr/>
        </p:nvCxnSpPr>
        <p:spPr>
          <a:xfrm>
            <a:off x="5816555" y="820425"/>
            <a:ext cx="894" cy="15754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de flecha 124"/>
          <p:cNvCxnSpPr>
            <a:stCxn id="54" idx="3"/>
            <a:endCxn id="43" idx="2"/>
          </p:cNvCxnSpPr>
          <p:nvPr/>
        </p:nvCxnSpPr>
        <p:spPr>
          <a:xfrm>
            <a:off x="4813301" y="3501200"/>
            <a:ext cx="21717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ángulo 134"/>
          <p:cNvSpPr/>
          <p:nvPr/>
        </p:nvSpPr>
        <p:spPr>
          <a:xfrm>
            <a:off x="6280150" y="2679237"/>
            <a:ext cx="165011" cy="118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8" name="Multidocumento 147"/>
          <p:cNvSpPr/>
          <p:nvPr/>
        </p:nvSpPr>
        <p:spPr>
          <a:xfrm>
            <a:off x="6280150" y="4248286"/>
            <a:ext cx="2010184" cy="1013679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ADC + GAIN Buffer</a:t>
            </a:r>
          </a:p>
        </p:txBody>
      </p:sp>
      <p:cxnSp>
        <p:nvCxnSpPr>
          <p:cNvPr id="151" name="Conector recto de flecha 150"/>
          <p:cNvCxnSpPr>
            <a:stCxn id="148" idx="1"/>
          </p:cNvCxnSpPr>
          <p:nvPr/>
        </p:nvCxnSpPr>
        <p:spPr>
          <a:xfrm flipH="1" flipV="1">
            <a:off x="4816883" y="4753501"/>
            <a:ext cx="1463267" cy="1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rapecio 152"/>
          <p:cNvSpPr/>
          <p:nvPr/>
        </p:nvSpPr>
        <p:spPr>
          <a:xfrm rot="5400000" flipV="1">
            <a:off x="5084432" y="4589040"/>
            <a:ext cx="902768" cy="328921"/>
          </a:xfrm>
          <a:prstGeom prst="trapezoid">
            <a:avLst>
              <a:gd name="adj" fmla="val 444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MUX</a:t>
            </a:r>
          </a:p>
        </p:txBody>
      </p:sp>
      <p:sp>
        <p:nvSpPr>
          <p:cNvPr id="154" name="Rectángulo 153"/>
          <p:cNvSpPr/>
          <p:nvPr/>
        </p:nvSpPr>
        <p:spPr>
          <a:xfrm>
            <a:off x="5528084" y="4878856"/>
            <a:ext cx="165011" cy="98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5" name="Rectángulo 154"/>
          <p:cNvSpPr/>
          <p:nvPr/>
        </p:nvSpPr>
        <p:spPr>
          <a:xfrm>
            <a:off x="5528084" y="4561109"/>
            <a:ext cx="165011" cy="98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7" name="Rectángulo 156"/>
          <p:cNvSpPr/>
          <p:nvPr/>
        </p:nvSpPr>
        <p:spPr>
          <a:xfrm>
            <a:off x="3105150" y="3606584"/>
            <a:ext cx="165011" cy="118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8" name="Rectángulo 157"/>
          <p:cNvSpPr/>
          <p:nvPr/>
        </p:nvSpPr>
        <p:spPr>
          <a:xfrm>
            <a:off x="3105150" y="3288837"/>
            <a:ext cx="165011" cy="118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9" name="Rectángulo redondeado 158"/>
          <p:cNvSpPr/>
          <p:nvPr/>
        </p:nvSpPr>
        <p:spPr>
          <a:xfrm>
            <a:off x="2271945" y="4360696"/>
            <a:ext cx="979606" cy="788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/>
              <a:t>FastLink</a:t>
            </a:r>
            <a:r>
              <a:rPr lang="es-ES" sz="1600" dirty="0"/>
              <a:t> 750KB/s</a:t>
            </a:r>
          </a:p>
        </p:txBody>
      </p:sp>
      <p:sp>
        <p:nvSpPr>
          <p:cNvPr id="163" name="Multidocumento 162"/>
          <p:cNvSpPr/>
          <p:nvPr/>
        </p:nvSpPr>
        <p:spPr>
          <a:xfrm>
            <a:off x="6267450" y="5543686"/>
            <a:ext cx="2010184" cy="1013679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TRG Buffer</a:t>
            </a:r>
          </a:p>
        </p:txBody>
      </p:sp>
      <p:sp>
        <p:nvSpPr>
          <p:cNvPr id="164" name="Rectángulo redondeado 163"/>
          <p:cNvSpPr/>
          <p:nvPr/>
        </p:nvSpPr>
        <p:spPr>
          <a:xfrm>
            <a:off x="3694880" y="5678639"/>
            <a:ext cx="1109303" cy="740524"/>
          </a:xfrm>
          <a:prstGeom prst="roundRect">
            <a:avLst>
              <a:gd name="adj" fmla="val 4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TRG Buffer</a:t>
            </a:r>
          </a:p>
        </p:txBody>
      </p:sp>
      <p:cxnSp>
        <p:nvCxnSpPr>
          <p:cNvPr id="165" name="Conector recto de flecha 164"/>
          <p:cNvCxnSpPr>
            <a:stCxn id="163" idx="1"/>
            <a:endCxn id="164" idx="3"/>
          </p:cNvCxnSpPr>
          <p:nvPr/>
        </p:nvCxnSpPr>
        <p:spPr>
          <a:xfrm flipH="1" flipV="1">
            <a:off x="4804183" y="6048901"/>
            <a:ext cx="1463267" cy="1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rapecio 165"/>
          <p:cNvSpPr/>
          <p:nvPr/>
        </p:nvSpPr>
        <p:spPr>
          <a:xfrm rot="5400000" flipV="1">
            <a:off x="5071732" y="5884440"/>
            <a:ext cx="902768" cy="328921"/>
          </a:xfrm>
          <a:prstGeom prst="trapezoid">
            <a:avLst>
              <a:gd name="adj" fmla="val 444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MUX</a:t>
            </a:r>
          </a:p>
        </p:txBody>
      </p:sp>
      <p:sp>
        <p:nvSpPr>
          <p:cNvPr id="167" name="Rectángulo 166"/>
          <p:cNvSpPr/>
          <p:nvPr/>
        </p:nvSpPr>
        <p:spPr>
          <a:xfrm>
            <a:off x="5515384" y="6174256"/>
            <a:ext cx="165011" cy="98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8" name="Rectángulo 167"/>
          <p:cNvSpPr/>
          <p:nvPr/>
        </p:nvSpPr>
        <p:spPr>
          <a:xfrm>
            <a:off x="5515384" y="5856509"/>
            <a:ext cx="165011" cy="98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9" name="Rectángulo redondeado 168"/>
          <p:cNvSpPr/>
          <p:nvPr/>
        </p:nvSpPr>
        <p:spPr>
          <a:xfrm>
            <a:off x="2259245" y="5656096"/>
            <a:ext cx="979606" cy="788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FL up 2 30MB/s</a:t>
            </a:r>
          </a:p>
        </p:txBody>
      </p:sp>
      <p:cxnSp>
        <p:nvCxnSpPr>
          <p:cNvPr id="170" name="Conector recto de flecha 169"/>
          <p:cNvCxnSpPr>
            <a:stCxn id="164" idx="1"/>
            <a:endCxn id="169" idx="3"/>
          </p:cNvCxnSpPr>
          <p:nvPr/>
        </p:nvCxnSpPr>
        <p:spPr>
          <a:xfrm flipH="1">
            <a:off x="3238851" y="6048901"/>
            <a:ext cx="456029" cy="14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Rectángulo 170"/>
          <p:cNvSpPr/>
          <p:nvPr/>
        </p:nvSpPr>
        <p:spPr>
          <a:xfrm>
            <a:off x="3689350" y="3606584"/>
            <a:ext cx="165011" cy="118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2" name="Rectángulo 171"/>
          <p:cNvSpPr/>
          <p:nvPr/>
        </p:nvSpPr>
        <p:spPr>
          <a:xfrm>
            <a:off x="3689350" y="3288837"/>
            <a:ext cx="165011" cy="118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9" name="Conector recto de flecha 178"/>
          <p:cNvCxnSpPr/>
          <p:nvPr/>
        </p:nvCxnSpPr>
        <p:spPr>
          <a:xfrm flipV="1">
            <a:off x="3267026" y="3725297"/>
            <a:ext cx="422324" cy="1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Multidocumento 183"/>
          <p:cNvSpPr/>
          <p:nvPr/>
        </p:nvSpPr>
        <p:spPr>
          <a:xfrm>
            <a:off x="3663951" y="4232680"/>
            <a:ext cx="1149350" cy="1013679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DATA</a:t>
            </a:r>
          </a:p>
          <a:p>
            <a:pPr algn="ctr"/>
            <a:r>
              <a:rPr lang="es-ES" dirty="0"/>
              <a:t>Buffer</a:t>
            </a:r>
          </a:p>
        </p:txBody>
      </p:sp>
      <p:cxnSp>
        <p:nvCxnSpPr>
          <p:cNvPr id="190" name="Conector recto 189"/>
          <p:cNvCxnSpPr/>
          <p:nvPr/>
        </p:nvCxnSpPr>
        <p:spPr>
          <a:xfrm flipH="1">
            <a:off x="8432800" y="4248286"/>
            <a:ext cx="469900" cy="31282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CuadroTexto 190"/>
          <p:cNvSpPr txBox="1"/>
          <p:nvPr/>
        </p:nvSpPr>
        <p:spPr>
          <a:xfrm>
            <a:off x="8667750" y="4221941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 = 4</a:t>
            </a:r>
          </a:p>
        </p:txBody>
      </p:sp>
      <p:cxnSp>
        <p:nvCxnSpPr>
          <p:cNvPr id="192" name="Conector recto 191"/>
          <p:cNvCxnSpPr/>
          <p:nvPr/>
        </p:nvCxnSpPr>
        <p:spPr>
          <a:xfrm flipH="1">
            <a:off x="8277634" y="5543686"/>
            <a:ext cx="469900" cy="31282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CuadroTexto 192"/>
          <p:cNvSpPr txBox="1"/>
          <p:nvPr/>
        </p:nvSpPr>
        <p:spPr>
          <a:xfrm>
            <a:off x="8512584" y="5517341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 = 4</a:t>
            </a:r>
          </a:p>
        </p:txBody>
      </p:sp>
      <p:sp>
        <p:nvSpPr>
          <p:cNvPr id="53" name="30 CuadroTexto"/>
          <p:cNvSpPr txBox="1"/>
          <p:nvPr/>
        </p:nvSpPr>
        <p:spPr>
          <a:xfrm>
            <a:off x="230831" y="767635"/>
            <a:ext cx="41131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FPGA </a:t>
            </a:r>
            <a:r>
              <a:rPr lang="es-ES" sz="1600" dirty="0" err="1"/>
              <a:t>functions</a:t>
            </a:r>
            <a:r>
              <a:rPr lang="es-ES" sz="1600" dirty="0"/>
              <a:t>:</a:t>
            </a:r>
          </a:p>
          <a:p>
            <a:pPr marL="285750" indent="-285750">
              <a:buFontTx/>
              <a:buChar char="-"/>
            </a:pPr>
            <a:r>
              <a:rPr lang="es-ES" sz="1600" dirty="0"/>
              <a:t>HIDRA control </a:t>
            </a:r>
            <a:r>
              <a:rPr lang="es-ES" sz="1600" dirty="0" err="1"/>
              <a:t>sequence</a:t>
            </a:r>
            <a:r>
              <a:rPr lang="es-ES" sz="1600" dirty="0"/>
              <a:t> </a:t>
            </a:r>
            <a:r>
              <a:rPr lang="es-ES" sz="1600" dirty="0" err="1"/>
              <a:t>generation</a:t>
            </a:r>
            <a:endParaRPr lang="es-ES" sz="1600" dirty="0"/>
          </a:p>
          <a:p>
            <a:pPr marL="285750" indent="-285750">
              <a:buFontTx/>
              <a:buChar char="-"/>
            </a:pPr>
            <a:r>
              <a:rPr lang="es-ES" sz="1600" dirty="0" err="1"/>
              <a:t>Physical</a:t>
            </a:r>
            <a:r>
              <a:rPr lang="es-ES" sz="1600" dirty="0"/>
              <a:t> </a:t>
            </a:r>
            <a:r>
              <a:rPr lang="es-ES" sz="1600" dirty="0" err="1"/>
              <a:t>levels</a:t>
            </a:r>
            <a:r>
              <a:rPr lang="es-ES" sz="1600" dirty="0"/>
              <a:t> of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comunication</a:t>
            </a:r>
            <a:r>
              <a:rPr lang="es-ES" sz="1600" dirty="0"/>
              <a:t> </a:t>
            </a:r>
            <a:r>
              <a:rPr lang="es-ES" sz="1600" dirty="0" err="1"/>
              <a:t>protocol</a:t>
            </a:r>
            <a:endParaRPr lang="es-ES" sz="1600" dirty="0"/>
          </a:p>
          <a:p>
            <a:pPr marL="285750" indent="-285750">
              <a:buFontTx/>
              <a:buChar char="-"/>
            </a:pPr>
            <a:r>
              <a:rPr lang="es-ES" sz="1600" dirty="0" err="1"/>
              <a:t>Acquisition</a:t>
            </a:r>
            <a:endParaRPr lang="es-ES" sz="1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5760822" y="403519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4K </a:t>
            </a:r>
          </a:p>
        </p:txBody>
      </p:sp>
      <p:sp>
        <p:nvSpPr>
          <p:cNvPr id="5" name="CuadroTexto 4"/>
          <p:cNvSpPr txBox="1"/>
          <p:nvPr/>
        </p:nvSpPr>
        <p:spPr>
          <a:xfrm rot="5400000">
            <a:off x="7235215" y="1433268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16 (12 + 4) </a:t>
            </a:r>
          </a:p>
        </p:txBody>
      </p:sp>
      <p:sp>
        <p:nvSpPr>
          <p:cNvPr id="8" name="Abrir llave 7"/>
          <p:cNvSpPr/>
          <p:nvPr/>
        </p:nvSpPr>
        <p:spPr>
          <a:xfrm rot="5400000">
            <a:off x="5942087" y="-238964"/>
            <a:ext cx="218716" cy="2080934"/>
          </a:xfrm>
          <a:prstGeom prst="leftBrace">
            <a:avLst>
              <a:gd name="adj1" fmla="val 35446"/>
              <a:gd name="adj2" fmla="val 5061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errar llave 8"/>
          <p:cNvSpPr/>
          <p:nvPr/>
        </p:nvSpPr>
        <p:spPr>
          <a:xfrm>
            <a:off x="7091911" y="928915"/>
            <a:ext cx="392891" cy="1378039"/>
          </a:xfrm>
          <a:prstGeom prst="rightBrace">
            <a:avLst>
              <a:gd name="adj1" fmla="val 8333"/>
              <a:gd name="adj2" fmla="val 3617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6844498" y="2990056"/>
            <a:ext cx="1649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External</a:t>
            </a:r>
            <a:r>
              <a:rPr lang="es-ES" dirty="0"/>
              <a:t> </a:t>
            </a:r>
            <a:r>
              <a:rPr lang="es-ES" dirty="0" err="1"/>
              <a:t>Trigger</a:t>
            </a:r>
            <a:endParaRPr lang="es-ES" dirty="0"/>
          </a:p>
        </p:txBody>
      </p:sp>
      <p:sp>
        <p:nvSpPr>
          <p:cNvPr id="61" name="2 Rectángulo"/>
          <p:cNvSpPr/>
          <p:nvPr/>
        </p:nvSpPr>
        <p:spPr>
          <a:xfrm>
            <a:off x="1297661" y="3128397"/>
            <a:ext cx="360040" cy="3290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rtlCol="0" anchor="ctr"/>
          <a:lstStyle/>
          <a:p>
            <a:pPr algn="ctr"/>
            <a:r>
              <a:rPr lang="es-ES" dirty="0" smtClean="0"/>
              <a:t>T+ROC </a:t>
            </a:r>
            <a:r>
              <a:rPr lang="es-ES" dirty="0"/>
              <a:t>1 INTF.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435100" y="3386294"/>
            <a:ext cx="241300" cy="258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" name="Conector recto de flecha 12"/>
          <p:cNvCxnSpPr>
            <a:stCxn id="36" idx="1"/>
            <a:endCxn id="11" idx="3"/>
          </p:cNvCxnSpPr>
          <p:nvPr/>
        </p:nvCxnSpPr>
        <p:spPr>
          <a:xfrm flipH="1">
            <a:off x="1676400" y="3507550"/>
            <a:ext cx="611020" cy="79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ángulo 67"/>
          <p:cNvSpPr/>
          <p:nvPr/>
        </p:nvSpPr>
        <p:spPr>
          <a:xfrm>
            <a:off x="1398285" y="4618434"/>
            <a:ext cx="241300" cy="258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9" name="Conector recto de flecha 68"/>
          <p:cNvCxnSpPr>
            <a:stCxn id="159" idx="1"/>
            <a:endCxn id="68" idx="3"/>
          </p:cNvCxnSpPr>
          <p:nvPr/>
        </p:nvCxnSpPr>
        <p:spPr>
          <a:xfrm flipH="1" flipV="1">
            <a:off x="1639585" y="4747629"/>
            <a:ext cx="632360" cy="73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ángulo 70"/>
          <p:cNvSpPr/>
          <p:nvPr/>
        </p:nvSpPr>
        <p:spPr>
          <a:xfrm>
            <a:off x="1385585" y="5923844"/>
            <a:ext cx="241300" cy="258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2" name="Conector recto de flecha 71"/>
          <p:cNvCxnSpPr>
            <a:stCxn id="169" idx="1"/>
            <a:endCxn id="71" idx="3"/>
          </p:cNvCxnSpPr>
          <p:nvPr/>
        </p:nvCxnSpPr>
        <p:spPr>
          <a:xfrm flipH="1">
            <a:off x="1626885" y="6050330"/>
            <a:ext cx="632360" cy="270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2 Rectángulo"/>
          <p:cNvSpPr/>
          <p:nvPr/>
        </p:nvSpPr>
        <p:spPr>
          <a:xfrm>
            <a:off x="9509874" y="1149738"/>
            <a:ext cx="360040" cy="5350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rtlCol="0" anchor="ctr"/>
          <a:lstStyle/>
          <a:p>
            <a:pPr algn="ctr"/>
            <a:r>
              <a:rPr lang="es-ES" dirty="0"/>
              <a:t>HIDRA 2 INTF.</a:t>
            </a:r>
          </a:p>
        </p:txBody>
      </p:sp>
      <p:sp>
        <p:nvSpPr>
          <p:cNvPr id="76" name="Rectángulo 75"/>
          <p:cNvSpPr/>
          <p:nvPr/>
        </p:nvSpPr>
        <p:spPr>
          <a:xfrm>
            <a:off x="9529509" y="1483860"/>
            <a:ext cx="241300" cy="258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Rectángulo 76"/>
          <p:cNvSpPr/>
          <p:nvPr/>
        </p:nvSpPr>
        <p:spPr>
          <a:xfrm>
            <a:off x="9530794" y="4621000"/>
            <a:ext cx="241300" cy="258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Rectángulo 78"/>
          <p:cNvSpPr/>
          <p:nvPr/>
        </p:nvSpPr>
        <p:spPr>
          <a:xfrm>
            <a:off x="9518094" y="5913710"/>
            <a:ext cx="241300" cy="258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2" name="Conector recto de flecha 21"/>
          <p:cNvCxnSpPr>
            <a:stCxn id="79" idx="1"/>
            <a:endCxn id="163" idx="3"/>
          </p:cNvCxnSpPr>
          <p:nvPr/>
        </p:nvCxnSpPr>
        <p:spPr>
          <a:xfrm flipH="1">
            <a:off x="8277634" y="6042905"/>
            <a:ext cx="1240460" cy="76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stCxn id="77" idx="1"/>
            <a:endCxn id="148" idx="3"/>
          </p:cNvCxnSpPr>
          <p:nvPr/>
        </p:nvCxnSpPr>
        <p:spPr>
          <a:xfrm flipH="1">
            <a:off x="8290334" y="4750195"/>
            <a:ext cx="1240460" cy="49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ector recto de flecha 160"/>
          <p:cNvCxnSpPr>
            <a:endCxn id="159" idx="3"/>
          </p:cNvCxnSpPr>
          <p:nvPr/>
        </p:nvCxnSpPr>
        <p:spPr>
          <a:xfrm flipH="1">
            <a:off x="3251551" y="4753501"/>
            <a:ext cx="456030" cy="1429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ángulo redondeado 72"/>
          <p:cNvSpPr/>
          <p:nvPr/>
        </p:nvSpPr>
        <p:spPr>
          <a:xfrm>
            <a:off x="1051560" y="510255"/>
            <a:ext cx="7989021" cy="6166315"/>
          </a:xfrm>
          <a:prstGeom prst="roundRect">
            <a:avLst>
              <a:gd name="adj" fmla="val 2537"/>
            </a:avLst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8173291" y="554704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FPGA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4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875971" y="708549"/>
            <a:ext cx="74424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accent4">
                    <a:lumMod val="50000"/>
                  </a:schemeClr>
                </a:solidFill>
              </a:rPr>
              <a:t>20cm x 17cm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accent4">
                    <a:lumMod val="50000"/>
                  </a:schemeClr>
                </a:solidFill>
              </a:rPr>
              <a:t>6 </a:t>
            </a:r>
            <a:r>
              <a:rPr lang="es-ES" sz="2200" dirty="0" err="1" smtClean="0">
                <a:solidFill>
                  <a:schemeClr val="accent4">
                    <a:lumMod val="50000"/>
                  </a:schemeClr>
                </a:solidFill>
              </a:rPr>
              <a:t>Layers</a:t>
            </a:r>
            <a:endParaRPr lang="es-ES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chemeClr val="accent4">
                    <a:lumMod val="50000"/>
                  </a:schemeClr>
                </a:solidFill>
              </a:rPr>
              <a:t>Fast Serial link connection to </a:t>
            </a:r>
            <a:r>
              <a:rPr lang="en-AU" sz="2200" dirty="0" smtClean="0">
                <a:solidFill>
                  <a:schemeClr val="accent4">
                    <a:lumMod val="50000"/>
                  </a:schemeClr>
                </a:solidFill>
              </a:rPr>
              <a:t>T+ROC 2.</a:t>
            </a:r>
            <a:endParaRPr lang="en-AU" sz="22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chemeClr val="accent4">
                    <a:lumMod val="50000"/>
                  </a:schemeClr>
                </a:solidFill>
              </a:rPr>
              <a:t>LVDS connections to HIDRA2 &amp; </a:t>
            </a:r>
            <a:r>
              <a:rPr lang="en-AU" sz="2200" dirty="0" smtClean="0">
                <a:solidFill>
                  <a:schemeClr val="accent4">
                    <a:lumMod val="50000"/>
                  </a:schemeClr>
                </a:solidFill>
              </a:rPr>
              <a:t>T+ROC2.</a:t>
            </a:r>
            <a:endParaRPr lang="es-ES" sz="22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200" dirty="0" smtClean="0">
                <a:solidFill>
                  <a:schemeClr val="accent4">
                    <a:lumMod val="50000"/>
                  </a:schemeClr>
                </a:solidFill>
              </a:rPr>
              <a:t>XC7S </a:t>
            </a:r>
            <a:r>
              <a:rPr lang="es-ES" sz="2200" dirty="0">
                <a:solidFill>
                  <a:schemeClr val="accent4">
                    <a:lumMod val="50000"/>
                  </a:schemeClr>
                </a:solidFill>
              </a:rPr>
              <a:t>Xilinx FPGA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accent4">
                    <a:lumMod val="50000"/>
                  </a:schemeClr>
                </a:solidFill>
              </a:rPr>
              <a:t>USB 2.0 </a:t>
            </a:r>
            <a:r>
              <a:rPr lang="es-ES" sz="2200" dirty="0" smtClean="0">
                <a:solidFill>
                  <a:schemeClr val="accent4">
                    <a:lumMod val="50000"/>
                  </a:schemeClr>
                </a:solidFill>
              </a:rPr>
              <a:t>Interface (FTDI chip)</a:t>
            </a:r>
            <a:endParaRPr lang="es-ES" sz="2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86611" y="112993"/>
            <a:ext cx="264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T+ROC1 </a:t>
            </a:r>
            <a:r>
              <a:rPr lang="es-ES" sz="2400" dirty="0" err="1">
                <a:solidFill>
                  <a:srgbClr val="FF0000"/>
                </a:solidFill>
              </a:rPr>
              <a:t>description</a:t>
            </a:r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7352840" y="3632427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XC7S </a:t>
            </a:r>
            <a:r>
              <a:rPr lang="es-ES" dirty="0" err="1"/>
              <a:t>Family</a:t>
            </a:r>
            <a:endParaRPr lang="es-ES" dirty="0"/>
          </a:p>
          <a:p>
            <a:pPr algn="ctr"/>
            <a:r>
              <a:rPr lang="es-ES" dirty="0"/>
              <a:t>FPGA</a:t>
            </a:r>
          </a:p>
        </p:txBody>
      </p:sp>
      <p:sp>
        <p:nvSpPr>
          <p:cNvPr id="9" name="2 Rectángulo"/>
          <p:cNvSpPr/>
          <p:nvPr/>
        </p:nvSpPr>
        <p:spPr>
          <a:xfrm>
            <a:off x="6199798" y="3632427"/>
            <a:ext cx="36004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rtlCol="0" anchor="ctr"/>
          <a:lstStyle/>
          <a:p>
            <a:pPr algn="ctr"/>
            <a:r>
              <a:rPr lang="es-ES" dirty="0"/>
              <a:t>USB 2.0</a:t>
            </a:r>
          </a:p>
        </p:txBody>
      </p:sp>
      <p:cxnSp>
        <p:nvCxnSpPr>
          <p:cNvPr id="10" name="7 Conector recto de flecha"/>
          <p:cNvCxnSpPr/>
          <p:nvPr/>
        </p:nvCxnSpPr>
        <p:spPr>
          <a:xfrm flipH="1">
            <a:off x="6560752" y="4640539"/>
            <a:ext cx="792088" cy="0"/>
          </a:xfrm>
          <a:prstGeom prst="straightConnector1">
            <a:avLst/>
          </a:prstGeom>
          <a:ln w="317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3 Conector recto de flecha"/>
          <p:cNvCxnSpPr/>
          <p:nvPr/>
        </p:nvCxnSpPr>
        <p:spPr>
          <a:xfrm flipH="1">
            <a:off x="6560752" y="4064475"/>
            <a:ext cx="810434" cy="0"/>
          </a:xfrm>
          <a:prstGeom prst="straightConnector1">
            <a:avLst/>
          </a:prstGeom>
          <a:ln w="3175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6 Conector recto de flecha"/>
          <p:cNvCxnSpPr/>
          <p:nvPr/>
        </p:nvCxnSpPr>
        <p:spPr>
          <a:xfrm flipH="1">
            <a:off x="8792840" y="4640539"/>
            <a:ext cx="935361" cy="0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3 Rectángulo"/>
          <p:cNvSpPr/>
          <p:nvPr/>
        </p:nvSpPr>
        <p:spPr>
          <a:xfrm>
            <a:off x="7466271" y="5518111"/>
            <a:ext cx="1220020" cy="707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POWER</a:t>
            </a:r>
          </a:p>
        </p:txBody>
      </p:sp>
      <p:sp>
        <p:nvSpPr>
          <p:cNvPr id="14" name="2 Rectángulo"/>
          <p:cNvSpPr/>
          <p:nvPr/>
        </p:nvSpPr>
        <p:spPr>
          <a:xfrm>
            <a:off x="9728200" y="3632427"/>
            <a:ext cx="36004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rtlCol="0" anchor="ctr"/>
          <a:lstStyle/>
          <a:p>
            <a:pPr algn="ctr"/>
            <a:r>
              <a:rPr lang="es-ES" dirty="0"/>
              <a:t>T-ROC 2</a:t>
            </a:r>
          </a:p>
        </p:txBody>
      </p:sp>
      <p:cxnSp>
        <p:nvCxnSpPr>
          <p:cNvPr id="15" name="13 Conector recto de flecha"/>
          <p:cNvCxnSpPr/>
          <p:nvPr/>
        </p:nvCxnSpPr>
        <p:spPr>
          <a:xfrm flipH="1">
            <a:off x="8792841" y="4063654"/>
            <a:ext cx="935359" cy="822"/>
          </a:xfrm>
          <a:prstGeom prst="straightConnector1">
            <a:avLst/>
          </a:prstGeom>
          <a:ln w="3175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67" y="786789"/>
            <a:ext cx="3685923" cy="4927600"/>
          </a:xfrm>
          <a:prstGeom prst="rect">
            <a:avLst/>
          </a:prstGeom>
        </p:spPr>
      </p:pic>
      <p:cxnSp>
        <p:nvCxnSpPr>
          <p:cNvPr id="18" name="13 Conector recto de flecha"/>
          <p:cNvCxnSpPr/>
          <p:nvPr/>
        </p:nvCxnSpPr>
        <p:spPr>
          <a:xfrm flipH="1">
            <a:off x="5389364" y="4317863"/>
            <a:ext cx="810434" cy="0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>
            <a:stCxn id="13" idx="0"/>
            <a:endCxn id="6" idx="2"/>
          </p:cNvCxnSpPr>
          <p:nvPr/>
        </p:nvCxnSpPr>
        <p:spPr>
          <a:xfrm flipH="1" flipV="1">
            <a:off x="8072840" y="5072427"/>
            <a:ext cx="3441" cy="4456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r 21"/>
          <p:cNvCxnSpPr>
            <a:stCxn id="13" idx="3"/>
            <a:endCxn id="14" idx="2"/>
          </p:cNvCxnSpPr>
          <p:nvPr/>
        </p:nvCxnSpPr>
        <p:spPr>
          <a:xfrm flipV="1">
            <a:off x="8686291" y="5072427"/>
            <a:ext cx="1221929" cy="799337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angular 23"/>
          <p:cNvCxnSpPr>
            <a:stCxn id="13" idx="1"/>
            <a:endCxn id="9" idx="2"/>
          </p:cNvCxnSpPr>
          <p:nvPr/>
        </p:nvCxnSpPr>
        <p:spPr>
          <a:xfrm rot="10800000">
            <a:off x="6379819" y="5072428"/>
            <a:ext cx="1086453" cy="799337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/>
          <p:cNvSpPr/>
          <p:nvPr/>
        </p:nvSpPr>
        <p:spPr>
          <a:xfrm>
            <a:off x="192643" y="6510838"/>
            <a:ext cx="79488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1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</a:t>
            </a:r>
            <a:r>
              <a:rPr lang="es-E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drive.google.com/drive/folders/1O9lQHOBpgZ2vuzyTFjxDppKAs4-0ZpYH?usp=sharing</a:t>
            </a:r>
            <a:endParaRPr lang="es-ES" sz="14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87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25414</TotalTime>
  <Words>494</Words>
  <Application>Microsoft Office PowerPoint</Application>
  <PresentationFormat>Panorámica</PresentationFormat>
  <Paragraphs>199</Paragraphs>
  <Slides>14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Tema de Office</vt:lpstr>
      <vt:lpstr>CALOCUBE READ-OUT SYSTEM </vt:lpstr>
      <vt:lpstr>Presentación de PowerPoint</vt:lpstr>
      <vt:lpstr>Presentación de PowerPoint</vt:lpstr>
      <vt:lpstr>Presentación de PowerPoint</vt:lpstr>
      <vt:lpstr>HiDRA2 Chip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T-ROC2  Status</dc:title>
  <dc:creator>u4084</dc:creator>
  <cp:lastModifiedBy>u4084</cp:lastModifiedBy>
  <cp:revision>160</cp:revision>
  <dcterms:created xsi:type="dcterms:W3CDTF">2018-03-08T13:23:31Z</dcterms:created>
  <dcterms:modified xsi:type="dcterms:W3CDTF">2019-11-27T07:30:03Z</dcterms:modified>
</cp:coreProperties>
</file>