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32"/>
  </p:notesMasterIdLst>
  <p:sldIdLst>
    <p:sldId id="256" r:id="rId2"/>
    <p:sldId id="663" r:id="rId3"/>
    <p:sldId id="664" r:id="rId4"/>
    <p:sldId id="667" r:id="rId5"/>
    <p:sldId id="296" r:id="rId6"/>
    <p:sldId id="665" r:id="rId7"/>
    <p:sldId id="719" r:id="rId8"/>
    <p:sldId id="721" r:id="rId9"/>
    <p:sldId id="722" r:id="rId10"/>
    <p:sldId id="723" r:id="rId11"/>
    <p:sldId id="726" r:id="rId12"/>
    <p:sldId id="676" r:id="rId13"/>
    <p:sldId id="703" r:id="rId14"/>
    <p:sldId id="715" r:id="rId15"/>
    <p:sldId id="716" r:id="rId16"/>
    <p:sldId id="699" r:id="rId17"/>
    <p:sldId id="729" r:id="rId18"/>
    <p:sldId id="700" r:id="rId19"/>
    <p:sldId id="702" r:id="rId20"/>
    <p:sldId id="717" r:id="rId21"/>
    <p:sldId id="704" r:id="rId22"/>
    <p:sldId id="718" r:id="rId23"/>
    <p:sldId id="728" r:id="rId24"/>
    <p:sldId id="731" r:id="rId25"/>
    <p:sldId id="730" r:id="rId26"/>
    <p:sldId id="724" r:id="rId27"/>
    <p:sldId id="727" r:id="rId28"/>
    <p:sldId id="725" r:id="rId29"/>
    <p:sldId id="705" r:id="rId30"/>
    <p:sldId id="288" r:id="rId3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958BC2-900D-4154-BE0C-6F1FCAA3823A}" v="246" dt="2019-12-05T13:59:44.6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83" autoAdjust="0"/>
    <p:restoredTop sz="93886" autoAdjust="0"/>
  </p:normalViewPr>
  <p:slideViewPr>
    <p:cSldViewPr>
      <p:cViewPr varScale="1">
        <p:scale>
          <a:sx n="60" d="100"/>
          <a:sy n="60" d="100"/>
        </p:scale>
        <p:origin x="114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Barbera" userId="149b0752-b7a0-436d-96d3-e0a5f95ad0d9" providerId="ADAL" clId="{E5958BC2-900D-4154-BE0C-6F1FCAA3823A}"/>
    <pc:docChg chg="undo custSel addSld delSld modSld sldOrd">
      <pc:chgData name="Roberto Barbera" userId="149b0752-b7a0-436d-96d3-e0a5f95ad0d9" providerId="ADAL" clId="{E5958BC2-900D-4154-BE0C-6F1FCAA3823A}" dt="2019-12-05T13:59:45.920" v="1224" actId="1076"/>
      <pc:docMkLst>
        <pc:docMk/>
      </pc:docMkLst>
      <pc:sldChg chg="modSp ord">
        <pc:chgData name="Roberto Barbera" userId="149b0752-b7a0-436d-96d3-e0a5f95ad0d9" providerId="ADAL" clId="{E5958BC2-900D-4154-BE0C-6F1FCAA3823A}" dt="2019-12-05T13:59:08.549" v="1222" actId="1035"/>
        <pc:sldMkLst>
          <pc:docMk/>
          <pc:sldMk cId="2227769455" sldId="676"/>
        </pc:sldMkLst>
        <pc:spChg chg="mod">
          <ac:chgData name="Roberto Barbera" userId="149b0752-b7a0-436d-96d3-e0a5f95ad0d9" providerId="ADAL" clId="{E5958BC2-900D-4154-BE0C-6F1FCAA3823A}" dt="2019-12-05T13:59:08.549" v="1222" actId="1035"/>
          <ac:spMkLst>
            <pc:docMk/>
            <pc:sldMk cId="2227769455" sldId="676"/>
            <ac:spMk id="5" creationId="{603933D9-14F4-459A-AA66-23DBB5262334}"/>
          </ac:spMkLst>
        </pc:spChg>
        <pc:picChg chg="mod">
          <ac:chgData name="Roberto Barbera" userId="149b0752-b7a0-436d-96d3-e0a5f95ad0d9" providerId="ADAL" clId="{E5958BC2-900D-4154-BE0C-6F1FCAA3823A}" dt="2019-12-05T13:59:02.595" v="1220" actId="1038"/>
          <ac:picMkLst>
            <pc:docMk/>
            <pc:sldMk cId="2227769455" sldId="676"/>
            <ac:picMk id="3" creationId="{E31127DA-251B-40A1-9382-A4D57BF86754}"/>
          </ac:picMkLst>
        </pc:picChg>
      </pc:sldChg>
      <pc:sldChg chg="del">
        <pc:chgData name="Roberto Barbera" userId="149b0752-b7a0-436d-96d3-e0a5f95ad0d9" providerId="ADAL" clId="{E5958BC2-900D-4154-BE0C-6F1FCAA3823A}" dt="2019-12-05T13:49:22.962" v="1141" actId="2696"/>
        <pc:sldMkLst>
          <pc:docMk/>
          <pc:sldMk cId="2732394956" sldId="698"/>
        </pc:sldMkLst>
      </pc:sldChg>
      <pc:sldChg chg="addSp delSp modSp modAnim">
        <pc:chgData name="Roberto Barbera" userId="149b0752-b7a0-436d-96d3-e0a5f95ad0d9" providerId="ADAL" clId="{E5958BC2-900D-4154-BE0C-6F1FCAA3823A}" dt="2019-12-05T13:13:58.208" v="213" actId="1037"/>
        <pc:sldMkLst>
          <pc:docMk/>
          <pc:sldMk cId="4048651816" sldId="700"/>
        </pc:sldMkLst>
        <pc:spChg chg="del">
          <ac:chgData name="Roberto Barbera" userId="149b0752-b7a0-436d-96d3-e0a5f95ad0d9" providerId="ADAL" clId="{E5958BC2-900D-4154-BE0C-6F1FCAA3823A}" dt="2019-12-05T12:17:09.867" v="56" actId="478"/>
          <ac:spMkLst>
            <pc:docMk/>
            <pc:sldMk cId="4048651816" sldId="700"/>
            <ac:spMk id="2" creationId="{00000000-0000-0000-0000-000000000000}"/>
          </ac:spMkLst>
        </pc:spChg>
        <pc:spChg chg="add del mod">
          <ac:chgData name="Roberto Barbera" userId="149b0752-b7a0-436d-96d3-e0a5f95ad0d9" providerId="ADAL" clId="{E5958BC2-900D-4154-BE0C-6F1FCAA3823A}" dt="2019-12-05T12:17:13.279" v="57" actId="478"/>
          <ac:spMkLst>
            <pc:docMk/>
            <pc:sldMk cId="4048651816" sldId="700"/>
            <ac:spMk id="12" creationId="{747979AB-3045-4B73-AE20-84AA206D91E4}"/>
          </ac:spMkLst>
        </pc:spChg>
        <pc:spChg chg="mod">
          <ac:chgData name="Roberto Barbera" userId="149b0752-b7a0-436d-96d3-e0a5f95ad0d9" providerId="ADAL" clId="{E5958BC2-900D-4154-BE0C-6F1FCAA3823A}" dt="2019-12-05T12:18:11.893" v="67" actId="164"/>
          <ac:spMkLst>
            <pc:docMk/>
            <pc:sldMk cId="4048651816" sldId="700"/>
            <ac:spMk id="19" creationId="{BAB16FF5-47F7-45D4-B288-24168CB58FBD}"/>
          </ac:spMkLst>
        </pc:spChg>
        <pc:spChg chg="add mod">
          <ac:chgData name="Roberto Barbera" userId="149b0752-b7a0-436d-96d3-e0a5f95ad0d9" providerId="ADAL" clId="{E5958BC2-900D-4154-BE0C-6F1FCAA3823A}" dt="2019-12-05T13:13:58.208" v="213" actId="1037"/>
          <ac:spMkLst>
            <pc:docMk/>
            <pc:sldMk cId="4048651816" sldId="700"/>
            <ac:spMk id="28" creationId="{93D900D8-992D-4E86-AE0B-DA9692188DD6}"/>
          </ac:spMkLst>
        </pc:spChg>
        <pc:grpChg chg="add mod">
          <ac:chgData name="Roberto Barbera" userId="149b0752-b7a0-436d-96d3-e0a5f95ad0d9" providerId="ADAL" clId="{E5958BC2-900D-4154-BE0C-6F1FCAA3823A}" dt="2019-12-05T13:09:04.719" v="179" actId="164"/>
          <ac:grpSpMkLst>
            <pc:docMk/>
            <pc:sldMk cId="4048651816" sldId="700"/>
            <ac:grpSpMk id="2" creationId="{CC03FD4B-43D1-4E78-9993-416C1D3C058E}"/>
          </ac:grpSpMkLst>
        </pc:grpChg>
        <pc:grpChg chg="mod">
          <ac:chgData name="Roberto Barbera" userId="149b0752-b7a0-436d-96d3-e0a5f95ad0d9" providerId="ADAL" clId="{E5958BC2-900D-4154-BE0C-6F1FCAA3823A}" dt="2019-12-05T13:09:04.719" v="179" actId="164"/>
          <ac:grpSpMkLst>
            <pc:docMk/>
            <pc:sldMk cId="4048651816" sldId="700"/>
            <ac:grpSpMk id="7" creationId="{B9135FB5-3EF9-4305-8652-C98F3882EDC3}"/>
          </ac:grpSpMkLst>
        </pc:grpChg>
        <pc:grpChg chg="mod">
          <ac:chgData name="Roberto Barbera" userId="149b0752-b7a0-436d-96d3-e0a5f95ad0d9" providerId="ADAL" clId="{E5958BC2-900D-4154-BE0C-6F1FCAA3823A}" dt="2019-12-05T13:09:04.719" v="179" actId="164"/>
          <ac:grpSpMkLst>
            <pc:docMk/>
            <pc:sldMk cId="4048651816" sldId="700"/>
            <ac:grpSpMk id="10" creationId="{1C2F255E-A5D3-4A33-9BB5-F2C6E0C72627}"/>
          </ac:grpSpMkLst>
        </pc:grpChg>
        <pc:grpChg chg="mod">
          <ac:chgData name="Roberto Barbera" userId="149b0752-b7a0-436d-96d3-e0a5f95ad0d9" providerId="ADAL" clId="{E5958BC2-900D-4154-BE0C-6F1FCAA3823A}" dt="2019-12-05T13:09:04.719" v="179" actId="164"/>
          <ac:grpSpMkLst>
            <pc:docMk/>
            <pc:sldMk cId="4048651816" sldId="700"/>
            <ac:grpSpMk id="15" creationId="{FA43835F-13A6-4592-9DF4-DB61BD17EF43}"/>
          </ac:grpSpMkLst>
        </pc:grpChg>
        <pc:grpChg chg="mod">
          <ac:chgData name="Roberto Barbera" userId="149b0752-b7a0-436d-96d3-e0a5f95ad0d9" providerId="ADAL" clId="{E5958BC2-900D-4154-BE0C-6F1FCAA3823A}" dt="2019-12-05T13:09:04.719" v="179" actId="164"/>
          <ac:grpSpMkLst>
            <pc:docMk/>
            <pc:sldMk cId="4048651816" sldId="700"/>
            <ac:grpSpMk id="17" creationId="{A53C40F6-751F-4F1E-89D5-CA1ECE50082E}"/>
          </ac:grpSpMkLst>
        </pc:grpChg>
        <pc:grpChg chg="mod">
          <ac:chgData name="Roberto Barbera" userId="149b0752-b7a0-436d-96d3-e0a5f95ad0d9" providerId="ADAL" clId="{E5958BC2-900D-4154-BE0C-6F1FCAA3823A}" dt="2019-12-05T13:09:04.719" v="179" actId="164"/>
          <ac:grpSpMkLst>
            <pc:docMk/>
            <pc:sldMk cId="4048651816" sldId="700"/>
            <ac:grpSpMk id="22" creationId="{32E00FA0-05D7-45EE-A85B-20199E3C0FE5}"/>
          </ac:grpSpMkLst>
        </pc:grpChg>
        <pc:grpChg chg="add mod">
          <ac:chgData name="Roberto Barbera" userId="149b0752-b7a0-436d-96d3-e0a5f95ad0d9" providerId="ADAL" clId="{E5958BC2-900D-4154-BE0C-6F1FCAA3823A}" dt="2019-12-05T13:09:04.719" v="179" actId="164"/>
          <ac:grpSpMkLst>
            <pc:docMk/>
            <pc:sldMk cId="4048651816" sldId="700"/>
            <ac:grpSpMk id="24" creationId="{65291097-98A3-44A0-9DF3-9439B6902FEE}"/>
          </ac:grpSpMkLst>
        </pc:grpChg>
        <pc:grpChg chg="mod">
          <ac:chgData name="Roberto Barbera" userId="149b0752-b7a0-436d-96d3-e0a5f95ad0d9" providerId="ADAL" clId="{E5958BC2-900D-4154-BE0C-6F1FCAA3823A}" dt="2019-12-05T13:08:31.951" v="172" actId="14100"/>
          <ac:grpSpMkLst>
            <pc:docMk/>
            <pc:sldMk cId="4048651816" sldId="700"/>
            <ac:grpSpMk id="27" creationId="{F2C23C00-95B5-4E64-87E1-08C98CE2D0E5}"/>
          </ac:grpSpMkLst>
        </pc:grpChg>
        <pc:picChg chg="mod">
          <ac:chgData name="Roberto Barbera" userId="149b0752-b7a0-436d-96d3-e0a5f95ad0d9" providerId="ADAL" clId="{E5958BC2-900D-4154-BE0C-6F1FCAA3823A}" dt="2019-12-05T12:18:11.893" v="67" actId="164"/>
          <ac:picMkLst>
            <pc:docMk/>
            <pc:sldMk cId="4048651816" sldId="700"/>
            <ac:picMk id="18" creationId="{0B7A52E4-9BE2-457B-8B2B-FEECD54F126C}"/>
          </ac:picMkLst>
        </pc:picChg>
        <pc:picChg chg="mod">
          <ac:chgData name="Roberto Barbera" userId="149b0752-b7a0-436d-96d3-e0a5f95ad0d9" providerId="ADAL" clId="{E5958BC2-900D-4154-BE0C-6F1FCAA3823A}" dt="2019-12-05T13:08:36.104" v="176" actId="1035"/>
          <ac:picMkLst>
            <pc:docMk/>
            <pc:sldMk cId="4048651816" sldId="700"/>
            <ac:picMk id="23" creationId="{3A3C0355-0120-46DE-8BF0-B8DC6430CA06}"/>
          </ac:picMkLst>
        </pc:picChg>
        <pc:picChg chg="mod">
          <ac:chgData name="Roberto Barbera" userId="149b0752-b7a0-436d-96d3-e0a5f95ad0d9" providerId="ADAL" clId="{E5958BC2-900D-4154-BE0C-6F1FCAA3823A}" dt="2019-12-05T12:17:29.454" v="59" actId="208"/>
          <ac:picMkLst>
            <pc:docMk/>
            <pc:sldMk cId="4048651816" sldId="700"/>
            <ac:picMk id="26" creationId="{3F171BE8-9941-4143-8C1D-33E7C4E39356}"/>
          </ac:picMkLst>
        </pc:picChg>
      </pc:sldChg>
      <pc:sldChg chg="modSp ord">
        <pc:chgData name="Roberto Barbera" userId="149b0752-b7a0-436d-96d3-e0a5f95ad0d9" providerId="ADAL" clId="{E5958BC2-900D-4154-BE0C-6F1FCAA3823A}" dt="2019-12-05T13:13:46.815" v="192" actId="20577"/>
        <pc:sldMkLst>
          <pc:docMk/>
          <pc:sldMk cId="3562156226" sldId="701"/>
        </pc:sldMkLst>
        <pc:spChg chg="mod">
          <ac:chgData name="Roberto Barbera" userId="149b0752-b7a0-436d-96d3-e0a5f95ad0d9" providerId="ADAL" clId="{E5958BC2-900D-4154-BE0C-6F1FCAA3823A}" dt="2019-12-05T13:13:46.815" v="192" actId="20577"/>
          <ac:spMkLst>
            <pc:docMk/>
            <pc:sldMk cId="3562156226" sldId="701"/>
            <ac:spMk id="2" creationId="{00000000-0000-0000-0000-000000000000}"/>
          </ac:spMkLst>
        </pc:spChg>
      </pc:sldChg>
      <pc:sldChg chg="modSp">
        <pc:chgData name="Roberto Barbera" userId="149b0752-b7a0-436d-96d3-e0a5f95ad0d9" providerId="ADAL" clId="{E5958BC2-900D-4154-BE0C-6F1FCAA3823A}" dt="2019-12-05T13:52:21.989" v="1163" actId="313"/>
        <pc:sldMkLst>
          <pc:docMk/>
          <pc:sldMk cId="1454512209" sldId="702"/>
        </pc:sldMkLst>
        <pc:spChg chg="mod">
          <ac:chgData name="Roberto Barbera" userId="149b0752-b7a0-436d-96d3-e0a5f95ad0d9" providerId="ADAL" clId="{E5958BC2-900D-4154-BE0C-6F1FCAA3823A}" dt="2019-12-05T13:52:21.989" v="1163" actId="313"/>
          <ac:spMkLst>
            <pc:docMk/>
            <pc:sldMk cId="1454512209" sldId="702"/>
            <ac:spMk id="2" creationId="{00000000-0000-0000-0000-000000000000}"/>
          </ac:spMkLst>
        </pc:spChg>
      </pc:sldChg>
      <pc:sldChg chg="addSp delSp modSp modAnim">
        <pc:chgData name="Roberto Barbera" userId="149b0752-b7a0-436d-96d3-e0a5f95ad0d9" providerId="ADAL" clId="{E5958BC2-900D-4154-BE0C-6F1FCAA3823A}" dt="2019-12-05T13:41:57.694" v="958" actId="1037"/>
        <pc:sldMkLst>
          <pc:docMk/>
          <pc:sldMk cId="396565113" sldId="703"/>
        </pc:sldMkLst>
        <pc:spChg chg="mod">
          <ac:chgData name="Roberto Barbera" userId="149b0752-b7a0-436d-96d3-e0a5f95ad0d9" providerId="ADAL" clId="{E5958BC2-900D-4154-BE0C-6F1FCAA3823A}" dt="2019-12-05T13:41:57.694" v="958" actId="1037"/>
          <ac:spMkLst>
            <pc:docMk/>
            <pc:sldMk cId="396565113" sldId="703"/>
            <ac:spMk id="2" creationId="{00000000-0000-0000-0000-000000000000}"/>
          </ac:spMkLst>
        </pc:spChg>
        <pc:spChg chg="add del mod">
          <ac:chgData name="Roberto Barbera" userId="149b0752-b7a0-436d-96d3-e0a5f95ad0d9" providerId="ADAL" clId="{E5958BC2-900D-4154-BE0C-6F1FCAA3823A}" dt="2019-12-05T13:18:24.735" v="444" actId="478"/>
          <ac:spMkLst>
            <pc:docMk/>
            <pc:sldMk cId="396565113" sldId="703"/>
            <ac:spMk id="34" creationId="{6C0D2152-9D40-4BB6-B155-272075648688}"/>
          </ac:spMkLst>
        </pc:spChg>
        <pc:spChg chg="add del mod">
          <ac:chgData name="Roberto Barbera" userId="149b0752-b7a0-436d-96d3-e0a5f95ad0d9" providerId="ADAL" clId="{E5958BC2-900D-4154-BE0C-6F1FCAA3823A}" dt="2019-12-05T13:18:49.750" v="527" actId="478"/>
          <ac:spMkLst>
            <pc:docMk/>
            <pc:sldMk cId="396565113" sldId="703"/>
            <ac:spMk id="35" creationId="{7EE10168-5E58-4955-96BC-4E5DB28C4F47}"/>
          </ac:spMkLst>
        </pc:spChg>
        <pc:spChg chg="add mod">
          <ac:chgData name="Roberto Barbera" userId="149b0752-b7a0-436d-96d3-e0a5f95ad0d9" providerId="ADAL" clId="{E5958BC2-900D-4154-BE0C-6F1FCAA3823A}" dt="2019-12-05T13:29:14.310" v="678" actId="688"/>
          <ac:spMkLst>
            <pc:docMk/>
            <pc:sldMk cId="396565113" sldId="703"/>
            <ac:spMk id="36" creationId="{8CDCAAA3-6329-4889-A708-3CF3C6C84911}"/>
          </ac:spMkLst>
        </pc:spChg>
        <pc:spChg chg="add del mod">
          <ac:chgData name="Roberto Barbera" userId="149b0752-b7a0-436d-96d3-e0a5f95ad0d9" providerId="ADAL" clId="{E5958BC2-900D-4154-BE0C-6F1FCAA3823A}" dt="2019-12-05T13:18:56.641" v="528" actId="478"/>
          <ac:spMkLst>
            <pc:docMk/>
            <pc:sldMk cId="396565113" sldId="703"/>
            <ac:spMk id="37" creationId="{B36A0E6D-EF63-4637-8F01-2C2DC37CFBFE}"/>
          </ac:spMkLst>
        </pc:spChg>
        <pc:spChg chg="add mod">
          <ac:chgData name="Roberto Barbera" userId="149b0752-b7a0-436d-96d3-e0a5f95ad0d9" providerId="ADAL" clId="{E5958BC2-900D-4154-BE0C-6F1FCAA3823A}" dt="2019-12-05T13:18:44.517" v="526" actId="1037"/>
          <ac:spMkLst>
            <pc:docMk/>
            <pc:sldMk cId="396565113" sldId="703"/>
            <ac:spMk id="38" creationId="{D57B53E4-3FA9-4349-8A62-6DEF3E0698C2}"/>
          </ac:spMkLst>
        </pc:spChg>
        <pc:spChg chg="add mod">
          <ac:chgData name="Roberto Barbera" userId="149b0752-b7a0-436d-96d3-e0a5f95ad0d9" providerId="ADAL" clId="{E5958BC2-900D-4154-BE0C-6F1FCAA3823A}" dt="2019-12-05T13:38:04.781" v="932" actId="164"/>
          <ac:spMkLst>
            <pc:docMk/>
            <pc:sldMk cId="396565113" sldId="703"/>
            <ac:spMk id="54" creationId="{A2BAD63E-6D0A-4DF6-94A8-AEE5B5D08654}"/>
          </ac:spMkLst>
        </pc:spChg>
        <pc:spChg chg="add mod">
          <ac:chgData name="Roberto Barbera" userId="149b0752-b7a0-436d-96d3-e0a5f95ad0d9" providerId="ADAL" clId="{E5958BC2-900D-4154-BE0C-6F1FCAA3823A}" dt="2019-12-05T13:41:22.245" v="949" actId="20577"/>
          <ac:spMkLst>
            <pc:docMk/>
            <pc:sldMk cId="396565113" sldId="703"/>
            <ac:spMk id="55" creationId="{728481FA-0928-4F16-9C4C-F66C4D556B93}"/>
          </ac:spMkLst>
        </pc:spChg>
        <pc:grpChg chg="add mod">
          <ac:chgData name="Roberto Barbera" userId="149b0752-b7a0-436d-96d3-e0a5f95ad0d9" providerId="ADAL" clId="{E5958BC2-900D-4154-BE0C-6F1FCAA3823A}" dt="2019-12-05T13:38:04.781" v="932" actId="164"/>
          <ac:grpSpMkLst>
            <pc:docMk/>
            <pc:sldMk cId="396565113" sldId="703"/>
            <ac:grpSpMk id="3" creationId="{AE032068-4EA4-4701-B3A8-1348CB3D4009}"/>
          </ac:grpSpMkLst>
        </pc:grpChg>
        <pc:grpChg chg="add mod">
          <ac:chgData name="Roberto Barbera" userId="149b0752-b7a0-436d-96d3-e0a5f95ad0d9" providerId="ADAL" clId="{E5958BC2-900D-4154-BE0C-6F1FCAA3823A}" dt="2019-12-05T13:18:15.522" v="442" actId="1038"/>
          <ac:grpSpMkLst>
            <pc:docMk/>
            <pc:sldMk cId="396565113" sldId="703"/>
            <ac:grpSpMk id="5" creationId="{76B88A77-60C1-4240-8453-9B4A6DCDBEE2}"/>
          </ac:grpSpMkLst>
        </pc:grpChg>
        <pc:grpChg chg="add mod">
          <ac:chgData name="Roberto Barbera" userId="149b0752-b7a0-436d-96d3-e0a5f95ad0d9" providerId="ADAL" clId="{E5958BC2-900D-4154-BE0C-6F1FCAA3823A}" dt="2019-12-05T13:18:15.522" v="442" actId="1038"/>
          <ac:grpSpMkLst>
            <pc:docMk/>
            <pc:sldMk cId="396565113" sldId="703"/>
            <ac:grpSpMk id="39" creationId="{67C2C4D1-E363-4AAD-B243-03D863A4F62C}"/>
          </ac:grpSpMkLst>
        </pc:grpChg>
        <pc:grpChg chg="add mod">
          <ac:chgData name="Roberto Barbera" userId="149b0752-b7a0-436d-96d3-e0a5f95ad0d9" providerId="ADAL" clId="{E5958BC2-900D-4154-BE0C-6F1FCAA3823A}" dt="2019-12-05T13:22:24.232" v="564" actId="1037"/>
          <ac:grpSpMkLst>
            <pc:docMk/>
            <pc:sldMk cId="396565113" sldId="703"/>
            <ac:grpSpMk id="45" creationId="{D64246FC-7252-4291-A211-9F1C3190CF4F}"/>
          </ac:grpSpMkLst>
        </pc:grpChg>
        <pc:picChg chg="mod">
          <ac:chgData name="Roberto Barbera" userId="149b0752-b7a0-436d-96d3-e0a5f95ad0d9" providerId="ADAL" clId="{E5958BC2-900D-4154-BE0C-6F1FCAA3823A}" dt="2019-12-05T13:22:31.004" v="565" actId="1037"/>
          <ac:picMkLst>
            <pc:docMk/>
            <pc:sldMk cId="396565113" sldId="703"/>
            <ac:picMk id="9" creationId="{FB8DC81B-BDFA-4B08-B71A-770F2029DBE8}"/>
          </ac:picMkLst>
        </pc:picChg>
        <pc:picChg chg="mod">
          <ac:chgData name="Roberto Barbera" userId="149b0752-b7a0-436d-96d3-e0a5f95ad0d9" providerId="ADAL" clId="{E5958BC2-900D-4154-BE0C-6F1FCAA3823A}" dt="2019-12-05T13:20:54.698" v="544" actId="1038"/>
          <ac:picMkLst>
            <pc:docMk/>
            <pc:sldMk cId="396565113" sldId="703"/>
            <ac:picMk id="53" creationId="{718AD13E-0E3C-48A9-B097-476D32D7C885}"/>
          </ac:picMkLst>
        </pc:picChg>
      </pc:sldChg>
      <pc:sldChg chg="addSp delSp modSp add delAnim modAnim">
        <pc:chgData name="Roberto Barbera" userId="149b0752-b7a0-436d-96d3-e0a5f95ad0d9" providerId="ADAL" clId="{E5958BC2-900D-4154-BE0C-6F1FCAA3823A}" dt="2019-12-05T13:47:27.536" v="1140"/>
        <pc:sldMkLst>
          <pc:docMk/>
          <pc:sldMk cId="3422310963" sldId="715"/>
        </pc:sldMkLst>
        <pc:spChg chg="mod">
          <ac:chgData name="Roberto Barbera" userId="149b0752-b7a0-436d-96d3-e0a5f95ad0d9" providerId="ADAL" clId="{E5958BC2-900D-4154-BE0C-6F1FCAA3823A}" dt="2019-12-05T13:42:14.577" v="965" actId="1037"/>
          <ac:spMkLst>
            <pc:docMk/>
            <pc:sldMk cId="3422310963" sldId="715"/>
            <ac:spMk id="2" creationId="{00000000-0000-0000-0000-000000000000}"/>
          </ac:spMkLst>
        </pc:spChg>
        <pc:spChg chg="del mod">
          <ac:chgData name="Roberto Barbera" userId="149b0752-b7a0-436d-96d3-e0a5f95ad0d9" providerId="ADAL" clId="{E5958BC2-900D-4154-BE0C-6F1FCAA3823A}" dt="2019-12-05T13:23:11.797" v="589" actId="478"/>
          <ac:spMkLst>
            <pc:docMk/>
            <pc:sldMk cId="3422310963" sldId="715"/>
            <ac:spMk id="36" creationId="{8CDCAAA3-6329-4889-A708-3CF3C6C84911}"/>
          </ac:spMkLst>
        </pc:spChg>
        <pc:spChg chg="del">
          <ac:chgData name="Roberto Barbera" userId="149b0752-b7a0-436d-96d3-e0a5f95ad0d9" providerId="ADAL" clId="{E5958BC2-900D-4154-BE0C-6F1FCAA3823A}" dt="2019-12-05T13:23:13.499" v="590" actId="478"/>
          <ac:spMkLst>
            <pc:docMk/>
            <pc:sldMk cId="3422310963" sldId="715"/>
            <ac:spMk id="38" creationId="{D57B53E4-3FA9-4349-8A62-6DEF3E0698C2}"/>
          </ac:spMkLst>
        </pc:spChg>
        <pc:spChg chg="add mod">
          <ac:chgData name="Roberto Barbera" userId="149b0752-b7a0-436d-96d3-e0a5f95ad0d9" providerId="ADAL" clId="{E5958BC2-900D-4154-BE0C-6F1FCAA3823A}" dt="2019-12-05T13:47:18.437" v="1139" actId="1037"/>
          <ac:spMkLst>
            <pc:docMk/>
            <pc:sldMk cId="3422310963" sldId="715"/>
            <ac:spMk id="43" creationId="{2E69FC18-6F58-4DB1-BC8D-79CE8ABEF3F5}"/>
          </ac:spMkLst>
        </pc:spChg>
        <pc:spChg chg="add del mod">
          <ac:chgData name="Roberto Barbera" userId="149b0752-b7a0-436d-96d3-e0a5f95ad0d9" providerId="ADAL" clId="{E5958BC2-900D-4154-BE0C-6F1FCAA3823A}" dt="2019-12-05T13:23:46.372" v="623" actId="478"/>
          <ac:spMkLst>
            <pc:docMk/>
            <pc:sldMk cId="3422310963" sldId="715"/>
            <ac:spMk id="55" creationId="{0D02CB46-E2D5-4E11-A34F-EC80C9EE2814}"/>
          </ac:spMkLst>
        </pc:spChg>
        <pc:grpChg chg="add mod">
          <ac:chgData name="Roberto Barbera" userId="149b0752-b7a0-436d-96d3-e0a5f95ad0d9" providerId="ADAL" clId="{E5958BC2-900D-4154-BE0C-6F1FCAA3823A}" dt="2019-12-05T13:28:12.493" v="670" actId="164"/>
          <ac:grpSpMkLst>
            <pc:docMk/>
            <pc:sldMk cId="3422310963" sldId="715"/>
            <ac:grpSpMk id="3" creationId="{56AC4D98-AECA-40B8-AA80-F476037496F1}"/>
          </ac:grpSpMkLst>
        </pc:grpChg>
        <pc:grpChg chg="del">
          <ac:chgData name="Roberto Barbera" userId="149b0752-b7a0-436d-96d3-e0a5f95ad0d9" providerId="ADAL" clId="{E5958BC2-900D-4154-BE0C-6F1FCAA3823A}" dt="2019-12-05T13:23:15.009" v="591" actId="478"/>
          <ac:grpSpMkLst>
            <pc:docMk/>
            <pc:sldMk cId="3422310963" sldId="715"/>
            <ac:grpSpMk id="5" creationId="{76B88A77-60C1-4240-8453-9B4A6DCDBEE2}"/>
          </ac:grpSpMkLst>
        </pc:grpChg>
        <pc:grpChg chg="add mod">
          <ac:chgData name="Roberto Barbera" userId="149b0752-b7a0-436d-96d3-e0a5f95ad0d9" providerId="ADAL" clId="{E5958BC2-900D-4154-BE0C-6F1FCAA3823A}" dt="2019-12-05T13:39:43.851" v="938" actId="164"/>
          <ac:grpSpMkLst>
            <pc:docMk/>
            <pc:sldMk cId="3422310963" sldId="715"/>
            <ac:grpSpMk id="34" creationId="{90A658B5-11FC-42EC-BC51-662A14B05050}"/>
          </ac:grpSpMkLst>
        </pc:grpChg>
        <pc:grpChg chg="add mod">
          <ac:chgData name="Roberto Barbera" userId="149b0752-b7a0-436d-96d3-e0a5f95ad0d9" providerId="ADAL" clId="{E5958BC2-900D-4154-BE0C-6F1FCAA3823A}" dt="2019-12-05T13:39:43.851" v="938" actId="164"/>
          <ac:grpSpMkLst>
            <pc:docMk/>
            <pc:sldMk cId="3422310963" sldId="715"/>
            <ac:grpSpMk id="35" creationId="{C09CA025-AB4E-4EDE-96DE-B62C56B0615C}"/>
          </ac:grpSpMkLst>
        </pc:grpChg>
        <pc:grpChg chg="del">
          <ac:chgData name="Roberto Barbera" userId="149b0752-b7a0-436d-96d3-e0a5f95ad0d9" providerId="ADAL" clId="{E5958BC2-900D-4154-BE0C-6F1FCAA3823A}" dt="2019-12-05T13:23:16.708" v="593" actId="478"/>
          <ac:grpSpMkLst>
            <pc:docMk/>
            <pc:sldMk cId="3422310963" sldId="715"/>
            <ac:grpSpMk id="39" creationId="{67C2C4D1-E363-4AAD-B243-03D863A4F62C}"/>
          </ac:grpSpMkLst>
        </pc:grpChg>
        <pc:grpChg chg="del">
          <ac:chgData name="Roberto Barbera" userId="149b0752-b7a0-436d-96d3-e0a5f95ad0d9" providerId="ADAL" clId="{E5958BC2-900D-4154-BE0C-6F1FCAA3823A}" dt="2019-12-05T13:23:15.702" v="592" actId="478"/>
          <ac:grpSpMkLst>
            <pc:docMk/>
            <pc:sldMk cId="3422310963" sldId="715"/>
            <ac:grpSpMk id="45" creationId="{D64246FC-7252-4291-A211-9F1C3190CF4F}"/>
          </ac:grpSpMkLst>
        </pc:grpChg>
        <pc:grpChg chg="add mod">
          <ac:chgData name="Roberto Barbera" userId="149b0752-b7a0-436d-96d3-e0a5f95ad0d9" providerId="ADAL" clId="{E5958BC2-900D-4154-BE0C-6F1FCAA3823A}" dt="2019-12-05T13:23:41.110" v="622" actId="1036"/>
          <ac:grpSpMkLst>
            <pc:docMk/>
            <pc:sldMk cId="3422310963" sldId="715"/>
            <ac:grpSpMk id="56" creationId="{8FD34FAD-0133-4DF1-B96E-ED53CCF777B3}"/>
          </ac:grpSpMkLst>
        </pc:grpChg>
        <pc:grpChg chg="add mod">
          <ac:chgData name="Roberto Barbera" userId="149b0752-b7a0-436d-96d3-e0a5f95ad0d9" providerId="ADAL" clId="{E5958BC2-900D-4154-BE0C-6F1FCAA3823A}" dt="2019-12-05T13:23:41.110" v="622" actId="1036"/>
          <ac:grpSpMkLst>
            <pc:docMk/>
            <pc:sldMk cId="3422310963" sldId="715"/>
            <ac:grpSpMk id="64" creationId="{55F642B9-7877-45C6-9F77-B31C8808E1F6}"/>
          </ac:grpSpMkLst>
        </pc:grpChg>
        <pc:grpChg chg="add mod">
          <ac:chgData name="Roberto Barbera" userId="149b0752-b7a0-436d-96d3-e0a5f95ad0d9" providerId="ADAL" clId="{E5958BC2-900D-4154-BE0C-6F1FCAA3823A}" dt="2019-12-05T13:23:41.110" v="622" actId="1036"/>
          <ac:grpSpMkLst>
            <pc:docMk/>
            <pc:sldMk cId="3422310963" sldId="715"/>
            <ac:grpSpMk id="71" creationId="{188FBC44-0067-4931-81C4-1BAFE584EF60}"/>
          </ac:grpSpMkLst>
        </pc:grpChg>
        <pc:picChg chg="add mod">
          <ac:chgData name="Roberto Barbera" userId="149b0752-b7a0-436d-96d3-e0a5f95ad0d9" providerId="ADAL" clId="{E5958BC2-900D-4154-BE0C-6F1FCAA3823A}" dt="2019-12-05T13:23:41.110" v="622" actId="1036"/>
          <ac:picMkLst>
            <pc:docMk/>
            <pc:sldMk cId="3422310963" sldId="715"/>
            <ac:picMk id="54" creationId="{14ED3CCB-C6EA-429D-9E83-976E474D07C3}"/>
          </ac:picMkLst>
        </pc:picChg>
        <pc:picChg chg="add mod">
          <ac:chgData name="Roberto Barbera" userId="149b0752-b7a0-436d-96d3-e0a5f95ad0d9" providerId="ADAL" clId="{E5958BC2-900D-4154-BE0C-6F1FCAA3823A}" dt="2019-12-05T13:27:43.263" v="664" actId="164"/>
          <ac:picMkLst>
            <pc:docMk/>
            <pc:sldMk cId="3422310963" sldId="715"/>
            <ac:picMk id="79" creationId="{3C57BCFC-DEBF-44B5-B32D-8C35565ADA85}"/>
          </ac:picMkLst>
        </pc:picChg>
        <pc:picChg chg="add mod">
          <ac:chgData name="Roberto Barbera" userId="149b0752-b7a0-436d-96d3-e0a5f95ad0d9" providerId="ADAL" clId="{E5958BC2-900D-4154-BE0C-6F1FCAA3823A}" dt="2019-12-05T13:28:12.493" v="670" actId="164"/>
          <ac:picMkLst>
            <pc:docMk/>
            <pc:sldMk cId="3422310963" sldId="715"/>
            <ac:picMk id="80" creationId="{74F7CCD4-2FD5-4389-B4B6-3965E3194602}"/>
          </ac:picMkLst>
        </pc:picChg>
        <pc:picChg chg="add mod">
          <ac:chgData name="Roberto Barbera" userId="149b0752-b7a0-436d-96d3-e0a5f95ad0d9" providerId="ADAL" clId="{E5958BC2-900D-4154-BE0C-6F1FCAA3823A}" dt="2019-12-05T13:27:43.263" v="664" actId="164"/>
          <ac:picMkLst>
            <pc:docMk/>
            <pc:sldMk cId="3422310963" sldId="715"/>
            <ac:picMk id="81" creationId="{6F1CA4AD-22AB-4647-962F-D9A1C958E7EF}"/>
          </ac:picMkLst>
        </pc:picChg>
        <pc:picChg chg="add mod">
          <ac:chgData name="Roberto Barbera" userId="149b0752-b7a0-436d-96d3-e0a5f95ad0d9" providerId="ADAL" clId="{E5958BC2-900D-4154-BE0C-6F1FCAA3823A}" dt="2019-12-05T13:27:43.263" v="664" actId="164"/>
          <ac:picMkLst>
            <pc:docMk/>
            <pc:sldMk cId="3422310963" sldId="715"/>
            <ac:picMk id="82" creationId="{47633F20-FB25-459B-9423-874B276A5A45}"/>
          </ac:picMkLst>
        </pc:picChg>
        <pc:picChg chg="add mod ord">
          <ac:chgData name="Roberto Barbera" userId="149b0752-b7a0-436d-96d3-e0a5f95ad0d9" providerId="ADAL" clId="{E5958BC2-900D-4154-BE0C-6F1FCAA3823A}" dt="2019-12-05T13:27:43.263" v="664" actId="164"/>
          <ac:picMkLst>
            <pc:docMk/>
            <pc:sldMk cId="3422310963" sldId="715"/>
            <ac:picMk id="83" creationId="{8F7A5CBD-6AC4-4E73-ADDC-9F57060CCCE3}"/>
          </ac:picMkLst>
        </pc:picChg>
        <pc:picChg chg="add mod">
          <ac:chgData name="Roberto Barbera" userId="149b0752-b7a0-436d-96d3-e0a5f95ad0d9" providerId="ADAL" clId="{E5958BC2-900D-4154-BE0C-6F1FCAA3823A}" dt="2019-12-05T13:27:43.263" v="664" actId="164"/>
          <ac:picMkLst>
            <pc:docMk/>
            <pc:sldMk cId="3422310963" sldId="715"/>
            <ac:picMk id="84" creationId="{4CA5FED3-7E38-44F9-8A72-F9F8A5DB3A4B}"/>
          </ac:picMkLst>
        </pc:picChg>
        <pc:picChg chg="add mod">
          <ac:chgData name="Roberto Barbera" userId="149b0752-b7a0-436d-96d3-e0a5f95ad0d9" providerId="ADAL" clId="{E5958BC2-900D-4154-BE0C-6F1FCAA3823A}" dt="2019-12-05T13:28:12.493" v="670" actId="164"/>
          <ac:picMkLst>
            <pc:docMk/>
            <pc:sldMk cId="3422310963" sldId="715"/>
            <ac:picMk id="85" creationId="{46D0B739-A4C7-40F3-BD68-581C43CFFCD6}"/>
          </ac:picMkLst>
        </pc:picChg>
        <pc:picChg chg="add mod">
          <ac:chgData name="Roberto Barbera" userId="149b0752-b7a0-436d-96d3-e0a5f95ad0d9" providerId="ADAL" clId="{E5958BC2-900D-4154-BE0C-6F1FCAA3823A}" dt="2019-12-05T13:27:43.263" v="664" actId="164"/>
          <ac:picMkLst>
            <pc:docMk/>
            <pc:sldMk cId="3422310963" sldId="715"/>
            <ac:picMk id="86" creationId="{BC793E72-2203-4E3C-A8ED-1A79F9C232CC}"/>
          </ac:picMkLst>
        </pc:picChg>
        <pc:picChg chg="add mod">
          <ac:chgData name="Roberto Barbera" userId="149b0752-b7a0-436d-96d3-e0a5f95ad0d9" providerId="ADAL" clId="{E5958BC2-900D-4154-BE0C-6F1FCAA3823A}" dt="2019-12-05T13:27:43.263" v="664" actId="164"/>
          <ac:picMkLst>
            <pc:docMk/>
            <pc:sldMk cId="3422310963" sldId="715"/>
            <ac:picMk id="87" creationId="{5E175248-60E6-4B05-B584-73FF4CB02687}"/>
          </ac:picMkLst>
        </pc:picChg>
        <pc:picChg chg="add mod">
          <ac:chgData name="Roberto Barbera" userId="149b0752-b7a0-436d-96d3-e0a5f95ad0d9" providerId="ADAL" clId="{E5958BC2-900D-4154-BE0C-6F1FCAA3823A}" dt="2019-12-05T13:27:43.263" v="664" actId="164"/>
          <ac:picMkLst>
            <pc:docMk/>
            <pc:sldMk cId="3422310963" sldId="715"/>
            <ac:picMk id="88" creationId="{3E65BA38-955B-42BF-AF16-09295F30DCF2}"/>
          </ac:picMkLst>
        </pc:picChg>
        <pc:picChg chg="add mod ord">
          <ac:chgData name="Roberto Barbera" userId="149b0752-b7a0-436d-96d3-e0a5f95ad0d9" providerId="ADAL" clId="{E5958BC2-900D-4154-BE0C-6F1FCAA3823A}" dt="2019-12-05T13:27:43.263" v="664" actId="164"/>
          <ac:picMkLst>
            <pc:docMk/>
            <pc:sldMk cId="3422310963" sldId="715"/>
            <ac:picMk id="89" creationId="{C6F7050B-1225-474D-BBC6-C4E796041023}"/>
          </ac:picMkLst>
        </pc:picChg>
        <pc:picChg chg="add mod">
          <ac:chgData name="Roberto Barbera" userId="149b0752-b7a0-436d-96d3-e0a5f95ad0d9" providerId="ADAL" clId="{E5958BC2-900D-4154-BE0C-6F1FCAA3823A}" dt="2019-12-05T13:39:43.851" v="938" actId="164"/>
          <ac:picMkLst>
            <pc:docMk/>
            <pc:sldMk cId="3422310963" sldId="715"/>
            <ac:picMk id="90" creationId="{83688651-5978-463D-BE69-EF74E475944D}"/>
          </ac:picMkLst>
        </pc:picChg>
      </pc:sldChg>
      <pc:sldChg chg="addSp modSp add">
        <pc:chgData name="Roberto Barbera" userId="149b0752-b7a0-436d-96d3-e0a5f95ad0d9" providerId="ADAL" clId="{E5958BC2-900D-4154-BE0C-6F1FCAA3823A}" dt="2019-12-05T13:59:45.920" v="1224" actId="1076"/>
        <pc:sldMkLst>
          <pc:docMk/>
          <pc:sldMk cId="1678296025" sldId="716"/>
        </pc:sldMkLst>
        <pc:spChg chg="mod">
          <ac:chgData name="Roberto Barbera" userId="149b0752-b7a0-436d-96d3-e0a5f95ad0d9" providerId="ADAL" clId="{E5958BC2-900D-4154-BE0C-6F1FCAA3823A}" dt="2019-12-05T13:52:58.159" v="1203" actId="6549"/>
          <ac:spMkLst>
            <pc:docMk/>
            <pc:sldMk cId="1678296025" sldId="716"/>
            <ac:spMk id="2" creationId="{00000000-0000-0000-0000-000000000000}"/>
          </ac:spMkLst>
        </pc:spChg>
        <pc:picChg chg="add mod">
          <ac:chgData name="Roberto Barbera" userId="149b0752-b7a0-436d-96d3-e0a5f95ad0d9" providerId="ADAL" clId="{E5958BC2-900D-4154-BE0C-6F1FCAA3823A}" dt="2019-12-05T13:54:55.757" v="1205" actId="1076"/>
          <ac:picMkLst>
            <pc:docMk/>
            <pc:sldMk cId="1678296025" sldId="716"/>
            <ac:picMk id="3" creationId="{5A4B6306-7024-435B-BE63-C11F7039FE57}"/>
          </ac:picMkLst>
        </pc:picChg>
        <pc:picChg chg="add">
          <ac:chgData name="Roberto Barbera" userId="149b0752-b7a0-436d-96d3-e0a5f95ad0d9" providerId="ADAL" clId="{E5958BC2-900D-4154-BE0C-6F1FCAA3823A}" dt="2019-12-05T13:55:26.368" v="1206"/>
          <ac:picMkLst>
            <pc:docMk/>
            <pc:sldMk cId="1678296025" sldId="716"/>
            <ac:picMk id="5" creationId="{AE7F0960-36AD-4816-BB5F-770C3E2DF3D7}"/>
          </ac:picMkLst>
        </pc:picChg>
        <pc:picChg chg="add mod">
          <ac:chgData name="Roberto Barbera" userId="149b0752-b7a0-436d-96d3-e0a5f95ad0d9" providerId="ADAL" clId="{E5958BC2-900D-4154-BE0C-6F1FCAA3823A}" dt="2019-12-05T13:56:01.279" v="1208" actId="1076"/>
          <ac:picMkLst>
            <pc:docMk/>
            <pc:sldMk cId="1678296025" sldId="716"/>
            <ac:picMk id="6" creationId="{2228E35D-31B5-458C-9500-6D7522563FE5}"/>
          </ac:picMkLst>
        </pc:picChg>
        <pc:picChg chg="add mod">
          <ac:chgData name="Roberto Barbera" userId="149b0752-b7a0-436d-96d3-e0a5f95ad0d9" providerId="ADAL" clId="{E5958BC2-900D-4154-BE0C-6F1FCAA3823A}" dt="2019-12-05T13:56:52.204" v="1210" actId="1076"/>
          <ac:picMkLst>
            <pc:docMk/>
            <pc:sldMk cId="1678296025" sldId="716"/>
            <ac:picMk id="7" creationId="{490210DF-D871-411E-B7C3-77219D9D1548}"/>
          </ac:picMkLst>
        </pc:picChg>
        <pc:picChg chg="add mod">
          <ac:chgData name="Roberto Barbera" userId="149b0752-b7a0-436d-96d3-e0a5f95ad0d9" providerId="ADAL" clId="{E5958BC2-900D-4154-BE0C-6F1FCAA3823A}" dt="2019-12-05T13:58:21.331" v="1212" actId="1076"/>
          <ac:picMkLst>
            <pc:docMk/>
            <pc:sldMk cId="1678296025" sldId="716"/>
            <ac:picMk id="8" creationId="{B560F659-0C7C-46EC-AB2F-F5786D1DAA5C}"/>
          </ac:picMkLst>
        </pc:picChg>
        <pc:picChg chg="add mod">
          <ac:chgData name="Roberto Barbera" userId="149b0752-b7a0-436d-96d3-e0a5f95ad0d9" providerId="ADAL" clId="{E5958BC2-900D-4154-BE0C-6F1FCAA3823A}" dt="2019-12-05T13:58:55.466" v="1217" actId="1076"/>
          <ac:picMkLst>
            <pc:docMk/>
            <pc:sldMk cId="1678296025" sldId="716"/>
            <ac:picMk id="9" creationId="{FEEA698F-D73F-4AE2-A30A-6CB8796F42B0}"/>
          </ac:picMkLst>
        </pc:picChg>
        <pc:picChg chg="add mod">
          <ac:chgData name="Roberto Barbera" userId="149b0752-b7a0-436d-96d3-e0a5f95ad0d9" providerId="ADAL" clId="{E5958BC2-900D-4154-BE0C-6F1FCAA3823A}" dt="2019-12-05T13:59:45.920" v="1224" actId="1076"/>
          <ac:picMkLst>
            <pc:docMk/>
            <pc:sldMk cId="1678296025" sldId="716"/>
            <ac:picMk id="10" creationId="{99A0B11E-E4B4-4C3F-BAC3-1E9664E6F8C1}"/>
          </ac:picMkLst>
        </pc:picChg>
      </pc:sldChg>
    </pc:docChg>
  </pc:docChgLst>
  <pc:docChgLst>
    <pc:chgData name="Roberto Barbera" userId="149b0752-b7a0-436d-96d3-e0a5f95ad0d9" providerId="ADAL" clId="{B4644B44-D7C0-4C57-9123-A0FD62E7C800}"/>
    <pc:docChg chg="custSel addSld modSld sldOrd">
      <pc:chgData name="Roberto Barbera" userId="149b0752-b7a0-436d-96d3-e0a5f95ad0d9" providerId="ADAL" clId="{B4644B44-D7C0-4C57-9123-A0FD62E7C800}" dt="2019-11-24T11:24:59.637" v="56"/>
      <pc:docMkLst>
        <pc:docMk/>
      </pc:docMkLst>
      <pc:sldChg chg="addSp delSp modSp delAnim modAnim">
        <pc:chgData name="Roberto Barbera" userId="149b0752-b7a0-436d-96d3-e0a5f95ad0d9" providerId="ADAL" clId="{B4644B44-D7C0-4C57-9123-A0FD62E7C800}" dt="2019-11-24T11:21:25.775" v="53" actId="478"/>
        <pc:sldMkLst>
          <pc:docMk/>
          <pc:sldMk cId="2107458675" sldId="664"/>
        </pc:sldMkLst>
        <pc:spChg chg="del">
          <ac:chgData name="Roberto Barbera" userId="149b0752-b7a0-436d-96d3-e0a5f95ad0d9" providerId="ADAL" clId="{B4644B44-D7C0-4C57-9123-A0FD62E7C800}" dt="2019-11-24T11:21:25.775" v="53" actId="478"/>
          <ac:spMkLst>
            <pc:docMk/>
            <pc:sldMk cId="2107458675" sldId="664"/>
            <ac:spMk id="3" creationId="{7D21D4BB-7E53-4AAC-9AFA-D743354FF0F9}"/>
          </ac:spMkLst>
        </pc:spChg>
        <pc:spChg chg="del">
          <ac:chgData name="Roberto Barbera" userId="149b0752-b7a0-436d-96d3-e0a5f95ad0d9" providerId="ADAL" clId="{B4644B44-D7C0-4C57-9123-A0FD62E7C800}" dt="2019-11-24T11:20:37.493" v="51" actId="478"/>
          <ac:spMkLst>
            <pc:docMk/>
            <pc:sldMk cId="2107458675" sldId="664"/>
            <ac:spMk id="6" creationId="{F16A39A8-C9EB-4D8E-A8CE-D0E360E21038}"/>
          </ac:spMkLst>
        </pc:spChg>
        <pc:picChg chg="add del mod">
          <ac:chgData name="Roberto Barbera" userId="149b0752-b7a0-436d-96d3-e0a5f95ad0d9" providerId="ADAL" clId="{B4644B44-D7C0-4C57-9123-A0FD62E7C800}" dt="2019-11-24T11:20:35.044" v="50" actId="478"/>
          <ac:picMkLst>
            <pc:docMk/>
            <pc:sldMk cId="2107458675" sldId="664"/>
            <ac:picMk id="7" creationId="{215C6875-E15D-4A3A-9351-66C05D99A2FA}"/>
          </ac:picMkLst>
        </pc:picChg>
      </pc:sldChg>
      <pc:sldChg chg="delSp delAnim">
        <pc:chgData name="Roberto Barbera" userId="149b0752-b7a0-436d-96d3-e0a5f95ad0d9" providerId="ADAL" clId="{B4644B44-D7C0-4C57-9123-A0FD62E7C800}" dt="2019-11-24T11:14:34.432" v="1" actId="478"/>
        <pc:sldMkLst>
          <pc:docMk/>
          <pc:sldMk cId="4163463911" sldId="668"/>
        </pc:sldMkLst>
        <pc:spChg chg="del">
          <ac:chgData name="Roberto Barbera" userId="149b0752-b7a0-436d-96d3-e0a5f95ad0d9" providerId="ADAL" clId="{B4644B44-D7C0-4C57-9123-A0FD62E7C800}" dt="2019-11-24T11:14:34.432" v="1" actId="478"/>
          <ac:spMkLst>
            <pc:docMk/>
            <pc:sldMk cId="4163463911" sldId="668"/>
            <ac:spMk id="19" creationId="{ABF498C8-E63D-485C-BB9E-7161781DC73C}"/>
          </ac:spMkLst>
        </pc:spChg>
      </pc:sldChg>
      <pc:sldChg chg="modTransition">
        <pc:chgData name="Roberto Barbera" userId="149b0752-b7a0-436d-96d3-e0a5f95ad0d9" providerId="ADAL" clId="{B4644B44-D7C0-4C57-9123-A0FD62E7C800}" dt="2019-11-24T11:24:16.375" v="55"/>
        <pc:sldMkLst>
          <pc:docMk/>
          <pc:sldMk cId="1639640605" sldId="680"/>
        </pc:sldMkLst>
      </pc:sldChg>
      <pc:sldChg chg="add modAnim">
        <pc:chgData name="Roberto Barbera" userId="149b0752-b7a0-436d-96d3-e0a5f95ad0d9" providerId="ADAL" clId="{B4644B44-D7C0-4C57-9123-A0FD62E7C800}" dt="2019-11-24T11:16:23.403" v="8"/>
        <pc:sldMkLst>
          <pc:docMk/>
          <pc:sldMk cId="2246297462" sldId="681"/>
        </pc:sldMkLst>
      </pc:sldChg>
      <pc:sldChg chg="addSp delSp modSp add ord modTransition modAnim">
        <pc:chgData name="Roberto Barbera" userId="149b0752-b7a0-436d-96d3-e0a5f95ad0d9" providerId="ADAL" clId="{B4644B44-D7C0-4C57-9123-A0FD62E7C800}" dt="2019-11-24T11:24:59.637" v="56"/>
        <pc:sldMkLst>
          <pc:docMk/>
          <pc:sldMk cId="3601115957" sldId="682"/>
        </pc:sldMkLst>
        <pc:spChg chg="add mod">
          <ac:chgData name="Roberto Barbera" userId="149b0752-b7a0-436d-96d3-e0a5f95ad0d9" providerId="ADAL" clId="{B4644B44-D7C0-4C57-9123-A0FD62E7C800}" dt="2019-11-24T11:20:28.313" v="48" actId="1076"/>
          <ac:spMkLst>
            <pc:docMk/>
            <pc:sldMk cId="3601115957" sldId="682"/>
            <ac:spMk id="8" creationId="{58E57004-6F7B-49C7-AEC2-34917999321E}"/>
          </ac:spMkLst>
        </pc:spChg>
        <pc:picChg chg="del">
          <ac:chgData name="Roberto Barbera" userId="149b0752-b7a0-436d-96d3-e0a5f95ad0d9" providerId="ADAL" clId="{B4644B44-D7C0-4C57-9123-A0FD62E7C800}" dt="2019-11-24T11:19:08.461" v="13" actId="478"/>
          <ac:picMkLst>
            <pc:docMk/>
            <pc:sldMk cId="3601115957" sldId="682"/>
            <ac:picMk id="5" creationId="{B3BE2072-46E2-4B21-9EE9-012B724A02D2}"/>
          </ac:picMkLst>
        </pc:picChg>
        <pc:picChg chg="mod">
          <ac:chgData name="Roberto Barbera" userId="149b0752-b7a0-436d-96d3-e0a5f95ad0d9" providerId="ADAL" clId="{B4644B44-D7C0-4C57-9123-A0FD62E7C800}" dt="2019-11-24T11:20:30.360" v="49" actId="1076"/>
          <ac:picMkLst>
            <pc:docMk/>
            <pc:sldMk cId="3601115957" sldId="682"/>
            <ac:picMk id="7" creationId="{215C6875-E15D-4A3A-9351-66C05D99A2F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9F564-DC57-4192-8078-79C90AA5E388}" type="datetimeFigureOut">
              <a:rPr lang="it-IT" smtClean="0"/>
              <a:t>13/12/2019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B7ADB-F32C-45E7-8989-D778B87DF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81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826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549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289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460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2847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0969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389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5376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5576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62887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01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112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37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7253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1891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399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047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395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704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5575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185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55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157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152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026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962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606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386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639C6055-D158-4D21-AF18-7BA659A618B4}" type="datetime1">
              <a:rPr lang="it-IT" smtClean="0"/>
              <a:t>13/12/2019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3" name="Rettangolo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Rettangolo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ttangolo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2103-6AD1-4CDE-AAC8-9529DFC86523}" type="datetime1">
              <a:rPr lang="it-IT" smtClean="0"/>
              <a:t>13/12/2019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EBDC-21DD-4A81-8B9D-925CA4A0CD06}" type="datetime1">
              <a:rPr lang="it-IT" smtClean="0"/>
              <a:t>13/12/2019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Triangolo isoscele 7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dirty="0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84B8-676E-43AF-99E4-B168536AA7D0}" type="datetime1">
              <a:rPr lang="it-IT" smtClean="0"/>
              <a:t>13/12/2019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1D8CAF5-D8A0-4655-B07B-B121751DD8FB}" type="datetime1">
              <a:rPr lang="it-IT" smtClean="0"/>
              <a:t>13/12/2019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ttangolo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7F2C-A2A8-4201-808C-B053030B1926}" type="datetime1">
              <a:rPr lang="it-IT" smtClean="0"/>
              <a:t>13/12/2019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6197604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908-86C6-4ECD-872F-61B04B34631B}" type="datetime1">
              <a:rPr lang="it-IT" smtClean="0"/>
              <a:t>13/12/2019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B128-A84B-4F68-A6F3-05210B74F8DE}" type="datetime1">
              <a:rPr lang="it-IT" smtClean="0"/>
              <a:t>13/12/2019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E79A-18EE-4229-829B-223C70D83055}" type="datetime1">
              <a:rPr lang="it-IT" smtClean="0"/>
              <a:t>13/12/2019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F7B77-9F97-4D9D-B75F-11A7A0AF7E6D}" type="datetime1">
              <a:rPr lang="it-IT" smtClean="0"/>
              <a:t>13/12/2019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B355-0DE0-4AB9-A595-4E9AE7C838DA}" type="datetime1">
              <a:rPr lang="it-IT" smtClean="0"/>
              <a:t>13/12/2019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ttangolo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C56BF6-77C5-4CD1-A246-4973B9ED7BB4}" type="datetime1">
              <a:rPr lang="it-IT" smtClean="0"/>
              <a:t>13/12/2019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Triangolo isoscele 9"/>
          <p:cNvSpPr>
            <a:spLocks noChangeAspect="1"/>
          </p:cNvSpPr>
          <p:nvPr/>
        </p:nvSpPr>
        <p:spPr>
          <a:xfrm rot="5400000">
            <a:off x="590612" y="6447425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13" indent="-274313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6" indent="-274313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39" indent="-228594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53" indent="-228594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228594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879" indent="-182875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754" indent="-182875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30" indent="-182875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05" indent="-182875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jpg"/><Relationship Id="rId18" Type="http://schemas.openxmlformats.org/officeDocument/2006/relationships/image" Target="../media/image45.jpg"/><Relationship Id="rId26" Type="http://schemas.openxmlformats.org/officeDocument/2006/relationships/image" Target="../media/image53.jpg"/><Relationship Id="rId3" Type="http://schemas.openxmlformats.org/officeDocument/2006/relationships/image" Target="../media/image30.jpg"/><Relationship Id="rId21" Type="http://schemas.openxmlformats.org/officeDocument/2006/relationships/image" Target="../media/image48.jpg"/><Relationship Id="rId34" Type="http://schemas.openxmlformats.org/officeDocument/2006/relationships/image" Target="../media/image61.jp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17" Type="http://schemas.openxmlformats.org/officeDocument/2006/relationships/image" Target="../media/image44.jpg"/><Relationship Id="rId25" Type="http://schemas.openxmlformats.org/officeDocument/2006/relationships/image" Target="../media/image52.jpg"/><Relationship Id="rId33" Type="http://schemas.openxmlformats.org/officeDocument/2006/relationships/image" Target="../media/image60.jp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3.jpg"/><Relationship Id="rId20" Type="http://schemas.openxmlformats.org/officeDocument/2006/relationships/image" Target="../media/image47.jpg"/><Relationship Id="rId29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24" Type="http://schemas.openxmlformats.org/officeDocument/2006/relationships/image" Target="../media/image51.jpg"/><Relationship Id="rId32" Type="http://schemas.openxmlformats.org/officeDocument/2006/relationships/image" Target="../media/image59.jpg"/><Relationship Id="rId5" Type="http://schemas.openxmlformats.org/officeDocument/2006/relationships/image" Target="../media/image32.png"/><Relationship Id="rId15" Type="http://schemas.openxmlformats.org/officeDocument/2006/relationships/image" Target="../media/image42.jpg"/><Relationship Id="rId23" Type="http://schemas.openxmlformats.org/officeDocument/2006/relationships/image" Target="../media/image50.jpg"/><Relationship Id="rId28" Type="http://schemas.openxmlformats.org/officeDocument/2006/relationships/image" Target="../media/image55.jpg"/><Relationship Id="rId10" Type="http://schemas.openxmlformats.org/officeDocument/2006/relationships/image" Target="../media/image37.jpg"/><Relationship Id="rId19" Type="http://schemas.openxmlformats.org/officeDocument/2006/relationships/image" Target="../media/image46.jpg"/><Relationship Id="rId31" Type="http://schemas.openxmlformats.org/officeDocument/2006/relationships/image" Target="../media/image58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Relationship Id="rId14" Type="http://schemas.openxmlformats.org/officeDocument/2006/relationships/image" Target="../media/image41.jpg"/><Relationship Id="rId22" Type="http://schemas.openxmlformats.org/officeDocument/2006/relationships/image" Target="../media/image49.jpg"/><Relationship Id="rId27" Type="http://schemas.openxmlformats.org/officeDocument/2006/relationships/image" Target="../media/image54.jpg"/><Relationship Id="rId30" Type="http://schemas.openxmlformats.org/officeDocument/2006/relationships/image" Target="../media/image5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5.png"/><Relationship Id="rId18" Type="http://schemas.openxmlformats.org/officeDocument/2006/relationships/image" Target="../media/image47.jpg"/><Relationship Id="rId26" Type="http://schemas.openxmlformats.org/officeDocument/2006/relationships/image" Target="../media/image43.jpg"/><Relationship Id="rId3" Type="http://schemas.openxmlformats.org/officeDocument/2006/relationships/image" Target="../media/image62.png"/><Relationship Id="rId21" Type="http://schemas.openxmlformats.org/officeDocument/2006/relationships/image" Target="../media/image41.jpg"/><Relationship Id="rId7" Type="http://schemas.openxmlformats.org/officeDocument/2006/relationships/image" Target="../media/image39.jpg"/><Relationship Id="rId12" Type="http://schemas.openxmlformats.org/officeDocument/2006/relationships/image" Target="../media/image49.jpg"/><Relationship Id="rId17" Type="http://schemas.openxmlformats.org/officeDocument/2006/relationships/image" Target="../media/image34.jpg"/><Relationship Id="rId25" Type="http://schemas.openxmlformats.org/officeDocument/2006/relationships/image" Target="../media/image53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2.jpg"/><Relationship Id="rId20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11" Type="http://schemas.openxmlformats.org/officeDocument/2006/relationships/image" Target="../media/image42.jpg"/><Relationship Id="rId24" Type="http://schemas.openxmlformats.org/officeDocument/2006/relationships/image" Target="../media/image51.jpg"/><Relationship Id="rId5" Type="http://schemas.openxmlformats.org/officeDocument/2006/relationships/image" Target="../media/image63.jpg"/><Relationship Id="rId15" Type="http://schemas.openxmlformats.org/officeDocument/2006/relationships/image" Target="../media/image33.jpg"/><Relationship Id="rId23" Type="http://schemas.openxmlformats.org/officeDocument/2006/relationships/image" Target="../media/image50.jpg"/><Relationship Id="rId10" Type="http://schemas.openxmlformats.org/officeDocument/2006/relationships/image" Target="../media/image45.jpg"/><Relationship Id="rId19" Type="http://schemas.openxmlformats.org/officeDocument/2006/relationships/image" Target="../media/image32.png"/><Relationship Id="rId4" Type="http://schemas.openxmlformats.org/officeDocument/2006/relationships/image" Target="../media/image35.jpg"/><Relationship Id="rId9" Type="http://schemas.openxmlformats.org/officeDocument/2006/relationships/image" Target="../media/image38.jpg"/><Relationship Id="rId14" Type="http://schemas.openxmlformats.org/officeDocument/2006/relationships/image" Target="../media/image66.png"/><Relationship Id="rId22" Type="http://schemas.openxmlformats.org/officeDocument/2006/relationships/image" Target="../media/image44.jpg"/><Relationship Id="rId27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44.jpg"/><Relationship Id="rId18" Type="http://schemas.openxmlformats.org/officeDocument/2006/relationships/image" Target="../media/image43.jpg"/><Relationship Id="rId26" Type="http://schemas.openxmlformats.org/officeDocument/2006/relationships/image" Target="../media/image34.jpg"/><Relationship Id="rId3" Type="http://schemas.openxmlformats.org/officeDocument/2006/relationships/image" Target="../media/image67.png"/><Relationship Id="rId21" Type="http://schemas.openxmlformats.org/officeDocument/2006/relationships/image" Target="../media/image41.jpg"/><Relationship Id="rId34" Type="http://schemas.openxmlformats.org/officeDocument/2006/relationships/image" Target="../media/image48.jpg"/><Relationship Id="rId7" Type="http://schemas.openxmlformats.org/officeDocument/2006/relationships/image" Target="../media/image71.png"/><Relationship Id="rId12" Type="http://schemas.openxmlformats.org/officeDocument/2006/relationships/image" Target="../media/image36.jpg"/><Relationship Id="rId17" Type="http://schemas.openxmlformats.org/officeDocument/2006/relationships/image" Target="../media/image58.jpg"/><Relationship Id="rId25" Type="http://schemas.openxmlformats.org/officeDocument/2006/relationships/image" Target="../media/image52.jpg"/><Relationship Id="rId33" Type="http://schemas.openxmlformats.org/officeDocument/2006/relationships/image" Target="../media/image51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7.jpg"/><Relationship Id="rId20" Type="http://schemas.openxmlformats.org/officeDocument/2006/relationships/image" Target="../media/image49.jpg"/><Relationship Id="rId29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53.jpg"/><Relationship Id="rId24" Type="http://schemas.openxmlformats.org/officeDocument/2006/relationships/image" Target="../media/image37.jpg"/><Relationship Id="rId32" Type="http://schemas.openxmlformats.org/officeDocument/2006/relationships/image" Target="../media/image30.jpg"/><Relationship Id="rId5" Type="http://schemas.openxmlformats.org/officeDocument/2006/relationships/image" Target="../media/image69.png"/><Relationship Id="rId15" Type="http://schemas.openxmlformats.org/officeDocument/2006/relationships/image" Target="../media/image73.png"/><Relationship Id="rId23" Type="http://schemas.openxmlformats.org/officeDocument/2006/relationships/image" Target="../media/image39.jpg"/><Relationship Id="rId28" Type="http://schemas.openxmlformats.org/officeDocument/2006/relationships/image" Target="../media/image63.jpg"/><Relationship Id="rId10" Type="http://schemas.openxmlformats.org/officeDocument/2006/relationships/image" Target="../media/image50.jpg"/><Relationship Id="rId19" Type="http://schemas.openxmlformats.org/officeDocument/2006/relationships/image" Target="../media/image60.jpg"/><Relationship Id="rId31" Type="http://schemas.openxmlformats.org/officeDocument/2006/relationships/image" Target="../media/image45.jpg"/><Relationship Id="rId4" Type="http://schemas.openxmlformats.org/officeDocument/2006/relationships/image" Target="../media/image68.png"/><Relationship Id="rId9" Type="http://schemas.openxmlformats.org/officeDocument/2006/relationships/image" Target="../media/image33.jpg"/><Relationship Id="rId14" Type="http://schemas.openxmlformats.org/officeDocument/2006/relationships/image" Target="../media/image38.jpg"/><Relationship Id="rId22" Type="http://schemas.openxmlformats.org/officeDocument/2006/relationships/image" Target="../media/image42.jpg"/><Relationship Id="rId27" Type="http://schemas.openxmlformats.org/officeDocument/2006/relationships/image" Target="../media/image46.jpg"/><Relationship Id="rId30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hyperlink" Target="https://youtu.be/bJ3P-h76HlQ" TargetMode="External"/><Relationship Id="rId7" Type="http://schemas.openxmlformats.org/officeDocument/2006/relationships/hyperlink" Target="https://www.youtube.com/playlist?list=PLpDEU1mUCxGbiIy04GW2ulkPmEOHtMGGU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hyperlink" Target="https://www.youtube.com/playlist?list=PLpDEU1mUCxGbCCOeKVe7tdCVscXYtiH-X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9" Type="http://schemas.openxmlformats.org/officeDocument/2006/relationships/image" Target="../media/image140.png"/><Relationship Id="rId3" Type="http://schemas.openxmlformats.org/officeDocument/2006/relationships/image" Target="../media/image104.png"/><Relationship Id="rId21" Type="http://schemas.openxmlformats.org/officeDocument/2006/relationships/image" Target="../media/image122.png"/><Relationship Id="rId34" Type="http://schemas.openxmlformats.org/officeDocument/2006/relationships/image" Target="../media/image135.png"/><Relationship Id="rId42" Type="http://schemas.openxmlformats.org/officeDocument/2006/relationships/image" Target="../media/image143.png"/><Relationship Id="rId47" Type="http://schemas.openxmlformats.org/officeDocument/2006/relationships/image" Target="../media/image147.png"/><Relationship Id="rId50" Type="http://schemas.openxmlformats.org/officeDocument/2006/relationships/image" Target="../media/image150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33" Type="http://schemas.openxmlformats.org/officeDocument/2006/relationships/image" Target="../media/image134.png"/><Relationship Id="rId38" Type="http://schemas.openxmlformats.org/officeDocument/2006/relationships/image" Target="../media/image139.png"/><Relationship Id="rId46" Type="http://schemas.openxmlformats.org/officeDocument/2006/relationships/image" Target="../media/image14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29" Type="http://schemas.openxmlformats.org/officeDocument/2006/relationships/image" Target="../media/image130.png"/><Relationship Id="rId41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32" Type="http://schemas.openxmlformats.org/officeDocument/2006/relationships/image" Target="../media/image133.png"/><Relationship Id="rId37" Type="http://schemas.openxmlformats.org/officeDocument/2006/relationships/image" Target="../media/image138.png"/><Relationship Id="rId40" Type="http://schemas.openxmlformats.org/officeDocument/2006/relationships/image" Target="../media/image141.png"/><Relationship Id="rId45" Type="http://schemas.openxmlformats.org/officeDocument/2006/relationships/image" Target="../media/image95.png"/><Relationship Id="rId53" Type="http://schemas.openxmlformats.org/officeDocument/2006/relationships/image" Target="../media/image153.png"/><Relationship Id="rId5" Type="http://schemas.openxmlformats.org/officeDocument/2006/relationships/image" Target="../media/image106.png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36" Type="http://schemas.openxmlformats.org/officeDocument/2006/relationships/image" Target="../media/image137.png"/><Relationship Id="rId49" Type="http://schemas.openxmlformats.org/officeDocument/2006/relationships/image" Target="../media/image149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31" Type="http://schemas.openxmlformats.org/officeDocument/2006/relationships/image" Target="../media/image132.png"/><Relationship Id="rId44" Type="http://schemas.openxmlformats.org/officeDocument/2006/relationships/image" Target="../media/image145.png"/><Relationship Id="rId52" Type="http://schemas.openxmlformats.org/officeDocument/2006/relationships/image" Target="../media/image152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Relationship Id="rId30" Type="http://schemas.openxmlformats.org/officeDocument/2006/relationships/image" Target="../media/image131.png"/><Relationship Id="rId35" Type="http://schemas.openxmlformats.org/officeDocument/2006/relationships/image" Target="../media/image136.png"/><Relationship Id="rId43" Type="http://schemas.openxmlformats.org/officeDocument/2006/relationships/image" Target="../media/image144.png"/><Relationship Id="rId48" Type="http://schemas.openxmlformats.org/officeDocument/2006/relationships/image" Target="../media/image148.png"/><Relationship Id="rId8" Type="http://schemas.openxmlformats.org/officeDocument/2006/relationships/image" Target="../media/image109.png"/><Relationship Id="rId51" Type="http://schemas.openxmlformats.org/officeDocument/2006/relationships/image" Target="../media/image1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image" Target="../media/image154.png"/><Relationship Id="rId7" Type="http://schemas.openxmlformats.org/officeDocument/2006/relationships/hyperlink" Target="https://youtu.be/AlhWfh3o0Pw" TargetMode="External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11" Type="http://schemas.openxmlformats.org/officeDocument/2006/relationships/hyperlink" Target="https://youtu.be/t-ycVM4fM14" TargetMode="External"/><Relationship Id="rId5" Type="http://schemas.openxmlformats.org/officeDocument/2006/relationships/image" Target="../media/image155.png"/><Relationship Id="rId10" Type="http://schemas.openxmlformats.org/officeDocument/2006/relationships/image" Target="../media/image158.png"/><Relationship Id="rId4" Type="http://schemas.openxmlformats.org/officeDocument/2006/relationships/hyperlink" Target="https://youtu.be/E6hoFqu-z68" TargetMode="External"/><Relationship Id="rId9" Type="http://schemas.openxmlformats.org/officeDocument/2006/relationships/hyperlink" Target="https://youtu.be/4J2geQpLgyQ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35564" y="3573016"/>
            <a:ext cx="8784975" cy="13506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it-IT" sz="2600" b="1" dirty="0">
                <a:latin typeface="Lato Regular"/>
              </a:rPr>
              <a:t>Tecnologie Digitali per la Fisica</a:t>
            </a:r>
            <a:br>
              <a:rPr lang="it-IT" sz="2800" b="1" dirty="0">
                <a:latin typeface="Lato Regular"/>
              </a:rPr>
            </a:br>
            <a:r>
              <a:rPr lang="it-IT" sz="2000" dirty="0">
                <a:latin typeface="Lato Regular"/>
              </a:rPr>
              <a:t>Roberto Barbera (roberto.barbera@ct.infn.it)     </a:t>
            </a:r>
            <a:br>
              <a:rPr lang="it-IT" sz="2000" dirty="0">
                <a:latin typeface="Lato Regular"/>
              </a:rPr>
            </a:br>
            <a:r>
              <a:rPr lang="it-IT" sz="2000" dirty="0">
                <a:latin typeface="Lato Regular"/>
              </a:rPr>
              <a:t>Dipartimento di Fisica e Astronomia «E. Majorana» </a:t>
            </a:r>
            <a:br>
              <a:rPr lang="it-IT" sz="2000" dirty="0">
                <a:latin typeface="Lato Regular"/>
              </a:rPr>
            </a:br>
            <a:r>
              <a:rPr lang="it-IT" sz="2000" dirty="0">
                <a:latin typeface="Lato Regular"/>
              </a:rPr>
              <a:t>Università degli Studi di Catania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783632" y="5127848"/>
            <a:ext cx="8136904" cy="533400"/>
          </a:xfrm>
        </p:spPr>
        <p:txBody>
          <a:bodyPr>
            <a:normAutofit/>
          </a:bodyPr>
          <a:lstStyle/>
          <a:p>
            <a:r>
              <a:rPr lang="it-IT" dirty="0">
                <a:latin typeface="Lato Regular"/>
              </a:rPr>
              <a:t>Incontro con l’EAB del DFA, Catania, 12 dicembre 2019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5" y="188642"/>
            <a:ext cx="1944216" cy="88373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1A15D2E-9977-4246-8182-560F7E012A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1" y="6383933"/>
            <a:ext cx="1227411" cy="42944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156DB41-5C76-4F8A-B099-7C3DBF91E0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5" y="224524"/>
            <a:ext cx="3240360" cy="8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5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5400" y="-18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chemeClr val="tx1"/>
                </a:solidFill>
                <a:latin typeface="Lato Regular"/>
              </a:rPr>
              <a:t>Dati a «5 stelle»</a:t>
            </a:r>
            <a:br>
              <a:rPr lang="it-IT" sz="3600" dirty="0">
                <a:solidFill>
                  <a:schemeClr val="tx1"/>
                </a:solidFill>
                <a:latin typeface="Lato Regular"/>
              </a:rPr>
            </a:br>
            <a:r>
              <a:rPr lang="it-IT" sz="2700" dirty="0">
                <a:solidFill>
                  <a:schemeClr val="tx1"/>
                </a:solidFill>
                <a:latin typeface="Lato Regular"/>
              </a:rPr>
              <a:t>(http://5stardata.info) 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10</a:t>
            </a:fld>
            <a:endParaRPr lang="it-IT" dirty="0">
              <a:latin typeface="Lato Regular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8478" y="17207"/>
            <a:ext cx="1623131" cy="108012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41" y="1196753"/>
            <a:ext cx="8620643" cy="506291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7958" y="3429003"/>
            <a:ext cx="2650289" cy="265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4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1384" y="-306288"/>
            <a:ext cx="10919816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ato Regular"/>
              </a:rPr>
              <a:t>In 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sintesi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…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11</a:t>
            </a:fld>
            <a:endParaRPr lang="it-IT" dirty="0">
              <a:latin typeface="Lato Regular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363E2B7-50B6-41A6-A1C1-64E732B3C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095" y="54575"/>
            <a:ext cx="8431499" cy="674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31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2704" y="-306288"/>
            <a:ext cx="11037912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Obiettivo: approccio multidisciplinare a…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12</a:t>
            </a:fld>
            <a:endParaRPr lang="it-IT" dirty="0">
              <a:latin typeface="Lato Regular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31127DA-251B-40A1-9382-A4D57BF86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665" y="1196752"/>
            <a:ext cx="9083833" cy="511256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03933D9-14F4-459A-AA66-23DBB5262334}"/>
              </a:ext>
            </a:extLst>
          </p:cNvPr>
          <p:cNvSpPr/>
          <p:nvPr/>
        </p:nvSpPr>
        <p:spPr>
          <a:xfrm>
            <a:off x="8953583" y="4653136"/>
            <a:ext cx="1534907" cy="1512168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77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1424" y="-378296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tx1"/>
                </a:solidFill>
                <a:latin typeface="Lato Regular"/>
              </a:rPr>
              <a:t>Progetti… «nel tempo»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13</a:t>
            </a:fld>
            <a:endParaRPr lang="it-IT" dirty="0">
              <a:latin typeface="Lato Regular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76B88A77-60C1-4240-8453-9B4A6DCDBEE2}"/>
              </a:ext>
            </a:extLst>
          </p:cNvPr>
          <p:cNvGrpSpPr/>
          <p:nvPr/>
        </p:nvGrpSpPr>
        <p:grpSpPr>
          <a:xfrm>
            <a:off x="3529605" y="-19644"/>
            <a:ext cx="8667051" cy="3278165"/>
            <a:chOff x="767750" y="-19645"/>
            <a:chExt cx="8667051" cy="3278165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50D7CDB7-44A8-422C-B93E-6E104B172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3614" y="1696121"/>
              <a:ext cx="1189138" cy="466764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0E93A4B-AC66-4D83-82FD-C5655654C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74321" y="1320545"/>
              <a:ext cx="1152780" cy="555042"/>
            </a:xfrm>
            <a:prstGeom prst="rect">
              <a:avLst/>
            </a:prstGeom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14FC2636-1429-492A-B0AE-A8E9632AFFA6}"/>
                </a:ext>
              </a:extLst>
            </p:cNvPr>
            <p:cNvGrpSpPr/>
            <p:nvPr/>
          </p:nvGrpSpPr>
          <p:grpSpPr>
            <a:xfrm>
              <a:off x="767750" y="-19645"/>
              <a:ext cx="8667051" cy="3278165"/>
              <a:chOff x="767750" y="-19645"/>
              <a:chExt cx="8667051" cy="3278165"/>
            </a:xfrm>
          </p:grpSpPr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FB8DC81B-BDFA-4B08-B71A-770F2029DB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200000">
                <a:off x="8457717" y="2069029"/>
                <a:ext cx="1182106" cy="772063"/>
              </a:xfrm>
              <a:prstGeom prst="rect">
                <a:avLst/>
              </a:prstGeom>
            </p:spPr>
          </p:pic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F53CDF92-1C4D-4F46-AC33-1D671EAB6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99416" y="27049"/>
                <a:ext cx="1101952" cy="1101952"/>
              </a:xfrm>
              <a:prstGeom prst="rect">
                <a:avLst/>
              </a:prstGeom>
            </p:spPr>
          </p:pic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A46D3E54-BC49-4BA4-8FE1-AF60C9601F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10889" y="2137938"/>
                <a:ext cx="1083842" cy="1120582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F73561C4-A455-4411-9BDC-2FE662F22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97462" y="395016"/>
                <a:ext cx="1123714" cy="1123714"/>
              </a:xfrm>
              <a:prstGeom prst="rect">
                <a:avLst/>
              </a:prstGeom>
            </p:spPr>
          </p:pic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D86B8EDD-8EC2-416B-B999-D514501651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3291" y="2389216"/>
                <a:ext cx="1228390" cy="295028"/>
              </a:xfrm>
              <a:prstGeom prst="rect">
                <a:avLst/>
              </a:prstGeom>
            </p:spPr>
          </p:pic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CABC3E21-D0B3-4D00-91D2-E59950CBC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16189" y="1826764"/>
                <a:ext cx="1189139" cy="838343"/>
              </a:xfrm>
              <a:prstGeom prst="rect">
                <a:avLst/>
              </a:prstGeom>
            </p:spPr>
          </p:pic>
          <p:pic>
            <p:nvPicPr>
              <p:cNvPr id="15" name="Immagine 14">
                <a:extLst>
                  <a:ext uri="{FF2B5EF4-FFF2-40B4-BE49-F238E27FC236}">
                    <a16:creationId xmlns:a16="http://schemas.microsoft.com/office/drawing/2014/main" id="{1602FE92-E44C-4F61-A1CC-01D385EC68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49998" y="1416440"/>
                <a:ext cx="1056106" cy="706631"/>
              </a:xfrm>
              <a:prstGeom prst="rect">
                <a:avLst/>
              </a:prstGeom>
            </p:spPr>
          </p:pic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EB10D339-CFF2-4422-8248-E48302F82F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00177" y="2129190"/>
                <a:ext cx="1478852" cy="511305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5BC02A23-4FD4-433D-B80E-B28BF4CD8B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7750" y="2487316"/>
                <a:ext cx="1042334" cy="736583"/>
              </a:xfrm>
              <a:prstGeom prst="rect">
                <a:avLst/>
              </a:prstGeom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E2121A1C-C23E-4F2F-85FF-6F45C81F5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484273" y="2608904"/>
                <a:ext cx="1042334" cy="594999"/>
              </a:xfrm>
              <a:prstGeom prst="rect">
                <a:avLst/>
              </a:prstGeom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id="{F576AED5-477C-47F7-AAD3-6B12FD8569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49686" y="2615257"/>
                <a:ext cx="1042334" cy="594999"/>
              </a:xfrm>
              <a:prstGeom prst="rect">
                <a:avLst/>
              </a:prstGeom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52A42779-D65F-42E1-BB51-F5F30C80C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607882" y="2614939"/>
                <a:ext cx="1042334" cy="594999"/>
              </a:xfrm>
              <a:prstGeom prst="rect">
                <a:avLst/>
              </a:prstGeom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id="{470B366D-6B96-43B6-8C8E-076940214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68068" y="1091215"/>
                <a:ext cx="1073806" cy="510058"/>
              </a:xfrm>
              <a:prstGeom prst="rect">
                <a:avLst/>
              </a:prstGeom>
            </p:spPr>
          </p:pic>
          <p:pic>
            <p:nvPicPr>
              <p:cNvPr id="22" name="Immagine 21">
                <a:extLst>
                  <a:ext uri="{FF2B5EF4-FFF2-40B4-BE49-F238E27FC236}">
                    <a16:creationId xmlns:a16="http://schemas.microsoft.com/office/drawing/2014/main" id="{DCC5C517-41D8-440F-97DF-796A138E99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58981" y="758066"/>
                <a:ext cx="979385" cy="313507"/>
              </a:xfrm>
              <a:prstGeom prst="rect">
                <a:avLst/>
              </a:prstGeom>
            </p:spPr>
          </p:pic>
          <p:pic>
            <p:nvPicPr>
              <p:cNvPr id="23" name="Immagine 22">
                <a:extLst>
                  <a:ext uri="{FF2B5EF4-FFF2-40B4-BE49-F238E27FC236}">
                    <a16:creationId xmlns:a16="http://schemas.microsoft.com/office/drawing/2014/main" id="{06EE5209-1371-4514-BFE2-6600ADBDFA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58981" y="-5921"/>
                <a:ext cx="661182" cy="743830"/>
              </a:xfrm>
              <a:prstGeom prst="rect">
                <a:avLst/>
              </a:prstGeom>
            </p:spPr>
          </p:pic>
          <p:pic>
            <p:nvPicPr>
              <p:cNvPr id="24" name="Immagine 23">
                <a:extLst>
                  <a:ext uri="{FF2B5EF4-FFF2-40B4-BE49-F238E27FC236}">
                    <a16:creationId xmlns:a16="http://schemas.microsoft.com/office/drawing/2014/main" id="{CEC9A14E-A1E2-4224-91A3-AA2887EC93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40481" y="104309"/>
                <a:ext cx="1957757" cy="597936"/>
              </a:xfrm>
              <a:prstGeom prst="rect">
                <a:avLst/>
              </a:prstGeom>
            </p:spPr>
          </p:pic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097E70A8-901C-4C23-A460-2A85410D0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261646" y="754007"/>
                <a:ext cx="1073806" cy="510058"/>
              </a:xfrm>
              <a:prstGeom prst="rect">
                <a:avLst/>
              </a:prstGeom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30975636-3D95-49ED-9883-2C84F9CCC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507041" y="2164578"/>
                <a:ext cx="1593587" cy="192191"/>
              </a:xfrm>
              <a:prstGeom prst="rect">
                <a:avLst/>
              </a:prstGeom>
            </p:spPr>
          </p:pic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518B9BA2-F1B0-46F7-B3F6-66C62E0B8A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44796" y="2640495"/>
                <a:ext cx="1042334" cy="341240"/>
              </a:xfrm>
              <a:prstGeom prst="rect">
                <a:avLst/>
              </a:prstGeom>
            </p:spPr>
          </p:pic>
          <p:pic>
            <p:nvPicPr>
              <p:cNvPr id="28" name="Immagine 27">
                <a:extLst>
                  <a:ext uri="{FF2B5EF4-FFF2-40B4-BE49-F238E27FC236}">
                    <a16:creationId xmlns:a16="http://schemas.microsoft.com/office/drawing/2014/main" id="{E6F3BC24-7255-4CE7-8CC0-549C4A465F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73216" y="767097"/>
                <a:ext cx="1066835" cy="634767"/>
              </a:xfrm>
              <a:prstGeom prst="rect">
                <a:avLst/>
              </a:prstGeom>
            </p:spPr>
          </p:pic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4A6A9BF8-9604-493E-958D-E40CC9A0BF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91269" y="0"/>
                <a:ext cx="815751" cy="815751"/>
              </a:xfrm>
              <a:prstGeom prst="rect">
                <a:avLst/>
              </a:prstGeom>
            </p:spPr>
          </p:pic>
          <p:pic>
            <p:nvPicPr>
              <p:cNvPr id="30" name="Immagine 29">
                <a:extLst>
                  <a:ext uri="{FF2B5EF4-FFF2-40B4-BE49-F238E27FC236}">
                    <a16:creationId xmlns:a16="http://schemas.microsoft.com/office/drawing/2014/main" id="{F238B7CB-A67F-4DB8-9F27-A1A07ADE10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532196" y="1311378"/>
                <a:ext cx="913113" cy="752761"/>
              </a:xfrm>
              <a:prstGeom prst="rect">
                <a:avLst/>
              </a:prstGeom>
            </p:spPr>
          </p:pic>
          <p:pic>
            <p:nvPicPr>
              <p:cNvPr id="31" name="Immagine 30">
                <a:extLst>
                  <a:ext uri="{FF2B5EF4-FFF2-40B4-BE49-F238E27FC236}">
                    <a16:creationId xmlns:a16="http://schemas.microsoft.com/office/drawing/2014/main" id="{4C5AD7E2-94F1-4A38-80F2-2D86EB360A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649881" y="-19645"/>
                <a:ext cx="992343" cy="660359"/>
              </a:xfrm>
              <a:prstGeom prst="rect">
                <a:avLst/>
              </a:prstGeom>
            </p:spPr>
          </p:pic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87E6E027-A1DF-44AA-896A-251330034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913725" y="2858431"/>
                <a:ext cx="1317648" cy="400086"/>
              </a:xfrm>
              <a:prstGeom prst="rect">
                <a:avLst/>
              </a:prstGeom>
            </p:spPr>
          </p:pic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437AAB2E-D3A9-48C2-8D52-AC3A3C09F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545308" y="1197621"/>
                <a:ext cx="997755" cy="997755"/>
              </a:xfrm>
              <a:prstGeom prst="rect">
                <a:avLst/>
              </a:prstGeom>
            </p:spPr>
          </p:pic>
        </p:grpSp>
      </p:grp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8CDCAAA3-6329-4889-A708-3CF3C6C84911}"/>
              </a:ext>
            </a:extLst>
          </p:cNvPr>
          <p:cNvSpPr txBox="1"/>
          <p:nvPr/>
        </p:nvSpPr>
        <p:spPr>
          <a:xfrm rot="16200000">
            <a:off x="-1296562" y="1604540"/>
            <a:ext cx="3314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International (FP6, FP7, H2020)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57B53E4-3FA9-4349-8A62-6DEF3E0698C2}"/>
              </a:ext>
            </a:extLst>
          </p:cNvPr>
          <p:cNvSpPr txBox="1"/>
          <p:nvPr/>
        </p:nvSpPr>
        <p:spPr>
          <a:xfrm rot="16200000">
            <a:off x="-1206154" y="5049231"/>
            <a:ext cx="3133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/>
              <a:t>National (PON, POR, PRIN, ...)</a:t>
            </a:r>
          </a:p>
        </p:txBody>
      </p:sp>
      <p:grpSp>
        <p:nvGrpSpPr>
          <p:cNvPr id="39" name="Gruppo 38">
            <a:extLst>
              <a:ext uri="{FF2B5EF4-FFF2-40B4-BE49-F238E27FC236}">
                <a16:creationId xmlns:a16="http://schemas.microsoft.com/office/drawing/2014/main" id="{67C2C4D1-E363-4AAD-B243-03D863A4F62C}"/>
              </a:ext>
            </a:extLst>
          </p:cNvPr>
          <p:cNvGrpSpPr/>
          <p:nvPr/>
        </p:nvGrpSpPr>
        <p:grpSpPr>
          <a:xfrm>
            <a:off x="2806995" y="3154690"/>
            <a:ext cx="9098119" cy="369333"/>
            <a:chOff x="45138" y="3211830"/>
            <a:chExt cx="9098118" cy="369332"/>
          </a:xfrm>
        </p:grpSpPr>
        <p:sp>
          <p:nvSpPr>
            <p:cNvPr id="40" name="CasellaDiTesto 39">
              <a:extLst>
                <a:ext uri="{FF2B5EF4-FFF2-40B4-BE49-F238E27FC236}">
                  <a16:creationId xmlns:a16="http://schemas.microsoft.com/office/drawing/2014/main" id="{913D6C5E-4D75-4F60-9686-81BDD30A4871}"/>
                </a:ext>
              </a:extLst>
            </p:cNvPr>
            <p:cNvSpPr txBox="1"/>
            <p:nvPr/>
          </p:nvSpPr>
          <p:spPr>
            <a:xfrm>
              <a:off x="45138" y="3219069"/>
              <a:ext cx="639919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2000</a:t>
              </a:r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E1329F3F-A170-4BE7-9D35-487F3C0E0F0C}"/>
                </a:ext>
              </a:extLst>
            </p:cNvPr>
            <p:cNvSpPr txBox="1"/>
            <p:nvPr/>
          </p:nvSpPr>
          <p:spPr>
            <a:xfrm>
              <a:off x="8503337" y="3220474"/>
              <a:ext cx="639919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2018</a:t>
              </a:r>
            </a:p>
          </p:txBody>
        </p:sp>
        <p:sp>
          <p:nvSpPr>
            <p:cNvPr id="42" name="Freccia a destra 41">
              <a:extLst>
                <a:ext uri="{FF2B5EF4-FFF2-40B4-BE49-F238E27FC236}">
                  <a16:creationId xmlns:a16="http://schemas.microsoft.com/office/drawing/2014/main" id="{8925A884-E2E9-41AA-BC8F-9A0390F1832C}"/>
                </a:ext>
              </a:extLst>
            </p:cNvPr>
            <p:cNvSpPr/>
            <p:nvPr/>
          </p:nvSpPr>
          <p:spPr>
            <a:xfrm>
              <a:off x="348650" y="3211830"/>
              <a:ext cx="8463880" cy="369332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CasellaDiTesto 42">
              <a:extLst>
                <a:ext uri="{FF2B5EF4-FFF2-40B4-BE49-F238E27FC236}">
                  <a16:creationId xmlns:a16="http://schemas.microsoft.com/office/drawing/2014/main" id="{6631E97C-6669-4553-995E-50C0099A1031}"/>
                </a:ext>
              </a:extLst>
            </p:cNvPr>
            <p:cNvSpPr txBox="1"/>
            <p:nvPr/>
          </p:nvSpPr>
          <p:spPr>
            <a:xfrm>
              <a:off x="3005440" y="3220474"/>
              <a:ext cx="639919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2006</a:t>
              </a:r>
            </a:p>
          </p:txBody>
        </p:sp>
        <p:sp>
          <p:nvSpPr>
            <p:cNvPr id="44" name="CasellaDiTesto 43">
              <a:extLst>
                <a:ext uri="{FF2B5EF4-FFF2-40B4-BE49-F238E27FC236}">
                  <a16:creationId xmlns:a16="http://schemas.microsoft.com/office/drawing/2014/main" id="{77670970-AD24-45AB-9097-2C732A4B0093}"/>
                </a:ext>
              </a:extLst>
            </p:cNvPr>
            <p:cNvSpPr txBox="1"/>
            <p:nvPr/>
          </p:nvSpPr>
          <p:spPr>
            <a:xfrm>
              <a:off x="5798239" y="3222879"/>
              <a:ext cx="639919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dirty="0"/>
                <a:t>2012</a:t>
              </a:r>
            </a:p>
          </p:txBody>
        </p:sp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D64246FC-7252-4291-A211-9F1C3190CF4F}"/>
              </a:ext>
            </a:extLst>
          </p:cNvPr>
          <p:cNvGrpSpPr/>
          <p:nvPr/>
        </p:nvGrpSpPr>
        <p:grpSpPr>
          <a:xfrm>
            <a:off x="4079780" y="3475936"/>
            <a:ext cx="8101655" cy="3359207"/>
            <a:chOff x="1353171" y="3475934"/>
            <a:chExt cx="8101655" cy="3359206"/>
          </a:xfrm>
        </p:grpSpPr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A89A2628-3B96-4937-9506-153B64C8C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436954" y="4484163"/>
              <a:ext cx="1358344" cy="1253856"/>
            </a:xfrm>
            <a:prstGeom prst="rect">
              <a:avLst/>
            </a:prstGeom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BC20B533-2CCF-40DC-89E3-F49772124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353171" y="3519842"/>
              <a:ext cx="1190998" cy="1253857"/>
            </a:xfrm>
            <a:prstGeom prst="rect">
              <a:avLst/>
            </a:prstGeom>
          </p:spPr>
        </p:pic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621BFF1B-6E1E-46BA-9938-AF53FC7D6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870580" y="3538068"/>
              <a:ext cx="1512517" cy="923225"/>
            </a:xfrm>
            <a:prstGeom prst="rect">
              <a:avLst/>
            </a:prstGeom>
          </p:spPr>
        </p:pic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97719460-7758-4079-BEDE-364836F95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361102" y="3475934"/>
              <a:ext cx="2084207" cy="823989"/>
            </a:xfrm>
            <a:prstGeom prst="rect">
              <a:avLst/>
            </a:prstGeom>
          </p:spPr>
        </p:pic>
        <p:pic>
          <p:nvPicPr>
            <p:cNvPr id="50" name="Immagine 49">
              <a:extLst>
                <a:ext uri="{FF2B5EF4-FFF2-40B4-BE49-F238E27FC236}">
                  <a16:creationId xmlns:a16="http://schemas.microsoft.com/office/drawing/2014/main" id="{2F3DF3A1-218C-4955-AE56-6AA746B6C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730685" y="4249035"/>
              <a:ext cx="1984685" cy="886492"/>
            </a:xfrm>
            <a:prstGeom prst="rect">
              <a:avLst/>
            </a:prstGeom>
          </p:spPr>
        </p:pic>
        <p:pic>
          <p:nvPicPr>
            <p:cNvPr id="51" name="Immagine 50">
              <a:extLst>
                <a:ext uri="{FF2B5EF4-FFF2-40B4-BE49-F238E27FC236}">
                  <a16:creationId xmlns:a16="http://schemas.microsoft.com/office/drawing/2014/main" id="{AF47297A-A669-4D1E-B111-CAE0E28D2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565306" y="5612346"/>
              <a:ext cx="1161494" cy="1222794"/>
            </a:xfrm>
            <a:prstGeom prst="rect">
              <a:avLst/>
            </a:prstGeom>
          </p:spPr>
        </p:pic>
        <p:pic>
          <p:nvPicPr>
            <p:cNvPr id="52" name="Immagine 51">
              <a:extLst>
                <a:ext uri="{FF2B5EF4-FFF2-40B4-BE49-F238E27FC236}">
                  <a16:creationId xmlns:a16="http://schemas.microsoft.com/office/drawing/2014/main" id="{A812DD13-5C30-400B-9EE9-D74A04C32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6365963" y="5046035"/>
              <a:ext cx="1560180" cy="591663"/>
            </a:xfrm>
            <a:prstGeom prst="rect">
              <a:avLst/>
            </a:prstGeom>
          </p:spPr>
        </p:pic>
        <p:pic>
          <p:nvPicPr>
            <p:cNvPr id="53" name="Immagine 52">
              <a:extLst>
                <a:ext uri="{FF2B5EF4-FFF2-40B4-BE49-F238E27FC236}">
                  <a16:creationId xmlns:a16="http://schemas.microsoft.com/office/drawing/2014/main" id="{718AD13E-0E3C-48A9-B097-476D32D7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8584289" y="3821923"/>
              <a:ext cx="870537" cy="1085416"/>
            </a:xfrm>
            <a:prstGeom prst="rect">
              <a:avLst/>
            </a:prstGeom>
            <a:ln>
              <a:noFill/>
              <a:prstDash val="dash"/>
            </a:ln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AE032068-4EA4-4701-B3A8-1348CB3D4009}"/>
              </a:ext>
            </a:extLst>
          </p:cNvPr>
          <p:cNvGrpSpPr/>
          <p:nvPr/>
        </p:nvGrpSpPr>
        <p:grpSpPr>
          <a:xfrm>
            <a:off x="1228023" y="1479365"/>
            <a:ext cx="3006657" cy="4459464"/>
            <a:chOff x="1228022" y="1479364"/>
            <a:chExt cx="3006657" cy="4459464"/>
          </a:xfrm>
        </p:grpSpPr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A2BAD63E-6D0A-4DF6-94A8-AEE5B5D08654}"/>
                </a:ext>
              </a:extLst>
            </p:cNvPr>
            <p:cNvSpPr txBox="1"/>
            <p:nvPr/>
          </p:nvSpPr>
          <p:spPr>
            <a:xfrm>
              <a:off x="1228022" y="1479364"/>
              <a:ext cx="30066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Total budget     : </a:t>
              </a:r>
              <a:r>
                <a:rPr lang="it-IT" b="1" dirty="0">
                  <a:solidFill>
                    <a:srgbClr val="FF0000"/>
                  </a:solidFill>
                </a:rPr>
                <a:t>~186 M€</a:t>
              </a:r>
              <a:r>
                <a:rPr lang="it-IT" b="1" dirty="0"/>
                <a:t> </a:t>
              </a:r>
            </a:p>
            <a:p>
              <a:r>
                <a:rPr lang="it-IT" b="1" dirty="0"/>
                <a:t>«Local» budget: </a:t>
              </a:r>
              <a:r>
                <a:rPr lang="it-IT" b="1" dirty="0">
                  <a:solidFill>
                    <a:srgbClr val="FF0000"/>
                  </a:solidFill>
                </a:rPr>
                <a:t>~14.5 M€</a:t>
              </a:r>
              <a:r>
                <a:rPr lang="it-IT" b="1" dirty="0"/>
                <a:t> </a:t>
              </a:r>
            </a:p>
          </p:txBody>
        </p:sp>
        <p:sp>
          <p:nvSpPr>
            <p:cNvPr id="55" name="CasellaDiTesto 54">
              <a:extLst>
                <a:ext uri="{FF2B5EF4-FFF2-40B4-BE49-F238E27FC236}">
                  <a16:creationId xmlns:a16="http://schemas.microsoft.com/office/drawing/2014/main" id="{728481FA-0928-4F16-9C4C-F66C4D556B93}"/>
                </a:ext>
              </a:extLst>
            </p:cNvPr>
            <p:cNvSpPr txBox="1"/>
            <p:nvPr/>
          </p:nvSpPr>
          <p:spPr>
            <a:xfrm>
              <a:off x="1238789" y="5292497"/>
              <a:ext cx="28900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Total budget     :  </a:t>
              </a:r>
              <a:r>
                <a:rPr lang="it-IT" b="1" dirty="0">
                  <a:solidFill>
                    <a:srgbClr val="FF0000"/>
                  </a:solidFill>
                </a:rPr>
                <a:t>~48 M€</a:t>
              </a:r>
              <a:r>
                <a:rPr lang="it-IT" b="1" dirty="0"/>
                <a:t> </a:t>
              </a:r>
            </a:p>
            <a:p>
              <a:r>
                <a:rPr lang="it-IT" b="1" dirty="0"/>
                <a:t>«Local» budget:  </a:t>
              </a:r>
              <a:r>
                <a:rPr lang="it-IT" b="1" dirty="0">
                  <a:solidFill>
                    <a:srgbClr val="FF0000"/>
                  </a:solidFill>
                </a:rPr>
                <a:t>~12 M€</a:t>
              </a:r>
              <a:r>
                <a:rPr lang="it-IT" b="1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56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1424" y="-378296"/>
            <a:ext cx="10729192" cy="11430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tx1"/>
                </a:solidFill>
                <a:latin typeface="Lato Regular"/>
              </a:rPr>
              <a:t>Progetti (internazionali)… «nello spazio»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14</a:t>
            </a:fld>
            <a:endParaRPr lang="it-IT" dirty="0">
              <a:latin typeface="Lato Regular"/>
            </a:endParaRPr>
          </a:p>
        </p:txBody>
      </p:sp>
      <p:pic>
        <p:nvPicPr>
          <p:cNvPr id="54" name="Immagine 53">
            <a:extLst>
              <a:ext uri="{FF2B5EF4-FFF2-40B4-BE49-F238E27FC236}">
                <a16:creationId xmlns:a16="http://schemas.microsoft.com/office/drawing/2014/main" id="{14ED3CCB-C6EA-429D-9E83-976E474D0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5" y="982421"/>
            <a:ext cx="8893023" cy="5830956"/>
          </a:xfrm>
          <a:prstGeom prst="rect">
            <a:avLst/>
          </a:prstGeom>
        </p:spPr>
      </p:pic>
      <p:grpSp>
        <p:nvGrpSpPr>
          <p:cNvPr id="56" name="Gruppo 55">
            <a:extLst>
              <a:ext uri="{FF2B5EF4-FFF2-40B4-BE49-F238E27FC236}">
                <a16:creationId xmlns:a16="http://schemas.microsoft.com/office/drawing/2014/main" id="{8FD34FAD-0133-4DF1-B96E-ED53CCF777B3}"/>
              </a:ext>
            </a:extLst>
          </p:cNvPr>
          <p:cNvGrpSpPr/>
          <p:nvPr/>
        </p:nvGrpSpPr>
        <p:grpSpPr>
          <a:xfrm>
            <a:off x="6150025" y="2677096"/>
            <a:ext cx="3602947" cy="2416895"/>
            <a:chOff x="4611729" y="2721718"/>
            <a:chExt cx="3602946" cy="2416894"/>
          </a:xfrm>
        </p:grpSpPr>
        <p:pic>
          <p:nvPicPr>
            <p:cNvPr id="57" name="Immagine 56">
              <a:extLst>
                <a:ext uri="{FF2B5EF4-FFF2-40B4-BE49-F238E27FC236}">
                  <a16:creationId xmlns:a16="http://schemas.microsoft.com/office/drawing/2014/main" id="{C0BD281E-68FF-45E4-B860-882EC6B78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2823" y="3018978"/>
              <a:ext cx="786059" cy="786059"/>
            </a:xfrm>
            <a:prstGeom prst="rect">
              <a:avLst/>
            </a:prstGeom>
          </p:spPr>
        </p:pic>
        <p:pic>
          <p:nvPicPr>
            <p:cNvPr id="58" name="Immagine 57">
              <a:extLst>
                <a:ext uri="{FF2B5EF4-FFF2-40B4-BE49-F238E27FC236}">
                  <a16:creationId xmlns:a16="http://schemas.microsoft.com/office/drawing/2014/main" id="{C6B6FC34-7D45-4233-9728-40EFA942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22259" y="3077293"/>
              <a:ext cx="743324" cy="420139"/>
            </a:xfrm>
            <a:prstGeom prst="rect">
              <a:avLst/>
            </a:prstGeom>
          </p:spPr>
        </p:pic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62FCF336-99FC-485B-BC36-B73A8BB5A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11729" y="3005164"/>
              <a:ext cx="799793" cy="475877"/>
            </a:xfrm>
            <a:prstGeom prst="rect">
              <a:avLst/>
            </a:prstGeom>
          </p:spPr>
        </p:pic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40E7C8FA-EF2F-422D-AD4D-6D5DFDDC4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493616" y="2721718"/>
              <a:ext cx="1388943" cy="480219"/>
            </a:xfrm>
            <a:prstGeom prst="rect">
              <a:avLst/>
            </a:prstGeom>
          </p:spPr>
        </p:pic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E963537D-865F-4B89-A64D-BD301CE20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25852" y="4303388"/>
              <a:ext cx="1188823" cy="835224"/>
            </a:xfrm>
            <a:prstGeom prst="rect">
              <a:avLst/>
            </a:prstGeom>
          </p:spPr>
        </p:pic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41E6A028-783C-442B-9288-1C4051FFE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52820" y="3675520"/>
              <a:ext cx="800100" cy="535339"/>
            </a:xfrm>
            <a:prstGeom prst="rect">
              <a:avLst/>
            </a:prstGeom>
          </p:spPr>
        </p:pic>
        <p:pic>
          <p:nvPicPr>
            <p:cNvPr id="63" name="Immagine 62">
              <a:extLst>
                <a:ext uri="{FF2B5EF4-FFF2-40B4-BE49-F238E27FC236}">
                  <a16:creationId xmlns:a16="http://schemas.microsoft.com/office/drawing/2014/main" id="{7A04FF71-9D42-44A2-9143-FF248F664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01599" y="3787158"/>
              <a:ext cx="1388943" cy="424209"/>
            </a:xfrm>
            <a:prstGeom prst="rect">
              <a:avLst/>
            </a:prstGeom>
          </p:spPr>
        </p:pic>
      </p:grpSp>
      <p:grpSp>
        <p:nvGrpSpPr>
          <p:cNvPr id="64" name="Gruppo 63">
            <a:extLst>
              <a:ext uri="{FF2B5EF4-FFF2-40B4-BE49-F238E27FC236}">
                <a16:creationId xmlns:a16="http://schemas.microsoft.com/office/drawing/2014/main" id="{55F642B9-7877-45C6-9F77-B31C8808E1F6}"/>
              </a:ext>
            </a:extLst>
          </p:cNvPr>
          <p:cNvGrpSpPr/>
          <p:nvPr/>
        </p:nvGrpSpPr>
        <p:grpSpPr>
          <a:xfrm>
            <a:off x="2096497" y="3632874"/>
            <a:ext cx="2228983" cy="2537739"/>
            <a:chOff x="558200" y="3677496"/>
            <a:chExt cx="2228983" cy="2537738"/>
          </a:xfrm>
        </p:grpSpPr>
        <p:pic>
          <p:nvPicPr>
            <p:cNvPr id="65" name="Immagine 64">
              <a:extLst>
                <a:ext uri="{FF2B5EF4-FFF2-40B4-BE49-F238E27FC236}">
                  <a16:creationId xmlns:a16="http://schemas.microsoft.com/office/drawing/2014/main" id="{59A3B9BD-46F3-49EC-85F7-69AC4FF68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4015" y="4470244"/>
              <a:ext cx="658952" cy="658952"/>
            </a:xfrm>
            <a:prstGeom prst="rect">
              <a:avLst/>
            </a:prstGeom>
          </p:spPr>
        </p:pic>
        <p:pic>
          <p:nvPicPr>
            <p:cNvPr id="66" name="Immagine 65">
              <a:extLst>
                <a:ext uri="{FF2B5EF4-FFF2-40B4-BE49-F238E27FC236}">
                  <a16:creationId xmlns:a16="http://schemas.microsoft.com/office/drawing/2014/main" id="{7C357662-B31B-4473-87FA-DD1769491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93054" y="4257258"/>
              <a:ext cx="536647" cy="303322"/>
            </a:xfrm>
            <a:prstGeom prst="rect">
              <a:avLst/>
            </a:prstGeom>
          </p:spPr>
        </p:pic>
        <p:pic>
          <p:nvPicPr>
            <p:cNvPr id="67" name="Immagine 66">
              <a:extLst>
                <a:ext uri="{FF2B5EF4-FFF2-40B4-BE49-F238E27FC236}">
                  <a16:creationId xmlns:a16="http://schemas.microsoft.com/office/drawing/2014/main" id="{997546A5-2794-497F-A4E8-6E38AEE44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70388" y="5049455"/>
              <a:ext cx="908577" cy="431574"/>
            </a:xfrm>
            <a:prstGeom prst="rect">
              <a:avLst/>
            </a:prstGeom>
          </p:spPr>
        </p:pic>
        <p:pic>
          <p:nvPicPr>
            <p:cNvPr id="68" name="Immagine 67">
              <a:extLst>
                <a:ext uri="{FF2B5EF4-FFF2-40B4-BE49-F238E27FC236}">
                  <a16:creationId xmlns:a16="http://schemas.microsoft.com/office/drawing/2014/main" id="{0633B1C7-2C2E-429D-8325-82F4B7B38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28230" y="5248441"/>
              <a:ext cx="658953" cy="658953"/>
            </a:xfrm>
            <a:prstGeom prst="rect">
              <a:avLst/>
            </a:prstGeom>
          </p:spPr>
        </p:pic>
        <p:pic>
          <p:nvPicPr>
            <p:cNvPr id="69" name="Immagine 68">
              <a:extLst>
                <a:ext uri="{FF2B5EF4-FFF2-40B4-BE49-F238E27FC236}">
                  <a16:creationId xmlns:a16="http://schemas.microsoft.com/office/drawing/2014/main" id="{F2D8B32F-9C91-43A0-B023-41988D07A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29601" y="5679895"/>
              <a:ext cx="800100" cy="535339"/>
            </a:xfrm>
            <a:prstGeom prst="rect">
              <a:avLst/>
            </a:prstGeom>
          </p:spPr>
        </p:pic>
        <p:pic>
          <p:nvPicPr>
            <p:cNvPr id="70" name="Immagine 69">
              <a:extLst>
                <a:ext uri="{FF2B5EF4-FFF2-40B4-BE49-F238E27FC236}">
                  <a16:creationId xmlns:a16="http://schemas.microsoft.com/office/drawing/2014/main" id="{720E3E0E-C6EC-4428-813D-14C7DDB82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8200" y="3677496"/>
              <a:ext cx="800100" cy="535339"/>
            </a:xfrm>
            <a:prstGeom prst="rect">
              <a:avLst/>
            </a:prstGeom>
          </p:spPr>
        </p:pic>
      </p:grpSp>
      <p:grpSp>
        <p:nvGrpSpPr>
          <p:cNvPr id="71" name="Gruppo 70">
            <a:extLst>
              <a:ext uri="{FF2B5EF4-FFF2-40B4-BE49-F238E27FC236}">
                <a16:creationId xmlns:a16="http://schemas.microsoft.com/office/drawing/2014/main" id="{188FBC44-0067-4931-81C4-1BAFE584EF60}"/>
              </a:ext>
            </a:extLst>
          </p:cNvPr>
          <p:cNvGrpSpPr/>
          <p:nvPr/>
        </p:nvGrpSpPr>
        <p:grpSpPr>
          <a:xfrm>
            <a:off x="4895035" y="3268629"/>
            <a:ext cx="2293087" cy="2775399"/>
            <a:chOff x="3356738" y="3313250"/>
            <a:chExt cx="2293086" cy="2775399"/>
          </a:xfrm>
        </p:grpSpPr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9E18A59B-FDB2-4BE6-9FD9-A029E1470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84041" y="3441484"/>
              <a:ext cx="800100" cy="385232"/>
            </a:xfrm>
            <a:prstGeom prst="rect">
              <a:avLst/>
            </a:prstGeom>
          </p:spPr>
        </p:pic>
        <p:pic>
          <p:nvPicPr>
            <p:cNvPr id="73" name="Immagine 72">
              <a:extLst>
                <a:ext uri="{FF2B5EF4-FFF2-40B4-BE49-F238E27FC236}">
                  <a16:creationId xmlns:a16="http://schemas.microsoft.com/office/drawing/2014/main" id="{9C03606E-DEF1-46B0-8D4C-0DEA9B26E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04328" y="3313250"/>
              <a:ext cx="917435" cy="362270"/>
            </a:xfrm>
            <a:prstGeom prst="rect">
              <a:avLst/>
            </a:prstGeom>
          </p:spPr>
        </p:pic>
        <p:pic>
          <p:nvPicPr>
            <p:cNvPr id="74" name="Immagine 73">
              <a:extLst>
                <a:ext uri="{FF2B5EF4-FFF2-40B4-BE49-F238E27FC236}">
                  <a16:creationId xmlns:a16="http://schemas.microsoft.com/office/drawing/2014/main" id="{BC29E7A9-FAC1-487F-971C-23AE5D903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12737" y="3915012"/>
              <a:ext cx="800100" cy="535339"/>
            </a:xfrm>
            <a:prstGeom prst="rect">
              <a:avLst/>
            </a:prstGeom>
          </p:spPr>
        </p:pic>
        <p:pic>
          <p:nvPicPr>
            <p:cNvPr id="75" name="Immagine 74">
              <a:extLst>
                <a:ext uri="{FF2B5EF4-FFF2-40B4-BE49-F238E27FC236}">
                  <a16:creationId xmlns:a16="http://schemas.microsoft.com/office/drawing/2014/main" id="{3DD43BAB-E794-4878-B2BD-011C903D8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182463" y="5119210"/>
              <a:ext cx="969439" cy="969439"/>
            </a:xfrm>
            <a:prstGeom prst="rect">
              <a:avLst/>
            </a:prstGeom>
          </p:spPr>
        </p:pic>
        <p:pic>
          <p:nvPicPr>
            <p:cNvPr id="76" name="Immagine 75">
              <a:extLst>
                <a:ext uri="{FF2B5EF4-FFF2-40B4-BE49-F238E27FC236}">
                  <a16:creationId xmlns:a16="http://schemas.microsoft.com/office/drawing/2014/main" id="{7C329776-9FAD-4760-AE17-620AE8B9E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2930" y="4034589"/>
              <a:ext cx="786059" cy="786059"/>
            </a:xfrm>
            <a:prstGeom prst="rect">
              <a:avLst/>
            </a:prstGeom>
          </p:spPr>
        </p:pic>
        <p:pic>
          <p:nvPicPr>
            <p:cNvPr id="77" name="Immagine 76">
              <a:extLst>
                <a:ext uri="{FF2B5EF4-FFF2-40B4-BE49-F238E27FC236}">
                  <a16:creationId xmlns:a16="http://schemas.microsoft.com/office/drawing/2014/main" id="{4B78E254-520C-48B1-90B0-1AC48D502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56738" y="3777378"/>
              <a:ext cx="717076" cy="405303"/>
            </a:xfrm>
            <a:prstGeom prst="rect">
              <a:avLst/>
            </a:prstGeom>
          </p:spPr>
        </p:pic>
        <p:pic>
          <p:nvPicPr>
            <p:cNvPr id="78" name="Immagine 77">
              <a:extLst>
                <a:ext uri="{FF2B5EF4-FFF2-40B4-BE49-F238E27FC236}">
                  <a16:creationId xmlns:a16="http://schemas.microsoft.com/office/drawing/2014/main" id="{7C2CE5D3-2F2C-4B2D-A869-43FE73E2D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32176" y="4749946"/>
              <a:ext cx="1317648" cy="400086"/>
            </a:xfrm>
            <a:prstGeom prst="rect">
              <a:avLst/>
            </a:prstGeom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C09CA025-AB4E-4EDE-96DE-B62C56B0615C}"/>
              </a:ext>
            </a:extLst>
          </p:cNvPr>
          <p:cNvGrpSpPr/>
          <p:nvPr/>
        </p:nvGrpSpPr>
        <p:grpSpPr>
          <a:xfrm>
            <a:off x="4963731" y="907492"/>
            <a:ext cx="4076632" cy="2213880"/>
            <a:chOff x="4963731" y="907492"/>
            <a:chExt cx="4076632" cy="2213880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id="{90A658B5-11FC-42EC-BC51-662A14B05050}"/>
                </a:ext>
              </a:extLst>
            </p:cNvPr>
            <p:cNvGrpSpPr/>
            <p:nvPr/>
          </p:nvGrpSpPr>
          <p:grpSpPr>
            <a:xfrm>
              <a:off x="4963731" y="907492"/>
              <a:ext cx="3762650" cy="2213880"/>
              <a:chOff x="4963731" y="907492"/>
              <a:chExt cx="3762650" cy="2213880"/>
            </a:xfrm>
          </p:grpSpPr>
          <p:pic>
            <p:nvPicPr>
              <p:cNvPr id="80" name="Immagine 79">
                <a:extLst>
                  <a:ext uri="{FF2B5EF4-FFF2-40B4-BE49-F238E27FC236}">
                    <a16:creationId xmlns:a16="http://schemas.microsoft.com/office/drawing/2014/main" id="{74F7CCD4-2FD5-4389-B4B6-3965E31946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53147" y="1479505"/>
                <a:ext cx="837049" cy="865423"/>
              </a:xfrm>
              <a:prstGeom prst="rect">
                <a:avLst/>
              </a:prstGeom>
            </p:spPr>
          </p:pic>
          <p:pic>
            <p:nvPicPr>
              <p:cNvPr id="85" name="Immagine 84">
                <a:extLst>
                  <a:ext uri="{FF2B5EF4-FFF2-40B4-BE49-F238E27FC236}">
                    <a16:creationId xmlns:a16="http://schemas.microsoft.com/office/drawing/2014/main" id="{46D0B739-A4C7-40F3-BD68-581C43CFFC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07968" y="2636912"/>
                <a:ext cx="1042334" cy="341240"/>
              </a:xfrm>
              <a:prstGeom prst="rect">
                <a:avLst/>
              </a:prstGeom>
            </p:spPr>
          </p:pic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56AC4D98-AECA-40B8-AA80-F476037496F1}"/>
                  </a:ext>
                </a:extLst>
              </p:cNvPr>
              <p:cNvGrpSpPr/>
              <p:nvPr/>
            </p:nvGrpSpPr>
            <p:grpSpPr>
              <a:xfrm>
                <a:off x="4963731" y="907492"/>
                <a:ext cx="3762650" cy="2213880"/>
                <a:chOff x="4963731" y="907492"/>
                <a:chExt cx="3762650" cy="2213880"/>
              </a:xfrm>
            </p:grpSpPr>
            <p:pic>
              <p:nvPicPr>
                <p:cNvPr id="79" name="Immagine 78">
                  <a:extLst>
                    <a:ext uri="{FF2B5EF4-FFF2-40B4-BE49-F238E27FC236}">
                      <a16:creationId xmlns:a16="http://schemas.microsoft.com/office/drawing/2014/main" id="{3C57BCFC-DEBF-44B5-B32D-8C35565ADA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544275" y="1821065"/>
                  <a:ext cx="1182106" cy="772063"/>
                </a:xfrm>
                <a:prstGeom prst="rect">
                  <a:avLst/>
                </a:prstGeom>
              </p:spPr>
            </p:pic>
            <p:pic>
              <p:nvPicPr>
                <p:cNvPr id="81" name="Immagine 80">
                  <a:extLst>
                    <a:ext uri="{FF2B5EF4-FFF2-40B4-BE49-F238E27FC236}">
                      <a16:creationId xmlns:a16="http://schemas.microsoft.com/office/drawing/2014/main" id="{6F1CA4AD-22AB-4647-962F-D9A1C958E7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535828" y="2371774"/>
                  <a:ext cx="1228390" cy="295028"/>
                </a:xfrm>
                <a:prstGeom prst="rect">
                  <a:avLst/>
                </a:prstGeom>
              </p:spPr>
            </p:pic>
            <p:pic>
              <p:nvPicPr>
                <p:cNvPr id="82" name="Immagine 81">
                  <a:extLst>
                    <a:ext uri="{FF2B5EF4-FFF2-40B4-BE49-F238E27FC236}">
                      <a16:creationId xmlns:a16="http://schemas.microsoft.com/office/drawing/2014/main" id="{47633F20-FB25-459B-9423-874B276A5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01218" y="907492"/>
                  <a:ext cx="1042334" cy="594999"/>
                </a:xfrm>
                <a:prstGeom prst="rect">
                  <a:avLst/>
                </a:prstGeom>
              </p:spPr>
            </p:pic>
            <p:pic>
              <p:nvPicPr>
                <p:cNvPr id="84" name="Immagine 83">
                  <a:extLst>
                    <a:ext uri="{FF2B5EF4-FFF2-40B4-BE49-F238E27FC236}">
                      <a16:creationId xmlns:a16="http://schemas.microsoft.com/office/drawing/2014/main" id="{4CA5FED3-7E38-44F9-8A72-F9F8A5DB3A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35249" y="1733806"/>
                  <a:ext cx="594731" cy="669073"/>
                </a:xfrm>
                <a:prstGeom prst="rect">
                  <a:avLst/>
                </a:prstGeom>
              </p:spPr>
            </p:pic>
            <p:pic>
              <p:nvPicPr>
                <p:cNvPr id="86" name="Immagine 85">
                  <a:extLst>
                    <a:ext uri="{FF2B5EF4-FFF2-40B4-BE49-F238E27FC236}">
                      <a16:creationId xmlns:a16="http://schemas.microsoft.com/office/drawing/2014/main" id="{BC793E72-2203-4E3C-A8ED-1A79F9C232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88118" y="1160050"/>
                  <a:ext cx="979386" cy="582735"/>
                </a:xfrm>
                <a:prstGeom prst="rect">
                  <a:avLst/>
                </a:prstGeom>
              </p:spPr>
            </p:pic>
            <p:pic>
              <p:nvPicPr>
                <p:cNvPr id="87" name="Immagine 86">
                  <a:extLst>
                    <a:ext uri="{FF2B5EF4-FFF2-40B4-BE49-F238E27FC236}">
                      <a16:creationId xmlns:a16="http://schemas.microsoft.com/office/drawing/2014/main" id="{5E175248-60E6-4B05-B584-73FF4CB026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63731" y="2582414"/>
                  <a:ext cx="666250" cy="538958"/>
                </a:xfrm>
                <a:prstGeom prst="rect">
                  <a:avLst/>
                </a:prstGeom>
              </p:spPr>
            </p:pic>
            <p:pic>
              <p:nvPicPr>
                <p:cNvPr id="88" name="Immagine 87">
                  <a:extLst>
                    <a:ext uri="{FF2B5EF4-FFF2-40B4-BE49-F238E27FC236}">
                      <a16:creationId xmlns:a16="http://schemas.microsoft.com/office/drawing/2014/main" id="{3E65BA38-955B-42BF-AF16-09295F30DC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15968" y="2547748"/>
                  <a:ext cx="861617" cy="573367"/>
                </a:xfrm>
                <a:prstGeom prst="rect">
                  <a:avLst/>
                </a:prstGeom>
              </p:spPr>
            </p:pic>
            <p:pic>
              <p:nvPicPr>
                <p:cNvPr id="89" name="Immagine 88">
                  <a:extLst>
                    <a:ext uri="{FF2B5EF4-FFF2-40B4-BE49-F238E27FC236}">
                      <a16:creationId xmlns:a16="http://schemas.microsoft.com/office/drawing/2014/main" id="{C6F7050B-1225-474D-BBC6-C4E7960410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703916" y="1596280"/>
                  <a:ext cx="772064" cy="772064"/>
                </a:xfrm>
                <a:prstGeom prst="rect">
                  <a:avLst/>
                </a:prstGeom>
              </p:spPr>
            </p:pic>
            <p:pic>
              <p:nvPicPr>
                <p:cNvPr id="83" name="Immagine 82">
                  <a:extLst>
                    <a:ext uri="{FF2B5EF4-FFF2-40B4-BE49-F238E27FC236}">
                      <a16:creationId xmlns:a16="http://schemas.microsoft.com/office/drawing/2014/main" id="{8F7A5CBD-6AC4-4E73-ADDC-9F57060CC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682302" y="2339444"/>
                  <a:ext cx="979385" cy="313507"/>
                </a:xfrm>
                <a:prstGeom prst="rect">
                  <a:avLst/>
                </a:prstGeom>
              </p:spPr>
            </p:pic>
          </p:grpSp>
        </p:grpSp>
        <p:pic>
          <p:nvPicPr>
            <p:cNvPr id="90" name="Immagine 89">
              <a:extLst>
                <a:ext uri="{FF2B5EF4-FFF2-40B4-BE49-F238E27FC236}">
                  <a16:creationId xmlns:a16="http://schemas.microsoft.com/office/drawing/2014/main" id="{83688651-5978-463D-BE69-EF74E4759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446776" y="1714936"/>
              <a:ext cx="1593587" cy="192191"/>
            </a:xfrm>
            <a:prstGeom prst="rect">
              <a:avLst/>
            </a:prstGeom>
          </p:spPr>
        </p:pic>
      </p:grp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2E69FC18-6F58-4DB1-BC8D-79CE8ABEF3F5}"/>
              </a:ext>
            </a:extLst>
          </p:cNvPr>
          <p:cNvSpPr txBox="1"/>
          <p:nvPr/>
        </p:nvSpPr>
        <p:spPr>
          <a:xfrm>
            <a:off x="1517019" y="6386382"/>
            <a:ext cx="10619767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45781E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solidFill>
                  <a:srgbClr val="657A39"/>
                </a:solidFill>
                <a:latin typeface="Lato Regular"/>
                <a:sym typeface="Symbol"/>
              </a:rPr>
              <a:t>Collaborazioni stabilite con centinaia di organizzazioni in tutto il mondo</a:t>
            </a:r>
            <a:endParaRPr lang="it-IT" sz="2400" b="1" dirty="0">
              <a:solidFill>
                <a:srgbClr val="657A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 Regular"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3422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0889" y="-162272"/>
            <a:ext cx="11377264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Impatto dei progetti </a:t>
            </a:r>
            <a:br>
              <a:rPr lang="it-IT" dirty="0">
                <a:solidFill>
                  <a:schemeClr val="tx1"/>
                </a:solidFill>
                <a:latin typeface="Lato Regular"/>
              </a:rPr>
            </a:br>
            <a:r>
              <a:rPr lang="it-IT" sz="2000" dirty="0">
                <a:solidFill>
                  <a:schemeClr val="tx1"/>
                </a:solidFill>
                <a:latin typeface="Lato Regular"/>
              </a:rPr>
              <a:t>(a scala continentale/globale)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15</a:t>
            </a:fld>
            <a:endParaRPr lang="it-IT" dirty="0">
              <a:latin typeface="Lato Regular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A4B6306-7024-435B-BE63-C11F7039F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889" y="1800625"/>
            <a:ext cx="942857" cy="9619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E7F0960-36AD-4816-BB5F-770C3E2DF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516" y="4979774"/>
            <a:ext cx="942857" cy="95238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90210DF-D871-411E-B7C3-77219D9D15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097" y="2790115"/>
            <a:ext cx="923811" cy="94285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560F659-0C7C-46EC-AB2F-F5786D1DA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6476" y="1101440"/>
            <a:ext cx="933333" cy="94285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EEA698F-D73F-4AE2-A30A-6CB8796F42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389" y="5699507"/>
            <a:ext cx="1062379" cy="107311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9A0B11E-E4B4-4C3F-BAC3-1E9664E6F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7223" y="3199810"/>
            <a:ext cx="942857" cy="933333"/>
          </a:xfrm>
          <a:prstGeom prst="rect">
            <a:avLst/>
          </a:prstGeom>
        </p:spPr>
      </p:pic>
      <p:grpSp>
        <p:nvGrpSpPr>
          <p:cNvPr id="46" name="Gruppo 45">
            <a:extLst>
              <a:ext uri="{FF2B5EF4-FFF2-40B4-BE49-F238E27FC236}">
                <a16:creationId xmlns:a16="http://schemas.microsoft.com/office/drawing/2014/main" id="{1501B285-65BA-4C83-BF39-980E9B793231}"/>
              </a:ext>
            </a:extLst>
          </p:cNvPr>
          <p:cNvGrpSpPr/>
          <p:nvPr/>
        </p:nvGrpSpPr>
        <p:grpSpPr>
          <a:xfrm>
            <a:off x="7804155" y="42175"/>
            <a:ext cx="2016608" cy="1862881"/>
            <a:chOff x="7804155" y="42172"/>
            <a:chExt cx="2016608" cy="1862881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9B969AA-490C-4F5A-B6F5-BBC6CB894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04155" y="42172"/>
              <a:ext cx="1101952" cy="1101952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19E2CEBC-2CD8-4FDD-8E8C-FF28969A1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907650" y="1152292"/>
              <a:ext cx="913113" cy="752761"/>
            </a:xfrm>
            <a:prstGeom prst="rect">
              <a:avLst/>
            </a:prstGeom>
          </p:spPr>
        </p:pic>
      </p:grpSp>
      <p:grpSp>
        <p:nvGrpSpPr>
          <p:cNvPr id="52" name="Gruppo 51">
            <a:extLst>
              <a:ext uri="{FF2B5EF4-FFF2-40B4-BE49-F238E27FC236}">
                <a16:creationId xmlns:a16="http://schemas.microsoft.com/office/drawing/2014/main" id="{A90AD593-FE7B-465B-B7A3-3E90BCF3D9CF}"/>
              </a:ext>
            </a:extLst>
          </p:cNvPr>
          <p:cNvGrpSpPr/>
          <p:nvPr/>
        </p:nvGrpSpPr>
        <p:grpSpPr>
          <a:xfrm>
            <a:off x="1317698" y="3759419"/>
            <a:ext cx="2661007" cy="2254823"/>
            <a:chOff x="1317698" y="3759419"/>
            <a:chExt cx="2661006" cy="2254822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C8456B05-EB0A-40F6-8DB5-EA10C22D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75618" y="3759419"/>
              <a:ext cx="792122" cy="792122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2F1F1E18-B7FE-4937-9774-F4B686A66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17698" y="4409698"/>
              <a:ext cx="1101952" cy="1101952"/>
            </a:xfrm>
            <a:prstGeom prst="rect">
              <a:avLst/>
            </a:prstGeom>
          </p:spPr>
        </p:pic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592068E9-88F1-49BC-9B30-E7A90933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961442" y="5529746"/>
              <a:ext cx="2017262" cy="484495"/>
            </a:xfrm>
            <a:prstGeom prst="rect">
              <a:avLst/>
            </a:prstGeom>
          </p:spPr>
        </p:pic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F0120931-15F9-4926-B1E4-4143A73E49AB}"/>
              </a:ext>
            </a:extLst>
          </p:cNvPr>
          <p:cNvGrpSpPr/>
          <p:nvPr/>
        </p:nvGrpSpPr>
        <p:grpSpPr>
          <a:xfrm>
            <a:off x="9047714" y="5005510"/>
            <a:ext cx="1690619" cy="1695601"/>
            <a:chOff x="9047712" y="5005506"/>
            <a:chExt cx="1690618" cy="1695601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89B6B622-9FF0-44B7-A24F-36F15F80D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98966" y="5005506"/>
              <a:ext cx="739364" cy="831785"/>
            </a:xfrm>
            <a:prstGeom prst="rect">
              <a:avLst/>
            </a:prstGeom>
          </p:spPr>
        </p:pic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748253AA-C985-43DC-ACE6-C078C36CE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047712" y="6005075"/>
              <a:ext cx="1040266" cy="696032"/>
            </a:xfrm>
            <a:prstGeom prst="rect">
              <a:avLst/>
            </a:prstGeom>
          </p:spPr>
        </p:pic>
      </p:grpSp>
      <p:pic>
        <p:nvPicPr>
          <p:cNvPr id="6" name="Immagine 5">
            <a:extLst>
              <a:ext uri="{FF2B5EF4-FFF2-40B4-BE49-F238E27FC236}">
                <a16:creationId xmlns:a16="http://schemas.microsoft.com/office/drawing/2014/main" id="{2228E35D-31B5-458C-9500-6D7522563F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2961" y="4497591"/>
            <a:ext cx="952381" cy="923811"/>
          </a:xfrm>
          <a:prstGeom prst="rect">
            <a:avLst/>
          </a:prstGeom>
        </p:spPr>
      </p:pic>
      <p:grpSp>
        <p:nvGrpSpPr>
          <p:cNvPr id="45" name="Gruppo 44">
            <a:extLst>
              <a:ext uri="{FF2B5EF4-FFF2-40B4-BE49-F238E27FC236}">
                <a16:creationId xmlns:a16="http://schemas.microsoft.com/office/drawing/2014/main" id="{80D49541-9538-4FD7-AB62-D6FF25010D85}"/>
              </a:ext>
            </a:extLst>
          </p:cNvPr>
          <p:cNvGrpSpPr/>
          <p:nvPr/>
        </p:nvGrpSpPr>
        <p:grpSpPr>
          <a:xfrm>
            <a:off x="156589" y="1181286"/>
            <a:ext cx="3614603" cy="2177372"/>
            <a:chOff x="156588" y="1181285"/>
            <a:chExt cx="3614603" cy="2177372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B17722F-DF20-4E1A-AFD0-AA8664D6A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23126" y="1181285"/>
              <a:ext cx="1622999" cy="531338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8922041F-7B22-46D9-9D4C-25DB3A6E1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266364" y="1929425"/>
              <a:ext cx="1504827" cy="672156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2D2411B-7455-4B46-A6A9-5C48D9AD2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588" y="1754749"/>
              <a:ext cx="1101952" cy="1101952"/>
            </a:xfrm>
            <a:prstGeom prst="rect">
              <a:avLst/>
            </a:prstGeom>
          </p:spPr>
        </p:pic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181CB33B-B2A0-46CC-83C2-681FDAAE1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025861" y="1305319"/>
              <a:ext cx="1473931" cy="471814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8F6EE2C5-4890-4E8C-B75C-6EBB54BC8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166035" y="2766994"/>
              <a:ext cx="1560180" cy="591663"/>
            </a:xfrm>
            <a:prstGeom prst="rect">
              <a:avLst/>
            </a:prstGeom>
          </p:spPr>
        </p:pic>
      </p:grpSp>
      <p:sp>
        <p:nvSpPr>
          <p:cNvPr id="43" name="Rettangolo 42">
            <a:extLst>
              <a:ext uri="{FF2B5EF4-FFF2-40B4-BE49-F238E27FC236}">
                <a16:creationId xmlns:a16="http://schemas.microsoft.com/office/drawing/2014/main" id="{B0DB8D5C-BC8C-4A2D-9B55-98C2B697D0A6}"/>
              </a:ext>
            </a:extLst>
          </p:cNvPr>
          <p:cNvSpPr/>
          <p:nvPr/>
        </p:nvSpPr>
        <p:spPr>
          <a:xfrm>
            <a:off x="4799856" y="5445224"/>
            <a:ext cx="2880320" cy="288032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it-IT" sz="32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projects</a:t>
            </a:r>
          </a:p>
        </p:txBody>
      </p:sp>
      <p:grpSp>
        <p:nvGrpSpPr>
          <p:cNvPr id="53" name="Gruppo 52">
            <a:extLst>
              <a:ext uri="{FF2B5EF4-FFF2-40B4-BE49-F238E27FC236}">
                <a16:creationId xmlns:a16="http://schemas.microsoft.com/office/drawing/2014/main" id="{288E7D26-694A-4ADD-B35E-0C29C8B9C37F}"/>
              </a:ext>
            </a:extLst>
          </p:cNvPr>
          <p:cNvGrpSpPr/>
          <p:nvPr/>
        </p:nvGrpSpPr>
        <p:grpSpPr>
          <a:xfrm>
            <a:off x="4400603" y="1897198"/>
            <a:ext cx="3615583" cy="2979228"/>
            <a:chOff x="4400600" y="1897197"/>
            <a:chExt cx="3615582" cy="2979228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F915B708-15B3-482D-BD5A-025DACCE2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659698" y="2595561"/>
              <a:ext cx="692696" cy="692696"/>
            </a:xfrm>
            <a:prstGeom prst="rect">
              <a:avLst/>
            </a:prstGeom>
          </p:spPr>
        </p:pic>
        <p:pic>
          <p:nvPicPr>
            <p:cNvPr id="36" name="Immagine 35">
              <a:extLst>
                <a:ext uri="{FF2B5EF4-FFF2-40B4-BE49-F238E27FC236}">
                  <a16:creationId xmlns:a16="http://schemas.microsoft.com/office/drawing/2014/main" id="{ADA939B7-9C0D-4A91-A499-C2EC09753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489725" y="2036471"/>
              <a:ext cx="690036" cy="690036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CC84C62C-008F-4665-8214-4A0F21E03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19055" y="3706584"/>
              <a:ext cx="778614" cy="778614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2AFDACAB-4472-40F4-B8A8-0DD963027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5387109" y="2268262"/>
              <a:ext cx="736732" cy="420551"/>
            </a:xfrm>
            <a:prstGeom prst="rect">
              <a:avLst/>
            </a:prstGeom>
          </p:spPr>
        </p:pic>
        <p:pic>
          <p:nvPicPr>
            <p:cNvPr id="27" name="Immagine 26">
              <a:extLst>
                <a:ext uri="{FF2B5EF4-FFF2-40B4-BE49-F238E27FC236}">
                  <a16:creationId xmlns:a16="http://schemas.microsoft.com/office/drawing/2014/main" id="{3664D2C7-FBED-4BD8-80AB-8CA24DBA1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4648922" y="3302894"/>
              <a:ext cx="849873" cy="403690"/>
            </a:xfrm>
            <a:prstGeom prst="rect">
              <a:avLst/>
            </a:prstGeom>
          </p:spPr>
        </p:pic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7BF4D9F3-D938-4C61-8A12-B9F7D8877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777765" y="2688813"/>
              <a:ext cx="1158708" cy="400617"/>
            </a:xfrm>
            <a:prstGeom prst="rect">
              <a:avLst/>
            </a:pr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B09F6728-B0F4-4500-B541-E3593986E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7027475" y="3470641"/>
              <a:ext cx="908998" cy="640844"/>
            </a:xfrm>
            <a:prstGeom prst="rect">
              <a:avLst/>
            </a:prstGeom>
          </p:spPr>
        </p:pic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66AB6720-F80E-4A8E-93E8-D8D835592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873503" y="3888900"/>
              <a:ext cx="1233642" cy="374579"/>
            </a:xfrm>
            <a:prstGeom prst="rect">
              <a:avLst/>
            </a:prstGeom>
          </p:spPr>
        </p:pic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5B62C410-34AD-4B55-9D94-065E6FD30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6424067" y="2138348"/>
              <a:ext cx="594964" cy="615132"/>
            </a:xfrm>
            <a:prstGeom prst="rect">
              <a:avLst/>
            </a:prstGeom>
          </p:spPr>
        </p:pic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E78EA846-4001-4459-96BD-8FDF52513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999174" y="1897197"/>
              <a:ext cx="1748658" cy="210893"/>
            </a:xfrm>
            <a:prstGeom prst="rect">
              <a:avLst/>
            </a:prstGeom>
          </p:spPr>
        </p:pic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FE5C6D52-0E43-401E-802E-E5EE9CE87A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6622507" y="4305540"/>
              <a:ext cx="717076" cy="405303"/>
            </a:xfrm>
            <a:prstGeom prst="rect">
              <a:avLst/>
            </a:prstGeom>
          </p:spPr>
        </p:pic>
        <p:pic>
          <p:nvPicPr>
            <p:cNvPr id="35" name="Immagine 34">
              <a:extLst>
                <a:ext uri="{FF2B5EF4-FFF2-40B4-BE49-F238E27FC236}">
                  <a16:creationId xmlns:a16="http://schemas.microsoft.com/office/drawing/2014/main" id="{B3696C48-3545-4A1E-BEC6-BF8A04F38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4400600" y="3711530"/>
              <a:ext cx="817736" cy="817736"/>
            </a:xfrm>
            <a:prstGeom prst="rect">
              <a:avLst/>
            </a:prstGeom>
          </p:spPr>
        </p:pic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60079038-09B7-4E4E-BF49-07C79EEF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569714" y="4422457"/>
              <a:ext cx="942857" cy="453968"/>
            </a:xfrm>
            <a:prstGeom prst="rect">
              <a:avLst/>
            </a:prstGeom>
          </p:spPr>
        </p:pic>
        <p:pic>
          <p:nvPicPr>
            <p:cNvPr id="38" name="Immagine 37">
              <a:extLst>
                <a:ext uri="{FF2B5EF4-FFF2-40B4-BE49-F238E27FC236}">
                  <a16:creationId xmlns:a16="http://schemas.microsoft.com/office/drawing/2014/main" id="{8A08B56A-7FCF-4757-87D1-E77DB681D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6583638" y="3129247"/>
              <a:ext cx="1432544" cy="437526"/>
            </a:xfrm>
            <a:prstGeom prst="rect">
              <a:avLst/>
            </a:prstGeom>
          </p:spPr>
        </p:pic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EDF1F717-3AAF-4A53-B438-2C83CA166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4512998" y="4480692"/>
              <a:ext cx="942857" cy="370093"/>
            </a:xfrm>
            <a:prstGeom prst="rect">
              <a:avLst/>
            </a:prstGeom>
          </p:spPr>
        </p:pic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3185E8A9-A83E-4114-9D4A-358D89E794ED}"/>
              </a:ext>
            </a:extLst>
          </p:cNvPr>
          <p:cNvGrpSpPr/>
          <p:nvPr/>
        </p:nvGrpSpPr>
        <p:grpSpPr>
          <a:xfrm>
            <a:off x="9021646" y="2573541"/>
            <a:ext cx="2836508" cy="1824607"/>
            <a:chOff x="9021645" y="2573538"/>
            <a:chExt cx="2836508" cy="1824607"/>
          </a:xfrm>
        </p:grpSpPr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B52179DF-398A-4233-A170-3A2F6C6E5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21645" y="3188943"/>
              <a:ext cx="923810" cy="923810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9B3E619A-53F9-44B6-98C9-27A880850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865810" y="3320669"/>
              <a:ext cx="992343" cy="660359"/>
            </a:xfrm>
            <a:prstGeom prst="rect">
              <a:avLst/>
            </a:prstGeom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33C7B56B-E227-4B52-A8D8-F997F40DC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9869787" y="2573538"/>
              <a:ext cx="997722" cy="593645"/>
            </a:xfrm>
            <a:prstGeom prst="rect">
              <a:avLst/>
            </a:prstGeom>
          </p:spPr>
        </p:pic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6194017E-9BE9-4846-812F-EF2216804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9556702" y="4187252"/>
              <a:ext cx="1748658" cy="2108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2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3352" y="-247972"/>
            <a:ext cx="108012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A success story…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16</a:t>
            </a:fld>
            <a:endParaRPr lang="it-IT" dirty="0">
              <a:latin typeface="Lato Regular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D1D1D93C-3455-48E3-AD79-D84259A87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8" y="1289876"/>
            <a:ext cx="6724792" cy="4083341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2BAB0662-1025-42A3-9A37-A6388ACEE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94" y="2885173"/>
            <a:ext cx="6281279" cy="382279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F15A308-239E-4008-9A3E-3516CB93AD6B}"/>
              </a:ext>
            </a:extLst>
          </p:cNvPr>
          <p:cNvGrpSpPr/>
          <p:nvPr/>
        </p:nvGrpSpPr>
        <p:grpSpPr>
          <a:xfrm>
            <a:off x="898300" y="1721311"/>
            <a:ext cx="8064896" cy="5093139"/>
            <a:chOff x="2567608" y="1721311"/>
            <a:chExt cx="8064896" cy="5093138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8DFBB6A-741A-4F53-8BD3-948533C26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7608" y="1721311"/>
              <a:ext cx="8064896" cy="509313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34019DAA-5CB6-479B-888E-1878FEC1B325}"/>
                </a:ext>
              </a:extLst>
            </p:cNvPr>
            <p:cNvSpPr/>
            <p:nvPr/>
          </p:nvSpPr>
          <p:spPr>
            <a:xfrm>
              <a:off x="4700963" y="6370102"/>
              <a:ext cx="42884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Lato Regular"/>
                </a:rPr>
                <a:t>http://roarmap.eprints.org/dataviz2.html</a:t>
              </a:r>
              <a:endParaRPr lang="it-IT" dirty="0"/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0379B07A-0FCA-4872-9A8A-EB0D114748E5}"/>
              </a:ext>
            </a:extLst>
          </p:cNvPr>
          <p:cNvGrpSpPr/>
          <p:nvPr/>
        </p:nvGrpSpPr>
        <p:grpSpPr>
          <a:xfrm>
            <a:off x="9139155" y="44624"/>
            <a:ext cx="3005521" cy="1008112"/>
            <a:chOff x="9139151" y="44624"/>
            <a:chExt cx="3005521" cy="1008112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CA46483E-24A9-4B68-8F65-8B58A6123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60193" y="44624"/>
              <a:ext cx="1284479" cy="1008112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23CB58B4-71CC-4157-A0C1-7368745AA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39151" y="79296"/>
              <a:ext cx="1694932" cy="973440"/>
            </a:xfrm>
            <a:prstGeom prst="rect">
              <a:avLst/>
            </a:prstGeom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FE17C4C8-068F-4EF7-A200-37D4734B94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7571" y="1213157"/>
            <a:ext cx="7578635" cy="55910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215811-290C-4E35-8348-2A5143A22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9747" y="260650"/>
            <a:ext cx="8352928" cy="65484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887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2704" y="-243408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Dai fatti alle parole…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17</a:t>
            </a:fld>
            <a:endParaRPr lang="it-IT" dirty="0">
              <a:latin typeface="Lato Regular"/>
            </a:endParaRPr>
          </a:p>
        </p:txBody>
      </p:sp>
      <p:pic>
        <p:nvPicPr>
          <p:cNvPr id="3" name="Immagine 2">
            <a:hlinkClick r:id="rId3"/>
            <a:extLst>
              <a:ext uri="{FF2B5EF4-FFF2-40B4-BE49-F238E27FC236}">
                <a16:creationId xmlns:a16="http://schemas.microsoft.com/office/drawing/2014/main" id="{A110976B-0B1C-4460-AA79-A895DD6A4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9300" y="4637318"/>
            <a:ext cx="3715921" cy="20892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>
            <a:hlinkClick r:id="rId5"/>
            <a:extLst>
              <a:ext uri="{FF2B5EF4-FFF2-40B4-BE49-F238E27FC236}">
                <a16:creationId xmlns:a16="http://schemas.microsoft.com/office/drawing/2014/main" id="{8AF007D2-17B8-4130-8511-A26B467CD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112" y="1176046"/>
            <a:ext cx="5044088" cy="27958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>
            <a:hlinkClick r:id="rId7"/>
            <a:extLst>
              <a:ext uri="{FF2B5EF4-FFF2-40B4-BE49-F238E27FC236}">
                <a16:creationId xmlns:a16="http://schemas.microsoft.com/office/drawing/2014/main" id="{2E836552-B6FC-483F-AB95-D24E3EDAEF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725" y="1412776"/>
            <a:ext cx="6914379" cy="3965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D342D29-0A88-44D9-9A93-63BE752773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7676" y="5437158"/>
            <a:ext cx="747238" cy="89304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E2FEC0A-33E4-4696-B4B8-7FB005DC37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08568" y="4048127"/>
            <a:ext cx="747238" cy="8930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FB0D0B2-5E0A-4C59-95AE-43911242C9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6277078" y="5777714"/>
            <a:ext cx="747238" cy="89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9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18</a:t>
            </a:fld>
            <a:endParaRPr lang="it-IT" dirty="0">
              <a:latin typeface="Lato Regular"/>
            </a:endParaRP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C03FD4B-43D1-4E78-9993-416C1D3C058E}"/>
              </a:ext>
            </a:extLst>
          </p:cNvPr>
          <p:cNvGrpSpPr/>
          <p:nvPr/>
        </p:nvGrpSpPr>
        <p:grpSpPr>
          <a:xfrm>
            <a:off x="47329" y="1244941"/>
            <a:ext cx="12081215" cy="5598191"/>
            <a:chOff x="47328" y="1244939"/>
            <a:chExt cx="12081214" cy="559819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1C2F255E-A5D3-4A33-9BB5-F2C6E0C72627}"/>
                </a:ext>
              </a:extLst>
            </p:cNvPr>
            <p:cNvGrpSpPr/>
            <p:nvPr/>
          </p:nvGrpSpPr>
          <p:grpSpPr>
            <a:xfrm>
              <a:off x="47328" y="1244939"/>
              <a:ext cx="6332769" cy="1836579"/>
              <a:chOff x="2825919" y="3273349"/>
              <a:chExt cx="6332769" cy="1836579"/>
            </a:xfrm>
          </p:grpSpPr>
          <p:pic>
            <p:nvPicPr>
              <p:cNvPr id="8" name="Immagine 7">
                <a:extLst>
                  <a:ext uri="{FF2B5EF4-FFF2-40B4-BE49-F238E27FC236}">
                    <a16:creationId xmlns:a16="http://schemas.microsoft.com/office/drawing/2014/main" id="{E972AEAA-65FA-41A7-8F1B-9908298C2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25919" y="3273349"/>
                <a:ext cx="6332769" cy="183657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D5E0C120-3AB4-46A9-8026-0091D0EE00E0}"/>
                  </a:ext>
                </a:extLst>
              </p:cNvPr>
              <p:cNvSpPr txBox="1"/>
              <p:nvPr/>
            </p:nvSpPr>
            <p:spPr>
              <a:xfrm>
                <a:off x="7362029" y="3942730"/>
                <a:ext cx="13805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106 </a:t>
                </a:r>
                <a:r>
                  <a:rPr lang="it-IT" dirty="0" err="1"/>
                  <a:t>citations</a:t>
                </a:r>
                <a:endParaRPr lang="it-IT" dirty="0"/>
              </a:p>
            </p:txBody>
          </p:sp>
        </p:grpSp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B9135FB5-3EF9-4305-8652-C98F3882EDC3}"/>
                </a:ext>
              </a:extLst>
            </p:cNvPr>
            <p:cNvGrpSpPr/>
            <p:nvPr/>
          </p:nvGrpSpPr>
          <p:grpSpPr>
            <a:xfrm>
              <a:off x="6290879" y="1422187"/>
              <a:ext cx="5790361" cy="1836579"/>
              <a:chOff x="2885539" y="1812548"/>
              <a:chExt cx="5997460" cy="1912786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1546D130-CBCC-447F-82C2-CF1BE12DA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5539" y="1812548"/>
                <a:ext cx="5997460" cy="191278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7BCBE5AD-2201-4716-852A-12244ADEDBF4}"/>
                  </a:ext>
                </a:extLst>
              </p:cNvPr>
              <p:cNvSpPr txBox="1"/>
              <p:nvPr/>
            </p:nvSpPr>
            <p:spPr>
              <a:xfrm>
                <a:off x="7212430" y="2364476"/>
                <a:ext cx="1310337" cy="3846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49 </a:t>
                </a:r>
                <a:r>
                  <a:rPr lang="it-IT" dirty="0" err="1"/>
                  <a:t>citations</a:t>
                </a:r>
                <a:endParaRPr lang="it-IT" dirty="0"/>
              </a:p>
            </p:txBody>
          </p:sp>
        </p:grpSp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A53C40F6-751F-4F1E-89D5-CA1ECE50082E}"/>
                </a:ext>
              </a:extLst>
            </p:cNvPr>
            <p:cNvGrpSpPr/>
            <p:nvPr/>
          </p:nvGrpSpPr>
          <p:grpSpPr>
            <a:xfrm>
              <a:off x="249970" y="3219442"/>
              <a:ext cx="6142252" cy="1554615"/>
              <a:chOff x="113295" y="3439774"/>
              <a:chExt cx="6142252" cy="1554615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8538BC25-2706-4FAF-880F-2DC9234F2B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295" y="3439774"/>
                <a:ext cx="6142252" cy="15546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BA2A5BCC-3CC1-46BC-B05F-5D3AA4B2CACE}"/>
                  </a:ext>
                </a:extLst>
              </p:cNvPr>
              <p:cNvSpPr txBox="1"/>
              <p:nvPr/>
            </p:nvSpPr>
            <p:spPr>
              <a:xfrm>
                <a:off x="3422560" y="3791611"/>
                <a:ext cx="1265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39 </a:t>
                </a:r>
                <a:r>
                  <a:rPr lang="it-IT" dirty="0" err="1"/>
                  <a:t>citations</a:t>
                </a:r>
                <a:endParaRPr lang="it-IT" dirty="0"/>
              </a:p>
            </p:txBody>
          </p:sp>
        </p:grp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FA43835F-13A6-4592-9DF4-DB61BD17EF43}"/>
                </a:ext>
              </a:extLst>
            </p:cNvPr>
            <p:cNvGrpSpPr/>
            <p:nvPr/>
          </p:nvGrpSpPr>
          <p:grpSpPr>
            <a:xfrm>
              <a:off x="5651089" y="3355848"/>
              <a:ext cx="6430151" cy="2167842"/>
              <a:chOff x="5276230" y="1345238"/>
              <a:chExt cx="6430151" cy="2167842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3D009C07-9AAD-408F-8A18-A4502568A8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76230" y="1345238"/>
                <a:ext cx="6430151" cy="216784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DBFEAE95-015C-4DDC-B2E2-0F4C595C2666}"/>
                  </a:ext>
                </a:extLst>
              </p:cNvPr>
              <p:cNvSpPr txBox="1"/>
              <p:nvPr/>
            </p:nvSpPr>
            <p:spPr>
              <a:xfrm>
                <a:off x="10136935" y="1369535"/>
                <a:ext cx="1265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36 </a:t>
                </a:r>
                <a:r>
                  <a:rPr lang="it-IT" dirty="0" err="1"/>
                  <a:t>citations</a:t>
                </a:r>
                <a:endParaRPr lang="it-IT" dirty="0"/>
              </a:p>
            </p:txBody>
          </p:sp>
        </p:grpSp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65291097-98A3-44A0-9DF3-9439B6902FEE}"/>
                </a:ext>
              </a:extLst>
            </p:cNvPr>
            <p:cNvGrpSpPr/>
            <p:nvPr/>
          </p:nvGrpSpPr>
          <p:grpSpPr>
            <a:xfrm>
              <a:off x="385929" y="4774057"/>
              <a:ext cx="6430151" cy="2069073"/>
              <a:chOff x="385929" y="4774057"/>
              <a:chExt cx="6430151" cy="2069073"/>
            </a:xfrm>
          </p:grpSpPr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0B7A52E4-9BE2-457B-8B2B-FEECD54F1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5929" y="4774057"/>
                <a:ext cx="6430151" cy="206907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AB16FF5-47F7-45D4-B288-24168CB58FBD}"/>
                  </a:ext>
                </a:extLst>
              </p:cNvPr>
              <p:cNvSpPr txBox="1"/>
              <p:nvPr/>
            </p:nvSpPr>
            <p:spPr>
              <a:xfrm>
                <a:off x="2429361" y="5865442"/>
                <a:ext cx="1265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33 </a:t>
                </a:r>
                <a:r>
                  <a:rPr lang="it-IT" dirty="0" err="1"/>
                  <a:t>citations</a:t>
                </a:r>
                <a:endParaRPr lang="it-IT" dirty="0"/>
              </a:p>
            </p:txBody>
          </p:sp>
        </p:grpSp>
        <p:grpSp>
          <p:nvGrpSpPr>
            <p:cNvPr id="22" name="Gruppo 21">
              <a:extLst>
                <a:ext uri="{FF2B5EF4-FFF2-40B4-BE49-F238E27FC236}">
                  <a16:creationId xmlns:a16="http://schemas.microsoft.com/office/drawing/2014/main" id="{32E00FA0-05D7-45EE-A85B-20199E3C0FE5}"/>
                </a:ext>
              </a:extLst>
            </p:cNvPr>
            <p:cNvGrpSpPr/>
            <p:nvPr/>
          </p:nvGrpSpPr>
          <p:grpSpPr>
            <a:xfrm>
              <a:off x="5338534" y="5292561"/>
              <a:ext cx="6790008" cy="1511609"/>
              <a:chOff x="5338534" y="5292561"/>
              <a:chExt cx="6790008" cy="1511609"/>
            </a:xfrm>
          </p:grpSpPr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id="{5B1A7586-2FA2-4750-B914-6FF50E03E9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38534" y="5363865"/>
                <a:ext cx="6790008" cy="144030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7531C31-C93C-4DAD-A846-E8B1A1DEB28A}"/>
                  </a:ext>
                </a:extLst>
              </p:cNvPr>
              <p:cNvSpPr txBox="1"/>
              <p:nvPr/>
            </p:nvSpPr>
            <p:spPr>
              <a:xfrm>
                <a:off x="10816150" y="5292561"/>
                <a:ext cx="126509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28 </a:t>
                </a:r>
                <a:r>
                  <a:rPr lang="it-IT" dirty="0" err="1"/>
                  <a:t>citations</a:t>
                </a:r>
                <a:endParaRPr lang="it-IT" dirty="0"/>
              </a:p>
            </p:txBody>
          </p:sp>
        </p:grpSp>
      </p:grp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F2C23C00-95B5-4E64-87E1-08C98CE2D0E5}"/>
              </a:ext>
            </a:extLst>
          </p:cNvPr>
          <p:cNvGrpSpPr/>
          <p:nvPr/>
        </p:nvGrpSpPr>
        <p:grpSpPr>
          <a:xfrm>
            <a:off x="4439817" y="44627"/>
            <a:ext cx="7752184" cy="1080121"/>
            <a:chOff x="4942259" y="39870"/>
            <a:chExt cx="7186283" cy="828996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3A3C0355-0120-46DE-8BF0-B8DC6430C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42259" y="39870"/>
              <a:ext cx="7186283" cy="457240"/>
            </a:xfrm>
            <a:prstGeom prst="rect">
              <a:avLst/>
            </a:prstGeom>
          </p:spPr>
        </p:pic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FAEFA578-225C-44AD-A58B-40B0B6B41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42259" y="506429"/>
              <a:ext cx="7186283" cy="176022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3F171BE8-9941-4143-8C1D-33E7C4E3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43872" y="692696"/>
              <a:ext cx="7184670" cy="1761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8" name="Titolo 1">
            <a:extLst>
              <a:ext uri="{FF2B5EF4-FFF2-40B4-BE49-F238E27FC236}">
                <a16:creationId xmlns:a16="http://schemas.microsoft.com/office/drawing/2014/main" id="{93D900D8-992D-4E86-AE0B-DA96921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-90264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Pubblicazioni</a:t>
            </a:r>
            <a:br>
              <a:rPr lang="it-IT" dirty="0">
                <a:solidFill>
                  <a:schemeClr val="tx1"/>
                </a:solidFill>
                <a:latin typeface="Lato Regular"/>
              </a:rPr>
            </a:br>
            <a:r>
              <a:rPr lang="it-IT" sz="2000" dirty="0">
                <a:solidFill>
                  <a:schemeClr val="tx1"/>
                </a:solidFill>
                <a:latin typeface="Lato Regular"/>
              </a:rPr>
              <a:t>(considerazioni </a:t>
            </a:r>
            <a:r>
              <a:rPr lang="it-IT" sz="2000" dirty="0" err="1">
                <a:solidFill>
                  <a:schemeClr val="tx1"/>
                </a:solidFill>
                <a:latin typeface="Lato Regular"/>
              </a:rPr>
              <a:t>bibliometriche</a:t>
            </a:r>
            <a:r>
              <a:rPr lang="it-IT" sz="2000" dirty="0">
                <a:solidFill>
                  <a:schemeClr val="tx1"/>
                </a:solidFill>
                <a:latin typeface="Lato Regular"/>
              </a:rPr>
              <a:t>)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486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378296"/>
            <a:ext cx="10225136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«Mentoring &amp; tutoring» (a livello locale)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19</a:t>
            </a:fld>
            <a:endParaRPr lang="it-IT" dirty="0">
              <a:latin typeface="Lato Regular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A7D64B2-D3F5-43E6-8691-5B2A43A38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96752"/>
            <a:ext cx="10729192" cy="3071531"/>
          </a:xfrm>
        </p:spPr>
        <p:txBody>
          <a:bodyPr>
            <a:normAutofit fontScale="92500" lnSpcReduction="20000"/>
          </a:bodyPr>
          <a:lstStyle/>
          <a:p>
            <a:r>
              <a:rPr lang="it-IT" sz="2400" u="sng" dirty="0"/>
              <a:t>~1000 anni/persona</a:t>
            </a:r>
            <a:r>
              <a:rPr lang="it-IT" sz="2400" dirty="0"/>
              <a:t> di contratti a tempo determinato negli ultimi 18 anni presso i Soggetti partecipanti ai progetti di cui Roberto Barbera è stato coordinatore/referente</a:t>
            </a:r>
          </a:p>
          <a:p>
            <a:pPr lvl="1"/>
            <a:r>
              <a:rPr lang="it-IT" sz="2400" dirty="0">
                <a:solidFill>
                  <a:schemeClr val="tx1"/>
                </a:solidFill>
              </a:rPr>
              <a:t>assegnisti di ricerca (UNICT, UNIME, UNIPA)</a:t>
            </a:r>
          </a:p>
          <a:p>
            <a:pPr lvl="1"/>
            <a:r>
              <a:rPr lang="it-IT" sz="2400" dirty="0">
                <a:solidFill>
                  <a:schemeClr val="tx1"/>
                </a:solidFill>
              </a:rPr>
              <a:t>borsisti (GARR, INFN)</a:t>
            </a:r>
          </a:p>
          <a:p>
            <a:pPr lvl="1"/>
            <a:r>
              <a:rPr lang="it-IT" sz="2400" dirty="0">
                <a:solidFill>
                  <a:schemeClr val="tx1"/>
                </a:solidFill>
              </a:rPr>
              <a:t>co.co.co. (INFN, UNICT)</a:t>
            </a:r>
          </a:p>
          <a:p>
            <a:pPr lvl="1"/>
            <a:r>
              <a:rPr lang="it-IT" sz="2400" dirty="0">
                <a:solidFill>
                  <a:schemeClr val="tx1"/>
                </a:solidFill>
              </a:rPr>
              <a:t>dipendenti a tempo determinato (art. 15, art. 20, art. </a:t>
            </a:r>
            <a:r>
              <a:rPr lang="it-IT" sz="2400">
                <a:solidFill>
                  <a:schemeClr val="tx1"/>
                </a:solidFill>
              </a:rPr>
              <a:t>23) (INFN)</a:t>
            </a:r>
            <a:endParaRPr lang="it-IT" sz="2400" dirty="0">
              <a:solidFill>
                <a:schemeClr val="tx1"/>
              </a:solidFill>
            </a:endParaRPr>
          </a:p>
          <a:p>
            <a:pPr marL="274313" lvl="1" indent="0">
              <a:buNone/>
            </a:pPr>
            <a:endParaRPr lang="it-IT" sz="2400" dirty="0"/>
          </a:p>
          <a:p>
            <a:r>
              <a:rPr lang="it-IT" sz="2400" dirty="0"/>
              <a:t>Alcune destinazioni lavorative (</a:t>
            </a:r>
            <a:r>
              <a:rPr lang="it-IT" sz="2400" u="sng" dirty="0"/>
              <a:t>a tempo indeterminato</a:t>
            </a:r>
            <a:r>
              <a:rPr lang="it-IT" sz="2400" dirty="0"/>
              <a:t>) delle persone che hanno partecipato direttamente alle attività svolte al DFA:</a:t>
            </a:r>
          </a:p>
          <a:p>
            <a:endParaRPr lang="en-GB" sz="32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7BA41A-79D8-4B39-9085-325A0E7EB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499" y="4275117"/>
            <a:ext cx="2134945" cy="81006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D15B12B-C43B-4058-A9B0-B3B9B25292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438" y="4287146"/>
            <a:ext cx="1753859" cy="9137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4E6BA3F-0EB0-4E08-8892-69F4657CD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4137843"/>
            <a:ext cx="1764196" cy="116973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C32C817-C2C6-4788-BD34-730E7FAA1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023" y="4008839"/>
            <a:ext cx="1436387" cy="143638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0EE95227-872F-447F-8242-5151984DFB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6649" y="5369445"/>
            <a:ext cx="2448719" cy="79552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019842-8D2B-41D2-8CB0-D71D9B5C40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1377" y="5483637"/>
            <a:ext cx="1393227" cy="139322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B3747FB-F79A-40DB-B030-BE0B1FF09C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8131" y="5580607"/>
            <a:ext cx="2628051" cy="10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1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4712" y="-315416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Evoluzione del calcolo scientifico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</a:t>
            </a:fld>
            <a:endParaRPr lang="it-IT" dirty="0">
              <a:latin typeface="Lato Regular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F79ADC7-C08C-47A4-B4CB-16F6CC8F5D7B}"/>
              </a:ext>
            </a:extLst>
          </p:cNvPr>
          <p:cNvGrpSpPr/>
          <p:nvPr/>
        </p:nvGrpSpPr>
        <p:grpSpPr>
          <a:xfrm>
            <a:off x="2068877" y="1421319"/>
            <a:ext cx="9084275" cy="2412232"/>
            <a:chOff x="542177" y="1503607"/>
            <a:chExt cx="9084275" cy="2412231"/>
          </a:xfrm>
        </p:grpSpPr>
        <p:sp>
          <p:nvSpPr>
            <p:cNvPr id="6" name="Freccia a destra con strisce 7">
              <a:extLst>
                <a:ext uri="{FF2B5EF4-FFF2-40B4-BE49-F238E27FC236}">
                  <a16:creationId xmlns:a16="http://schemas.microsoft.com/office/drawing/2014/main" id="{A99DD60F-2E54-4E3D-A224-F8F584512F1E}"/>
                </a:ext>
              </a:extLst>
            </p:cNvPr>
            <p:cNvSpPr/>
            <p:nvPr/>
          </p:nvSpPr>
          <p:spPr>
            <a:xfrm rot="19841952">
              <a:off x="542177" y="3308414"/>
              <a:ext cx="9084275" cy="607424"/>
            </a:xfrm>
            <a:prstGeom prst="stripedRightArrow">
              <a:avLst/>
            </a:prstGeom>
            <a:solidFill>
              <a:schemeClr val="bg1"/>
            </a:solidFill>
            <a:ln>
              <a:solidFill>
                <a:srgbClr val="4578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2B0B107-C6CF-4BD7-A14E-9A03DC55AB6D}"/>
                </a:ext>
              </a:extLst>
            </p:cNvPr>
            <p:cNvSpPr txBox="1"/>
            <p:nvPr/>
          </p:nvSpPr>
          <p:spPr>
            <a:xfrm rot="19835719">
              <a:off x="8143047" y="1503607"/>
              <a:ext cx="7216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45781E"/>
                  </a:solidFill>
                  <a:latin typeface="Lato Regular"/>
                </a:rPr>
                <a:t>Time</a:t>
              </a:r>
            </a:p>
          </p:txBody>
        </p: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0F4C5F15-84CB-4293-A238-75FE4E5913A1}"/>
              </a:ext>
            </a:extLst>
          </p:cNvPr>
          <p:cNvGrpSpPr/>
          <p:nvPr/>
        </p:nvGrpSpPr>
        <p:grpSpPr>
          <a:xfrm>
            <a:off x="3486449" y="3355717"/>
            <a:ext cx="1974059" cy="1928456"/>
            <a:chOff x="1877861" y="3369766"/>
            <a:chExt cx="1974059" cy="1928456"/>
          </a:xfrm>
        </p:grpSpPr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89A18E9C-3C1F-462F-930F-C5956AEB0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7861" y="4311192"/>
              <a:ext cx="1974059" cy="987030"/>
            </a:xfrm>
            <a:prstGeom prst="rect">
              <a:avLst/>
            </a:prstGeom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F001B0D4-993F-4D18-976C-01AD116A2B0A}"/>
                </a:ext>
              </a:extLst>
            </p:cNvPr>
            <p:cNvSpPr txBox="1"/>
            <p:nvPr/>
          </p:nvSpPr>
          <p:spPr>
            <a:xfrm>
              <a:off x="2126132" y="3369766"/>
              <a:ext cx="140134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latin typeface="Lato Regular"/>
                </a:rPr>
                <a:t>80’s-90’s</a:t>
              </a:r>
            </a:p>
            <a:p>
              <a:pPr algn="ctr"/>
              <a:r>
                <a:rPr lang="it-IT" b="1" dirty="0">
                  <a:latin typeface="Lato Regular"/>
                </a:rPr>
                <a:t>Cluster</a:t>
              </a:r>
            </a:p>
            <a:p>
              <a:pPr algn="ctr"/>
              <a:r>
                <a:rPr lang="it-IT" b="1" dirty="0">
                  <a:latin typeface="Lato Regular"/>
                </a:rPr>
                <a:t>Computing</a:t>
              </a:r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6BE335EC-FE0D-40A9-BC99-C28628E2ED53}"/>
              </a:ext>
            </a:extLst>
          </p:cNvPr>
          <p:cNvGrpSpPr/>
          <p:nvPr/>
        </p:nvGrpSpPr>
        <p:grpSpPr>
          <a:xfrm>
            <a:off x="5809581" y="1830777"/>
            <a:ext cx="2027188" cy="2601871"/>
            <a:chOff x="4200996" y="1844824"/>
            <a:chExt cx="2027188" cy="2601870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E6BAD33C-1D2A-4669-8F81-BB9EE304F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0996" y="2852936"/>
              <a:ext cx="2027188" cy="1593758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4F19133-8AA6-4870-8F5F-B9888822C7DC}"/>
                </a:ext>
              </a:extLst>
            </p:cNvPr>
            <p:cNvSpPr txBox="1"/>
            <p:nvPr/>
          </p:nvSpPr>
          <p:spPr>
            <a:xfrm>
              <a:off x="4536402" y="1844824"/>
              <a:ext cx="140134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latin typeface="Lato Regular"/>
                </a:rPr>
                <a:t>90’s-00’s</a:t>
              </a:r>
            </a:p>
            <a:p>
              <a:pPr algn="ctr"/>
              <a:r>
                <a:rPr lang="it-IT" b="1" dirty="0" err="1">
                  <a:latin typeface="Lato Regular"/>
                </a:rPr>
                <a:t>Grid</a:t>
              </a:r>
              <a:endParaRPr lang="it-IT" b="1" dirty="0">
                <a:latin typeface="Lato Regular"/>
              </a:endParaRPr>
            </a:p>
            <a:p>
              <a:pPr algn="ctr"/>
              <a:r>
                <a:rPr lang="it-IT" b="1" dirty="0">
                  <a:latin typeface="Lato Regular"/>
                </a:rPr>
                <a:t>Computing</a:t>
              </a:r>
            </a:p>
          </p:txBody>
        </p: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368F7471-F1DD-42D1-99BB-85B17D7B9D64}"/>
              </a:ext>
            </a:extLst>
          </p:cNvPr>
          <p:cNvGrpSpPr/>
          <p:nvPr/>
        </p:nvGrpSpPr>
        <p:grpSpPr>
          <a:xfrm>
            <a:off x="8039638" y="1470738"/>
            <a:ext cx="1957374" cy="2664295"/>
            <a:chOff x="6431051" y="1484784"/>
            <a:chExt cx="1957373" cy="2664296"/>
          </a:xfrm>
        </p:grpSpPr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3B751EFA-E01E-4DAC-A5A0-DC963B6F5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051" y="1484784"/>
              <a:ext cx="1957373" cy="1773379"/>
            </a:xfrm>
            <a:prstGeom prst="rect">
              <a:avLst/>
            </a:prstGeom>
          </p:spPr>
        </p:pic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81198A3E-3879-488A-9930-ED18FFC425FC}"/>
                </a:ext>
              </a:extLst>
            </p:cNvPr>
            <p:cNvSpPr txBox="1"/>
            <p:nvPr/>
          </p:nvSpPr>
          <p:spPr>
            <a:xfrm>
              <a:off x="6768650" y="3225750"/>
              <a:ext cx="140134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latin typeface="Lato Regular"/>
                </a:rPr>
                <a:t>00’s-10’s</a:t>
              </a:r>
            </a:p>
            <a:p>
              <a:pPr algn="ctr"/>
              <a:r>
                <a:rPr lang="it-IT" b="1" dirty="0" err="1">
                  <a:latin typeface="Lato Regular"/>
                </a:rPr>
                <a:t>Cloud</a:t>
              </a:r>
              <a:endParaRPr lang="it-IT" b="1" dirty="0">
                <a:latin typeface="Lato Regular"/>
              </a:endParaRPr>
            </a:p>
            <a:p>
              <a:pPr algn="ctr"/>
              <a:r>
                <a:rPr lang="it-IT" b="1" dirty="0">
                  <a:latin typeface="Lato Regular"/>
                </a:rPr>
                <a:t>Computing</a:t>
              </a:r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769E76D6-03F1-44FF-877A-0F59D614A9BD}"/>
              </a:ext>
            </a:extLst>
          </p:cNvPr>
          <p:cNvGrpSpPr/>
          <p:nvPr/>
        </p:nvGrpSpPr>
        <p:grpSpPr>
          <a:xfrm>
            <a:off x="2358031" y="1396190"/>
            <a:ext cx="7743080" cy="4400482"/>
            <a:chOff x="749446" y="1410237"/>
            <a:chExt cx="7743078" cy="4400483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AA5DB9B2-D3D3-40A0-983D-251B49D9D4DB}"/>
                </a:ext>
              </a:extLst>
            </p:cNvPr>
            <p:cNvGrpSpPr/>
            <p:nvPr/>
          </p:nvGrpSpPr>
          <p:grpSpPr>
            <a:xfrm>
              <a:off x="749446" y="1410237"/>
              <a:ext cx="2308780" cy="978408"/>
              <a:chOff x="749446" y="1410237"/>
              <a:chExt cx="2308780" cy="978408"/>
            </a:xfrm>
          </p:grpSpPr>
          <p:sp>
            <p:nvSpPr>
              <p:cNvPr id="22" name="Freccia in giù 21">
                <a:extLst>
                  <a:ext uri="{FF2B5EF4-FFF2-40B4-BE49-F238E27FC236}">
                    <a16:creationId xmlns:a16="http://schemas.microsoft.com/office/drawing/2014/main" id="{6114EB23-EE21-4603-B285-D90CE65CCE6C}"/>
                  </a:ext>
                </a:extLst>
              </p:cNvPr>
              <p:cNvSpPr/>
              <p:nvPr/>
            </p:nvSpPr>
            <p:spPr>
              <a:xfrm rot="20000394">
                <a:off x="749446" y="1410237"/>
                <a:ext cx="383052" cy="978408"/>
              </a:xfrm>
              <a:prstGeom prst="downArrow">
                <a:avLst/>
              </a:prstGeom>
              <a:solidFill>
                <a:srgbClr val="45781E"/>
              </a:solidFill>
              <a:ln>
                <a:solidFill>
                  <a:srgbClr val="4578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EE50A417-4C49-4B77-8A8A-56C8A47EBEB8}"/>
                  </a:ext>
                </a:extLst>
              </p:cNvPr>
              <p:cNvSpPr txBox="1"/>
              <p:nvPr/>
            </p:nvSpPr>
            <p:spPr>
              <a:xfrm>
                <a:off x="1169633" y="1414517"/>
                <a:ext cx="18885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latin typeface="Lato Regular"/>
                  </a:rPr>
                  <a:t>Cost</a:t>
                </a:r>
                <a:r>
                  <a:rPr lang="it-IT" dirty="0">
                    <a:latin typeface="Lato Regular"/>
                  </a:rPr>
                  <a:t> of </a:t>
                </a:r>
                <a:r>
                  <a:rPr lang="it-IT" dirty="0" err="1">
                    <a:latin typeface="Lato Regular"/>
                  </a:rPr>
                  <a:t>hw</a:t>
                </a:r>
                <a:endParaRPr lang="it-IT" dirty="0">
                  <a:latin typeface="Lato Regular"/>
                </a:endParaRPr>
              </a:p>
              <a:p>
                <a:r>
                  <a:rPr lang="it-IT" dirty="0" err="1">
                    <a:latin typeface="Lato Regular"/>
                  </a:rPr>
                  <a:t>Cost</a:t>
                </a:r>
                <a:r>
                  <a:rPr lang="it-IT" dirty="0">
                    <a:latin typeface="Lato Regular"/>
                  </a:rPr>
                  <a:t> of networks</a:t>
                </a:r>
              </a:p>
            </p:txBody>
          </p:sp>
        </p:grp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E19FD0FA-9BEA-46EC-B21E-E5EF8A39F2C4}"/>
                </a:ext>
              </a:extLst>
            </p:cNvPr>
            <p:cNvGrpSpPr/>
            <p:nvPr/>
          </p:nvGrpSpPr>
          <p:grpSpPr>
            <a:xfrm>
              <a:off x="6154053" y="4832312"/>
              <a:ext cx="2338471" cy="978408"/>
              <a:chOff x="6154053" y="4832312"/>
              <a:chExt cx="2338471" cy="978408"/>
            </a:xfrm>
          </p:grpSpPr>
          <p:sp>
            <p:nvSpPr>
              <p:cNvPr id="20" name="Freccia in su 19">
                <a:extLst>
                  <a:ext uri="{FF2B5EF4-FFF2-40B4-BE49-F238E27FC236}">
                    <a16:creationId xmlns:a16="http://schemas.microsoft.com/office/drawing/2014/main" id="{824F9F04-BDA1-4A48-B861-7B2F0AF3E3F5}"/>
                  </a:ext>
                </a:extLst>
              </p:cNvPr>
              <p:cNvSpPr/>
              <p:nvPr/>
            </p:nvSpPr>
            <p:spPr>
              <a:xfrm rot="1247147">
                <a:off x="6154053" y="4832312"/>
                <a:ext cx="359559" cy="978408"/>
              </a:xfrm>
              <a:prstGeom prst="upArrow">
                <a:avLst/>
              </a:prstGeom>
              <a:solidFill>
                <a:srgbClr val="45781E"/>
              </a:solidFill>
              <a:ln>
                <a:solidFill>
                  <a:srgbClr val="4578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71799D50-43F1-42D8-8ADE-BFCC62CC66F4}"/>
                  </a:ext>
                </a:extLst>
              </p:cNvPr>
              <p:cNvSpPr txBox="1"/>
              <p:nvPr/>
            </p:nvSpPr>
            <p:spPr>
              <a:xfrm>
                <a:off x="6631246" y="5072964"/>
                <a:ext cx="18612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>
                    <a:latin typeface="Lato Regular"/>
                  </a:rPr>
                  <a:t>Power</a:t>
                </a:r>
                <a:r>
                  <a:rPr lang="it-IT" dirty="0">
                    <a:latin typeface="Lato Regular"/>
                  </a:rPr>
                  <a:t> of COTS </a:t>
                </a:r>
              </a:p>
              <a:p>
                <a:r>
                  <a:rPr lang="it-IT" dirty="0">
                    <a:latin typeface="Lato Regular"/>
                  </a:rPr>
                  <a:t>WAN </a:t>
                </a:r>
                <a:r>
                  <a:rPr lang="it-IT" dirty="0" err="1">
                    <a:latin typeface="Lato Regular"/>
                  </a:rPr>
                  <a:t>bandwidth</a:t>
                </a:r>
                <a:endParaRPr lang="it-IT" dirty="0">
                  <a:latin typeface="Lato Regular"/>
                </a:endParaRPr>
              </a:p>
            </p:txBody>
          </p:sp>
        </p:grpSp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7AAAD44E-9093-4E3F-B393-1C1838983874}"/>
              </a:ext>
            </a:extLst>
          </p:cNvPr>
          <p:cNvGrpSpPr/>
          <p:nvPr/>
        </p:nvGrpSpPr>
        <p:grpSpPr>
          <a:xfrm>
            <a:off x="1608487" y="4279047"/>
            <a:ext cx="1699801" cy="2572524"/>
            <a:chOff x="-100" y="4293096"/>
            <a:chExt cx="1699800" cy="2572524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90BA494D-D1A6-45FD-9984-FE282C168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0" y="5013176"/>
              <a:ext cx="1095028" cy="1056531"/>
            </a:xfrm>
            <a:prstGeom prst="rect">
              <a:avLst/>
            </a:prstGeom>
          </p:spPr>
        </p:pic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2FDD2989-EFAD-45B4-B7C5-8FF134676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5966460"/>
              <a:ext cx="1376172" cy="899160"/>
            </a:xfrm>
            <a:prstGeom prst="rect">
              <a:avLst/>
            </a:prstGeom>
          </p:spPr>
        </p:pic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8E36FA25-79A2-411E-BC5D-7B8D2B19348C}"/>
                </a:ext>
              </a:extLst>
            </p:cNvPr>
            <p:cNvSpPr txBox="1"/>
            <p:nvPr/>
          </p:nvSpPr>
          <p:spPr>
            <a:xfrm>
              <a:off x="-100" y="4293096"/>
              <a:ext cx="1401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>
                  <a:latin typeface="Lato Regular"/>
                </a:rPr>
                <a:t>Mainframe</a:t>
              </a:r>
            </a:p>
            <a:p>
              <a:pPr algn="ctr"/>
              <a:r>
                <a:rPr lang="it-IT" b="1" dirty="0">
                  <a:latin typeface="Lato Regular"/>
                </a:rPr>
                <a:t>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8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378296"/>
            <a:ext cx="972108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«Mentoring &amp; tutoring» (a livello globale)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20</a:t>
            </a:fld>
            <a:endParaRPr lang="it-IT" dirty="0">
              <a:latin typeface="Lato Regular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1372051-C498-4C83-BB64-C7E4583E7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21" y="1330545"/>
            <a:ext cx="7637361" cy="48347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1D384F3-BF5B-4465-91A3-BF92C9516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668" y="1365647"/>
            <a:ext cx="2037613" cy="1363347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2477189-74E0-44AA-A382-574F0CCB621C}"/>
              </a:ext>
            </a:extLst>
          </p:cNvPr>
          <p:cNvSpPr/>
          <p:nvPr/>
        </p:nvSpPr>
        <p:spPr>
          <a:xfrm>
            <a:off x="8921376" y="2917393"/>
            <a:ext cx="30524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4-year project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4 continents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18 countries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23 partners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400" dirty="0"/>
              <a:t>114 visiting research fellows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56 of which stopped at DFA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605695F-B0FE-4AF9-93F6-F70D0B4F0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51" y="4440887"/>
            <a:ext cx="1308716" cy="12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3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559FBBE-4D16-4736-A7CB-CDB19999D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2079841"/>
            <a:ext cx="8174925" cy="516558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378296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Impatto sul territorio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21</a:t>
            </a:fld>
            <a:endParaRPr lang="it-IT" dirty="0">
              <a:latin typeface="Lato Regular"/>
            </a:endParaRP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53235940-37F9-48B6-ABD2-4F0614455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365285"/>
              </p:ext>
            </p:extLst>
          </p:nvPr>
        </p:nvGraphicFramePr>
        <p:xfrm>
          <a:off x="533083" y="836712"/>
          <a:ext cx="11179543" cy="1487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9543">
                  <a:extLst>
                    <a:ext uri="{9D8B030D-6E8A-4147-A177-3AD203B41FA5}">
                      <a16:colId xmlns:a16="http://schemas.microsoft.com/office/drawing/2014/main" val="2240583549"/>
                    </a:ext>
                  </a:extLst>
                </a:gridCol>
              </a:tblGrid>
              <a:tr h="375920">
                <a:tc>
                  <a:txBody>
                    <a:bodyPr/>
                    <a:lstStyle/>
                    <a:p>
                      <a:pPr algn="ctr"/>
                      <a:endParaRPr lang="it-IT" sz="19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588421"/>
                  </a:ext>
                </a:extLst>
              </a:tr>
              <a:tr h="1106428">
                <a:tc>
                  <a:txBody>
                    <a:bodyPr/>
                    <a:lstStyle/>
                    <a:p>
                      <a:pPr marL="0" indent="0" algn="just">
                        <a:buFont typeface="Arial" panose="020B0604020202020204" pitchFamily="34" charset="0"/>
                        <a:buNone/>
                      </a:pPr>
                      <a:r>
                        <a:rPr lang="it-IT" sz="2000" b="1" dirty="0">
                          <a:solidFill>
                            <a:schemeClr val="tx1"/>
                          </a:solidFill>
                        </a:rPr>
                        <a:t>Creazione di un ecosistema collaborativo sostenibile a scala regionale che segua il modello della “quadrupla elica dell’innovazione” abilitando il trasferimento e la condivisione della conoscenza tra organismi di ricerca, imprese, pubblica amministrazione e società</a:t>
                      </a:r>
                      <a:endParaRPr lang="it-IT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816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4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9067" y="-522825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dirty="0">
                <a:solidFill>
                  <a:schemeClr val="tx1"/>
                </a:solidFill>
                <a:latin typeface="Lato Regular"/>
              </a:rPr>
              <a:t>Rete di connessioni (non esaustiva)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611C2D5-742A-493C-A740-10FF8C53A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378" y="2358008"/>
            <a:ext cx="2185693" cy="2304256"/>
          </a:xfrm>
          <a:prstGeom prst="rect">
            <a:avLst/>
          </a:prstGeom>
        </p:spPr>
      </p:pic>
      <p:grpSp>
        <p:nvGrpSpPr>
          <p:cNvPr id="44" name="Gruppo 43">
            <a:extLst>
              <a:ext uri="{FF2B5EF4-FFF2-40B4-BE49-F238E27FC236}">
                <a16:creationId xmlns:a16="http://schemas.microsoft.com/office/drawing/2014/main" id="{D968A54C-FD4B-4AD0-A998-49025D3F2373}"/>
              </a:ext>
            </a:extLst>
          </p:cNvPr>
          <p:cNvGrpSpPr/>
          <p:nvPr/>
        </p:nvGrpSpPr>
        <p:grpSpPr>
          <a:xfrm>
            <a:off x="700059" y="182619"/>
            <a:ext cx="3984543" cy="3522447"/>
            <a:chOff x="1266502" y="291663"/>
            <a:chExt cx="3984543" cy="3522446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B62DD390-5DC2-4715-AF17-91525AC9F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7541" y="291663"/>
              <a:ext cx="3506520" cy="3506520"/>
            </a:xfrm>
            <a:prstGeom prst="rect">
              <a:avLst/>
            </a:prstGeom>
            <a:effectLst>
              <a:outerShdw blurRad="127000" dist="50800" dir="5400000" algn="ctr" rotWithShape="0">
                <a:srgbClr val="000000">
                  <a:alpha val="0"/>
                </a:srgbClr>
              </a:outerShdw>
            </a:effectLst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F7D39C64-A4D0-4129-9ECF-FFC567AC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502" y="764704"/>
              <a:ext cx="790331" cy="790331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D43C48D-E298-4AAB-85CF-2CFCAB786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68222" y="1779735"/>
              <a:ext cx="1092167" cy="1092167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C2F1B32F-345A-4AA9-8392-0FA025005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25362" y="1416758"/>
              <a:ext cx="1055133" cy="790331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F86EBA3E-F8B4-4B25-9AEF-58BDC8FC3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7897" y="1265070"/>
              <a:ext cx="623967" cy="818161"/>
            </a:xfrm>
            <a:prstGeom prst="rect">
              <a:avLst/>
            </a:prstGeom>
          </p:spPr>
        </p:pic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7295EA9-9E01-434B-925A-40F107A8C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54207" y="1001560"/>
              <a:ext cx="762665" cy="991077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9C44EE9-FE42-4440-B763-BCF826F87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698716" y="2207425"/>
              <a:ext cx="874531" cy="874531"/>
            </a:xfrm>
            <a:prstGeom prst="rect">
              <a:avLst/>
            </a:prstGeom>
          </p:spPr>
        </p:pic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A418221-3D9C-483E-A35A-9A9C7B2FD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17541" y="1804429"/>
              <a:ext cx="664977" cy="891206"/>
            </a:xfrm>
            <a:prstGeom prst="rect">
              <a:avLst/>
            </a:prstGeom>
          </p:spPr>
        </p:pic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BA83A4B-AF02-42D3-8C75-019EF2E6C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38163" y="309520"/>
              <a:ext cx="812882" cy="818161"/>
            </a:xfrm>
            <a:prstGeom prst="rect">
              <a:avLst/>
            </a:prstGeom>
          </p:spPr>
        </p:pic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938C55A3-5D04-49D6-A362-97A8B84BB9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03257" y="2879700"/>
              <a:ext cx="703513" cy="934409"/>
            </a:xfrm>
            <a:prstGeom prst="rect">
              <a:avLst/>
            </a:prstGeom>
          </p:spPr>
        </p:pic>
      </p:grpSp>
      <p:grpSp>
        <p:nvGrpSpPr>
          <p:cNvPr id="46" name="Gruppo 45">
            <a:extLst>
              <a:ext uri="{FF2B5EF4-FFF2-40B4-BE49-F238E27FC236}">
                <a16:creationId xmlns:a16="http://schemas.microsoft.com/office/drawing/2014/main" id="{48FE52C3-C866-4E67-9D82-D14F0DD7E188}"/>
              </a:ext>
            </a:extLst>
          </p:cNvPr>
          <p:cNvGrpSpPr/>
          <p:nvPr/>
        </p:nvGrpSpPr>
        <p:grpSpPr>
          <a:xfrm>
            <a:off x="1198756" y="4213382"/>
            <a:ext cx="3547904" cy="2498463"/>
            <a:chOff x="1536244" y="4213381"/>
            <a:chExt cx="3547904" cy="2498462"/>
          </a:xfrm>
        </p:grpSpPr>
        <p:pic>
          <p:nvPicPr>
            <p:cNvPr id="37" name="Immagine 36">
              <a:extLst>
                <a:ext uri="{FF2B5EF4-FFF2-40B4-BE49-F238E27FC236}">
                  <a16:creationId xmlns:a16="http://schemas.microsoft.com/office/drawing/2014/main" id="{F8EA2F0E-25DA-4A2B-8475-909133D52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551455" y="5069561"/>
              <a:ext cx="777132" cy="812457"/>
            </a:xfrm>
            <a:prstGeom prst="rect">
              <a:avLst/>
            </a:prstGeom>
          </p:spPr>
        </p:pic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DB771DF0-266E-4A20-AE27-F4690DE27D57}"/>
                </a:ext>
              </a:extLst>
            </p:cNvPr>
            <p:cNvGrpSpPr/>
            <p:nvPr/>
          </p:nvGrpSpPr>
          <p:grpSpPr>
            <a:xfrm>
              <a:off x="1536244" y="4213381"/>
              <a:ext cx="3547904" cy="2498462"/>
              <a:chOff x="1536244" y="4213381"/>
              <a:chExt cx="3547904" cy="2498462"/>
            </a:xfrm>
          </p:grpSpPr>
          <p:pic>
            <p:nvPicPr>
              <p:cNvPr id="29" name="Immagine 28">
                <a:extLst>
                  <a:ext uri="{FF2B5EF4-FFF2-40B4-BE49-F238E27FC236}">
                    <a16:creationId xmlns:a16="http://schemas.microsoft.com/office/drawing/2014/main" id="{33C76DD7-3910-43D0-91E9-AF41693C5E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95177" y="4226031"/>
                <a:ext cx="1170949" cy="461184"/>
              </a:xfrm>
              <a:prstGeom prst="rect">
                <a:avLst/>
              </a:prstGeom>
            </p:spPr>
          </p:pic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3AF964C4-C226-4EC3-B03C-5679E0D09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31019" y="4654288"/>
                <a:ext cx="913083" cy="634746"/>
              </a:xfrm>
              <a:prstGeom prst="rect">
                <a:avLst/>
              </a:prstGeom>
            </p:spPr>
          </p:pic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00D163F0-453C-4A87-9D0F-59CDF1A118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22713" y="4848883"/>
                <a:ext cx="541312" cy="655412"/>
              </a:xfrm>
              <a:prstGeom prst="rect">
                <a:avLst/>
              </a:prstGeom>
            </p:spPr>
          </p:pic>
          <p:pic>
            <p:nvPicPr>
              <p:cNvPr id="34" name="Immagine 33">
                <a:extLst>
                  <a:ext uri="{FF2B5EF4-FFF2-40B4-BE49-F238E27FC236}">
                    <a16:creationId xmlns:a16="http://schemas.microsoft.com/office/drawing/2014/main" id="{921FD62B-0C5D-4ACD-A2F1-30A7A7600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77609" y="4213381"/>
                <a:ext cx="602886" cy="650336"/>
              </a:xfrm>
              <a:prstGeom prst="rect">
                <a:avLst/>
              </a:prstGeom>
            </p:spPr>
          </p:pic>
          <p:pic>
            <p:nvPicPr>
              <p:cNvPr id="35" name="Immagine 34">
                <a:extLst>
                  <a:ext uri="{FF2B5EF4-FFF2-40B4-BE49-F238E27FC236}">
                    <a16:creationId xmlns:a16="http://schemas.microsoft.com/office/drawing/2014/main" id="{0F4D25F5-1B34-40AB-9877-DEBB19F76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303257" y="5268462"/>
                <a:ext cx="674722" cy="674722"/>
              </a:xfrm>
              <a:prstGeom prst="rect">
                <a:avLst/>
              </a:prstGeom>
            </p:spPr>
          </p:pic>
          <p:pic>
            <p:nvPicPr>
              <p:cNvPr id="36" name="Immagine 35">
                <a:extLst>
                  <a:ext uri="{FF2B5EF4-FFF2-40B4-BE49-F238E27FC236}">
                    <a16:creationId xmlns:a16="http://schemas.microsoft.com/office/drawing/2014/main" id="{8F630E20-9708-48AD-81DD-ADDC9ABE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679792" y="5543320"/>
                <a:ext cx="674722" cy="674722"/>
              </a:xfrm>
              <a:prstGeom prst="rect">
                <a:avLst/>
              </a:prstGeom>
            </p:spPr>
          </p:pic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61D13F56-671D-4E18-B838-26B8ED6CBA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784827" y="5856440"/>
                <a:ext cx="808846" cy="812457"/>
              </a:xfrm>
              <a:prstGeom prst="rect">
                <a:avLst/>
              </a:prstGeom>
            </p:spPr>
          </p:pic>
          <p:pic>
            <p:nvPicPr>
              <p:cNvPr id="39" name="Immagine 38">
                <a:extLst>
                  <a:ext uri="{FF2B5EF4-FFF2-40B4-BE49-F238E27FC236}">
                    <a16:creationId xmlns:a16="http://schemas.microsoft.com/office/drawing/2014/main" id="{03E3C6D8-9116-4C12-A45E-786E32F6E5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536244" y="5857018"/>
                <a:ext cx="1129661" cy="552513"/>
              </a:xfrm>
              <a:prstGeom prst="rect">
                <a:avLst/>
              </a:prstGeom>
            </p:spPr>
          </p:pic>
          <p:pic>
            <p:nvPicPr>
              <p:cNvPr id="40" name="Immagine 39">
                <a:extLst>
                  <a:ext uri="{FF2B5EF4-FFF2-40B4-BE49-F238E27FC236}">
                    <a16:creationId xmlns:a16="http://schemas.microsoft.com/office/drawing/2014/main" id="{A56BDF77-F714-4554-B4EC-A4E149A3E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549459" y="4985543"/>
                <a:ext cx="1136210" cy="756096"/>
              </a:xfrm>
              <a:prstGeom prst="rect">
                <a:avLst/>
              </a:prstGeom>
            </p:spPr>
          </p:pic>
          <p:pic>
            <p:nvPicPr>
              <p:cNvPr id="41" name="Immagine 40">
                <a:extLst>
                  <a:ext uri="{FF2B5EF4-FFF2-40B4-BE49-F238E27FC236}">
                    <a16:creationId xmlns:a16="http://schemas.microsoft.com/office/drawing/2014/main" id="{FEC4C0D1-0805-46E1-BEE0-8F2E4AD7F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30531" y="4226031"/>
                <a:ext cx="914293" cy="667468"/>
              </a:xfrm>
              <a:prstGeom prst="rect">
                <a:avLst/>
              </a:prstGeom>
            </p:spPr>
          </p:pic>
          <p:pic>
            <p:nvPicPr>
              <p:cNvPr id="42" name="Immagine 41">
                <a:extLst>
                  <a:ext uri="{FF2B5EF4-FFF2-40B4-BE49-F238E27FC236}">
                    <a16:creationId xmlns:a16="http://schemas.microsoft.com/office/drawing/2014/main" id="{FEE13BFB-DB15-4722-99B0-667A985307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4514" y="5982209"/>
                <a:ext cx="729634" cy="729634"/>
              </a:xfrm>
              <a:prstGeom prst="rect">
                <a:avLst/>
              </a:prstGeom>
            </p:spPr>
          </p:pic>
        </p:grpSp>
      </p:grpSp>
      <p:sp>
        <p:nvSpPr>
          <p:cNvPr id="60" name="Segnaposto numero diapositiva 3">
            <a:extLst>
              <a:ext uri="{FF2B5EF4-FFF2-40B4-BE49-F238E27FC236}">
                <a16:creationId xmlns:a16="http://schemas.microsoft.com/office/drawing/2014/main" id="{8B61EE2C-D7B9-498B-9B7D-C5B0B899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6864" y="6356351"/>
            <a:ext cx="2641600" cy="365760"/>
          </a:xfrm>
        </p:spPr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22</a:t>
            </a:fld>
            <a:endParaRPr lang="it-IT" dirty="0">
              <a:latin typeface="Lato Regular"/>
            </a:endParaRPr>
          </a:p>
        </p:txBody>
      </p: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00350331-27B1-410B-873D-D278AA2F57DF}"/>
              </a:ext>
            </a:extLst>
          </p:cNvPr>
          <p:cNvGrpSpPr/>
          <p:nvPr/>
        </p:nvGrpSpPr>
        <p:grpSpPr>
          <a:xfrm>
            <a:off x="5646175" y="3574065"/>
            <a:ext cx="6104836" cy="3292779"/>
            <a:chOff x="5646175" y="3574062"/>
            <a:chExt cx="6104836" cy="3292779"/>
          </a:xfrm>
        </p:grpSpPr>
        <p:grpSp>
          <p:nvGrpSpPr>
            <p:cNvPr id="64" name="Gruppo 63">
              <a:extLst>
                <a:ext uri="{FF2B5EF4-FFF2-40B4-BE49-F238E27FC236}">
                  <a16:creationId xmlns:a16="http://schemas.microsoft.com/office/drawing/2014/main" id="{186BC2F4-4C1F-4D54-BF7C-B3EBD0E4634E}"/>
                </a:ext>
              </a:extLst>
            </p:cNvPr>
            <p:cNvGrpSpPr/>
            <p:nvPr/>
          </p:nvGrpSpPr>
          <p:grpSpPr>
            <a:xfrm>
              <a:off x="5710112" y="3574062"/>
              <a:ext cx="6040899" cy="3292779"/>
              <a:chOff x="5710112" y="3574062"/>
              <a:chExt cx="6040899" cy="3292779"/>
            </a:xfrm>
          </p:grpSpPr>
          <p:grpSp>
            <p:nvGrpSpPr>
              <p:cNvPr id="57" name="Gruppo 56">
                <a:extLst>
                  <a:ext uri="{FF2B5EF4-FFF2-40B4-BE49-F238E27FC236}">
                    <a16:creationId xmlns:a16="http://schemas.microsoft.com/office/drawing/2014/main" id="{2C6A8365-2580-4A1F-B084-C7FF9767D140}"/>
                  </a:ext>
                </a:extLst>
              </p:cNvPr>
              <p:cNvGrpSpPr/>
              <p:nvPr/>
            </p:nvGrpSpPr>
            <p:grpSpPr>
              <a:xfrm>
                <a:off x="6404587" y="3574062"/>
                <a:ext cx="5346424" cy="3292779"/>
                <a:chOff x="6742075" y="3574062"/>
                <a:chExt cx="5346424" cy="3292779"/>
              </a:xfrm>
            </p:grpSpPr>
            <p:pic>
              <p:nvPicPr>
                <p:cNvPr id="3" name="Immagine 2">
                  <a:extLst>
                    <a:ext uri="{FF2B5EF4-FFF2-40B4-BE49-F238E27FC236}">
                      <a16:creationId xmlns:a16="http://schemas.microsoft.com/office/drawing/2014/main" id="{2FE40789-90CB-4773-AB6C-2AAC34A6C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41615" y="4050312"/>
                  <a:ext cx="975206" cy="690314"/>
                </a:xfrm>
                <a:prstGeom prst="rect">
                  <a:avLst/>
                </a:prstGeom>
              </p:spPr>
            </p:pic>
            <p:grpSp>
              <p:nvGrpSpPr>
                <p:cNvPr id="56" name="Gruppo 55">
                  <a:extLst>
                    <a:ext uri="{FF2B5EF4-FFF2-40B4-BE49-F238E27FC236}">
                      <a16:creationId xmlns:a16="http://schemas.microsoft.com/office/drawing/2014/main" id="{725DEE28-21BB-4774-B016-E9F38F3156C8}"/>
                    </a:ext>
                  </a:extLst>
                </p:cNvPr>
                <p:cNvGrpSpPr/>
                <p:nvPr/>
              </p:nvGrpSpPr>
              <p:grpSpPr>
                <a:xfrm>
                  <a:off x="6742075" y="3574062"/>
                  <a:ext cx="5346424" cy="3292779"/>
                  <a:chOff x="6742075" y="3574062"/>
                  <a:chExt cx="5346424" cy="3292779"/>
                </a:xfrm>
              </p:grpSpPr>
              <p:pic>
                <p:nvPicPr>
                  <p:cNvPr id="48" name="Immagine 47">
                    <a:extLst>
                      <a:ext uri="{FF2B5EF4-FFF2-40B4-BE49-F238E27FC236}">
                        <a16:creationId xmlns:a16="http://schemas.microsoft.com/office/drawing/2014/main" id="{0FCA1480-51A8-4CCA-9A46-578E999E17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112462" y="5469561"/>
                    <a:ext cx="1428750" cy="1397280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magine 12">
                    <a:extLst>
                      <a:ext uri="{FF2B5EF4-FFF2-40B4-BE49-F238E27FC236}">
                        <a16:creationId xmlns:a16="http://schemas.microsoft.com/office/drawing/2014/main" id="{6F6C7ADF-97BE-43AE-AB31-B71BAF7067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8391024" y="4971735"/>
                    <a:ext cx="1354832" cy="689513"/>
                  </a:xfrm>
                  <a:prstGeom prst="rect">
                    <a:avLst/>
                  </a:prstGeom>
                </p:spPr>
              </p:pic>
              <p:pic>
                <p:nvPicPr>
                  <p:cNvPr id="7" name="Immagine 6">
                    <a:extLst>
                      <a:ext uri="{FF2B5EF4-FFF2-40B4-BE49-F238E27FC236}">
                        <a16:creationId xmlns:a16="http://schemas.microsoft.com/office/drawing/2014/main" id="{F2AC0F26-716B-4A0B-BBC0-A0B61129D13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7210431" y="5151712"/>
                    <a:ext cx="942799" cy="942799"/>
                  </a:xfrm>
                  <a:prstGeom prst="rect">
                    <a:avLst/>
                  </a:prstGeom>
                </p:spPr>
              </p:pic>
              <p:pic>
                <p:nvPicPr>
                  <p:cNvPr id="31" name="Immagine 30">
                    <a:extLst>
                      <a:ext uri="{FF2B5EF4-FFF2-40B4-BE49-F238E27FC236}">
                        <a16:creationId xmlns:a16="http://schemas.microsoft.com/office/drawing/2014/main" id="{AAE88C55-095A-447A-BC42-8C0A738B1C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10477261" y="5856440"/>
                    <a:ext cx="1428750" cy="800100"/>
                  </a:xfrm>
                  <a:prstGeom prst="rect">
                    <a:avLst/>
                  </a:prstGeom>
                </p:spPr>
              </p:pic>
              <p:pic>
                <p:nvPicPr>
                  <p:cNvPr id="6" name="Immagine 5">
                    <a:extLst>
                      <a:ext uri="{FF2B5EF4-FFF2-40B4-BE49-F238E27FC236}">
                        <a16:creationId xmlns:a16="http://schemas.microsoft.com/office/drawing/2014/main" id="{653CB6A0-4290-4D9B-B211-4D5EC8766C5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7392258" y="4827307"/>
                    <a:ext cx="1345486" cy="488149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magine 23">
                    <a:extLst>
                      <a:ext uri="{FF2B5EF4-FFF2-40B4-BE49-F238E27FC236}">
                        <a16:creationId xmlns:a16="http://schemas.microsoft.com/office/drawing/2014/main" id="{4CFF5185-F3BC-4049-A0D4-2473B4A520B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8440098" y="4034015"/>
                    <a:ext cx="696736" cy="696736"/>
                  </a:xfrm>
                  <a:prstGeom prst="rect">
                    <a:avLst/>
                  </a:prstGeom>
                </p:spPr>
              </p:pic>
              <p:pic>
                <p:nvPicPr>
                  <p:cNvPr id="49" name="Immagine 48">
                    <a:extLst>
                      <a:ext uri="{FF2B5EF4-FFF2-40B4-BE49-F238E27FC236}">
                        <a16:creationId xmlns:a16="http://schemas.microsoft.com/office/drawing/2014/main" id="{A85D6588-56FE-4BE6-9CB9-09C29A4BD0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9360111" y="4538549"/>
                    <a:ext cx="827786" cy="827786"/>
                  </a:xfrm>
                  <a:prstGeom prst="rect">
                    <a:avLst/>
                  </a:prstGeom>
                </p:spPr>
              </p:pic>
              <p:pic>
                <p:nvPicPr>
                  <p:cNvPr id="50" name="Immagine 49">
                    <a:extLst>
                      <a:ext uri="{FF2B5EF4-FFF2-40B4-BE49-F238E27FC236}">
                        <a16:creationId xmlns:a16="http://schemas.microsoft.com/office/drawing/2014/main" id="{77CB3BA7-7438-4FFE-8583-A0DA50303B3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9551310" y="5519239"/>
                    <a:ext cx="827787" cy="827787"/>
                  </a:xfrm>
                  <a:prstGeom prst="rect">
                    <a:avLst/>
                  </a:prstGeom>
                </p:spPr>
              </p:pic>
              <p:pic>
                <p:nvPicPr>
                  <p:cNvPr id="51" name="Immagine 50">
                    <a:extLst>
                      <a:ext uri="{FF2B5EF4-FFF2-40B4-BE49-F238E27FC236}">
                        <a16:creationId xmlns:a16="http://schemas.microsoft.com/office/drawing/2014/main" id="{4F0E9EF4-223A-4FD5-9F0B-33E8A10857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9406214" y="3714580"/>
                    <a:ext cx="1558007" cy="759528"/>
                  </a:xfrm>
                  <a:prstGeom prst="rect">
                    <a:avLst/>
                  </a:prstGeom>
                </p:spPr>
              </p:pic>
              <p:pic>
                <p:nvPicPr>
                  <p:cNvPr id="52" name="Immagine 51">
                    <a:extLst>
                      <a:ext uri="{FF2B5EF4-FFF2-40B4-BE49-F238E27FC236}">
                        <a16:creationId xmlns:a16="http://schemas.microsoft.com/office/drawing/2014/main" id="{4B0F96E6-23AD-4D5F-A61A-885EBC363A3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0279513" y="4487838"/>
                    <a:ext cx="1513818" cy="648779"/>
                  </a:xfrm>
                  <a:prstGeom prst="rect">
                    <a:avLst/>
                  </a:prstGeom>
                </p:spPr>
              </p:pic>
              <p:pic>
                <p:nvPicPr>
                  <p:cNvPr id="53" name="Immagine 52">
                    <a:extLst>
                      <a:ext uri="{FF2B5EF4-FFF2-40B4-BE49-F238E27FC236}">
                        <a16:creationId xmlns:a16="http://schemas.microsoft.com/office/drawing/2014/main" id="{AA7EE806-B4A1-4C7F-8773-742FC8E4741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0371230" y="5299062"/>
                    <a:ext cx="1632945" cy="386098"/>
                  </a:xfrm>
                  <a:prstGeom prst="rect">
                    <a:avLst/>
                  </a:prstGeom>
                </p:spPr>
              </p:pic>
              <p:pic>
                <p:nvPicPr>
                  <p:cNvPr id="54" name="Immagine 53">
                    <a:extLst>
                      <a:ext uri="{FF2B5EF4-FFF2-40B4-BE49-F238E27FC236}">
                        <a16:creationId xmlns:a16="http://schemas.microsoft.com/office/drawing/2014/main" id="{8984ED17-68DA-4BBA-BDAC-C2449044A3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742075" y="6129311"/>
                    <a:ext cx="1353934" cy="541573"/>
                  </a:xfrm>
                  <a:prstGeom prst="rect">
                    <a:avLst/>
                  </a:prstGeom>
                </p:spPr>
              </p:pic>
              <p:pic>
                <p:nvPicPr>
                  <p:cNvPr id="55" name="Immagine 54">
                    <a:extLst>
                      <a:ext uri="{FF2B5EF4-FFF2-40B4-BE49-F238E27FC236}">
                        <a16:creationId xmlns:a16="http://schemas.microsoft.com/office/drawing/2014/main" id="{7C4D3C9A-D2C4-4327-B183-86F4B18ACB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135999" y="3574062"/>
                    <a:ext cx="952500" cy="952500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79C37732-A2AB-43F4-927E-DE2258C5B8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278792" y="6409531"/>
                <a:ext cx="1274992" cy="428292"/>
              </a:xfrm>
              <a:prstGeom prst="rect">
                <a:avLst/>
              </a:prstGeom>
            </p:spPr>
          </p:pic>
          <p:pic>
            <p:nvPicPr>
              <p:cNvPr id="63" name="Immagine 62">
                <a:extLst>
                  <a:ext uri="{FF2B5EF4-FFF2-40B4-BE49-F238E27FC236}">
                    <a16:creationId xmlns:a16="http://schemas.microsoft.com/office/drawing/2014/main" id="{20020879-0EB8-4D6D-B207-C4F05C06F2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710112" y="5480767"/>
                <a:ext cx="1194015" cy="420117"/>
              </a:xfrm>
              <a:prstGeom prst="rect">
                <a:avLst/>
              </a:prstGeom>
            </p:spPr>
          </p:pic>
        </p:grp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2080EEDB-D63E-4732-BA5F-8AE224AF7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5646175" y="4825923"/>
              <a:ext cx="1223811" cy="480953"/>
            </a:xfrm>
            <a:prstGeom prst="rect">
              <a:avLst/>
            </a:prstGeom>
          </p:spPr>
        </p:pic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301023EE-D17B-4D05-BA54-B1AF4ACC315B}"/>
              </a:ext>
            </a:extLst>
          </p:cNvPr>
          <p:cNvGrpSpPr/>
          <p:nvPr/>
        </p:nvGrpSpPr>
        <p:grpSpPr>
          <a:xfrm>
            <a:off x="6573570" y="541844"/>
            <a:ext cx="3553548" cy="2689439"/>
            <a:chOff x="6573569" y="541841"/>
            <a:chExt cx="3553548" cy="2689438"/>
          </a:xfrm>
        </p:grpSpPr>
        <p:grpSp>
          <p:nvGrpSpPr>
            <p:cNvPr id="59" name="Gruppo 58">
              <a:extLst>
                <a:ext uri="{FF2B5EF4-FFF2-40B4-BE49-F238E27FC236}">
                  <a16:creationId xmlns:a16="http://schemas.microsoft.com/office/drawing/2014/main" id="{7E4D5F6C-1363-4824-A9E8-F46C3C1192E5}"/>
                </a:ext>
              </a:extLst>
            </p:cNvPr>
            <p:cNvGrpSpPr/>
            <p:nvPr/>
          </p:nvGrpSpPr>
          <p:grpSpPr>
            <a:xfrm>
              <a:off x="6573569" y="541841"/>
              <a:ext cx="3553548" cy="2689438"/>
              <a:chOff x="6911057" y="541841"/>
              <a:chExt cx="3553548" cy="2689438"/>
            </a:xfrm>
          </p:grpSpPr>
          <p:grpSp>
            <p:nvGrpSpPr>
              <p:cNvPr id="45" name="Gruppo 44">
                <a:extLst>
                  <a:ext uri="{FF2B5EF4-FFF2-40B4-BE49-F238E27FC236}">
                    <a16:creationId xmlns:a16="http://schemas.microsoft.com/office/drawing/2014/main" id="{F45E2C21-2789-44C2-B18E-FBE35193D495}"/>
                  </a:ext>
                </a:extLst>
              </p:cNvPr>
              <p:cNvGrpSpPr/>
              <p:nvPr/>
            </p:nvGrpSpPr>
            <p:grpSpPr>
              <a:xfrm>
                <a:off x="6911057" y="541841"/>
                <a:ext cx="3553548" cy="2444555"/>
                <a:chOff x="6911057" y="541841"/>
                <a:chExt cx="3553548" cy="2444555"/>
              </a:xfrm>
            </p:grpSpPr>
            <p:pic>
              <p:nvPicPr>
                <p:cNvPr id="23" name="Immagine 22">
                  <a:extLst>
                    <a:ext uri="{FF2B5EF4-FFF2-40B4-BE49-F238E27FC236}">
                      <a16:creationId xmlns:a16="http://schemas.microsoft.com/office/drawing/2014/main" id="{45F1A97A-846C-43D4-A28B-89CE7DC21F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361244" y="541841"/>
                  <a:ext cx="1551180" cy="853149"/>
                </a:xfrm>
                <a:prstGeom prst="rect">
                  <a:avLst/>
                </a:prstGeom>
              </p:spPr>
            </p:pic>
            <p:pic>
              <p:nvPicPr>
                <p:cNvPr id="20" name="Immagine 19">
                  <a:extLst>
                    <a:ext uri="{FF2B5EF4-FFF2-40B4-BE49-F238E27FC236}">
                      <a16:creationId xmlns:a16="http://schemas.microsoft.com/office/drawing/2014/main" id="{877DB58A-1322-451E-B8C9-0A4996531A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560299" y="1706288"/>
                  <a:ext cx="1185863" cy="962025"/>
                </a:xfrm>
                <a:prstGeom prst="rect">
                  <a:avLst/>
                </a:prstGeom>
              </p:spPr>
            </p:pic>
            <p:pic>
              <p:nvPicPr>
                <p:cNvPr id="19" name="Immagine 18">
                  <a:extLst>
                    <a:ext uri="{FF2B5EF4-FFF2-40B4-BE49-F238E27FC236}">
                      <a16:creationId xmlns:a16="http://schemas.microsoft.com/office/drawing/2014/main" id="{1C79D4D1-4710-4458-B402-45AB817E105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032104" y="2492896"/>
                  <a:ext cx="947255" cy="493500"/>
                </a:xfrm>
                <a:prstGeom prst="rect">
                  <a:avLst/>
                </a:prstGeom>
              </p:spPr>
            </p:pic>
            <p:pic>
              <p:nvPicPr>
                <p:cNvPr id="18" name="Immagine 17">
                  <a:extLst>
                    <a:ext uri="{FF2B5EF4-FFF2-40B4-BE49-F238E27FC236}">
                      <a16:creationId xmlns:a16="http://schemas.microsoft.com/office/drawing/2014/main" id="{45E1F89F-F7E6-4885-AEA6-7A129CB9BA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11057" y="1539847"/>
                  <a:ext cx="818161" cy="818161"/>
                </a:xfrm>
                <a:prstGeom prst="rect">
                  <a:avLst/>
                </a:prstGeom>
              </p:spPr>
            </p:pic>
            <p:pic>
              <p:nvPicPr>
                <p:cNvPr id="21" name="Immagine 20">
                  <a:extLst>
                    <a:ext uri="{FF2B5EF4-FFF2-40B4-BE49-F238E27FC236}">
                      <a16:creationId xmlns:a16="http://schemas.microsoft.com/office/drawing/2014/main" id="{4AAAA293-D0A8-4E8D-BB5A-9B338779F5A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763545" y="877338"/>
                  <a:ext cx="560645" cy="934409"/>
                </a:xfrm>
                <a:prstGeom prst="rect">
                  <a:avLst/>
                </a:prstGeom>
              </p:spPr>
            </p:pic>
            <p:pic>
              <p:nvPicPr>
                <p:cNvPr id="22" name="Immagine 21">
                  <a:extLst>
                    <a:ext uri="{FF2B5EF4-FFF2-40B4-BE49-F238E27FC236}">
                      <a16:creationId xmlns:a16="http://schemas.microsoft.com/office/drawing/2014/main" id="{BDE88B3F-20C4-402C-8B1F-2568A4D8BC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430743" y="1213236"/>
                  <a:ext cx="818161" cy="818161"/>
                </a:xfrm>
                <a:prstGeom prst="rect">
                  <a:avLst/>
                </a:prstGeom>
              </p:spPr>
            </p:pic>
            <p:pic>
              <p:nvPicPr>
                <p:cNvPr id="25" name="Immagine 24">
                  <a:extLst>
                    <a:ext uri="{FF2B5EF4-FFF2-40B4-BE49-F238E27FC236}">
                      <a16:creationId xmlns:a16="http://schemas.microsoft.com/office/drawing/2014/main" id="{5FCE1BFA-5096-41EE-B83E-E8D5AD3AE6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616280" y="1933412"/>
                  <a:ext cx="779124" cy="786688"/>
                </a:xfrm>
                <a:prstGeom prst="rect">
                  <a:avLst/>
                </a:prstGeom>
              </p:spPr>
            </p:pic>
            <p:pic>
              <p:nvPicPr>
                <p:cNvPr id="26" name="Immagine 25">
                  <a:extLst>
                    <a:ext uri="{FF2B5EF4-FFF2-40B4-BE49-F238E27FC236}">
                      <a16:creationId xmlns:a16="http://schemas.microsoft.com/office/drawing/2014/main" id="{C56DD531-364D-4587-B50C-2DCA884F16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9387785" y="1498066"/>
                  <a:ext cx="1076820" cy="741809"/>
                </a:xfrm>
                <a:prstGeom prst="rect">
                  <a:avLst/>
                </a:prstGeom>
              </p:spPr>
            </p:pic>
            <p:pic>
              <p:nvPicPr>
                <p:cNvPr id="27" name="Immagine 26">
                  <a:extLst>
                    <a:ext uri="{FF2B5EF4-FFF2-40B4-BE49-F238E27FC236}">
                      <a16:creationId xmlns:a16="http://schemas.microsoft.com/office/drawing/2014/main" id="{F5582936-1BD9-4660-9A94-EFEF6782237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453121" y="722456"/>
                  <a:ext cx="707265" cy="729667"/>
                </a:xfrm>
                <a:prstGeom prst="rect">
                  <a:avLst/>
                </a:prstGeom>
              </p:spPr>
            </p:pic>
          </p:grpSp>
          <p:pic>
            <p:nvPicPr>
              <p:cNvPr id="58" name="Immagine 57">
                <a:extLst>
                  <a:ext uri="{FF2B5EF4-FFF2-40B4-BE49-F238E27FC236}">
                    <a16:creationId xmlns:a16="http://schemas.microsoft.com/office/drawing/2014/main" id="{4F56942B-D8C8-414B-949A-758E10834A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12224" y="2699990"/>
                <a:ext cx="1059237" cy="531289"/>
              </a:xfrm>
              <a:prstGeom prst="rect">
                <a:avLst/>
              </a:prstGeom>
            </p:spPr>
          </p:pic>
        </p:grpSp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694D6575-4778-4040-AE5C-C846EF121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9042583" y="2213384"/>
              <a:ext cx="759528" cy="759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57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315416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«Dicono di noi»…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23</a:t>
            </a:fld>
            <a:endParaRPr lang="it-IT" dirty="0">
              <a:latin typeface="Lato Regular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722E050-BFAB-469E-9222-D70EF5DCA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006" y="3937148"/>
            <a:ext cx="4256691" cy="2372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>
            <a:hlinkClick r:id="rId4"/>
            <a:extLst>
              <a:ext uri="{FF2B5EF4-FFF2-40B4-BE49-F238E27FC236}">
                <a16:creationId xmlns:a16="http://schemas.microsoft.com/office/drawing/2014/main" id="{A11BA206-FBCF-49AE-BD90-8FB65978F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5193" y="4589832"/>
            <a:ext cx="1066800" cy="1066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706B6F5-D5BF-4530-80C5-F9890DDB8E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297" y="3702771"/>
            <a:ext cx="4256691" cy="2372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>
            <a:hlinkClick r:id="rId7"/>
            <a:extLst>
              <a:ext uri="{FF2B5EF4-FFF2-40B4-BE49-F238E27FC236}">
                <a16:creationId xmlns:a16="http://schemas.microsoft.com/office/drawing/2014/main" id="{B62F4492-BB29-493C-8D72-B7F0F6DC3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59" y="4355455"/>
            <a:ext cx="1066800" cy="10668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BCDB1A7-AD41-4BFF-B996-34D6E67320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2147" y="1268760"/>
            <a:ext cx="4256689" cy="24995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magine 10">
            <a:hlinkClick r:id="rId9"/>
            <a:extLst>
              <a:ext uri="{FF2B5EF4-FFF2-40B4-BE49-F238E27FC236}">
                <a16:creationId xmlns:a16="http://schemas.microsoft.com/office/drawing/2014/main" id="{3E47AC20-B7E3-4CCE-A392-90F42CE0F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985144"/>
            <a:ext cx="1066800" cy="1066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3A7D2DB9-5CAA-4ACC-81F6-08E52729B0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25337" y="1257784"/>
            <a:ext cx="4256691" cy="21635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magine 12">
            <a:hlinkClick r:id="rId11"/>
            <a:extLst>
              <a:ext uri="{FF2B5EF4-FFF2-40B4-BE49-F238E27FC236}">
                <a16:creationId xmlns:a16="http://schemas.microsoft.com/office/drawing/2014/main" id="{17B15DC7-39EA-4713-B366-A647DD0FFC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51" y="1806172"/>
            <a:ext cx="1066800" cy="10668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A4259E7-3E65-41EB-96B0-B4E7ED38D1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3321" y="2751983"/>
            <a:ext cx="747238" cy="89304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6984EB00-20CC-46DC-B0D0-94B246CAEE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56448" y="2968007"/>
            <a:ext cx="747238" cy="89304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AE7B93D-9F8B-43A2-B62C-72B3486882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7408" y="5301208"/>
            <a:ext cx="747238" cy="893041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18E3820-8DC7-48FB-ADD3-BE4171FFB4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0930" y="5560295"/>
            <a:ext cx="747238" cy="89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0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306288"/>
            <a:ext cx="10873208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Attuali ruoli di responsabilità </a:t>
            </a:r>
            <a:endParaRPr lang="it-IT" sz="1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24</a:t>
            </a:fld>
            <a:endParaRPr lang="it-IT" dirty="0">
              <a:latin typeface="Lato Regular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F3EC21-D40B-4389-B7AB-7E9513759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96753"/>
            <a:ext cx="5760640" cy="5453351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rgbClr val="FF0000"/>
                </a:solidFill>
              </a:rPr>
              <a:t>Contesto internazionale:</a:t>
            </a:r>
          </a:p>
          <a:p>
            <a:pPr lvl="1"/>
            <a:r>
              <a:rPr lang="it-IT" sz="2100" dirty="0">
                <a:solidFill>
                  <a:schemeClr val="tx1"/>
                </a:solidFill>
              </a:rPr>
              <a:t>Consultant dell’European Science Foundation (ESF) per la valutazione periodica di organizzazioni di ricerca e dei loro programmi di ricerca, sia in Europa che nel resto del mondo</a:t>
            </a:r>
          </a:p>
          <a:p>
            <a:pPr lvl="1"/>
            <a:r>
              <a:rPr lang="it-IT" sz="2100" dirty="0">
                <a:solidFill>
                  <a:schemeClr val="tx1"/>
                </a:solidFill>
              </a:rPr>
              <a:t>Consultant del Deutsche Gesellschaft für Internationale Zusammenarbeit (GIZ), finanziato dal </a:t>
            </a:r>
            <a:r>
              <a:rPr lang="it-IT" sz="2100" dirty="0" err="1">
                <a:solidFill>
                  <a:schemeClr val="tx1"/>
                </a:solidFill>
              </a:rPr>
              <a:t>German</a:t>
            </a:r>
            <a:r>
              <a:rPr lang="it-IT" sz="2100" dirty="0">
                <a:solidFill>
                  <a:schemeClr val="tx1"/>
                </a:solidFill>
              </a:rPr>
              <a:t> Federal </a:t>
            </a:r>
            <a:r>
              <a:rPr lang="it-IT" sz="2100" dirty="0" err="1">
                <a:solidFill>
                  <a:schemeClr val="tx1"/>
                </a:solidFill>
              </a:rPr>
              <a:t>Ministry</a:t>
            </a:r>
            <a:r>
              <a:rPr lang="it-IT" sz="2100" dirty="0">
                <a:solidFill>
                  <a:schemeClr val="tx1"/>
                </a:solidFill>
              </a:rPr>
              <a:t> for </a:t>
            </a:r>
            <a:r>
              <a:rPr lang="it-IT" sz="2100" dirty="0" err="1">
                <a:solidFill>
                  <a:schemeClr val="tx1"/>
                </a:solidFill>
              </a:rPr>
              <a:t>Economic</a:t>
            </a:r>
            <a:r>
              <a:rPr lang="it-IT" sz="2100" dirty="0">
                <a:solidFill>
                  <a:schemeClr val="tx1"/>
                </a:solidFill>
              </a:rPr>
              <a:t> </a:t>
            </a:r>
            <a:r>
              <a:rPr lang="it-IT" sz="2100" dirty="0" err="1">
                <a:solidFill>
                  <a:schemeClr val="tx1"/>
                </a:solidFill>
              </a:rPr>
              <a:t>Cooperation</a:t>
            </a:r>
            <a:r>
              <a:rPr lang="it-IT" sz="2100" dirty="0">
                <a:solidFill>
                  <a:schemeClr val="tx1"/>
                </a:solidFill>
              </a:rPr>
              <a:t> and Development, per lo sviluppo della ricerca e dell’istruzione superiore in Etiopia</a:t>
            </a:r>
          </a:p>
          <a:p>
            <a:pPr lvl="1"/>
            <a:r>
              <a:rPr lang="it-IT" sz="2100" dirty="0">
                <a:solidFill>
                  <a:schemeClr val="tx1"/>
                </a:solidFill>
              </a:rPr>
              <a:t>Partecipazione al Working Group sui </a:t>
            </a:r>
            <a:r>
              <a:rPr lang="it-IT" sz="2100" dirty="0" err="1">
                <a:solidFill>
                  <a:schemeClr val="tx1"/>
                </a:solidFill>
              </a:rPr>
              <a:t>Persistent</a:t>
            </a:r>
            <a:r>
              <a:rPr lang="it-IT" sz="2100" dirty="0">
                <a:solidFill>
                  <a:schemeClr val="tx1"/>
                </a:solidFill>
              </a:rPr>
              <a:t> Identifier dell’European Open Science Cloud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083F75-6191-431D-8030-84D3E5B52B15}"/>
              </a:ext>
            </a:extLst>
          </p:cNvPr>
          <p:cNvSpPr txBox="1">
            <a:spLocks/>
          </p:cNvSpPr>
          <p:nvPr/>
        </p:nvSpPr>
        <p:spPr>
          <a:xfrm>
            <a:off x="6312024" y="1196752"/>
            <a:ext cx="5760640" cy="545335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13" indent="-274313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26" indent="-274313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39" indent="-228594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53" indent="-228594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-228594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879" indent="-182875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754" indent="-182875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30" indent="-182875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05" indent="-182875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solidFill>
                  <a:srgbClr val="FF0000"/>
                </a:solidFill>
              </a:rPr>
              <a:t>Contesto nazionale:</a:t>
            </a:r>
          </a:p>
          <a:p>
            <a:pPr lvl="1"/>
            <a:r>
              <a:rPr lang="it-IT" sz="2100" dirty="0">
                <a:solidFill>
                  <a:schemeClr val="tx1"/>
                </a:solidFill>
              </a:rPr>
              <a:t>Partecipazione come Esperto individuale al Tavolo tecnico nazionale del MIUR per il coordinamento dell'azione italiana in ambito calcolo e European Open Science Cloud</a:t>
            </a:r>
          </a:p>
          <a:p>
            <a:pPr lvl="1"/>
            <a:r>
              <a:rPr lang="it-IT" sz="2100" dirty="0">
                <a:solidFill>
                  <a:schemeClr val="tx1"/>
                </a:solidFill>
              </a:rPr>
              <a:t>Valutazione e controllo «in itinere» di grandi progetti finanziati dal Programma Operativo Nazionale 2014-2020 per il potenziamento di infrastrutture di ricerca nazionali</a:t>
            </a:r>
          </a:p>
          <a:p>
            <a:pPr lvl="1"/>
            <a:r>
              <a:rPr lang="it-IT" sz="2100" dirty="0">
                <a:solidFill>
                  <a:schemeClr val="tx1"/>
                </a:solidFill>
              </a:rPr>
              <a:t>Partecipazione, in rappresentanza della Sezione di Catania dell’INFN, al Comitato di Gestione del progetto IBISCO (Infrastruttura per </a:t>
            </a:r>
            <a:r>
              <a:rPr lang="it-IT" sz="2100" dirty="0" err="1">
                <a:solidFill>
                  <a:schemeClr val="tx1"/>
                </a:solidFill>
              </a:rPr>
              <a:t>BIg</a:t>
            </a:r>
            <a:r>
              <a:rPr lang="it-IT" sz="2100" dirty="0">
                <a:solidFill>
                  <a:schemeClr val="tx1"/>
                </a:solidFill>
              </a:rPr>
              <a:t> data e Scientific </a:t>
            </a:r>
            <a:r>
              <a:rPr lang="it-IT" sz="2100" dirty="0" err="1">
                <a:solidFill>
                  <a:schemeClr val="tx1"/>
                </a:solidFill>
              </a:rPr>
              <a:t>COmputing</a:t>
            </a:r>
            <a:r>
              <a:rPr lang="it-IT" sz="2100" dirty="0">
                <a:solidFill>
                  <a:schemeClr val="tx1"/>
                </a:solidFill>
              </a:rPr>
              <a:t>), finanziato dal Programma Operativo Nazionale 2014-2020</a:t>
            </a:r>
          </a:p>
        </p:txBody>
      </p:sp>
    </p:spTree>
    <p:extLst>
      <p:ext uri="{BB962C8B-B14F-4D97-AF65-F5344CB8AC3E}">
        <p14:creationId xmlns:p14="http://schemas.microsoft.com/office/powerpoint/2010/main" val="223893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25</a:t>
            </a:fld>
            <a:endParaRPr lang="it-IT" dirty="0">
              <a:latin typeface="Lato Regular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0B94B5D-F63A-49E6-AFC5-85DBD91FE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05" y="1221731"/>
            <a:ext cx="5328592" cy="512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90264"/>
            <a:ext cx="10873208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Progetti finanziati e «in partenza» </a:t>
            </a:r>
            <a:br>
              <a:rPr lang="it-IT" dirty="0">
                <a:solidFill>
                  <a:schemeClr val="tx1"/>
                </a:solidFill>
                <a:latin typeface="Lato Regular"/>
              </a:rPr>
            </a:br>
            <a:r>
              <a:rPr lang="it-IT" sz="1800" dirty="0">
                <a:solidFill>
                  <a:schemeClr val="tx1"/>
                </a:solidFill>
                <a:latin typeface="Lato Regular"/>
              </a:rPr>
              <a:t>(durata prevista: 30 mesi)</a:t>
            </a:r>
            <a:endParaRPr lang="it-IT" sz="1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26</a:t>
            </a:fld>
            <a:endParaRPr lang="it-IT" dirty="0">
              <a:latin typeface="Lato Regular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7F3EC21-D40B-4389-B7AB-7E9513759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44002"/>
            <a:ext cx="10729192" cy="5453351"/>
          </a:xfrm>
        </p:spPr>
        <p:txBody>
          <a:bodyPr>
            <a:normAutofit fontScale="92500"/>
          </a:bodyPr>
          <a:lstStyle/>
          <a:p>
            <a:r>
              <a:rPr lang="it-IT" sz="2400" dirty="0">
                <a:solidFill>
                  <a:srgbClr val="FF0000"/>
                </a:solidFill>
              </a:rPr>
              <a:t>PO FESR Sicilia 2014-2020 – Azione 1.1.5 “Sostegno all’avanzamento tecnologico delle imprese attraverso il finanziamento di linee pilota e azioni di valutazioni su larga scala” </a:t>
            </a:r>
          </a:p>
          <a:p>
            <a:r>
              <a:rPr lang="it-IT" sz="2400" dirty="0"/>
              <a:t>«Creazione di una rete regionale per l’erogazione di servizi innovativi basati su tecnologie avanzate di visualizzazione» (3DLab-Sicilia)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Ambito e sub-ambito:  “Smartcities and Communities”,  “Smart economy”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Budget totale: € 3.996.985,59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Contributo Regionale: € 3.567.561,18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Budget di UNICT (BIOMEDTEC, DICAR, </a:t>
            </a:r>
            <a:r>
              <a:rPr lang="it-IT" sz="2200" u="sng" dirty="0">
                <a:solidFill>
                  <a:schemeClr val="tx1"/>
                </a:solidFill>
              </a:rPr>
              <a:t>DFA</a:t>
            </a:r>
            <a:r>
              <a:rPr lang="it-IT" sz="2200" dirty="0">
                <a:solidFill>
                  <a:schemeClr val="tx1"/>
                </a:solidFill>
              </a:rPr>
              <a:t>): € 946.627,50 (finanziabile al 100%)</a:t>
            </a:r>
          </a:p>
          <a:p>
            <a:r>
              <a:rPr lang="it-IT" sz="2400" dirty="0"/>
              <a:t>«Virtual Environment for a Superior neuro-PsychiAtry, Second Generation» (VESPA 2.0)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Ambito e sub-ambito:  “Scienze della vita”,  “Metodologie e tecnologie per la terapia, innovativa e/o avanzata”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Budget totale: </a:t>
            </a:r>
            <a:r>
              <a:rPr lang="it-IT" dirty="0"/>
              <a:t>: € 2.992.285,81</a:t>
            </a:r>
            <a:endParaRPr lang="it-IT" sz="2200" dirty="0">
              <a:solidFill>
                <a:schemeClr val="tx1"/>
              </a:solidFill>
            </a:endParaRP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Contributo Regionale: </a:t>
            </a:r>
            <a:r>
              <a:rPr lang="it-IT" dirty="0"/>
              <a:t>€ 2.578.047,81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Budget di UNICT (BIOMEDTEC, </a:t>
            </a:r>
            <a:r>
              <a:rPr lang="it-IT" sz="2200" u="sng" dirty="0">
                <a:solidFill>
                  <a:schemeClr val="tx1"/>
                </a:solidFill>
              </a:rPr>
              <a:t>DFA</a:t>
            </a:r>
            <a:r>
              <a:rPr lang="it-IT" sz="2200" dirty="0">
                <a:solidFill>
                  <a:schemeClr val="tx1"/>
                </a:solidFill>
              </a:rPr>
              <a:t>, MEDCLIN): </a:t>
            </a:r>
            <a:r>
              <a:rPr lang="it-IT" dirty="0"/>
              <a:t>€ 639.734,81</a:t>
            </a:r>
            <a:r>
              <a:rPr lang="it-IT" sz="2200" dirty="0"/>
              <a:t> </a:t>
            </a:r>
            <a:r>
              <a:rPr lang="it-IT" sz="2200" dirty="0">
                <a:solidFill>
                  <a:schemeClr val="tx1"/>
                </a:solidFill>
              </a:rPr>
              <a:t>(finanziabile al 100%)</a:t>
            </a:r>
            <a:endParaRPr lang="it-IT" sz="2200" u="sng" dirty="0"/>
          </a:p>
        </p:txBody>
      </p:sp>
    </p:spTree>
    <p:extLst>
      <p:ext uri="{BB962C8B-B14F-4D97-AF65-F5344CB8AC3E}">
        <p14:creationId xmlns:p14="http://schemas.microsoft.com/office/powerpoint/2010/main" val="19634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378296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Progetti in negoziazione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27</a:t>
            </a:fld>
            <a:endParaRPr lang="it-IT" dirty="0">
              <a:latin typeface="Lato Regular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FB1DB1F-04E7-4864-87C6-05FB8B3A9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268760"/>
            <a:ext cx="10729192" cy="4968552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MISE – </a:t>
            </a:r>
            <a:r>
              <a:rPr lang="it-IT" sz="2800" dirty="0">
                <a:solidFill>
                  <a:srgbClr val="FF0000"/>
                </a:solidFill>
              </a:rPr>
              <a:t>Decreto ministeriale 5 marzo 2018 - Bando “Fabbrica intelligente,  Agrifood e Scienze della vita”</a:t>
            </a:r>
            <a:endParaRPr lang="en-GB" sz="2800" dirty="0">
              <a:solidFill>
                <a:srgbClr val="FF0000"/>
              </a:solidFill>
            </a:endParaRPr>
          </a:p>
          <a:p>
            <a:r>
              <a:rPr lang="it-IT" sz="2800" dirty="0"/>
              <a:t>«Sistema Multi-agente e Resiliente per la Tracciabilità di alimenti» (SMaRTfood)</a:t>
            </a:r>
          </a:p>
          <a:p>
            <a:pPr lvl="1"/>
            <a:r>
              <a:rPr lang="it-IT" sz="2400" dirty="0">
                <a:solidFill>
                  <a:schemeClr val="tx1"/>
                </a:solidFill>
              </a:rPr>
              <a:t>Ambito:  “Agrifood”</a:t>
            </a:r>
          </a:p>
          <a:p>
            <a:pPr lvl="1"/>
            <a:r>
              <a:rPr lang="it-IT" sz="2400" dirty="0">
                <a:solidFill>
                  <a:schemeClr val="tx1"/>
                </a:solidFill>
              </a:rPr>
              <a:t>Budget totale: € 1.469.812,00</a:t>
            </a:r>
          </a:p>
          <a:p>
            <a:pPr lvl="1"/>
            <a:r>
              <a:rPr lang="it-IT" sz="2400" dirty="0">
                <a:solidFill>
                  <a:schemeClr val="tx1"/>
                </a:solidFill>
              </a:rPr>
              <a:t>Budget di UNICT: € 750.000,00</a:t>
            </a:r>
          </a:p>
          <a:p>
            <a:pPr lvl="1"/>
            <a:r>
              <a:rPr lang="it-IT" sz="2400" dirty="0">
                <a:solidFill>
                  <a:schemeClr val="tx1"/>
                </a:solidFill>
              </a:rPr>
              <a:t>Contributo totale MISE: € 1.061.083,55</a:t>
            </a:r>
          </a:p>
          <a:p>
            <a:endParaRPr lang="en-GB" sz="2100" u="sng" dirty="0"/>
          </a:p>
        </p:txBody>
      </p:sp>
    </p:spTree>
    <p:extLst>
      <p:ext uri="{BB962C8B-B14F-4D97-AF65-F5344CB8AC3E}">
        <p14:creationId xmlns:p14="http://schemas.microsoft.com/office/powerpoint/2010/main" val="427092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378296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Progetti in valutazione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28</a:t>
            </a:fld>
            <a:endParaRPr lang="it-IT" dirty="0">
              <a:latin typeface="Lato Regular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E3D424-2DAA-4C65-AE38-50D6037FB8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196752"/>
            <a:ext cx="10729192" cy="5328592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MIUR -  </a:t>
            </a:r>
            <a:r>
              <a:rPr lang="it-IT" sz="2400" dirty="0">
                <a:solidFill>
                  <a:srgbClr val="FF0000"/>
                </a:solidFill>
              </a:rPr>
              <a:t>Fondo Integrativo Speciale per la Ricerca (FISR) - Avviso per la presentazione di proposte progettuali di ricerca, di cui al D.D. del 18 giugno 2019 n.1179</a:t>
            </a:r>
            <a:r>
              <a:rPr lang="en-GB" sz="2400" dirty="0">
                <a:solidFill>
                  <a:srgbClr val="FF0000"/>
                </a:solidFill>
              </a:rPr>
              <a:t> </a:t>
            </a:r>
          </a:p>
          <a:p>
            <a:r>
              <a:rPr lang="it-IT" sz="2400" dirty="0"/>
              <a:t>«Infrastruttura aperta per il monitoraggio e la valorizzazione dell'Etna» (AetnHub)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Budget totale: € 2.228.036,66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Contributo totale MIUR: € 1.728.429,33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Budget di UNICT: € 1.420.306,56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Contributo MIUR a UNICT: € 1.136.245,25</a:t>
            </a:r>
          </a:p>
          <a:p>
            <a:r>
              <a:rPr lang="en-GB" sz="2300" dirty="0">
                <a:solidFill>
                  <a:srgbClr val="FF0000"/>
                </a:solidFill>
              </a:rPr>
              <a:t>EC - Connecting Europe Facility 2014-2020 – Call CEF-TC-2019-2 - Public Open Data</a:t>
            </a:r>
            <a:endParaRPr lang="it-IT" sz="2200" dirty="0"/>
          </a:p>
          <a:p>
            <a:r>
              <a:rPr lang="it-IT" sz="2400" dirty="0"/>
              <a:t>«</a:t>
            </a:r>
            <a:r>
              <a:rPr lang="en-US" sz="2400" dirty="0"/>
              <a:t>FAIR Data Observatory of Ground Motion Hazards over Europe</a:t>
            </a:r>
            <a:r>
              <a:rPr lang="it-IT" sz="2400" dirty="0"/>
              <a:t>» (</a:t>
            </a:r>
            <a:r>
              <a:rPr lang="it-IT" sz="2400" dirty="0" err="1"/>
              <a:t>FAIRMovE</a:t>
            </a:r>
            <a:r>
              <a:rPr lang="it-IT" sz="2400" dirty="0"/>
              <a:t>)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Budget totale: € 2.148.849,00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Contributo totale EC: € 1.611.646,00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Budget di UNICT: € 444.050,00</a:t>
            </a:r>
          </a:p>
          <a:p>
            <a:pPr lvl="1"/>
            <a:r>
              <a:rPr lang="it-IT" sz="2200" dirty="0">
                <a:solidFill>
                  <a:schemeClr val="tx1"/>
                </a:solidFill>
              </a:rPr>
              <a:t>Contributo MIUR a UNICT: € 333.038,00</a:t>
            </a:r>
          </a:p>
          <a:p>
            <a:pPr lvl="1"/>
            <a:endParaRPr lang="en-GB" sz="2100" u="sng" dirty="0"/>
          </a:p>
        </p:txBody>
      </p:sp>
    </p:spTree>
    <p:extLst>
      <p:ext uri="{BB962C8B-B14F-4D97-AF65-F5344CB8AC3E}">
        <p14:creationId xmlns:p14="http://schemas.microsoft.com/office/powerpoint/2010/main" val="37391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5360" y="-99392"/>
            <a:ext cx="11305256" cy="1143000"/>
          </a:xfrm>
        </p:spPr>
        <p:txBody>
          <a:bodyPr>
            <a:normAutofit/>
          </a:bodyPr>
          <a:lstStyle/>
          <a:p>
            <a:pPr algn="r"/>
            <a:r>
              <a:rPr lang="it-IT" dirty="0">
                <a:solidFill>
                  <a:schemeClr val="tx1"/>
                </a:solidFill>
                <a:latin typeface="Lato Regular"/>
              </a:rPr>
              <a:t>The ultimate common goal: </a:t>
            </a:r>
            <a:br>
              <a:rPr lang="it-IT" dirty="0">
                <a:solidFill>
                  <a:schemeClr val="tx1"/>
                </a:solidFill>
                <a:latin typeface="Lato Regular"/>
              </a:rPr>
            </a:br>
            <a:r>
              <a:rPr lang="it-IT" dirty="0">
                <a:solidFill>
                  <a:schemeClr val="tx1"/>
                </a:solidFill>
                <a:latin typeface="Lato Regular"/>
              </a:rPr>
              <a:t>from e-Infrastructure to </a:t>
            </a:r>
            <a:r>
              <a:rPr lang="it-IT" b="1" u="sng" dirty="0">
                <a:solidFill>
                  <a:srgbClr val="FF0000"/>
                </a:solidFill>
                <a:latin typeface="Lato Regular"/>
              </a:rPr>
              <a:t>k-Infrastructure</a:t>
            </a:r>
            <a:endParaRPr lang="it-IT" sz="2400" b="1" u="sng" dirty="0">
              <a:solidFill>
                <a:srgbClr val="FF0000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29</a:t>
            </a:fld>
            <a:endParaRPr lang="it-IT" dirty="0">
              <a:latin typeface="Lato Regular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46F8B7C-CE84-48E5-9ADA-17014EFF3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692" y="135891"/>
            <a:ext cx="9729845" cy="66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0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315416"/>
            <a:ext cx="9217024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Ricerca «</a:t>
            </a:r>
            <a:r>
              <a:rPr lang="it-IT" dirty="0" err="1">
                <a:solidFill>
                  <a:schemeClr val="tx1"/>
                </a:solidFill>
                <a:latin typeface="Lato Regular"/>
              </a:rPr>
              <a:t>computationally</a:t>
            </a:r>
            <a:r>
              <a:rPr lang="it-IT" dirty="0">
                <a:solidFill>
                  <a:schemeClr val="tx1"/>
                </a:solidFill>
                <a:latin typeface="Lato Regular"/>
              </a:rPr>
              <a:t> intensive»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3</a:t>
            </a:fld>
            <a:endParaRPr lang="it-IT" dirty="0">
              <a:latin typeface="Lato Regular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3BE2072-46E2-4B21-9EE9-012B724A0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210611"/>
            <a:ext cx="7776864" cy="5124779"/>
          </a:xfrm>
          <a:prstGeom prst="rect">
            <a:avLst/>
          </a:prstGeom>
          <a:noFill/>
          <a:ln w="254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05BA9">
                    <a:alpha val="30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13241862-E107-4E63-8059-460D25575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482" y="5459083"/>
            <a:ext cx="7147726" cy="800219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13643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sz="2300" b="1" dirty="0">
                <a:solidFill>
                  <a:srgbClr val="11542A"/>
                </a:solidFill>
                <a:latin typeface="Lato Regular"/>
              </a:rPr>
              <a:t>Computer </a:t>
            </a:r>
            <a:r>
              <a:rPr lang="it-IT" sz="2300" b="1" dirty="0" err="1">
                <a:solidFill>
                  <a:srgbClr val="11542A"/>
                </a:solidFill>
                <a:latin typeface="Lato Regular"/>
              </a:rPr>
              <a:t>simulations</a:t>
            </a:r>
            <a:r>
              <a:rPr lang="it-IT" sz="2300" b="1" dirty="0">
                <a:solidFill>
                  <a:srgbClr val="11542A"/>
                </a:solidFill>
                <a:latin typeface="Lato Regular"/>
              </a:rPr>
              <a:t> </a:t>
            </a:r>
            <a:r>
              <a:rPr lang="it-IT" sz="2300" b="1" dirty="0" err="1">
                <a:solidFill>
                  <a:srgbClr val="11542A"/>
                </a:solidFill>
                <a:latin typeface="Lato Regular"/>
              </a:rPr>
              <a:t>reconcile</a:t>
            </a:r>
            <a:r>
              <a:rPr lang="it-IT" sz="2300" b="1" dirty="0">
                <a:solidFill>
                  <a:srgbClr val="11542A"/>
                </a:solidFill>
                <a:latin typeface="Lato Regular"/>
              </a:rPr>
              <a:t> the </a:t>
            </a:r>
            <a:r>
              <a:rPr lang="it-IT" sz="2300" b="1" dirty="0" err="1">
                <a:solidFill>
                  <a:srgbClr val="11542A"/>
                </a:solidFill>
                <a:latin typeface="Lato Regular"/>
              </a:rPr>
              <a:t>inductive</a:t>
            </a:r>
            <a:r>
              <a:rPr lang="it-IT" sz="2300" b="1" dirty="0">
                <a:solidFill>
                  <a:srgbClr val="11542A"/>
                </a:solidFill>
                <a:latin typeface="Lato Regular"/>
              </a:rPr>
              <a:t> and </a:t>
            </a:r>
          </a:p>
          <a:p>
            <a:pPr algn="ctr"/>
            <a:r>
              <a:rPr lang="it-IT" sz="2300" b="1" dirty="0" err="1">
                <a:solidFill>
                  <a:srgbClr val="11542A"/>
                </a:solidFill>
                <a:latin typeface="Lato Regular"/>
              </a:rPr>
              <a:t>deductive</a:t>
            </a:r>
            <a:r>
              <a:rPr lang="it-IT" sz="2300" b="1" dirty="0">
                <a:solidFill>
                  <a:srgbClr val="11542A"/>
                </a:solidFill>
                <a:latin typeface="Lato Regular"/>
              </a:rPr>
              <a:t> </a:t>
            </a:r>
            <a:r>
              <a:rPr lang="it-IT" sz="2300" b="1" dirty="0" err="1">
                <a:solidFill>
                  <a:srgbClr val="11542A"/>
                </a:solidFill>
                <a:latin typeface="Lato Regular"/>
              </a:rPr>
              <a:t>reasonings</a:t>
            </a:r>
            <a:r>
              <a:rPr lang="it-IT" sz="2300" b="1" dirty="0">
                <a:solidFill>
                  <a:srgbClr val="11542A"/>
                </a:solidFill>
                <a:latin typeface="Lato Regular"/>
              </a:rPr>
              <a:t> of the </a:t>
            </a:r>
            <a:r>
              <a:rPr lang="it-IT" sz="2300" b="1" dirty="0" err="1">
                <a:solidFill>
                  <a:srgbClr val="11542A"/>
                </a:solidFill>
                <a:latin typeface="Lato Regular"/>
              </a:rPr>
              <a:t>Scientific</a:t>
            </a:r>
            <a:r>
              <a:rPr lang="it-IT" sz="2300" b="1" dirty="0">
                <a:solidFill>
                  <a:srgbClr val="11542A"/>
                </a:solidFill>
                <a:latin typeface="Lato Regular"/>
              </a:rPr>
              <a:t> Method</a:t>
            </a:r>
          </a:p>
        </p:txBody>
      </p:sp>
    </p:spTree>
    <p:extLst>
      <p:ext uri="{BB962C8B-B14F-4D97-AF65-F5344CB8AC3E}">
        <p14:creationId xmlns:p14="http://schemas.microsoft.com/office/powerpoint/2010/main" val="210745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r>
              <a:rPr lang="it-IT" sz="4400" dirty="0">
                <a:latin typeface="Lato Regular"/>
              </a:rPr>
              <a:t>Grazie !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30</a:t>
            </a:fld>
            <a:endParaRPr lang="it-IT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03291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459432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«e-Science» &amp; «e-Infrastructure»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4</a:t>
            </a:fld>
            <a:endParaRPr lang="it-IT" dirty="0">
              <a:latin typeface="Lato Regular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B8A62850-46AB-46D8-ABC1-06DED82619D4}"/>
              </a:ext>
            </a:extLst>
          </p:cNvPr>
          <p:cNvGrpSpPr/>
          <p:nvPr/>
        </p:nvGrpSpPr>
        <p:grpSpPr>
          <a:xfrm>
            <a:off x="1742059" y="1293237"/>
            <a:ext cx="8904305" cy="4788941"/>
            <a:chOff x="239695" y="1453637"/>
            <a:chExt cx="8904305" cy="4788941"/>
          </a:xfrm>
        </p:grpSpPr>
        <p:pic>
          <p:nvPicPr>
            <p:cNvPr id="6" name="Picture 3" descr="layer33">
              <a:extLst>
                <a:ext uri="{FF2B5EF4-FFF2-40B4-BE49-F238E27FC236}">
                  <a16:creationId xmlns:a16="http://schemas.microsoft.com/office/drawing/2014/main" id="{03016CCC-0DFD-4200-9C1C-C487E0B785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5" y="3037962"/>
              <a:ext cx="5184775" cy="3132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layers2b">
              <a:extLst>
                <a:ext uri="{FF2B5EF4-FFF2-40B4-BE49-F238E27FC236}">
                  <a16:creationId xmlns:a16="http://schemas.microsoft.com/office/drawing/2014/main" id="{9A6619D9-6041-4577-8543-B13F33318C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07" y="1885437"/>
              <a:ext cx="5184775" cy="2592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layers11">
              <a:extLst>
                <a:ext uri="{FF2B5EF4-FFF2-40B4-BE49-F238E27FC236}">
                  <a16:creationId xmlns:a16="http://schemas.microsoft.com/office/drawing/2014/main" id="{54326C5C-1452-4A8D-82BE-62B7DFB7C7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695" y="1453637"/>
              <a:ext cx="5273675" cy="14747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C4C79E3E-93A6-4157-BDDE-6A17D2A2A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9882" y="4874153"/>
              <a:ext cx="3594118" cy="1368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>
                <a:spcBef>
                  <a:spcPct val="20000"/>
                </a:spcBef>
                <a:buClr>
                  <a:srgbClr val="F1AF00"/>
                </a:buClr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rgbClr val="F1AF00"/>
                </a:buClr>
                <a:buFont typeface="Arial" panose="020B0604020202020204" pitchFamily="34" charset="0"/>
                <a:buChar char="–"/>
                <a:defRPr sz="2100">
                  <a:solidFill>
                    <a:srgbClr val="00338F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rgbClr val="F1AF00"/>
                </a:buClr>
                <a:buFont typeface="Wingdings" panose="05000000000000000000" pitchFamily="2" charset="2"/>
                <a:buChar char="§"/>
                <a:defRPr sz="1900">
                  <a:solidFill>
                    <a:srgbClr val="00338F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rgbClr val="F1AF00"/>
                </a:buClr>
                <a:buChar char="•"/>
                <a:defRPr i="1">
                  <a:solidFill>
                    <a:srgbClr val="00338F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Blip>
                  <a:blip r:embed="rId6"/>
                </a:buBlip>
              </a:pPr>
              <a:r>
                <a:rPr lang="en-US" dirty="0">
                  <a:solidFill>
                    <a:srgbClr val="11542A"/>
                  </a:solidFill>
                  <a:latin typeface="Lato Regular"/>
                </a:rPr>
                <a:t>Applications</a:t>
              </a:r>
            </a:p>
            <a:p>
              <a:pPr>
                <a:lnSpc>
                  <a:spcPct val="100000"/>
                </a:lnSpc>
                <a:buSzTx/>
                <a:buFontTx/>
                <a:buBlip>
                  <a:blip r:embed="rId6"/>
                </a:buBlip>
              </a:pPr>
              <a:r>
                <a:rPr lang="en-US" dirty="0">
                  <a:solidFill>
                    <a:srgbClr val="11542A"/>
                  </a:solidFill>
                  <a:latin typeface="Lato Regular"/>
                </a:rPr>
                <a:t>Data</a:t>
              </a:r>
            </a:p>
            <a:p>
              <a:pPr>
                <a:lnSpc>
                  <a:spcPct val="100000"/>
                </a:lnSpc>
                <a:buSzTx/>
                <a:buFontTx/>
                <a:buBlip>
                  <a:blip r:embed="rId6"/>
                </a:buBlip>
              </a:pPr>
              <a:r>
                <a:rPr lang="en-US" dirty="0">
                  <a:solidFill>
                    <a:srgbClr val="11542A"/>
                  </a:solidFill>
                  <a:latin typeface="Lato Regular"/>
                </a:rPr>
                <a:t>Instruments/sensors</a:t>
              </a: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216211BD-362A-4A45-83F2-35995190D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9882" y="3507316"/>
              <a:ext cx="2987675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>
                <a:spcBef>
                  <a:spcPct val="20000"/>
                </a:spcBef>
                <a:buClr>
                  <a:srgbClr val="F1AF00"/>
                </a:buClr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rgbClr val="F1AF00"/>
                </a:buClr>
                <a:buFont typeface="Arial" panose="020B0604020202020204" pitchFamily="34" charset="0"/>
                <a:buChar char="–"/>
                <a:defRPr sz="2100">
                  <a:solidFill>
                    <a:srgbClr val="00338F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rgbClr val="F1AF00"/>
                </a:buClr>
                <a:buFont typeface="Wingdings" panose="05000000000000000000" pitchFamily="2" charset="2"/>
                <a:buChar char="§"/>
                <a:defRPr sz="1900">
                  <a:solidFill>
                    <a:srgbClr val="00338F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rgbClr val="F1AF00"/>
                </a:buClr>
                <a:buChar char="•"/>
                <a:defRPr i="1">
                  <a:solidFill>
                    <a:srgbClr val="00338F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Blip>
                  <a:blip r:embed="rId6"/>
                </a:buBlip>
              </a:pPr>
              <a:r>
                <a:rPr lang="en-US" dirty="0">
                  <a:solidFill>
                    <a:srgbClr val="FF0000"/>
                  </a:solidFill>
                  <a:latin typeface="Lato Regular"/>
                </a:rPr>
                <a:t>e-Infrastructure</a:t>
              </a: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363BED9F-E142-4FFA-B518-ACA2472102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8293" y="1618567"/>
              <a:ext cx="3525495" cy="1368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>
                <a:spcBef>
                  <a:spcPct val="20000"/>
                </a:spcBef>
                <a:buClr>
                  <a:srgbClr val="F1AF00"/>
                </a:buClr>
                <a:buChar char="•"/>
                <a:defRPr sz="24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l">
                <a:spcBef>
                  <a:spcPct val="20000"/>
                </a:spcBef>
                <a:buClr>
                  <a:srgbClr val="F1AF00"/>
                </a:buClr>
                <a:buFont typeface="Arial" panose="020B0604020202020204" pitchFamily="34" charset="0"/>
                <a:buChar char="–"/>
                <a:defRPr sz="2100">
                  <a:solidFill>
                    <a:srgbClr val="00338F"/>
                  </a:solidFill>
                  <a:latin typeface="Arial" panose="020B0604020202020204" pitchFamily="34" charset="0"/>
                </a:defRPr>
              </a:lvl2pPr>
              <a:lvl3pPr marL="1143000" indent="-228600" algn="l">
                <a:spcBef>
                  <a:spcPct val="20000"/>
                </a:spcBef>
                <a:buClr>
                  <a:srgbClr val="F1AF00"/>
                </a:buClr>
                <a:buFont typeface="Wingdings" panose="05000000000000000000" pitchFamily="2" charset="2"/>
                <a:buChar char="§"/>
                <a:defRPr sz="1900">
                  <a:solidFill>
                    <a:srgbClr val="00338F"/>
                  </a:solidFill>
                  <a:latin typeface="Arial" panose="020B0604020202020204" pitchFamily="34" charset="0"/>
                </a:defRPr>
              </a:lvl3pPr>
              <a:lvl4pPr marL="1600200" indent="-228600" algn="l">
                <a:spcBef>
                  <a:spcPct val="20000"/>
                </a:spcBef>
                <a:buClr>
                  <a:srgbClr val="F1AF00"/>
                </a:buClr>
                <a:buChar char="•"/>
                <a:defRPr i="1">
                  <a:solidFill>
                    <a:srgbClr val="00338F"/>
                  </a:solidFill>
                  <a:latin typeface="Arial" panose="020B060402020202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lr>
                  <a:srgbClr val="F1AF00"/>
                </a:buClr>
                <a:buChar char="o"/>
                <a:defRPr sz="1600">
                  <a:solidFill>
                    <a:srgbClr val="00338F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100000"/>
                </a:lnSpc>
                <a:buSzTx/>
                <a:buFontTx/>
                <a:buBlip>
                  <a:blip r:embed="rId6"/>
                </a:buBlip>
              </a:pPr>
              <a:r>
                <a:rPr lang="en-US" dirty="0">
                  <a:solidFill>
                    <a:srgbClr val="13643A"/>
                  </a:solidFill>
                  <a:latin typeface="Lato Regular"/>
                </a:rPr>
                <a:t>Virtual Research Communities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409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1384" y="-675456"/>
            <a:ext cx="9669760" cy="1143000"/>
          </a:xfrm>
        </p:spPr>
        <p:txBody>
          <a:bodyPr>
            <a:norm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Lato Regular"/>
              </a:rPr>
              <a:t>Computing model degli esperimenti a LHC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5</a:t>
            </a:fld>
            <a:endParaRPr lang="it-IT" dirty="0">
              <a:latin typeface="Lato Regular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935" y="489298"/>
            <a:ext cx="7100363" cy="50175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262" y="629710"/>
            <a:ext cx="6303017" cy="354500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5977" y="1712689"/>
            <a:ext cx="5796868" cy="3927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840" y="2994163"/>
            <a:ext cx="4944287" cy="382644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uppo 13"/>
          <p:cNvGrpSpPr/>
          <p:nvPr/>
        </p:nvGrpSpPr>
        <p:grpSpPr>
          <a:xfrm>
            <a:off x="3372044" y="4214148"/>
            <a:ext cx="7188455" cy="2520756"/>
            <a:chOff x="1891229" y="4225829"/>
            <a:chExt cx="7188454" cy="2520755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1229" y="4225829"/>
              <a:ext cx="7188454" cy="2487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CasellaDiTesto 12"/>
            <p:cNvSpPr txBox="1"/>
            <p:nvPr/>
          </p:nvSpPr>
          <p:spPr>
            <a:xfrm>
              <a:off x="5508105" y="6377252"/>
              <a:ext cx="32839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  <a:latin typeface="Lato Regular"/>
                </a:rPr>
                <a:t>14 milioni di foto al secondo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6600058" y="4983665"/>
            <a:ext cx="3824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0.5 EB = 0.5·10</a:t>
            </a:r>
            <a:r>
              <a:rPr lang="it-IT" sz="2800" b="1" baseline="30000" dirty="0">
                <a:solidFill>
                  <a:srgbClr val="C00000"/>
                </a:solidFill>
                <a:latin typeface="Lato Regular"/>
              </a:rPr>
              <a:t>18</a:t>
            </a:r>
            <a:r>
              <a:rPr lang="it-IT" sz="2800" b="1" dirty="0">
                <a:solidFill>
                  <a:srgbClr val="C00000"/>
                </a:solidFill>
                <a:latin typeface="Lato Regular"/>
              </a:rPr>
              <a:t> Byte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723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6</a:t>
            </a:fld>
            <a:endParaRPr lang="it-IT" dirty="0">
              <a:latin typeface="Lato Regular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047713-B7CB-4A87-B3C1-039988354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999" y="986819"/>
            <a:ext cx="8865051" cy="5721532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C0E4191D-41F1-43CB-A842-73F4E0FCB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-387424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Evoluzione del web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2B214B8-A37D-43B6-91DE-8D91C77C116A}"/>
              </a:ext>
            </a:extLst>
          </p:cNvPr>
          <p:cNvGrpSpPr/>
          <p:nvPr/>
        </p:nvGrpSpPr>
        <p:grpSpPr>
          <a:xfrm>
            <a:off x="5951987" y="2737069"/>
            <a:ext cx="2922326" cy="2871791"/>
            <a:chOff x="4558614" y="2763192"/>
            <a:chExt cx="2922324" cy="2871790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B9B2A7B-B7E0-4AEB-B8D5-4D748D33689E}"/>
                </a:ext>
              </a:extLst>
            </p:cNvPr>
            <p:cNvSpPr txBox="1"/>
            <p:nvPr/>
          </p:nvSpPr>
          <p:spPr>
            <a:xfrm>
              <a:off x="6233482" y="5173317"/>
              <a:ext cx="1247456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5781E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657A39"/>
                  </a:solidFill>
                  <a:latin typeface="Lato Regular"/>
                  <a:sym typeface="Symbol"/>
                </a:rPr>
                <a:t>25 anni</a:t>
              </a:r>
              <a:endParaRPr lang="it-IT" sz="2400" b="1" dirty="0">
                <a:solidFill>
                  <a:srgbClr val="657A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 Regular"/>
                <a:sym typeface="Symbol"/>
              </a:endParaRPr>
            </a:p>
          </p:txBody>
        </p: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C1612514-DE89-4756-9885-F545FF46DA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558614" y="4319222"/>
              <a:ext cx="2298600" cy="838053"/>
            </a:xfrm>
            <a:prstGeom prst="straightConnector1">
              <a:avLst/>
            </a:prstGeom>
            <a:ln>
              <a:solidFill>
                <a:srgbClr val="45781E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2 10">
              <a:extLst>
                <a:ext uri="{FF2B5EF4-FFF2-40B4-BE49-F238E27FC236}">
                  <a16:creationId xmlns:a16="http://schemas.microsoft.com/office/drawing/2014/main" id="{33656582-0CF6-4976-9987-4D5E3A88B573}"/>
                </a:ext>
              </a:extLst>
            </p:cNvPr>
            <p:cNvCxnSpPr>
              <a:stCxn id="9" idx="0"/>
            </p:cNvCxnSpPr>
            <p:nvPr/>
          </p:nvCxnSpPr>
          <p:spPr>
            <a:xfrm flipV="1">
              <a:off x="6857210" y="2763192"/>
              <a:ext cx="425906" cy="2410125"/>
            </a:xfrm>
            <a:prstGeom prst="straightConnector1">
              <a:avLst/>
            </a:prstGeom>
            <a:ln>
              <a:solidFill>
                <a:srgbClr val="45781E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843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378296"/>
            <a:ext cx="10919816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ato Regular"/>
              </a:rPr>
              <a:t>Le e-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Infrastrutture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, 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il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 Web 3.0 ed 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il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Metodo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 Scientifico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7</a:t>
            </a:fld>
            <a:endParaRPr lang="it-IT" dirty="0">
              <a:latin typeface="Lato Regular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1555F58-4D55-4938-8A37-400F1CFDF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83" y="1124744"/>
            <a:ext cx="4167992" cy="5904656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D0BADE34-66AC-40AA-88EF-B491B698A097}"/>
              </a:ext>
            </a:extLst>
          </p:cNvPr>
          <p:cNvGrpSpPr/>
          <p:nvPr/>
        </p:nvGrpSpPr>
        <p:grpSpPr>
          <a:xfrm>
            <a:off x="5482482" y="1138393"/>
            <a:ext cx="2135455" cy="5616624"/>
            <a:chOff x="5121270" y="1196753"/>
            <a:chExt cx="1804436" cy="5616624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93ADDD94-E51B-435E-8B1D-705D4F5D0EB0}"/>
                </a:ext>
              </a:extLst>
            </p:cNvPr>
            <p:cNvSpPr/>
            <p:nvPr/>
          </p:nvSpPr>
          <p:spPr>
            <a:xfrm>
              <a:off x="5121270" y="1196753"/>
              <a:ext cx="1804436" cy="5616624"/>
            </a:xfrm>
            <a:prstGeom prst="rect">
              <a:avLst/>
            </a:prstGeom>
            <a:noFill/>
            <a:ln w="25400">
              <a:solidFill>
                <a:srgbClr val="657A3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80290D9A-193E-4E10-8CC9-830F6C060DE5}"/>
                </a:ext>
              </a:extLst>
            </p:cNvPr>
            <p:cNvSpPr txBox="1"/>
            <p:nvPr/>
          </p:nvSpPr>
          <p:spPr>
            <a:xfrm>
              <a:off x="5191428" y="1268760"/>
              <a:ext cx="167120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Data </a:t>
              </a:r>
              <a:r>
                <a:rPr lang="it-IT" sz="1200" b="1" dirty="0" err="1">
                  <a:solidFill>
                    <a:srgbClr val="657A39"/>
                  </a:solidFill>
                  <a:latin typeface="Lato Regular"/>
                </a:rPr>
                <a:t>Infrastructures</a:t>
              </a:r>
              <a:endParaRPr lang="it-IT" sz="1200" b="1" dirty="0">
                <a:solidFill>
                  <a:srgbClr val="657A39"/>
                </a:solidFill>
                <a:latin typeface="Lato Regular"/>
              </a:endParaRPr>
            </a:p>
            <a:p>
              <a:pPr algn="ctr"/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Open Access Doc. </a:t>
              </a:r>
              <a:r>
                <a:rPr lang="it-IT" sz="1200" b="1" dirty="0" err="1">
                  <a:solidFill>
                    <a:srgbClr val="657A39"/>
                  </a:solidFill>
                  <a:latin typeface="Lato Regular"/>
                </a:rPr>
                <a:t>Repos</a:t>
              </a:r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.</a:t>
              </a:r>
            </a:p>
            <a:p>
              <a:pPr algn="ctr"/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Data </a:t>
              </a:r>
              <a:r>
                <a:rPr lang="it-IT" sz="1200" b="1" dirty="0" err="1">
                  <a:solidFill>
                    <a:srgbClr val="657A39"/>
                  </a:solidFill>
                  <a:latin typeface="Lato Regular"/>
                </a:rPr>
                <a:t>Repos</a:t>
              </a:r>
              <a:r>
                <a:rPr lang="it-IT" sz="1200" b="1" dirty="0">
                  <a:solidFill>
                    <a:srgbClr val="657A39"/>
                  </a:solidFill>
                </a:rPr>
                <a:t>.</a:t>
              </a:r>
              <a:endParaRPr lang="it-IT" sz="1200" dirty="0">
                <a:solidFill>
                  <a:srgbClr val="657A39"/>
                </a:solidFill>
              </a:endParaRPr>
            </a:p>
          </p:txBody>
        </p:sp>
      </p:grpSp>
      <p:grpSp>
        <p:nvGrpSpPr>
          <p:cNvPr id="10" name="Gruppo 9">
            <a:extLst>
              <a:ext uri="{FF2B5EF4-FFF2-40B4-BE49-F238E27FC236}">
                <a16:creationId xmlns:a16="http://schemas.microsoft.com/office/drawing/2014/main" id="{EC1CEFD8-0042-47D3-A52A-B369F6D01722}"/>
              </a:ext>
            </a:extLst>
          </p:cNvPr>
          <p:cNvGrpSpPr/>
          <p:nvPr/>
        </p:nvGrpSpPr>
        <p:grpSpPr>
          <a:xfrm>
            <a:off x="5595744" y="2074496"/>
            <a:ext cx="3334925" cy="4680520"/>
            <a:chOff x="5269522" y="2132856"/>
            <a:chExt cx="3334924" cy="4680520"/>
          </a:xfrm>
        </p:grpSpPr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F82AF463-E08C-41D5-8416-B74A26E5CB3F}"/>
                </a:ext>
              </a:extLst>
            </p:cNvPr>
            <p:cNvSpPr/>
            <p:nvPr/>
          </p:nvSpPr>
          <p:spPr>
            <a:xfrm>
              <a:off x="5269522" y="2132856"/>
              <a:ext cx="2736304" cy="576064"/>
            </a:xfrm>
            <a:prstGeom prst="rect">
              <a:avLst/>
            </a:prstGeom>
            <a:noFill/>
            <a:ln w="25400">
              <a:solidFill>
                <a:srgbClr val="657A3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C88887E7-34B5-4CF8-83D0-31EB5091ACDD}"/>
                </a:ext>
              </a:extLst>
            </p:cNvPr>
            <p:cNvSpPr/>
            <p:nvPr/>
          </p:nvSpPr>
          <p:spPr>
            <a:xfrm>
              <a:off x="5269522" y="6237312"/>
              <a:ext cx="2736304" cy="576064"/>
            </a:xfrm>
            <a:prstGeom prst="rect">
              <a:avLst/>
            </a:prstGeom>
            <a:noFill/>
            <a:ln w="25400">
              <a:solidFill>
                <a:srgbClr val="657A3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3" name="Connettore 4 12">
              <a:extLst>
                <a:ext uri="{FF2B5EF4-FFF2-40B4-BE49-F238E27FC236}">
                  <a16:creationId xmlns:a16="http://schemas.microsoft.com/office/drawing/2014/main" id="{A1A19DF5-F52C-4C97-997B-2695A1E03343}"/>
                </a:ext>
              </a:extLst>
            </p:cNvPr>
            <p:cNvCxnSpPr>
              <a:stCxn id="12" idx="3"/>
              <a:endCxn id="11" idx="3"/>
            </p:cNvCxnSpPr>
            <p:nvPr/>
          </p:nvCxnSpPr>
          <p:spPr>
            <a:xfrm flipV="1">
              <a:off x="8005826" y="2420888"/>
              <a:ext cx="12700" cy="4104456"/>
            </a:xfrm>
            <a:prstGeom prst="bentConnector3">
              <a:avLst>
                <a:gd name="adj1" fmla="val 4594024"/>
              </a:avLst>
            </a:prstGeom>
            <a:ln w="25400">
              <a:solidFill>
                <a:srgbClr val="657A39"/>
              </a:solidFill>
              <a:prstDash val="sysDash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3826DEA-F54C-4DE5-A2FA-605B303BA7C3}"/>
                </a:ext>
              </a:extLst>
            </p:cNvPr>
            <p:cNvSpPr txBox="1"/>
            <p:nvPr/>
          </p:nvSpPr>
          <p:spPr>
            <a:xfrm rot="16200000">
              <a:off x="6906802" y="4318898"/>
              <a:ext cx="3118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 err="1">
                  <a:solidFill>
                    <a:srgbClr val="657A39"/>
                  </a:solidFill>
                  <a:latin typeface="Lato Regular"/>
                </a:rPr>
                <a:t>Semantic</a:t>
              </a:r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-web </a:t>
              </a:r>
              <a:r>
                <a:rPr lang="it-IT" sz="1200" b="1" dirty="0" err="1">
                  <a:solidFill>
                    <a:srgbClr val="657A39"/>
                  </a:solidFill>
                  <a:latin typeface="Lato Regular"/>
                </a:rPr>
                <a:t>enrichment</a:t>
              </a:r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 of </a:t>
              </a:r>
              <a:r>
                <a:rPr lang="it-IT" sz="1200" b="1" dirty="0" err="1">
                  <a:solidFill>
                    <a:srgbClr val="657A39"/>
                  </a:solidFill>
                  <a:latin typeface="Lato Regular"/>
                </a:rPr>
                <a:t>linked</a:t>
              </a:r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 data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E9E0E04D-AC75-4FB9-BC11-8D57CF215A39}"/>
              </a:ext>
            </a:extLst>
          </p:cNvPr>
          <p:cNvGrpSpPr/>
          <p:nvPr/>
        </p:nvGrpSpPr>
        <p:grpSpPr>
          <a:xfrm>
            <a:off x="2241229" y="3212976"/>
            <a:ext cx="5932114" cy="1728192"/>
            <a:chOff x="1741130" y="3284984"/>
            <a:chExt cx="6051460" cy="1728192"/>
          </a:xfrm>
        </p:grpSpPr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AE84DA48-2AB7-42B3-8FB5-9C7F25A42BFC}"/>
                </a:ext>
              </a:extLst>
            </p:cNvPr>
            <p:cNvSpPr/>
            <p:nvPr/>
          </p:nvSpPr>
          <p:spPr>
            <a:xfrm>
              <a:off x="1741130" y="3284984"/>
              <a:ext cx="6048672" cy="1728192"/>
            </a:xfrm>
            <a:prstGeom prst="rect">
              <a:avLst/>
            </a:prstGeom>
            <a:noFill/>
            <a:ln w="25400">
              <a:solidFill>
                <a:srgbClr val="657A3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52A917D-FD68-4D81-8641-C6727212FA45}"/>
                </a:ext>
              </a:extLst>
            </p:cNvPr>
            <p:cNvSpPr txBox="1"/>
            <p:nvPr/>
          </p:nvSpPr>
          <p:spPr>
            <a:xfrm rot="16200000">
              <a:off x="6912127" y="3985181"/>
              <a:ext cx="1478353" cy="282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Data </a:t>
              </a:r>
              <a:r>
                <a:rPr lang="it-IT" sz="1200" b="1" dirty="0" err="1">
                  <a:solidFill>
                    <a:srgbClr val="657A39"/>
                  </a:solidFill>
                  <a:latin typeface="Lato Regular"/>
                </a:rPr>
                <a:t>preservation</a:t>
              </a:r>
              <a:endParaRPr lang="it-IT" sz="1200" b="1" dirty="0">
                <a:solidFill>
                  <a:srgbClr val="657A39"/>
                </a:solidFill>
                <a:latin typeface="Lato Regular"/>
              </a:endParaRP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99083176-D1F5-4D04-87F5-B9BE7BFEFAEE}"/>
                </a:ext>
              </a:extLst>
            </p:cNvPr>
            <p:cNvSpPr txBox="1"/>
            <p:nvPr/>
          </p:nvSpPr>
          <p:spPr>
            <a:xfrm rot="16200000">
              <a:off x="1326883" y="3930265"/>
              <a:ext cx="1474826" cy="4709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HTC/HPC Clusters</a:t>
              </a:r>
            </a:p>
            <a:p>
              <a:pPr algn="ctr"/>
              <a:r>
                <a:rPr lang="it-IT" sz="1200" b="1" dirty="0" err="1">
                  <a:solidFill>
                    <a:srgbClr val="657A39"/>
                  </a:solidFill>
                  <a:latin typeface="Lato Regular"/>
                </a:rPr>
                <a:t>Grids</a:t>
              </a:r>
              <a:r>
                <a:rPr lang="it-IT" sz="1200" b="1" dirty="0">
                  <a:solidFill>
                    <a:srgbClr val="657A39"/>
                  </a:solidFill>
                  <a:latin typeface="Lato Regular"/>
                </a:rPr>
                <a:t>, </a:t>
              </a:r>
              <a:r>
                <a:rPr lang="it-IT" sz="1200" b="1" dirty="0" err="1">
                  <a:solidFill>
                    <a:srgbClr val="657A39"/>
                  </a:solidFill>
                  <a:latin typeface="Lato Regular"/>
                </a:rPr>
                <a:t>Clouds</a:t>
              </a:r>
              <a:endParaRPr lang="it-IT" sz="1200" b="1" dirty="0">
                <a:solidFill>
                  <a:srgbClr val="657A39"/>
                </a:solidFill>
                <a:latin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65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0FDF84A6-51E0-4E75-B729-C88F0B49A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049" y="4149081"/>
            <a:ext cx="1416625" cy="1397820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785BFF0-E851-40BE-BAD0-B42941EA3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313" y="1447619"/>
            <a:ext cx="1441748" cy="154140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C725F9A-A6CC-41C9-ABB7-99EC875D77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083" y="1124744"/>
            <a:ext cx="4167992" cy="5904656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1384" y="-378296"/>
            <a:ext cx="10919816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Lato Regular"/>
              </a:rPr>
              <a:t>(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Alcune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delle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) 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attività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condotte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 al DFA</a:t>
            </a:r>
            <a:endParaRPr lang="it-IT" sz="24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8</a:t>
            </a:fld>
            <a:endParaRPr lang="it-IT" dirty="0">
              <a:latin typeface="Lato Regular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12C41698-F233-4C14-BCBA-02520A3AE1BF}"/>
              </a:ext>
            </a:extLst>
          </p:cNvPr>
          <p:cNvGrpSpPr/>
          <p:nvPr/>
        </p:nvGrpSpPr>
        <p:grpSpPr>
          <a:xfrm>
            <a:off x="4943872" y="1846027"/>
            <a:ext cx="2880320" cy="1143000"/>
            <a:chOff x="8400257" y="2204864"/>
            <a:chExt cx="2880320" cy="1143000"/>
          </a:xfrm>
          <a:solidFill>
            <a:schemeClr val="bg1"/>
          </a:solidFill>
        </p:grpSpPr>
        <p:sp>
          <p:nvSpPr>
            <p:cNvPr id="3" name="Ovale 2">
              <a:extLst>
                <a:ext uri="{FF2B5EF4-FFF2-40B4-BE49-F238E27FC236}">
                  <a16:creationId xmlns:a16="http://schemas.microsoft.com/office/drawing/2014/main" id="{1360479A-3585-4F69-9B14-A34F8C4DD99A}"/>
                </a:ext>
              </a:extLst>
            </p:cNvPr>
            <p:cNvSpPr/>
            <p:nvPr/>
          </p:nvSpPr>
          <p:spPr>
            <a:xfrm>
              <a:off x="8400257" y="2204864"/>
              <a:ext cx="2880320" cy="1143000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2039E150-A6EF-4B7F-BC96-CB7C02DB5B41}"/>
                </a:ext>
              </a:extLst>
            </p:cNvPr>
            <p:cNvSpPr txBox="1"/>
            <p:nvPr/>
          </p:nvSpPr>
          <p:spPr>
            <a:xfrm>
              <a:off x="8815318" y="2419685"/>
              <a:ext cx="1996059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dirty="0"/>
                <a:t>Science </a:t>
              </a:r>
            </a:p>
            <a:p>
              <a:pPr algn="ctr"/>
              <a:r>
                <a:rPr lang="it-IT" sz="2000" b="1" dirty="0"/>
                <a:t>Reproducibility</a:t>
              </a:r>
            </a:p>
          </p:txBody>
        </p:sp>
      </p:grpSp>
      <p:grpSp>
        <p:nvGrpSpPr>
          <p:cNvPr id="9" name="Gruppo 8">
            <a:extLst>
              <a:ext uri="{FF2B5EF4-FFF2-40B4-BE49-F238E27FC236}">
                <a16:creationId xmlns:a16="http://schemas.microsoft.com/office/drawing/2014/main" id="{F32E5601-DE75-4EA4-A1B5-4DC5F0FEF3EB}"/>
              </a:ext>
            </a:extLst>
          </p:cNvPr>
          <p:cNvGrpSpPr/>
          <p:nvPr/>
        </p:nvGrpSpPr>
        <p:grpSpPr>
          <a:xfrm>
            <a:off x="4859679" y="3498851"/>
            <a:ext cx="2880320" cy="1143000"/>
            <a:chOff x="8400257" y="2204864"/>
            <a:chExt cx="2880320" cy="1143000"/>
          </a:xfrm>
          <a:solidFill>
            <a:schemeClr val="bg1"/>
          </a:solidFill>
        </p:grpSpPr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76DCEB67-8D0F-43BF-80E8-2B21E3D3859A}"/>
                </a:ext>
              </a:extLst>
            </p:cNvPr>
            <p:cNvSpPr/>
            <p:nvPr/>
          </p:nvSpPr>
          <p:spPr>
            <a:xfrm>
              <a:off x="8400257" y="2204864"/>
              <a:ext cx="2880320" cy="1143000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1734EDD-1233-46E9-8F96-029539DFD5CB}"/>
                </a:ext>
              </a:extLst>
            </p:cNvPr>
            <p:cNvSpPr txBox="1"/>
            <p:nvPr/>
          </p:nvSpPr>
          <p:spPr>
            <a:xfrm>
              <a:off x="9070994" y="2419685"/>
              <a:ext cx="1484702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dirty="0"/>
                <a:t>Science </a:t>
              </a:r>
            </a:p>
            <a:p>
              <a:pPr algn="ctr"/>
              <a:r>
                <a:rPr lang="it-IT" sz="2000" b="1" dirty="0" err="1"/>
                <a:t>Reusability</a:t>
              </a:r>
              <a:endParaRPr lang="it-IT" sz="2000" b="1" dirty="0"/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935EB05-43C3-4667-9F3D-78ECD658694E}"/>
              </a:ext>
            </a:extLst>
          </p:cNvPr>
          <p:cNvGrpSpPr/>
          <p:nvPr/>
        </p:nvGrpSpPr>
        <p:grpSpPr>
          <a:xfrm>
            <a:off x="4875581" y="4376791"/>
            <a:ext cx="2880320" cy="1143000"/>
            <a:chOff x="8400257" y="2204864"/>
            <a:chExt cx="2880320" cy="1143000"/>
          </a:xfrm>
          <a:solidFill>
            <a:schemeClr val="bg1"/>
          </a:solidFill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0DE1BDAC-89FC-427A-BD39-50203F43FCC1}"/>
                </a:ext>
              </a:extLst>
            </p:cNvPr>
            <p:cNvSpPr/>
            <p:nvPr/>
          </p:nvSpPr>
          <p:spPr>
            <a:xfrm>
              <a:off x="8400257" y="2204864"/>
              <a:ext cx="2880320" cy="1143000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A5F61FD-287E-45FB-8AC6-C2824F484203}"/>
                </a:ext>
              </a:extLst>
            </p:cNvPr>
            <p:cNvSpPr txBox="1"/>
            <p:nvPr/>
          </p:nvSpPr>
          <p:spPr>
            <a:xfrm>
              <a:off x="8829906" y="2419685"/>
              <a:ext cx="1966885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dirty="0"/>
                <a:t>FAIR data </a:t>
              </a:r>
            </a:p>
            <a:p>
              <a:pPr algn="ctr"/>
              <a:r>
                <a:rPr lang="it-IT" sz="2000" b="1" dirty="0" err="1"/>
                <a:t>Infrastructures</a:t>
              </a:r>
              <a:endParaRPr lang="it-IT" sz="2000" b="1" dirty="0"/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C51D1233-AE40-48D7-9DF5-DAB4878BCFB3}"/>
              </a:ext>
            </a:extLst>
          </p:cNvPr>
          <p:cNvGrpSpPr/>
          <p:nvPr/>
        </p:nvGrpSpPr>
        <p:grpSpPr>
          <a:xfrm>
            <a:off x="4859679" y="5872956"/>
            <a:ext cx="2880320" cy="1143000"/>
            <a:chOff x="8400257" y="2204864"/>
            <a:chExt cx="2880320" cy="1143000"/>
          </a:xfrm>
          <a:solidFill>
            <a:schemeClr val="bg1"/>
          </a:solidFill>
        </p:grpSpPr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1B220075-7F1B-474C-9D2D-F1C89974BC2D}"/>
                </a:ext>
              </a:extLst>
            </p:cNvPr>
            <p:cNvSpPr/>
            <p:nvPr/>
          </p:nvSpPr>
          <p:spPr>
            <a:xfrm>
              <a:off x="8400257" y="2204864"/>
              <a:ext cx="2880320" cy="1143000"/>
            </a:xfrm>
            <a:prstGeom prst="ellipse">
              <a:avLst/>
            </a:prstGeom>
            <a:grp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5E056D5C-8737-4F16-8D37-A6FE21413154}"/>
                </a:ext>
              </a:extLst>
            </p:cNvPr>
            <p:cNvSpPr txBox="1"/>
            <p:nvPr/>
          </p:nvSpPr>
          <p:spPr>
            <a:xfrm>
              <a:off x="8960200" y="2419685"/>
              <a:ext cx="1706300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dirty="0"/>
                <a:t>Linked Data </a:t>
              </a:r>
            </a:p>
            <a:p>
              <a:pPr algn="ctr"/>
              <a:r>
                <a:rPr lang="it-IT" sz="2000" b="1" dirty="0"/>
                <a:t>Services</a:t>
              </a:r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8093C1AC-C83C-43A7-BDA2-677E1641147D}"/>
              </a:ext>
            </a:extLst>
          </p:cNvPr>
          <p:cNvSpPr txBox="1"/>
          <p:nvPr/>
        </p:nvSpPr>
        <p:spPr>
          <a:xfrm>
            <a:off x="9120339" y="836716"/>
            <a:ext cx="530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&amp;</a:t>
            </a:r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E951EE8A-8819-47F6-A91E-DF0A840ADF3E}"/>
              </a:ext>
            </a:extLst>
          </p:cNvPr>
          <p:cNvGrpSpPr/>
          <p:nvPr/>
        </p:nvGrpSpPr>
        <p:grpSpPr>
          <a:xfrm>
            <a:off x="3431704" y="3802555"/>
            <a:ext cx="2880320" cy="1143000"/>
            <a:chOff x="3431704" y="3802555"/>
            <a:chExt cx="2880320" cy="1143000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7BBD6999-DFAA-478A-BF53-3CB894C5EE26}"/>
                </a:ext>
              </a:extLst>
            </p:cNvPr>
            <p:cNvSpPr/>
            <p:nvPr/>
          </p:nvSpPr>
          <p:spPr>
            <a:xfrm>
              <a:off x="3431704" y="3802555"/>
              <a:ext cx="2880320" cy="114300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56DFE610-29B6-4384-B214-319C3913F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8031" y="3985075"/>
              <a:ext cx="2011487" cy="7149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54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08588 L 0.1276 -0.08588 C 0.18359 -0.08588 0.2526 -0.15486 0.2526 -0.21088 L 0.2526 -0.33588 " pathEditMode="relative" rAng="0" ptsTypes="AAAA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-0.25 -1.48148E-6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-0.069 0.25 -0.125 L 0.25 -0.25 E" pathEditMode="relative" ptsTypes="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25 -3.33333E-6 C 0.18099 -3.33333E-6 0.25 -0.06898 0.25 -0.125 L 0.25 -0.25 " pathEditMode="relative" rAng="0" ptsTypes="AAAA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-90264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tx1"/>
                </a:solidFill>
                <a:latin typeface="Lato Regular"/>
              </a:rPr>
              <a:t>I principi FAIR</a:t>
            </a:r>
            <a:br>
              <a:rPr lang="it-IT" sz="3600" dirty="0">
                <a:solidFill>
                  <a:schemeClr val="tx1"/>
                </a:solidFill>
                <a:latin typeface="Lato Regular"/>
              </a:rPr>
            </a:br>
            <a:r>
              <a:rPr lang="it-IT" sz="2200" dirty="0">
                <a:solidFill>
                  <a:schemeClr val="tx1"/>
                </a:solidFill>
                <a:latin typeface="Lato Regular"/>
              </a:rPr>
              <a:t>(https://www.force11.org/group/fairgroup/fairprinciples)  </a:t>
            </a:r>
            <a:endParaRPr lang="it-IT" sz="36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9</a:t>
            </a:fld>
            <a:endParaRPr lang="it-IT" dirty="0">
              <a:latin typeface="Lato Regular"/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623395" y="1149724"/>
            <a:ext cx="11017223" cy="5087591"/>
          </a:xfrm>
        </p:spPr>
        <p:txBody>
          <a:bodyPr>
            <a:normAutofit fontScale="85000" lnSpcReduction="10000"/>
          </a:bodyPr>
          <a:lstStyle/>
          <a:p>
            <a:r>
              <a:rPr lang="it-IT" sz="3000" i="1" dirty="0">
                <a:latin typeface="Lato Regular"/>
              </a:rPr>
              <a:t>«Una delle grandi sfide della moderna «data-intensive science»  è quella di facilitare la scoperta, l’accesso, l’integrazione, l’analisi ed il riuso della conoscenza, sia da parte di esseri umani che di computer»</a:t>
            </a:r>
          </a:p>
          <a:p>
            <a:endParaRPr lang="it-IT" sz="2400" i="1" dirty="0">
              <a:latin typeface="Lato Regular"/>
            </a:endParaRPr>
          </a:p>
          <a:p>
            <a:r>
              <a:rPr lang="it-IT" sz="2400" dirty="0">
                <a:latin typeface="Lato Regular"/>
              </a:rPr>
              <a:t>Per fare ciò, i dati devono essere:</a:t>
            </a:r>
          </a:p>
          <a:p>
            <a:pPr marL="0" indent="0">
              <a:buNone/>
            </a:pPr>
            <a:endParaRPr lang="it-IT" sz="2100" dirty="0">
              <a:latin typeface="Lato Regular"/>
            </a:endParaRPr>
          </a:p>
          <a:p>
            <a:pPr lvl="1"/>
            <a:r>
              <a:rPr lang="it-IT" sz="2800" dirty="0">
                <a:solidFill>
                  <a:schemeClr val="tx1"/>
                </a:solidFill>
                <a:latin typeface="Lato Regular"/>
              </a:rPr>
              <a:t>Trovabili (</a:t>
            </a:r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Findable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)</a:t>
            </a:r>
          </a:p>
          <a:p>
            <a:pPr lvl="1"/>
            <a:endParaRPr lang="it-IT" sz="2800" dirty="0">
              <a:solidFill>
                <a:schemeClr val="tx1"/>
              </a:solidFill>
              <a:latin typeface="Lato Regular"/>
            </a:endParaRPr>
          </a:p>
          <a:p>
            <a:pPr lvl="1"/>
            <a:r>
              <a:rPr lang="it-IT" sz="2800" dirty="0">
                <a:solidFill>
                  <a:schemeClr val="tx1"/>
                </a:solidFill>
                <a:latin typeface="Lato Regular"/>
              </a:rPr>
              <a:t>Accessibili (</a:t>
            </a:r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Accessible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)</a:t>
            </a:r>
          </a:p>
          <a:p>
            <a:pPr lvl="1"/>
            <a:endParaRPr lang="it-IT" sz="2800" dirty="0">
              <a:solidFill>
                <a:schemeClr val="tx1"/>
              </a:solidFill>
              <a:latin typeface="Lato Regular"/>
            </a:endParaRPr>
          </a:p>
          <a:p>
            <a:pPr lvl="1"/>
            <a:r>
              <a:rPr lang="it-IT" sz="2800" dirty="0">
                <a:solidFill>
                  <a:schemeClr val="tx1"/>
                </a:solidFill>
                <a:latin typeface="Lato Regular"/>
              </a:rPr>
              <a:t>Interoperabili (</a:t>
            </a:r>
            <a:r>
              <a:rPr lang="it-IT" sz="2800" dirty="0" err="1">
                <a:solidFill>
                  <a:srgbClr val="FF0000"/>
                </a:solidFill>
                <a:latin typeface="Lato Regular"/>
              </a:rPr>
              <a:t>Interoperable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)</a:t>
            </a:r>
          </a:p>
          <a:p>
            <a:pPr lvl="1"/>
            <a:endParaRPr lang="it-IT" sz="2800" dirty="0">
              <a:solidFill>
                <a:schemeClr val="tx1"/>
              </a:solidFill>
              <a:latin typeface="Lato Regular"/>
            </a:endParaRPr>
          </a:p>
          <a:p>
            <a:pPr lvl="1"/>
            <a:r>
              <a:rPr lang="it-IT" sz="2800" dirty="0">
                <a:solidFill>
                  <a:schemeClr val="tx1"/>
                </a:solidFill>
                <a:latin typeface="Lato Regular"/>
              </a:rPr>
              <a:t>Riusabili (</a:t>
            </a:r>
            <a:r>
              <a:rPr lang="it-IT" sz="2800" dirty="0">
                <a:solidFill>
                  <a:srgbClr val="FF0000"/>
                </a:solidFill>
                <a:latin typeface="Lato Regular"/>
              </a:rPr>
              <a:t>Reusable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)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7465901" y="2996952"/>
            <a:ext cx="646331" cy="3155578"/>
            <a:chOff x="6586084" y="2996952"/>
            <a:chExt cx="646331" cy="3155578"/>
          </a:xfrm>
        </p:grpSpPr>
        <p:sp>
          <p:nvSpPr>
            <p:cNvPr id="3" name="Rettangolo 2"/>
            <p:cNvSpPr/>
            <p:nvPr/>
          </p:nvSpPr>
          <p:spPr>
            <a:xfrm>
              <a:off x="6660232" y="2996952"/>
              <a:ext cx="5100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</a:t>
              </a:r>
            </a:p>
          </p:txBody>
        </p:sp>
        <p:sp>
          <p:nvSpPr>
            <p:cNvPr id="6" name="Rettangolo 5"/>
            <p:cNvSpPr/>
            <p:nvPr/>
          </p:nvSpPr>
          <p:spPr>
            <a:xfrm>
              <a:off x="6586084" y="3729807"/>
              <a:ext cx="646331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</a:t>
              </a:r>
            </a:p>
          </p:txBody>
        </p:sp>
        <p:sp>
          <p:nvSpPr>
            <p:cNvPr id="7" name="Rettangolo 6"/>
            <p:cNvSpPr/>
            <p:nvPr/>
          </p:nvSpPr>
          <p:spPr>
            <a:xfrm>
              <a:off x="6734235" y="4509120"/>
              <a:ext cx="35779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</a:t>
              </a:r>
            </a:p>
          </p:txBody>
        </p:sp>
        <p:sp>
          <p:nvSpPr>
            <p:cNvPr id="8" name="Rettangolo 7"/>
            <p:cNvSpPr/>
            <p:nvPr/>
          </p:nvSpPr>
          <p:spPr>
            <a:xfrm>
              <a:off x="6609864" y="5229200"/>
              <a:ext cx="60304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it-IT" sz="540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042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tellite">
  <a:themeElements>
    <a:clrScheme name="Satellit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Satellit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4509</TotalTime>
  <Words>1193</Words>
  <Application>Microsoft Office PowerPoint</Application>
  <PresentationFormat>Widescreen</PresentationFormat>
  <Paragraphs>218</Paragraphs>
  <Slides>30</Slides>
  <Notes>28</Notes>
  <HiddenSlides>3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Arial</vt:lpstr>
      <vt:lpstr>Bookman Old Style</vt:lpstr>
      <vt:lpstr>Calibri</vt:lpstr>
      <vt:lpstr>Gill Sans MT</vt:lpstr>
      <vt:lpstr>Lato Regular</vt:lpstr>
      <vt:lpstr>Wingdings</vt:lpstr>
      <vt:lpstr>Wingdings 3</vt:lpstr>
      <vt:lpstr>Satellite</vt:lpstr>
      <vt:lpstr>Tecnologie Digitali per la Fisica Roberto Barbera (roberto.barbera@ct.infn.it)      Dipartimento di Fisica e Astronomia «E. Majorana»  Università degli Studi di Catania</vt:lpstr>
      <vt:lpstr>Evoluzione del calcolo scientifico</vt:lpstr>
      <vt:lpstr>Ricerca «computationally intensive»</vt:lpstr>
      <vt:lpstr>«e-Science» &amp; «e-Infrastructure»</vt:lpstr>
      <vt:lpstr>Computing model degli esperimenti a LHC</vt:lpstr>
      <vt:lpstr>Evoluzione del web</vt:lpstr>
      <vt:lpstr>Le e-Infrastrutture, il Web 3.0 ed il Metodo Scientifico</vt:lpstr>
      <vt:lpstr>(Alcune delle) attività condotte al DFA</vt:lpstr>
      <vt:lpstr>I principi FAIR (https://www.force11.org/group/fairgroup/fairprinciples)  </vt:lpstr>
      <vt:lpstr>Dati a «5 stelle» (http://5stardata.info)   </vt:lpstr>
      <vt:lpstr>In sintesi…</vt:lpstr>
      <vt:lpstr>Obiettivo: approccio multidisciplinare a…</vt:lpstr>
      <vt:lpstr>Progetti… «nel tempo»</vt:lpstr>
      <vt:lpstr>Progetti (internazionali)… «nello spazio»</vt:lpstr>
      <vt:lpstr>Impatto dei progetti  (a scala continentale/globale)</vt:lpstr>
      <vt:lpstr>A success story…</vt:lpstr>
      <vt:lpstr>Dai fatti alle parole…</vt:lpstr>
      <vt:lpstr>Pubblicazioni (considerazioni bibliometriche)</vt:lpstr>
      <vt:lpstr>«Mentoring &amp; tutoring» (a livello locale)</vt:lpstr>
      <vt:lpstr>«Mentoring &amp; tutoring» (a livello globale)</vt:lpstr>
      <vt:lpstr>Impatto sul territorio</vt:lpstr>
      <vt:lpstr>Rete di connessioni (non esaustiva)</vt:lpstr>
      <vt:lpstr>«Dicono di noi»…</vt:lpstr>
      <vt:lpstr>Attuali ruoli di responsabilità </vt:lpstr>
      <vt:lpstr>Presentazione standard di PowerPoint</vt:lpstr>
      <vt:lpstr>Progetti finanziati e «in partenza»  (durata prevista: 30 mesi)</vt:lpstr>
      <vt:lpstr>Progetti in negoziazione</vt:lpstr>
      <vt:lpstr>Progetti in valutazione</vt:lpstr>
      <vt:lpstr>The ultimate common goal:  from e-Infrastructure to k-Infrastructure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 Barbera</dc:creator>
  <cp:lastModifiedBy>Roberto Barbera</cp:lastModifiedBy>
  <cp:revision>678</cp:revision>
  <dcterms:created xsi:type="dcterms:W3CDTF">2012-02-24T14:26:31Z</dcterms:created>
  <dcterms:modified xsi:type="dcterms:W3CDTF">2019-12-13T08:18:24Z</dcterms:modified>
</cp:coreProperties>
</file>