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8" r:id="rId3"/>
    <p:sldId id="257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994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112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145D1A-45B3-AC43-93B4-A5C0EB16141A}" type="datetimeFigureOut">
              <a:rPr lang="it-IT" smtClean="0"/>
              <a:t>26/03/20</a:t>
            </a:fld>
            <a:endParaRPr lang="it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1586DA-AED2-054F-84BE-E8F6A6585D2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70160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8BA8C-ECD3-1C40-A60A-A4438EFAAD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E059C0-A711-354D-9D18-9D179EACC2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B1ABD4-5716-6540-BCB8-F285FFFE11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B8CE8-3F2F-3145-85A2-2A06B5415921}" type="datetime1">
              <a:rPr lang="it-IT" smtClean="0"/>
              <a:t>26/03/20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1D4FA5-D72D-4C49-A055-2F0250E70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2020.03.26 CYGNO PubComm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86A5CA-750B-5349-B02E-DB16E79F11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2F655-8BE0-5741-AAEB-BE2B22F9DCC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3127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3DAF28-7DCD-5C40-B73A-2292090AD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32176B-0C24-AF49-8588-12999BD1D2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2A16ED-848C-114C-AB82-BB10874B9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1C52D-9184-6A4C-87AD-18EA25AFD57E}" type="datetime1">
              <a:rPr lang="it-IT" smtClean="0"/>
              <a:t>26/03/20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C8914B-60E4-324A-AAD7-9F10D2719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2020.03.26 CYGNO PubComm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FDE44B-5841-1947-974E-47FD86069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2F655-8BE0-5741-AAEB-BE2B22F9DCC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5367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EB883B8-2762-124B-B750-BEFC11477C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160C9E-7BB3-8048-99B1-01985B8522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057491-4512-6144-B481-11959C7CF8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A09F7-C00F-1E4D-A673-F6B93B3D4964}" type="datetime1">
              <a:rPr lang="it-IT" smtClean="0"/>
              <a:t>26/03/20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1E4393-A5A4-BF49-B59C-6B1DF6980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2020.03.26 CYGNO PubComm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2385F2-6C35-934C-A844-AABF6919E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2F655-8BE0-5741-AAEB-BE2B22F9DCC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651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544159-0099-EB4F-B2CF-939CA414B5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A02C97-7199-7F44-9462-473F231FC6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E6D3F7-C90A-7B40-8800-31C2A914F2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F802D-C01F-4742-BBEE-CE8A93584981}" type="datetime1">
              <a:rPr lang="it-IT" smtClean="0"/>
              <a:t>26/03/20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734AAA-E429-AA4E-94C5-F73D438813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2020.03.26 CYGNO PubComm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A658EB-FBAE-DC41-99C5-083DE3044E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2F655-8BE0-5741-AAEB-BE2B22F9DCC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3306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91E6A6-6E6F-EA4E-9534-8F6C444570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8FF1DA-5389-7D49-A1FE-80C9D70527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D9608D-B9EB-4647-8852-28E7C1A69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044DE-E046-FB4D-AB13-4FFEB83F7221}" type="datetime1">
              <a:rPr lang="it-IT" smtClean="0"/>
              <a:t>26/03/20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3C647A-B5B7-0D47-9415-79A8BE4812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2020.03.26 CYGNO PubComm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A6948A-1BC9-074D-B80D-DB13B41A3A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2F655-8BE0-5741-AAEB-BE2B22F9DCC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5917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490024-D630-AB48-B469-6C03D059DE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4D8FD9-9E82-0C42-8044-E6803D2732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5D1506-4FC3-AE42-ACFB-9CF34A3179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02A7B1-675E-8840-90BD-E065BE740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6457B-7F4A-4F44-B77D-C383D4951F0C}" type="datetime1">
              <a:rPr lang="it-IT" smtClean="0"/>
              <a:t>26/03/20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11299D-37FD-FA4F-9AB9-6D1BC9C16A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2020.03.26 CYGNO PubComm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821602-ADB7-2D48-8C8D-C76305253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2F655-8BE0-5741-AAEB-BE2B22F9DCC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64470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5F9B4D-BB1D-C941-84A0-A8153F8186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F4C8BB-7080-CD41-84BC-0263FACA20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E330BE-0DC1-2A40-86E4-572DF6D068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615BAA0-B119-6940-9B5F-EF4A7ECB0F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1D24411-3D7D-2345-A6D3-A14A591FD5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67292B-141B-E144-9733-97DB2B0ED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594AD-6592-F24A-A55B-F1AD26552DCF}" type="datetime1">
              <a:rPr lang="it-IT" smtClean="0"/>
              <a:t>26/03/20</a:t>
            </a:fld>
            <a:endParaRPr lang="it-I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6F8FAB-7AE4-1847-91D7-B85D53BB4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2020.03.26 CYGNO PubComm 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7FEB88B-0333-6A4B-8C10-A46902AE8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2F655-8BE0-5741-AAEB-BE2B22F9DCC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1106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2A8C0C-B48C-0846-B6C0-54DF4A6A4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4B7C4E5-30C8-1748-B880-EB9619AB3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B30C1-196C-F54A-8BE1-BA043418C907}" type="datetime1">
              <a:rPr lang="it-IT" smtClean="0"/>
              <a:t>26/03/20</a:t>
            </a:fld>
            <a:endParaRPr lang="it-I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09F456-0FF8-DC40-A8AE-BAE62E837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2020.03.26 CYGNO PubComm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F9436B-2F16-194F-B299-600C944FBA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2F655-8BE0-5741-AAEB-BE2B22F9DCC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51604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B9DD39D-8859-6C4A-ACB5-D97CF2C51B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BF8A7-953F-5B4C-B591-4F9F9D224D95}" type="datetime1">
              <a:rPr lang="it-IT" smtClean="0"/>
              <a:t>26/03/20</a:t>
            </a:fld>
            <a:endParaRPr lang="it-I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623C0DD-BAC6-D94B-9D78-EAF148AA4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2020.03.26 CYGNO PubComm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1103D8-07FC-7548-B0BA-67E6814F9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2F655-8BE0-5741-AAEB-BE2B22F9DCC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9141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415FF-DFFB-7A46-AF99-0DDED40DE6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E8F340-A5C7-CE4A-882D-65F874040E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B6C18C-BCA7-F244-BBCC-E8129FB5C5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2C931E-AD76-4F48-B547-237F61234C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C930-D409-9447-A20A-10C1028C4E7C}" type="datetime1">
              <a:rPr lang="it-IT" smtClean="0"/>
              <a:t>26/03/20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2D3572-9EFF-6547-B6B4-BB425DAC7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2020.03.26 CYGNO PubComm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09EF5D-70DA-7546-8A13-553EFB4C3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2F655-8BE0-5741-AAEB-BE2B22F9DCC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8485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8553DB-2168-184E-97F8-A3194A1E37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B9D47E8-32B2-1544-AC07-D732034488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FDB926-FAA1-CB4C-9BE7-B59E6EEEB8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FC3ADA-7A01-2540-9197-22C4BC71D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F8B0E-1698-0743-8864-0ED1D9124273}" type="datetime1">
              <a:rPr lang="it-IT" smtClean="0"/>
              <a:t>26/03/20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E4A965-F297-7840-A281-6EE278865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2020.03.26 CYGNO PubComm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9CF5D6-9B24-534F-B5BE-7A27C560D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2F655-8BE0-5741-AAEB-BE2B22F9DCC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1605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C2A128A-0DCE-0C4E-9BFC-179C0393D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79AC79-F3EF-1F4E-98B5-2530ECBD0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5E61A9-8FD3-744C-A05F-347E49B13E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E06C0F-F9B5-D647-9E00-C8B24FB5B5DB}" type="datetime1">
              <a:rPr lang="it-IT" smtClean="0"/>
              <a:t>26/03/20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830924-85E1-B348-B6FB-5DC3007C35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2020.03.26 CYGNO PubComm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E4C1F9-9BA7-4B4D-BE3B-A2F010482C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D2F655-8BE0-5741-AAEB-BE2B22F9DCC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6484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trello.com/b/Ths76Bxa/cygno-conference-talks" TargetMode="External"/><Relationship Id="rId2" Type="http://schemas.openxmlformats.org/officeDocument/2006/relationships/hyperlink" Target="https://docs.google.com/spreadsheets/d/1jbcthdXKu1J43Koik_wu535Peb5mr8iwkV1R25ABQ2E/edit#gid=0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104503-FBF0-434C-A0D2-0474779ADC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989466"/>
          </a:xfrm>
        </p:spPr>
        <p:txBody>
          <a:bodyPr/>
          <a:lstStyle/>
          <a:p>
            <a:r>
              <a:rPr lang="it-IT" dirty="0" err="1"/>
              <a:t>Cygno</a:t>
            </a:r>
            <a:r>
              <a:rPr lang="it-IT" dirty="0"/>
              <a:t> </a:t>
            </a:r>
            <a:r>
              <a:rPr lang="it-IT" dirty="0" err="1"/>
              <a:t>PubComm</a:t>
            </a:r>
            <a:r>
              <a:rPr lang="it-IT" dirty="0"/>
              <a:t>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54B97A-6D4B-7F43-967C-249BA891443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err="1"/>
              <a:t>E.Baracchini</a:t>
            </a:r>
            <a:r>
              <a:rPr lang="it-IT" dirty="0"/>
              <a:t>, </a:t>
            </a:r>
            <a:r>
              <a:rPr lang="it-IT" dirty="0" err="1"/>
              <a:t>S.Bianco</a:t>
            </a:r>
            <a:r>
              <a:rPr lang="it-IT" dirty="0"/>
              <a:t>, E. Di Marco</a:t>
            </a:r>
          </a:p>
          <a:p>
            <a:r>
              <a:rPr lang="it-IT" dirty="0"/>
              <a:t>2020.03.26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0DAD76-B243-EE46-A446-67AA06CE81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2020.03.26 CYGNO PubComm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2EA7D7-AFE0-1A46-9DBD-1263E8840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2F655-8BE0-5741-AAEB-BE2B22F9DCC9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67309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418A82-F954-8A4F-BE6D-4F0087F84E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4CF388-5D5F-C842-8E7D-1037290EC3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Context</a:t>
            </a:r>
            <a:endParaRPr lang="it-IT" dirty="0"/>
          </a:p>
          <a:p>
            <a:r>
              <a:rPr lang="it-IT" dirty="0" err="1"/>
              <a:t>Enlargement</a:t>
            </a:r>
            <a:r>
              <a:rPr lang="it-IT" dirty="0"/>
              <a:t> of </a:t>
            </a:r>
            <a:r>
              <a:rPr lang="it-IT" dirty="0" err="1"/>
              <a:t>PubComm</a:t>
            </a:r>
            <a:r>
              <a:rPr lang="it-IT" dirty="0"/>
              <a:t>, new </a:t>
            </a:r>
            <a:r>
              <a:rPr lang="it-IT" dirty="0" err="1"/>
              <a:t>member</a:t>
            </a:r>
            <a:r>
              <a:rPr lang="it-IT" dirty="0"/>
              <a:t> of </a:t>
            </a:r>
            <a:r>
              <a:rPr lang="it-IT" dirty="0" err="1"/>
              <a:t>PubComm</a:t>
            </a:r>
            <a:r>
              <a:rPr lang="it-IT" dirty="0"/>
              <a:t>, </a:t>
            </a:r>
            <a:r>
              <a:rPr lang="it-IT" dirty="0" err="1"/>
              <a:t>invited</a:t>
            </a:r>
            <a:r>
              <a:rPr lang="it-IT" dirty="0"/>
              <a:t> </a:t>
            </a:r>
            <a:r>
              <a:rPr lang="it-IT" dirty="0" err="1"/>
              <a:t>talks</a:t>
            </a:r>
            <a:r>
              <a:rPr lang="it-IT" dirty="0"/>
              <a:t> (for </a:t>
            </a:r>
            <a:r>
              <a:rPr lang="it-IT" dirty="0" err="1"/>
              <a:t>approval</a:t>
            </a:r>
            <a:r>
              <a:rPr lang="it-IT" dirty="0"/>
              <a:t>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B32589-EAF0-6549-B3C4-0A2EFC68B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2020.03.26 CYGNO PubComm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6524E1-8CFA-6E45-B471-6D120675DF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2F655-8BE0-5741-AAEB-BE2B22F9DCC9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4448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4D0879-3A08-E146-8564-AA606ED79A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39001"/>
          </a:xfrm>
        </p:spPr>
        <p:txBody>
          <a:bodyPr>
            <a:normAutofit fontScale="90000"/>
          </a:bodyPr>
          <a:lstStyle/>
          <a:p>
            <a:r>
              <a:rPr lang="it-IT" b="1" dirty="0" err="1"/>
              <a:t>Context</a:t>
            </a:r>
            <a:endParaRPr lang="it-IT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B954EB-8618-B544-AB80-B667D17445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6281" y="1424930"/>
            <a:ext cx="10515600" cy="4931420"/>
          </a:xfrm>
        </p:spPr>
        <p:txBody>
          <a:bodyPr>
            <a:normAutofit fontScale="77500" lnSpcReduction="20000"/>
          </a:bodyPr>
          <a:lstStyle/>
          <a:p>
            <a:pPr fontAlgn="base"/>
            <a:r>
              <a:rPr lang="it-IT" dirty="0" err="1"/>
              <a:t>PubComm</a:t>
            </a:r>
            <a:r>
              <a:rPr lang="it-IT" dirty="0"/>
              <a:t> </a:t>
            </a:r>
            <a:r>
              <a:rPr lang="it-IT" dirty="0" err="1"/>
              <a:t>supervises</a:t>
            </a:r>
            <a:r>
              <a:rPr lang="it-IT" dirty="0"/>
              <a:t> </a:t>
            </a:r>
            <a:r>
              <a:rPr lang="it-IT" dirty="0" err="1"/>
              <a:t>talks</a:t>
            </a:r>
            <a:r>
              <a:rPr lang="it-IT" dirty="0"/>
              <a:t> </a:t>
            </a:r>
            <a:r>
              <a:rPr lang="it-IT" dirty="0" err="1"/>
              <a:t>at</a:t>
            </a:r>
            <a:r>
              <a:rPr lang="it-IT" dirty="0"/>
              <a:t> </a:t>
            </a:r>
            <a:r>
              <a:rPr lang="it-IT" dirty="0" err="1"/>
              <a:t>conferences</a:t>
            </a:r>
            <a:r>
              <a:rPr lang="it-IT" dirty="0"/>
              <a:t>, </a:t>
            </a:r>
            <a:r>
              <a:rPr lang="it-IT" dirty="0" err="1"/>
              <a:t>proceedings</a:t>
            </a:r>
            <a:r>
              <a:rPr lang="it-IT" dirty="0"/>
              <a:t>, journal </a:t>
            </a:r>
            <a:r>
              <a:rPr lang="it-IT" dirty="0" err="1"/>
              <a:t>articles</a:t>
            </a:r>
            <a:endParaRPr lang="it-IT" dirty="0"/>
          </a:p>
          <a:p>
            <a:pPr fontAlgn="base"/>
            <a:r>
              <a:rPr lang="it-IT" dirty="0" err="1"/>
              <a:t>Guidelines</a:t>
            </a:r>
            <a:r>
              <a:rPr lang="it-IT" dirty="0"/>
              <a:t> (Regolamento) on</a:t>
            </a:r>
          </a:p>
          <a:p>
            <a:pPr lvl="1" fontAlgn="base"/>
            <a:r>
              <a:rPr lang="it-IT" dirty="0" err="1"/>
              <a:t>https</a:t>
            </a:r>
            <a:r>
              <a:rPr lang="it-IT" dirty="0"/>
              <a:t>://</a:t>
            </a:r>
            <a:r>
              <a:rPr lang="it-IT" dirty="0" err="1"/>
              <a:t>docs.google.com</a:t>
            </a:r>
            <a:r>
              <a:rPr lang="it-IT" dirty="0"/>
              <a:t>/</a:t>
            </a:r>
            <a:r>
              <a:rPr lang="it-IT" dirty="0" err="1"/>
              <a:t>document</a:t>
            </a:r>
            <a:r>
              <a:rPr lang="it-IT" dirty="0"/>
              <a:t>/d/1YTaXIi5hI8N7ByL2qFh4gDrKLjIjDbTuPnIa4S7m2tY/</a:t>
            </a:r>
            <a:r>
              <a:rPr lang="it-IT" dirty="0" err="1"/>
              <a:t>edit?usp</a:t>
            </a:r>
            <a:r>
              <a:rPr lang="it-IT" dirty="0"/>
              <a:t>=</a:t>
            </a:r>
            <a:r>
              <a:rPr lang="it-IT" dirty="0" err="1"/>
              <a:t>sharing</a:t>
            </a:r>
            <a:endParaRPr lang="it-IT" dirty="0"/>
          </a:p>
          <a:p>
            <a:pPr fontAlgn="base"/>
            <a:r>
              <a:rPr lang="it-IT" dirty="0"/>
              <a:t>To </a:t>
            </a:r>
            <a:r>
              <a:rPr lang="it-IT" dirty="0" err="1"/>
              <a:t>contact</a:t>
            </a:r>
            <a:r>
              <a:rPr lang="it-IT" dirty="0"/>
              <a:t> </a:t>
            </a:r>
            <a:r>
              <a:rPr lang="it-IT" dirty="0" err="1"/>
              <a:t>PubComm</a:t>
            </a:r>
            <a:r>
              <a:rPr lang="it-IT" dirty="0"/>
              <a:t> </a:t>
            </a:r>
          </a:p>
          <a:p>
            <a:pPr lvl="1" fontAlgn="base"/>
            <a:r>
              <a:rPr lang="it-IT" dirty="0" err="1"/>
              <a:t>cygno-pubcomm@lists.infn.it</a:t>
            </a:r>
            <a:r>
              <a:rPr lang="it-IT" dirty="0"/>
              <a:t> </a:t>
            </a:r>
          </a:p>
          <a:p>
            <a:pPr fontAlgn="base"/>
            <a:r>
              <a:rPr lang="it-IT" dirty="0"/>
              <a:t>Database list of </a:t>
            </a:r>
            <a:r>
              <a:rPr lang="it-IT" dirty="0" err="1"/>
              <a:t>talks</a:t>
            </a:r>
            <a:r>
              <a:rPr lang="it-IT" dirty="0"/>
              <a:t> (open to editing) </a:t>
            </a:r>
            <a:r>
              <a:rPr lang="it-IT" dirty="0" err="1"/>
              <a:t>given</a:t>
            </a:r>
            <a:r>
              <a:rPr lang="it-IT" dirty="0"/>
              <a:t> </a:t>
            </a:r>
            <a:r>
              <a:rPr lang="it-IT" dirty="0" err="1"/>
              <a:t>at</a:t>
            </a:r>
            <a:r>
              <a:rPr lang="it-IT" dirty="0"/>
              <a:t> </a:t>
            </a:r>
            <a:r>
              <a:rPr lang="it-IT" dirty="0" err="1"/>
              <a:t>past</a:t>
            </a:r>
            <a:r>
              <a:rPr lang="it-IT" dirty="0"/>
              <a:t> </a:t>
            </a:r>
            <a:r>
              <a:rPr lang="it-IT" dirty="0" err="1"/>
              <a:t>conferences</a:t>
            </a:r>
            <a:r>
              <a:rPr lang="it-IT" dirty="0"/>
              <a:t>, list of </a:t>
            </a:r>
            <a:r>
              <a:rPr lang="it-IT" dirty="0" err="1"/>
              <a:t>upcoming</a:t>
            </a:r>
            <a:r>
              <a:rPr lang="it-IT" dirty="0"/>
              <a:t> </a:t>
            </a:r>
            <a:r>
              <a:rPr lang="it-IT" dirty="0" err="1"/>
              <a:t>conferences</a:t>
            </a:r>
            <a:endParaRPr lang="it-IT" dirty="0"/>
          </a:p>
          <a:p>
            <a:pPr lvl="1" fontAlgn="base"/>
            <a:r>
              <a:rPr lang="it-IT" u="sng" dirty="0">
                <a:hlinkClick r:id="rId2"/>
              </a:rPr>
              <a:t>https://docs.google.com/spreadsheets/d/1jbcthdXKu1J43Koik_wu535Peb5mr8iwkV1R25ABQ2E/edit#gid=0</a:t>
            </a:r>
            <a:endParaRPr lang="it-IT" u="sng" dirty="0"/>
          </a:p>
          <a:p>
            <a:pPr fontAlgn="base"/>
            <a:r>
              <a:rPr lang="it-IT" u="sng" dirty="0"/>
              <a:t>Database </a:t>
            </a:r>
            <a:r>
              <a:rPr lang="it-IT" u="sng" dirty="0" err="1"/>
              <a:t>presentations</a:t>
            </a:r>
            <a:r>
              <a:rPr lang="it-IT" u="sng" dirty="0"/>
              <a:t> (work in progress)</a:t>
            </a:r>
          </a:p>
          <a:p>
            <a:pPr lvl="1" fontAlgn="base"/>
            <a:r>
              <a:rPr lang="it-IT" dirty="0"/>
              <a:t> </a:t>
            </a:r>
            <a:r>
              <a:rPr lang="it-IT" dirty="0">
                <a:hlinkClick r:id="rId3"/>
              </a:rPr>
              <a:t>https://trello.com/b/Ths76Bxa/cygno-conference-talks</a:t>
            </a:r>
            <a:endParaRPr lang="it-IT" u="sng" dirty="0"/>
          </a:p>
          <a:p>
            <a:pPr lvl="1" fontAlgn="base"/>
            <a:endParaRPr lang="it-IT" u="sng" dirty="0"/>
          </a:p>
          <a:p>
            <a:pPr fontAlgn="base"/>
            <a:r>
              <a:rPr lang="it-IT" dirty="0" err="1"/>
              <a:t>PubComm</a:t>
            </a:r>
            <a:r>
              <a:rPr lang="it-IT" dirty="0"/>
              <a:t> (EB, SB, EDM) </a:t>
            </a:r>
            <a:r>
              <a:rPr lang="it-IT" dirty="0" err="1"/>
              <a:t>asked</a:t>
            </a:r>
            <a:r>
              <a:rPr lang="it-IT" dirty="0"/>
              <a:t> for help and for a </a:t>
            </a:r>
            <a:r>
              <a:rPr lang="it-IT" dirty="0" err="1"/>
              <a:t>fourth</a:t>
            </a:r>
            <a:r>
              <a:rPr lang="it-IT" dirty="0"/>
              <a:t> </a:t>
            </a:r>
            <a:r>
              <a:rPr lang="it-IT" dirty="0" err="1"/>
              <a:t>member</a:t>
            </a:r>
            <a:r>
              <a:rPr lang="it-IT" dirty="0"/>
              <a:t>. </a:t>
            </a:r>
            <a:r>
              <a:rPr lang="it-IT" dirty="0" err="1"/>
              <a:t>G.Maccarrone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available</a:t>
            </a:r>
            <a:r>
              <a:rPr lang="it-IT" dirty="0"/>
              <a:t> to join </a:t>
            </a:r>
            <a:r>
              <a:rPr lang="it-IT" dirty="0" err="1"/>
              <a:t>PubComm</a:t>
            </a:r>
            <a:r>
              <a:rPr lang="it-IT" dirty="0"/>
              <a:t> </a:t>
            </a:r>
            <a:r>
              <a:rPr lang="it-IT" dirty="0">
                <a:sym typeface="Wingdings" pitchFamily="2" charset="2"/>
              </a:rPr>
              <a:t> </a:t>
            </a:r>
            <a:r>
              <a:rPr lang="it-IT" dirty="0" err="1">
                <a:sym typeface="Wingdings" pitchFamily="2" charset="2"/>
              </a:rPr>
              <a:t>requires</a:t>
            </a:r>
            <a:r>
              <a:rPr lang="it-IT" dirty="0">
                <a:sym typeface="Wingdings" pitchFamily="2" charset="2"/>
              </a:rPr>
              <a:t> </a:t>
            </a:r>
            <a:r>
              <a:rPr lang="it-IT" dirty="0" err="1">
                <a:sym typeface="Wingdings" pitchFamily="2" charset="2"/>
              </a:rPr>
              <a:t>change</a:t>
            </a:r>
            <a:r>
              <a:rPr lang="it-IT" dirty="0">
                <a:sym typeface="Wingdings" pitchFamily="2" charset="2"/>
              </a:rPr>
              <a:t> in Regolamento</a:t>
            </a:r>
            <a:endParaRPr lang="it-IT" dirty="0"/>
          </a:p>
          <a:p>
            <a:pPr fontAlgn="base"/>
            <a:r>
              <a:rPr lang="it-IT" dirty="0"/>
              <a:t>A </a:t>
            </a:r>
            <a:r>
              <a:rPr lang="it-IT" dirty="0" err="1"/>
              <a:t>few</a:t>
            </a:r>
            <a:r>
              <a:rPr lang="it-IT" dirty="0"/>
              <a:t> </a:t>
            </a:r>
            <a:r>
              <a:rPr lang="it-IT" dirty="0" err="1"/>
              <a:t>other</a:t>
            </a:r>
            <a:r>
              <a:rPr lang="it-IT" dirty="0"/>
              <a:t> </a:t>
            </a:r>
            <a:r>
              <a:rPr lang="it-IT" dirty="0" err="1"/>
              <a:t>changes</a:t>
            </a:r>
            <a:r>
              <a:rPr lang="it-IT" dirty="0"/>
              <a:t> to Regolamento to be </a:t>
            </a:r>
            <a:r>
              <a:rPr lang="it-IT" dirty="0" err="1"/>
              <a:t>approved</a:t>
            </a:r>
            <a:endParaRPr lang="it-IT" dirty="0"/>
          </a:p>
          <a:p>
            <a:endParaRPr lang="it-IT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0905E3-5F57-0F41-8CBE-D14B11437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2020.03.26 CYGNO PubComm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F3B57C-F537-1D4C-8A36-463A46CC0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2F655-8BE0-5741-AAEB-BE2B22F9DCC9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7930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473687-C3D5-B346-9F34-172FB040CE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5873"/>
            <a:ext cx="10515600" cy="508178"/>
          </a:xfrm>
        </p:spPr>
        <p:txBody>
          <a:bodyPr>
            <a:noAutofit/>
          </a:bodyPr>
          <a:lstStyle/>
          <a:p>
            <a:r>
              <a:rPr lang="it-IT" sz="3200" b="1" dirty="0"/>
              <a:t>Regolamento </a:t>
            </a:r>
            <a:r>
              <a:rPr lang="it-IT" sz="1600" dirty="0" err="1"/>
              <a:t>https</a:t>
            </a:r>
            <a:r>
              <a:rPr lang="it-IT" sz="1600" dirty="0"/>
              <a:t>://</a:t>
            </a:r>
            <a:r>
              <a:rPr lang="it-IT" sz="1600" dirty="0" err="1"/>
              <a:t>docs.google.com</a:t>
            </a:r>
            <a:r>
              <a:rPr lang="it-IT" sz="1600" dirty="0"/>
              <a:t>/</a:t>
            </a:r>
            <a:r>
              <a:rPr lang="it-IT" sz="1600" dirty="0" err="1"/>
              <a:t>document</a:t>
            </a:r>
            <a:r>
              <a:rPr lang="it-IT" sz="1600" dirty="0"/>
              <a:t>/d/1YTaXIi5hI8N7ByL2qFh4gDrKLjIjDbTuPnIa4S7m2tY/</a:t>
            </a:r>
            <a:r>
              <a:rPr lang="it-IT" sz="1600" dirty="0" err="1"/>
              <a:t>edit?usp</a:t>
            </a:r>
            <a:r>
              <a:rPr lang="it-IT" sz="1600" dirty="0"/>
              <a:t>=</a:t>
            </a:r>
            <a:r>
              <a:rPr lang="it-IT" sz="1600" dirty="0" err="1"/>
              <a:t>sharing</a:t>
            </a:r>
            <a:br>
              <a:rPr lang="it-IT" sz="3200" dirty="0"/>
            </a:br>
            <a:endParaRPr lang="it-IT" sz="32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4D7E2D2-CC7C-EA4F-B038-770A64F65F4A}"/>
              </a:ext>
            </a:extLst>
          </p:cNvPr>
          <p:cNvSpPr txBox="1"/>
          <p:nvPr/>
        </p:nvSpPr>
        <p:spPr>
          <a:xfrm>
            <a:off x="821933" y="1438382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  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A451C76-DA4A-8045-BD66-3D9C924616F3}"/>
              </a:ext>
            </a:extLst>
          </p:cNvPr>
          <p:cNvSpPr txBox="1"/>
          <p:nvPr/>
        </p:nvSpPr>
        <p:spPr>
          <a:xfrm>
            <a:off x="174662" y="713947"/>
            <a:ext cx="11463063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err="1"/>
              <a:t>Guidelines</a:t>
            </a:r>
            <a:r>
              <a:rPr lang="it-IT" dirty="0"/>
              <a:t> </a:t>
            </a:r>
          </a:p>
          <a:p>
            <a:pPr algn="ctr"/>
            <a:r>
              <a:rPr lang="it-IT" dirty="0"/>
              <a:t>CYGNO PUBCOMM</a:t>
            </a:r>
          </a:p>
          <a:p>
            <a:pPr algn="ctr"/>
            <a:r>
              <a:rPr lang="it-IT" dirty="0"/>
              <a:t>20190730</a:t>
            </a:r>
          </a:p>
          <a:p>
            <a:pPr algn="ctr"/>
            <a:r>
              <a:rPr lang="it-IT" dirty="0"/>
              <a:t>20190905</a:t>
            </a:r>
          </a:p>
          <a:p>
            <a:pPr algn="ctr"/>
            <a:r>
              <a:rPr lang="it-IT" dirty="0"/>
              <a:t>20200326</a:t>
            </a:r>
          </a:p>
          <a:p>
            <a:pPr algn="just"/>
            <a:r>
              <a:rPr lang="it-IT" dirty="0"/>
              <a:t>1) </a:t>
            </a:r>
            <a:r>
              <a:rPr lang="it-IT" dirty="0" err="1"/>
              <a:t>Committee</a:t>
            </a:r>
            <a:endParaRPr lang="it-IT" dirty="0"/>
          </a:p>
          <a:p>
            <a:pPr algn="just"/>
            <a:r>
              <a:rPr lang="it-IT" dirty="0"/>
              <a:t>The </a:t>
            </a:r>
            <a:r>
              <a:rPr lang="it-IT" dirty="0" err="1"/>
              <a:t>Authorship</a:t>
            </a:r>
            <a:r>
              <a:rPr lang="it-IT" dirty="0"/>
              <a:t> and Conference </a:t>
            </a:r>
            <a:r>
              <a:rPr lang="it-IT" dirty="0" err="1"/>
              <a:t>Committee</a:t>
            </a:r>
            <a:r>
              <a:rPr lang="it-IT" dirty="0"/>
              <a:t> (</a:t>
            </a:r>
            <a:r>
              <a:rPr lang="it-IT" dirty="0" err="1"/>
              <a:t>PubComm</a:t>
            </a:r>
            <a:r>
              <a:rPr lang="it-IT" dirty="0"/>
              <a:t>)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formed</a:t>
            </a:r>
            <a:r>
              <a:rPr lang="it-IT" dirty="0"/>
              <a:t> by </a:t>
            </a:r>
            <a:r>
              <a:rPr lang="it-IT" strike="sngStrike" dirty="0" err="1"/>
              <a:t>three</a:t>
            </a:r>
            <a:r>
              <a:rPr lang="it-IT" dirty="0"/>
              <a:t> </a:t>
            </a:r>
            <a:r>
              <a:rPr lang="it-IT" b="1" dirty="0" err="1">
                <a:highlight>
                  <a:srgbClr val="FFFF00"/>
                </a:highlight>
              </a:rPr>
              <a:t>four</a:t>
            </a:r>
            <a:r>
              <a:rPr lang="it-IT" dirty="0"/>
              <a:t> </a:t>
            </a:r>
            <a:r>
              <a:rPr lang="it-IT" dirty="0" err="1"/>
              <a:t>members</a:t>
            </a:r>
            <a:r>
              <a:rPr lang="it-IT" dirty="0"/>
              <a:t>. </a:t>
            </a:r>
            <a:r>
              <a:rPr lang="it-IT" dirty="0" err="1"/>
              <a:t>They</a:t>
            </a:r>
            <a:r>
              <a:rPr lang="it-IT" dirty="0"/>
              <a:t> are </a:t>
            </a:r>
            <a:r>
              <a:rPr lang="it-IT" dirty="0" err="1"/>
              <a:t>elected</a:t>
            </a:r>
            <a:r>
              <a:rPr lang="it-IT" dirty="0"/>
              <a:t> by the Responsabili Locali (RL) and </a:t>
            </a:r>
            <a:r>
              <a:rPr lang="it-IT" dirty="0" err="1"/>
              <a:t>remain</a:t>
            </a:r>
            <a:r>
              <a:rPr lang="it-IT" dirty="0"/>
              <a:t> in </a:t>
            </a:r>
            <a:r>
              <a:rPr lang="it-IT" dirty="0" err="1"/>
              <a:t>charge</a:t>
            </a:r>
            <a:r>
              <a:rPr lang="it-IT" dirty="0"/>
              <a:t> for </a:t>
            </a:r>
            <a:r>
              <a:rPr lang="it-IT" dirty="0" err="1"/>
              <a:t>two</a:t>
            </a:r>
            <a:r>
              <a:rPr lang="it-IT" dirty="0"/>
              <a:t> </a:t>
            </a:r>
            <a:r>
              <a:rPr lang="it-IT" dirty="0" err="1"/>
              <a:t>years</a:t>
            </a:r>
            <a:r>
              <a:rPr lang="it-IT" dirty="0"/>
              <a:t>. </a:t>
            </a:r>
          </a:p>
          <a:p>
            <a:pPr algn="just"/>
            <a:r>
              <a:rPr lang="it-IT" dirty="0"/>
              <a:t>2) </a:t>
            </a:r>
            <a:r>
              <a:rPr lang="it-IT" dirty="0" err="1"/>
              <a:t>Authorship</a:t>
            </a:r>
            <a:endParaRPr lang="it-IT" dirty="0"/>
          </a:p>
          <a:p>
            <a:pPr algn="just"/>
            <a:r>
              <a:rPr lang="it-IT" dirty="0"/>
              <a:t>CYGNO </a:t>
            </a:r>
            <a:r>
              <a:rPr lang="it-IT" dirty="0" err="1"/>
              <a:t>endorses</a:t>
            </a:r>
            <a:r>
              <a:rPr lang="it-IT" dirty="0"/>
              <a:t> </a:t>
            </a:r>
            <a:r>
              <a:rPr lang="it-IT" dirty="0" err="1"/>
              <a:t>maximal</a:t>
            </a:r>
            <a:r>
              <a:rPr lang="it-IT" dirty="0"/>
              <a:t> </a:t>
            </a:r>
            <a:r>
              <a:rPr lang="it-IT" dirty="0" err="1"/>
              <a:t>access</a:t>
            </a:r>
            <a:r>
              <a:rPr lang="it-IT" dirty="0"/>
              <a:t> to </a:t>
            </a:r>
            <a:r>
              <a:rPr lang="it-IT" dirty="0" err="1"/>
              <a:t>authorship</a:t>
            </a:r>
            <a:r>
              <a:rPr lang="it-IT" dirty="0"/>
              <a:t>, with </a:t>
            </a:r>
            <a:r>
              <a:rPr lang="it-IT" dirty="0" err="1"/>
              <a:t>particular</a:t>
            </a:r>
            <a:r>
              <a:rPr lang="it-IT" dirty="0"/>
              <a:t> </a:t>
            </a:r>
            <a:r>
              <a:rPr lang="it-IT" dirty="0" err="1"/>
              <a:t>attention</a:t>
            </a:r>
            <a:r>
              <a:rPr lang="it-IT" dirty="0"/>
              <a:t> to </a:t>
            </a:r>
            <a:r>
              <a:rPr lang="it-IT" dirty="0" err="1"/>
              <a:t>early</a:t>
            </a:r>
            <a:r>
              <a:rPr lang="it-IT" dirty="0"/>
              <a:t> career </a:t>
            </a:r>
            <a:r>
              <a:rPr lang="it-IT" dirty="0" err="1"/>
              <a:t>collaborators</a:t>
            </a:r>
            <a:r>
              <a:rPr lang="it-IT" dirty="0"/>
              <a:t>. </a:t>
            </a:r>
          </a:p>
          <a:p>
            <a:pPr algn="just"/>
            <a:r>
              <a:rPr lang="it-IT" dirty="0"/>
              <a:t>The list of </a:t>
            </a:r>
            <a:r>
              <a:rPr lang="it-IT" dirty="0" err="1"/>
              <a:t>Authors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compiled</a:t>
            </a:r>
            <a:r>
              <a:rPr lang="it-IT" dirty="0"/>
              <a:t> </a:t>
            </a:r>
            <a:r>
              <a:rPr lang="it-IT" dirty="0" err="1"/>
              <a:t>every</a:t>
            </a:r>
            <a:r>
              <a:rPr lang="it-IT" dirty="0"/>
              <a:t> </a:t>
            </a:r>
            <a:r>
              <a:rPr lang="it-IT" dirty="0" err="1"/>
              <a:t>six</a:t>
            </a:r>
            <a:r>
              <a:rPr lang="it-IT" dirty="0"/>
              <a:t> </a:t>
            </a:r>
            <a:r>
              <a:rPr lang="it-IT" dirty="0" err="1"/>
              <a:t>months</a:t>
            </a:r>
            <a:r>
              <a:rPr lang="it-IT" dirty="0"/>
              <a:t> </a:t>
            </a:r>
            <a:r>
              <a:rPr lang="it-IT" dirty="0">
                <a:highlight>
                  <a:srgbClr val="FFFF00"/>
                </a:highlight>
              </a:rPr>
              <a:t>(by April 1st and </a:t>
            </a:r>
            <a:r>
              <a:rPr lang="it-IT" dirty="0" err="1">
                <a:highlight>
                  <a:srgbClr val="FFFF00"/>
                </a:highlight>
              </a:rPr>
              <a:t>October</a:t>
            </a:r>
            <a:r>
              <a:rPr lang="it-IT" dirty="0">
                <a:highlight>
                  <a:srgbClr val="FFFF00"/>
                </a:highlight>
              </a:rPr>
              <a:t> 1st) </a:t>
            </a:r>
            <a:r>
              <a:rPr lang="it-IT" dirty="0"/>
              <a:t>by </a:t>
            </a:r>
            <a:r>
              <a:rPr lang="it-IT" dirty="0" err="1"/>
              <a:t>each</a:t>
            </a:r>
            <a:r>
              <a:rPr lang="it-IT" dirty="0"/>
              <a:t> Responsabile Locale (RL),  and </a:t>
            </a:r>
            <a:r>
              <a:rPr lang="it-IT" dirty="0" err="1"/>
              <a:t>approved</a:t>
            </a:r>
            <a:r>
              <a:rPr lang="it-IT" dirty="0"/>
              <a:t> by </a:t>
            </a:r>
            <a:r>
              <a:rPr lang="it-IT" dirty="0" err="1"/>
              <a:t>all</a:t>
            </a:r>
            <a:r>
              <a:rPr lang="it-IT" dirty="0"/>
              <a:t> RL and the Responsabile Nazionale (RN).</a:t>
            </a:r>
          </a:p>
          <a:p>
            <a:pPr algn="just"/>
            <a:r>
              <a:rPr lang="it-IT" dirty="0" err="1"/>
              <a:t>Each</a:t>
            </a:r>
            <a:r>
              <a:rPr lang="it-IT" dirty="0"/>
              <a:t> Author must </a:t>
            </a:r>
            <a:r>
              <a:rPr lang="it-IT" dirty="0" err="1"/>
              <a:t>have</a:t>
            </a:r>
            <a:r>
              <a:rPr lang="it-IT" dirty="0"/>
              <a:t> a &gt;=20% FTE in CYGNO or INITIUM. </a:t>
            </a:r>
          </a:p>
          <a:p>
            <a:pPr algn="just"/>
            <a:r>
              <a:rPr lang="it-IT" dirty="0" err="1"/>
              <a:t>PhD</a:t>
            </a:r>
            <a:r>
              <a:rPr lang="it-IT" dirty="0"/>
              <a:t> </a:t>
            </a:r>
            <a:r>
              <a:rPr lang="it-IT" dirty="0" err="1"/>
              <a:t>students</a:t>
            </a:r>
            <a:r>
              <a:rPr lang="it-IT" dirty="0"/>
              <a:t> can </a:t>
            </a:r>
            <a:r>
              <a:rPr lang="it-IT" dirty="0" err="1"/>
              <a:t>sign</a:t>
            </a:r>
            <a:r>
              <a:rPr lang="it-IT" dirty="0"/>
              <a:t> </a:t>
            </a:r>
            <a:r>
              <a:rPr lang="it-IT" dirty="0" err="1"/>
              <a:t>papers</a:t>
            </a:r>
            <a:r>
              <a:rPr lang="it-IT" dirty="0"/>
              <a:t> </a:t>
            </a:r>
            <a:r>
              <a:rPr lang="it-IT" dirty="0" err="1"/>
              <a:t>after</a:t>
            </a:r>
            <a:r>
              <a:rPr lang="it-IT" dirty="0"/>
              <a:t> </a:t>
            </a:r>
            <a:r>
              <a:rPr lang="it-IT" dirty="0" err="1"/>
              <a:t>one</a:t>
            </a:r>
            <a:r>
              <a:rPr lang="it-IT" dirty="0"/>
              <a:t> </a:t>
            </a:r>
            <a:r>
              <a:rPr lang="it-IT" dirty="0" err="1"/>
              <a:t>year</a:t>
            </a:r>
            <a:r>
              <a:rPr lang="it-IT" dirty="0"/>
              <a:t> </a:t>
            </a:r>
            <a:r>
              <a:rPr lang="it-IT" dirty="0" err="1"/>
              <a:t>since</a:t>
            </a:r>
            <a:r>
              <a:rPr lang="it-IT" dirty="0"/>
              <a:t> the </a:t>
            </a:r>
            <a:r>
              <a:rPr lang="it-IT" dirty="0" err="1"/>
              <a:t>beginning</a:t>
            </a:r>
            <a:r>
              <a:rPr lang="it-IT" dirty="0"/>
              <a:t> of </a:t>
            </a:r>
            <a:r>
              <a:rPr lang="it-IT" dirty="0" err="1"/>
              <a:t>PhD</a:t>
            </a:r>
            <a:r>
              <a:rPr lang="it-IT" dirty="0"/>
              <a:t> </a:t>
            </a:r>
            <a:r>
              <a:rPr lang="it-IT" dirty="0" err="1"/>
              <a:t>course</a:t>
            </a:r>
            <a:r>
              <a:rPr lang="it-IT" dirty="0"/>
              <a:t>.</a:t>
            </a:r>
          </a:p>
          <a:p>
            <a:pPr algn="just"/>
            <a:r>
              <a:rPr lang="it-IT" dirty="0" err="1"/>
              <a:t>Undergraduate</a:t>
            </a:r>
            <a:r>
              <a:rPr lang="it-IT" dirty="0"/>
              <a:t> </a:t>
            </a:r>
            <a:r>
              <a:rPr lang="it-IT" dirty="0" err="1"/>
              <a:t>students</a:t>
            </a:r>
            <a:r>
              <a:rPr lang="it-IT" dirty="0"/>
              <a:t> can </a:t>
            </a:r>
            <a:r>
              <a:rPr lang="it-IT" dirty="0" err="1"/>
              <a:t>sign</a:t>
            </a:r>
            <a:r>
              <a:rPr lang="it-IT" dirty="0"/>
              <a:t> the </a:t>
            </a:r>
            <a:r>
              <a:rPr lang="it-IT" dirty="0" err="1"/>
              <a:t>papers</a:t>
            </a:r>
            <a:r>
              <a:rPr lang="it-IT" dirty="0"/>
              <a:t> </a:t>
            </a:r>
            <a:r>
              <a:rPr lang="it-IT" dirty="0" err="1"/>
              <a:t>which</a:t>
            </a:r>
            <a:r>
              <a:rPr lang="it-IT" dirty="0"/>
              <a:t> </a:t>
            </a:r>
            <a:r>
              <a:rPr lang="it-IT" dirty="0" err="1"/>
              <a:t>contain</a:t>
            </a:r>
            <a:r>
              <a:rPr lang="it-IT" dirty="0"/>
              <a:t> </a:t>
            </a:r>
            <a:r>
              <a:rPr lang="it-IT" dirty="0" err="1"/>
              <a:t>results</a:t>
            </a:r>
            <a:r>
              <a:rPr lang="it-IT" dirty="0"/>
              <a:t> from </a:t>
            </a:r>
            <a:r>
              <a:rPr lang="it-IT" dirty="0" err="1"/>
              <a:t>their</a:t>
            </a:r>
            <a:r>
              <a:rPr lang="it-IT" dirty="0"/>
              <a:t> </a:t>
            </a:r>
            <a:r>
              <a:rPr lang="it-IT" dirty="0" err="1"/>
              <a:t>thesis</a:t>
            </a:r>
            <a:r>
              <a:rPr lang="it-IT" dirty="0"/>
              <a:t>.</a:t>
            </a:r>
          </a:p>
          <a:p>
            <a:pPr algn="just"/>
            <a:r>
              <a:rPr lang="it-IT" dirty="0"/>
              <a:t>The </a:t>
            </a:r>
            <a:r>
              <a:rPr lang="it-IT" dirty="0" err="1"/>
              <a:t>order</a:t>
            </a:r>
            <a:r>
              <a:rPr lang="it-IT" dirty="0"/>
              <a:t> of </a:t>
            </a:r>
            <a:r>
              <a:rPr lang="it-IT" dirty="0" err="1"/>
              <a:t>appearance</a:t>
            </a:r>
            <a:r>
              <a:rPr lang="it-IT" dirty="0"/>
              <a:t> on </a:t>
            </a:r>
            <a:r>
              <a:rPr lang="it-IT" dirty="0" err="1"/>
              <a:t>papers</a:t>
            </a:r>
            <a:r>
              <a:rPr lang="it-IT" dirty="0"/>
              <a:t> (</a:t>
            </a:r>
            <a:r>
              <a:rPr lang="it-IT" dirty="0" err="1"/>
              <a:t>both</a:t>
            </a:r>
            <a:r>
              <a:rPr lang="it-IT" dirty="0"/>
              <a:t> journal and </a:t>
            </a:r>
            <a:r>
              <a:rPr lang="it-IT" dirty="0" err="1"/>
              <a:t>proceedings</a:t>
            </a:r>
            <a:r>
              <a:rPr lang="it-IT" dirty="0"/>
              <a:t>) </a:t>
            </a:r>
            <a:r>
              <a:rPr lang="it-IT" dirty="0" err="1"/>
              <a:t>will</a:t>
            </a:r>
            <a:r>
              <a:rPr lang="it-IT" dirty="0"/>
              <a:t> be  </a:t>
            </a:r>
            <a:r>
              <a:rPr lang="it-IT" dirty="0" err="1"/>
              <a:t>alphabetical</a:t>
            </a:r>
            <a:r>
              <a:rPr lang="it-IT" dirty="0"/>
              <a:t>, with </a:t>
            </a:r>
            <a:r>
              <a:rPr lang="it-IT" dirty="0" err="1"/>
              <a:t>indication</a:t>
            </a:r>
            <a:r>
              <a:rPr lang="it-IT" dirty="0"/>
              <a:t> of </a:t>
            </a:r>
            <a:r>
              <a:rPr lang="it-IT" dirty="0" err="1"/>
              <a:t>corresponding</a:t>
            </a:r>
            <a:r>
              <a:rPr lang="it-IT" dirty="0"/>
              <a:t> </a:t>
            </a:r>
            <a:r>
              <a:rPr lang="it-IT" dirty="0" err="1"/>
              <a:t>author</a:t>
            </a:r>
            <a:r>
              <a:rPr lang="it-IT" dirty="0"/>
              <a:t>(</a:t>
            </a:r>
            <a:r>
              <a:rPr lang="it-IT" dirty="0" err="1"/>
              <a:t>s</a:t>
            </a:r>
            <a:r>
              <a:rPr lang="it-IT" dirty="0"/>
              <a:t>).</a:t>
            </a:r>
          </a:p>
          <a:p>
            <a:pPr algn="just"/>
            <a:r>
              <a:rPr lang="it-IT" dirty="0"/>
              <a:t>3) </a:t>
            </a:r>
            <a:r>
              <a:rPr lang="it-IT" dirty="0" err="1"/>
              <a:t>Posting</a:t>
            </a:r>
            <a:r>
              <a:rPr lang="it-IT" dirty="0"/>
              <a:t> on </a:t>
            </a:r>
            <a:r>
              <a:rPr lang="it-IT" dirty="0" err="1"/>
              <a:t>repository</a:t>
            </a:r>
            <a:endParaRPr lang="it-IT" dirty="0"/>
          </a:p>
          <a:p>
            <a:pPr algn="just"/>
            <a:r>
              <a:rPr lang="it-IT" dirty="0" err="1"/>
              <a:t>Posting</a:t>
            </a:r>
            <a:r>
              <a:rPr lang="it-IT" dirty="0"/>
              <a:t> </a:t>
            </a:r>
            <a:r>
              <a:rPr lang="it-IT" dirty="0" err="1"/>
              <a:t>preprint</a:t>
            </a:r>
            <a:r>
              <a:rPr lang="it-IT" dirty="0"/>
              <a:t> and </a:t>
            </a:r>
            <a:r>
              <a:rPr lang="it-IT" dirty="0" err="1"/>
              <a:t>postprint</a:t>
            </a:r>
            <a:r>
              <a:rPr lang="it-IT" dirty="0"/>
              <a:t> to </a:t>
            </a:r>
            <a:r>
              <a:rPr lang="it-IT" dirty="0" err="1"/>
              <a:t>arXiv</a:t>
            </a:r>
            <a:r>
              <a:rPr lang="it-IT" dirty="0"/>
              <a:t> or </a:t>
            </a:r>
            <a:r>
              <a:rPr lang="it-IT" dirty="0" err="1"/>
              <a:t>institutional</a:t>
            </a:r>
            <a:r>
              <a:rPr lang="it-IT" dirty="0"/>
              <a:t> </a:t>
            </a:r>
            <a:r>
              <a:rPr lang="it-IT" dirty="0" err="1"/>
              <a:t>repository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mandatory</a:t>
            </a:r>
            <a:r>
              <a:rPr lang="it-IT" dirty="0"/>
              <a:t>.</a:t>
            </a:r>
          </a:p>
          <a:p>
            <a:pPr algn="just"/>
            <a:r>
              <a:rPr lang="it-IT" dirty="0"/>
              <a:t>4) </a:t>
            </a:r>
            <a:r>
              <a:rPr lang="it-IT" dirty="0" err="1"/>
              <a:t>Revision</a:t>
            </a:r>
            <a:r>
              <a:rPr lang="it-IT" dirty="0"/>
              <a:t> </a:t>
            </a:r>
            <a:r>
              <a:rPr lang="it-IT" dirty="0" err="1"/>
              <a:t>process</a:t>
            </a:r>
            <a:endParaRPr lang="it-IT" dirty="0"/>
          </a:p>
          <a:p>
            <a:pPr algn="just"/>
            <a:r>
              <a:rPr lang="it-IT" dirty="0"/>
              <a:t>A </a:t>
            </a:r>
            <a:r>
              <a:rPr lang="it-IT" dirty="0" err="1"/>
              <a:t>revision</a:t>
            </a:r>
            <a:r>
              <a:rPr lang="it-IT" dirty="0"/>
              <a:t> </a:t>
            </a:r>
            <a:r>
              <a:rPr lang="it-IT" dirty="0" err="1"/>
              <a:t>process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prepared</a:t>
            </a:r>
            <a:r>
              <a:rPr lang="it-IT" dirty="0"/>
              <a:t> for </a:t>
            </a:r>
            <a:r>
              <a:rPr lang="it-IT" dirty="0" err="1"/>
              <a:t>any</a:t>
            </a:r>
            <a:r>
              <a:rPr lang="it-IT" dirty="0"/>
              <a:t> </a:t>
            </a:r>
            <a:r>
              <a:rPr lang="it-IT" dirty="0" err="1"/>
              <a:t>article</a:t>
            </a:r>
            <a:r>
              <a:rPr lang="it-IT" dirty="0"/>
              <a:t> (journal or </a:t>
            </a:r>
            <a:r>
              <a:rPr lang="it-IT" dirty="0" err="1"/>
              <a:t>proceeding</a:t>
            </a:r>
            <a:r>
              <a:rPr lang="it-IT" dirty="0"/>
              <a:t>) with </a:t>
            </a:r>
            <a:r>
              <a:rPr lang="it-IT" strike="sngStrike" dirty="0"/>
              <a:t>&gt;=2</a:t>
            </a:r>
            <a:r>
              <a:rPr lang="it-IT" dirty="0"/>
              <a:t> </a:t>
            </a:r>
            <a:r>
              <a:rPr lang="it-IT" dirty="0">
                <a:highlight>
                  <a:srgbClr val="FFFF00"/>
                </a:highlight>
              </a:rPr>
              <a:t>&gt;=1 ?   </a:t>
            </a:r>
            <a:r>
              <a:rPr lang="it-IT" dirty="0" err="1"/>
              <a:t>reviewers</a:t>
            </a:r>
            <a:r>
              <a:rPr lang="it-IT" dirty="0"/>
              <a:t> </a:t>
            </a:r>
            <a:r>
              <a:rPr lang="it-IT" dirty="0" err="1"/>
              <a:t>appointed</a:t>
            </a:r>
            <a:r>
              <a:rPr lang="it-IT" dirty="0"/>
              <a:t> by the </a:t>
            </a:r>
            <a:r>
              <a:rPr lang="it-IT" dirty="0" err="1"/>
              <a:t>PubComm</a:t>
            </a:r>
            <a:r>
              <a:rPr lang="it-IT" dirty="0"/>
              <a:t> </a:t>
            </a:r>
            <a:r>
              <a:rPr lang="it-IT" dirty="0" err="1"/>
              <a:t>among</a:t>
            </a:r>
            <a:r>
              <a:rPr lang="it-IT" dirty="0"/>
              <a:t> </a:t>
            </a:r>
            <a:r>
              <a:rPr lang="it-IT" dirty="0" err="1"/>
              <a:t>collaboration</a:t>
            </a:r>
            <a:r>
              <a:rPr lang="it-IT" dirty="0"/>
              <a:t> </a:t>
            </a:r>
            <a:r>
              <a:rPr lang="it-IT" dirty="0" err="1"/>
              <a:t>members</a:t>
            </a:r>
            <a:r>
              <a:rPr lang="it-IT" dirty="0"/>
              <a:t>.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8DEE15-E032-D74A-B8A1-E92D4AF16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2020.03.26 CYGNO PubComm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374572-A3DF-C242-95C3-FA0F5AC0E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2F655-8BE0-5741-AAEB-BE2B22F9DCC9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19354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2F6D8F-43DC-F042-9200-CC3B44AB98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2112"/>
            <a:ext cx="10515600" cy="610920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1F2D4-77EC-EF40-AD40-3C9A469D7C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  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ABBBD8E-6359-2A41-9DC1-C15FF951F4C2}"/>
              </a:ext>
            </a:extLst>
          </p:cNvPr>
          <p:cNvSpPr txBox="1"/>
          <p:nvPr/>
        </p:nvSpPr>
        <p:spPr>
          <a:xfrm>
            <a:off x="349321" y="986319"/>
            <a:ext cx="11291299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5) </a:t>
            </a:r>
            <a:r>
              <a:rPr lang="it-IT" dirty="0" err="1"/>
              <a:t>Acknowledgement</a:t>
            </a:r>
            <a:r>
              <a:rPr lang="it-IT" dirty="0"/>
              <a:t> </a:t>
            </a:r>
            <a:r>
              <a:rPr lang="it-IT" dirty="0" err="1"/>
              <a:t>sentence</a:t>
            </a:r>
            <a:endParaRPr lang="it-IT" dirty="0"/>
          </a:p>
          <a:p>
            <a:r>
              <a:rPr lang="it-IT" dirty="0"/>
              <a:t>An </a:t>
            </a:r>
            <a:r>
              <a:rPr lang="it-IT" dirty="0" err="1"/>
              <a:t>acknowledgement</a:t>
            </a:r>
            <a:r>
              <a:rPr lang="it-IT" dirty="0"/>
              <a:t> </a:t>
            </a:r>
            <a:r>
              <a:rPr lang="it-IT" dirty="0" err="1"/>
              <a:t>sentence</a:t>
            </a:r>
            <a:r>
              <a:rPr lang="it-IT" dirty="0"/>
              <a:t> </a:t>
            </a:r>
            <a:r>
              <a:rPr lang="it-IT" dirty="0" err="1"/>
              <a:t>will</a:t>
            </a:r>
            <a:r>
              <a:rPr lang="it-IT" dirty="0"/>
              <a:t> </a:t>
            </a:r>
            <a:r>
              <a:rPr lang="it-IT" dirty="0" err="1"/>
              <a:t>appear</a:t>
            </a:r>
            <a:r>
              <a:rPr lang="it-IT" dirty="0"/>
              <a:t> in </a:t>
            </a:r>
            <a:r>
              <a:rPr lang="it-IT" dirty="0" err="1"/>
              <a:t>all</a:t>
            </a:r>
            <a:r>
              <a:rPr lang="it-IT" dirty="0"/>
              <a:t> </a:t>
            </a:r>
            <a:r>
              <a:rPr lang="it-IT" dirty="0" err="1"/>
              <a:t>articles</a:t>
            </a:r>
            <a:r>
              <a:rPr lang="it-IT" dirty="0"/>
              <a:t>/</a:t>
            </a:r>
            <a:r>
              <a:rPr lang="it-IT" dirty="0" err="1"/>
              <a:t>proceedings</a:t>
            </a:r>
            <a:br>
              <a:rPr lang="it-IT" dirty="0"/>
            </a:br>
            <a:r>
              <a:rPr lang="it-IT" dirty="0"/>
              <a:t>6) </a:t>
            </a:r>
            <a:r>
              <a:rPr lang="it-IT" dirty="0" err="1"/>
              <a:t>Conferences</a:t>
            </a:r>
            <a:br>
              <a:rPr lang="it-IT" dirty="0"/>
            </a:br>
            <a:r>
              <a:rPr lang="it-IT" dirty="0"/>
              <a:t>CYGNO </a:t>
            </a:r>
            <a:r>
              <a:rPr lang="it-IT" dirty="0" err="1"/>
              <a:t>endorses</a:t>
            </a:r>
            <a:r>
              <a:rPr lang="it-IT" dirty="0"/>
              <a:t> </a:t>
            </a:r>
            <a:r>
              <a:rPr lang="it-IT" dirty="0" err="1"/>
              <a:t>transparency</a:t>
            </a:r>
            <a:r>
              <a:rPr lang="it-IT" dirty="0"/>
              <a:t> and </a:t>
            </a:r>
            <a:r>
              <a:rPr lang="it-IT" dirty="0" err="1"/>
              <a:t>fairness</a:t>
            </a:r>
            <a:r>
              <a:rPr lang="it-IT" dirty="0"/>
              <a:t> in the </a:t>
            </a:r>
            <a:r>
              <a:rPr lang="it-IT" dirty="0" err="1"/>
              <a:t>choice</a:t>
            </a:r>
            <a:r>
              <a:rPr lang="it-IT" dirty="0"/>
              <a:t> of speakers.</a:t>
            </a:r>
          </a:p>
          <a:p>
            <a:r>
              <a:rPr lang="it-IT" b="1" dirty="0" err="1">
                <a:highlight>
                  <a:srgbClr val="FFFF00"/>
                </a:highlight>
              </a:rPr>
              <a:t>Add</a:t>
            </a:r>
            <a:r>
              <a:rPr lang="it-IT" b="1" dirty="0">
                <a:highlight>
                  <a:srgbClr val="FFFF00"/>
                </a:highlight>
              </a:rPr>
              <a:t>: </a:t>
            </a:r>
            <a:r>
              <a:rPr lang="it-IT" b="1" dirty="0" err="1">
                <a:highlight>
                  <a:srgbClr val="FFFF00"/>
                </a:highlight>
              </a:rPr>
              <a:t>Personally</a:t>
            </a:r>
            <a:r>
              <a:rPr lang="it-IT" b="1" dirty="0">
                <a:highlight>
                  <a:srgbClr val="FFFF00"/>
                </a:highlight>
              </a:rPr>
              <a:t> </a:t>
            </a:r>
            <a:r>
              <a:rPr lang="it-IT" b="1" dirty="0" err="1">
                <a:highlight>
                  <a:srgbClr val="FFFF00"/>
                </a:highlight>
              </a:rPr>
              <a:t>invited</a:t>
            </a:r>
            <a:r>
              <a:rPr lang="it-IT" b="1" dirty="0">
                <a:highlight>
                  <a:srgbClr val="FFFF00"/>
                </a:highlight>
              </a:rPr>
              <a:t> </a:t>
            </a:r>
            <a:r>
              <a:rPr lang="it-IT" b="1" dirty="0" err="1">
                <a:highlight>
                  <a:srgbClr val="FFFF00"/>
                </a:highlight>
              </a:rPr>
              <a:t>talks</a:t>
            </a:r>
            <a:r>
              <a:rPr lang="it-IT" b="1" dirty="0">
                <a:highlight>
                  <a:srgbClr val="FFFF00"/>
                </a:highlight>
              </a:rPr>
              <a:t> on the CYGNO </a:t>
            </a:r>
            <a:r>
              <a:rPr lang="it-IT" b="1" dirty="0" err="1">
                <a:highlight>
                  <a:srgbClr val="FFFF00"/>
                </a:highlight>
              </a:rPr>
              <a:t>experiment</a:t>
            </a:r>
            <a:r>
              <a:rPr lang="it-IT" b="1" dirty="0">
                <a:highlight>
                  <a:srgbClr val="FFFF00"/>
                </a:highlight>
              </a:rPr>
              <a:t> </a:t>
            </a:r>
            <a:r>
              <a:rPr lang="it-IT" b="1" dirty="0" err="1">
                <a:highlight>
                  <a:srgbClr val="FFFF00"/>
                </a:highlight>
              </a:rPr>
              <a:t>will</a:t>
            </a:r>
            <a:r>
              <a:rPr lang="it-IT" b="1" dirty="0">
                <a:highlight>
                  <a:srgbClr val="FFFF00"/>
                </a:highlight>
              </a:rPr>
              <a:t> be </a:t>
            </a:r>
            <a:r>
              <a:rPr lang="it-IT" b="1" dirty="0" err="1">
                <a:highlight>
                  <a:srgbClr val="FFFF00"/>
                </a:highlight>
              </a:rPr>
              <a:t>endorsed</a:t>
            </a:r>
            <a:r>
              <a:rPr lang="it-IT" b="1" dirty="0">
                <a:highlight>
                  <a:srgbClr val="FFFF00"/>
                </a:highlight>
              </a:rPr>
              <a:t> by the RL and the RN, and </a:t>
            </a:r>
            <a:r>
              <a:rPr lang="it-IT" b="1" dirty="0" err="1">
                <a:highlight>
                  <a:srgbClr val="FFFF00"/>
                </a:highlight>
              </a:rPr>
              <a:t>listed</a:t>
            </a:r>
            <a:r>
              <a:rPr lang="it-IT" b="1" dirty="0">
                <a:highlight>
                  <a:srgbClr val="FFFF00"/>
                </a:highlight>
              </a:rPr>
              <a:t> in the </a:t>
            </a:r>
            <a:r>
              <a:rPr lang="it-IT" b="1" dirty="0" err="1">
                <a:highlight>
                  <a:srgbClr val="FFFF00"/>
                </a:highlight>
              </a:rPr>
              <a:t>talks</a:t>
            </a:r>
            <a:r>
              <a:rPr lang="it-IT" b="1" dirty="0">
                <a:highlight>
                  <a:srgbClr val="FFFF00"/>
                </a:highlight>
              </a:rPr>
              <a:t> database. </a:t>
            </a:r>
            <a:br>
              <a:rPr lang="it-IT" dirty="0"/>
            </a:br>
            <a:r>
              <a:rPr lang="it-IT" dirty="0" err="1">
                <a:highlight>
                  <a:srgbClr val="00FFFF"/>
                </a:highlight>
              </a:rPr>
              <a:t>PubComm</a:t>
            </a:r>
            <a:r>
              <a:rPr lang="it-IT" dirty="0">
                <a:highlight>
                  <a:srgbClr val="00FFFF"/>
                </a:highlight>
              </a:rPr>
              <a:t> </a:t>
            </a:r>
            <a:r>
              <a:rPr lang="it-IT" dirty="0" err="1">
                <a:highlight>
                  <a:srgbClr val="00FFFF"/>
                </a:highlight>
              </a:rPr>
              <a:t>maintains</a:t>
            </a:r>
            <a:r>
              <a:rPr lang="it-IT" dirty="0">
                <a:highlight>
                  <a:srgbClr val="00FFFF"/>
                </a:highlight>
              </a:rPr>
              <a:t>  a list of </a:t>
            </a:r>
            <a:r>
              <a:rPr lang="it-IT" dirty="0" err="1">
                <a:highlight>
                  <a:srgbClr val="00FFFF"/>
                </a:highlight>
              </a:rPr>
              <a:t>conferences</a:t>
            </a:r>
            <a:r>
              <a:rPr lang="it-IT" dirty="0"/>
              <a:t>, on  a </a:t>
            </a:r>
            <a:r>
              <a:rPr lang="it-IT" dirty="0" err="1"/>
              <a:t>shared</a:t>
            </a:r>
            <a:r>
              <a:rPr lang="it-IT" dirty="0"/>
              <a:t> file, </a:t>
            </a:r>
            <a:r>
              <a:rPr lang="it-IT" dirty="0" err="1"/>
              <a:t>relevant</a:t>
            </a:r>
            <a:r>
              <a:rPr lang="it-IT" dirty="0"/>
              <a:t> to CYGNO for the </a:t>
            </a:r>
            <a:r>
              <a:rPr lang="it-IT" dirty="0" err="1"/>
              <a:t>next</a:t>
            </a:r>
            <a:r>
              <a:rPr lang="it-IT" dirty="0"/>
              <a:t> </a:t>
            </a:r>
            <a:r>
              <a:rPr lang="it-IT" dirty="0" err="1"/>
              <a:t>year</a:t>
            </a:r>
            <a:r>
              <a:rPr lang="it-IT" dirty="0"/>
              <a:t>, and  </a:t>
            </a:r>
            <a:r>
              <a:rPr lang="it-IT" dirty="0" err="1"/>
              <a:t>keeps</a:t>
            </a:r>
            <a:r>
              <a:rPr lang="it-IT" dirty="0"/>
              <a:t>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updated</a:t>
            </a:r>
            <a:r>
              <a:rPr lang="it-IT" dirty="0"/>
              <a:t> </a:t>
            </a:r>
            <a:r>
              <a:rPr lang="it-IT" dirty="0" err="1"/>
              <a:t>should</a:t>
            </a:r>
            <a:r>
              <a:rPr lang="it-IT" dirty="0"/>
              <a:t> new </a:t>
            </a:r>
            <a:r>
              <a:rPr lang="it-IT" dirty="0" err="1"/>
              <a:t>conferences</a:t>
            </a:r>
            <a:r>
              <a:rPr lang="it-IT" dirty="0"/>
              <a:t> </a:t>
            </a:r>
            <a:r>
              <a:rPr lang="it-IT" dirty="0" err="1"/>
              <a:t>appear</a:t>
            </a:r>
            <a:r>
              <a:rPr lang="it-IT" dirty="0"/>
              <a:t>. </a:t>
            </a:r>
            <a:br>
              <a:rPr lang="it-IT" dirty="0"/>
            </a:br>
            <a:r>
              <a:rPr lang="it-IT" dirty="0" err="1"/>
              <a:t>Potential</a:t>
            </a:r>
            <a:r>
              <a:rPr lang="it-IT" dirty="0"/>
              <a:t> speakers can be </a:t>
            </a:r>
            <a:r>
              <a:rPr lang="it-IT" dirty="0" err="1"/>
              <a:t>nominated</a:t>
            </a:r>
            <a:r>
              <a:rPr lang="it-IT" dirty="0"/>
              <a:t> or be self-</a:t>
            </a:r>
            <a:r>
              <a:rPr lang="it-IT" dirty="0" err="1"/>
              <a:t>nominated</a:t>
            </a:r>
            <a:r>
              <a:rPr lang="it-IT" dirty="0"/>
              <a:t>. </a:t>
            </a:r>
          </a:p>
          <a:p>
            <a:r>
              <a:rPr lang="it-IT" dirty="0" err="1"/>
              <a:t>Preparing</a:t>
            </a:r>
            <a:r>
              <a:rPr lang="it-IT" dirty="0"/>
              <a:t> conference </a:t>
            </a:r>
            <a:r>
              <a:rPr lang="it-IT" dirty="0" err="1"/>
              <a:t>proceedings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mandatory</a:t>
            </a:r>
            <a:r>
              <a:rPr lang="it-IT" dirty="0"/>
              <a:t>.</a:t>
            </a:r>
          </a:p>
          <a:p>
            <a:r>
              <a:rPr lang="it-IT" dirty="0" err="1"/>
              <a:t>Posting</a:t>
            </a:r>
            <a:r>
              <a:rPr lang="it-IT" dirty="0"/>
              <a:t> </a:t>
            </a:r>
            <a:r>
              <a:rPr lang="it-IT" dirty="0" err="1"/>
              <a:t>preprint</a:t>
            </a:r>
            <a:r>
              <a:rPr lang="it-IT" dirty="0"/>
              <a:t> and </a:t>
            </a:r>
            <a:r>
              <a:rPr lang="it-IT" dirty="0" err="1"/>
              <a:t>postprint</a:t>
            </a:r>
            <a:r>
              <a:rPr lang="it-IT" dirty="0"/>
              <a:t> of </a:t>
            </a:r>
            <a:r>
              <a:rPr lang="it-IT" dirty="0" err="1"/>
              <a:t>proceeding</a:t>
            </a:r>
            <a:r>
              <a:rPr lang="it-IT" dirty="0"/>
              <a:t> </a:t>
            </a:r>
            <a:r>
              <a:rPr lang="it-IT" dirty="0" err="1"/>
              <a:t>papers</a:t>
            </a:r>
            <a:r>
              <a:rPr lang="it-IT" dirty="0"/>
              <a:t> to </a:t>
            </a:r>
            <a:r>
              <a:rPr lang="it-IT" dirty="0" err="1"/>
              <a:t>arXiv</a:t>
            </a:r>
            <a:r>
              <a:rPr lang="it-IT" dirty="0"/>
              <a:t> or </a:t>
            </a:r>
            <a:r>
              <a:rPr lang="it-IT" dirty="0" err="1"/>
              <a:t>institutional</a:t>
            </a:r>
            <a:r>
              <a:rPr lang="it-IT" dirty="0"/>
              <a:t> </a:t>
            </a:r>
            <a:r>
              <a:rPr lang="it-IT" dirty="0" err="1"/>
              <a:t>repository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mandatory</a:t>
            </a:r>
            <a:r>
              <a:rPr lang="it-IT" dirty="0"/>
              <a:t>.</a:t>
            </a:r>
            <a:br>
              <a:rPr lang="it-IT" dirty="0"/>
            </a:br>
            <a:r>
              <a:rPr lang="it-IT" dirty="0"/>
              <a:t>The </a:t>
            </a:r>
            <a:r>
              <a:rPr lang="it-IT" dirty="0" err="1"/>
              <a:t>shared</a:t>
            </a:r>
            <a:r>
              <a:rPr lang="it-IT" dirty="0"/>
              <a:t> file </a:t>
            </a:r>
            <a:r>
              <a:rPr lang="it-IT" dirty="0" err="1"/>
              <a:t>will</a:t>
            </a:r>
            <a:r>
              <a:rPr lang="it-IT" dirty="0"/>
              <a:t> record </a:t>
            </a:r>
            <a:r>
              <a:rPr lang="it-IT" dirty="0" err="1"/>
              <a:t>nominations</a:t>
            </a:r>
            <a:r>
              <a:rPr lang="it-IT" dirty="0"/>
              <a:t> and </a:t>
            </a:r>
            <a:r>
              <a:rPr lang="it-IT" dirty="0" err="1"/>
              <a:t>actual</a:t>
            </a:r>
            <a:r>
              <a:rPr lang="it-IT" dirty="0"/>
              <a:t> speaker. </a:t>
            </a:r>
          </a:p>
          <a:p>
            <a:r>
              <a:rPr lang="it-IT" dirty="0"/>
              <a:t>A </a:t>
            </a:r>
            <a:r>
              <a:rPr lang="it-IT" dirty="0" err="1"/>
              <a:t>scoring</a:t>
            </a:r>
            <a:r>
              <a:rPr lang="it-IT" dirty="0"/>
              <a:t> </a:t>
            </a:r>
            <a:r>
              <a:rPr lang="it-IT" dirty="0" err="1"/>
              <a:t>system</a:t>
            </a:r>
            <a:r>
              <a:rPr lang="it-IT" dirty="0"/>
              <a:t> (</a:t>
            </a:r>
            <a:r>
              <a:rPr lang="it-IT" dirty="0" err="1"/>
              <a:t>larger</a:t>
            </a:r>
            <a:r>
              <a:rPr lang="it-IT" dirty="0"/>
              <a:t> </a:t>
            </a:r>
            <a:r>
              <a:rPr lang="it-IT" dirty="0" err="1"/>
              <a:t>weight</a:t>
            </a:r>
            <a:r>
              <a:rPr lang="it-IT" dirty="0"/>
              <a:t> for more </a:t>
            </a:r>
            <a:r>
              <a:rPr lang="it-IT" dirty="0" err="1"/>
              <a:t>important</a:t>
            </a:r>
            <a:r>
              <a:rPr lang="it-IT" dirty="0"/>
              <a:t> </a:t>
            </a:r>
            <a:r>
              <a:rPr lang="it-IT" dirty="0" err="1"/>
              <a:t>talks</a:t>
            </a:r>
            <a:r>
              <a:rPr lang="it-IT" dirty="0"/>
              <a:t>) </a:t>
            </a:r>
            <a:r>
              <a:rPr lang="it-IT" dirty="0" err="1"/>
              <a:t>will</a:t>
            </a:r>
            <a:r>
              <a:rPr lang="it-IT" dirty="0"/>
              <a:t> be </a:t>
            </a:r>
            <a:r>
              <a:rPr lang="it-IT" dirty="0" err="1"/>
              <a:t>attributed</a:t>
            </a:r>
            <a:r>
              <a:rPr lang="it-IT" dirty="0"/>
              <a:t> for </a:t>
            </a:r>
            <a:r>
              <a:rPr lang="it-IT" dirty="0" err="1"/>
              <a:t>statistical</a:t>
            </a:r>
            <a:r>
              <a:rPr lang="it-IT" dirty="0"/>
              <a:t> </a:t>
            </a:r>
            <a:r>
              <a:rPr lang="it-IT" dirty="0" err="1"/>
              <a:t>purpose</a:t>
            </a:r>
            <a:r>
              <a:rPr lang="it-IT" dirty="0"/>
              <a:t> </a:t>
            </a:r>
            <a:r>
              <a:rPr lang="it-IT" dirty="0" err="1"/>
              <a:t>only</a:t>
            </a:r>
            <a:r>
              <a:rPr lang="it-IT" dirty="0"/>
              <a:t>.</a:t>
            </a:r>
          </a:p>
          <a:p>
            <a:r>
              <a:rPr lang="it-IT" dirty="0"/>
              <a:t>A </a:t>
            </a:r>
            <a:r>
              <a:rPr lang="it-IT" dirty="0" err="1"/>
              <a:t>repository</a:t>
            </a:r>
            <a:r>
              <a:rPr lang="it-IT" dirty="0"/>
              <a:t> </a:t>
            </a:r>
            <a:r>
              <a:rPr lang="it-IT" dirty="0" err="1"/>
              <a:t>will</a:t>
            </a:r>
            <a:r>
              <a:rPr lang="it-IT" dirty="0"/>
              <a:t> </a:t>
            </a:r>
            <a:r>
              <a:rPr lang="it-IT" dirty="0" err="1"/>
              <a:t>store</a:t>
            </a:r>
            <a:r>
              <a:rPr lang="it-IT" dirty="0"/>
              <a:t> </a:t>
            </a:r>
            <a:r>
              <a:rPr lang="it-IT" dirty="0" err="1"/>
              <a:t>approved</a:t>
            </a:r>
            <a:r>
              <a:rPr lang="it-IT" dirty="0"/>
              <a:t> </a:t>
            </a:r>
            <a:r>
              <a:rPr lang="it-IT" dirty="0" err="1"/>
              <a:t>results</a:t>
            </a:r>
            <a:r>
              <a:rPr lang="it-IT" dirty="0"/>
              <a:t>. </a:t>
            </a:r>
          </a:p>
          <a:p>
            <a:r>
              <a:rPr lang="it-IT" dirty="0" err="1"/>
              <a:t>Only</a:t>
            </a:r>
            <a:r>
              <a:rPr lang="it-IT" dirty="0"/>
              <a:t> </a:t>
            </a:r>
            <a:r>
              <a:rPr lang="it-IT" dirty="0" err="1"/>
              <a:t>approved</a:t>
            </a:r>
            <a:r>
              <a:rPr lang="it-IT" dirty="0"/>
              <a:t> </a:t>
            </a:r>
            <a:r>
              <a:rPr lang="it-IT" dirty="0" err="1"/>
              <a:t>results</a:t>
            </a:r>
            <a:r>
              <a:rPr lang="it-IT" dirty="0"/>
              <a:t> can be </a:t>
            </a:r>
            <a:r>
              <a:rPr lang="it-IT" dirty="0" err="1"/>
              <a:t>shown</a:t>
            </a:r>
            <a:r>
              <a:rPr lang="it-IT" dirty="0"/>
              <a:t> </a:t>
            </a:r>
            <a:r>
              <a:rPr lang="it-IT" dirty="0" err="1"/>
              <a:t>publicly</a:t>
            </a:r>
            <a:r>
              <a:rPr lang="it-IT" dirty="0"/>
              <a:t>.</a:t>
            </a:r>
          </a:p>
          <a:p>
            <a:r>
              <a:rPr lang="it-IT" dirty="0" err="1"/>
              <a:t>Approval</a:t>
            </a:r>
            <a:r>
              <a:rPr lang="it-IT" dirty="0"/>
              <a:t> of </a:t>
            </a:r>
            <a:r>
              <a:rPr lang="it-IT" dirty="0" err="1"/>
              <a:t>results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asked</a:t>
            </a:r>
            <a:r>
              <a:rPr lang="it-IT" dirty="0"/>
              <a:t> by </a:t>
            </a:r>
            <a:r>
              <a:rPr lang="it-IT" dirty="0" err="1"/>
              <a:t>author</a:t>
            </a:r>
            <a:r>
              <a:rPr lang="it-IT" dirty="0"/>
              <a:t> </a:t>
            </a:r>
            <a:r>
              <a:rPr lang="it-IT" dirty="0" err="1"/>
              <a:t>after</a:t>
            </a:r>
            <a:r>
              <a:rPr lang="it-IT" dirty="0"/>
              <a:t> </a:t>
            </a:r>
            <a:r>
              <a:rPr lang="it-IT" dirty="0" err="1"/>
              <a:t>presentation</a:t>
            </a:r>
            <a:r>
              <a:rPr lang="it-IT" dirty="0"/>
              <a:t> </a:t>
            </a:r>
            <a:r>
              <a:rPr lang="it-IT" dirty="0" err="1"/>
              <a:t>at</a:t>
            </a:r>
            <a:r>
              <a:rPr lang="it-IT" dirty="0"/>
              <a:t> a CYGNO meeting.</a:t>
            </a:r>
          </a:p>
          <a:p>
            <a:r>
              <a:rPr lang="it-IT" dirty="0" err="1"/>
              <a:t>Talks</a:t>
            </a:r>
            <a:r>
              <a:rPr lang="it-IT" dirty="0"/>
              <a:t>/</a:t>
            </a:r>
            <a:r>
              <a:rPr lang="it-IT" dirty="0" err="1"/>
              <a:t>posters</a:t>
            </a:r>
            <a:r>
              <a:rPr lang="it-IT" dirty="0"/>
              <a:t> must be </a:t>
            </a:r>
            <a:r>
              <a:rPr lang="it-IT" dirty="0" err="1"/>
              <a:t>distributed</a:t>
            </a:r>
            <a:r>
              <a:rPr lang="it-IT" dirty="0"/>
              <a:t> to the </a:t>
            </a:r>
            <a:r>
              <a:rPr lang="it-IT" dirty="0" err="1"/>
              <a:t>collaboration</a:t>
            </a:r>
            <a:r>
              <a:rPr lang="it-IT" dirty="0"/>
              <a:t> </a:t>
            </a:r>
            <a:r>
              <a:rPr lang="it-IT" dirty="0" err="1"/>
              <a:t>at</a:t>
            </a:r>
            <a:r>
              <a:rPr lang="it-IT" dirty="0"/>
              <a:t> </a:t>
            </a:r>
            <a:r>
              <a:rPr lang="it-IT" dirty="0" err="1"/>
              <a:t>least</a:t>
            </a:r>
            <a:r>
              <a:rPr lang="it-IT" dirty="0"/>
              <a:t> </a:t>
            </a:r>
            <a:r>
              <a:rPr lang="it-IT" dirty="0" err="1"/>
              <a:t>seven</a:t>
            </a:r>
            <a:r>
              <a:rPr lang="it-IT" dirty="0"/>
              <a:t> </a:t>
            </a:r>
            <a:r>
              <a:rPr lang="it-IT" dirty="0" err="1"/>
              <a:t>days</a:t>
            </a:r>
            <a:r>
              <a:rPr lang="it-IT" dirty="0"/>
              <a:t> </a:t>
            </a:r>
            <a:r>
              <a:rPr lang="it-IT" dirty="0" err="1"/>
              <a:t>prior</a:t>
            </a:r>
            <a:r>
              <a:rPr lang="it-IT" dirty="0"/>
              <a:t> to </a:t>
            </a:r>
            <a:r>
              <a:rPr lang="it-IT" dirty="0" err="1"/>
              <a:t>submission</a:t>
            </a:r>
            <a:r>
              <a:rPr lang="it-IT" dirty="0"/>
              <a:t>/</a:t>
            </a:r>
            <a:r>
              <a:rPr lang="it-IT" dirty="0" err="1"/>
              <a:t>presentation</a:t>
            </a:r>
            <a:r>
              <a:rPr lang="it-IT" dirty="0"/>
              <a:t>.</a:t>
            </a:r>
          </a:p>
          <a:p>
            <a:r>
              <a:rPr lang="it-IT" dirty="0" err="1"/>
              <a:t>Colour</a:t>
            </a:r>
            <a:r>
              <a:rPr lang="it-IT" dirty="0"/>
              <a:t> </a:t>
            </a:r>
            <a:r>
              <a:rPr lang="it-IT" dirty="0" err="1"/>
              <a:t>choice</a:t>
            </a:r>
            <a:r>
              <a:rPr lang="it-IT" dirty="0"/>
              <a:t> on plots must </a:t>
            </a:r>
            <a:r>
              <a:rPr lang="it-IT" dirty="0" err="1"/>
              <a:t>follow</a:t>
            </a:r>
            <a:r>
              <a:rPr lang="it-IT" dirty="0"/>
              <a:t> </a:t>
            </a:r>
            <a:r>
              <a:rPr lang="it-IT" dirty="0" err="1"/>
              <a:t>guidelines</a:t>
            </a:r>
            <a:r>
              <a:rPr lang="it-IT" dirty="0"/>
              <a:t> for </a:t>
            </a:r>
            <a:r>
              <a:rPr lang="it-IT" dirty="0" err="1"/>
              <a:t>colorblindness</a:t>
            </a:r>
            <a:r>
              <a:rPr lang="it-IT" dirty="0"/>
              <a:t> (i.e., </a:t>
            </a:r>
            <a:r>
              <a:rPr lang="it-IT" dirty="0" err="1"/>
              <a:t>https</a:t>
            </a:r>
            <a:r>
              <a:rPr lang="it-IT" dirty="0"/>
              <a:t>://</a:t>
            </a:r>
            <a:r>
              <a:rPr lang="it-IT" dirty="0" err="1"/>
              <a:t>webaim.org</a:t>
            </a:r>
            <a:r>
              <a:rPr lang="it-IT" dirty="0"/>
              <a:t>/</a:t>
            </a:r>
            <a:r>
              <a:rPr lang="it-IT" dirty="0" err="1"/>
              <a:t>articles</a:t>
            </a:r>
            <a:r>
              <a:rPr lang="it-IT" dirty="0"/>
              <a:t>/</a:t>
            </a:r>
            <a:r>
              <a:rPr lang="it-IT" dirty="0" err="1"/>
              <a:t>visual</a:t>
            </a:r>
            <a:r>
              <a:rPr lang="it-IT" dirty="0"/>
              <a:t>/</a:t>
            </a:r>
            <a:r>
              <a:rPr lang="it-IT" dirty="0" err="1"/>
              <a:t>colorblind</a:t>
            </a:r>
            <a:r>
              <a:rPr lang="it-IT" dirty="0"/>
              <a:t>)</a:t>
            </a:r>
            <a:br>
              <a:rPr lang="it-IT" dirty="0"/>
            </a:br>
            <a:r>
              <a:rPr lang="it-IT" dirty="0" err="1"/>
              <a:t>PubComm</a:t>
            </a:r>
            <a:r>
              <a:rPr lang="it-IT" dirty="0"/>
              <a:t> </a:t>
            </a:r>
            <a:r>
              <a:rPr lang="it-IT" dirty="0" err="1"/>
              <a:t>will</a:t>
            </a:r>
            <a:r>
              <a:rPr lang="it-IT" dirty="0"/>
              <a:t> </a:t>
            </a:r>
            <a:r>
              <a:rPr lang="it-IT" dirty="0" err="1"/>
              <a:t>prepare</a:t>
            </a:r>
            <a:r>
              <a:rPr lang="it-IT" dirty="0"/>
              <a:t> a </a:t>
            </a:r>
            <a:r>
              <a:rPr lang="it-IT" dirty="0" err="1"/>
              <a:t>repository</a:t>
            </a:r>
            <a:r>
              <a:rPr lang="it-IT" dirty="0"/>
              <a:t>, </a:t>
            </a:r>
            <a:r>
              <a:rPr lang="it-IT" dirty="0" err="1"/>
              <a:t>each</a:t>
            </a:r>
            <a:r>
              <a:rPr lang="it-IT" dirty="0"/>
              <a:t> </a:t>
            </a:r>
            <a:r>
              <a:rPr lang="it-IT" dirty="0" err="1"/>
              <a:t>containing</a:t>
            </a:r>
            <a:r>
              <a:rPr lang="it-IT" dirty="0"/>
              <a:t> </a:t>
            </a:r>
            <a:r>
              <a:rPr lang="it-IT" dirty="0" err="1"/>
              <a:t>conferences</a:t>
            </a:r>
            <a:r>
              <a:rPr lang="it-IT" dirty="0"/>
              <a:t>, workshops, </a:t>
            </a:r>
            <a:r>
              <a:rPr lang="it-IT" dirty="0" err="1"/>
              <a:t>talks</a:t>
            </a:r>
            <a:r>
              <a:rPr lang="it-IT" dirty="0"/>
              <a:t> </a:t>
            </a:r>
            <a:r>
              <a:rPr lang="it-IT" dirty="0" err="1"/>
              <a:t>etc</a:t>
            </a:r>
            <a:r>
              <a:rPr lang="it-IT" dirty="0"/>
              <a:t> </a:t>
            </a:r>
            <a:r>
              <a:rPr lang="it-IT" dirty="0" err="1"/>
              <a:t>given</a:t>
            </a:r>
            <a:r>
              <a:rPr lang="it-IT" dirty="0"/>
              <a:t> in </a:t>
            </a:r>
            <a:r>
              <a:rPr lang="it-IT" dirty="0" err="1"/>
              <a:t>half</a:t>
            </a:r>
            <a:r>
              <a:rPr lang="it-IT" dirty="0"/>
              <a:t> </a:t>
            </a:r>
            <a:r>
              <a:rPr lang="it-IT" dirty="0" err="1"/>
              <a:t>year</a:t>
            </a:r>
            <a:r>
              <a:rPr lang="it-IT" dirty="0"/>
              <a:t>.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7A47A8-F705-D340-8BBA-592047F90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2020.03.26 CYGNO PubComm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5CCABD-0448-0E4B-9B49-38B00DF7A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2F655-8BE0-5741-AAEB-BE2B22F9DCC9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58092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2331A0-62F5-F74A-A908-004F948201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90372"/>
          </a:xfrm>
        </p:spPr>
        <p:txBody>
          <a:bodyPr>
            <a:normAutofit fontScale="90000"/>
          </a:bodyPr>
          <a:lstStyle/>
          <a:p>
            <a:r>
              <a:rPr lang="it-IT" b="1" dirty="0"/>
              <a:t>For </a:t>
            </a:r>
            <a:r>
              <a:rPr lang="it-IT" b="1" dirty="0" err="1"/>
              <a:t>approval</a:t>
            </a:r>
            <a:endParaRPr lang="it-IT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5A55B3-36C4-8A41-B400-DADED2226B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4385"/>
            <a:ext cx="10515600" cy="4351338"/>
          </a:xfrm>
        </p:spPr>
        <p:txBody>
          <a:bodyPr/>
          <a:lstStyle/>
          <a:p>
            <a:r>
              <a:rPr lang="it-IT" dirty="0" err="1"/>
              <a:t>PubComm</a:t>
            </a:r>
            <a:r>
              <a:rPr lang="it-IT" dirty="0"/>
              <a:t> from </a:t>
            </a:r>
            <a:r>
              <a:rPr lang="it-IT" dirty="0" err="1"/>
              <a:t>three</a:t>
            </a:r>
            <a:r>
              <a:rPr lang="it-IT" dirty="0"/>
              <a:t> to </a:t>
            </a:r>
            <a:r>
              <a:rPr lang="it-IT" dirty="0" err="1"/>
              <a:t>four</a:t>
            </a:r>
            <a:r>
              <a:rPr lang="it-IT" dirty="0"/>
              <a:t> </a:t>
            </a:r>
            <a:r>
              <a:rPr lang="it-IT" dirty="0" err="1"/>
              <a:t>members</a:t>
            </a:r>
            <a:endParaRPr lang="it-IT" dirty="0"/>
          </a:p>
          <a:p>
            <a:r>
              <a:rPr lang="it-IT" dirty="0"/>
              <a:t>Giovanni </a:t>
            </a:r>
            <a:r>
              <a:rPr lang="it-IT" dirty="0" err="1"/>
              <a:t>Maccarrone</a:t>
            </a:r>
            <a:r>
              <a:rPr lang="it-IT" dirty="0"/>
              <a:t> </a:t>
            </a:r>
            <a:r>
              <a:rPr lang="it-IT" dirty="0" err="1"/>
              <a:t>joins</a:t>
            </a:r>
            <a:r>
              <a:rPr lang="it-IT" dirty="0"/>
              <a:t> </a:t>
            </a:r>
            <a:r>
              <a:rPr lang="it-IT" dirty="0" err="1"/>
              <a:t>PubComm</a:t>
            </a:r>
            <a:endParaRPr lang="it-IT" dirty="0"/>
          </a:p>
          <a:p>
            <a:r>
              <a:rPr lang="it-IT" dirty="0" err="1"/>
              <a:t>Invited</a:t>
            </a:r>
            <a:r>
              <a:rPr lang="it-IT" dirty="0"/>
              <a:t> </a:t>
            </a:r>
            <a:r>
              <a:rPr lang="it-IT" dirty="0" err="1"/>
              <a:t>talks</a:t>
            </a:r>
            <a:endParaRPr lang="it-IT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71C278-626B-F94B-B56A-955B2A882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2020.03.26 CYGNO PubComm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19395D-CF78-4140-8F3B-5F1332188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2F655-8BE0-5741-AAEB-BE2B22F9DCC9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40429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687</Words>
  <Application>Microsoft Macintosh PowerPoint</Application>
  <PresentationFormat>Widescreen</PresentationFormat>
  <Paragraphs>66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Cygno PubComm update</vt:lpstr>
      <vt:lpstr>PowerPoint Presentation</vt:lpstr>
      <vt:lpstr>Context</vt:lpstr>
      <vt:lpstr>Regolamento https://docs.google.com/document/d/1YTaXIi5hI8N7ByL2qFh4gDrKLjIjDbTuPnIa4S7m2tY/edit?usp=sharing </vt:lpstr>
      <vt:lpstr>PowerPoint Presentation</vt:lpstr>
      <vt:lpstr>For approval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Cygno PubComm update</dc:title>
  <dc:creator>Microsoft Office User</dc:creator>
  <cp:lastModifiedBy>Microsoft Office User</cp:lastModifiedBy>
  <cp:revision>13</cp:revision>
  <dcterms:created xsi:type="dcterms:W3CDTF">2020-03-25T09:00:28Z</dcterms:created>
  <dcterms:modified xsi:type="dcterms:W3CDTF">2020-03-26T10:54:14Z</dcterms:modified>
</cp:coreProperties>
</file>