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8" r:id="rId2"/>
    <p:sldId id="286" r:id="rId3"/>
    <p:sldId id="303" r:id="rId4"/>
    <p:sldId id="263" r:id="rId5"/>
    <p:sldId id="287" r:id="rId6"/>
    <p:sldId id="304" r:id="rId7"/>
    <p:sldId id="305" r:id="rId8"/>
    <p:sldId id="30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A8E03-A91C-4353-9EE0-01FA23425576}" type="doc">
      <dgm:prSet loTypeId="urn:microsoft.com/office/officeart/2005/8/layout/hProcess9" loCatId="process" qsTypeId="urn:microsoft.com/office/officeart/2005/8/quickstyle/simple2" qsCatId="simple" csTypeId="urn:microsoft.com/office/officeart/2005/8/colors/accent4_2" csCatId="accent4" phldr="1"/>
      <dgm:spPr/>
    </dgm:pt>
    <dgm:pt modelId="{F5C24CDD-E3FF-4851-8B9B-7D24E4FD1C41}">
      <dgm:prSet phldrT="[Testo]"/>
      <dgm:spPr/>
      <dgm:t>
        <a:bodyPr/>
        <a:lstStyle/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</a:p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Scegliere il tema</a:t>
          </a:r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5A89A1-67B7-4D81-9D65-B6CD86BA0390}" type="parTrans" cxnId="{75818FE7-D3BD-4DBB-A8D2-22CEF8521299}">
      <dgm:prSet/>
      <dgm:spPr/>
      <dgm:t>
        <a:bodyPr/>
        <a:lstStyle/>
        <a:p>
          <a:endParaRPr lang="en-GB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BF8D2C-A045-4215-A396-6883A53DA8BF}" type="sibTrans" cxnId="{75818FE7-D3BD-4DBB-A8D2-22CEF8521299}">
      <dgm:prSet/>
      <dgm:spPr/>
      <dgm:t>
        <a:bodyPr/>
        <a:lstStyle/>
        <a:p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15E64A-3C70-4042-88B6-71E19114EF83}">
      <dgm:prSet/>
      <dgm:spPr/>
      <dgm:t>
        <a:bodyPr/>
        <a:lstStyle/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</a:p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Individuare i partecipanti</a:t>
          </a:r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12CEB0-1936-431B-A2F9-12C2A6B6CE8B}" type="parTrans" cxnId="{B322B411-2F89-4F5D-9E4E-36C140F83E99}">
      <dgm:prSet/>
      <dgm:spPr/>
      <dgm:t>
        <a:bodyPr/>
        <a:lstStyle/>
        <a:p>
          <a:endParaRPr lang="en-GB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75E499-27B5-4BBD-A3C0-63E49327ED49}" type="sibTrans" cxnId="{B322B411-2F89-4F5D-9E4E-36C140F83E99}">
      <dgm:prSet/>
      <dgm:spPr/>
      <dgm:t>
        <a:bodyPr/>
        <a:lstStyle/>
        <a:p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EE771B-DE5E-43C2-9CF8-2AA29EAE5924}">
      <dgm:prSet/>
      <dgm:spPr/>
      <dgm:t>
        <a:bodyPr/>
        <a:lstStyle/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</a:p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Costruire il team di facilitazione</a:t>
          </a:r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21B12D-7FC6-49D1-8829-BF9E0DAB991C}" type="parTrans" cxnId="{42F4B823-CAAB-4E07-85C5-37A2827DF7B2}">
      <dgm:prSet/>
      <dgm:spPr/>
      <dgm:t>
        <a:bodyPr/>
        <a:lstStyle/>
        <a:p>
          <a:endParaRPr lang="en-GB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AF463B-DA5C-44DC-B653-F90576E04BD7}" type="sibTrans" cxnId="{42F4B823-CAAB-4E07-85C5-37A2827DF7B2}">
      <dgm:prSet/>
      <dgm:spPr/>
      <dgm:t>
        <a:bodyPr/>
        <a:lstStyle/>
        <a:p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B754FE-AC24-4B54-9CD0-41FFBDF9C1A3}">
      <dgm:prSet/>
      <dgm:spPr/>
      <dgm:t>
        <a:bodyPr/>
        <a:lstStyle/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6. </a:t>
          </a:r>
        </a:p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Realizzare gli incontri</a:t>
          </a:r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A70FE8-F4F4-47C0-8514-2128648B6FBE}" type="parTrans" cxnId="{58EFC9B9-187F-47F6-B6C1-33B146A0E5C2}">
      <dgm:prSet/>
      <dgm:spPr/>
      <dgm:t>
        <a:bodyPr/>
        <a:lstStyle/>
        <a:p>
          <a:endParaRPr lang="en-GB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4AAABC-69E2-4CF9-AFEA-CC659AB280C3}" type="sibTrans" cxnId="{58EFC9B9-187F-47F6-B6C1-33B146A0E5C2}">
      <dgm:prSet/>
      <dgm:spPr/>
      <dgm:t>
        <a:bodyPr/>
        <a:lstStyle/>
        <a:p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010D22-9D69-4C0B-841A-B152B914FC37}">
      <dgm:prSet/>
      <dgm:spPr/>
      <dgm:t>
        <a:bodyPr/>
        <a:lstStyle/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7. </a:t>
          </a:r>
        </a:p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Valorizzare i risultati.</a:t>
          </a:r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AA22F1-AD23-4A0A-B970-A0D18A98A375}" type="parTrans" cxnId="{5A62919D-E4AF-43AD-A6F8-688C4104D5BA}">
      <dgm:prSet/>
      <dgm:spPr/>
      <dgm:t>
        <a:bodyPr/>
        <a:lstStyle/>
        <a:p>
          <a:endParaRPr lang="en-GB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9FD5DA-BB60-4C36-A165-1759BBC0F7BA}" type="sibTrans" cxnId="{5A62919D-E4AF-43AD-A6F8-688C4104D5BA}">
      <dgm:prSet/>
      <dgm:spPr/>
      <dgm:t>
        <a:bodyPr/>
        <a:lstStyle/>
        <a:p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CD870F-4E31-477B-AA81-5A2EDCEA3C66}">
      <dgm:prSet/>
      <dgm:spPr/>
      <dgm:t>
        <a:bodyPr/>
        <a:lstStyle/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</a:p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Avviare il Laboratorio</a:t>
          </a:r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4DD0A4-1DEB-45B0-97E9-0849AFA7DDE3}" type="parTrans" cxnId="{0A1596CD-5E32-426D-B8B4-6877413CD02B}">
      <dgm:prSet/>
      <dgm:spPr/>
      <dgm:t>
        <a:bodyPr/>
        <a:lstStyle/>
        <a:p>
          <a:endParaRPr lang="en-GB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7C2A2A-B4FA-4CB0-8E12-CC2551FBECE8}" type="sibTrans" cxnId="{0A1596CD-5E32-426D-B8B4-6877413CD02B}">
      <dgm:prSet/>
      <dgm:spPr/>
      <dgm:t>
        <a:bodyPr/>
        <a:lstStyle/>
        <a:p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7EE4D1-34D9-46DC-8EB4-29B4BF420545}">
      <dgm:prSet phldrT="[Testo]"/>
      <dgm:spPr/>
      <dgm:t>
        <a:bodyPr/>
        <a:lstStyle/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</a:p>
        <a:p>
          <a:r>
            <a:rPr lang="it-IT" b="0">
              <a:latin typeface="Calibri" panose="020F0502020204030204" pitchFamily="34" charset="0"/>
              <a:cs typeface="Calibri" panose="020F0502020204030204" pitchFamily="34" charset="0"/>
            </a:rPr>
            <a:t>Comunicare il progetto</a:t>
          </a:r>
          <a:endParaRPr lang="en-GB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F5AD30-05E6-43E5-895F-AB9AB267EBAE}" type="parTrans" cxnId="{B42209A1-4B5E-45B3-8DF7-72B53B60FC96}">
      <dgm:prSet/>
      <dgm:spPr/>
      <dgm:t>
        <a:bodyPr/>
        <a:lstStyle/>
        <a:p>
          <a:endParaRPr lang="it-IT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94290C-D055-4778-8DDD-7DD23DFE0C52}" type="sibTrans" cxnId="{B42209A1-4B5E-45B3-8DF7-72B53B60FC96}">
      <dgm:prSet/>
      <dgm:spPr/>
      <dgm:t>
        <a:bodyPr/>
        <a:lstStyle/>
        <a:p>
          <a:endParaRPr lang="it-IT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E86CE3-25B5-478B-89B3-145DE58AA06B}" type="pres">
      <dgm:prSet presAssocID="{1EDA8E03-A91C-4353-9EE0-01FA23425576}" presName="CompostProcess" presStyleCnt="0">
        <dgm:presLayoutVars>
          <dgm:dir/>
          <dgm:resizeHandles val="exact"/>
        </dgm:presLayoutVars>
      </dgm:prSet>
      <dgm:spPr/>
    </dgm:pt>
    <dgm:pt modelId="{B4725E4D-7CEC-47D7-AB3A-2DE3652B64E4}" type="pres">
      <dgm:prSet presAssocID="{1EDA8E03-A91C-4353-9EE0-01FA23425576}" presName="arrow" presStyleLbl="bgShp" presStyleIdx="0" presStyleCnt="1"/>
      <dgm:spPr/>
    </dgm:pt>
    <dgm:pt modelId="{8D546E37-07D6-47ED-9AD4-06383C11B0CD}" type="pres">
      <dgm:prSet presAssocID="{1EDA8E03-A91C-4353-9EE0-01FA23425576}" presName="linearProcess" presStyleCnt="0"/>
      <dgm:spPr/>
    </dgm:pt>
    <dgm:pt modelId="{2BBA533A-904A-4C41-B4D3-FF177BB66B25}" type="pres">
      <dgm:prSet presAssocID="{F5C24CDD-E3FF-4851-8B9B-7D24E4FD1C41}" presName="textNode" presStyleLbl="node1" presStyleIdx="0" presStyleCnt="7">
        <dgm:presLayoutVars>
          <dgm:bulletEnabled val="1"/>
        </dgm:presLayoutVars>
      </dgm:prSet>
      <dgm:spPr/>
    </dgm:pt>
    <dgm:pt modelId="{D700FC58-B0CE-45BC-A55E-A9AB84C9762D}" type="pres">
      <dgm:prSet presAssocID="{1DBF8D2C-A045-4215-A396-6883A53DA8BF}" presName="sibTrans" presStyleCnt="0"/>
      <dgm:spPr/>
    </dgm:pt>
    <dgm:pt modelId="{908496E7-87A1-44E5-A6BB-5C4736891782}" type="pres">
      <dgm:prSet presAssocID="{287EE4D1-34D9-46DC-8EB4-29B4BF420545}" presName="textNode" presStyleLbl="node1" presStyleIdx="1" presStyleCnt="7">
        <dgm:presLayoutVars>
          <dgm:bulletEnabled val="1"/>
        </dgm:presLayoutVars>
      </dgm:prSet>
      <dgm:spPr/>
    </dgm:pt>
    <dgm:pt modelId="{09F31735-13C4-44FE-AA13-45E211151901}" type="pres">
      <dgm:prSet presAssocID="{1C94290C-D055-4778-8DDD-7DD23DFE0C52}" presName="sibTrans" presStyleCnt="0"/>
      <dgm:spPr/>
    </dgm:pt>
    <dgm:pt modelId="{31D06DEC-89E9-44F4-93D3-5DA6DD301935}" type="pres">
      <dgm:prSet presAssocID="{B215E64A-3C70-4042-88B6-71E19114EF83}" presName="textNode" presStyleLbl="node1" presStyleIdx="2" presStyleCnt="7">
        <dgm:presLayoutVars>
          <dgm:bulletEnabled val="1"/>
        </dgm:presLayoutVars>
      </dgm:prSet>
      <dgm:spPr/>
    </dgm:pt>
    <dgm:pt modelId="{5BC92C13-2DE2-4FB3-8052-08BC8ADE7EDC}" type="pres">
      <dgm:prSet presAssocID="{7475E499-27B5-4BBD-A3C0-63E49327ED49}" presName="sibTrans" presStyleCnt="0"/>
      <dgm:spPr/>
    </dgm:pt>
    <dgm:pt modelId="{8439AF18-D892-49AA-BEFA-4B52D02CC018}" type="pres">
      <dgm:prSet presAssocID="{09EE771B-DE5E-43C2-9CF8-2AA29EAE5924}" presName="textNode" presStyleLbl="node1" presStyleIdx="3" presStyleCnt="7">
        <dgm:presLayoutVars>
          <dgm:bulletEnabled val="1"/>
        </dgm:presLayoutVars>
      </dgm:prSet>
      <dgm:spPr/>
    </dgm:pt>
    <dgm:pt modelId="{5D8BEC37-07C0-4165-A0B2-1A5A3C607CF2}" type="pres">
      <dgm:prSet presAssocID="{6EAF463B-DA5C-44DC-B653-F90576E04BD7}" presName="sibTrans" presStyleCnt="0"/>
      <dgm:spPr/>
    </dgm:pt>
    <dgm:pt modelId="{9EF650AB-18ED-404A-B9F8-4CCEF40C593A}" type="pres">
      <dgm:prSet presAssocID="{F4CD870F-4E31-477B-AA81-5A2EDCEA3C66}" presName="textNode" presStyleLbl="node1" presStyleIdx="4" presStyleCnt="7">
        <dgm:presLayoutVars>
          <dgm:bulletEnabled val="1"/>
        </dgm:presLayoutVars>
      </dgm:prSet>
      <dgm:spPr/>
    </dgm:pt>
    <dgm:pt modelId="{B05ECCDE-CF30-4679-8E9B-230046775C90}" type="pres">
      <dgm:prSet presAssocID="{F37C2A2A-B4FA-4CB0-8E12-CC2551FBECE8}" presName="sibTrans" presStyleCnt="0"/>
      <dgm:spPr/>
    </dgm:pt>
    <dgm:pt modelId="{B5BD3D43-FFA4-4C6D-8879-F545AD545021}" type="pres">
      <dgm:prSet presAssocID="{36B754FE-AC24-4B54-9CD0-41FFBDF9C1A3}" presName="textNode" presStyleLbl="node1" presStyleIdx="5" presStyleCnt="7">
        <dgm:presLayoutVars>
          <dgm:bulletEnabled val="1"/>
        </dgm:presLayoutVars>
      </dgm:prSet>
      <dgm:spPr/>
    </dgm:pt>
    <dgm:pt modelId="{C013B393-E095-408F-86DA-15C09AE87CD9}" type="pres">
      <dgm:prSet presAssocID="{474AAABC-69E2-4CF9-AFEA-CC659AB280C3}" presName="sibTrans" presStyleCnt="0"/>
      <dgm:spPr/>
    </dgm:pt>
    <dgm:pt modelId="{0E66B04E-A499-473B-A7CC-184093DA288A}" type="pres">
      <dgm:prSet presAssocID="{F7010D22-9D69-4C0B-841A-B152B914FC37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322B411-2F89-4F5D-9E4E-36C140F83E99}" srcId="{1EDA8E03-A91C-4353-9EE0-01FA23425576}" destId="{B215E64A-3C70-4042-88B6-71E19114EF83}" srcOrd="2" destOrd="0" parTransId="{2E12CEB0-1936-431B-A2F9-12C2A6B6CE8B}" sibTransId="{7475E499-27B5-4BBD-A3C0-63E49327ED49}"/>
    <dgm:cxn modelId="{E518A51C-991E-4AE0-B71B-F83FE8056E94}" type="presOf" srcId="{36B754FE-AC24-4B54-9CD0-41FFBDF9C1A3}" destId="{B5BD3D43-FFA4-4C6D-8879-F545AD545021}" srcOrd="0" destOrd="0" presId="urn:microsoft.com/office/officeart/2005/8/layout/hProcess9"/>
    <dgm:cxn modelId="{8CCE2D23-92E4-4E36-8442-6CBE2D90D8CD}" type="presOf" srcId="{F5C24CDD-E3FF-4851-8B9B-7D24E4FD1C41}" destId="{2BBA533A-904A-4C41-B4D3-FF177BB66B25}" srcOrd="0" destOrd="0" presId="urn:microsoft.com/office/officeart/2005/8/layout/hProcess9"/>
    <dgm:cxn modelId="{42F4B823-CAAB-4E07-85C5-37A2827DF7B2}" srcId="{1EDA8E03-A91C-4353-9EE0-01FA23425576}" destId="{09EE771B-DE5E-43C2-9CF8-2AA29EAE5924}" srcOrd="3" destOrd="0" parTransId="{2521B12D-7FC6-49D1-8829-BF9E0DAB991C}" sibTransId="{6EAF463B-DA5C-44DC-B653-F90576E04BD7}"/>
    <dgm:cxn modelId="{3DC8A14C-C186-4649-8D63-9E23998CC5B0}" type="presOf" srcId="{B215E64A-3C70-4042-88B6-71E19114EF83}" destId="{31D06DEC-89E9-44F4-93D3-5DA6DD301935}" srcOrd="0" destOrd="0" presId="urn:microsoft.com/office/officeart/2005/8/layout/hProcess9"/>
    <dgm:cxn modelId="{D972A475-FEAE-4701-9A05-7060F3A399A3}" type="presOf" srcId="{287EE4D1-34D9-46DC-8EB4-29B4BF420545}" destId="{908496E7-87A1-44E5-A6BB-5C4736891782}" srcOrd="0" destOrd="0" presId="urn:microsoft.com/office/officeart/2005/8/layout/hProcess9"/>
    <dgm:cxn modelId="{B9B10558-6C5F-4C33-9353-0A5ECEA34753}" type="presOf" srcId="{09EE771B-DE5E-43C2-9CF8-2AA29EAE5924}" destId="{8439AF18-D892-49AA-BEFA-4B52D02CC018}" srcOrd="0" destOrd="0" presId="urn:microsoft.com/office/officeart/2005/8/layout/hProcess9"/>
    <dgm:cxn modelId="{53868880-A306-4C19-AD66-FDCAE71910AA}" type="presOf" srcId="{F7010D22-9D69-4C0B-841A-B152B914FC37}" destId="{0E66B04E-A499-473B-A7CC-184093DA288A}" srcOrd="0" destOrd="0" presId="urn:microsoft.com/office/officeart/2005/8/layout/hProcess9"/>
    <dgm:cxn modelId="{3A8A788E-CBEE-4242-A038-2E2AEB0A3FA0}" type="presOf" srcId="{1EDA8E03-A91C-4353-9EE0-01FA23425576}" destId="{E2E86CE3-25B5-478B-89B3-145DE58AA06B}" srcOrd="0" destOrd="0" presId="urn:microsoft.com/office/officeart/2005/8/layout/hProcess9"/>
    <dgm:cxn modelId="{5A62919D-E4AF-43AD-A6F8-688C4104D5BA}" srcId="{1EDA8E03-A91C-4353-9EE0-01FA23425576}" destId="{F7010D22-9D69-4C0B-841A-B152B914FC37}" srcOrd="6" destOrd="0" parTransId="{7CAA22F1-AD23-4A0A-B970-A0D18A98A375}" sibTransId="{0C9FD5DA-BB60-4C36-A165-1759BBC0F7BA}"/>
    <dgm:cxn modelId="{B42209A1-4B5E-45B3-8DF7-72B53B60FC96}" srcId="{1EDA8E03-A91C-4353-9EE0-01FA23425576}" destId="{287EE4D1-34D9-46DC-8EB4-29B4BF420545}" srcOrd="1" destOrd="0" parTransId="{4CF5AD30-05E6-43E5-895F-AB9AB267EBAE}" sibTransId="{1C94290C-D055-4778-8DDD-7DD23DFE0C52}"/>
    <dgm:cxn modelId="{58EFC9B9-187F-47F6-B6C1-33B146A0E5C2}" srcId="{1EDA8E03-A91C-4353-9EE0-01FA23425576}" destId="{36B754FE-AC24-4B54-9CD0-41FFBDF9C1A3}" srcOrd="5" destOrd="0" parTransId="{0EA70FE8-F4F4-47C0-8514-2128648B6FBE}" sibTransId="{474AAABC-69E2-4CF9-AFEA-CC659AB280C3}"/>
    <dgm:cxn modelId="{0A1596CD-5E32-426D-B8B4-6877413CD02B}" srcId="{1EDA8E03-A91C-4353-9EE0-01FA23425576}" destId="{F4CD870F-4E31-477B-AA81-5A2EDCEA3C66}" srcOrd="4" destOrd="0" parTransId="{E44DD0A4-1DEB-45B0-97E9-0849AFA7DDE3}" sibTransId="{F37C2A2A-B4FA-4CB0-8E12-CC2551FBECE8}"/>
    <dgm:cxn modelId="{C55205D7-CAB1-49FA-AEF1-9D5607E6A28C}" type="presOf" srcId="{F4CD870F-4E31-477B-AA81-5A2EDCEA3C66}" destId="{9EF650AB-18ED-404A-B9F8-4CCEF40C593A}" srcOrd="0" destOrd="0" presId="urn:microsoft.com/office/officeart/2005/8/layout/hProcess9"/>
    <dgm:cxn modelId="{75818FE7-D3BD-4DBB-A8D2-22CEF8521299}" srcId="{1EDA8E03-A91C-4353-9EE0-01FA23425576}" destId="{F5C24CDD-E3FF-4851-8B9B-7D24E4FD1C41}" srcOrd="0" destOrd="0" parTransId="{D55A89A1-67B7-4D81-9D65-B6CD86BA0390}" sibTransId="{1DBF8D2C-A045-4215-A396-6883A53DA8BF}"/>
    <dgm:cxn modelId="{F55B4559-163E-468F-8F65-2A621E3C6491}" type="presParOf" srcId="{E2E86CE3-25B5-478B-89B3-145DE58AA06B}" destId="{B4725E4D-7CEC-47D7-AB3A-2DE3652B64E4}" srcOrd="0" destOrd="0" presId="urn:microsoft.com/office/officeart/2005/8/layout/hProcess9"/>
    <dgm:cxn modelId="{8031607D-4122-4A29-95A3-5428FEA8F8C6}" type="presParOf" srcId="{E2E86CE3-25B5-478B-89B3-145DE58AA06B}" destId="{8D546E37-07D6-47ED-9AD4-06383C11B0CD}" srcOrd="1" destOrd="0" presId="urn:microsoft.com/office/officeart/2005/8/layout/hProcess9"/>
    <dgm:cxn modelId="{F76A625B-E858-4405-B60E-E257618D46B4}" type="presParOf" srcId="{8D546E37-07D6-47ED-9AD4-06383C11B0CD}" destId="{2BBA533A-904A-4C41-B4D3-FF177BB66B25}" srcOrd="0" destOrd="0" presId="urn:microsoft.com/office/officeart/2005/8/layout/hProcess9"/>
    <dgm:cxn modelId="{6C3FAAFE-AAA9-4B3A-82BD-BA68496258FD}" type="presParOf" srcId="{8D546E37-07D6-47ED-9AD4-06383C11B0CD}" destId="{D700FC58-B0CE-45BC-A55E-A9AB84C9762D}" srcOrd="1" destOrd="0" presId="urn:microsoft.com/office/officeart/2005/8/layout/hProcess9"/>
    <dgm:cxn modelId="{16F86B4E-3DC7-4FBF-ABBB-1B1CE89BAB73}" type="presParOf" srcId="{8D546E37-07D6-47ED-9AD4-06383C11B0CD}" destId="{908496E7-87A1-44E5-A6BB-5C4736891782}" srcOrd="2" destOrd="0" presId="urn:microsoft.com/office/officeart/2005/8/layout/hProcess9"/>
    <dgm:cxn modelId="{0741311C-A441-4D86-A40E-A090A1D1AEB9}" type="presParOf" srcId="{8D546E37-07D6-47ED-9AD4-06383C11B0CD}" destId="{09F31735-13C4-44FE-AA13-45E211151901}" srcOrd="3" destOrd="0" presId="urn:microsoft.com/office/officeart/2005/8/layout/hProcess9"/>
    <dgm:cxn modelId="{09537BAA-20F0-43E5-AC8A-AFE56ABC7A2C}" type="presParOf" srcId="{8D546E37-07D6-47ED-9AD4-06383C11B0CD}" destId="{31D06DEC-89E9-44F4-93D3-5DA6DD301935}" srcOrd="4" destOrd="0" presId="urn:microsoft.com/office/officeart/2005/8/layout/hProcess9"/>
    <dgm:cxn modelId="{60D75F5E-5A16-42FF-8E69-3767E5FBF88F}" type="presParOf" srcId="{8D546E37-07D6-47ED-9AD4-06383C11B0CD}" destId="{5BC92C13-2DE2-4FB3-8052-08BC8ADE7EDC}" srcOrd="5" destOrd="0" presId="urn:microsoft.com/office/officeart/2005/8/layout/hProcess9"/>
    <dgm:cxn modelId="{B3B247B2-AF34-4843-A288-B3392BC0BB02}" type="presParOf" srcId="{8D546E37-07D6-47ED-9AD4-06383C11B0CD}" destId="{8439AF18-D892-49AA-BEFA-4B52D02CC018}" srcOrd="6" destOrd="0" presId="urn:microsoft.com/office/officeart/2005/8/layout/hProcess9"/>
    <dgm:cxn modelId="{E3F5AB71-BE74-4B6F-B36A-8B338DD874AB}" type="presParOf" srcId="{8D546E37-07D6-47ED-9AD4-06383C11B0CD}" destId="{5D8BEC37-07C0-4165-A0B2-1A5A3C607CF2}" srcOrd="7" destOrd="0" presId="urn:microsoft.com/office/officeart/2005/8/layout/hProcess9"/>
    <dgm:cxn modelId="{9EA6D324-11BC-421D-B7A1-D041A0B814E5}" type="presParOf" srcId="{8D546E37-07D6-47ED-9AD4-06383C11B0CD}" destId="{9EF650AB-18ED-404A-B9F8-4CCEF40C593A}" srcOrd="8" destOrd="0" presId="urn:microsoft.com/office/officeart/2005/8/layout/hProcess9"/>
    <dgm:cxn modelId="{FD8DA296-3430-45F8-94A6-3E0C09A2BFA1}" type="presParOf" srcId="{8D546E37-07D6-47ED-9AD4-06383C11B0CD}" destId="{B05ECCDE-CF30-4679-8E9B-230046775C90}" srcOrd="9" destOrd="0" presId="urn:microsoft.com/office/officeart/2005/8/layout/hProcess9"/>
    <dgm:cxn modelId="{8E2A7336-D1D2-4E67-9BF5-5122AB2F2A2A}" type="presParOf" srcId="{8D546E37-07D6-47ED-9AD4-06383C11B0CD}" destId="{B5BD3D43-FFA4-4C6D-8879-F545AD545021}" srcOrd="10" destOrd="0" presId="urn:microsoft.com/office/officeart/2005/8/layout/hProcess9"/>
    <dgm:cxn modelId="{5C1ECFA1-0535-4CB9-850D-174D51A99737}" type="presParOf" srcId="{8D546E37-07D6-47ED-9AD4-06383C11B0CD}" destId="{C013B393-E095-408F-86DA-15C09AE87CD9}" srcOrd="11" destOrd="0" presId="urn:microsoft.com/office/officeart/2005/8/layout/hProcess9"/>
    <dgm:cxn modelId="{0BA16633-52CE-4E9A-9A77-E529CFAA4E0F}" type="presParOf" srcId="{8D546E37-07D6-47ED-9AD4-06383C11B0CD}" destId="{0E66B04E-A499-473B-A7CC-184093DA288A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25E4D-7CEC-47D7-AB3A-2DE3652B64E4}">
      <dsp:nvSpPr>
        <dsp:cNvPr id="0" name=""/>
        <dsp:cNvSpPr/>
      </dsp:nvSpPr>
      <dsp:spPr>
        <a:xfrm>
          <a:off x="665411" y="0"/>
          <a:ext cx="7541329" cy="458326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A533A-904A-4C41-B4D3-FF177BB66B25}">
      <dsp:nvSpPr>
        <dsp:cNvPr id="0" name=""/>
        <dsp:cNvSpPr/>
      </dsp:nvSpPr>
      <dsp:spPr>
        <a:xfrm>
          <a:off x="2212" y="1374979"/>
          <a:ext cx="1201372" cy="1833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Scegliere il tema</a:t>
          </a:r>
          <a:endParaRPr lang="en-GB" sz="15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858" y="1433625"/>
        <a:ext cx="1084080" cy="1716014"/>
      </dsp:txXfrm>
    </dsp:sp>
    <dsp:sp modelId="{908496E7-87A1-44E5-A6BB-5C4736891782}">
      <dsp:nvSpPr>
        <dsp:cNvPr id="0" name=""/>
        <dsp:cNvSpPr/>
      </dsp:nvSpPr>
      <dsp:spPr>
        <a:xfrm>
          <a:off x="1279938" y="1374979"/>
          <a:ext cx="1201372" cy="1833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Comunicare il progetto</a:t>
          </a:r>
          <a:endParaRPr lang="en-GB" sz="15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38584" y="1433625"/>
        <a:ext cx="1084080" cy="1716014"/>
      </dsp:txXfrm>
    </dsp:sp>
    <dsp:sp modelId="{31D06DEC-89E9-44F4-93D3-5DA6DD301935}">
      <dsp:nvSpPr>
        <dsp:cNvPr id="0" name=""/>
        <dsp:cNvSpPr/>
      </dsp:nvSpPr>
      <dsp:spPr>
        <a:xfrm>
          <a:off x="2557664" y="1374979"/>
          <a:ext cx="1201372" cy="1833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Individuare i partecipanti</a:t>
          </a:r>
          <a:endParaRPr lang="en-GB" sz="15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6310" y="1433625"/>
        <a:ext cx="1084080" cy="1716014"/>
      </dsp:txXfrm>
    </dsp:sp>
    <dsp:sp modelId="{8439AF18-D892-49AA-BEFA-4B52D02CC018}">
      <dsp:nvSpPr>
        <dsp:cNvPr id="0" name=""/>
        <dsp:cNvSpPr/>
      </dsp:nvSpPr>
      <dsp:spPr>
        <a:xfrm>
          <a:off x="3835389" y="1374979"/>
          <a:ext cx="1201372" cy="1833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Costruire il team di facilitazione</a:t>
          </a:r>
          <a:endParaRPr lang="en-GB" sz="15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94035" y="1433625"/>
        <a:ext cx="1084080" cy="1716014"/>
      </dsp:txXfrm>
    </dsp:sp>
    <dsp:sp modelId="{9EF650AB-18ED-404A-B9F8-4CCEF40C593A}">
      <dsp:nvSpPr>
        <dsp:cNvPr id="0" name=""/>
        <dsp:cNvSpPr/>
      </dsp:nvSpPr>
      <dsp:spPr>
        <a:xfrm>
          <a:off x="5113115" y="1374979"/>
          <a:ext cx="1201372" cy="1833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Avviare il Laboratorio</a:t>
          </a:r>
          <a:endParaRPr lang="en-GB" sz="15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71761" y="1433625"/>
        <a:ext cx="1084080" cy="1716014"/>
      </dsp:txXfrm>
    </dsp:sp>
    <dsp:sp modelId="{B5BD3D43-FFA4-4C6D-8879-F545AD545021}">
      <dsp:nvSpPr>
        <dsp:cNvPr id="0" name=""/>
        <dsp:cNvSpPr/>
      </dsp:nvSpPr>
      <dsp:spPr>
        <a:xfrm>
          <a:off x="6390841" y="1374979"/>
          <a:ext cx="1201372" cy="1833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6.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Realizzare gli incontri</a:t>
          </a:r>
          <a:endParaRPr lang="en-GB" sz="15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49487" y="1433625"/>
        <a:ext cx="1084080" cy="1716014"/>
      </dsp:txXfrm>
    </dsp:sp>
    <dsp:sp modelId="{0E66B04E-A499-473B-A7CC-184093DA288A}">
      <dsp:nvSpPr>
        <dsp:cNvPr id="0" name=""/>
        <dsp:cNvSpPr/>
      </dsp:nvSpPr>
      <dsp:spPr>
        <a:xfrm>
          <a:off x="7668567" y="1374979"/>
          <a:ext cx="1201372" cy="1833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7.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>
              <a:latin typeface="Calibri" panose="020F0502020204030204" pitchFamily="34" charset="0"/>
              <a:cs typeface="Calibri" panose="020F0502020204030204" pitchFamily="34" charset="0"/>
            </a:rPr>
            <a:t>Valorizzare i risultati.</a:t>
          </a:r>
          <a:endParaRPr lang="en-GB" sz="1500" b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27213" y="1433625"/>
        <a:ext cx="1084080" cy="1716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21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9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66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26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757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77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58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16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50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12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68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67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93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25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65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2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E947-95A9-4D4B-9911-F8AF06FF5071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0E672A-9328-47CE-AE40-9F3880E97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48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3B423E-D3E8-49D2-BB97-9333473CCC7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67" y="6293907"/>
            <a:ext cx="3325187" cy="423961"/>
          </a:xfrm>
          <a:prstGeom prst="rect">
            <a:avLst/>
          </a:prstGeom>
          <a:noFill/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473FA31-641A-4CAA-B717-A58F8BE682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6" y="1037230"/>
            <a:ext cx="6796585" cy="4244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53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D4A5BCC-65A3-408F-8370-8536D7E1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PRESENTAZIONE E OBIETTIVI</a:t>
            </a:r>
          </a:p>
        </p:txBody>
      </p:sp>
      <p:sp>
        <p:nvSpPr>
          <p:cNvPr id="22" name="CasellaDiTesto 1">
            <a:extLst>
              <a:ext uri="{FF2B5EF4-FFF2-40B4-BE49-F238E27FC236}">
                <a16:creationId xmlns:a16="http://schemas.microsoft.com/office/drawing/2014/main" id="{08EC3583-9A19-4F99-A64F-8B017ABF019E}"/>
              </a:ext>
            </a:extLst>
          </p:cNvPr>
          <p:cNvSpPr txBox="1"/>
          <p:nvPr/>
        </p:nvSpPr>
        <p:spPr>
          <a:xfrm>
            <a:off x="5209563" y="2160589"/>
            <a:ext cx="6418145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Smart LAB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rappresentano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l’evoluzione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modello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Circoli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ascolto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organizzativo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rientrano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nel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percorso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“Per…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corsi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benessere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realizzato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azione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congiunta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dalla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Consigliera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fiducia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dell’Istituto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nazionale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fisica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nucleare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 dal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Comitato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unico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garanzia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dell’Istituto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L’obiettivo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è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diffondere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tutte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sedi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INFN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nuove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modalità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lavoro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coinvolgano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maggiormente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dipendenti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nell’elaborazione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proposte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sviluppo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dell’organizzazione</a:t>
            </a:r>
            <a:r>
              <a: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 descr="Carta, Disordinato, Note, Astratto">
            <a:extLst>
              <a:ext uri="{FF2B5EF4-FFF2-40B4-BE49-F238E27FC236}">
                <a16:creationId xmlns:a16="http://schemas.microsoft.com/office/drawing/2014/main" id="{F50AFE41-1A4D-44EB-A36F-4C2651747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30853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767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D4A5BCC-65A3-408F-8370-8536D7E1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618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APPROCCIO</a:t>
            </a:r>
          </a:p>
        </p:txBody>
      </p:sp>
      <p:sp>
        <p:nvSpPr>
          <p:cNvPr id="33" name="CasellaDiTesto 1">
            <a:extLst>
              <a:ext uri="{FF2B5EF4-FFF2-40B4-BE49-F238E27FC236}">
                <a16:creationId xmlns:a16="http://schemas.microsoft.com/office/drawing/2014/main" id="{C6873912-854D-4DAA-A293-0C1108838049}"/>
              </a:ext>
            </a:extLst>
          </p:cNvPr>
          <p:cNvSpPr txBox="1"/>
          <p:nvPr/>
        </p:nvSpPr>
        <p:spPr>
          <a:xfrm>
            <a:off x="581800" y="1542197"/>
            <a:ext cx="8596668" cy="221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200" dirty="0">
                <a:solidFill>
                  <a:srgbClr val="002060"/>
                </a:solidFill>
              </a:rPr>
              <a:t>Il progetto SMART LAB mette le </a:t>
            </a:r>
            <a:r>
              <a:rPr lang="it-IT" sz="2200" b="1" dirty="0">
                <a:solidFill>
                  <a:srgbClr val="002060"/>
                </a:solidFill>
              </a:rPr>
              <a:t>persone al centro dei processi di sviluppo organizzativo</a:t>
            </a:r>
            <a:r>
              <a:rPr lang="it-IT" sz="2200" dirty="0">
                <a:solidFill>
                  <a:srgbClr val="002060"/>
                </a:solidFill>
              </a:rPr>
              <a:t>, cercando di valorizzarne potenzialità e competenze. </a:t>
            </a:r>
          </a:p>
          <a:p>
            <a:endParaRPr lang="it-IT" sz="2200" dirty="0"/>
          </a:p>
          <a:p>
            <a:r>
              <a:rPr lang="it-IT" sz="2200" dirty="0">
                <a:solidFill>
                  <a:srgbClr val="C00000"/>
                </a:solidFill>
              </a:rPr>
              <a:t>Le parole chiave del progetto sono:</a:t>
            </a:r>
          </a:p>
          <a:p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6DD4300-7DF0-4D75-9B30-10D2CD93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90E672A-9328-47CE-AE40-9F3880E971FC}" type="slidenum">
              <a:rPr lang="en-US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1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9A5FCEF-722E-4B5A-9ACC-20615CD863FD}"/>
              </a:ext>
            </a:extLst>
          </p:cNvPr>
          <p:cNvSpPr/>
          <p:nvPr/>
        </p:nvSpPr>
        <p:spPr>
          <a:xfrm>
            <a:off x="996287" y="3452883"/>
            <a:ext cx="2169994" cy="968991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solidFill>
                  <a:srgbClr val="C49500"/>
                </a:solidFill>
              </a:rPr>
              <a:t>S</a:t>
            </a:r>
            <a:r>
              <a:rPr lang="it-IT" dirty="0">
                <a:solidFill>
                  <a:srgbClr val="002060"/>
                </a:solidFill>
              </a:rPr>
              <a:t>oluzioni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480668F-A441-445B-880D-837EE7E4E889}"/>
              </a:ext>
            </a:extLst>
          </p:cNvPr>
          <p:cNvSpPr/>
          <p:nvPr/>
        </p:nvSpPr>
        <p:spPr>
          <a:xfrm>
            <a:off x="3795137" y="3402820"/>
            <a:ext cx="2169994" cy="968991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solidFill>
                  <a:srgbClr val="C49500"/>
                </a:solidFill>
              </a:rPr>
              <a:t>M</a:t>
            </a:r>
            <a:r>
              <a:rPr lang="it-IT" dirty="0">
                <a:solidFill>
                  <a:srgbClr val="002060"/>
                </a:solidFill>
              </a:rPr>
              <a:t>iglioramento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55AFC3D-9AC5-4F0A-B8EE-896DCAA67F64}"/>
              </a:ext>
            </a:extLst>
          </p:cNvPr>
          <p:cNvSpPr/>
          <p:nvPr/>
        </p:nvSpPr>
        <p:spPr>
          <a:xfrm>
            <a:off x="6593987" y="3402820"/>
            <a:ext cx="2169994" cy="968991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solidFill>
                  <a:srgbClr val="C49500"/>
                </a:solidFill>
              </a:rPr>
              <a:t>A</a:t>
            </a:r>
            <a:r>
              <a:rPr lang="it-IT" dirty="0">
                <a:solidFill>
                  <a:srgbClr val="002060"/>
                </a:solidFill>
              </a:rPr>
              <a:t>ttività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8D158F9F-261B-4EFC-BF08-CAC04AA0A5FD}"/>
              </a:ext>
            </a:extLst>
          </p:cNvPr>
          <p:cNvSpPr/>
          <p:nvPr/>
        </p:nvSpPr>
        <p:spPr>
          <a:xfrm>
            <a:off x="2572785" y="4694828"/>
            <a:ext cx="2169994" cy="968991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solidFill>
                  <a:srgbClr val="C49500"/>
                </a:solidFill>
              </a:rPr>
              <a:t>R</a:t>
            </a:r>
            <a:r>
              <a:rPr lang="it-IT" dirty="0">
                <a:solidFill>
                  <a:srgbClr val="002060"/>
                </a:solidFill>
              </a:rPr>
              <a:t>elazioni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F21B71D6-078A-45F2-9287-A8E50B945D1D}"/>
              </a:ext>
            </a:extLst>
          </p:cNvPr>
          <p:cNvSpPr/>
          <p:nvPr/>
        </p:nvSpPr>
        <p:spPr>
          <a:xfrm>
            <a:off x="5508990" y="4665236"/>
            <a:ext cx="2169994" cy="968991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solidFill>
                  <a:srgbClr val="C49500"/>
                </a:solidFill>
              </a:rPr>
              <a:t>T</a:t>
            </a:r>
            <a:r>
              <a:rPr lang="it-IT" dirty="0">
                <a:solidFill>
                  <a:srgbClr val="002060"/>
                </a:solidFill>
              </a:rPr>
              <a:t>eam</a:t>
            </a:r>
          </a:p>
        </p:txBody>
      </p:sp>
    </p:spTree>
    <p:extLst>
      <p:ext uri="{BB962C8B-B14F-4D97-AF65-F5344CB8AC3E}">
        <p14:creationId xmlns:p14="http://schemas.microsoft.com/office/powerpoint/2010/main" val="384224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7">
            <a:extLst>
              <a:ext uri="{FF2B5EF4-FFF2-40B4-BE49-F238E27FC236}">
                <a16:creationId xmlns:a16="http://schemas.microsoft.com/office/drawing/2014/main" id="{1226E703-C750-4E3E-AD99-4D498F2A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IL MODELLO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873912-854D-4DAA-A293-0C1108838049}"/>
              </a:ext>
            </a:extLst>
          </p:cNvPr>
          <p:cNvSpPr txBox="1"/>
          <p:nvPr/>
        </p:nvSpPr>
        <p:spPr>
          <a:xfrm>
            <a:off x="5209563" y="2160589"/>
            <a:ext cx="62080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Smart Lab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sono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luogo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 un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metodo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incontro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 cui le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persone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hanno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l’occasione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condividere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esperienze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analisi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ipotesi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miglioramento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progetti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sviluppo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capaci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far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aumentare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livello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partecipazione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favorire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sviluppo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una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nuova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visione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relazionale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lavoro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concorrendo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processo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sviluppo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organizzativo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delle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singole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sedi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tratta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spazio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 cui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costruiscono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maniera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partecipata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proposte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concrete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miglioramento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organizzativo</a:t>
            </a:r>
            <a:endPara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3CA22C-72C6-4548-9378-E4376F2AA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4" r="63699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BAAA083F-BA99-4353-9108-65F759FD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90E672A-9328-47CE-AE40-9F3880E971FC}" type="slidenum">
              <a:rPr lang="en-US" sz="9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4</a:t>
            </a:fld>
            <a:endParaRPr lang="en-US" sz="900" b="1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1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163D07E-72F4-4A49-90C9-7E20C824F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7" r="-2" b="12394"/>
          <a:stretch/>
        </p:blipFill>
        <p:spPr>
          <a:xfrm>
            <a:off x="6796216" y="-1"/>
            <a:ext cx="5395784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9" name="Titolo 7">
            <a:extLst>
              <a:ext uri="{FF2B5EF4-FFF2-40B4-BE49-F238E27FC236}">
                <a16:creationId xmlns:a16="http://schemas.microsoft.com/office/drawing/2014/main" id="{1226E703-C750-4E3E-AD99-4D498F2A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COME FUNZIONANO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873912-854D-4DAA-A293-0C1108838049}"/>
              </a:ext>
            </a:extLst>
          </p:cNvPr>
          <p:cNvSpPr txBox="1"/>
          <p:nvPr/>
        </p:nvSpPr>
        <p:spPr>
          <a:xfrm>
            <a:off x="677334" y="2160589"/>
            <a:ext cx="6576082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Laboratorio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è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composto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persone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(da 6 a 8)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che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lavorano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 una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sede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INFN. 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partecipanti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impegnano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prender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parte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tutti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incontri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previsti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dal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percorso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Gli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incontri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sono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tutto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5, con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durata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variabile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da 1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alle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3 ore 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seconda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tema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riferimento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Ogni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incontro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ha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delle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finalità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specifiche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obiettivi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raggiungere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degli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output da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realizzare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Un team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facilitazione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scelto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tra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dipendenti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sede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è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incaricato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accompagnare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Laboratorio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questo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percorso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Il team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occuperà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conduzione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delle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riunioni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BAAA083F-BA99-4353-9108-65F759FD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90E672A-9328-47CE-AE40-9F3880E971FC}" type="slidenum">
              <a:rPr lang="en-US" sz="9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5</a:t>
            </a:fld>
            <a:endParaRPr lang="en-US" sz="900" b="1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818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7">
            <a:extLst>
              <a:ext uri="{FF2B5EF4-FFF2-40B4-BE49-F238E27FC236}">
                <a16:creationId xmlns:a16="http://schemas.microsoft.com/office/drawing/2014/main" id="{1226E703-C750-4E3E-AD99-4D498F2A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/>
              <a:t>LE FASI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7AE854B-17F8-4F95-9576-F378B8315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2" r="25698" b="-2"/>
          <a:stretch/>
        </p:blipFill>
        <p:spPr>
          <a:xfrm>
            <a:off x="20" y="-1"/>
            <a:ext cx="3349985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BAAA083F-BA99-4353-9108-65F759FD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90E672A-9328-47CE-AE40-9F3880E971FC}" type="slidenum">
              <a:rPr lang="it-IT" sz="900" b="1" smtClean="0">
                <a:latin typeface="Bookman Old Style" panose="02050604050505020204" pitchFamily="18" charset="0"/>
              </a:rPr>
              <a:pPr>
                <a:spcAft>
                  <a:spcPts val="600"/>
                </a:spcAft>
              </a:pPr>
              <a:t>6</a:t>
            </a:fld>
            <a:endParaRPr lang="it-IT" sz="900" b="1">
              <a:latin typeface="Bookman Old Style" panose="02050604050505020204" pitchFamily="18" charset="0"/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1853F6F7-11D9-423E-A3BC-1E588A3D3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29207"/>
              </p:ext>
            </p:extLst>
          </p:nvPr>
        </p:nvGraphicFramePr>
        <p:xfrm>
          <a:off x="3175687" y="1458097"/>
          <a:ext cx="8872152" cy="458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9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BAAA083F-BA99-4353-9108-65F759FD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672A-9328-47CE-AE40-9F3880E971FC}" type="slidenum">
              <a:rPr lang="it-IT" sz="10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7</a:t>
            </a:fld>
            <a:endParaRPr lang="it-IT" sz="1000" b="1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1226E703-C750-4E3E-AD99-4D498F2A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191203" cy="618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..AT A GLANCE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5809695-236F-4733-86E7-AA43EBCA7730}"/>
              </a:ext>
            </a:extLst>
          </p:cNvPr>
          <p:cNvSpPr/>
          <p:nvPr/>
        </p:nvSpPr>
        <p:spPr>
          <a:xfrm>
            <a:off x="852255" y="1369379"/>
            <a:ext cx="2716567" cy="2288221"/>
          </a:xfrm>
          <a:prstGeom prst="ellipse">
            <a:avLst/>
          </a:prstGeom>
          <a:solidFill>
            <a:srgbClr val="002060"/>
          </a:solidFill>
          <a:effectLst>
            <a:outerShdw blurRad="38100" dist="254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1 </a:t>
            </a:r>
          </a:p>
          <a:p>
            <a:pPr algn="ctr"/>
            <a:r>
              <a:rPr lang="it-IT" sz="3200" dirty="0"/>
              <a:t>TEMA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2A70069-2A0C-4384-AFF4-9E9CB4344634}"/>
              </a:ext>
            </a:extLst>
          </p:cNvPr>
          <p:cNvSpPr/>
          <p:nvPr/>
        </p:nvSpPr>
        <p:spPr>
          <a:xfrm>
            <a:off x="3863265" y="1369379"/>
            <a:ext cx="2716567" cy="2288221"/>
          </a:xfrm>
          <a:prstGeom prst="ellipse">
            <a:avLst/>
          </a:prstGeom>
          <a:solidFill>
            <a:srgbClr val="002060"/>
          </a:solidFill>
          <a:effectLst>
            <a:outerShdw blurRad="38100" dist="254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5 INCONTRI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0694BB6-5933-4B71-8339-9DEABF1F3609}"/>
              </a:ext>
            </a:extLst>
          </p:cNvPr>
          <p:cNvSpPr/>
          <p:nvPr/>
        </p:nvSpPr>
        <p:spPr>
          <a:xfrm>
            <a:off x="6874275" y="1344965"/>
            <a:ext cx="2716567" cy="2288221"/>
          </a:xfrm>
          <a:prstGeom prst="ellipse">
            <a:avLst/>
          </a:prstGeom>
          <a:solidFill>
            <a:srgbClr val="002060"/>
          </a:solidFill>
          <a:effectLst>
            <a:outerShdw blurRad="38100" dist="254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2/3 </a:t>
            </a:r>
          </a:p>
          <a:p>
            <a:pPr algn="ctr"/>
            <a:r>
              <a:rPr lang="it-IT" sz="3200" dirty="0"/>
              <a:t>TEAM </a:t>
            </a:r>
            <a:r>
              <a:rPr lang="it-IT" sz="1400" dirty="0"/>
              <a:t>FACILTIAZIONE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C59D0EC-C80F-4735-8467-33FA8BD2EF0D}"/>
              </a:ext>
            </a:extLst>
          </p:cNvPr>
          <p:cNvSpPr/>
          <p:nvPr/>
        </p:nvSpPr>
        <p:spPr>
          <a:xfrm>
            <a:off x="1395270" y="3657600"/>
            <a:ext cx="2716567" cy="2288221"/>
          </a:xfrm>
          <a:prstGeom prst="ellipse">
            <a:avLst/>
          </a:prstGeom>
          <a:solidFill>
            <a:srgbClr val="002060"/>
          </a:solidFill>
          <a:effectLst>
            <a:outerShdw blurRad="38100" dist="254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6/8 </a:t>
            </a:r>
          </a:p>
          <a:p>
            <a:pPr algn="ctr"/>
            <a:r>
              <a:rPr lang="it-IT" sz="3200" dirty="0"/>
              <a:t>PERSONE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A6D5E4C-F316-4358-B917-AA7B6B681456}"/>
              </a:ext>
            </a:extLst>
          </p:cNvPr>
          <p:cNvSpPr/>
          <p:nvPr/>
        </p:nvSpPr>
        <p:spPr>
          <a:xfrm>
            <a:off x="4226168" y="3633186"/>
            <a:ext cx="2716567" cy="2288221"/>
          </a:xfrm>
          <a:prstGeom prst="ellipse">
            <a:avLst/>
          </a:prstGeom>
          <a:solidFill>
            <a:srgbClr val="002060"/>
          </a:solidFill>
          <a:effectLst>
            <a:outerShdw blurRad="38100" dist="254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1 </a:t>
            </a:r>
          </a:p>
          <a:p>
            <a:pPr algn="ctr"/>
            <a:r>
              <a:rPr lang="it-IT" sz="2800" dirty="0"/>
              <a:t>INCONTRO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B4EF5DE-D22F-40B1-B45C-91405A58C3AF}"/>
              </a:ext>
            </a:extLst>
          </p:cNvPr>
          <p:cNvSpPr/>
          <p:nvPr/>
        </p:nvSpPr>
        <p:spPr>
          <a:xfrm>
            <a:off x="7168718" y="3633185"/>
            <a:ext cx="2716567" cy="2288221"/>
          </a:xfrm>
          <a:prstGeom prst="ellipse">
            <a:avLst/>
          </a:prstGeom>
          <a:solidFill>
            <a:srgbClr val="002060"/>
          </a:solidFill>
          <a:effectLst>
            <a:outerShdw blurRad="38100" dist="254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1 </a:t>
            </a:r>
          </a:p>
          <a:p>
            <a:pPr algn="ctr"/>
            <a:r>
              <a:rPr lang="it-IT" sz="2800" dirty="0"/>
              <a:t>PIANO </a:t>
            </a:r>
            <a:r>
              <a:rPr lang="it-IT" dirty="0"/>
              <a:t>MIGLIORAMENTO</a:t>
            </a:r>
          </a:p>
        </p:txBody>
      </p:sp>
    </p:spTree>
    <p:extLst>
      <p:ext uri="{BB962C8B-B14F-4D97-AF65-F5344CB8AC3E}">
        <p14:creationId xmlns:p14="http://schemas.microsoft.com/office/powerpoint/2010/main" val="59792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CC733CB-B27E-4A22-B15B-D69745D83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47923"/>
              </p:ext>
            </p:extLst>
          </p:nvPr>
        </p:nvGraphicFramePr>
        <p:xfrm>
          <a:off x="457084" y="418760"/>
          <a:ext cx="8937719" cy="6266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8272">
                  <a:extLst>
                    <a:ext uri="{9D8B030D-6E8A-4147-A177-3AD203B41FA5}">
                      <a16:colId xmlns:a16="http://schemas.microsoft.com/office/drawing/2014/main" val="1655412606"/>
                    </a:ext>
                  </a:extLst>
                </a:gridCol>
                <a:gridCol w="618272">
                  <a:extLst>
                    <a:ext uri="{9D8B030D-6E8A-4147-A177-3AD203B41FA5}">
                      <a16:colId xmlns:a16="http://schemas.microsoft.com/office/drawing/2014/main" val="3469048906"/>
                    </a:ext>
                  </a:extLst>
                </a:gridCol>
                <a:gridCol w="618272">
                  <a:extLst>
                    <a:ext uri="{9D8B030D-6E8A-4147-A177-3AD203B41FA5}">
                      <a16:colId xmlns:a16="http://schemas.microsoft.com/office/drawing/2014/main" val="2563017636"/>
                    </a:ext>
                  </a:extLst>
                </a:gridCol>
                <a:gridCol w="618272">
                  <a:extLst>
                    <a:ext uri="{9D8B030D-6E8A-4147-A177-3AD203B41FA5}">
                      <a16:colId xmlns:a16="http://schemas.microsoft.com/office/drawing/2014/main" val="3135737705"/>
                    </a:ext>
                  </a:extLst>
                </a:gridCol>
                <a:gridCol w="621845">
                  <a:extLst>
                    <a:ext uri="{9D8B030D-6E8A-4147-A177-3AD203B41FA5}">
                      <a16:colId xmlns:a16="http://schemas.microsoft.com/office/drawing/2014/main" val="3383121046"/>
                    </a:ext>
                  </a:extLst>
                </a:gridCol>
                <a:gridCol w="618272">
                  <a:extLst>
                    <a:ext uri="{9D8B030D-6E8A-4147-A177-3AD203B41FA5}">
                      <a16:colId xmlns:a16="http://schemas.microsoft.com/office/drawing/2014/main" val="3162951036"/>
                    </a:ext>
                  </a:extLst>
                </a:gridCol>
                <a:gridCol w="618272">
                  <a:extLst>
                    <a:ext uri="{9D8B030D-6E8A-4147-A177-3AD203B41FA5}">
                      <a16:colId xmlns:a16="http://schemas.microsoft.com/office/drawing/2014/main" val="482453726"/>
                    </a:ext>
                  </a:extLst>
                </a:gridCol>
                <a:gridCol w="618272">
                  <a:extLst>
                    <a:ext uri="{9D8B030D-6E8A-4147-A177-3AD203B41FA5}">
                      <a16:colId xmlns:a16="http://schemas.microsoft.com/office/drawing/2014/main" val="4224877454"/>
                    </a:ext>
                  </a:extLst>
                </a:gridCol>
                <a:gridCol w="621427">
                  <a:extLst>
                    <a:ext uri="{9D8B030D-6E8A-4147-A177-3AD203B41FA5}">
                      <a16:colId xmlns:a16="http://schemas.microsoft.com/office/drawing/2014/main" val="4141748241"/>
                    </a:ext>
                  </a:extLst>
                </a:gridCol>
                <a:gridCol w="620058">
                  <a:extLst>
                    <a:ext uri="{9D8B030D-6E8A-4147-A177-3AD203B41FA5}">
                      <a16:colId xmlns:a16="http://schemas.microsoft.com/office/drawing/2014/main" val="3970298449"/>
                    </a:ext>
                  </a:extLst>
                </a:gridCol>
                <a:gridCol w="616485">
                  <a:extLst>
                    <a:ext uri="{9D8B030D-6E8A-4147-A177-3AD203B41FA5}">
                      <a16:colId xmlns:a16="http://schemas.microsoft.com/office/drawing/2014/main" val="4078074126"/>
                    </a:ext>
                  </a:extLst>
                </a:gridCol>
              </a:tblGrid>
              <a:tr h="22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2019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2020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074534"/>
                  </a:ext>
                </a:extLst>
              </a:tr>
              <a:tr h="228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Settembre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Ottobre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Novembre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Dicembre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Gennaio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Febbraio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Marzo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Aprile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Maggio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Giugno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extLst>
                  <a:ext uri="{0D108BD9-81ED-4DB2-BD59-A6C34878D82A}">
                    <a16:rowId xmlns:a16="http://schemas.microsoft.com/office/drawing/2014/main" val="2899572018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Presentazione dell’iniziativa ai Direttori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extLst>
                  <a:ext uri="{0D108BD9-81ED-4DB2-BD59-A6C34878D82A}">
                    <a16:rowId xmlns:a16="http://schemas.microsoft.com/office/drawing/2014/main" val="2946094530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Costituzione team facilitazione e SMART LAB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extLst>
                  <a:ext uri="{0D108BD9-81ED-4DB2-BD59-A6C34878D82A}">
                    <a16:rowId xmlns:a16="http://schemas.microsoft.com/office/drawing/2014/main" val="1093285609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Presentazione modello nelle sezioni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extLst>
                  <a:ext uri="{0D108BD9-81ED-4DB2-BD59-A6C34878D82A}">
                    <a16:rowId xmlns:a16="http://schemas.microsoft.com/office/drawing/2014/main" val="3066898089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1° Incontro di formazione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extLst>
                  <a:ext uri="{0D108BD9-81ED-4DB2-BD59-A6C34878D82A}">
                    <a16:rowId xmlns:a16="http://schemas.microsoft.com/office/drawing/2014/main" val="3156840702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Supporto operativo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35997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Incontri nelle sedi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extLst>
                  <a:ext uri="{0D108BD9-81ED-4DB2-BD59-A6C34878D82A}">
                    <a16:rowId xmlns:a16="http://schemas.microsoft.com/office/drawing/2014/main" val="2921978626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2° Incontro di formazione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extLst>
                  <a:ext uri="{0D108BD9-81ED-4DB2-BD59-A6C34878D82A}">
                    <a16:rowId xmlns:a16="http://schemas.microsoft.com/office/drawing/2014/main" val="373542741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Valutazione dei partecipanti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extLst>
                  <a:ext uri="{0D108BD9-81ED-4DB2-BD59-A6C34878D82A}">
                    <a16:rowId xmlns:a16="http://schemas.microsoft.com/office/drawing/2014/main" val="2868368832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Workshop conclusivo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32" marR="5433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8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72081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401</Words>
  <Application>Microsoft Office PowerPoint</Application>
  <PresentationFormat>Widescreen</PresentationFormat>
  <Paragraphs>168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Trebuchet MS</vt:lpstr>
      <vt:lpstr>Wingdings 3</vt:lpstr>
      <vt:lpstr>Sfaccettatura</vt:lpstr>
      <vt:lpstr>Presentazione standard di PowerPoint</vt:lpstr>
      <vt:lpstr>PRESENTAZIONE E OBIETTIVI</vt:lpstr>
      <vt:lpstr>APPROCCIO</vt:lpstr>
      <vt:lpstr>IL MODELLO</vt:lpstr>
      <vt:lpstr>COME FUNZIONANO</vt:lpstr>
      <vt:lpstr>LE FASI</vt:lpstr>
      <vt:lpstr>..AT A GLANCE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Minchillo</dc:creator>
  <cp:lastModifiedBy>Francesco Minchillo</cp:lastModifiedBy>
  <cp:revision>2</cp:revision>
  <dcterms:created xsi:type="dcterms:W3CDTF">2019-10-22T07:43:28Z</dcterms:created>
  <dcterms:modified xsi:type="dcterms:W3CDTF">2019-10-22T07:46:33Z</dcterms:modified>
</cp:coreProperties>
</file>