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30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9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656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E947-95A9-4D4B-9911-F8AF06FF5071}" type="datetimeFigureOut">
              <a:rPr lang="it-IT" smtClean="0"/>
              <a:t>22/11/19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672A-9328-47CE-AE40-9F3880E971F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3217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E947-95A9-4D4B-9911-F8AF06FF5071}" type="datetimeFigureOut">
              <a:rPr lang="it-IT" smtClean="0"/>
              <a:t>22/11/19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672A-9328-47CE-AE40-9F3880E971F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8919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E947-95A9-4D4B-9911-F8AF06FF5071}" type="datetimeFigureOut">
              <a:rPr lang="it-IT" smtClean="0"/>
              <a:t>22/11/19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672A-9328-47CE-AE40-9F3880E971FC}" type="slidenum">
              <a:rPr lang="it-IT" smtClean="0"/>
              <a:t>‹#›</a:t>
            </a:fld>
            <a:endParaRPr lang="it-I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356645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E947-95A9-4D4B-9911-F8AF06FF5071}" type="datetimeFigureOut">
              <a:rPr lang="it-IT" smtClean="0"/>
              <a:t>22/11/19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672A-9328-47CE-AE40-9F3880E971F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8268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E947-95A9-4D4B-9911-F8AF06FF5071}" type="datetimeFigureOut">
              <a:rPr lang="it-IT" smtClean="0"/>
              <a:t>22/11/19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672A-9328-47CE-AE40-9F3880E971FC}" type="slidenum">
              <a:rPr lang="it-IT" smtClean="0"/>
              <a:t>‹#›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267575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E947-95A9-4D4B-9911-F8AF06FF5071}" type="datetimeFigureOut">
              <a:rPr lang="it-IT" smtClean="0"/>
              <a:t>22/11/19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672A-9328-47CE-AE40-9F3880E971F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97724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E947-95A9-4D4B-9911-F8AF06FF5071}" type="datetimeFigureOut">
              <a:rPr lang="it-IT" smtClean="0"/>
              <a:t>22/11/19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672A-9328-47CE-AE40-9F3880E971F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35817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E947-95A9-4D4B-9911-F8AF06FF5071}" type="datetimeFigureOut">
              <a:rPr lang="it-IT" smtClean="0"/>
              <a:t>22/11/19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672A-9328-47CE-AE40-9F3880E971F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4160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E947-95A9-4D4B-9911-F8AF06FF5071}" type="datetimeFigureOut">
              <a:rPr lang="it-IT" smtClean="0"/>
              <a:t>22/11/19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672A-9328-47CE-AE40-9F3880E971F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4508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E947-95A9-4D4B-9911-F8AF06FF5071}" type="datetimeFigureOut">
              <a:rPr lang="it-IT" smtClean="0"/>
              <a:t>22/11/19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672A-9328-47CE-AE40-9F3880E971F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3123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E947-95A9-4D4B-9911-F8AF06FF5071}" type="datetimeFigureOut">
              <a:rPr lang="it-IT" smtClean="0"/>
              <a:t>22/11/19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672A-9328-47CE-AE40-9F3880E971F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2682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E947-95A9-4D4B-9911-F8AF06FF5071}" type="datetimeFigureOut">
              <a:rPr lang="it-IT" smtClean="0"/>
              <a:t>22/11/19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672A-9328-47CE-AE40-9F3880E971F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7679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E947-95A9-4D4B-9911-F8AF06FF5071}" type="datetimeFigureOut">
              <a:rPr lang="it-IT" smtClean="0"/>
              <a:t>22/11/19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672A-9328-47CE-AE40-9F3880E971F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8931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E947-95A9-4D4B-9911-F8AF06FF5071}" type="datetimeFigureOut">
              <a:rPr lang="it-IT" smtClean="0"/>
              <a:t>22/11/19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672A-9328-47CE-AE40-9F3880E971F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5256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E947-95A9-4D4B-9911-F8AF06FF5071}" type="datetimeFigureOut">
              <a:rPr lang="it-IT" smtClean="0"/>
              <a:t>22/11/19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672A-9328-47CE-AE40-9F3880E971F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9659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E947-95A9-4D4B-9911-F8AF06FF5071}" type="datetimeFigureOut">
              <a:rPr lang="it-IT" smtClean="0"/>
              <a:t>22/11/19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672A-9328-47CE-AE40-9F3880E971F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127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3E947-95A9-4D4B-9911-F8AF06FF5071}" type="datetimeFigureOut">
              <a:rPr lang="it-IT" smtClean="0"/>
              <a:t>22/11/19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90E672A-9328-47CE-AE40-9F3880E971F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3487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Tema</a:t>
            </a:r>
            <a:r>
              <a:rPr lang="en-US" dirty="0"/>
              <a:t>: </a:t>
            </a:r>
            <a:r>
              <a:rPr lang="en-US" dirty="0" err="1"/>
              <a:t>valorizzazione</a:t>
            </a:r>
            <a:r>
              <a:rPr lang="en-US" dirty="0"/>
              <a:t> e </a:t>
            </a:r>
            <a:r>
              <a:rPr lang="en-US" dirty="0" err="1"/>
              <a:t>pubblicizzazione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attivita</a:t>
            </a:r>
            <a:r>
              <a:rPr lang="en-US" dirty="0"/>
              <a:t>’ </a:t>
            </a:r>
            <a:r>
              <a:rPr lang="en-US" dirty="0" err="1"/>
              <a:t>scientifica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nostra </a:t>
            </a:r>
            <a:r>
              <a:rPr lang="en-US" dirty="0" err="1"/>
              <a:t>sezione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Come migliorare la </a:t>
            </a:r>
            <a:r>
              <a:rPr lang="it-IT" dirty="0" err="1"/>
              <a:t>visibilita’</a:t>
            </a:r>
            <a:r>
              <a:rPr lang="it-IT" dirty="0"/>
              <a:t> della nostra sezione a livello di comunicazione scientifica: analisi dei punti di forza ed i punti di debolezza</a:t>
            </a:r>
          </a:p>
          <a:p>
            <a:r>
              <a:rPr lang="it-IT" b="1" dirty="0">
                <a:solidFill>
                  <a:srgbClr val="FF0000"/>
                </a:solidFill>
              </a:rPr>
              <a:t>Incontro con la Consigliera di Fiducia e gli organizzatori il 22 Novembre 2019 ore 14</a:t>
            </a:r>
          </a:p>
          <a:p>
            <a:r>
              <a:rPr lang="it-IT" dirty="0"/>
              <a:t>Gruppo di lavoro: Coordinatori (facilitatori): S. </a:t>
            </a:r>
            <a:r>
              <a:rPr lang="it-IT" dirty="0" err="1"/>
              <a:t>Miozzi</a:t>
            </a:r>
            <a:r>
              <a:rPr lang="it-IT" dirty="0"/>
              <a:t>, C. De </a:t>
            </a:r>
            <a:r>
              <a:rPr lang="it-IT" dirty="0" err="1"/>
              <a:t>Santis</a:t>
            </a:r>
            <a:r>
              <a:rPr lang="it-IT" dirty="0"/>
              <a:t>, </a:t>
            </a:r>
            <a:r>
              <a:rPr lang="it-IT" dirty="0" err="1"/>
              <a:t>F</a:t>
            </a:r>
            <a:r>
              <a:rPr lang="it-IT" dirty="0"/>
              <a:t>. Zani, </a:t>
            </a:r>
            <a:r>
              <a:rPr lang="it-IT" dirty="0" err="1"/>
              <a:t>F</a:t>
            </a:r>
            <a:r>
              <a:rPr lang="it-IT" dirty="0"/>
              <a:t>. </a:t>
            </a:r>
            <a:r>
              <a:rPr lang="it-IT" dirty="0" err="1"/>
              <a:t>Morales</a:t>
            </a:r>
            <a:r>
              <a:rPr lang="it-IT" dirty="0"/>
              <a:t> (riunione 9 e 10 gennaio in Presidenza)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Gruppo di lavoro: M. </a:t>
            </a:r>
            <a:r>
              <a:rPr lang="it-IT" dirty="0" err="1"/>
              <a:t>Vanadia</a:t>
            </a:r>
            <a:r>
              <a:rPr lang="it-IT" dirty="0"/>
              <a:t>, V. Formato, V. Di Felice, D. </a:t>
            </a:r>
            <a:r>
              <a:rPr lang="it-IT" dirty="0" err="1"/>
              <a:t>Gasparini</a:t>
            </a:r>
            <a:r>
              <a:rPr lang="it-IT" dirty="0"/>
              <a:t>, S. D’Antonio, </a:t>
            </a:r>
            <a:r>
              <a:rPr lang="it-IT" dirty="0" err="1"/>
              <a:t>R</a:t>
            </a:r>
            <a:r>
              <a:rPr lang="it-IT" dirty="0"/>
              <a:t>. Ammendola, </a:t>
            </a:r>
            <a:r>
              <a:rPr lang="it-IT" dirty="0" err="1"/>
              <a:t>R.Sparvoli</a:t>
            </a:r>
            <a:r>
              <a:rPr lang="it-IT" dirty="0"/>
              <a:t>, P. </a:t>
            </a:r>
            <a:r>
              <a:rPr lang="it-IT" dirty="0" err="1"/>
              <a:t>Camarri</a:t>
            </a:r>
            <a:r>
              <a:rPr lang="it-IT" dirty="0"/>
              <a:t>.</a:t>
            </a:r>
          </a:p>
          <a:p>
            <a:endParaRPr lang="it-IT" dirty="0"/>
          </a:p>
          <a:p>
            <a:r>
              <a:rPr lang="it-IT" dirty="0"/>
              <a:t>Idee&gt;&gt; Pubblicare un Report, Poster, Mostre, eventi di divulgazione, pagina web</a:t>
            </a:r>
          </a:p>
          <a:p>
            <a:r>
              <a:rPr lang="it-IT" dirty="0"/>
              <a:t>&gt;&gt;&gt;&gt; BUON LAVORO!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408179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Blu cal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Sfaccettatur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141</Words>
  <Application>Microsoft Macintosh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Sfaccettatura</vt:lpstr>
      <vt:lpstr>Tema: valorizzazione e pubblicizzazione della attivita’ scientifica della nostra sezione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Francesco Minchillo</dc:creator>
  <cp:lastModifiedBy>Anna Di Ciaccio</cp:lastModifiedBy>
  <cp:revision>16</cp:revision>
  <dcterms:created xsi:type="dcterms:W3CDTF">2018-09-26T19:04:47Z</dcterms:created>
  <dcterms:modified xsi:type="dcterms:W3CDTF">2019-11-22T07:06:12Z</dcterms:modified>
</cp:coreProperties>
</file>