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8" r:id="rId6"/>
    <p:sldId id="260" r:id="rId7"/>
    <p:sldId id="261" r:id="rId8"/>
    <p:sldId id="262" r:id="rId9"/>
    <p:sldId id="263" r:id="rId10"/>
    <p:sldId id="264" r:id="rId11"/>
    <p:sldId id="265" r:id="rId12"/>
    <p:sldId id="266" r:id="rId13"/>
    <p:sldId id="267" r:id="rId1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69"/>
    <p:restoredTop sz="94663"/>
  </p:normalViewPr>
  <p:slideViewPr>
    <p:cSldViewPr snapToGrid="0" snapToObjects="1">
      <p:cViewPr>
        <p:scale>
          <a:sx n="110" d="100"/>
          <a:sy n="110" d="100"/>
        </p:scale>
        <p:origin x="832" y="4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B8093BC-E1AD-F44A-99E4-C6C610D05769}"/>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2917D6B1-5A63-6B42-BFCB-84D1044B562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E34398B1-301A-7240-AAA3-C72902D3A6DD}"/>
              </a:ext>
            </a:extLst>
          </p:cNvPr>
          <p:cNvSpPr>
            <a:spLocks noGrp="1"/>
          </p:cNvSpPr>
          <p:nvPr>
            <p:ph type="dt" sz="half" idx="10"/>
          </p:nvPr>
        </p:nvSpPr>
        <p:spPr/>
        <p:txBody>
          <a:bodyPr/>
          <a:lstStyle/>
          <a:p>
            <a:fld id="{A3E1D8D5-30FC-8945-9E7F-699E0D8931EA}" type="datetimeFigureOut">
              <a:rPr lang="it-IT" smtClean="0"/>
              <a:t>14/11/19</a:t>
            </a:fld>
            <a:endParaRPr lang="it-IT"/>
          </a:p>
        </p:txBody>
      </p:sp>
      <p:sp>
        <p:nvSpPr>
          <p:cNvPr id="5" name="Segnaposto piè di pagina 4">
            <a:extLst>
              <a:ext uri="{FF2B5EF4-FFF2-40B4-BE49-F238E27FC236}">
                <a16:creationId xmlns:a16="http://schemas.microsoft.com/office/drawing/2014/main" id="{3696ED42-6084-FA42-8DC8-67C5A863F50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33EA2A6-8ABC-1344-AB09-CE0F5C0D930B}"/>
              </a:ext>
            </a:extLst>
          </p:cNvPr>
          <p:cNvSpPr>
            <a:spLocks noGrp="1"/>
          </p:cNvSpPr>
          <p:nvPr>
            <p:ph type="sldNum" sz="quarter" idx="12"/>
          </p:nvPr>
        </p:nvSpPr>
        <p:spPr/>
        <p:txBody>
          <a:bodyPr/>
          <a:lstStyle/>
          <a:p>
            <a:fld id="{7A101EA8-3176-A140-9D9F-6B34DF2D2891}" type="slidenum">
              <a:rPr lang="it-IT" smtClean="0"/>
              <a:t>‹N›</a:t>
            </a:fld>
            <a:endParaRPr lang="it-IT"/>
          </a:p>
        </p:txBody>
      </p:sp>
    </p:spTree>
    <p:extLst>
      <p:ext uri="{BB962C8B-B14F-4D97-AF65-F5344CB8AC3E}">
        <p14:creationId xmlns:p14="http://schemas.microsoft.com/office/powerpoint/2010/main" val="2482018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C05F369-D749-FA4E-9B12-91CFB27B6F7C}"/>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4F95424B-3DE6-444B-ADF8-80DA4C1DF0AC}"/>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A5FAAC4-EBED-804D-B37B-0766295FDA87}"/>
              </a:ext>
            </a:extLst>
          </p:cNvPr>
          <p:cNvSpPr>
            <a:spLocks noGrp="1"/>
          </p:cNvSpPr>
          <p:nvPr>
            <p:ph type="dt" sz="half" idx="10"/>
          </p:nvPr>
        </p:nvSpPr>
        <p:spPr/>
        <p:txBody>
          <a:bodyPr/>
          <a:lstStyle/>
          <a:p>
            <a:fld id="{A3E1D8D5-30FC-8945-9E7F-699E0D8931EA}" type="datetimeFigureOut">
              <a:rPr lang="it-IT" smtClean="0"/>
              <a:t>14/11/19</a:t>
            </a:fld>
            <a:endParaRPr lang="it-IT"/>
          </a:p>
        </p:txBody>
      </p:sp>
      <p:sp>
        <p:nvSpPr>
          <p:cNvPr id="5" name="Segnaposto piè di pagina 4">
            <a:extLst>
              <a:ext uri="{FF2B5EF4-FFF2-40B4-BE49-F238E27FC236}">
                <a16:creationId xmlns:a16="http://schemas.microsoft.com/office/drawing/2014/main" id="{0C25F20F-D85F-BE4B-92BD-0F4F4D92A46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739B655-86DC-544F-9614-C21B85380909}"/>
              </a:ext>
            </a:extLst>
          </p:cNvPr>
          <p:cNvSpPr>
            <a:spLocks noGrp="1"/>
          </p:cNvSpPr>
          <p:nvPr>
            <p:ph type="sldNum" sz="quarter" idx="12"/>
          </p:nvPr>
        </p:nvSpPr>
        <p:spPr/>
        <p:txBody>
          <a:bodyPr/>
          <a:lstStyle/>
          <a:p>
            <a:fld id="{7A101EA8-3176-A140-9D9F-6B34DF2D2891}" type="slidenum">
              <a:rPr lang="it-IT" smtClean="0"/>
              <a:t>‹N›</a:t>
            </a:fld>
            <a:endParaRPr lang="it-IT"/>
          </a:p>
        </p:txBody>
      </p:sp>
    </p:spTree>
    <p:extLst>
      <p:ext uri="{BB962C8B-B14F-4D97-AF65-F5344CB8AC3E}">
        <p14:creationId xmlns:p14="http://schemas.microsoft.com/office/powerpoint/2010/main" val="30143911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A39F0693-661B-1B4B-9A09-2475819A5ACD}"/>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F19855FC-2141-524C-81C0-B81502E9FD64}"/>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774F026-D81D-C440-A787-E59496E55DA3}"/>
              </a:ext>
            </a:extLst>
          </p:cNvPr>
          <p:cNvSpPr>
            <a:spLocks noGrp="1"/>
          </p:cNvSpPr>
          <p:nvPr>
            <p:ph type="dt" sz="half" idx="10"/>
          </p:nvPr>
        </p:nvSpPr>
        <p:spPr/>
        <p:txBody>
          <a:bodyPr/>
          <a:lstStyle/>
          <a:p>
            <a:fld id="{A3E1D8D5-30FC-8945-9E7F-699E0D8931EA}" type="datetimeFigureOut">
              <a:rPr lang="it-IT" smtClean="0"/>
              <a:t>14/11/19</a:t>
            </a:fld>
            <a:endParaRPr lang="it-IT"/>
          </a:p>
        </p:txBody>
      </p:sp>
      <p:sp>
        <p:nvSpPr>
          <p:cNvPr id="5" name="Segnaposto piè di pagina 4">
            <a:extLst>
              <a:ext uri="{FF2B5EF4-FFF2-40B4-BE49-F238E27FC236}">
                <a16:creationId xmlns:a16="http://schemas.microsoft.com/office/drawing/2014/main" id="{18B82986-942F-3D45-A155-B98093E1F1A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658A562-26DD-B548-AB68-48D466AF419D}"/>
              </a:ext>
            </a:extLst>
          </p:cNvPr>
          <p:cNvSpPr>
            <a:spLocks noGrp="1"/>
          </p:cNvSpPr>
          <p:nvPr>
            <p:ph type="sldNum" sz="quarter" idx="12"/>
          </p:nvPr>
        </p:nvSpPr>
        <p:spPr/>
        <p:txBody>
          <a:bodyPr/>
          <a:lstStyle/>
          <a:p>
            <a:fld id="{7A101EA8-3176-A140-9D9F-6B34DF2D2891}" type="slidenum">
              <a:rPr lang="it-IT" smtClean="0"/>
              <a:t>‹N›</a:t>
            </a:fld>
            <a:endParaRPr lang="it-IT"/>
          </a:p>
        </p:txBody>
      </p:sp>
    </p:spTree>
    <p:extLst>
      <p:ext uri="{BB962C8B-B14F-4D97-AF65-F5344CB8AC3E}">
        <p14:creationId xmlns:p14="http://schemas.microsoft.com/office/powerpoint/2010/main" val="1212715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5B90680-CAEC-3A41-9D35-81F30DE9E257}"/>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ACCF3494-A6B3-0A40-9D5E-05B37E2BC69F}"/>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01ABDF7-DEE6-D242-B41C-795889CBF3AF}"/>
              </a:ext>
            </a:extLst>
          </p:cNvPr>
          <p:cNvSpPr>
            <a:spLocks noGrp="1"/>
          </p:cNvSpPr>
          <p:nvPr>
            <p:ph type="dt" sz="half" idx="10"/>
          </p:nvPr>
        </p:nvSpPr>
        <p:spPr/>
        <p:txBody>
          <a:bodyPr/>
          <a:lstStyle/>
          <a:p>
            <a:fld id="{A3E1D8D5-30FC-8945-9E7F-699E0D8931EA}" type="datetimeFigureOut">
              <a:rPr lang="it-IT" smtClean="0"/>
              <a:t>14/11/19</a:t>
            </a:fld>
            <a:endParaRPr lang="it-IT"/>
          </a:p>
        </p:txBody>
      </p:sp>
      <p:sp>
        <p:nvSpPr>
          <p:cNvPr id="5" name="Segnaposto piè di pagina 4">
            <a:extLst>
              <a:ext uri="{FF2B5EF4-FFF2-40B4-BE49-F238E27FC236}">
                <a16:creationId xmlns:a16="http://schemas.microsoft.com/office/drawing/2014/main" id="{7E601DC4-EBE5-2B4D-8991-CBADDD69810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D2F6A7B-38D3-1844-AFE0-34CA63B21A52}"/>
              </a:ext>
            </a:extLst>
          </p:cNvPr>
          <p:cNvSpPr>
            <a:spLocks noGrp="1"/>
          </p:cNvSpPr>
          <p:nvPr>
            <p:ph type="sldNum" sz="quarter" idx="12"/>
          </p:nvPr>
        </p:nvSpPr>
        <p:spPr/>
        <p:txBody>
          <a:bodyPr/>
          <a:lstStyle/>
          <a:p>
            <a:fld id="{7A101EA8-3176-A140-9D9F-6B34DF2D2891}" type="slidenum">
              <a:rPr lang="it-IT" smtClean="0"/>
              <a:t>‹N›</a:t>
            </a:fld>
            <a:endParaRPr lang="it-IT"/>
          </a:p>
        </p:txBody>
      </p:sp>
    </p:spTree>
    <p:extLst>
      <p:ext uri="{BB962C8B-B14F-4D97-AF65-F5344CB8AC3E}">
        <p14:creationId xmlns:p14="http://schemas.microsoft.com/office/powerpoint/2010/main" val="2237619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ECE8DF-EE55-974F-83C6-8C2440F3B617}"/>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438F5004-70AE-2B44-BA19-3448517833D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084118AD-8F0E-A34A-9722-76958C3CFD79}"/>
              </a:ext>
            </a:extLst>
          </p:cNvPr>
          <p:cNvSpPr>
            <a:spLocks noGrp="1"/>
          </p:cNvSpPr>
          <p:nvPr>
            <p:ph type="dt" sz="half" idx="10"/>
          </p:nvPr>
        </p:nvSpPr>
        <p:spPr/>
        <p:txBody>
          <a:bodyPr/>
          <a:lstStyle/>
          <a:p>
            <a:fld id="{A3E1D8D5-30FC-8945-9E7F-699E0D8931EA}" type="datetimeFigureOut">
              <a:rPr lang="it-IT" smtClean="0"/>
              <a:t>14/11/19</a:t>
            </a:fld>
            <a:endParaRPr lang="it-IT"/>
          </a:p>
        </p:txBody>
      </p:sp>
      <p:sp>
        <p:nvSpPr>
          <p:cNvPr id="5" name="Segnaposto piè di pagina 4">
            <a:extLst>
              <a:ext uri="{FF2B5EF4-FFF2-40B4-BE49-F238E27FC236}">
                <a16:creationId xmlns:a16="http://schemas.microsoft.com/office/drawing/2014/main" id="{B94F9870-B3F4-4B48-979E-5261DD29EFD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26DA7FB-0056-5E43-B3E0-CBF1E04F97AF}"/>
              </a:ext>
            </a:extLst>
          </p:cNvPr>
          <p:cNvSpPr>
            <a:spLocks noGrp="1"/>
          </p:cNvSpPr>
          <p:nvPr>
            <p:ph type="sldNum" sz="quarter" idx="12"/>
          </p:nvPr>
        </p:nvSpPr>
        <p:spPr/>
        <p:txBody>
          <a:bodyPr/>
          <a:lstStyle/>
          <a:p>
            <a:fld id="{7A101EA8-3176-A140-9D9F-6B34DF2D2891}" type="slidenum">
              <a:rPr lang="it-IT" smtClean="0"/>
              <a:t>‹N›</a:t>
            </a:fld>
            <a:endParaRPr lang="it-IT"/>
          </a:p>
        </p:txBody>
      </p:sp>
    </p:spTree>
    <p:extLst>
      <p:ext uri="{BB962C8B-B14F-4D97-AF65-F5344CB8AC3E}">
        <p14:creationId xmlns:p14="http://schemas.microsoft.com/office/powerpoint/2010/main" val="2167597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BDBB6E9-2EEF-9B42-85D3-6EB93418AE59}"/>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CB1D4A1-2627-174F-9125-A95A4A4059E7}"/>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5576E767-B12B-8F44-8B72-7F81AA5B0BC7}"/>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1C3E3246-F10E-1645-91FA-0088DF1E9374}"/>
              </a:ext>
            </a:extLst>
          </p:cNvPr>
          <p:cNvSpPr>
            <a:spLocks noGrp="1"/>
          </p:cNvSpPr>
          <p:nvPr>
            <p:ph type="dt" sz="half" idx="10"/>
          </p:nvPr>
        </p:nvSpPr>
        <p:spPr/>
        <p:txBody>
          <a:bodyPr/>
          <a:lstStyle/>
          <a:p>
            <a:fld id="{A3E1D8D5-30FC-8945-9E7F-699E0D8931EA}" type="datetimeFigureOut">
              <a:rPr lang="it-IT" smtClean="0"/>
              <a:t>14/11/19</a:t>
            </a:fld>
            <a:endParaRPr lang="it-IT"/>
          </a:p>
        </p:txBody>
      </p:sp>
      <p:sp>
        <p:nvSpPr>
          <p:cNvPr id="6" name="Segnaposto piè di pagina 5">
            <a:extLst>
              <a:ext uri="{FF2B5EF4-FFF2-40B4-BE49-F238E27FC236}">
                <a16:creationId xmlns:a16="http://schemas.microsoft.com/office/drawing/2014/main" id="{9FF62D2D-D426-4049-8270-3728AD628D4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ABF269D3-5AAC-5D4A-81D0-48C48D45A797}"/>
              </a:ext>
            </a:extLst>
          </p:cNvPr>
          <p:cNvSpPr>
            <a:spLocks noGrp="1"/>
          </p:cNvSpPr>
          <p:nvPr>
            <p:ph type="sldNum" sz="quarter" idx="12"/>
          </p:nvPr>
        </p:nvSpPr>
        <p:spPr/>
        <p:txBody>
          <a:bodyPr/>
          <a:lstStyle/>
          <a:p>
            <a:fld id="{7A101EA8-3176-A140-9D9F-6B34DF2D2891}" type="slidenum">
              <a:rPr lang="it-IT" smtClean="0"/>
              <a:t>‹N›</a:t>
            </a:fld>
            <a:endParaRPr lang="it-IT"/>
          </a:p>
        </p:txBody>
      </p:sp>
    </p:spTree>
    <p:extLst>
      <p:ext uri="{BB962C8B-B14F-4D97-AF65-F5344CB8AC3E}">
        <p14:creationId xmlns:p14="http://schemas.microsoft.com/office/powerpoint/2010/main" val="3249248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B581003-1D40-DF4B-87B9-DFB74A77EDA7}"/>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2C557C23-23C7-3A4C-BF0A-B7128994E08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EFCCAFD7-E263-4A49-AD35-725172F5E420}"/>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3902054B-9F8D-504C-B035-D4A7E97EA9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9A7BF5A3-9A50-6D47-925D-86AF81DCBCB3}"/>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B33316D7-573E-EC42-B4EE-E5501318993A}"/>
              </a:ext>
            </a:extLst>
          </p:cNvPr>
          <p:cNvSpPr>
            <a:spLocks noGrp="1"/>
          </p:cNvSpPr>
          <p:nvPr>
            <p:ph type="dt" sz="half" idx="10"/>
          </p:nvPr>
        </p:nvSpPr>
        <p:spPr/>
        <p:txBody>
          <a:bodyPr/>
          <a:lstStyle/>
          <a:p>
            <a:fld id="{A3E1D8D5-30FC-8945-9E7F-699E0D8931EA}" type="datetimeFigureOut">
              <a:rPr lang="it-IT" smtClean="0"/>
              <a:t>14/11/19</a:t>
            </a:fld>
            <a:endParaRPr lang="it-IT"/>
          </a:p>
        </p:txBody>
      </p:sp>
      <p:sp>
        <p:nvSpPr>
          <p:cNvPr id="8" name="Segnaposto piè di pagina 7">
            <a:extLst>
              <a:ext uri="{FF2B5EF4-FFF2-40B4-BE49-F238E27FC236}">
                <a16:creationId xmlns:a16="http://schemas.microsoft.com/office/drawing/2014/main" id="{3DB0A7EC-FC5E-7C46-A1C0-143D294490F6}"/>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231357DD-CF8A-564D-B25C-EBF4BA0973F5}"/>
              </a:ext>
            </a:extLst>
          </p:cNvPr>
          <p:cNvSpPr>
            <a:spLocks noGrp="1"/>
          </p:cNvSpPr>
          <p:nvPr>
            <p:ph type="sldNum" sz="quarter" idx="12"/>
          </p:nvPr>
        </p:nvSpPr>
        <p:spPr/>
        <p:txBody>
          <a:bodyPr/>
          <a:lstStyle/>
          <a:p>
            <a:fld id="{7A101EA8-3176-A140-9D9F-6B34DF2D2891}" type="slidenum">
              <a:rPr lang="it-IT" smtClean="0"/>
              <a:t>‹N›</a:t>
            </a:fld>
            <a:endParaRPr lang="it-IT"/>
          </a:p>
        </p:txBody>
      </p:sp>
    </p:spTree>
    <p:extLst>
      <p:ext uri="{BB962C8B-B14F-4D97-AF65-F5344CB8AC3E}">
        <p14:creationId xmlns:p14="http://schemas.microsoft.com/office/powerpoint/2010/main" val="952819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CEBE81-7F5C-8D42-9FA7-689FCDCE04BE}"/>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C7C6601C-C6E1-1849-B385-DC7BFE8E1A7F}"/>
              </a:ext>
            </a:extLst>
          </p:cNvPr>
          <p:cNvSpPr>
            <a:spLocks noGrp="1"/>
          </p:cNvSpPr>
          <p:nvPr>
            <p:ph type="dt" sz="half" idx="10"/>
          </p:nvPr>
        </p:nvSpPr>
        <p:spPr/>
        <p:txBody>
          <a:bodyPr/>
          <a:lstStyle/>
          <a:p>
            <a:fld id="{A3E1D8D5-30FC-8945-9E7F-699E0D8931EA}" type="datetimeFigureOut">
              <a:rPr lang="it-IT" smtClean="0"/>
              <a:t>14/11/19</a:t>
            </a:fld>
            <a:endParaRPr lang="it-IT"/>
          </a:p>
        </p:txBody>
      </p:sp>
      <p:sp>
        <p:nvSpPr>
          <p:cNvPr id="4" name="Segnaposto piè di pagina 3">
            <a:extLst>
              <a:ext uri="{FF2B5EF4-FFF2-40B4-BE49-F238E27FC236}">
                <a16:creationId xmlns:a16="http://schemas.microsoft.com/office/drawing/2014/main" id="{9E7244D7-0150-4E48-A4F4-AB71E5853A6B}"/>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18B030FE-A3BD-5C49-850D-65822FBB9654}"/>
              </a:ext>
            </a:extLst>
          </p:cNvPr>
          <p:cNvSpPr>
            <a:spLocks noGrp="1"/>
          </p:cNvSpPr>
          <p:nvPr>
            <p:ph type="sldNum" sz="quarter" idx="12"/>
          </p:nvPr>
        </p:nvSpPr>
        <p:spPr/>
        <p:txBody>
          <a:bodyPr/>
          <a:lstStyle/>
          <a:p>
            <a:fld id="{7A101EA8-3176-A140-9D9F-6B34DF2D2891}" type="slidenum">
              <a:rPr lang="it-IT" smtClean="0"/>
              <a:t>‹N›</a:t>
            </a:fld>
            <a:endParaRPr lang="it-IT"/>
          </a:p>
        </p:txBody>
      </p:sp>
    </p:spTree>
    <p:extLst>
      <p:ext uri="{BB962C8B-B14F-4D97-AF65-F5344CB8AC3E}">
        <p14:creationId xmlns:p14="http://schemas.microsoft.com/office/powerpoint/2010/main" val="25101428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25845960-7807-2441-A801-92D3E21EB465}"/>
              </a:ext>
            </a:extLst>
          </p:cNvPr>
          <p:cNvSpPr>
            <a:spLocks noGrp="1"/>
          </p:cNvSpPr>
          <p:nvPr>
            <p:ph type="dt" sz="half" idx="10"/>
          </p:nvPr>
        </p:nvSpPr>
        <p:spPr/>
        <p:txBody>
          <a:bodyPr/>
          <a:lstStyle/>
          <a:p>
            <a:fld id="{A3E1D8D5-30FC-8945-9E7F-699E0D8931EA}" type="datetimeFigureOut">
              <a:rPr lang="it-IT" smtClean="0"/>
              <a:t>14/11/19</a:t>
            </a:fld>
            <a:endParaRPr lang="it-IT"/>
          </a:p>
        </p:txBody>
      </p:sp>
      <p:sp>
        <p:nvSpPr>
          <p:cNvPr id="3" name="Segnaposto piè di pagina 2">
            <a:extLst>
              <a:ext uri="{FF2B5EF4-FFF2-40B4-BE49-F238E27FC236}">
                <a16:creationId xmlns:a16="http://schemas.microsoft.com/office/drawing/2014/main" id="{33620923-7A63-B044-9EF0-AE56911A29C1}"/>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B8CFF2DF-5AA3-1648-BD10-4DA490F08FB3}"/>
              </a:ext>
            </a:extLst>
          </p:cNvPr>
          <p:cNvSpPr>
            <a:spLocks noGrp="1"/>
          </p:cNvSpPr>
          <p:nvPr>
            <p:ph type="sldNum" sz="quarter" idx="12"/>
          </p:nvPr>
        </p:nvSpPr>
        <p:spPr/>
        <p:txBody>
          <a:bodyPr/>
          <a:lstStyle/>
          <a:p>
            <a:fld id="{7A101EA8-3176-A140-9D9F-6B34DF2D2891}" type="slidenum">
              <a:rPr lang="it-IT" smtClean="0"/>
              <a:t>‹N›</a:t>
            </a:fld>
            <a:endParaRPr lang="it-IT"/>
          </a:p>
        </p:txBody>
      </p:sp>
    </p:spTree>
    <p:extLst>
      <p:ext uri="{BB962C8B-B14F-4D97-AF65-F5344CB8AC3E}">
        <p14:creationId xmlns:p14="http://schemas.microsoft.com/office/powerpoint/2010/main" val="34610097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1D5ED1C-1E7F-424C-BDFF-E7B3E068C20F}"/>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1431BAF4-18A4-BF42-8B16-2359A040E32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092DAFBF-BFAF-EC40-AF19-4A65105257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D35D55CA-A745-FB4F-A928-3CAE7649791E}"/>
              </a:ext>
            </a:extLst>
          </p:cNvPr>
          <p:cNvSpPr>
            <a:spLocks noGrp="1"/>
          </p:cNvSpPr>
          <p:nvPr>
            <p:ph type="dt" sz="half" idx="10"/>
          </p:nvPr>
        </p:nvSpPr>
        <p:spPr/>
        <p:txBody>
          <a:bodyPr/>
          <a:lstStyle/>
          <a:p>
            <a:fld id="{A3E1D8D5-30FC-8945-9E7F-699E0D8931EA}" type="datetimeFigureOut">
              <a:rPr lang="it-IT" smtClean="0"/>
              <a:t>14/11/19</a:t>
            </a:fld>
            <a:endParaRPr lang="it-IT"/>
          </a:p>
        </p:txBody>
      </p:sp>
      <p:sp>
        <p:nvSpPr>
          <p:cNvPr id="6" name="Segnaposto piè di pagina 5">
            <a:extLst>
              <a:ext uri="{FF2B5EF4-FFF2-40B4-BE49-F238E27FC236}">
                <a16:creationId xmlns:a16="http://schemas.microsoft.com/office/drawing/2014/main" id="{F8AF7949-CE66-6246-8281-D87D3D8BF255}"/>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1EDD6EF3-5826-4C4D-89EC-BE47DFC6F296}"/>
              </a:ext>
            </a:extLst>
          </p:cNvPr>
          <p:cNvSpPr>
            <a:spLocks noGrp="1"/>
          </p:cNvSpPr>
          <p:nvPr>
            <p:ph type="sldNum" sz="quarter" idx="12"/>
          </p:nvPr>
        </p:nvSpPr>
        <p:spPr/>
        <p:txBody>
          <a:bodyPr/>
          <a:lstStyle/>
          <a:p>
            <a:fld id="{7A101EA8-3176-A140-9D9F-6B34DF2D2891}" type="slidenum">
              <a:rPr lang="it-IT" smtClean="0"/>
              <a:t>‹N›</a:t>
            </a:fld>
            <a:endParaRPr lang="it-IT"/>
          </a:p>
        </p:txBody>
      </p:sp>
    </p:spTree>
    <p:extLst>
      <p:ext uri="{BB962C8B-B14F-4D97-AF65-F5344CB8AC3E}">
        <p14:creationId xmlns:p14="http://schemas.microsoft.com/office/powerpoint/2010/main" val="17171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C39507E-DE1D-2D40-B862-FE372E732692}"/>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3455AEE4-2F42-D646-9FDA-F3CA2DF1320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D3FF0257-CF2B-FB45-A2D2-834532D116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007D2416-4C2B-574C-901A-156341ACD0DC}"/>
              </a:ext>
            </a:extLst>
          </p:cNvPr>
          <p:cNvSpPr>
            <a:spLocks noGrp="1"/>
          </p:cNvSpPr>
          <p:nvPr>
            <p:ph type="dt" sz="half" idx="10"/>
          </p:nvPr>
        </p:nvSpPr>
        <p:spPr/>
        <p:txBody>
          <a:bodyPr/>
          <a:lstStyle/>
          <a:p>
            <a:fld id="{A3E1D8D5-30FC-8945-9E7F-699E0D8931EA}" type="datetimeFigureOut">
              <a:rPr lang="it-IT" smtClean="0"/>
              <a:t>14/11/19</a:t>
            </a:fld>
            <a:endParaRPr lang="it-IT"/>
          </a:p>
        </p:txBody>
      </p:sp>
      <p:sp>
        <p:nvSpPr>
          <p:cNvPr id="6" name="Segnaposto piè di pagina 5">
            <a:extLst>
              <a:ext uri="{FF2B5EF4-FFF2-40B4-BE49-F238E27FC236}">
                <a16:creationId xmlns:a16="http://schemas.microsoft.com/office/drawing/2014/main" id="{10E5955E-2105-8346-9892-9D2EFDE9B03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482812F-C81C-9B4E-847C-A5E94ED72D8E}"/>
              </a:ext>
            </a:extLst>
          </p:cNvPr>
          <p:cNvSpPr>
            <a:spLocks noGrp="1"/>
          </p:cNvSpPr>
          <p:nvPr>
            <p:ph type="sldNum" sz="quarter" idx="12"/>
          </p:nvPr>
        </p:nvSpPr>
        <p:spPr/>
        <p:txBody>
          <a:bodyPr/>
          <a:lstStyle/>
          <a:p>
            <a:fld id="{7A101EA8-3176-A140-9D9F-6B34DF2D2891}" type="slidenum">
              <a:rPr lang="it-IT" smtClean="0"/>
              <a:t>‹N›</a:t>
            </a:fld>
            <a:endParaRPr lang="it-IT"/>
          </a:p>
        </p:txBody>
      </p:sp>
    </p:spTree>
    <p:extLst>
      <p:ext uri="{BB962C8B-B14F-4D97-AF65-F5344CB8AC3E}">
        <p14:creationId xmlns:p14="http://schemas.microsoft.com/office/powerpoint/2010/main" val="2100300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ADCDF53B-450F-AE49-80FB-53D1E104E3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E1E10066-3ED0-F64C-B8D2-07946E7BEAD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19FA503-E9B9-9140-81CA-DAAF6E2AD12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E1D8D5-30FC-8945-9E7F-699E0D8931EA}" type="datetimeFigureOut">
              <a:rPr lang="it-IT" smtClean="0"/>
              <a:t>14/11/19</a:t>
            </a:fld>
            <a:endParaRPr lang="it-IT"/>
          </a:p>
        </p:txBody>
      </p:sp>
      <p:sp>
        <p:nvSpPr>
          <p:cNvPr id="5" name="Segnaposto piè di pagina 4">
            <a:extLst>
              <a:ext uri="{FF2B5EF4-FFF2-40B4-BE49-F238E27FC236}">
                <a16:creationId xmlns:a16="http://schemas.microsoft.com/office/drawing/2014/main" id="{CA0C4694-8FDA-7A4C-97B8-FC8E9291E94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619FD88D-F79A-FC43-8641-5FE44298FE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101EA8-3176-A140-9D9F-6B34DF2D2891}" type="slidenum">
              <a:rPr lang="it-IT" smtClean="0"/>
              <a:t>‹N›</a:t>
            </a:fld>
            <a:endParaRPr lang="it-IT"/>
          </a:p>
        </p:txBody>
      </p:sp>
    </p:spTree>
    <p:extLst>
      <p:ext uri="{BB962C8B-B14F-4D97-AF65-F5344CB8AC3E}">
        <p14:creationId xmlns:p14="http://schemas.microsoft.com/office/powerpoint/2010/main" val="24246411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AC6954A-340B-4B4A-A450-2365E9DC047B}"/>
              </a:ext>
            </a:extLst>
          </p:cNvPr>
          <p:cNvSpPr>
            <a:spLocks noGrp="1"/>
          </p:cNvSpPr>
          <p:nvPr>
            <p:ph type="ctrTitle"/>
          </p:nvPr>
        </p:nvSpPr>
        <p:spPr/>
        <p:txBody>
          <a:bodyPr/>
          <a:lstStyle/>
          <a:p>
            <a:r>
              <a:rPr lang="it-IT" dirty="0"/>
              <a:t>Progetto </a:t>
            </a:r>
            <a:r>
              <a:rPr lang="it-IT" dirty="0" err="1"/>
              <a:t>IBiSCo</a:t>
            </a:r>
            <a:r>
              <a:rPr lang="it-IT" dirty="0"/>
              <a:t> (Bari)</a:t>
            </a:r>
          </a:p>
        </p:txBody>
      </p:sp>
      <p:sp>
        <p:nvSpPr>
          <p:cNvPr id="3" name="Sottotitolo 2">
            <a:extLst>
              <a:ext uri="{FF2B5EF4-FFF2-40B4-BE49-F238E27FC236}">
                <a16:creationId xmlns:a16="http://schemas.microsoft.com/office/drawing/2014/main" id="{9EECD4FE-1F88-C84C-B2F2-774C8684B33C}"/>
              </a:ext>
            </a:extLst>
          </p:cNvPr>
          <p:cNvSpPr>
            <a:spLocks noGrp="1"/>
          </p:cNvSpPr>
          <p:nvPr>
            <p:ph type="subTitle" idx="1"/>
          </p:nvPr>
        </p:nvSpPr>
        <p:spPr/>
        <p:txBody>
          <a:bodyPr/>
          <a:lstStyle/>
          <a:p>
            <a:r>
              <a:rPr lang="it-IT" dirty="0"/>
              <a:t>Giorgio Pietro Maggi</a:t>
            </a:r>
          </a:p>
        </p:txBody>
      </p:sp>
    </p:spTree>
    <p:extLst>
      <p:ext uri="{BB962C8B-B14F-4D97-AF65-F5344CB8AC3E}">
        <p14:creationId xmlns:p14="http://schemas.microsoft.com/office/powerpoint/2010/main" val="34327077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A11110-E56F-2545-9001-EDD8A09A2CD5}"/>
              </a:ext>
            </a:extLst>
          </p:cNvPr>
          <p:cNvSpPr>
            <a:spLocks noGrp="1"/>
          </p:cNvSpPr>
          <p:nvPr>
            <p:ph type="title"/>
          </p:nvPr>
        </p:nvSpPr>
        <p:spPr/>
        <p:txBody>
          <a:bodyPr>
            <a:normAutofit/>
          </a:bodyPr>
          <a:lstStyle/>
          <a:p>
            <a:r>
              <a:rPr lang="it-IT" dirty="0"/>
              <a:t>Ci viene chiesto di inserire la manutenzione nel titolo della gara</a:t>
            </a:r>
          </a:p>
        </p:txBody>
      </p:sp>
      <p:sp>
        <p:nvSpPr>
          <p:cNvPr id="3" name="Segnaposto contenuto 2">
            <a:extLst>
              <a:ext uri="{FF2B5EF4-FFF2-40B4-BE49-F238E27FC236}">
                <a16:creationId xmlns:a16="http://schemas.microsoft.com/office/drawing/2014/main" id="{D83EC6E9-D5C6-294A-9CD4-030B76BEAA7A}"/>
              </a:ext>
            </a:extLst>
          </p:cNvPr>
          <p:cNvSpPr>
            <a:spLocks noGrp="1"/>
          </p:cNvSpPr>
          <p:nvPr>
            <p:ph idx="1"/>
          </p:nvPr>
        </p:nvSpPr>
        <p:spPr/>
        <p:txBody>
          <a:bodyPr/>
          <a:lstStyle/>
          <a:p>
            <a:r>
              <a:rPr lang="it-IT" dirty="0"/>
              <a:t>titolo gara: fornitura con posa in opera e non affidamento in opera; riporterei in maniera più dettagliata nell'oggetto i riferimenti anche al servizio di assistenza e manutenzione e questa integrazione va fatta in tutti i titoli delle condizioni contrattuali, disciplinare e capitolato e negli oggetti relativi;</a:t>
            </a:r>
          </a:p>
        </p:txBody>
      </p:sp>
    </p:spTree>
    <p:extLst>
      <p:ext uri="{BB962C8B-B14F-4D97-AF65-F5344CB8AC3E}">
        <p14:creationId xmlns:p14="http://schemas.microsoft.com/office/powerpoint/2010/main" val="10479918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3A1EB7A-A6E3-934C-9A45-F8CB902E4247}"/>
              </a:ext>
            </a:extLst>
          </p:cNvPr>
          <p:cNvSpPr>
            <a:spLocks noGrp="1"/>
          </p:cNvSpPr>
          <p:nvPr>
            <p:ph type="title"/>
          </p:nvPr>
        </p:nvSpPr>
        <p:spPr/>
        <p:txBody>
          <a:bodyPr/>
          <a:lstStyle/>
          <a:p>
            <a:r>
              <a:rPr lang="it-IT" dirty="0"/>
              <a:t>Garanzia e manutenzione</a:t>
            </a:r>
          </a:p>
        </p:txBody>
      </p:sp>
      <p:sp>
        <p:nvSpPr>
          <p:cNvPr id="3" name="Segnaposto contenuto 2">
            <a:extLst>
              <a:ext uri="{FF2B5EF4-FFF2-40B4-BE49-F238E27FC236}">
                <a16:creationId xmlns:a16="http://schemas.microsoft.com/office/drawing/2014/main" id="{517FDC7B-3E3E-614D-BD4B-9B847B739D2E}"/>
              </a:ext>
            </a:extLst>
          </p:cNvPr>
          <p:cNvSpPr>
            <a:spLocks noGrp="1"/>
          </p:cNvSpPr>
          <p:nvPr>
            <p:ph idx="1"/>
          </p:nvPr>
        </p:nvSpPr>
        <p:spPr/>
        <p:txBody>
          <a:bodyPr>
            <a:normAutofit fontScale="92500" lnSpcReduction="10000"/>
          </a:bodyPr>
          <a:lstStyle/>
          <a:p>
            <a:r>
              <a:rPr lang="it-IT" dirty="0"/>
              <a:t>* dal capitolato tecnico si arguisce che la garanzia richiesta è quella per vizi, mentre poi viene richiesta la manutenzione/assistenza per la stessa durata della garanzia. Tra gli elementi che vengono valutati, si indica anche l'estensione della garanzia oltre l'anno e fino ad un periodo superiore ai 6 anni...</a:t>
            </a:r>
            <a:r>
              <a:rPr lang="it-IT" dirty="0">
                <a:solidFill>
                  <a:srgbClr val="C00000"/>
                </a:solidFill>
              </a:rPr>
              <a:t>La garanzia per vizi  non va valutata  per il punteggio, se non per l'estensione di ulteriori 12 mesi rispetto all'anno standard, dando un punteggio molto limitato rispetto al punteggio totale dal momento che si tratta di un elemento secondario rispetto ad altri parametri</a:t>
            </a:r>
            <a:r>
              <a:rPr lang="it-IT" dirty="0"/>
              <a:t>. Inoltre, cosa intendete per estensione garanzia , quella per vizi o l'assistenza/manutenzione? e per caratteristiche del servizio di garanzia? mi sembra di capire che si tratta di assistenza/manutenzione.</a:t>
            </a:r>
            <a:br>
              <a:rPr lang="it-IT" dirty="0"/>
            </a:br>
            <a:r>
              <a:rPr lang="it-IT" dirty="0"/>
              <a:t>E' meglio specificare con  più precisione e dettaglio la parte relativa all'assistenza e manutenzione. </a:t>
            </a:r>
          </a:p>
        </p:txBody>
      </p:sp>
    </p:spTree>
    <p:extLst>
      <p:ext uri="{BB962C8B-B14F-4D97-AF65-F5344CB8AC3E}">
        <p14:creationId xmlns:p14="http://schemas.microsoft.com/office/powerpoint/2010/main" val="13926481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F908F6-884F-FF4A-B51B-CF29E1AF34E2}"/>
              </a:ext>
            </a:extLst>
          </p:cNvPr>
          <p:cNvSpPr>
            <a:spLocks noGrp="1"/>
          </p:cNvSpPr>
          <p:nvPr>
            <p:ph type="title"/>
          </p:nvPr>
        </p:nvSpPr>
        <p:spPr/>
        <p:txBody>
          <a:bodyPr/>
          <a:lstStyle/>
          <a:p>
            <a:r>
              <a:rPr lang="it-IT" dirty="0"/>
              <a:t>Subappalto</a:t>
            </a:r>
          </a:p>
        </p:txBody>
      </p:sp>
      <p:sp>
        <p:nvSpPr>
          <p:cNvPr id="3" name="Segnaposto contenuto 2">
            <a:extLst>
              <a:ext uri="{FF2B5EF4-FFF2-40B4-BE49-F238E27FC236}">
                <a16:creationId xmlns:a16="http://schemas.microsoft.com/office/drawing/2014/main" id="{4255A12A-5C37-2743-9CA2-0C66535A4472}"/>
              </a:ext>
            </a:extLst>
          </p:cNvPr>
          <p:cNvSpPr>
            <a:spLocks noGrp="1"/>
          </p:cNvSpPr>
          <p:nvPr>
            <p:ph idx="1"/>
          </p:nvPr>
        </p:nvSpPr>
        <p:spPr/>
        <p:txBody>
          <a:bodyPr>
            <a:normAutofit fontScale="85000" lnSpcReduction="20000"/>
          </a:bodyPr>
          <a:lstStyle/>
          <a:p>
            <a:r>
              <a:rPr lang="it-IT" dirty="0"/>
              <a:t>subappalto: va chiarita quale sia la prestazione principale dell'appalto e quale quella secondaria (questa distinzione viene richiamata nelle tabelle del disciplinare per i lotti, per cui si può poi spuntare anche lì) e ragionare su quanto si possa concedere in subappalto (su questo punto è meglio se ci spieghiamo a voce, in modo da rendere forse più chiara la questione che deriva da una recente sentenza della corte di Giustizia, la  </a:t>
            </a:r>
            <a:r>
              <a:rPr lang="it-IT" b="1" dirty="0"/>
              <a:t>26 settembre 2019, causa C-63/18</a:t>
            </a:r>
            <a:r>
              <a:rPr lang="it-IT" dirty="0"/>
              <a:t>.La Commissione europea nella lettera di costituzione in mora aveva rilevato che nelle direttive 2014/23/UE, 2014/24/UE e 2014/25/UE non vi sono disposizioni che consentano un limite obbligatorio (30%) all’importo dei contratti pubblici che può essere subappaltato; la corte di Giustizia ha dichiarato illegittima l'eccessiva limitazione al subappalto effettuata dal legislatore italiano, almeno laddove fissa una percentuale fissa. Dobbiamo pertanto contemperare le esigenze della legge 50/2016 con quelle della corte di giustizia, </a:t>
            </a:r>
            <a:r>
              <a:rPr lang="it-IT" u="sng" dirty="0"/>
              <a:t>motivando</a:t>
            </a:r>
            <a:r>
              <a:rPr lang="it-IT" dirty="0"/>
              <a:t> </a:t>
            </a:r>
            <a:r>
              <a:rPr lang="it-IT" dirty="0" err="1"/>
              <a:t>perchè</a:t>
            </a:r>
            <a:r>
              <a:rPr lang="it-IT" dirty="0"/>
              <a:t> intendiamo dare in subappalto solo una parte della commessa e in questo ci può aiutare la distinzione tra prestazione principale e secondaria.</a:t>
            </a:r>
          </a:p>
        </p:txBody>
      </p:sp>
    </p:spTree>
    <p:extLst>
      <p:ext uri="{BB962C8B-B14F-4D97-AF65-F5344CB8AC3E}">
        <p14:creationId xmlns:p14="http://schemas.microsoft.com/office/powerpoint/2010/main" val="33423635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6F0AB-73A4-2D46-89B7-29AC6ADFEDB5}"/>
              </a:ext>
            </a:extLst>
          </p:cNvPr>
          <p:cNvSpPr>
            <a:spLocks noGrp="1"/>
          </p:cNvSpPr>
          <p:nvPr>
            <p:ph type="title"/>
          </p:nvPr>
        </p:nvSpPr>
        <p:spPr/>
        <p:txBody>
          <a:bodyPr/>
          <a:lstStyle/>
          <a:p>
            <a:r>
              <a:rPr lang="it-IT" dirty="0"/>
              <a:t>Allegati</a:t>
            </a:r>
          </a:p>
        </p:txBody>
      </p:sp>
      <p:sp>
        <p:nvSpPr>
          <p:cNvPr id="3" name="Segnaposto contenuto 2">
            <a:extLst>
              <a:ext uri="{FF2B5EF4-FFF2-40B4-BE49-F238E27FC236}">
                <a16:creationId xmlns:a16="http://schemas.microsoft.com/office/drawing/2014/main" id="{50382DDD-B308-2C4B-B4C0-BFC6D27F7556}"/>
              </a:ext>
            </a:extLst>
          </p:cNvPr>
          <p:cNvSpPr>
            <a:spLocks noGrp="1"/>
          </p:cNvSpPr>
          <p:nvPr>
            <p:ph idx="1"/>
          </p:nvPr>
        </p:nvSpPr>
        <p:spPr/>
        <p:txBody>
          <a:bodyPr/>
          <a:lstStyle/>
          <a:p>
            <a:r>
              <a:rPr lang="it-IT" dirty="0"/>
              <a:t>non fate riferimento ad allegati numerati  che non corrispondano ai vostri realmente; e nemmeno a sezioni del bando GURI </a:t>
            </a:r>
            <a:r>
              <a:rPr lang="it-IT" dirty="0" err="1"/>
              <a:t>perchè</a:t>
            </a:r>
            <a:r>
              <a:rPr lang="it-IT" dirty="0"/>
              <a:t> il bando verrà </a:t>
            </a:r>
            <a:r>
              <a:rPr lang="it-IT" dirty="0" err="1"/>
              <a:t>costrutio</a:t>
            </a:r>
            <a:r>
              <a:rPr lang="it-IT" dirty="0"/>
              <a:t> in un momento successivo e può non esserci corrispondenza con quanto indicato nel disciplinare. </a:t>
            </a:r>
            <a:r>
              <a:rPr lang="it-IT" u="sng" dirty="0"/>
              <a:t>Solo riferimenti interni al disciplinare e ai documenti allegati, capitolato, condizioni.</a:t>
            </a:r>
          </a:p>
          <a:p>
            <a:endParaRPr lang="it-IT" u="sng" dirty="0"/>
          </a:p>
          <a:p>
            <a:r>
              <a:rPr lang="it-IT" dirty="0">
                <a:solidFill>
                  <a:srgbClr val="C00000"/>
                </a:solidFill>
              </a:rPr>
              <a:t>I riferimenti negli allegati  non puntano al posto giusto nel disciplinare/capitolato/condizioni contrattuali</a:t>
            </a:r>
          </a:p>
          <a:p>
            <a:r>
              <a:rPr lang="it-IT" dirty="0">
                <a:solidFill>
                  <a:srgbClr val="C00000"/>
                </a:solidFill>
              </a:rPr>
              <a:t>Chi ha gli allegati giusti?</a:t>
            </a:r>
          </a:p>
        </p:txBody>
      </p:sp>
    </p:spTree>
    <p:extLst>
      <p:ext uri="{BB962C8B-B14F-4D97-AF65-F5344CB8AC3E}">
        <p14:creationId xmlns:p14="http://schemas.microsoft.com/office/powerpoint/2010/main" val="19814066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D6D799-F68A-2249-818E-215C347A744F}"/>
              </a:ext>
            </a:extLst>
          </p:cNvPr>
          <p:cNvSpPr>
            <a:spLocks noGrp="1"/>
          </p:cNvSpPr>
          <p:nvPr>
            <p:ph type="title"/>
          </p:nvPr>
        </p:nvSpPr>
        <p:spPr/>
        <p:txBody>
          <a:bodyPr/>
          <a:lstStyle/>
          <a:p>
            <a:r>
              <a:rPr lang="it-IT" dirty="0"/>
              <a:t>indice</a:t>
            </a:r>
          </a:p>
        </p:txBody>
      </p:sp>
      <p:sp>
        <p:nvSpPr>
          <p:cNvPr id="3" name="Segnaposto contenuto 2">
            <a:extLst>
              <a:ext uri="{FF2B5EF4-FFF2-40B4-BE49-F238E27FC236}">
                <a16:creationId xmlns:a16="http://schemas.microsoft.com/office/drawing/2014/main" id="{3D6FBF11-ED6A-2047-A0FD-11D15CAE92B2}"/>
              </a:ext>
            </a:extLst>
          </p:cNvPr>
          <p:cNvSpPr>
            <a:spLocks noGrp="1"/>
          </p:cNvSpPr>
          <p:nvPr>
            <p:ph idx="1"/>
          </p:nvPr>
        </p:nvSpPr>
        <p:spPr/>
        <p:txBody>
          <a:bodyPr/>
          <a:lstStyle/>
          <a:p>
            <a:r>
              <a:rPr lang="it-IT" dirty="0"/>
              <a:t>Gare da approvare</a:t>
            </a:r>
          </a:p>
          <a:p>
            <a:r>
              <a:rPr lang="it-IT" dirty="0"/>
              <a:t>Ulteriori gare su MEPA</a:t>
            </a:r>
          </a:p>
          <a:p>
            <a:r>
              <a:rPr lang="it-IT" dirty="0"/>
              <a:t>Problemi vari incontrati nel lancio delle gare</a:t>
            </a:r>
          </a:p>
          <a:p>
            <a:pPr lvl="1"/>
            <a:r>
              <a:rPr lang="it-IT" dirty="0"/>
              <a:t>carta intestata PON</a:t>
            </a:r>
          </a:p>
          <a:p>
            <a:pPr lvl="1"/>
            <a:r>
              <a:rPr lang="it-IT" dirty="0"/>
              <a:t>Piano biennale degli acquisti</a:t>
            </a:r>
          </a:p>
          <a:p>
            <a:pPr lvl="1"/>
            <a:r>
              <a:rPr lang="it-IT" dirty="0"/>
              <a:t>Commenti di Anna Favaro ai documenti di gara tipici</a:t>
            </a:r>
          </a:p>
          <a:p>
            <a:pPr lvl="2"/>
            <a:r>
              <a:rPr lang="it-IT" dirty="0"/>
              <a:t>Ci viene chiesto di inserire la manutenzione nel titolo della gara</a:t>
            </a:r>
          </a:p>
          <a:p>
            <a:pPr lvl="2"/>
            <a:r>
              <a:rPr lang="it-IT" dirty="0"/>
              <a:t>La manutenzione non si può estendere se non al massimo per un anno</a:t>
            </a:r>
          </a:p>
          <a:p>
            <a:pPr lvl="2"/>
            <a:r>
              <a:rPr lang="it-IT" dirty="0"/>
              <a:t>Sono troppi i punti assegnati all’estensione della garanzia</a:t>
            </a:r>
          </a:p>
        </p:txBody>
      </p:sp>
    </p:spTree>
    <p:extLst>
      <p:ext uri="{BB962C8B-B14F-4D97-AF65-F5344CB8AC3E}">
        <p14:creationId xmlns:p14="http://schemas.microsoft.com/office/powerpoint/2010/main" val="2077049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1BECDD-0D2A-7A4B-8751-FF323A785D7D}"/>
              </a:ext>
            </a:extLst>
          </p:cNvPr>
          <p:cNvSpPr>
            <a:spLocks noGrp="1"/>
          </p:cNvSpPr>
          <p:nvPr>
            <p:ph type="title"/>
          </p:nvPr>
        </p:nvSpPr>
        <p:spPr>
          <a:xfrm>
            <a:off x="838200" y="365125"/>
            <a:ext cx="10515600" cy="2320925"/>
          </a:xfrm>
        </p:spPr>
        <p:txBody>
          <a:bodyPr/>
          <a:lstStyle/>
          <a:p>
            <a:r>
              <a:rPr lang="it-IT" dirty="0"/>
              <a:t>Gare da </a:t>
            </a:r>
            <a:br>
              <a:rPr lang="it-IT" dirty="0"/>
            </a:br>
            <a:r>
              <a:rPr lang="it-IT" dirty="0"/>
              <a:t>approvare</a:t>
            </a:r>
          </a:p>
        </p:txBody>
      </p:sp>
      <p:pic>
        <p:nvPicPr>
          <p:cNvPr id="12" name="Immagine 11">
            <a:extLst>
              <a:ext uri="{FF2B5EF4-FFF2-40B4-BE49-F238E27FC236}">
                <a16:creationId xmlns:a16="http://schemas.microsoft.com/office/drawing/2014/main" id="{EAA7A959-F133-EE41-B475-547E9275E978}"/>
              </a:ext>
            </a:extLst>
          </p:cNvPr>
          <p:cNvPicPr>
            <a:picLocks noChangeAspect="1"/>
          </p:cNvPicPr>
          <p:nvPr/>
        </p:nvPicPr>
        <p:blipFill>
          <a:blip r:embed="rId3"/>
          <a:stretch>
            <a:fillRect/>
          </a:stretch>
        </p:blipFill>
        <p:spPr>
          <a:xfrm>
            <a:off x="3302000" y="384175"/>
            <a:ext cx="8890000" cy="6108700"/>
          </a:xfrm>
          <a:prstGeom prst="rect">
            <a:avLst/>
          </a:prstGeom>
        </p:spPr>
      </p:pic>
    </p:spTree>
    <p:extLst>
      <p:ext uri="{BB962C8B-B14F-4D97-AF65-F5344CB8AC3E}">
        <p14:creationId xmlns:p14="http://schemas.microsoft.com/office/powerpoint/2010/main" val="837581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E81B0B-01B0-CD40-9675-0E9923213600}"/>
              </a:ext>
            </a:extLst>
          </p:cNvPr>
          <p:cNvSpPr>
            <a:spLocks noGrp="1"/>
          </p:cNvSpPr>
          <p:nvPr>
            <p:ph type="title"/>
          </p:nvPr>
        </p:nvSpPr>
        <p:spPr/>
        <p:txBody>
          <a:bodyPr/>
          <a:lstStyle/>
          <a:p>
            <a:r>
              <a:rPr lang="it-IT" dirty="0"/>
              <a:t>Gare da approvare</a:t>
            </a:r>
          </a:p>
        </p:txBody>
      </p:sp>
      <p:graphicFrame>
        <p:nvGraphicFramePr>
          <p:cNvPr id="4" name="Tabella 3">
            <a:extLst>
              <a:ext uri="{FF2B5EF4-FFF2-40B4-BE49-F238E27FC236}">
                <a16:creationId xmlns:a16="http://schemas.microsoft.com/office/drawing/2014/main" id="{E33B0525-4C84-3F42-9BB3-28A11AC24BD7}"/>
              </a:ext>
            </a:extLst>
          </p:cNvPr>
          <p:cNvGraphicFramePr>
            <a:graphicFrameLocks noGrp="1"/>
          </p:cNvGraphicFramePr>
          <p:nvPr>
            <p:extLst>
              <p:ext uri="{D42A27DB-BD31-4B8C-83A1-F6EECF244321}">
                <p14:modId xmlns:p14="http://schemas.microsoft.com/office/powerpoint/2010/main" val="1047504366"/>
              </p:ext>
            </p:extLst>
          </p:nvPr>
        </p:nvGraphicFramePr>
        <p:xfrm>
          <a:off x="838200" y="1402256"/>
          <a:ext cx="8701089" cy="5198570"/>
        </p:xfrm>
        <a:graphic>
          <a:graphicData uri="http://schemas.openxmlformats.org/drawingml/2006/table">
            <a:tbl>
              <a:tblPr firstRow="1" firstCol="1" bandRow="1">
                <a:tableStyleId>{5C22544A-7EE6-4342-B048-85BDC9FD1C3A}</a:tableStyleId>
              </a:tblPr>
              <a:tblGrid>
                <a:gridCol w="2372753">
                  <a:extLst>
                    <a:ext uri="{9D8B030D-6E8A-4147-A177-3AD203B41FA5}">
                      <a16:colId xmlns:a16="http://schemas.microsoft.com/office/drawing/2014/main" val="2059831045"/>
                    </a:ext>
                  </a:extLst>
                </a:gridCol>
                <a:gridCol w="2112753">
                  <a:extLst>
                    <a:ext uri="{9D8B030D-6E8A-4147-A177-3AD203B41FA5}">
                      <a16:colId xmlns:a16="http://schemas.microsoft.com/office/drawing/2014/main" val="3484159227"/>
                    </a:ext>
                  </a:extLst>
                </a:gridCol>
                <a:gridCol w="2569243">
                  <a:extLst>
                    <a:ext uri="{9D8B030D-6E8A-4147-A177-3AD203B41FA5}">
                      <a16:colId xmlns:a16="http://schemas.microsoft.com/office/drawing/2014/main" val="2941883642"/>
                    </a:ext>
                  </a:extLst>
                </a:gridCol>
                <a:gridCol w="1646340">
                  <a:extLst>
                    <a:ext uri="{9D8B030D-6E8A-4147-A177-3AD203B41FA5}">
                      <a16:colId xmlns:a16="http://schemas.microsoft.com/office/drawing/2014/main" val="572319229"/>
                    </a:ext>
                  </a:extLst>
                </a:gridCol>
              </a:tblGrid>
              <a:tr h="1316509">
                <a:tc>
                  <a:txBody>
                    <a:bodyPr/>
                    <a:lstStyle/>
                    <a:p>
                      <a:pPr marL="457200" indent="-228600" algn="ctr">
                        <a:spcBef>
                          <a:spcPts val="600"/>
                        </a:spcBef>
                        <a:spcAft>
                          <a:spcPts val="0"/>
                        </a:spcAft>
                      </a:pPr>
                      <a:r>
                        <a:rPr lang="it-IT" sz="2000" cap="all">
                          <a:effectLst/>
                        </a:rPr>
                        <a:t>Codice Univoco del bene </a:t>
                      </a:r>
                      <a:endParaRPr lang="it-IT" sz="2000">
                        <a:effectLst/>
                        <a:latin typeface="Arial" panose="020B0604020202020204" pitchFamily="34" charset="0"/>
                        <a:ea typeface="Arial" panose="020B0604020202020204" pitchFamily="34" charset="0"/>
                        <a:cs typeface="Times New Roman" panose="02020603050405020304" pitchFamily="18" charset="0"/>
                      </a:endParaRPr>
                    </a:p>
                  </a:txBody>
                  <a:tcPr marL="74603" marR="74603" marT="0" marB="0"/>
                </a:tc>
                <a:tc>
                  <a:txBody>
                    <a:bodyPr/>
                    <a:lstStyle/>
                    <a:p>
                      <a:pPr marL="457200" indent="-228600" algn="ctr">
                        <a:spcBef>
                          <a:spcPts val="600"/>
                        </a:spcBef>
                        <a:spcAft>
                          <a:spcPts val="0"/>
                        </a:spcAft>
                      </a:pPr>
                      <a:r>
                        <a:rPr lang="it-IT" sz="2000" cap="all">
                          <a:effectLst/>
                        </a:rPr>
                        <a:t>Nome breve</a:t>
                      </a:r>
                      <a:endParaRPr lang="it-IT" sz="2000">
                        <a:effectLst/>
                        <a:latin typeface="Arial" panose="020B0604020202020204" pitchFamily="34" charset="0"/>
                        <a:ea typeface="Arial" panose="020B0604020202020204" pitchFamily="34" charset="0"/>
                        <a:cs typeface="Times New Roman" panose="02020603050405020304" pitchFamily="18" charset="0"/>
                      </a:endParaRPr>
                    </a:p>
                  </a:txBody>
                  <a:tcPr marL="74603" marR="74603" marT="0" marB="0"/>
                </a:tc>
                <a:tc>
                  <a:txBody>
                    <a:bodyPr/>
                    <a:lstStyle/>
                    <a:p>
                      <a:pPr marL="457200" indent="-228600" algn="ctr">
                        <a:spcBef>
                          <a:spcPts val="600"/>
                        </a:spcBef>
                        <a:spcAft>
                          <a:spcPts val="0"/>
                        </a:spcAft>
                      </a:pPr>
                      <a:r>
                        <a:rPr lang="it-IT" sz="2000" cap="all">
                          <a:effectLst/>
                        </a:rPr>
                        <a:t>CUI</a:t>
                      </a:r>
                      <a:endParaRPr lang="it-IT" sz="2000">
                        <a:effectLst/>
                        <a:latin typeface="Arial" panose="020B0604020202020204" pitchFamily="34" charset="0"/>
                        <a:ea typeface="Arial" panose="020B0604020202020204" pitchFamily="34" charset="0"/>
                        <a:cs typeface="Times New Roman" panose="02020603050405020304" pitchFamily="18" charset="0"/>
                      </a:endParaRPr>
                    </a:p>
                  </a:txBody>
                  <a:tcPr marL="74603" marR="74603" marT="0" marB="0"/>
                </a:tc>
                <a:tc>
                  <a:txBody>
                    <a:bodyPr/>
                    <a:lstStyle/>
                    <a:p>
                      <a:pPr marL="457200" indent="-228600" algn="ctr">
                        <a:spcBef>
                          <a:spcPts val="600"/>
                        </a:spcBef>
                        <a:spcAft>
                          <a:spcPts val="0"/>
                        </a:spcAft>
                      </a:pPr>
                      <a:r>
                        <a:rPr lang="it-IT" sz="2000" cap="all">
                          <a:effectLst/>
                        </a:rPr>
                        <a:t>CIG</a:t>
                      </a:r>
                      <a:endParaRPr lang="it-IT" sz="2000">
                        <a:effectLst/>
                        <a:latin typeface="Arial" panose="020B0604020202020204" pitchFamily="34" charset="0"/>
                        <a:ea typeface="Arial" panose="020B0604020202020204" pitchFamily="34" charset="0"/>
                        <a:cs typeface="Times New Roman" panose="02020603050405020304" pitchFamily="18" charset="0"/>
                      </a:endParaRPr>
                    </a:p>
                  </a:txBody>
                  <a:tcPr marL="74603" marR="74603" marT="0" marB="0"/>
                </a:tc>
                <a:extLst>
                  <a:ext uri="{0D108BD9-81ED-4DB2-BD59-A6C34878D82A}">
                    <a16:rowId xmlns:a16="http://schemas.microsoft.com/office/drawing/2014/main" val="1374743384"/>
                  </a:ext>
                </a:extLst>
              </a:tr>
              <a:tr h="1281755">
                <a:tc>
                  <a:txBody>
                    <a:bodyPr/>
                    <a:lstStyle/>
                    <a:p>
                      <a:pPr marL="457200" indent="-228600" algn="ctr">
                        <a:spcBef>
                          <a:spcPts val="600"/>
                        </a:spcBef>
                        <a:spcAft>
                          <a:spcPts val="0"/>
                        </a:spcAft>
                      </a:pPr>
                      <a:r>
                        <a:rPr lang="it-IT" sz="1700" cap="all">
                          <a:effectLst/>
                        </a:rPr>
                        <a:t>PIR01_00011_175260</a:t>
                      </a:r>
                      <a:endParaRPr lang="it-IT" sz="2000">
                        <a:effectLst/>
                        <a:latin typeface="Arial" panose="020B0604020202020204" pitchFamily="34" charset="0"/>
                        <a:ea typeface="Arial" panose="020B0604020202020204" pitchFamily="34" charset="0"/>
                        <a:cs typeface="Times New Roman" panose="02020603050405020304" pitchFamily="18" charset="0"/>
                      </a:endParaRPr>
                    </a:p>
                  </a:txBody>
                  <a:tcPr marL="74603" marR="74603" marT="0" marB="0"/>
                </a:tc>
                <a:tc>
                  <a:txBody>
                    <a:bodyPr/>
                    <a:lstStyle/>
                    <a:p>
                      <a:pPr marL="457200" indent="-228600" algn="ctr">
                        <a:spcBef>
                          <a:spcPts val="600"/>
                        </a:spcBef>
                        <a:spcAft>
                          <a:spcPts val="0"/>
                        </a:spcAft>
                      </a:pPr>
                      <a:r>
                        <a:rPr lang="it-IT" sz="1700" cap="all">
                          <a:effectLst/>
                        </a:rPr>
                        <a:t>BA-20-CAL-UNIBA</a:t>
                      </a:r>
                      <a:endParaRPr lang="it-IT" sz="2000">
                        <a:effectLst/>
                        <a:latin typeface="Arial" panose="020B0604020202020204" pitchFamily="34" charset="0"/>
                        <a:ea typeface="Arial" panose="020B0604020202020204" pitchFamily="34" charset="0"/>
                        <a:cs typeface="Times New Roman" panose="02020603050405020304" pitchFamily="18" charset="0"/>
                      </a:endParaRPr>
                    </a:p>
                  </a:txBody>
                  <a:tcPr marL="74603" marR="74603" marT="0" marB="0"/>
                </a:tc>
                <a:tc>
                  <a:txBody>
                    <a:bodyPr/>
                    <a:lstStyle/>
                    <a:p>
                      <a:pPr marL="457200" indent="-228600" algn="ctr">
                        <a:spcBef>
                          <a:spcPts val="600"/>
                        </a:spcBef>
                        <a:spcAft>
                          <a:spcPts val="0"/>
                        </a:spcAft>
                      </a:pPr>
                      <a:r>
                        <a:rPr lang="it-IT" sz="1700" cap="all">
                          <a:effectLst/>
                        </a:rPr>
                        <a:t>8000217072019000010</a:t>
                      </a:r>
                      <a:endParaRPr lang="it-IT" sz="2000">
                        <a:effectLst/>
                        <a:latin typeface="Arial" panose="020B0604020202020204" pitchFamily="34" charset="0"/>
                        <a:ea typeface="Arial" panose="020B0604020202020204" pitchFamily="34" charset="0"/>
                        <a:cs typeface="Times New Roman" panose="02020603050405020304" pitchFamily="18" charset="0"/>
                      </a:endParaRPr>
                    </a:p>
                  </a:txBody>
                  <a:tcPr marL="74603" marR="74603" marT="0" marB="0"/>
                </a:tc>
                <a:tc rowSpan="3">
                  <a:txBody>
                    <a:bodyPr/>
                    <a:lstStyle/>
                    <a:p>
                      <a:pPr marL="457200" indent="-228600" algn="ctr">
                        <a:spcBef>
                          <a:spcPts val="600"/>
                        </a:spcBef>
                        <a:spcAft>
                          <a:spcPts val="0"/>
                        </a:spcAft>
                      </a:pPr>
                      <a:r>
                        <a:rPr lang="it-IT" sz="1700" cap="all">
                          <a:effectLst/>
                        </a:rPr>
                        <a:t>XXXXXXX</a:t>
                      </a:r>
                      <a:endParaRPr lang="it-IT" sz="2000">
                        <a:effectLst/>
                        <a:latin typeface="Arial" panose="020B0604020202020204" pitchFamily="34" charset="0"/>
                        <a:ea typeface="Arial" panose="020B0604020202020204" pitchFamily="34" charset="0"/>
                        <a:cs typeface="Times New Roman" panose="02020603050405020304" pitchFamily="18" charset="0"/>
                      </a:endParaRPr>
                    </a:p>
                  </a:txBody>
                  <a:tcPr marL="99471" marR="99471" marT="49735" marB="49735" anchor="ctr"/>
                </a:tc>
                <a:extLst>
                  <a:ext uri="{0D108BD9-81ED-4DB2-BD59-A6C34878D82A}">
                    <a16:rowId xmlns:a16="http://schemas.microsoft.com/office/drawing/2014/main" val="1821863720"/>
                  </a:ext>
                </a:extLst>
              </a:tr>
              <a:tr h="1300153">
                <a:tc>
                  <a:txBody>
                    <a:bodyPr/>
                    <a:lstStyle/>
                    <a:p>
                      <a:pPr marL="457200" indent="-228600" algn="ctr">
                        <a:spcBef>
                          <a:spcPts val="600"/>
                        </a:spcBef>
                        <a:spcAft>
                          <a:spcPts val="0"/>
                        </a:spcAft>
                      </a:pPr>
                      <a:r>
                        <a:rPr lang="it-IT" sz="1700" cap="all">
                          <a:effectLst/>
                        </a:rPr>
                        <a:t>PIR01_00011_176038</a:t>
                      </a:r>
                      <a:endParaRPr lang="it-IT" sz="2000">
                        <a:effectLst/>
                        <a:latin typeface="Arial" panose="020B0604020202020204" pitchFamily="34" charset="0"/>
                        <a:ea typeface="Arial" panose="020B0604020202020204" pitchFamily="34" charset="0"/>
                        <a:cs typeface="Times New Roman" panose="02020603050405020304" pitchFamily="18" charset="0"/>
                      </a:endParaRPr>
                    </a:p>
                  </a:txBody>
                  <a:tcPr marL="74603" marR="74603" marT="0" marB="0"/>
                </a:tc>
                <a:tc>
                  <a:txBody>
                    <a:bodyPr/>
                    <a:lstStyle/>
                    <a:p>
                      <a:pPr marL="457200" indent="-228600" algn="ctr">
                        <a:spcBef>
                          <a:spcPts val="600"/>
                        </a:spcBef>
                        <a:spcAft>
                          <a:spcPts val="0"/>
                        </a:spcAft>
                      </a:pPr>
                      <a:r>
                        <a:rPr lang="it-IT" sz="1700" cap="all">
                          <a:effectLst/>
                        </a:rPr>
                        <a:t>BA-28-CAL-UNIBA</a:t>
                      </a:r>
                      <a:endParaRPr lang="it-IT" sz="2000">
                        <a:effectLst/>
                        <a:latin typeface="Arial" panose="020B0604020202020204" pitchFamily="34" charset="0"/>
                        <a:ea typeface="Arial" panose="020B0604020202020204" pitchFamily="34" charset="0"/>
                        <a:cs typeface="Times New Roman" panose="02020603050405020304" pitchFamily="18" charset="0"/>
                      </a:endParaRPr>
                    </a:p>
                  </a:txBody>
                  <a:tcPr marL="74603" marR="74603" marT="0" marB="0"/>
                </a:tc>
                <a:tc>
                  <a:txBody>
                    <a:bodyPr/>
                    <a:lstStyle/>
                    <a:p>
                      <a:pPr marL="457200" indent="-228600" algn="ctr">
                        <a:spcBef>
                          <a:spcPts val="600"/>
                        </a:spcBef>
                        <a:spcAft>
                          <a:spcPts val="0"/>
                        </a:spcAft>
                      </a:pPr>
                      <a:r>
                        <a:rPr lang="it-IT" sz="1700" cap="all">
                          <a:effectLst/>
                        </a:rPr>
                        <a:t>8000217072019000011</a:t>
                      </a:r>
                      <a:endParaRPr lang="it-IT" sz="2000">
                        <a:effectLst/>
                        <a:latin typeface="Arial" panose="020B0604020202020204" pitchFamily="34" charset="0"/>
                        <a:ea typeface="Arial" panose="020B0604020202020204" pitchFamily="34" charset="0"/>
                        <a:cs typeface="Times New Roman" panose="02020603050405020304" pitchFamily="18" charset="0"/>
                      </a:endParaRPr>
                    </a:p>
                  </a:txBody>
                  <a:tcPr marL="74603" marR="74603" marT="0" marB="0"/>
                </a:tc>
                <a:tc vMerge="1">
                  <a:txBody>
                    <a:bodyPr/>
                    <a:lstStyle/>
                    <a:p>
                      <a:endParaRPr lang="it-IT"/>
                    </a:p>
                  </a:txBody>
                  <a:tcPr/>
                </a:tc>
                <a:extLst>
                  <a:ext uri="{0D108BD9-81ED-4DB2-BD59-A6C34878D82A}">
                    <a16:rowId xmlns:a16="http://schemas.microsoft.com/office/drawing/2014/main" val="4149365984"/>
                  </a:ext>
                </a:extLst>
              </a:tr>
              <a:tr h="1300153">
                <a:tc>
                  <a:txBody>
                    <a:bodyPr/>
                    <a:lstStyle/>
                    <a:p>
                      <a:pPr marL="457200" indent="-228600" algn="ctr">
                        <a:spcBef>
                          <a:spcPts val="600"/>
                        </a:spcBef>
                        <a:spcAft>
                          <a:spcPts val="0"/>
                        </a:spcAft>
                      </a:pPr>
                      <a:r>
                        <a:rPr lang="it-IT" sz="1700" cap="all">
                          <a:effectLst/>
                        </a:rPr>
                        <a:t>PIR01_00011_175506</a:t>
                      </a:r>
                      <a:endParaRPr lang="it-IT" sz="2000">
                        <a:effectLst/>
                        <a:latin typeface="Arial" panose="020B0604020202020204" pitchFamily="34" charset="0"/>
                        <a:ea typeface="Arial" panose="020B0604020202020204" pitchFamily="34" charset="0"/>
                        <a:cs typeface="Times New Roman" panose="02020603050405020304" pitchFamily="18" charset="0"/>
                      </a:endParaRPr>
                    </a:p>
                  </a:txBody>
                  <a:tcPr marL="74603" marR="74603" marT="0" marB="0"/>
                </a:tc>
                <a:tc>
                  <a:txBody>
                    <a:bodyPr/>
                    <a:lstStyle/>
                    <a:p>
                      <a:pPr marL="457200" indent="-228600" algn="ctr">
                        <a:spcBef>
                          <a:spcPts val="600"/>
                        </a:spcBef>
                        <a:spcAft>
                          <a:spcPts val="0"/>
                        </a:spcAft>
                      </a:pPr>
                      <a:r>
                        <a:rPr lang="it-IT" sz="1700" cap="all">
                          <a:effectLst/>
                        </a:rPr>
                        <a:t>BA-22-NET-UNIBA</a:t>
                      </a:r>
                      <a:endParaRPr lang="it-IT" sz="2000">
                        <a:effectLst/>
                        <a:latin typeface="Arial" panose="020B0604020202020204" pitchFamily="34" charset="0"/>
                        <a:ea typeface="Arial" panose="020B0604020202020204" pitchFamily="34" charset="0"/>
                        <a:cs typeface="Times New Roman" panose="02020603050405020304" pitchFamily="18" charset="0"/>
                      </a:endParaRPr>
                    </a:p>
                  </a:txBody>
                  <a:tcPr marL="74603" marR="74603" marT="0" marB="0"/>
                </a:tc>
                <a:tc>
                  <a:txBody>
                    <a:bodyPr/>
                    <a:lstStyle/>
                    <a:p>
                      <a:pPr marL="457200" indent="-228600" algn="ctr">
                        <a:spcBef>
                          <a:spcPts val="600"/>
                        </a:spcBef>
                        <a:spcAft>
                          <a:spcPts val="0"/>
                        </a:spcAft>
                      </a:pPr>
                      <a:r>
                        <a:rPr lang="it-IT" sz="1700" cap="all" dirty="0">
                          <a:effectLst/>
                        </a:rPr>
                        <a:t> </a:t>
                      </a:r>
                      <a:endParaRPr lang="it-IT" sz="2000" dirty="0">
                        <a:effectLst/>
                        <a:latin typeface="Arial" panose="020B0604020202020204" pitchFamily="34" charset="0"/>
                        <a:ea typeface="Arial" panose="020B0604020202020204" pitchFamily="34" charset="0"/>
                        <a:cs typeface="Times New Roman" panose="02020603050405020304" pitchFamily="18" charset="0"/>
                      </a:endParaRPr>
                    </a:p>
                  </a:txBody>
                  <a:tcPr marL="74603" marR="74603" marT="0" marB="0"/>
                </a:tc>
                <a:tc vMerge="1">
                  <a:txBody>
                    <a:bodyPr/>
                    <a:lstStyle/>
                    <a:p>
                      <a:endParaRPr lang="it-IT"/>
                    </a:p>
                  </a:txBody>
                  <a:tcPr/>
                </a:tc>
                <a:extLst>
                  <a:ext uri="{0D108BD9-81ED-4DB2-BD59-A6C34878D82A}">
                    <a16:rowId xmlns:a16="http://schemas.microsoft.com/office/drawing/2014/main" val="3772232114"/>
                  </a:ext>
                </a:extLst>
              </a:tr>
            </a:tbl>
          </a:graphicData>
        </a:graphic>
      </p:graphicFrame>
      <p:sp>
        <p:nvSpPr>
          <p:cNvPr id="5" name="CasellaDiTesto 4">
            <a:extLst>
              <a:ext uri="{FF2B5EF4-FFF2-40B4-BE49-F238E27FC236}">
                <a16:creationId xmlns:a16="http://schemas.microsoft.com/office/drawing/2014/main" id="{1482689A-73C2-3043-A00D-7BF6D50760C8}"/>
              </a:ext>
            </a:extLst>
          </p:cNvPr>
          <p:cNvSpPr txBox="1"/>
          <p:nvPr/>
        </p:nvSpPr>
        <p:spPr>
          <a:xfrm>
            <a:off x="9672637" y="1027906"/>
            <a:ext cx="2257425" cy="5324535"/>
          </a:xfrm>
          <a:prstGeom prst="rect">
            <a:avLst/>
          </a:prstGeom>
          <a:noFill/>
        </p:spPr>
        <p:txBody>
          <a:bodyPr wrap="square" rtlCol="0">
            <a:spAutoFit/>
          </a:bodyPr>
          <a:lstStyle/>
          <a:p>
            <a:r>
              <a:rPr lang="it-IT" sz="2800" dirty="0"/>
              <a:t>Trattandosi degli stessi server con e senza GPU, è naturale pensare ad un </a:t>
            </a:r>
          </a:p>
          <a:p>
            <a:endParaRPr lang="it-IT" sz="2800" dirty="0"/>
          </a:p>
          <a:p>
            <a:r>
              <a:rPr lang="it-IT" sz="3200" dirty="0">
                <a:solidFill>
                  <a:srgbClr val="00B050"/>
                </a:solidFill>
              </a:rPr>
              <a:t>Lotto unico</a:t>
            </a:r>
          </a:p>
          <a:p>
            <a:endParaRPr lang="it-IT" sz="2800" dirty="0"/>
          </a:p>
          <a:p>
            <a:r>
              <a:rPr lang="it-IT" sz="2800" dirty="0">
                <a:solidFill>
                  <a:srgbClr val="C00000"/>
                </a:solidFill>
              </a:rPr>
              <a:t>Ho capito che non si può fare!</a:t>
            </a:r>
          </a:p>
        </p:txBody>
      </p:sp>
    </p:spTree>
    <p:extLst>
      <p:ext uri="{BB962C8B-B14F-4D97-AF65-F5344CB8AC3E}">
        <p14:creationId xmlns:p14="http://schemas.microsoft.com/office/powerpoint/2010/main" val="19190818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40E38C5-56BC-F34D-8745-1227FB07AA3F}"/>
              </a:ext>
            </a:extLst>
          </p:cNvPr>
          <p:cNvSpPr>
            <a:spLocks noGrp="1"/>
          </p:cNvSpPr>
          <p:nvPr>
            <p:ph type="title"/>
          </p:nvPr>
        </p:nvSpPr>
        <p:spPr/>
        <p:txBody>
          <a:bodyPr/>
          <a:lstStyle/>
          <a:p>
            <a:r>
              <a:rPr lang="it-IT" dirty="0"/>
              <a:t>Gara Impianti</a:t>
            </a:r>
          </a:p>
        </p:txBody>
      </p:sp>
      <p:sp>
        <p:nvSpPr>
          <p:cNvPr id="3" name="Segnaposto contenuto 2">
            <a:extLst>
              <a:ext uri="{FF2B5EF4-FFF2-40B4-BE49-F238E27FC236}">
                <a16:creationId xmlns:a16="http://schemas.microsoft.com/office/drawing/2014/main" id="{63A9057F-E9E1-AD40-942F-6F147DE1BF19}"/>
              </a:ext>
            </a:extLst>
          </p:cNvPr>
          <p:cNvSpPr>
            <a:spLocks noGrp="1"/>
          </p:cNvSpPr>
          <p:nvPr>
            <p:ph idx="1"/>
          </p:nvPr>
        </p:nvSpPr>
        <p:spPr/>
        <p:txBody>
          <a:bodyPr/>
          <a:lstStyle/>
          <a:p>
            <a:r>
              <a:rPr lang="it-IT" dirty="0"/>
              <a:t>Decidere </a:t>
            </a:r>
          </a:p>
          <a:p>
            <a:r>
              <a:rPr lang="it-IT" dirty="0"/>
              <a:t>Se lasciare le due schede invariate</a:t>
            </a:r>
          </a:p>
          <a:p>
            <a:r>
              <a:rPr lang="it-IT" dirty="0"/>
              <a:t>oppure</a:t>
            </a:r>
          </a:p>
          <a:p>
            <a:pPr lvl="1"/>
            <a:r>
              <a:rPr lang="it-IT" dirty="0"/>
              <a:t>Lasciare una scheda (quella del cogeneratore) invariata (variare solo il costo entro il 20%)</a:t>
            </a:r>
          </a:p>
          <a:p>
            <a:pPr lvl="1"/>
            <a:r>
              <a:rPr lang="it-IT" dirty="0"/>
              <a:t>Sostituire la scheda condizionatore eliminando da questa i gruppi frigo (</a:t>
            </a:r>
            <a:r>
              <a:rPr lang="it-IT"/>
              <a:t>146.670.00 euro). </a:t>
            </a:r>
            <a:endParaRPr lang="it-IT" dirty="0"/>
          </a:p>
        </p:txBody>
      </p:sp>
    </p:spTree>
    <p:extLst>
      <p:ext uri="{BB962C8B-B14F-4D97-AF65-F5344CB8AC3E}">
        <p14:creationId xmlns:p14="http://schemas.microsoft.com/office/powerpoint/2010/main" val="2265957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DE745C5-C3B1-E143-80B0-FB0C61E1909B}"/>
              </a:ext>
            </a:extLst>
          </p:cNvPr>
          <p:cNvSpPr>
            <a:spLocks noGrp="1"/>
          </p:cNvSpPr>
          <p:nvPr>
            <p:ph type="title"/>
          </p:nvPr>
        </p:nvSpPr>
        <p:spPr/>
        <p:txBody>
          <a:bodyPr/>
          <a:lstStyle/>
          <a:p>
            <a:r>
              <a:rPr lang="it-IT" dirty="0"/>
              <a:t>Ulteriori gare</a:t>
            </a:r>
          </a:p>
        </p:txBody>
      </p:sp>
      <p:sp>
        <p:nvSpPr>
          <p:cNvPr id="3" name="Segnaposto contenuto 2">
            <a:extLst>
              <a:ext uri="{FF2B5EF4-FFF2-40B4-BE49-F238E27FC236}">
                <a16:creationId xmlns:a16="http://schemas.microsoft.com/office/drawing/2014/main" id="{63CE3781-BDF8-6E4A-A5BB-79DBB746AAFC}"/>
              </a:ext>
            </a:extLst>
          </p:cNvPr>
          <p:cNvSpPr>
            <a:spLocks noGrp="1"/>
          </p:cNvSpPr>
          <p:nvPr>
            <p:ph idx="1"/>
          </p:nvPr>
        </p:nvSpPr>
        <p:spPr/>
        <p:txBody>
          <a:bodyPr/>
          <a:lstStyle/>
          <a:p>
            <a:r>
              <a:rPr lang="it-IT" dirty="0"/>
              <a:t>Le ulteriori gare previste da  fare su </a:t>
            </a:r>
            <a:r>
              <a:rPr lang="it-IT" dirty="0" err="1"/>
              <a:t>Mepa</a:t>
            </a:r>
            <a:r>
              <a:rPr lang="it-IT" dirty="0"/>
              <a:t> sono</a:t>
            </a:r>
          </a:p>
          <a:p>
            <a:r>
              <a:rPr lang="it-IT" dirty="0"/>
              <a:t>Acquisto dei </a:t>
            </a:r>
            <a:r>
              <a:rPr lang="it-IT" dirty="0" err="1"/>
              <a:t>rack</a:t>
            </a:r>
            <a:endParaRPr lang="it-IT" dirty="0"/>
          </a:p>
          <a:p>
            <a:r>
              <a:rPr lang="it-IT" dirty="0"/>
              <a:t>Acquisto delle PDU</a:t>
            </a:r>
          </a:p>
          <a:p>
            <a:endParaRPr lang="it-IT" dirty="0"/>
          </a:p>
          <a:p>
            <a:r>
              <a:rPr lang="it-IT" dirty="0"/>
              <a:t>Qual è il problema </a:t>
            </a:r>
          </a:p>
          <a:p>
            <a:r>
              <a:rPr lang="it-IT" dirty="0"/>
              <a:t>Sulla scheda c’è scritto   12 </a:t>
            </a:r>
            <a:r>
              <a:rPr lang="it-IT" dirty="0" err="1"/>
              <a:t>rack</a:t>
            </a:r>
            <a:r>
              <a:rPr lang="it-IT" dirty="0"/>
              <a:t> e 24 PDU, a me ne servono 16 </a:t>
            </a:r>
            <a:r>
              <a:rPr lang="it-IT" dirty="0" err="1"/>
              <a:t>rack</a:t>
            </a:r>
            <a:r>
              <a:rPr lang="it-IT" dirty="0"/>
              <a:t> e 32 GPU</a:t>
            </a:r>
          </a:p>
          <a:p>
            <a:r>
              <a:rPr lang="it-IT" dirty="0"/>
              <a:t>Questo è una conseguenza della decisione si spostare la tape </a:t>
            </a:r>
            <a:r>
              <a:rPr lang="it-IT" dirty="0" err="1"/>
              <a:t>library</a:t>
            </a:r>
            <a:r>
              <a:rPr lang="it-IT" dirty="0"/>
              <a:t> al primo piano.</a:t>
            </a:r>
          </a:p>
          <a:p>
            <a:endParaRPr lang="it-IT" dirty="0"/>
          </a:p>
          <a:p>
            <a:endParaRPr lang="it-IT" dirty="0"/>
          </a:p>
        </p:txBody>
      </p:sp>
    </p:spTree>
    <p:extLst>
      <p:ext uri="{BB962C8B-B14F-4D97-AF65-F5344CB8AC3E}">
        <p14:creationId xmlns:p14="http://schemas.microsoft.com/office/powerpoint/2010/main" val="2175330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58D0AE6-3668-3645-9FEF-0BE876649777}"/>
              </a:ext>
            </a:extLst>
          </p:cNvPr>
          <p:cNvSpPr>
            <a:spLocks noGrp="1"/>
          </p:cNvSpPr>
          <p:nvPr>
            <p:ph type="title"/>
          </p:nvPr>
        </p:nvSpPr>
        <p:spPr/>
        <p:txBody>
          <a:bodyPr/>
          <a:lstStyle/>
          <a:p>
            <a:r>
              <a:rPr lang="it-IT" dirty="0"/>
              <a:t>Ulteriori gare</a:t>
            </a:r>
          </a:p>
        </p:txBody>
      </p:sp>
      <p:sp>
        <p:nvSpPr>
          <p:cNvPr id="3" name="Segnaposto contenuto 2">
            <a:extLst>
              <a:ext uri="{FF2B5EF4-FFF2-40B4-BE49-F238E27FC236}">
                <a16:creationId xmlns:a16="http://schemas.microsoft.com/office/drawing/2014/main" id="{AD4791AD-7205-6745-962B-A6B7F3BC0F82}"/>
              </a:ext>
            </a:extLst>
          </p:cNvPr>
          <p:cNvSpPr>
            <a:spLocks noGrp="1"/>
          </p:cNvSpPr>
          <p:nvPr>
            <p:ph idx="1"/>
          </p:nvPr>
        </p:nvSpPr>
        <p:spPr/>
        <p:txBody>
          <a:bodyPr/>
          <a:lstStyle/>
          <a:p>
            <a:r>
              <a:rPr lang="it-IT" dirty="0"/>
              <a:t>Aumentando la quantità non c’è un aumento del costo</a:t>
            </a:r>
          </a:p>
          <a:p>
            <a:pPr lvl="1"/>
            <a:r>
              <a:rPr lang="it-IT" dirty="0"/>
              <a:t>In quanto sulla scheda il costo era sovrastimato</a:t>
            </a:r>
          </a:p>
          <a:p>
            <a:pPr lvl="1"/>
            <a:endParaRPr lang="it-IT" dirty="0"/>
          </a:p>
          <a:p>
            <a:r>
              <a:rPr lang="it-IT" dirty="0"/>
              <a:t>Qual è il consiglio:</a:t>
            </a:r>
          </a:p>
          <a:p>
            <a:pPr lvl="1"/>
            <a:r>
              <a:rPr lang="it-IT" dirty="0"/>
              <a:t>Si insiste con ordinare 12 </a:t>
            </a:r>
            <a:r>
              <a:rPr lang="it-IT" dirty="0" err="1"/>
              <a:t>rack</a:t>
            </a:r>
            <a:r>
              <a:rPr lang="it-IT" dirty="0"/>
              <a:t> e 24 GPU e l’integrazione viene fatta con i punteggi qualitativi (</a:t>
            </a:r>
            <a:r>
              <a:rPr lang="it-IT" dirty="0" err="1"/>
              <a:t>spare</a:t>
            </a:r>
            <a:r>
              <a:rPr lang="it-IT" dirty="0"/>
              <a:t>)?  </a:t>
            </a:r>
          </a:p>
          <a:p>
            <a:pPr lvl="1"/>
            <a:r>
              <a:rPr lang="it-IT" dirty="0"/>
              <a:t>È un po’ complicato ma </a:t>
            </a:r>
          </a:p>
          <a:p>
            <a:pPr lvl="1"/>
            <a:r>
              <a:rPr lang="it-IT" dirty="0"/>
              <a:t>Oppure si parte direttamente con un ordine da 16 </a:t>
            </a:r>
            <a:r>
              <a:rPr lang="it-IT" dirty="0" err="1"/>
              <a:t>rack</a:t>
            </a:r>
            <a:r>
              <a:rPr lang="it-IT" dirty="0"/>
              <a:t> e 24 PDU?</a:t>
            </a:r>
          </a:p>
          <a:p>
            <a:pPr lvl="1"/>
            <a:endParaRPr lang="it-IT" dirty="0"/>
          </a:p>
        </p:txBody>
      </p:sp>
    </p:spTree>
    <p:extLst>
      <p:ext uri="{BB962C8B-B14F-4D97-AF65-F5344CB8AC3E}">
        <p14:creationId xmlns:p14="http://schemas.microsoft.com/office/powerpoint/2010/main" val="16917740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D927D2-37A9-AF45-9263-6BAAC8F4A2F2}"/>
              </a:ext>
            </a:extLst>
          </p:cNvPr>
          <p:cNvSpPr>
            <a:spLocks noGrp="1"/>
          </p:cNvSpPr>
          <p:nvPr>
            <p:ph type="title"/>
          </p:nvPr>
        </p:nvSpPr>
        <p:spPr/>
        <p:txBody>
          <a:bodyPr/>
          <a:lstStyle/>
          <a:p>
            <a:r>
              <a:rPr lang="it-IT" dirty="0"/>
              <a:t>Problemi vari incontrati nel lancio delle gare</a:t>
            </a:r>
          </a:p>
        </p:txBody>
      </p:sp>
      <p:sp>
        <p:nvSpPr>
          <p:cNvPr id="3" name="Segnaposto contenuto 2">
            <a:extLst>
              <a:ext uri="{FF2B5EF4-FFF2-40B4-BE49-F238E27FC236}">
                <a16:creationId xmlns:a16="http://schemas.microsoft.com/office/drawing/2014/main" id="{9D18D1D0-C894-2D47-B82A-0BFA424ABF6E}"/>
              </a:ext>
            </a:extLst>
          </p:cNvPr>
          <p:cNvSpPr>
            <a:spLocks noGrp="1"/>
          </p:cNvSpPr>
          <p:nvPr>
            <p:ph idx="1"/>
          </p:nvPr>
        </p:nvSpPr>
        <p:spPr/>
        <p:txBody>
          <a:bodyPr/>
          <a:lstStyle/>
          <a:p>
            <a:r>
              <a:rPr lang="it-IT" dirty="0"/>
              <a:t>carta intestata PON</a:t>
            </a:r>
          </a:p>
          <a:p>
            <a:pPr marL="0" indent="0">
              <a:buNone/>
            </a:pPr>
            <a:endParaRPr lang="it-IT" dirty="0"/>
          </a:p>
        </p:txBody>
      </p:sp>
      <p:pic>
        <p:nvPicPr>
          <p:cNvPr id="6" name="Immagine 5">
            <a:extLst>
              <a:ext uri="{FF2B5EF4-FFF2-40B4-BE49-F238E27FC236}">
                <a16:creationId xmlns:a16="http://schemas.microsoft.com/office/drawing/2014/main" id="{36BA8321-87D8-CA4D-BEC1-8C0A9C2EC073}"/>
              </a:ext>
            </a:extLst>
          </p:cNvPr>
          <p:cNvPicPr>
            <a:picLocks noChangeAspect="1"/>
          </p:cNvPicPr>
          <p:nvPr/>
        </p:nvPicPr>
        <p:blipFill>
          <a:blip r:embed="rId2"/>
          <a:stretch>
            <a:fillRect/>
          </a:stretch>
        </p:blipFill>
        <p:spPr>
          <a:xfrm>
            <a:off x="1651000" y="2800350"/>
            <a:ext cx="8890000" cy="1257300"/>
          </a:xfrm>
          <a:prstGeom prst="rect">
            <a:avLst/>
          </a:prstGeom>
        </p:spPr>
      </p:pic>
    </p:spTree>
    <p:extLst>
      <p:ext uri="{BB962C8B-B14F-4D97-AF65-F5344CB8AC3E}">
        <p14:creationId xmlns:p14="http://schemas.microsoft.com/office/powerpoint/2010/main" val="39675566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235366-1D22-124C-B81B-135846993A92}"/>
              </a:ext>
            </a:extLst>
          </p:cNvPr>
          <p:cNvSpPr>
            <a:spLocks noGrp="1"/>
          </p:cNvSpPr>
          <p:nvPr>
            <p:ph type="title"/>
          </p:nvPr>
        </p:nvSpPr>
        <p:spPr/>
        <p:txBody>
          <a:bodyPr/>
          <a:lstStyle/>
          <a:p>
            <a:r>
              <a:rPr lang="it-IT" dirty="0"/>
              <a:t>Piano biennale degli acquisti</a:t>
            </a:r>
          </a:p>
        </p:txBody>
      </p:sp>
      <p:sp>
        <p:nvSpPr>
          <p:cNvPr id="3" name="Segnaposto contenuto 2">
            <a:extLst>
              <a:ext uri="{FF2B5EF4-FFF2-40B4-BE49-F238E27FC236}">
                <a16:creationId xmlns:a16="http://schemas.microsoft.com/office/drawing/2014/main" id="{683116C4-C5F0-2C41-A751-B036000C9FC1}"/>
              </a:ext>
            </a:extLst>
          </p:cNvPr>
          <p:cNvSpPr>
            <a:spLocks noGrp="1"/>
          </p:cNvSpPr>
          <p:nvPr>
            <p:ph idx="1"/>
          </p:nvPr>
        </p:nvSpPr>
        <p:spPr/>
        <p:txBody>
          <a:bodyPr/>
          <a:lstStyle/>
          <a:p>
            <a:r>
              <a:rPr lang="it-IT" dirty="0"/>
              <a:t>Non si sa se nel piano biennale va il lordo (con IVA) oppure il netto</a:t>
            </a:r>
          </a:p>
          <a:p>
            <a:r>
              <a:rPr lang="it-IT" dirty="0"/>
              <a:t>La cifra deve essere precisa al centesimo</a:t>
            </a:r>
          </a:p>
          <a:p>
            <a:r>
              <a:rPr lang="it-IT" dirty="0"/>
              <a:t>Anche il RUP deve essere quello giusto</a:t>
            </a:r>
          </a:p>
          <a:p>
            <a:endParaRPr lang="it-IT" dirty="0"/>
          </a:p>
          <a:p>
            <a:r>
              <a:rPr lang="it-IT" dirty="0"/>
              <a:t>L’INFN vuole, per ogni entrata nel piano, una tabella</a:t>
            </a:r>
          </a:p>
          <a:p>
            <a:pPr lvl="1"/>
            <a:r>
              <a:rPr lang="it-IT" dirty="0"/>
              <a:t>Che deve includere il 2% per il RUP altrimenti il RUP non verrà pagato</a:t>
            </a:r>
          </a:p>
          <a:p>
            <a:pPr lvl="1"/>
            <a:r>
              <a:rPr lang="it-IT" dirty="0"/>
              <a:t>Non è chiaro come questi importi sono coperti</a:t>
            </a:r>
          </a:p>
        </p:txBody>
      </p:sp>
    </p:spTree>
    <p:extLst>
      <p:ext uri="{BB962C8B-B14F-4D97-AF65-F5344CB8AC3E}">
        <p14:creationId xmlns:p14="http://schemas.microsoft.com/office/powerpoint/2010/main" val="37673935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TotalTime>
  <Words>850</Words>
  <Application>Microsoft Macintosh PowerPoint</Application>
  <PresentationFormat>Widescreen</PresentationFormat>
  <Paragraphs>76</Paragraphs>
  <Slides>13</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13</vt:i4>
      </vt:variant>
    </vt:vector>
  </HeadingPairs>
  <TitlesOfParts>
    <vt:vector size="17" baseType="lpstr">
      <vt:lpstr>Arial</vt:lpstr>
      <vt:lpstr>Calibri</vt:lpstr>
      <vt:lpstr>Calibri Light</vt:lpstr>
      <vt:lpstr>Tema di Office</vt:lpstr>
      <vt:lpstr>Progetto IBiSCo (Bari)</vt:lpstr>
      <vt:lpstr>indice</vt:lpstr>
      <vt:lpstr>Gare da  approvare</vt:lpstr>
      <vt:lpstr>Gare da approvare</vt:lpstr>
      <vt:lpstr>Gara Impianti</vt:lpstr>
      <vt:lpstr>Ulteriori gare</vt:lpstr>
      <vt:lpstr>Ulteriori gare</vt:lpstr>
      <vt:lpstr>Problemi vari incontrati nel lancio delle gare</vt:lpstr>
      <vt:lpstr>Piano biennale degli acquisti</vt:lpstr>
      <vt:lpstr>Ci viene chiesto di inserire la manutenzione nel titolo della gara</vt:lpstr>
      <vt:lpstr>Garanzia e manutenzione</vt:lpstr>
      <vt:lpstr>Subappalto</vt:lpstr>
      <vt:lpstr>Allegati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Progetto IBiSCo (Bari)</dc:title>
  <dc:creator>Prof. Giorgio Pietro Maggi</dc:creator>
  <cp:lastModifiedBy>Prof. Giorgio Pietro Maggi</cp:lastModifiedBy>
  <cp:revision>10</cp:revision>
  <dcterms:created xsi:type="dcterms:W3CDTF">2019-11-14T06:16:41Z</dcterms:created>
  <dcterms:modified xsi:type="dcterms:W3CDTF">2019-11-14T09:06:29Z</dcterms:modified>
</cp:coreProperties>
</file>