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4"/>
  </p:sldMasterIdLst>
  <p:notesMasterIdLst>
    <p:notesMasterId r:id="rId38"/>
  </p:notesMasterIdLst>
  <p:handoutMasterIdLst>
    <p:handoutMasterId r:id="rId39"/>
  </p:handoutMasterIdLst>
  <p:sldIdLst>
    <p:sldId id="256" r:id="rId5"/>
    <p:sldId id="303" r:id="rId6"/>
    <p:sldId id="326" r:id="rId7"/>
    <p:sldId id="324" r:id="rId8"/>
    <p:sldId id="329" r:id="rId9"/>
    <p:sldId id="327" r:id="rId10"/>
    <p:sldId id="325" r:id="rId11"/>
    <p:sldId id="323" r:id="rId12"/>
    <p:sldId id="320" r:id="rId13"/>
    <p:sldId id="321" r:id="rId14"/>
    <p:sldId id="322" r:id="rId15"/>
    <p:sldId id="319" r:id="rId16"/>
    <p:sldId id="315" r:id="rId17"/>
    <p:sldId id="318" r:id="rId18"/>
    <p:sldId id="335" r:id="rId19"/>
    <p:sldId id="337" r:id="rId20"/>
    <p:sldId id="336" r:id="rId21"/>
    <p:sldId id="330" r:id="rId22"/>
    <p:sldId id="311" r:id="rId23"/>
    <p:sldId id="313" r:id="rId24"/>
    <p:sldId id="309" r:id="rId25"/>
    <p:sldId id="310" r:id="rId26"/>
    <p:sldId id="308" r:id="rId27"/>
    <p:sldId id="307" r:id="rId28"/>
    <p:sldId id="305" r:id="rId29"/>
    <p:sldId id="306" r:id="rId30"/>
    <p:sldId id="285" r:id="rId31"/>
    <p:sldId id="331" r:id="rId32"/>
    <p:sldId id="332" r:id="rId33"/>
    <p:sldId id="333" r:id="rId34"/>
    <p:sldId id="334" r:id="rId35"/>
    <p:sldId id="316" r:id="rId36"/>
    <p:sldId id="33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BFF0D"/>
    <a:srgbClr val="10F6FC"/>
    <a:srgbClr val="008000"/>
    <a:srgbClr val="FF00FF"/>
    <a:srgbClr val="A4AEE0"/>
    <a:srgbClr val="262673"/>
    <a:srgbClr val="212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8E1F1-2F68-4315-A415-4ADCE580F8C8}" v="1044" dt="2020-10-27T07:53:34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3" autoAdjust="0"/>
    <p:restoredTop sz="94700" autoAdjust="0"/>
  </p:normalViewPr>
  <p:slideViewPr>
    <p:cSldViewPr snapToGrid="0">
      <p:cViewPr varScale="1">
        <p:scale>
          <a:sx n="78" d="100"/>
          <a:sy n="78" d="100"/>
        </p:scale>
        <p:origin x="60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Ian (DLSLtd,RAL,TEC)" userId="115fc887-d2f4-40cb-b8cf-b841e9c05e83" providerId="ADAL" clId="{9310A8D7-D470-4317-92B2-D5C7C503887C}"/>
    <pc:docChg chg="undo custSel addSld delSld modSld modMainMaster">
      <pc:chgData name="Martin, Ian (DLSLtd,RAL,TEC)" userId="115fc887-d2f4-40cb-b8cf-b841e9c05e83" providerId="ADAL" clId="{9310A8D7-D470-4317-92B2-D5C7C503887C}" dt="2020-07-14T11:47:40.841" v="1298" actId="20577"/>
      <pc:docMkLst>
        <pc:docMk/>
      </pc:docMkLst>
      <pc:sldChg chg="modSp">
        <pc:chgData name="Martin, Ian (DLSLtd,RAL,TEC)" userId="115fc887-d2f4-40cb-b8cf-b841e9c05e83" providerId="ADAL" clId="{9310A8D7-D470-4317-92B2-D5C7C503887C}" dt="2020-07-14T10:31:09.377" v="98" actId="27636"/>
        <pc:sldMkLst>
          <pc:docMk/>
          <pc:sldMk cId="1061980302" sldId="256"/>
        </pc:sldMkLst>
        <pc:spChg chg="mod">
          <ac:chgData name="Martin, Ian (DLSLtd,RAL,TEC)" userId="115fc887-d2f4-40cb-b8cf-b841e9c05e83" providerId="ADAL" clId="{9310A8D7-D470-4317-92B2-D5C7C503887C}" dt="2020-07-14T10:30:37.637" v="47" actId="1076"/>
          <ac:spMkLst>
            <pc:docMk/>
            <pc:sldMk cId="1061980302" sldId="256"/>
            <ac:spMk id="2" creationId="{00000000-0000-0000-0000-000000000000}"/>
          </ac:spMkLst>
        </pc:spChg>
        <pc:spChg chg="mod">
          <ac:chgData name="Martin, Ian (DLSLtd,RAL,TEC)" userId="115fc887-d2f4-40cb-b8cf-b841e9c05e83" providerId="ADAL" clId="{9310A8D7-D470-4317-92B2-D5C7C503887C}" dt="2020-07-14T10:31:09.377" v="98" actId="27636"/>
          <ac:spMkLst>
            <pc:docMk/>
            <pc:sldMk cId="1061980302" sldId="256"/>
            <ac:spMk id="3" creationId="{00000000-0000-0000-0000-000000000000}"/>
          </ac:spMkLst>
        </pc:spChg>
      </pc:sldChg>
      <pc:sldChg chg="del">
        <pc:chgData name="Martin, Ian (DLSLtd,RAL,TEC)" userId="115fc887-d2f4-40cb-b8cf-b841e9c05e83" providerId="ADAL" clId="{9310A8D7-D470-4317-92B2-D5C7C503887C}" dt="2020-07-14T10:32:25.369" v="157" actId="2696"/>
        <pc:sldMkLst>
          <pc:docMk/>
          <pc:sldMk cId="3046338400" sldId="257"/>
        </pc:sldMkLst>
      </pc:sldChg>
      <pc:sldChg chg="del">
        <pc:chgData name="Martin, Ian (DLSLtd,RAL,TEC)" userId="115fc887-d2f4-40cb-b8cf-b841e9c05e83" providerId="ADAL" clId="{9310A8D7-D470-4317-92B2-D5C7C503887C}" dt="2020-07-14T10:32:28.609" v="159" actId="2696"/>
        <pc:sldMkLst>
          <pc:docMk/>
          <pc:sldMk cId="2904667686" sldId="258"/>
        </pc:sldMkLst>
      </pc:sldChg>
      <pc:sldChg chg="del">
        <pc:chgData name="Martin, Ian (DLSLtd,RAL,TEC)" userId="115fc887-d2f4-40cb-b8cf-b841e9c05e83" providerId="ADAL" clId="{9310A8D7-D470-4317-92B2-D5C7C503887C}" dt="2020-07-14T10:32:29.195" v="160" actId="2696"/>
        <pc:sldMkLst>
          <pc:docMk/>
          <pc:sldMk cId="2359965806" sldId="259"/>
        </pc:sldMkLst>
      </pc:sldChg>
      <pc:sldChg chg="del">
        <pc:chgData name="Martin, Ian (DLSLtd,RAL,TEC)" userId="115fc887-d2f4-40cb-b8cf-b841e9c05e83" providerId="ADAL" clId="{9310A8D7-D470-4317-92B2-D5C7C503887C}" dt="2020-07-14T10:32:29.743" v="161" actId="2696"/>
        <pc:sldMkLst>
          <pc:docMk/>
          <pc:sldMk cId="3202329497" sldId="260"/>
        </pc:sldMkLst>
      </pc:sldChg>
      <pc:sldChg chg="del">
        <pc:chgData name="Martin, Ian (DLSLtd,RAL,TEC)" userId="115fc887-d2f4-40cb-b8cf-b841e9c05e83" providerId="ADAL" clId="{9310A8D7-D470-4317-92B2-D5C7C503887C}" dt="2020-07-14T10:32:30.383" v="162" actId="2696"/>
        <pc:sldMkLst>
          <pc:docMk/>
          <pc:sldMk cId="535994981" sldId="261"/>
        </pc:sldMkLst>
      </pc:sldChg>
      <pc:sldChg chg="del">
        <pc:chgData name="Martin, Ian (DLSLtd,RAL,TEC)" userId="115fc887-d2f4-40cb-b8cf-b841e9c05e83" providerId="ADAL" clId="{9310A8D7-D470-4317-92B2-D5C7C503887C}" dt="2020-07-14T10:32:31.062" v="163" actId="2696"/>
        <pc:sldMkLst>
          <pc:docMk/>
          <pc:sldMk cId="1872597156" sldId="262"/>
        </pc:sldMkLst>
      </pc:sldChg>
      <pc:sldChg chg="del">
        <pc:chgData name="Martin, Ian (DLSLtd,RAL,TEC)" userId="115fc887-d2f4-40cb-b8cf-b841e9c05e83" providerId="ADAL" clId="{9310A8D7-D470-4317-92B2-D5C7C503887C}" dt="2020-07-14T10:32:31.516" v="164" actId="2696"/>
        <pc:sldMkLst>
          <pc:docMk/>
          <pc:sldMk cId="1126347473" sldId="263"/>
        </pc:sldMkLst>
      </pc:sldChg>
      <pc:sldChg chg="del">
        <pc:chgData name="Martin, Ian (DLSLtd,RAL,TEC)" userId="115fc887-d2f4-40cb-b8cf-b841e9c05e83" providerId="ADAL" clId="{9310A8D7-D470-4317-92B2-D5C7C503887C}" dt="2020-07-14T10:32:32.065" v="165" actId="2696"/>
        <pc:sldMkLst>
          <pc:docMk/>
          <pc:sldMk cId="23032681" sldId="264"/>
        </pc:sldMkLst>
      </pc:sldChg>
      <pc:sldChg chg="del">
        <pc:chgData name="Martin, Ian (DLSLtd,RAL,TEC)" userId="115fc887-d2f4-40cb-b8cf-b841e9c05e83" providerId="ADAL" clId="{9310A8D7-D470-4317-92B2-D5C7C503887C}" dt="2020-07-14T10:32:32.603" v="166" actId="2696"/>
        <pc:sldMkLst>
          <pc:docMk/>
          <pc:sldMk cId="284876612" sldId="265"/>
        </pc:sldMkLst>
      </pc:sldChg>
      <pc:sldChg chg="del">
        <pc:chgData name="Martin, Ian (DLSLtd,RAL,TEC)" userId="115fc887-d2f4-40cb-b8cf-b841e9c05e83" providerId="ADAL" clId="{9310A8D7-D470-4317-92B2-D5C7C503887C}" dt="2020-07-14T10:32:33.151" v="167" actId="2696"/>
        <pc:sldMkLst>
          <pc:docMk/>
          <pc:sldMk cId="1753000095" sldId="266"/>
        </pc:sldMkLst>
      </pc:sldChg>
      <pc:sldChg chg="del">
        <pc:chgData name="Martin, Ian (DLSLtd,RAL,TEC)" userId="115fc887-d2f4-40cb-b8cf-b841e9c05e83" providerId="ADAL" clId="{9310A8D7-D470-4317-92B2-D5C7C503887C}" dt="2020-07-14T10:32:33.652" v="168" actId="2696"/>
        <pc:sldMkLst>
          <pc:docMk/>
          <pc:sldMk cId="2425931275" sldId="267"/>
        </pc:sldMkLst>
      </pc:sldChg>
      <pc:sldChg chg="del">
        <pc:chgData name="Martin, Ian (DLSLtd,RAL,TEC)" userId="115fc887-d2f4-40cb-b8cf-b841e9c05e83" providerId="ADAL" clId="{9310A8D7-D470-4317-92B2-D5C7C503887C}" dt="2020-07-14T10:32:37.674" v="172" actId="2696"/>
        <pc:sldMkLst>
          <pc:docMk/>
          <pc:sldMk cId="2166372770" sldId="268"/>
        </pc:sldMkLst>
      </pc:sldChg>
      <pc:sldChg chg="del">
        <pc:chgData name="Martin, Ian (DLSLtd,RAL,TEC)" userId="115fc887-d2f4-40cb-b8cf-b841e9c05e83" providerId="ADAL" clId="{9310A8D7-D470-4317-92B2-D5C7C503887C}" dt="2020-07-14T10:32:38.375" v="173" actId="2696"/>
        <pc:sldMkLst>
          <pc:docMk/>
          <pc:sldMk cId="3476112977" sldId="269"/>
        </pc:sldMkLst>
      </pc:sldChg>
      <pc:sldChg chg="del">
        <pc:chgData name="Martin, Ian (DLSLtd,RAL,TEC)" userId="115fc887-d2f4-40cb-b8cf-b841e9c05e83" providerId="ADAL" clId="{9310A8D7-D470-4317-92B2-D5C7C503887C}" dt="2020-07-14T10:32:34.096" v="169" actId="2696"/>
        <pc:sldMkLst>
          <pc:docMk/>
          <pc:sldMk cId="2688168477" sldId="271"/>
        </pc:sldMkLst>
      </pc:sldChg>
      <pc:sldChg chg="del">
        <pc:chgData name="Martin, Ian (DLSLtd,RAL,TEC)" userId="115fc887-d2f4-40cb-b8cf-b841e9c05e83" providerId="ADAL" clId="{9310A8D7-D470-4317-92B2-D5C7C503887C}" dt="2020-07-14T10:32:36.587" v="171" actId="2696"/>
        <pc:sldMkLst>
          <pc:docMk/>
          <pc:sldMk cId="3565080178" sldId="272"/>
        </pc:sldMkLst>
      </pc:sldChg>
      <pc:sldChg chg="del">
        <pc:chgData name="Martin, Ian (DLSLtd,RAL,TEC)" userId="115fc887-d2f4-40cb-b8cf-b841e9c05e83" providerId="ADAL" clId="{9310A8D7-D470-4317-92B2-D5C7C503887C}" dt="2020-07-14T10:32:54.761" v="185" actId="2696"/>
        <pc:sldMkLst>
          <pc:docMk/>
          <pc:sldMk cId="3017850597" sldId="273"/>
        </pc:sldMkLst>
      </pc:sldChg>
      <pc:sldChg chg="del">
        <pc:chgData name="Martin, Ian (DLSLtd,RAL,TEC)" userId="115fc887-d2f4-40cb-b8cf-b841e9c05e83" providerId="ADAL" clId="{9310A8D7-D470-4317-92B2-D5C7C503887C}" dt="2020-07-14T10:32:40.198" v="175" actId="2696"/>
        <pc:sldMkLst>
          <pc:docMk/>
          <pc:sldMk cId="1724303166" sldId="274"/>
        </pc:sldMkLst>
      </pc:sldChg>
      <pc:sldChg chg="del">
        <pc:chgData name="Martin, Ian (DLSLtd,RAL,TEC)" userId="115fc887-d2f4-40cb-b8cf-b841e9c05e83" providerId="ADAL" clId="{9310A8D7-D470-4317-92B2-D5C7C503887C}" dt="2020-07-14T10:32:44.062" v="176" actId="2696"/>
        <pc:sldMkLst>
          <pc:docMk/>
          <pc:sldMk cId="3978253675" sldId="275"/>
        </pc:sldMkLst>
      </pc:sldChg>
      <pc:sldChg chg="del">
        <pc:chgData name="Martin, Ian (DLSLtd,RAL,TEC)" userId="115fc887-d2f4-40cb-b8cf-b841e9c05e83" providerId="ADAL" clId="{9310A8D7-D470-4317-92B2-D5C7C503887C}" dt="2020-07-14T10:32:45.929" v="177" actId="2696"/>
        <pc:sldMkLst>
          <pc:docMk/>
          <pc:sldMk cId="3413891282" sldId="276"/>
        </pc:sldMkLst>
      </pc:sldChg>
      <pc:sldChg chg="del">
        <pc:chgData name="Martin, Ian (DLSLtd,RAL,TEC)" userId="115fc887-d2f4-40cb-b8cf-b841e9c05e83" providerId="ADAL" clId="{9310A8D7-D470-4317-92B2-D5C7C503887C}" dt="2020-07-14T10:32:47.534" v="178" actId="2696"/>
        <pc:sldMkLst>
          <pc:docMk/>
          <pc:sldMk cId="2444624699" sldId="277"/>
        </pc:sldMkLst>
      </pc:sldChg>
      <pc:sldChg chg="del">
        <pc:chgData name="Martin, Ian (DLSLtd,RAL,TEC)" userId="115fc887-d2f4-40cb-b8cf-b841e9c05e83" providerId="ADAL" clId="{9310A8D7-D470-4317-92B2-D5C7C503887C}" dt="2020-07-14T10:32:49.176" v="180" actId="2696"/>
        <pc:sldMkLst>
          <pc:docMk/>
          <pc:sldMk cId="3517644823" sldId="278"/>
        </pc:sldMkLst>
      </pc:sldChg>
      <pc:sldChg chg="del">
        <pc:chgData name="Martin, Ian (DLSLtd,RAL,TEC)" userId="115fc887-d2f4-40cb-b8cf-b841e9c05e83" providerId="ADAL" clId="{9310A8D7-D470-4317-92B2-D5C7C503887C}" dt="2020-07-14T10:32:50.025" v="181" actId="2696"/>
        <pc:sldMkLst>
          <pc:docMk/>
          <pc:sldMk cId="3924898763" sldId="279"/>
        </pc:sldMkLst>
      </pc:sldChg>
      <pc:sldChg chg="del">
        <pc:chgData name="Martin, Ian (DLSLtd,RAL,TEC)" userId="115fc887-d2f4-40cb-b8cf-b841e9c05e83" providerId="ADAL" clId="{9310A8D7-D470-4317-92B2-D5C7C503887C}" dt="2020-07-14T10:32:50.780" v="182" actId="2696"/>
        <pc:sldMkLst>
          <pc:docMk/>
          <pc:sldMk cId="2054023580" sldId="280"/>
        </pc:sldMkLst>
      </pc:sldChg>
      <pc:sldChg chg="del">
        <pc:chgData name="Martin, Ian (DLSLtd,RAL,TEC)" userId="115fc887-d2f4-40cb-b8cf-b841e9c05e83" providerId="ADAL" clId="{9310A8D7-D470-4317-92B2-D5C7C503887C}" dt="2020-07-14T10:32:53.050" v="183" actId="2696"/>
        <pc:sldMkLst>
          <pc:docMk/>
          <pc:sldMk cId="3181662481" sldId="281"/>
        </pc:sldMkLst>
      </pc:sldChg>
      <pc:sldChg chg="del">
        <pc:chgData name="Martin, Ian (DLSLtd,RAL,TEC)" userId="115fc887-d2f4-40cb-b8cf-b841e9c05e83" providerId="ADAL" clId="{9310A8D7-D470-4317-92B2-D5C7C503887C}" dt="2020-07-14T10:32:39.178" v="174" actId="2696"/>
        <pc:sldMkLst>
          <pc:docMk/>
          <pc:sldMk cId="939601849" sldId="282"/>
        </pc:sldMkLst>
      </pc:sldChg>
      <pc:sldChg chg="del">
        <pc:chgData name="Martin, Ian (DLSLtd,RAL,TEC)" userId="115fc887-d2f4-40cb-b8cf-b841e9c05e83" providerId="ADAL" clId="{9310A8D7-D470-4317-92B2-D5C7C503887C}" dt="2020-07-14T10:32:53.905" v="184" actId="2696"/>
        <pc:sldMkLst>
          <pc:docMk/>
          <pc:sldMk cId="3130965004" sldId="283"/>
        </pc:sldMkLst>
      </pc:sldChg>
      <pc:sldChg chg="del">
        <pc:chgData name="Martin, Ian (DLSLtd,RAL,TEC)" userId="115fc887-d2f4-40cb-b8cf-b841e9c05e83" providerId="ADAL" clId="{9310A8D7-D470-4317-92B2-D5C7C503887C}" dt="2020-07-14T10:32:55.594" v="186" actId="2696"/>
        <pc:sldMkLst>
          <pc:docMk/>
          <pc:sldMk cId="1423713104" sldId="284"/>
        </pc:sldMkLst>
      </pc:sldChg>
      <pc:sldChg chg="addSp delSp modSp">
        <pc:chgData name="Martin, Ian (DLSLtd,RAL,TEC)" userId="115fc887-d2f4-40cb-b8cf-b841e9c05e83" providerId="ADAL" clId="{9310A8D7-D470-4317-92B2-D5C7C503887C}" dt="2020-07-14T10:57:54.702" v="1255"/>
        <pc:sldMkLst>
          <pc:docMk/>
          <pc:sldMk cId="2500088256" sldId="285"/>
        </pc:sldMkLst>
        <pc:spChg chg="del">
          <ac:chgData name="Martin, Ian (DLSLtd,RAL,TEC)" userId="115fc887-d2f4-40cb-b8cf-b841e9c05e83" providerId="ADAL" clId="{9310A8D7-D470-4317-92B2-D5C7C503887C}" dt="2020-07-14T10:33:11.754" v="190" actId="478"/>
          <ac:spMkLst>
            <pc:docMk/>
            <pc:sldMk cId="2500088256" sldId="285"/>
            <ac:spMk id="2" creationId="{00000000-0000-0000-0000-000000000000}"/>
          </ac:spMkLst>
        </pc:spChg>
        <pc:spChg chg="del mod">
          <ac:chgData name="Martin, Ian (DLSLtd,RAL,TEC)" userId="115fc887-d2f4-40cb-b8cf-b841e9c05e83" providerId="ADAL" clId="{9310A8D7-D470-4317-92B2-D5C7C503887C}" dt="2020-07-14T10:57:54.016" v="1254" actId="478"/>
          <ac:spMkLst>
            <pc:docMk/>
            <pc:sldMk cId="2500088256" sldId="285"/>
            <ac:spMk id="6" creationId="{1DF6065E-D267-490A-A855-422DD44D0142}"/>
          </ac:spMkLst>
        </pc:spChg>
        <pc:spChg chg="add">
          <ac:chgData name="Martin, Ian (DLSLtd,RAL,TEC)" userId="115fc887-d2f4-40cb-b8cf-b841e9c05e83" providerId="ADAL" clId="{9310A8D7-D470-4317-92B2-D5C7C503887C}" dt="2020-07-14T10:33:36.598" v="195"/>
          <ac:spMkLst>
            <pc:docMk/>
            <pc:sldMk cId="2500088256" sldId="285"/>
            <ac:spMk id="7" creationId="{D8988D09-C5FB-4C90-BF1F-D394B5CC1AB3}"/>
          </ac:spMkLst>
        </pc:spChg>
        <pc:spChg chg="add">
          <ac:chgData name="Martin, Ian (DLSLtd,RAL,TEC)" userId="115fc887-d2f4-40cb-b8cf-b841e9c05e83" providerId="ADAL" clId="{9310A8D7-D470-4317-92B2-D5C7C503887C}" dt="2020-07-14T10:57:54.702" v="1255"/>
          <ac:spMkLst>
            <pc:docMk/>
            <pc:sldMk cId="2500088256" sldId="285"/>
            <ac:spMk id="8" creationId="{3E20C7B9-4713-45CE-A6FE-1318F2250F6C}"/>
          </ac:spMkLst>
        </pc:spChg>
      </pc:sldChg>
      <pc:sldChg chg="del">
        <pc:chgData name="Martin, Ian (DLSLtd,RAL,TEC)" userId="115fc887-d2f4-40cb-b8cf-b841e9c05e83" providerId="ADAL" clId="{9310A8D7-D470-4317-92B2-D5C7C503887C}" dt="2020-07-14T10:32:48.282" v="179" actId="2696"/>
        <pc:sldMkLst>
          <pc:docMk/>
          <pc:sldMk cId="4163875161" sldId="287"/>
        </pc:sldMkLst>
      </pc:sldChg>
      <pc:sldChg chg="del">
        <pc:chgData name="Martin, Ian (DLSLtd,RAL,TEC)" userId="115fc887-d2f4-40cb-b8cf-b841e9c05e83" providerId="ADAL" clId="{9310A8D7-D470-4317-92B2-D5C7C503887C}" dt="2020-07-14T10:32:36.023" v="170" actId="2696"/>
        <pc:sldMkLst>
          <pc:docMk/>
          <pc:sldMk cId="1713711354" sldId="288"/>
        </pc:sldMkLst>
      </pc:sldChg>
      <pc:sldChg chg="del">
        <pc:chgData name="Martin, Ian (DLSLtd,RAL,TEC)" userId="115fc887-d2f4-40cb-b8cf-b841e9c05e83" providerId="ADAL" clId="{9310A8D7-D470-4317-92B2-D5C7C503887C}" dt="2020-07-14T10:32:56.697" v="187" actId="2696"/>
        <pc:sldMkLst>
          <pc:docMk/>
          <pc:sldMk cId="3788467549" sldId="289"/>
        </pc:sldMkLst>
      </pc:sldChg>
      <pc:sldChg chg="del">
        <pc:chgData name="Martin, Ian (DLSLtd,RAL,TEC)" userId="115fc887-d2f4-40cb-b8cf-b841e9c05e83" providerId="ADAL" clId="{9310A8D7-D470-4317-92B2-D5C7C503887C}" dt="2020-07-14T10:32:27.907" v="158" actId="2696"/>
        <pc:sldMkLst>
          <pc:docMk/>
          <pc:sldMk cId="97592614" sldId="290"/>
        </pc:sldMkLst>
      </pc:sldChg>
      <pc:sldChg chg="addSp delSp modSp add">
        <pc:chgData name="Martin, Ian (DLSLtd,RAL,TEC)" userId="115fc887-d2f4-40cb-b8cf-b841e9c05e83" providerId="ADAL" clId="{9310A8D7-D470-4317-92B2-D5C7C503887C}" dt="2020-07-14T10:51:36.100" v="1071" actId="20577"/>
        <pc:sldMkLst>
          <pc:docMk/>
          <pc:sldMk cId="412298604" sldId="291"/>
        </pc:sldMkLst>
        <pc:spChg chg="mod">
          <ac:chgData name="Martin, Ian (DLSLtd,RAL,TEC)" userId="115fc887-d2f4-40cb-b8cf-b841e9c05e83" providerId="ADAL" clId="{9310A8D7-D470-4317-92B2-D5C7C503887C}" dt="2020-07-14T10:33:27.001" v="194" actId="20577"/>
          <ac:spMkLst>
            <pc:docMk/>
            <pc:sldMk cId="412298604" sldId="291"/>
            <ac:spMk id="2" creationId="{00000000-0000-0000-0000-000000000000}"/>
          </ac:spMkLst>
        </pc:spChg>
        <pc:spChg chg="del">
          <ac:chgData name="Martin, Ian (DLSLtd,RAL,TEC)" userId="115fc887-d2f4-40cb-b8cf-b841e9c05e83" providerId="ADAL" clId="{9310A8D7-D470-4317-92B2-D5C7C503887C}" dt="2020-07-14T10:20:47.186" v="1" actId="478"/>
          <ac:spMkLst>
            <pc:docMk/>
            <pc:sldMk cId="412298604" sldId="291"/>
            <ac:spMk id="4" creationId="{00000000-0000-0000-0000-000000000000}"/>
          </ac:spMkLst>
        </pc:spChg>
        <pc:spChg chg="add del mod">
          <ac:chgData name="Martin, Ian (DLSLtd,RAL,TEC)" userId="115fc887-d2f4-40cb-b8cf-b841e9c05e83" providerId="ADAL" clId="{9310A8D7-D470-4317-92B2-D5C7C503887C}" dt="2020-07-14T10:20:48.891" v="2" actId="478"/>
          <ac:spMkLst>
            <pc:docMk/>
            <pc:sldMk cId="412298604" sldId="291"/>
            <ac:spMk id="6" creationId="{0D81C3EA-24FE-48A7-B88B-96AECA2CC3DD}"/>
          </ac:spMkLst>
        </pc:spChg>
        <pc:spChg chg="mod">
          <ac:chgData name="Martin, Ian (DLSLtd,RAL,TEC)" userId="115fc887-d2f4-40cb-b8cf-b841e9c05e83" providerId="ADAL" clId="{9310A8D7-D470-4317-92B2-D5C7C503887C}" dt="2020-07-14T10:51:36.100" v="1071" actId="20577"/>
          <ac:spMkLst>
            <pc:docMk/>
            <pc:sldMk cId="412298604" sldId="291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9310A8D7-D470-4317-92B2-D5C7C503887C}" dt="2020-07-14T10:33:51.975" v="215" actId="20577"/>
          <ac:spMkLst>
            <pc:docMk/>
            <pc:sldMk cId="412298604" sldId="291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9310A8D7-D470-4317-92B2-D5C7C503887C}" dt="2020-07-14T10:38:20.101" v="470" actId="571"/>
          <ac:spMkLst>
            <pc:docMk/>
            <pc:sldMk cId="412298604" sldId="291"/>
            <ac:spMk id="10" creationId="{4F990AA6-D17B-45C2-BF4D-80101BAE12B5}"/>
          </ac:spMkLst>
        </pc:spChg>
        <pc:picChg chg="del">
          <ac:chgData name="Martin, Ian (DLSLtd,RAL,TEC)" userId="115fc887-d2f4-40cb-b8cf-b841e9c05e83" providerId="ADAL" clId="{9310A8D7-D470-4317-92B2-D5C7C503887C}" dt="2020-07-14T10:33:03.384" v="188" actId="478"/>
          <ac:picMkLst>
            <pc:docMk/>
            <pc:sldMk cId="412298604" sldId="291"/>
            <ac:picMk id="7" creationId="{AE6BB04E-D27A-4B76-9360-CCDF7846B6B6}"/>
          </ac:picMkLst>
        </pc:picChg>
      </pc:sldChg>
      <pc:sldChg chg="modSp add">
        <pc:chgData name="Martin, Ian (DLSLtd,RAL,TEC)" userId="115fc887-d2f4-40cb-b8cf-b841e9c05e83" providerId="ADAL" clId="{9310A8D7-D470-4317-92B2-D5C7C503887C}" dt="2020-07-14T11:47:40.841" v="1298" actId="20577"/>
        <pc:sldMkLst>
          <pc:docMk/>
          <pc:sldMk cId="1533892239" sldId="292"/>
        </pc:sldMkLst>
        <pc:spChg chg="mod">
          <ac:chgData name="Martin, Ian (DLSLtd,RAL,TEC)" userId="115fc887-d2f4-40cb-b8cf-b841e9c05e83" providerId="ADAL" clId="{9310A8D7-D470-4317-92B2-D5C7C503887C}" dt="2020-07-14T11:47:40.841" v="1298" actId="20577"/>
          <ac:spMkLst>
            <pc:docMk/>
            <pc:sldMk cId="1533892239" sldId="292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9310A8D7-D470-4317-92B2-D5C7C503887C}" dt="2020-07-14T10:51:41.346" v="1075" actId="20577"/>
          <ac:spMkLst>
            <pc:docMk/>
            <pc:sldMk cId="1533892239" sldId="292"/>
            <ac:spMk id="9" creationId="{C0DC771F-4A99-4ED4-9128-DECBF34B48AD}"/>
          </ac:spMkLst>
        </pc:spChg>
      </pc:sldChg>
      <pc:sldChg chg="modSp add">
        <pc:chgData name="Martin, Ian (DLSLtd,RAL,TEC)" userId="115fc887-d2f4-40cb-b8cf-b841e9c05e83" providerId="ADAL" clId="{9310A8D7-D470-4317-92B2-D5C7C503887C}" dt="2020-07-14T10:39:56.159" v="555" actId="20577"/>
        <pc:sldMkLst>
          <pc:docMk/>
          <pc:sldMk cId="1327984699" sldId="293"/>
        </pc:sldMkLst>
        <pc:spChg chg="mod">
          <ac:chgData name="Martin, Ian (DLSLtd,RAL,TEC)" userId="115fc887-d2f4-40cb-b8cf-b841e9c05e83" providerId="ADAL" clId="{9310A8D7-D470-4317-92B2-D5C7C503887C}" dt="2020-07-14T10:39:56.159" v="555" actId="20577"/>
          <ac:spMkLst>
            <pc:docMk/>
            <pc:sldMk cId="1327984699" sldId="293"/>
            <ac:spMk id="9" creationId="{C0DC771F-4A99-4ED4-9128-DECBF34B48AD}"/>
          </ac:spMkLst>
        </pc:spChg>
      </pc:sldChg>
      <pc:sldChg chg="modSp add">
        <pc:chgData name="Martin, Ian (DLSLtd,RAL,TEC)" userId="115fc887-d2f4-40cb-b8cf-b841e9c05e83" providerId="ADAL" clId="{9310A8D7-D470-4317-92B2-D5C7C503887C}" dt="2020-07-14T10:43:29.619" v="780" actId="20577"/>
        <pc:sldMkLst>
          <pc:docMk/>
          <pc:sldMk cId="3177207672" sldId="294"/>
        </pc:sldMkLst>
        <pc:spChg chg="mod">
          <ac:chgData name="Martin, Ian (DLSLtd,RAL,TEC)" userId="115fc887-d2f4-40cb-b8cf-b841e9c05e83" providerId="ADAL" clId="{9310A8D7-D470-4317-92B2-D5C7C503887C}" dt="2020-07-14T10:43:29.619" v="780" actId="20577"/>
          <ac:spMkLst>
            <pc:docMk/>
            <pc:sldMk cId="3177207672" sldId="294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9310A8D7-D470-4317-92B2-D5C7C503887C}" dt="2020-07-14T10:42:02.135" v="594" actId="20577"/>
          <ac:spMkLst>
            <pc:docMk/>
            <pc:sldMk cId="3177207672" sldId="294"/>
            <ac:spMk id="9" creationId="{C0DC771F-4A99-4ED4-9128-DECBF34B48AD}"/>
          </ac:spMkLst>
        </pc:spChg>
      </pc:sldChg>
      <pc:sldChg chg="modSp add">
        <pc:chgData name="Martin, Ian (DLSLtd,RAL,TEC)" userId="115fc887-d2f4-40cb-b8cf-b841e9c05e83" providerId="ADAL" clId="{9310A8D7-D470-4317-92B2-D5C7C503887C}" dt="2020-07-14T10:40:20.371" v="584" actId="20577"/>
        <pc:sldMkLst>
          <pc:docMk/>
          <pc:sldMk cId="2544249774" sldId="295"/>
        </pc:sldMkLst>
        <pc:spChg chg="mod">
          <ac:chgData name="Martin, Ian (DLSLtd,RAL,TEC)" userId="115fc887-d2f4-40cb-b8cf-b841e9c05e83" providerId="ADAL" clId="{9310A8D7-D470-4317-92B2-D5C7C503887C}" dt="2020-07-14T10:40:20.371" v="584" actId="20577"/>
          <ac:spMkLst>
            <pc:docMk/>
            <pc:sldMk cId="2544249774" sldId="295"/>
            <ac:spMk id="9" creationId="{C0DC771F-4A99-4ED4-9128-DECBF34B48AD}"/>
          </ac:spMkLst>
        </pc:spChg>
      </pc:sldChg>
      <pc:sldChg chg="modSp">
        <pc:chgData name="Martin, Ian (DLSLtd,RAL,TEC)" userId="115fc887-d2f4-40cb-b8cf-b841e9c05e83" providerId="ADAL" clId="{9310A8D7-D470-4317-92B2-D5C7C503887C}" dt="2020-07-14T10:52:27.470" v="1076" actId="20577"/>
        <pc:sldMkLst>
          <pc:docMk/>
          <pc:sldMk cId="4012389566" sldId="296"/>
        </pc:sldMkLst>
        <pc:spChg chg="mod">
          <ac:chgData name="Martin, Ian (DLSLtd,RAL,TEC)" userId="115fc887-d2f4-40cb-b8cf-b841e9c05e83" providerId="ADAL" clId="{9310A8D7-D470-4317-92B2-D5C7C503887C}" dt="2020-07-14T10:52:27.470" v="1076" actId="20577"/>
          <ac:spMkLst>
            <pc:docMk/>
            <pc:sldMk cId="4012389566" sldId="296"/>
            <ac:spMk id="9" creationId="{C0DC771F-4A99-4ED4-9128-DECBF34B48AD}"/>
          </ac:spMkLst>
        </pc:spChg>
      </pc:sldChg>
      <pc:sldChg chg="modSp">
        <pc:chgData name="Martin, Ian (DLSLtd,RAL,TEC)" userId="115fc887-d2f4-40cb-b8cf-b841e9c05e83" providerId="ADAL" clId="{9310A8D7-D470-4317-92B2-D5C7C503887C}" dt="2020-07-14T10:53:24.607" v="1144" actId="20577"/>
        <pc:sldMkLst>
          <pc:docMk/>
          <pc:sldMk cId="1804322556" sldId="297"/>
        </pc:sldMkLst>
        <pc:spChg chg="mod">
          <ac:chgData name="Martin, Ian (DLSLtd,RAL,TEC)" userId="115fc887-d2f4-40cb-b8cf-b841e9c05e83" providerId="ADAL" clId="{9310A8D7-D470-4317-92B2-D5C7C503887C}" dt="2020-07-14T10:53:24.607" v="1144" actId="20577"/>
          <ac:spMkLst>
            <pc:docMk/>
            <pc:sldMk cId="1804322556" sldId="297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9310A8D7-D470-4317-92B2-D5C7C503887C}" dt="2020-07-14T10:52:31.498" v="1077" actId="20577"/>
          <ac:spMkLst>
            <pc:docMk/>
            <pc:sldMk cId="1804322556" sldId="297"/>
            <ac:spMk id="9" creationId="{C0DC771F-4A99-4ED4-9128-DECBF34B48AD}"/>
          </ac:spMkLst>
        </pc:spChg>
      </pc:sldChg>
      <pc:sldChg chg="modSp">
        <pc:chgData name="Martin, Ian (DLSLtd,RAL,TEC)" userId="115fc887-d2f4-40cb-b8cf-b841e9c05e83" providerId="ADAL" clId="{9310A8D7-D470-4317-92B2-D5C7C503887C}" dt="2020-07-14T10:52:35.811" v="1078" actId="20577"/>
        <pc:sldMkLst>
          <pc:docMk/>
          <pc:sldMk cId="1490528045" sldId="298"/>
        </pc:sldMkLst>
        <pc:spChg chg="mod">
          <ac:chgData name="Martin, Ian (DLSLtd,RAL,TEC)" userId="115fc887-d2f4-40cb-b8cf-b841e9c05e83" providerId="ADAL" clId="{9310A8D7-D470-4317-92B2-D5C7C503887C}" dt="2020-07-14T10:52:35.811" v="1078" actId="20577"/>
          <ac:spMkLst>
            <pc:docMk/>
            <pc:sldMk cId="1490528045" sldId="298"/>
            <ac:spMk id="9" creationId="{C0DC771F-4A99-4ED4-9128-DECBF34B48AD}"/>
          </ac:spMkLst>
        </pc:spChg>
      </pc:sldChg>
      <pc:sldChg chg="modSp add">
        <pc:chgData name="Martin, Ian (DLSLtd,RAL,TEC)" userId="115fc887-d2f4-40cb-b8cf-b841e9c05e83" providerId="ADAL" clId="{9310A8D7-D470-4317-92B2-D5C7C503887C}" dt="2020-07-14T10:56:32.203" v="1220" actId="20577"/>
        <pc:sldMkLst>
          <pc:docMk/>
          <pc:sldMk cId="2487943726" sldId="299"/>
        </pc:sldMkLst>
        <pc:spChg chg="mod">
          <ac:chgData name="Martin, Ian (DLSLtd,RAL,TEC)" userId="115fc887-d2f4-40cb-b8cf-b841e9c05e83" providerId="ADAL" clId="{9310A8D7-D470-4317-92B2-D5C7C503887C}" dt="2020-07-14T10:56:32.203" v="1220" actId="20577"/>
          <ac:spMkLst>
            <pc:docMk/>
            <pc:sldMk cId="2487943726" sldId="299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9310A8D7-D470-4317-92B2-D5C7C503887C}" dt="2020-07-14T10:56:16.586" v="1200" actId="20577"/>
          <ac:spMkLst>
            <pc:docMk/>
            <pc:sldMk cId="2487943726" sldId="299"/>
            <ac:spMk id="9" creationId="{C0DC771F-4A99-4ED4-9128-DECBF34B48AD}"/>
          </ac:spMkLst>
        </pc:spChg>
      </pc:sldChg>
      <pc:sldChg chg="modSp add">
        <pc:chgData name="Martin, Ian (DLSLtd,RAL,TEC)" userId="115fc887-d2f4-40cb-b8cf-b841e9c05e83" providerId="ADAL" clId="{9310A8D7-D470-4317-92B2-D5C7C503887C}" dt="2020-07-14T10:57:28.627" v="1252" actId="20577"/>
        <pc:sldMkLst>
          <pc:docMk/>
          <pc:sldMk cId="2326606150" sldId="300"/>
        </pc:sldMkLst>
        <pc:spChg chg="mod">
          <ac:chgData name="Martin, Ian (DLSLtd,RAL,TEC)" userId="115fc887-d2f4-40cb-b8cf-b841e9c05e83" providerId="ADAL" clId="{9310A8D7-D470-4317-92B2-D5C7C503887C}" dt="2020-07-14T10:57:28.627" v="1252" actId="20577"/>
          <ac:spMkLst>
            <pc:docMk/>
            <pc:sldMk cId="2326606150" sldId="300"/>
            <ac:spMk id="9" creationId="{C0DC771F-4A99-4ED4-9128-DECBF34B48AD}"/>
          </ac:spMkLst>
        </pc:spChg>
      </pc:sldChg>
      <pc:sldMasterChg chg="modSldLayout">
        <pc:chgData name="Martin, Ian (DLSLtd,RAL,TEC)" userId="115fc887-d2f4-40cb-b8cf-b841e9c05e83" providerId="ADAL" clId="{9310A8D7-D470-4317-92B2-D5C7C503887C}" dt="2020-07-14T10:29:24.230" v="3" actId="478"/>
        <pc:sldMasterMkLst>
          <pc:docMk/>
          <pc:sldMasterMk cId="0" sldId="2147483659"/>
        </pc:sldMasterMkLst>
        <pc:sldLayoutChg chg="delSp">
          <pc:chgData name="Martin, Ian (DLSLtd,RAL,TEC)" userId="115fc887-d2f4-40cb-b8cf-b841e9c05e83" providerId="ADAL" clId="{9310A8D7-D470-4317-92B2-D5C7C503887C}" dt="2020-07-14T10:29:24.230" v="3" actId="478"/>
          <pc:sldLayoutMkLst>
            <pc:docMk/>
            <pc:sldMasterMk cId="0" sldId="2147483659"/>
            <pc:sldLayoutMk cId="0" sldId="2147483660"/>
          </pc:sldLayoutMkLst>
          <pc:spChg chg="del">
            <ac:chgData name="Martin, Ian (DLSLtd,RAL,TEC)" userId="115fc887-d2f4-40cb-b8cf-b841e9c05e83" providerId="ADAL" clId="{9310A8D7-D470-4317-92B2-D5C7C503887C}" dt="2020-07-14T10:29:24.230" v="3" actId="478"/>
            <ac:spMkLst>
              <pc:docMk/>
              <pc:sldMasterMk cId="0" sldId="2147483659"/>
              <pc:sldLayoutMk cId="0" sldId="2147483660"/>
              <ac:spMk id="4" creationId="{00000000-0000-0000-0000-000000000000}"/>
            </ac:spMkLst>
          </pc:spChg>
        </pc:sldLayoutChg>
      </pc:sldMasterChg>
    </pc:docChg>
  </pc:docChgLst>
  <pc:docChgLst>
    <pc:chgData name="Martin, Ian (DLSLtd,RAL,TEC)" userId="115fc887-d2f4-40cb-b8cf-b841e9c05e83" providerId="ADAL" clId="{0EC8E1F1-2F68-4315-A415-4ADCE580F8C8}"/>
    <pc:docChg chg="undo redo custSel addSld delSld modSld sldOrd">
      <pc:chgData name="Martin, Ian (DLSLtd,RAL,TEC)" userId="115fc887-d2f4-40cb-b8cf-b841e9c05e83" providerId="ADAL" clId="{0EC8E1F1-2F68-4315-A415-4ADCE580F8C8}" dt="2020-10-27T08:05:31.771" v="25317" actId="20577"/>
      <pc:docMkLst>
        <pc:docMk/>
      </pc:docMkLst>
      <pc:sldChg chg="modSp">
        <pc:chgData name="Martin, Ian (DLSLtd,RAL,TEC)" userId="115fc887-d2f4-40cb-b8cf-b841e9c05e83" providerId="ADAL" clId="{0EC8E1F1-2F68-4315-A415-4ADCE580F8C8}" dt="2020-10-13T08:16:02.808" v="114" actId="27636"/>
        <pc:sldMkLst>
          <pc:docMk/>
          <pc:sldMk cId="1061980302" sldId="256"/>
        </pc:sldMkLst>
        <pc:spChg chg="mod">
          <ac:chgData name="Martin, Ian (DLSLtd,RAL,TEC)" userId="115fc887-d2f4-40cb-b8cf-b841e9c05e83" providerId="ADAL" clId="{0EC8E1F1-2F68-4315-A415-4ADCE580F8C8}" dt="2020-10-13T08:15:02.182" v="25" actId="20577"/>
          <ac:spMkLst>
            <pc:docMk/>
            <pc:sldMk cId="1061980302" sldId="256"/>
            <ac:spMk id="2" creationId="{00000000-0000-0000-0000-000000000000}"/>
          </ac:spMkLst>
        </pc:spChg>
        <pc:spChg chg="mod">
          <ac:chgData name="Martin, Ian (DLSLtd,RAL,TEC)" userId="115fc887-d2f4-40cb-b8cf-b841e9c05e83" providerId="ADAL" clId="{0EC8E1F1-2F68-4315-A415-4ADCE580F8C8}" dt="2020-10-13T08:16:02.808" v="114" actId="27636"/>
          <ac:spMkLst>
            <pc:docMk/>
            <pc:sldMk cId="1061980302" sldId="256"/>
            <ac:spMk id="3" creationId="{00000000-0000-0000-0000-000000000000}"/>
          </ac:spMkLst>
        </pc:spChg>
      </pc:sldChg>
      <pc:sldChg chg="addSp delSp modSp">
        <pc:chgData name="Martin, Ian (DLSLtd,RAL,TEC)" userId="115fc887-d2f4-40cb-b8cf-b841e9c05e83" providerId="ADAL" clId="{0EC8E1F1-2F68-4315-A415-4ADCE580F8C8}" dt="2020-10-27T08:00:26.366" v="25300" actId="20577"/>
        <pc:sldMkLst>
          <pc:docMk/>
          <pc:sldMk cId="2500088256" sldId="285"/>
        </pc:sldMkLst>
        <pc:spChg chg="add">
          <ac:chgData name="Martin, Ian (DLSLtd,RAL,TEC)" userId="115fc887-d2f4-40cb-b8cf-b841e9c05e83" providerId="ADAL" clId="{0EC8E1F1-2F68-4315-A415-4ADCE580F8C8}" dt="2020-10-13T08:18:56.461" v="223"/>
          <ac:spMkLst>
            <pc:docMk/>
            <pc:sldMk cId="2500088256" sldId="285"/>
            <ac:spMk id="6" creationId="{61770624-0F69-46B4-AB15-CE37C6E73409}"/>
          </ac:spMkLst>
        </pc:spChg>
        <pc:spChg chg="add del">
          <ac:chgData name="Martin, Ian (DLSLtd,RAL,TEC)" userId="115fc887-d2f4-40cb-b8cf-b841e9c05e83" providerId="ADAL" clId="{0EC8E1F1-2F68-4315-A415-4ADCE580F8C8}" dt="2020-10-13T08:18:45.713" v="222" actId="478"/>
          <ac:spMkLst>
            <pc:docMk/>
            <pc:sldMk cId="2500088256" sldId="285"/>
            <ac:spMk id="7" creationId="{D8988D09-C5FB-4C90-BF1F-D394B5CC1AB3}"/>
          </ac:spMkLst>
        </pc:spChg>
        <pc:spChg chg="mod">
          <ac:chgData name="Martin, Ian (DLSLtd,RAL,TEC)" userId="115fc887-d2f4-40cb-b8cf-b841e9c05e83" providerId="ADAL" clId="{0EC8E1F1-2F68-4315-A415-4ADCE580F8C8}" dt="2020-10-27T08:00:26.366" v="25300" actId="20577"/>
          <ac:spMkLst>
            <pc:docMk/>
            <pc:sldMk cId="2500088256" sldId="285"/>
            <ac:spMk id="8" creationId="{3E20C7B9-4713-45CE-A6FE-1318F2250F6C}"/>
          </ac:spMkLst>
        </pc:spChg>
      </pc:sldChg>
      <pc:sldChg chg="del">
        <pc:chgData name="Martin, Ian (DLSLtd,RAL,TEC)" userId="115fc887-d2f4-40cb-b8cf-b841e9c05e83" providerId="ADAL" clId="{0EC8E1F1-2F68-4315-A415-4ADCE580F8C8}" dt="2020-10-13T08:17:05.618" v="134" actId="2696"/>
        <pc:sldMkLst>
          <pc:docMk/>
          <pc:sldMk cId="1533892239" sldId="292"/>
        </pc:sldMkLst>
      </pc:sldChg>
      <pc:sldChg chg="del">
        <pc:chgData name="Martin, Ian (DLSLtd,RAL,TEC)" userId="115fc887-d2f4-40cb-b8cf-b841e9c05e83" providerId="ADAL" clId="{0EC8E1F1-2F68-4315-A415-4ADCE580F8C8}" dt="2020-10-13T08:17:05.618" v="133" actId="2696"/>
        <pc:sldMkLst>
          <pc:docMk/>
          <pc:sldMk cId="1327984699" sldId="293"/>
        </pc:sldMkLst>
      </pc:sldChg>
      <pc:sldChg chg="del">
        <pc:chgData name="Martin, Ian (DLSLtd,RAL,TEC)" userId="115fc887-d2f4-40cb-b8cf-b841e9c05e83" providerId="ADAL" clId="{0EC8E1F1-2F68-4315-A415-4ADCE580F8C8}" dt="2020-10-13T08:17:05.618" v="132" actId="2696"/>
        <pc:sldMkLst>
          <pc:docMk/>
          <pc:sldMk cId="3177207672" sldId="294"/>
        </pc:sldMkLst>
      </pc:sldChg>
      <pc:sldChg chg="del">
        <pc:chgData name="Martin, Ian (DLSLtd,RAL,TEC)" userId="115fc887-d2f4-40cb-b8cf-b841e9c05e83" providerId="ADAL" clId="{0EC8E1F1-2F68-4315-A415-4ADCE580F8C8}" dt="2020-10-13T08:17:05.618" v="131" actId="2696"/>
        <pc:sldMkLst>
          <pc:docMk/>
          <pc:sldMk cId="2544249774" sldId="295"/>
        </pc:sldMkLst>
      </pc:sldChg>
      <pc:sldChg chg="del">
        <pc:chgData name="Martin, Ian (DLSLtd,RAL,TEC)" userId="115fc887-d2f4-40cb-b8cf-b841e9c05e83" providerId="ADAL" clId="{0EC8E1F1-2F68-4315-A415-4ADCE580F8C8}" dt="2020-10-13T08:17:05.612" v="129" actId="2696"/>
        <pc:sldMkLst>
          <pc:docMk/>
          <pc:sldMk cId="4012389566" sldId="296"/>
        </pc:sldMkLst>
      </pc:sldChg>
      <pc:sldChg chg="del">
        <pc:chgData name="Martin, Ian (DLSLtd,RAL,TEC)" userId="115fc887-d2f4-40cb-b8cf-b841e9c05e83" providerId="ADAL" clId="{0EC8E1F1-2F68-4315-A415-4ADCE580F8C8}" dt="2020-10-13T08:17:05.596" v="127" actId="2696"/>
        <pc:sldMkLst>
          <pc:docMk/>
          <pc:sldMk cId="1804322556" sldId="297"/>
        </pc:sldMkLst>
      </pc:sldChg>
      <pc:sldChg chg="del">
        <pc:chgData name="Martin, Ian (DLSLtd,RAL,TEC)" userId="115fc887-d2f4-40cb-b8cf-b841e9c05e83" providerId="ADAL" clId="{0EC8E1F1-2F68-4315-A415-4ADCE580F8C8}" dt="2020-10-13T08:17:05.596" v="125" actId="2696"/>
        <pc:sldMkLst>
          <pc:docMk/>
          <pc:sldMk cId="1490528045" sldId="298"/>
        </pc:sldMkLst>
      </pc:sldChg>
      <pc:sldChg chg="del">
        <pc:chgData name="Martin, Ian (DLSLtd,RAL,TEC)" userId="115fc887-d2f4-40cb-b8cf-b841e9c05e83" providerId="ADAL" clId="{0EC8E1F1-2F68-4315-A415-4ADCE580F8C8}" dt="2020-10-13T08:17:05.596" v="123" actId="2696"/>
        <pc:sldMkLst>
          <pc:docMk/>
          <pc:sldMk cId="2487943726" sldId="299"/>
        </pc:sldMkLst>
      </pc:sldChg>
      <pc:sldChg chg="del">
        <pc:chgData name="Martin, Ian (DLSLtd,RAL,TEC)" userId="115fc887-d2f4-40cb-b8cf-b841e9c05e83" providerId="ADAL" clId="{0EC8E1F1-2F68-4315-A415-4ADCE580F8C8}" dt="2020-10-13T08:17:05.596" v="122" actId="2696"/>
        <pc:sldMkLst>
          <pc:docMk/>
          <pc:sldMk cId="2326606150" sldId="300"/>
        </pc:sldMkLst>
      </pc:sldChg>
      <pc:sldChg chg="del">
        <pc:chgData name="Martin, Ian (DLSLtd,RAL,TEC)" userId="115fc887-d2f4-40cb-b8cf-b841e9c05e83" providerId="ADAL" clId="{0EC8E1F1-2F68-4315-A415-4ADCE580F8C8}" dt="2020-10-13T08:17:05.596" v="126" actId="2696"/>
        <pc:sldMkLst>
          <pc:docMk/>
          <pc:sldMk cId="500480961" sldId="302"/>
        </pc:sldMkLst>
      </pc:sldChg>
      <pc:sldChg chg="addSp delSp modSp ord modAnim">
        <pc:chgData name="Martin, Ian (DLSLtd,RAL,TEC)" userId="115fc887-d2f4-40cb-b8cf-b841e9c05e83" providerId="ADAL" clId="{0EC8E1F1-2F68-4315-A415-4ADCE580F8C8}" dt="2020-10-22T15:12:38.389" v="25222"/>
        <pc:sldMkLst>
          <pc:docMk/>
          <pc:sldMk cId="1729936866" sldId="303"/>
        </pc:sldMkLst>
        <pc:spChg chg="mod">
          <ac:chgData name="Martin, Ian (DLSLtd,RAL,TEC)" userId="115fc887-d2f4-40cb-b8cf-b841e9c05e83" providerId="ADAL" clId="{0EC8E1F1-2F68-4315-A415-4ADCE580F8C8}" dt="2020-10-13T08:18:42.282" v="220" actId="1076"/>
          <ac:spMkLst>
            <pc:docMk/>
            <pc:sldMk cId="1729936866" sldId="303"/>
            <ac:spMk id="2" creationId="{00000000-0000-0000-0000-000000000000}"/>
          </ac:spMkLst>
        </pc:spChg>
        <pc:spChg chg="add mod">
          <ac:chgData name="Martin, Ian (DLSLtd,RAL,TEC)" userId="115fc887-d2f4-40cb-b8cf-b841e9c05e83" providerId="ADAL" clId="{0EC8E1F1-2F68-4315-A415-4ADCE580F8C8}" dt="2020-10-22T14:57:29.682" v="25218" actId="1035"/>
          <ac:spMkLst>
            <pc:docMk/>
            <pc:sldMk cId="1729936866" sldId="303"/>
            <ac:spMk id="6" creationId="{2A2D0FC1-5E50-4979-8117-E94E9329F627}"/>
          </ac:spMkLst>
        </pc:spChg>
        <pc:spChg chg="del">
          <ac:chgData name="Martin, Ian (DLSLtd,RAL,TEC)" userId="115fc887-d2f4-40cb-b8cf-b841e9c05e83" providerId="ADAL" clId="{0EC8E1F1-2F68-4315-A415-4ADCE580F8C8}" dt="2020-10-13T08:19:13.698" v="226" actId="478"/>
          <ac:spMkLst>
            <pc:docMk/>
            <pc:sldMk cId="1729936866" sldId="303"/>
            <ac:spMk id="6" creationId="{58A48FD9-AC86-4E0F-8F69-169D51F59CCD}"/>
          </ac:spMkLst>
        </pc:spChg>
        <pc:spChg chg="del">
          <ac:chgData name="Martin, Ian (DLSLtd,RAL,TEC)" userId="115fc887-d2f4-40cb-b8cf-b841e9c05e83" providerId="ADAL" clId="{0EC8E1F1-2F68-4315-A415-4ADCE580F8C8}" dt="2020-10-13T08:19:10.195" v="225" actId="478"/>
          <ac:spMkLst>
            <pc:docMk/>
            <pc:sldMk cId="1729936866" sldId="303"/>
            <ac:spMk id="7" creationId="{ECFB78E1-D4A0-463A-B822-5552C9343752}"/>
          </ac:spMkLst>
        </pc:spChg>
        <pc:spChg chg="del mod">
          <ac:chgData name="Martin, Ian (DLSLtd,RAL,TEC)" userId="115fc887-d2f4-40cb-b8cf-b841e9c05e83" providerId="ADAL" clId="{0EC8E1F1-2F68-4315-A415-4ADCE580F8C8}" dt="2020-10-13T13:08:48.553" v="2037" actId="478"/>
          <ac:spMkLst>
            <pc:docMk/>
            <pc:sldMk cId="1729936866" sldId="303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19:41.184" v="236" actId="20577"/>
          <ac:spMkLst>
            <pc:docMk/>
            <pc:sldMk cId="1729936866" sldId="303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13T13:08:36.035" v="2033" actId="571"/>
          <ac:spMkLst>
            <pc:docMk/>
            <pc:sldMk cId="1729936866" sldId="303"/>
            <ac:spMk id="10" creationId="{646868BC-451E-4A4D-A367-9676839CC589}"/>
          </ac:spMkLst>
        </pc:spChg>
        <pc:spChg chg="add del">
          <ac:chgData name="Martin, Ian (DLSLtd,RAL,TEC)" userId="115fc887-d2f4-40cb-b8cf-b841e9c05e83" providerId="ADAL" clId="{0EC8E1F1-2F68-4315-A415-4ADCE580F8C8}" dt="2020-10-13T13:08:45.041" v="2036" actId="478"/>
          <ac:spMkLst>
            <pc:docMk/>
            <pc:sldMk cId="1729936866" sldId="303"/>
            <ac:spMk id="11" creationId="{57A636FC-D390-4158-AC4A-89E6CF0F829A}"/>
          </ac:spMkLst>
        </pc:spChg>
        <pc:spChg chg="add del mod ord">
          <ac:chgData name="Martin, Ian (DLSLtd,RAL,TEC)" userId="115fc887-d2f4-40cb-b8cf-b841e9c05e83" providerId="ADAL" clId="{0EC8E1F1-2F68-4315-A415-4ADCE580F8C8}" dt="2020-10-13T14:55:45.754" v="4733" actId="478"/>
          <ac:spMkLst>
            <pc:docMk/>
            <pc:sldMk cId="1729936866" sldId="303"/>
            <ac:spMk id="12" creationId="{74F0A386-3D7C-4448-8D41-1B42D59DAEF0}"/>
          </ac:spMkLst>
        </pc:spChg>
        <pc:spChg chg="add mod">
          <ac:chgData name="Martin, Ian (DLSLtd,RAL,TEC)" userId="115fc887-d2f4-40cb-b8cf-b841e9c05e83" providerId="ADAL" clId="{0EC8E1F1-2F68-4315-A415-4ADCE580F8C8}" dt="2020-10-22T14:57:35.418" v="25219" actId="20577"/>
          <ac:spMkLst>
            <pc:docMk/>
            <pc:sldMk cId="1729936866" sldId="303"/>
            <ac:spMk id="13" creationId="{45056FC8-9CFC-44E0-8185-A19F82463852}"/>
          </ac:spMkLst>
        </pc:spChg>
      </pc:sldChg>
      <pc:sldChg chg="del">
        <pc:chgData name="Martin, Ian (DLSLtd,RAL,TEC)" userId="115fc887-d2f4-40cb-b8cf-b841e9c05e83" providerId="ADAL" clId="{0EC8E1F1-2F68-4315-A415-4ADCE580F8C8}" dt="2020-10-13T08:17:05.596" v="121" actId="2696"/>
        <pc:sldMkLst>
          <pc:docMk/>
          <pc:sldMk cId="142987766" sldId="304"/>
        </pc:sldMkLst>
      </pc:sldChg>
      <pc:sldChg chg="modSp add del ord">
        <pc:chgData name="Martin, Ian (DLSLtd,RAL,TEC)" userId="115fc887-d2f4-40cb-b8cf-b841e9c05e83" providerId="ADAL" clId="{0EC8E1F1-2F68-4315-A415-4ADCE580F8C8}" dt="2020-10-13T09:24:55.596" v="1613" actId="2696"/>
        <pc:sldMkLst>
          <pc:docMk/>
          <pc:sldMk cId="925701724" sldId="304"/>
        </pc:sldMkLst>
        <pc:spChg chg="mod">
          <ac:chgData name="Martin, Ian (DLSLtd,RAL,TEC)" userId="115fc887-d2f4-40cb-b8cf-b841e9c05e83" providerId="ADAL" clId="{0EC8E1F1-2F68-4315-A415-4ADCE580F8C8}" dt="2020-10-13T09:24:43.144" v="1610"/>
          <ac:spMkLst>
            <pc:docMk/>
            <pc:sldMk cId="925701724" sldId="304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27:54.974" v="567" actId="20577"/>
          <ac:spMkLst>
            <pc:docMk/>
            <pc:sldMk cId="925701724" sldId="304"/>
            <ac:spMk id="9" creationId="{C0DC771F-4A99-4ED4-9128-DECBF34B48AD}"/>
          </ac:spMkLst>
        </pc:spChg>
      </pc:sldChg>
      <pc:sldChg chg="addSp delSp modSp add ord">
        <pc:chgData name="Martin, Ian (DLSLtd,RAL,TEC)" userId="115fc887-d2f4-40cb-b8cf-b841e9c05e83" providerId="ADAL" clId="{0EC8E1F1-2F68-4315-A415-4ADCE580F8C8}" dt="2020-10-22T11:31:12.091" v="25208" actId="20577"/>
        <pc:sldMkLst>
          <pc:docMk/>
          <pc:sldMk cId="137051823" sldId="305"/>
        </pc:sldMkLst>
        <pc:spChg chg="mod">
          <ac:chgData name="Martin, Ian (DLSLtd,RAL,TEC)" userId="115fc887-d2f4-40cb-b8cf-b841e9c05e83" providerId="ADAL" clId="{0EC8E1F1-2F68-4315-A415-4ADCE580F8C8}" dt="2020-10-20T07:53:22.038" v="17704" actId="404"/>
          <ac:spMkLst>
            <pc:docMk/>
            <pc:sldMk cId="137051823" sldId="305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26:51.165" v="427" actId="20577"/>
          <ac:spMkLst>
            <pc:docMk/>
            <pc:sldMk cId="137051823" sldId="305"/>
            <ac:spMk id="9" creationId="{C0DC771F-4A99-4ED4-9128-DECBF34B48AD}"/>
          </ac:spMkLst>
        </pc:spChg>
        <pc:graphicFrameChg chg="add del mod modGraphic">
          <ac:chgData name="Martin, Ian (DLSLtd,RAL,TEC)" userId="115fc887-d2f4-40cb-b8cf-b841e9c05e83" providerId="ADAL" clId="{0EC8E1F1-2F68-4315-A415-4ADCE580F8C8}" dt="2020-10-14T15:19:28.330" v="9713" actId="478"/>
          <ac:graphicFrameMkLst>
            <pc:docMk/>
            <pc:sldMk cId="137051823" sldId="305"/>
            <ac:graphicFrameMk id="11" creationId="{C508166B-4699-4F6E-8D11-A5D3A203E42B}"/>
          </ac:graphicFrameMkLst>
        </pc:graphicFrameChg>
        <pc:graphicFrameChg chg="add mod modGraphic">
          <ac:chgData name="Martin, Ian (DLSLtd,RAL,TEC)" userId="115fc887-d2f4-40cb-b8cf-b841e9c05e83" providerId="ADAL" clId="{0EC8E1F1-2F68-4315-A415-4ADCE580F8C8}" dt="2020-10-22T11:31:12.091" v="25208" actId="20577"/>
          <ac:graphicFrameMkLst>
            <pc:docMk/>
            <pc:sldMk cId="137051823" sldId="305"/>
            <ac:graphicFrameMk id="12" creationId="{32E1E0C7-3636-4DF4-8E53-3A37481F7433}"/>
          </ac:graphicFrameMkLst>
        </pc:graphicFrameChg>
        <pc:picChg chg="add del mod">
          <ac:chgData name="Martin, Ian (DLSLtd,RAL,TEC)" userId="115fc887-d2f4-40cb-b8cf-b841e9c05e83" providerId="ADAL" clId="{0EC8E1F1-2F68-4315-A415-4ADCE580F8C8}" dt="2020-10-14T14:53:47.995" v="9379" actId="478"/>
          <ac:picMkLst>
            <pc:docMk/>
            <pc:sldMk cId="137051823" sldId="305"/>
            <ac:picMk id="3" creationId="{95404C5B-FAB2-4F85-AAE9-8B0E6E1A227A}"/>
          </ac:picMkLst>
        </pc:picChg>
        <pc:picChg chg="add mod modCrop">
          <ac:chgData name="Martin, Ian (DLSLtd,RAL,TEC)" userId="115fc887-d2f4-40cb-b8cf-b841e9c05e83" providerId="ADAL" clId="{0EC8E1F1-2F68-4315-A415-4ADCE580F8C8}" dt="2020-10-14T15:48:45.887" v="10317" actId="1036"/>
          <ac:picMkLst>
            <pc:docMk/>
            <pc:sldMk cId="137051823" sldId="305"/>
            <ac:picMk id="4" creationId="{528B7431-C0B5-4DB5-9B2E-1587FACA5393}"/>
          </ac:picMkLst>
        </pc:picChg>
        <pc:picChg chg="add del mod">
          <ac:chgData name="Martin, Ian (DLSLtd,RAL,TEC)" userId="115fc887-d2f4-40cb-b8cf-b841e9c05e83" providerId="ADAL" clId="{0EC8E1F1-2F68-4315-A415-4ADCE580F8C8}" dt="2020-10-14T14:43:53.395" v="9372" actId="478"/>
          <ac:picMkLst>
            <pc:docMk/>
            <pc:sldMk cId="137051823" sldId="305"/>
            <ac:picMk id="6" creationId="{DB8D06D4-F26F-4804-8CCF-D9ECADA8E785}"/>
          </ac:picMkLst>
        </pc:picChg>
        <pc:picChg chg="add mod">
          <ac:chgData name="Martin, Ian (DLSLtd,RAL,TEC)" userId="115fc887-d2f4-40cb-b8cf-b841e9c05e83" providerId="ADAL" clId="{0EC8E1F1-2F68-4315-A415-4ADCE580F8C8}" dt="2020-10-14T15:46:41.543" v="10259" actId="1036"/>
          <ac:picMkLst>
            <pc:docMk/>
            <pc:sldMk cId="137051823" sldId="305"/>
            <ac:picMk id="7" creationId="{3BF44670-4508-49F0-A19C-AF97A3343F5F}"/>
          </ac:picMkLst>
        </pc:picChg>
        <pc:picChg chg="add del mod">
          <ac:chgData name="Martin, Ian (DLSLtd,RAL,TEC)" userId="115fc887-d2f4-40cb-b8cf-b841e9c05e83" providerId="ADAL" clId="{0EC8E1F1-2F68-4315-A415-4ADCE580F8C8}" dt="2020-10-14T14:51:51.958" v="9378" actId="478"/>
          <ac:picMkLst>
            <pc:docMk/>
            <pc:sldMk cId="137051823" sldId="305"/>
            <ac:picMk id="10" creationId="{E76AC7F3-4B69-4521-B8F7-EFF0DB618E33}"/>
          </ac:picMkLst>
        </pc:picChg>
      </pc:sldChg>
      <pc:sldChg chg="del">
        <pc:chgData name="Martin, Ian (DLSLtd,RAL,TEC)" userId="115fc887-d2f4-40cb-b8cf-b841e9c05e83" providerId="ADAL" clId="{0EC8E1F1-2F68-4315-A415-4ADCE580F8C8}" dt="2020-10-13T08:17:05.596" v="120" actId="2696"/>
        <pc:sldMkLst>
          <pc:docMk/>
          <pc:sldMk cId="2871608713" sldId="306"/>
        </pc:sldMkLst>
      </pc:sldChg>
      <pc:sldChg chg="addSp delSp modSp add">
        <pc:chgData name="Martin, Ian (DLSLtd,RAL,TEC)" userId="115fc887-d2f4-40cb-b8cf-b841e9c05e83" providerId="ADAL" clId="{0EC8E1F1-2F68-4315-A415-4ADCE580F8C8}" dt="2020-10-20T13:58:59.471" v="22855" actId="20577"/>
        <pc:sldMkLst>
          <pc:docMk/>
          <pc:sldMk cId="3329815236" sldId="306"/>
        </pc:sldMkLst>
        <pc:spChg chg="del">
          <ac:chgData name="Martin, Ian (DLSLtd,RAL,TEC)" userId="115fc887-d2f4-40cb-b8cf-b841e9c05e83" providerId="ADAL" clId="{0EC8E1F1-2F68-4315-A415-4ADCE580F8C8}" dt="2020-10-20T13:34:27.300" v="22439" actId="478"/>
          <ac:spMkLst>
            <pc:docMk/>
            <pc:sldMk cId="3329815236" sldId="306"/>
            <ac:spMk id="8" creationId="{264473B7-FE33-4C10-BFAF-B5C03E2ADAF6}"/>
          </ac:spMkLst>
        </pc:spChg>
        <pc:graphicFrameChg chg="add del">
          <ac:chgData name="Martin, Ian (DLSLtd,RAL,TEC)" userId="115fc887-d2f4-40cb-b8cf-b841e9c05e83" providerId="ADAL" clId="{0EC8E1F1-2F68-4315-A415-4ADCE580F8C8}" dt="2020-10-20T13:34:11.597" v="22435" actId="478"/>
          <ac:graphicFrameMkLst>
            <pc:docMk/>
            <pc:sldMk cId="3329815236" sldId="306"/>
            <ac:graphicFrameMk id="3" creationId="{26B13818-2759-4A81-97C5-FE4865771834}"/>
          </ac:graphicFrameMkLst>
        </pc:graphicFrameChg>
        <pc:graphicFrameChg chg="add mod modGraphic">
          <ac:chgData name="Martin, Ian (DLSLtd,RAL,TEC)" userId="115fc887-d2f4-40cb-b8cf-b841e9c05e83" providerId="ADAL" clId="{0EC8E1F1-2F68-4315-A415-4ADCE580F8C8}" dt="2020-10-20T13:58:59.471" v="22855" actId="20577"/>
          <ac:graphicFrameMkLst>
            <pc:docMk/>
            <pc:sldMk cId="3329815236" sldId="306"/>
            <ac:graphicFrameMk id="4" creationId="{0D2265B7-B27F-4A57-ABBE-B0560CF59009}"/>
          </ac:graphicFrameMkLst>
        </pc:graphicFrameChg>
      </pc:sldChg>
      <pc:sldChg chg="addSp delSp modSp add">
        <pc:chgData name="Martin, Ian (DLSLtd,RAL,TEC)" userId="115fc887-d2f4-40cb-b8cf-b841e9c05e83" providerId="ADAL" clId="{0EC8E1F1-2F68-4315-A415-4ADCE580F8C8}" dt="2020-10-14T14:38:09.110" v="9348" actId="1035"/>
        <pc:sldMkLst>
          <pc:docMk/>
          <pc:sldMk cId="441849770" sldId="307"/>
        </pc:sldMkLst>
        <pc:spChg chg="add mod">
          <ac:chgData name="Martin, Ian (DLSLtd,RAL,TEC)" userId="115fc887-d2f4-40cb-b8cf-b841e9c05e83" providerId="ADAL" clId="{0EC8E1F1-2F68-4315-A415-4ADCE580F8C8}" dt="2020-10-14T14:22:07.299" v="9098" actId="1037"/>
          <ac:spMkLst>
            <pc:docMk/>
            <pc:sldMk cId="441849770" sldId="307"/>
            <ac:spMk id="3" creationId="{E6CFC81D-E4A7-4924-B879-9EF4830DDAAF}"/>
          </ac:spMkLst>
        </pc:spChg>
        <pc:spChg chg="del mod">
          <ac:chgData name="Martin, Ian (DLSLtd,RAL,TEC)" userId="115fc887-d2f4-40cb-b8cf-b841e9c05e83" providerId="ADAL" clId="{0EC8E1F1-2F68-4315-A415-4ADCE580F8C8}" dt="2020-10-14T14:19:19.703" v="8898" actId="478"/>
          <ac:spMkLst>
            <pc:docMk/>
            <pc:sldMk cId="441849770" sldId="307"/>
            <ac:spMk id="8" creationId="{264473B7-FE33-4C10-BFAF-B5C03E2ADAF6}"/>
          </ac:spMkLst>
        </pc:spChg>
        <pc:spChg chg="add del mod">
          <ac:chgData name="Martin, Ian (DLSLtd,RAL,TEC)" userId="115fc887-d2f4-40cb-b8cf-b841e9c05e83" providerId="ADAL" clId="{0EC8E1F1-2F68-4315-A415-4ADCE580F8C8}" dt="2020-10-14T14:24:52.276" v="9279" actId="478"/>
          <ac:spMkLst>
            <pc:docMk/>
            <pc:sldMk cId="441849770" sldId="307"/>
            <ac:spMk id="10" creationId="{5B1F758D-C748-4A9F-8544-93786B89016D}"/>
          </ac:spMkLst>
        </pc:spChg>
        <pc:spChg chg="add mod">
          <ac:chgData name="Martin, Ian (DLSLtd,RAL,TEC)" userId="115fc887-d2f4-40cb-b8cf-b841e9c05e83" providerId="ADAL" clId="{0EC8E1F1-2F68-4315-A415-4ADCE580F8C8}" dt="2020-10-14T14:26:33.640" v="9300" actId="255"/>
          <ac:spMkLst>
            <pc:docMk/>
            <pc:sldMk cId="441849770" sldId="307"/>
            <ac:spMk id="12" creationId="{D6E6119B-E2D7-4491-A6AB-BC0ED10503E6}"/>
          </ac:spMkLst>
        </pc:spChg>
        <pc:graphicFrameChg chg="add mod modGraphic">
          <ac:chgData name="Martin, Ian (DLSLtd,RAL,TEC)" userId="115fc887-d2f4-40cb-b8cf-b841e9c05e83" providerId="ADAL" clId="{0EC8E1F1-2F68-4315-A415-4ADCE580F8C8}" dt="2020-10-14T14:22:00.003" v="9073" actId="14100"/>
          <ac:graphicFrameMkLst>
            <pc:docMk/>
            <pc:sldMk cId="441849770" sldId="307"/>
            <ac:graphicFrameMk id="7" creationId="{26B1D571-0AC7-40D2-B41B-BD9DFEC463E3}"/>
          </ac:graphicFrameMkLst>
        </pc:graphicFrameChg>
        <pc:picChg chg="add del">
          <ac:chgData name="Martin, Ian (DLSLtd,RAL,TEC)" userId="115fc887-d2f4-40cb-b8cf-b841e9c05e83" providerId="ADAL" clId="{0EC8E1F1-2F68-4315-A415-4ADCE580F8C8}" dt="2020-10-14T14:19:49.465" v="8935" actId="478"/>
          <ac:picMkLst>
            <pc:docMk/>
            <pc:sldMk cId="441849770" sldId="307"/>
            <ac:picMk id="6" creationId="{D3AA2992-F9A6-4A3A-A1FB-FB4AA2DB07DB}"/>
          </ac:picMkLst>
        </pc:picChg>
        <pc:picChg chg="add del">
          <ac:chgData name="Martin, Ian (DLSLtd,RAL,TEC)" userId="115fc887-d2f4-40cb-b8cf-b841e9c05e83" providerId="ADAL" clId="{0EC8E1F1-2F68-4315-A415-4ADCE580F8C8}" dt="2020-10-14T14:19:51.232" v="8936" actId="478"/>
          <ac:picMkLst>
            <pc:docMk/>
            <pc:sldMk cId="441849770" sldId="307"/>
            <ac:picMk id="11" creationId="{C1905A88-A16B-4EBD-AC1E-F6E37720C51E}"/>
          </ac:picMkLst>
        </pc:picChg>
        <pc:picChg chg="add mod">
          <ac:chgData name="Martin, Ian (DLSLtd,RAL,TEC)" userId="115fc887-d2f4-40cb-b8cf-b841e9c05e83" providerId="ADAL" clId="{0EC8E1F1-2F68-4315-A415-4ADCE580F8C8}" dt="2020-10-14T14:38:09.110" v="9348" actId="1035"/>
          <ac:picMkLst>
            <pc:docMk/>
            <pc:sldMk cId="441849770" sldId="307"/>
            <ac:picMk id="13" creationId="{786A187D-0BDC-42EE-A861-FDCA30032CBD}"/>
          </ac:picMkLst>
        </pc:picChg>
      </pc:sldChg>
      <pc:sldChg chg="addSp delSp modSp add ord">
        <pc:chgData name="Martin, Ian (DLSLtd,RAL,TEC)" userId="115fc887-d2f4-40cb-b8cf-b841e9c05e83" providerId="ADAL" clId="{0EC8E1F1-2F68-4315-A415-4ADCE580F8C8}" dt="2020-10-22T15:43:10.337" v="25229" actId="5793"/>
        <pc:sldMkLst>
          <pc:docMk/>
          <pc:sldMk cId="3472893423" sldId="308"/>
        </pc:sldMkLst>
        <pc:spChg chg="add del mod">
          <ac:chgData name="Martin, Ian (DLSLtd,RAL,TEC)" userId="115fc887-d2f4-40cb-b8cf-b841e9c05e83" providerId="ADAL" clId="{0EC8E1F1-2F68-4315-A415-4ADCE580F8C8}" dt="2020-10-16T14:33:23.369" v="14283" actId="478"/>
          <ac:spMkLst>
            <pc:docMk/>
            <pc:sldMk cId="3472893423" sldId="308"/>
            <ac:spMk id="7" creationId="{C98F9649-A56A-4D33-A00B-05881C5A11BC}"/>
          </ac:spMkLst>
        </pc:spChg>
        <pc:spChg chg="del mod">
          <ac:chgData name="Martin, Ian (DLSLtd,RAL,TEC)" userId="115fc887-d2f4-40cb-b8cf-b841e9c05e83" providerId="ADAL" clId="{0EC8E1F1-2F68-4315-A415-4ADCE580F8C8}" dt="2020-10-16T11:36:15.621" v="13626" actId="478"/>
          <ac:spMkLst>
            <pc:docMk/>
            <pc:sldMk cId="3472893423" sldId="308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31:56.952" v="818" actId="20577"/>
          <ac:spMkLst>
            <pc:docMk/>
            <pc:sldMk cId="3472893423" sldId="308"/>
            <ac:spMk id="9" creationId="{C0DC771F-4A99-4ED4-9128-DECBF34B48AD}"/>
          </ac:spMkLst>
        </pc:spChg>
        <pc:spChg chg="add del">
          <ac:chgData name="Martin, Ian (DLSLtd,RAL,TEC)" userId="115fc887-d2f4-40cb-b8cf-b841e9c05e83" providerId="ADAL" clId="{0EC8E1F1-2F68-4315-A415-4ADCE580F8C8}" dt="2020-10-16T14:33:19.828" v="14282" actId="478"/>
          <ac:spMkLst>
            <pc:docMk/>
            <pc:sldMk cId="3472893423" sldId="308"/>
            <ac:spMk id="11" creationId="{74CE3946-CB82-4D3D-BD48-78176B5BEF24}"/>
          </ac:spMkLst>
        </pc:spChg>
        <pc:spChg chg="add del">
          <ac:chgData name="Martin, Ian (DLSLtd,RAL,TEC)" userId="115fc887-d2f4-40cb-b8cf-b841e9c05e83" providerId="ADAL" clId="{0EC8E1F1-2F68-4315-A415-4ADCE580F8C8}" dt="2020-10-16T14:33:27.904" v="14284" actId="478"/>
          <ac:spMkLst>
            <pc:docMk/>
            <pc:sldMk cId="3472893423" sldId="308"/>
            <ac:spMk id="12" creationId="{304008F1-CCB8-49E0-AE32-BB263D3780F3}"/>
          </ac:spMkLst>
        </pc:spChg>
        <pc:spChg chg="add del">
          <ac:chgData name="Martin, Ian (DLSLtd,RAL,TEC)" userId="115fc887-d2f4-40cb-b8cf-b841e9c05e83" providerId="ADAL" clId="{0EC8E1F1-2F68-4315-A415-4ADCE580F8C8}" dt="2020-10-16T14:33:31.742" v="14285" actId="478"/>
          <ac:spMkLst>
            <pc:docMk/>
            <pc:sldMk cId="3472893423" sldId="308"/>
            <ac:spMk id="13" creationId="{DE130CCF-BAB8-4C2F-BFDC-F377A4FF4E3C}"/>
          </ac:spMkLst>
        </pc:spChg>
        <pc:spChg chg="add del mod">
          <ac:chgData name="Martin, Ian (DLSLtd,RAL,TEC)" userId="115fc887-d2f4-40cb-b8cf-b841e9c05e83" providerId="ADAL" clId="{0EC8E1F1-2F68-4315-A415-4ADCE580F8C8}" dt="2020-10-16T15:30:15.305" v="15763" actId="478"/>
          <ac:spMkLst>
            <pc:docMk/>
            <pc:sldMk cId="3472893423" sldId="308"/>
            <ac:spMk id="14" creationId="{9A528AB3-5E80-45FE-A162-6897A30F5A84}"/>
          </ac:spMkLst>
        </pc:spChg>
        <pc:spChg chg="add mod">
          <ac:chgData name="Martin, Ian (DLSLtd,RAL,TEC)" userId="115fc887-d2f4-40cb-b8cf-b841e9c05e83" providerId="ADAL" clId="{0EC8E1F1-2F68-4315-A415-4ADCE580F8C8}" dt="2020-10-22T15:43:10.337" v="25229" actId="5793"/>
          <ac:spMkLst>
            <pc:docMk/>
            <pc:sldMk cId="3472893423" sldId="308"/>
            <ac:spMk id="15" creationId="{EED64575-31D8-4B8D-88D7-CF1EEE83D490}"/>
          </ac:spMkLst>
        </pc:spChg>
        <pc:spChg chg="add mod">
          <ac:chgData name="Martin, Ian (DLSLtd,RAL,TEC)" userId="115fc887-d2f4-40cb-b8cf-b841e9c05e83" providerId="ADAL" clId="{0EC8E1F1-2F68-4315-A415-4ADCE580F8C8}" dt="2020-10-16T15:30:11.342" v="15762" actId="20577"/>
          <ac:spMkLst>
            <pc:docMk/>
            <pc:sldMk cId="3472893423" sldId="308"/>
            <ac:spMk id="16" creationId="{80874D2B-8247-4174-97C5-83838096B47A}"/>
          </ac:spMkLst>
        </pc:spChg>
        <pc:picChg chg="add mod">
          <ac:chgData name="Martin, Ian (DLSLtd,RAL,TEC)" userId="115fc887-d2f4-40cb-b8cf-b841e9c05e83" providerId="ADAL" clId="{0EC8E1F1-2F68-4315-A415-4ADCE580F8C8}" dt="2020-10-16T14:37:04.506" v="14471" actId="1036"/>
          <ac:picMkLst>
            <pc:docMk/>
            <pc:sldMk cId="3472893423" sldId="308"/>
            <ac:picMk id="6" creationId="{4E716CA5-01F9-4DC8-9F1A-E9D512F408C1}"/>
          </ac:picMkLst>
        </pc:picChg>
        <pc:picChg chg="add mod">
          <ac:chgData name="Martin, Ian (DLSLtd,RAL,TEC)" userId="115fc887-d2f4-40cb-b8cf-b841e9c05e83" providerId="ADAL" clId="{0EC8E1F1-2F68-4315-A415-4ADCE580F8C8}" dt="2020-10-16T15:30:22.332" v="15772" actId="1036"/>
          <ac:picMkLst>
            <pc:docMk/>
            <pc:sldMk cId="3472893423" sldId="308"/>
            <ac:picMk id="10" creationId="{0A9F3FFB-E09A-4EDC-A9F6-3CA7B9D7F326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2T08:36:19.273" v="25134" actId="20577"/>
        <pc:sldMkLst>
          <pc:docMk/>
          <pc:sldMk cId="42120635" sldId="309"/>
        </pc:sldMkLst>
        <pc:spChg chg="mod">
          <ac:chgData name="Martin, Ian (DLSLtd,RAL,TEC)" userId="115fc887-d2f4-40cb-b8cf-b841e9c05e83" providerId="ADAL" clId="{0EC8E1F1-2F68-4315-A415-4ADCE580F8C8}" dt="2020-10-22T08:36:19.273" v="25134" actId="20577"/>
          <ac:spMkLst>
            <pc:docMk/>
            <pc:sldMk cId="42120635" sldId="309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28:31.182" v="606" actId="20577"/>
          <ac:spMkLst>
            <pc:docMk/>
            <pc:sldMk cId="42120635" sldId="309"/>
            <ac:spMk id="9" creationId="{C0DC771F-4A99-4ED4-9128-DECBF34B48AD}"/>
          </ac:spMkLst>
        </pc:spChg>
        <pc:spChg chg="add del mod">
          <ac:chgData name="Martin, Ian (DLSLtd,RAL,TEC)" userId="115fc887-d2f4-40cb-b8cf-b841e9c05e83" providerId="ADAL" clId="{0EC8E1F1-2F68-4315-A415-4ADCE580F8C8}" dt="2020-10-20T07:53:45.945" v="17705" actId="478"/>
          <ac:spMkLst>
            <pc:docMk/>
            <pc:sldMk cId="42120635" sldId="309"/>
            <ac:spMk id="10" creationId="{97711FF1-EC80-41D9-9C5D-34FA84FCACD3}"/>
          </ac:spMkLst>
        </pc:spChg>
        <pc:spChg chg="add del">
          <ac:chgData name="Martin, Ian (DLSLtd,RAL,TEC)" userId="115fc887-d2f4-40cb-b8cf-b841e9c05e83" providerId="ADAL" clId="{0EC8E1F1-2F68-4315-A415-4ADCE580F8C8}" dt="2020-10-20T07:54:15.880" v="17707" actId="478"/>
          <ac:spMkLst>
            <pc:docMk/>
            <pc:sldMk cId="42120635" sldId="309"/>
            <ac:spMk id="11" creationId="{4DE01D01-7BEB-4A9D-8C9C-2B952BFA2A2B}"/>
          </ac:spMkLst>
        </pc:spChg>
        <pc:spChg chg="add mod">
          <ac:chgData name="Martin, Ian (DLSLtd,RAL,TEC)" userId="115fc887-d2f4-40cb-b8cf-b841e9c05e83" providerId="ADAL" clId="{0EC8E1F1-2F68-4315-A415-4ADCE580F8C8}" dt="2020-10-20T07:54:29.276" v="17718" actId="20577"/>
          <ac:spMkLst>
            <pc:docMk/>
            <pc:sldMk cId="42120635" sldId="309"/>
            <ac:spMk id="12" creationId="{0E83DF0F-B8B0-43D2-BEF2-F97610A95AC7}"/>
          </ac:spMkLst>
        </pc:spChg>
        <pc:picChg chg="add mod">
          <ac:chgData name="Martin, Ian (DLSLtd,RAL,TEC)" userId="115fc887-d2f4-40cb-b8cf-b841e9c05e83" providerId="ADAL" clId="{0EC8E1F1-2F68-4315-A415-4ADCE580F8C8}" dt="2020-10-22T08:35:49.703" v="25070" actId="1035"/>
          <ac:picMkLst>
            <pc:docMk/>
            <pc:sldMk cId="42120635" sldId="309"/>
            <ac:picMk id="6" creationId="{EA069131-0C62-4B9F-9179-75E271ABF44A}"/>
          </ac:picMkLst>
        </pc:picChg>
        <pc:picChg chg="add mod">
          <ac:chgData name="Martin, Ian (DLSLtd,RAL,TEC)" userId="115fc887-d2f4-40cb-b8cf-b841e9c05e83" providerId="ADAL" clId="{0EC8E1F1-2F68-4315-A415-4ADCE580F8C8}" dt="2020-10-16T11:04:52.868" v="12734" actId="1037"/>
          <ac:picMkLst>
            <pc:docMk/>
            <pc:sldMk cId="42120635" sldId="309"/>
            <ac:picMk id="7" creationId="{D150DD44-615F-485D-9613-2AAE2187EDFB}"/>
          </ac:picMkLst>
        </pc:picChg>
      </pc:sldChg>
      <pc:sldChg chg="del">
        <pc:chgData name="Martin, Ian (DLSLtd,RAL,TEC)" userId="115fc887-d2f4-40cb-b8cf-b841e9c05e83" providerId="ADAL" clId="{0EC8E1F1-2F68-4315-A415-4ADCE580F8C8}" dt="2020-10-13T08:17:05.581" v="115" actId="2696"/>
        <pc:sldMkLst>
          <pc:docMk/>
          <pc:sldMk cId="2904513270" sldId="310"/>
        </pc:sldMkLst>
      </pc:sldChg>
      <pc:sldChg chg="addSp delSp modSp add ord">
        <pc:chgData name="Martin, Ian (DLSLtd,RAL,TEC)" userId="115fc887-d2f4-40cb-b8cf-b841e9c05e83" providerId="ADAL" clId="{0EC8E1F1-2F68-4315-A415-4ADCE580F8C8}" dt="2020-10-20T07:54:44.111" v="17720"/>
        <pc:sldMkLst>
          <pc:docMk/>
          <pc:sldMk cId="3899601439" sldId="310"/>
        </pc:sldMkLst>
        <pc:spChg chg="add mod">
          <ac:chgData name="Martin, Ian (DLSLtd,RAL,TEC)" userId="115fc887-d2f4-40cb-b8cf-b841e9c05e83" providerId="ADAL" clId="{0EC8E1F1-2F68-4315-A415-4ADCE580F8C8}" dt="2020-10-16T11:12:52.304" v="12960" actId="404"/>
          <ac:spMkLst>
            <pc:docMk/>
            <pc:sldMk cId="3899601439" sldId="310"/>
            <ac:spMk id="3" creationId="{F1120733-65F8-4F81-9588-85576A2CCFE8}"/>
          </ac:spMkLst>
        </pc:spChg>
        <pc:spChg chg="add mod">
          <ac:chgData name="Martin, Ian (DLSLtd,RAL,TEC)" userId="115fc887-d2f4-40cb-b8cf-b841e9c05e83" providerId="ADAL" clId="{0EC8E1F1-2F68-4315-A415-4ADCE580F8C8}" dt="2020-10-16T11:17:18.476" v="13157" actId="1037"/>
          <ac:spMkLst>
            <pc:docMk/>
            <pc:sldMk cId="3899601439" sldId="310"/>
            <ac:spMk id="4" creationId="{8CFDEA49-EEC7-4494-8915-ED2475B344C1}"/>
          </ac:spMkLst>
        </pc:spChg>
        <pc:spChg chg="del mod">
          <ac:chgData name="Martin, Ian (DLSLtd,RAL,TEC)" userId="115fc887-d2f4-40cb-b8cf-b841e9c05e83" providerId="ADAL" clId="{0EC8E1F1-2F68-4315-A415-4ADCE580F8C8}" dt="2020-10-16T11:08:37.506" v="12885" actId="478"/>
          <ac:spMkLst>
            <pc:docMk/>
            <pc:sldMk cId="3899601439" sldId="310"/>
            <ac:spMk id="8" creationId="{264473B7-FE33-4C10-BFAF-B5C03E2ADAF6}"/>
          </ac:spMkLst>
        </pc:spChg>
        <pc:spChg chg="add del mod">
          <ac:chgData name="Martin, Ian (DLSLtd,RAL,TEC)" userId="115fc887-d2f4-40cb-b8cf-b841e9c05e83" providerId="ADAL" clId="{0EC8E1F1-2F68-4315-A415-4ADCE580F8C8}" dt="2020-10-20T07:54:43.571" v="17719" actId="478"/>
          <ac:spMkLst>
            <pc:docMk/>
            <pc:sldMk cId="3899601439" sldId="310"/>
            <ac:spMk id="13" creationId="{483DFA2B-A404-41CA-8713-99817738B2F0}"/>
          </ac:spMkLst>
        </pc:spChg>
        <pc:spChg chg="add">
          <ac:chgData name="Martin, Ian (DLSLtd,RAL,TEC)" userId="115fc887-d2f4-40cb-b8cf-b841e9c05e83" providerId="ADAL" clId="{0EC8E1F1-2F68-4315-A415-4ADCE580F8C8}" dt="2020-10-20T07:54:44.111" v="17720"/>
          <ac:spMkLst>
            <pc:docMk/>
            <pc:sldMk cId="3899601439" sldId="310"/>
            <ac:spMk id="14" creationId="{ED299F86-C574-4A78-9F7B-BC5A7781A1D7}"/>
          </ac:spMkLst>
        </pc:spChg>
        <pc:picChg chg="add mod">
          <ac:chgData name="Martin, Ian (DLSLtd,RAL,TEC)" userId="115fc887-d2f4-40cb-b8cf-b841e9c05e83" providerId="ADAL" clId="{0EC8E1F1-2F68-4315-A415-4ADCE580F8C8}" dt="2020-10-16T11:16:43.915" v="13126" actId="1037"/>
          <ac:picMkLst>
            <pc:docMk/>
            <pc:sldMk cId="3899601439" sldId="310"/>
            <ac:picMk id="7" creationId="{2D482A45-969D-4C90-87E7-1D7139BB9DE1}"/>
          </ac:picMkLst>
        </pc:picChg>
        <pc:picChg chg="add mod">
          <ac:chgData name="Martin, Ian (DLSLtd,RAL,TEC)" userId="115fc887-d2f4-40cb-b8cf-b841e9c05e83" providerId="ADAL" clId="{0EC8E1F1-2F68-4315-A415-4ADCE580F8C8}" dt="2020-10-16T11:16:39.589" v="13104" actId="1037"/>
          <ac:picMkLst>
            <pc:docMk/>
            <pc:sldMk cId="3899601439" sldId="310"/>
            <ac:picMk id="10" creationId="{A17477E3-7EC5-429A-80E1-1ADEA1EBDA92}"/>
          </ac:picMkLst>
        </pc:picChg>
        <pc:picChg chg="add mod">
          <ac:chgData name="Martin, Ian (DLSLtd,RAL,TEC)" userId="115fc887-d2f4-40cb-b8cf-b841e9c05e83" providerId="ADAL" clId="{0EC8E1F1-2F68-4315-A415-4ADCE580F8C8}" dt="2020-10-16T11:18:31.696" v="13396" actId="1037"/>
          <ac:picMkLst>
            <pc:docMk/>
            <pc:sldMk cId="3899601439" sldId="310"/>
            <ac:picMk id="11" creationId="{3D4E84A6-CFEE-4F54-9F0F-3D70379FC0F0}"/>
          </ac:picMkLst>
        </pc:picChg>
        <pc:picChg chg="add mod">
          <ac:chgData name="Martin, Ian (DLSLtd,RAL,TEC)" userId="115fc887-d2f4-40cb-b8cf-b841e9c05e83" providerId="ADAL" clId="{0EC8E1F1-2F68-4315-A415-4ADCE580F8C8}" dt="2020-10-16T11:18:25.751" v="13374" actId="1036"/>
          <ac:picMkLst>
            <pc:docMk/>
            <pc:sldMk cId="3899601439" sldId="310"/>
            <ac:picMk id="12" creationId="{6F59CC8D-D462-4E17-9ED4-BC2FB0B35E70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2T08:35:08.547" v="25048" actId="1035"/>
        <pc:sldMkLst>
          <pc:docMk/>
          <pc:sldMk cId="325114249" sldId="311"/>
        </pc:sldMkLst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7" creationId="{31FBBEB4-9E38-436D-B51B-5D285034670A}"/>
          </ac:spMkLst>
        </pc:spChg>
        <pc:spChg chg="del">
          <ac:chgData name="Martin, Ian (DLSLtd,RAL,TEC)" userId="115fc887-d2f4-40cb-b8cf-b841e9c05e83" providerId="ADAL" clId="{0EC8E1F1-2F68-4315-A415-4ADCE580F8C8}" dt="2020-10-16T09:08:17.106" v="10351" actId="478"/>
          <ac:spMkLst>
            <pc:docMk/>
            <pc:sldMk cId="325114249" sldId="311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6T09:20:10.474" v="10748" actId="20577"/>
          <ac:spMkLst>
            <pc:docMk/>
            <pc:sldMk cId="325114249" sldId="311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16" creationId="{C2AD157A-7383-489E-BDB0-BD4AF28E11D2}"/>
          </ac:spMkLst>
        </pc:spChg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17" creationId="{6C08353B-3451-4E04-8E09-D51AE4DBC220}"/>
          </ac:spMkLst>
        </pc:spChg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18" creationId="{C70D27D0-F8FC-4997-8DA3-F78445017F93}"/>
          </ac:spMkLst>
        </pc:spChg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19" creationId="{807F7C76-3977-4BA1-9862-52DEAE44684C}"/>
          </ac:spMkLst>
        </pc:spChg>
        <pc:spChg chg="add mod">
          <ac:chgData name="Martin, Ian (DLSLtd,RAL,TEC)" userId="115fc887-d2f4-40cb-b8cf-b841e9c05e83" providerId="ADAL" clId="{0EC8E1F1-2F68-4315-A415-4ADCE580F8C8}" dt="2020-10-22T08:33:31.905" v="25018" actId="1036"/>
          <ac:spMkLst>
            <pc:docMk/>
            <pc:sldMk cId="325114249" sldId="311"/>
            <ac:spMk id="20" creationId="{19DECEE9-9173-4A16-87F7-9C79A45F085B}"/>
          </ac:spMkLst>
        </pc:spChg>
        <pc:spChg chg="add mod">
          <ac:chgData name="Martin, Ian (DLSLtd,RAL,TEC)" userId="115fc887-d2f4-40cb-b8cf-b841e9c05e83" providerId="ADAL" clId="{0EC8E1F1-2F68-4315-A415-4ADCE580F8C8}" dt="2020-10-22T08:33:38.927" v="25029" actId="1036"/>
          <ac:spMkLst>
            <pc:docMk/>
            <pc:sldMk cId="325114249" sldId="311"/>
            <ac:spMk id="21" creationId="{B1FC8D26-CFD2-4F08-A79C-992F8FA493E7}"/>
          </ac:spMkLst>
        </pc:spChg>
        <pc:spChg chg="add del mod">
          <ac:chgData name="Martin, Ian (DLSLtd,RAL,TEC)" userId="115fc887-d2f4-40cb-b8cf-b841e9c05e83" providerId="ADAL" clId="{0EC8E1F1-2F68-4315-A415-4ADCE580F8C8}" dt="2020-10-16T15:29:39.712" v="15739" actId="478"/>
          <ac:spMkLst>
            <pc:docMk/>
            <pc:sldMk cId="325114249" sldId="311"/>
            <ac:spMk id="22" creationId="{444D37F2-B4E8-45DC-ACB3-D82A436E607C}"/>
          </ac:spMkLst>
        </pc:spChg>
        <pc:spChg chg="add mod">
          <ac:chgData name="Martin, Ian (DLSLtd,RAL,TEC)" userId="115fc887-d2f4-40cb-b8cf-b841e9c05e83" providerId="ADAL" clId="{0EC8E1F1-2F68-4315-A415-4ADCE580F8C8}" dt="2020-10-16T15:29:50.997" v="15751" actId="14100"/>
          <ac:spMkLst>
            <pc:docMk/>
            <pc:sldMk cId="325114249" sldId="311"/>
            <ac:spMk id="23" creationId="{99A6032E-7087-4956-BC15-B2FB30FA5423}"/>
          </ac:spMkLst>
        </pc:spChg>
        <pc:graphicFrameChg chg="add mod modGraphic">
          <ac:chgData name="Martin, Ian (DLSLtd,RAL,TEC)" userId="115fc887-d2f4-40cb-b8cf-b841e9c05e83" providerId="ADAL" clId="{0EC8E1F1-2F68-4315-A415-4ADCE580F8C8}" dt="2020-10-22T08:35:08.547" v="25048" actId="1035"/>
          <ac:graphicFrameMkLst>
            <pc:docMk/>
            <pc:sldMk cId="325114249" sldId="311"/>
            <ac:graphicFrameMk id="3" creationId="{37CCBF27-7432-4DD3-A1FB-31169AE5C669}"/>
          </ac:graphicFrameMkLst>
        </pc:graphicFrameChg>
        <pc:graphicFrameChg chg="add del mod ord modGraphic">
          <ac:chgData name="Martin, Ian (DLSLtd,RAL,TEC)" userId="115fc887-d2f4-40cb-b8cf-b841e9c05e83" providerId="ADAL" clId="{0EC8E1F1-2F68-4315-A415-4ADCE580F8C8}" dt="2020-10-16T09:24:03.043" v="10762" actId="478"/>
          <ac:graphicFrameMkLst>
            <pc:docMk/>
            <pc:sldMk cId="325114249" sldId="311"/>
            <ac:graphicFrameMk id="6" creationId="{2546251C-BD6F-4BF2-B466-4BFB190B5445}"/>
          </ac:graphicFrameMkLst>
        </pc:graphicFrame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0" creationId="{3D7CBFC6-74E2-4526-8F8B-A3A317C70051}"/>
          </ac:picMkLst>
        </pc:pic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1" creationId="{1CECBF0C-441B-457A-9A1F-4AA55D819F0F}"/>
          </ac:picMkLst>
        </pc:pic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2" creationId="{B0A7559F-990B-4AE5-90D5-BB0AC39FDD5D}"/>
          </ac:picMkLst>
        </pc:pic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3" creationId="{5913C656-114F-4025-BA8F-63E845A0BB05}"/>
          </ac:picMkLst>
        </pc:pic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4" creationId="{17DEC793-0956-40F0-91F8-6AC4A0179B9A}"/>
          </ac:picMkLst>
        </pc:picChg>
        <pc:picChg chg="add mod">
          <ac:chgData name="Martin, Ian (DLSLtd,RAL,TEC)" userId="115fc887-d2f4-40cb-b8cf-b841e9c05e83" providerId="ADAL" clId="{0EC8E1F1-2F68-4315-A415-4ADCE580F8C8}" dt="2020-10-22T08:33:31.905" v="25018" actId="1036"/>
          <ac:picMkLst>
            <pc:docMk/>
            <pc:sldMk cId="325114249" sldId="311"/>
            <ac:picMk id="15" creationId="{1DBF5AC2-BF1A-4F5C-B28D-41867A2DD9CF}"/>
          </ac:picMkLst>
        </pc:picChg>
      </pc:sldChg>
      <pc:sldChg chg="del">
        <pc:chgData name="Martin, Ian (DLSLtd,RAL,TEC)" userId="115fc887-d2f4-40cb-b8cf-b841e9c05e83" providerId="ADAL" clId="{0EC8E1F1-2F68-4315-A415-4ADCE580F8C8}" dt="2020-10-13T08:17:05.596" v="119" actId="2696"/>
        <pc:sldMkLst>
          <pc:docMk/>
          <pc:sldMk cId="347314950" sldId="311"/>
        </pc:sldMkLst>
      </pc:sldChg>
      <pc:sldChg chg="del">
        <pc:chgData name="Martin, Ian (DLSLtd,RAL,TEC)" userId="115fc887-d2f4-40cb-b8cf-b841e9c05e83" providerId="ADAL" clId="{0EC8E1F1-2F68-4315-A415-4ADCE580F8C8}" dt="2020-10-13T08:17:05.596" v="118" actId="2696"/>
        <pc:sldMkLst>
          <pc:docMk/>
          <pc:sldMk cId="2169983320" sldId="312"/>
        </pc:sldMkLst>
      </pc:sldChg>
      <pc:sldChg chg="modSp add del">
        <pc:chgData name="Martin, Ian (DLSLtd,RAL,TEC)" userId="115fc887-d2f4-40cb-b8cf-b841e9c05e83" providerId="ADAL" clId="{0EC8E1F1-2F68-4315-A415-4ADCE580F8C8}" dt="2020-10-13T14:48:07.077" v="4474" actId="2696"/>
        <pc:sldMkLst>
          <pc:docMk/>
          <pc:sldMk cId="3906850534" sldId="312"/>
        </pc:sldMkLst>
        <pc:spChg chg="mod">
          <ac:chgData name="Martin, Ian (DLSLtd,RAL,TEC)" userId="115fc887-d2f4-40cb-b8cf-b841e9c05e83" providerId="ADAL" clId="{0EC8E1F1-2F68-4315-A415-4ADCE580F8C8}" dt="2020-10-13T08:29:48.764" v="690" actId="20577"/>
          <ac:spMkLst>
            <pc:docMk/>
            <pc:sldMk cId="3906850534" sldId="312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29:36.586" v="673" actId="20577"/>
          <ac:spMkLst>
            <pc:docMk/>
            <pc:sldMk cId="3906850534" sldId="312"/>
            <ac:spMk id="9" creationId="{C0DC771F-4A99-4ED4-9128-DECBF34B48AD}"/>
          </ac:spMkLst>
        </pc:spChg>
      </pc:sldChg>
      <pc:sldChg chg="del">
        <pc:chgData name="Martin, Ian (DLSLtd,RAL,TEC)" userId="115fc887-d2f4-40cb-b8cf-b841e9c05e83" providerId="ADAL" clId="{0EC8E1F1-2F68-4315-A415-4ADCE580F8C8}" dt="2020-10-13T08:17:05.581" v="117" actId="2696"/>
        <pc:sldMkLst>
          <pc:docMk/>
          <pc:sldMk cId="1384573686" sldId="313"/>
        </pc:sldMkLst>
      </pc:sldChg>
      <pc:sldChg chg="addSp delSp modSp add ord">
        <pc:chgData name="Martin, Ian (DLSLtd,RAL,TEC)" userId="115fc887-d2f4-40cb-b8cf-b841e9c05e83" providerId="ADAL" clId="{0EC8E1F1-2F68-4315-A415-4ADCE580F8C8}" dt="2020-10-20T13:17:00.631" v="22433"/>
        <pc:sldMkLst>
          <pc:docMk/>
          <pc:sldMk cId="1962423966" sldId="313"/>
        </pc:sldMkLst>
        <pc:spChg chg="mod">
          <ac:chgData name="Martin, Ian (DLSLtd,RAL,TEC)" userId="115fc887-d2f4-40cb-b8cf-b841e9c05e83" providerId="ADAL" clId="{0EC8E1F1-2F68-4315-A415-4ADCE580F8C8}" dt="2020-10-13T14:08:44.497" v="4047" actId="1076"/>
          <ac:spMkLst>
            <pc:docMk/>
            <pc:sldMk cId="1962423966" sldId="313"/>
            <ac:spMk id="2" creationId="{00000000-0000-0000-0000-000000000000}"/>
          </ac:spMkLst>
        </pc:spChg>
        <pc:spChg chg="add del mod">
          <ac:chgData name="Martin, Ian (DLSLtd,RAL,TEC)" userId="115fc887-d2f4-40cb-b8cf-b841e9c05e83" providerId="ADAL" clId="{0EC8E1F1-2F68-4315-A415-4ADCE580F8C8}" dt="2020-10-16T15:30:43.596" v="15793" actId="478"/>
          <ac:spMkLst>
            <pc:docMk/>
            <pc:sldMk cId="1962423966" sldId="313"/>
            <ac:spMk id="4" creationId="{AA1007AD-E018-4A5C-A0DB-D9002729EE25}"/>
          </ac:spMkLst>
        </pc:spChg>
        <pc:spChg chg="mod">
          <ac:chgData name="Martin, Ian (DLSLtd,RAL,TEC)" userId="115fc887-d2f4-40cb-b8cf-b841e9c05e83" providerId="ADAL" clId="{0EC8E1F1-2F68-4315-A415-4ADCE580F8C8}" dt="2020-10-14T13:43:16.171" v="8841" actId="1038"/>
          <ac:spMkLst>
            <pc:docMk/>
            <pc:sldMk cId="1962423966" sldId="313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13:33:15.853" v="2605" actId="20577"/>
          <ac:spMkLst>
            <pc:docMk/>
            <pc:sldMk cId="1962423966" sldId="313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16T15:30:40.357" v="15792" actId="14100"/>
          <ac:spMkLst>
            <pc:docMk/>
            <pc:sldMk cId="1962423966" sldId="313"/>
            <ac:spMk id="12" creationId="{DCDCCA9C-7D2A-4124-9247-EF787AA87011}"/>
          </ac:spMkLst>
        </pc:spChg>
        <pc:picChg chg="add mod">
          <ac:chgData name="Martin, Ian (DLSLtd,RAL,TEC)" userId="115fc887-d2f4-40cb-b8cf-b841e9c05e83" providerId="ADAL" clId="{0EC8E1F1-2F68-4315-A415-4ADCE580F8C8}" dt="2020-10-14T13:42:02.352" v="8792" actId="1035"/>
          <ac:picMkLst>
            <pc:docMk/>
            <pc:sldMk cId="1962423966" sldId="313"/>
            <ac:picMk id="3" creationId="{A9E26FFA-087E-47FF-84F7-55BBB215C383}"/>
          </ac:picMkLst>
        </pc:picChg>
        <pc:picChg chg="add del mod">
          <ac:chgData name="Martin, Ian (DLSLtd,RAL,TEC)" userId="115fc887-d2f4-40cb-b8cf-b841e9c05e83" providerId="ADAL" clId="{0EC8E1F1-2F68-4315-A415-4ADCE580F8C8}" dt="2020-10-13T13:46:32.301" v="2929" actId="478"/>
          <ac:picMkLst>
            <pc:docMk/>
            <pc:sldMk cId="1962423966" sldId="313"/>
            <ac:picMk id="6" creationId="{D20AE1D6-7366-466F-8FAA-1F024DC8676F}"/>
          </ac:picMkLst>
        </pc:picChg>
        <pc:picChg chg="add del">
          <ac:chgData name="Martin, Ian (DLSLtd,RAL,TEC)" userId="115fc887-d2f4-40cb-b8cf-b841e9c05e83" providerId="ADAL" clId="{0EC8E1F1-2F68-4315-A415-4ADCE580F8C8}" dt="2020-10-13T13:46:34.670" v="2930" actId="478"/>
          <ac:picMkLst>
            <pc:docMk/>
            <pc:sldMk cId="1962423966" sldId="313"/>
            <ac:picMk id="7" creationId="{D9CC538A-02B5-4840-BA95-E38C44193E8A}"/>
          </ac:picMkLst>
        </pc:picChg>
        <pc:picChg chg="add del">
          <ac:chgData name="Martin, Ian (DLSLtd,RAL,TEC)" userId="115fc887-d2f4-40cb-b8cf-b841e9c05e83" providerId="ADAL" clId="{0EC8E1F1-2F68-4315-A415-4ADCE580F8C8}" dt="2020-10-13T13:46:37.014" v="2931" actId="478"/>
          <ac:picMkLst>
            <pc:docMk/>
            <pc:sldMk cId="1962423966" sldId="313"/>
            <ac:picMk id="10" creationId="{7DF159E1-A4F9-4C9C-AA57-E2AD84E7DED5}"/>
          </ac:picMkLst>
        </pc:picChg>
        <pc:picChg chg="add mod">
          <ac:chgData name="Martin, Ian (DLSLtd,RAL,TEC)" userId="115fc887-d2f4-40cb-b8cf-b841e9c05e83" providerId="ADAL" clId="{0EC8E1F1-2F68-4315-A415-4ADCE580F8C8}" dt="2020-10-14T13:43:34.270" v="8891" actId="1038"/>
          <ac:picMkLst>
            <pc:docMk/>
            <pc:sldMk cId="1962423966" sldId="313"/>
            <ac:picMk id="11" creationId="{EB34AF27-C001-4B35-BBF8-31E92F00985D}"/>
          </ac:picMkLst>
        </pc:picChg>
      </pc:sldChg>
      <pc:sldChg chg="del">
        <pc:chgData name="Martin, Ian (DLSLtd,RAL,TEC)" userId="115fc887-d2f4-40cb-b8cf-b841e9c05e83" providerId="ADAL" clId="{0EC8E1F1-2F68-4315-A415-4ADCE580F8C8}" dt="2020-10-13T08:17:05.581" v="116" actId="2696"/>
        <pc:sldMkLst>
          <pc:docMk/>
          <pc:sldMk cId="276041919" sldId="314"/>
        </pc:sldMkLst>
      </pc:sldChg>
      <pc:sldChg chg="modSp add del">
        <pc:chgData name="Martin, Ian (DLSLtd,RAL,TEC)" userId="115fc887-d2f4-40cb-b8cf-b841e9c05e83" providerId="ADAL" clId="{0EC8E1F1-2F68-4315-A415-4ADCE580F8C8}" dt="2020-10-16T11:35:34.262" v="13625" actId="2696"/>
        <pc:sldMkLst>
          <pc:docMk/>
          <pc:sldMk cId="1722651531" sldId="314"/>
        </pc:sldMkLst>
        <pc:spChg chg="mod">
          <ac:chgData name="Martin, Ian (DLSLtd,RAL,TEC)" userId="115fc887-d2f4-40cb-b8cf-b841e9c05e83" providerId="ADAL" clId="{0EC8E1F1-2F68-4315-A415-4ADCE580F8C8}" dt="2020-10-13T08:31:19.833" v="801" actId="20577"/>
          <ac:spMkLst>
            <pc:docMk/>
            <pc:sldMk cId="1722651531" sldId="314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30:50.864" v="772" actId="20577"/>
          <ac:spMkLst>
            <pc:docMk/>
            <pc:sldMk cId="1722651531" sldId="314"/>
            <ac:spMk id="9" creationId="{C0DC771F-4A99-4ED4-9128-DECBF34B48AD}"/>
          </ac:spMkLst>
        </pc:spChg>
      </pc:sldChg>
      <pc:sldChg chg="addSp delSp modSp add ord">
        <pc:chgData name="Martin, Ian (DLSLtd,RAL,TEC)" userId="115fc887-d2f4-40cb-b8cf-b841e9c05e83" providerId="ADAL" clId="{0EC8E1F1-2F68-4315-A415-4ADCE580F8C8}" dt="2020-10-27T07:59:31.451" v="25292" actId="20577"/>
        <pc:sldMkLst>
          <pc:docMk/>
          <pc:sldMk cId="2041365215" sldId="315"/>
        </pc:sldMkLst>
        <pc:spChg chg="del mod">
          <ac:chgData name="Martin, Ian (DLSLtd,RAL,TEC)" userId="115fc887-d2f4-40cb-b8cf-b841e9c05e83" providerId="ADAL" clId="{0EC8E1F1-2F68-4315-A415-4ADCE580F8C8}" dt="2020-10-14T12:58:45.681" v="7843" actId="478"/>
          <ac:spMkLst>
            <pc:docMk/>
            <pc:sldMk cId="2041365215" sldId="315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4T12:58:07.253" v="7842" actId="20577"/>
          <ac:spMkLst>
            <pc:docMk/>
            <pc:sldMk cId="2041365215" sldId="315"/>
            <ac:spMk id="9" creationId="{C0DC771F-4A99-4ED4-9128-DECBF34B48AD}"/>
          </ac:spMkLst>
        </pc:spChg>
        <pc:graphicFrameChg chg="add mod modGraphic">
          <ac:chgData name="Martin, Ian (DLSLtd,RAL,TEC)" userId="115fc887-d2f4-40cb-b8cf-b841e9c05e83" providerId="ADAL" clId="{0EC8E1F1-2F68-4315-A415-4ADCE580F8C8}" dt="2020-10-27T07:59:31.451" v="25292" actId="20577"/>
          <ac:graphicFrameMkLst>
            <pc:docMk/>
            <pc:sldMk cId="2041365215" sldId="315"/>
            <ac:graphicFrameMk id="3" creationId="{FE2FF861-C1E4-4BA8-8BD6-DBB7263DB2AB}"/>
          </ac:graphicFrameMkLst>
        </pc:graphicFrameChg>
      </pc:sldChg>
      <pc:sldChg chg="del">
        <pc:chgData name="Martin, Ian (DLSLtd,RAL,TEC)" userId="115fc887-d2f4-40cb-b8cf-b841e9c05e83" providerId="ADAL" clId="{0EC8E1F1-2F68-4315-A415-4ADCE580F8C8}" dt="2020-10-13T08:17:05.618" v="130" actId="2696"/>
        <pc:sldMkLst>
          <pc:docMk/>
          <pc:sldMk cId="2336810654" sldId="315"/>
        </pc:sldMkLst>
      </pc:sldChg>
      <pc:sldChg chg="addSp delSp modSp add">
        <pc:chgData name="Martin, Ian (DLSLtd,RAL,TEC)" userId="115fc887-d2f4-40cb-b8cf-b841e9c05e83" providerId="ADAL" clId="{0EC8E1F1-2F68-4315-A415-4ADCE580F8C8}" dt="2020-10-20T07:47:32.684" v="17674" actId="20577"/>
        <pc:sldMkLst>
          <pc:docMk/>
          <pc:sldMk cId="1647989161" sldId="316"/>
        </pc:sldMkLst>
        <pc:spChg chg="add del mod">
          <ac:chgData name="Martin, Ian (DLSLtd,RAL,TEC)" userId="115fc887-d2f4-40cb-b8cf-b841e9c05e83" providerId="ADAL" clId="{0EC8E1F1-2F68-4315-A415-4ADCE580F8C8}" dt="2020-10-20T07:42:26.409" v="17506" actId="478"/>
          <ac:spMkLst>
            <pc:docMk/>
            <pc:sldMk cId="1647989161" sldId="316"/>
            <ac:spMk id="6" creationId="{23ACCDCE-9E1E-44FB-BB38-6412AB08FEF3}"/>
          </ac:spMkLst>
        </pc:spChg>
        <pc:spChg chg="del">
          <ac:chgData name="Martin, Ian (DLSLtd,RAL,TEC)" userId="115fc887-d2f4-40cb-b8cf-b841e9c05e83" providerId="ADAL" clId="{0EC8E1F1-2F68-4315-A415-4ADCE580F8C8}" dt="2020-10-20T07:29:27.757" v="17316" actId="478"/>
          <ac:spMkLst>
            <pc:docMk/>
            <pc:sldMk cId="1647989161" sldId="316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6T15:34:28.097" v="16086" actId="20577"/>
          <ac:spMkLst>
            <pc:docMk/>
            <pc:sldMk cId="1647989161" sldId="316"/>
            <ac:spMk id="9" creationId="{C0DC771F-4A99-4ED4-9128-DECBF34B48AD}"/>
          </ac:spMkLst>
        </pc:spChg>
        <pc:spChg chg="del">
          <ac:chgData name="Martin, Ian (DLSLtd,RAL,TEC)" userId="115fc887-d2f4-40cb-b8cf-b841e9c05e83" providerId="ADAL" clId="{0EC8E1F1-2F68-4315-A415-4ADCE580F8C8}" dt="2020-10-20T07:37:25.162" v="17433" actId="478"/>
          <ac:spMkLst>
            <pc:docMk/>
            <pc:sldMk cId="1647989161" sldId="316"/>
            <ac:spMk id="45" creationId="{24783E6B-4CD2-4FB1-BD5F-6BB37D61D926}"/>
          </ac:spMkLst>
        </pc:spChg>
        <pc:spChg chg="mod">
          <ac:chgData name="Martin, Ian (DLSLtd,RAL,TEC)" userId="115fc887-d2f4-40cb-b8cf-b841e9c05e83" providerId="ADAL" clId="{0EC8E1F1-2F68-4315-A415-4ADCE580F8C8}" dt="2020-10-20T07:38:50.932" v="17447" actId="179"/>
          <ac:spMkLst>
            <pc:docMk/>
            <pc:sldMk cId="1647989161" sldId="316"/>
            <ac:spMk id="53" creationId="{A69D0AAF-96E7-43C1-9493-7B24EC577339}"/>
          </ac:spMkLst>
        </pc:spChg>
        <pc:spChg chg="add mod">
          <ac:chgData name="Martin, Ian (DLSLtd,RAL,TEC)" userId="115fc887-d2f4-40cb-b8cf-b841e9c05e83" providerId="ADAL" clId="{0EC8E1F1-2F68-4315-A415-4ADCE580F8C8}" dt="2020-10-20T07:45:27.392" v="17626" actId="115"/>
          <ac:spMkLst>
            <pc:docMk/>
            <pc:sldMk cId="1647989161" sldId="316"/>
            <ac:spMk id="87" creationId="{F47C2589-8A56-4631-A4CA-664CF110C297}"/>
          </ac:spMkLst>
        </pc:spChg>
        <pc:spChg chg="add mod">
          <ac:chgData name="Martin, Ian (DLSLtd,RAL,TEC)" userId="115fc887-d2f4-40cb-b8cf-b841e9c05e83" providerId="ADAL" clId="{0EC8E1F1-2F68-4315-A415-4ADCE580F8C8}" dt="2020-10-20T07:46:28.476" v="17661" actId="1035"/>
          <ac:spMkLst>
            <pc:docMk/>
            <pc:sldMk cId="1647989161" sldId="316"/>
            <ac:spMk id="88" creationId="{D2BA4C36-4777-4DE1-BFDE-D9B7420D6441}"/>
          </ac:spMkLst>
        </pc:spChg>
        <pc:spChg chg="add mod">
          <ac:chgData name="Martin, Ian (DLSLtd,RAL,TEC)" userId="115fc887-d2f4-40cb-b8cf-b841e9c05e83" providerId="ADAL" clId="{0EC8E1F1-2F68-4315-A415-4ADCE580F8C8}" dt="2020-10-20T07:46:28.476" v="17661" actId="1035"/>
          <ac:spMkLst>
            <pc:docMk/>
            <pc:sldMk cId="1647989161" sldId="316"/>
            <ac:spMk id="89" creationId="{FB654B07-DA63-4E01-8266-4A147B6806B4}"/>
          </ac:spMkLst>
        </pc:spChg>
        <pc:spChg chg="add mod">
          <ac:chgData name="Martin, Ian (DLSLtd,RAL,TEC)" userId="115fc887-d2f4-40cb-b8cf-b841e9c05e83" providerId="ADAL" clId="{0EC8E1F1-2F68-4315-A415-4ADCE580F8C8}" dt="2020-10-20T07:47:32.684" v="17674" actId="20577"/>
          <ac:spMkLst>
            <pc:docMk/>
            <pc:sldMk cId="1647989161" sldId="316"/>
            <ac:spMk id="90" creationId="{471493A9-E783-4181-837B-8CF8EE26A476}"/>
          </ac:spMkLst>
        </pc:spChg>
        <pc:grpChg chg="add mod">
          <ac:chgData name="Martin, Ian (DLSLtd,RAL,TEC)" userId="115fc887-d2f4-40cb-b8cf-b841e9c05e83" providerId="ADAL" clId="{0EC8E1F1-2F68-4315-A415-4ADCE580F8C8}" dt="2020-10-20T07:42:49.660" v="17529" actId="1036"/>
          <ac:grpSpMkLst>
            <pc:docMk/>
            <pc:sldMk cId="1647989161" sldId="316"/>
            <ac:grpSpMk id="7" creationId="{3E022E27-4B9A-4FAA-9BC0-3BCE5E23A313}"/>
          </ac:grpSpMkLst>
        </pc:grpChg>
        <pc:grpChg chg="add mod">
          <ac:chgData name="Martin, Ian (DLSLtd,RAL,TEC)" userId="115fc887-d2f4-40cb-b8cf-b841e9c05e83" providerId="ADAL" clId="{0EC8E1F1-2F68-4315-A415-4ADCE580F8C8}" dt="2020-10-20T07:42:49.660" v="17529" actId="1036"/>
          <ac:grpSpMkLst>
            <pc:docMk/>
            <pc:sldMk cId="1647989161" sldId="316"/>
            <ac:grpSpMk id="24" creationId="{A7F45051-5C21-4A80-B59B-E6CA3B324898}"/>
          </ac:grpSpMkLst>
        </pc:grpChg>
        <pc:grpChg chg="add mod">
          <ac:chgData name="Martin, Ian (DLSLtd,RAL,TEC)" userId="115fc887-d2f4-40cb-b8cf-b841e9c05e83" providerId="ADAL" clId="{0EC8E1F1-2F68-4315-A415-4ADCE580F8C8}" dt="2020-10-20T07:46:28.476" v="17661" actId="1035"/>
          <ac:grpSpMkLst>
            <pc:docMk/>
            <pc:sldMk cId="1647989161" sldId="316"/>
            <ac:grpSpMk id="35" creationId="{851486EA-5C97-432F-897D-67B19D27FA1E}"/>
          </ac:grpSpMkLst>
        </pc:grpChg>
        <pc:picChg chg="add del">
          <ac:chgData name="Martin, Ian (DLSLtd,RAL,TEC)" userId="115fc887-d2f4-40cb-b8cf-b841e9c05e83" providerId="ADAL" clId="{0EC8E1F1-2F68-4315-A415-4ADCE580F8C8}" dt="2020-10-20T07:41:56.792" v="17500"/>
          <ac:picMkLst>
            <pc:docMk/>
            <pc:sldMk cId="1647989161" sldId="316"/>
            <ac:picMk id="3" creationId="{829B79C9-D906-4519-A11C-B17E39E462F3}"/>
          </ac:picMkLst>
        </pc:picChg>
        <pc:picChg chg="add mod">
          <ac:chgData name="Martin, Ian (DLSLtd,RAL,TEC)" userId="115fc887-d2f4-40cb-b8cf-b841e9c05e83" providerId="ADAL" clId="{0EC8E1F1-2F68-4315-A415-4ADCE580F8C8}" dt="2020-10-20T07:46:28.476" v="17661" actId="1035"/>
          <ac:picMkLst>
            <pc:docMk/>
            <pc:sldMk cId="1647989161" sldId="316"/>
            <ac:picMk id="86" creationId="{A9BD23F4-7813-434C-B6FE-B76BEAD001A8}"/>
          </ac:picMkLst>
        </pc:picChg>
      </pc:sldChg>
      <pc:sldChg chg="del">
        <pc:chgData name="Martin, Ian (DLSLtd,RAL,TEC)" userId="115fc887-d2f4-40cb-b8cf-b841e9c05e83" providerId="ADAL" clId="{0EC8E1F1-2F68-4315-A415-4ADCE580F8C8}" dt="2020-10-13T08:17:05.612" v="128" actId="2696"/>
        <pc:sldMkLst>
          <pc:docMk/>
          <pc:sldMk cId="2013364911" sldId="316"/>
        </pc:sldMkLst>
      </pc:sldChg>
      <pc:sldChg chg="modSp add del">
        <pc:chgData name="Martin, Ian (DLSLtd,RAL,TEC)" userId="115fc887-d2f4-40cb-b8cf-b841e9c05e83" providerId="ADAL" clId="{0EC8E1F1-2F68-4315-A415-4ADCE580F8C8}" dt="2020-10-16T15:22:38.806" v="15673" actId="2696"/>
        <pc:sldMkLst>
          <pc:docMk/>
          <pc:sldMk cId="3689431128" sldId="316"/>
        </pc:sldMkLst>
        <pc:spChg chg="mod">
          <ac:chgData name="Martin, Ian (DLSLtd,RAL,TEC)" userId="115fc887-d2f4-40cb-b8cf-b841e9c05e83" providerId="ADAL" clId="{0EC8E1F1-2F68-4315-A415-4ADCE580F8C8}" dt="2020-10-13T08:35:02.413" v="947" actId="20577"/>
          <ac:spMkLst>
            <pc:docMk/>
            <pc:sldMk cId="3689431128" sldId="316"/>
            <ac:spMk id="8" creationId="{264473B7-FE33-4C10-BFAF-B5C03E2ADAF6}"/>
          </ac:spMkLst>
        </pc:spChg>
      </pc:sldChg>
      <pc:sldChg chg="modSp add del">
        <pc:chgData name="Martin, Ian (DLSLtd,RAL,TEC)" userId="115fc887-d2f4-40cb-b8cf-b841e9c05e83" providerId="ADAL" clId="{0EC8E1F1-2F68-4315-A415-4ADCE580F8C8}" dt="2020-10-13T14:47:58.898" v="4473" actId="2696"/>
        <pc:sldMkLst>
          <pc:docMk/>
          <pc:sldMk cId="778760228" sldId="317"/>
        </pc:sldMkLst>
        <pc:spChg chg="mod">
          <ac:chgData name="Martin, Ian (DLSLtd,RAL,TEC)" userId="115fc887-d2f4-40cb-b8cf-b841e9c05e83" providerId="ADAL" clId="{0EC8E1F1-2F68-4315-A415-4ADCE580F8C8}" dt="2020-10-13T08:35:28.959" v="986" actId="20577"/>
          <ac:spMkLst>
            <pc:docMk/>
            <pc:sldMk cId="778760228" sldId="317"/>
            <ac:spMk id="8" creationId="{264473B7-FE33-4C10-BFAF-B5C03E2ADAF6}"/>
          </ac:spMkLst>
        </pc:spChg>
      </pc:sldChg>
      <pc:sldChg chg="del">
        <pc:chgData name="Martin, Ian (DLSLtd,RAL,TEC)" userId="115fc887-d2f4-40cb-b8cf-b841e9c05e83" providerId="ADAL" clId="{0EC8E1F1-2F68-4315-A415-4ADCE580F8C8}" dt="2020-10-13T08:17:05.596" v="124" actId="2696"/>
        <pc:sldMkLst>
          <pc:docMk/>
          <pc:sldMk cId="2337608953" sldId="317"/>
        </pc:sldMkLst>
      </pc:sldChg>
      <pc:sldChg chg="addSp delSp modSp add">
        <pc:chgData name="Martin, Ian (DLSLtd,RAL,TEC)" userId="115fc887-d2f4-40cb-b8cf-b841e9c05e83" providerId="ADAL" clId="{0EC8E1F1-2F68-4315-A415-4ADCE580F8C8}" dt="2020-10-22T15:33:13.923" v="25225" actId="20577"/>
        <pc:sldMkLst>
          <pc:docMk/>
          <pc:sldMk cId="2318641748" sldId="318"/>
        </pc:sldMkLst>
        <pc:spChg chg="mod">
          <ac:chgData name="Martin, Ian (DLSLtd,RAL,TEC)" userId="115fc887-d2f4-40cb-b8cf-b841e9c05e83" providerId="ADAL" clId="{0EC8E1F1-2F68-4315-A415-4ADCE580F8C8}" dt="2020-10-22T15:33:13.923" v="25225" actId="20577"/>
          <ac:spMkLst>
            <pc:docMk/>
            <pc:sldMk cId="2318641748" sldId="318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36:19.123" v="996" actId="20577"/>
          <ac:spMkLst>
            <pc:docMk/>
            <pc:sldMk cId="2318641748" sldId="318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19T15:06:24.216" v="16996" actId="1076"/>
          <ac:spMkLst>
            <pc:docMk/>
            <pc:sldMk cId="2318641748" sldId="318"/>
            <ac:spMk id="11" creationId="{EF2CA3CC-D6C4-4326-A7A8-C3B94A882223}"/>
          </ac:spMkLst>
        </pc:spChg>
        <pc:spChg chg="add mod">
          <ac:chgData name="Martin, Ian (DLSLtd,RAL,TEC)" userId="115fc887-d2f4-40cb-b8cf-b841e9c05e83" providerId="ADAL" clId="{0EC8E1F1-2F68-4315-A415-4ADCE580F8C8}" dt="2020-10-19T15:07:13.116" v="17008" actId="1076"/>
          <ac:spMkLst>
            <pc:docMk/>
            <pc:sldMk cId="2318641748" sldId="318"/>
            <ac:spMk id="12" creationId="{DA5B19EE-C1DF-4442-A21F-6E7026A0B239}"/>
          </ac:spMkLst>
        </pc:spChg>
        <pc:spChg chg="add mod">
          <ac:chgData name="Martin, Ian (DLSLtd,RAL,TEC)" userId="115fc887-d2f4-40cb-b8cf-b841e9c05e83" providerId="ADAL" clId="{0EC8E1F1-2F68-4315-A415-4ADCE580F8C8}" dt="2020-10-19T15:29:35.573" v="17306" actId="14100"/>
          <ac:spMkLst>
            <pc:docMk/>
            <pc:sldMk cId="2318641748" sldId="318"/>
            <ac:spMk id="13" creationId="{7E97A551-725F-4559-B998-762D5456FBE1}"/>
          </ac:spMkLst>
        </pc:spChg>
        <pc:spChg chg="add mod">
          <ac:chgData name="Martin, Ian (DLSLtd,RAL,TEC)" userId="115fc887-d2f4-40cb-b8cf-b841e9c05e83" providerId="ADAL" clId="{0EC8E1F1-2F68-4315-A415-4ADCE580F8C8}" dt="2020-10-19T15:27:59.090" v="17143" actId="1076"/>
          <ac:spMkLst>
            <pc:docMk/>
            <pc:sldMk cId="2318641748" sldId="318"/>
            <ac:spMk id="23" creationId="{06AEB8A2-3F99-4F34-B281-A3F806E5AF08}"/>
          </ac:spMkLst>
        </pc:spChg>
        <pc:spChg chg="add mod">
          <ac:chgData name="Martin, Ian (DLSLtd,RAL,TEC)" userId="115fc887-d2f4-40cb-b8cf-b841e9c05e83" providerId="ADAL" clId="{0EC8E1F1-2F68-4315-A415-4ADCE580F8C8}" dt="2020-10-19T15:28:32.422" v="17165" actId="1076"/>
          <ac:spMkLst>
            <pc:docMk/>
            <pc:sldMk cId="2318641748" sldId="318"/>
            <ac:spMk id="24" creationId="{4F41D00E-0F08-4407-BD2E-8E06B1929D9D}"/>
          </ac:spMkLst>
        </pc:spChg>
        <pc:picChg chg="add mod ord">
          <ac:chgData name="Martin, Ian (DLSLtd,RAL,TEC)" userId="115fc887-d2f4-40cb-b8cf-b841e9c05e83" providerId="ADAL" clId="{0EC8E1F1-2F68-4315-A415-4ADCE580F8C8}" dt="2020-10-22T08:28:34.271" v="24999" actId="14100"/>
          <ac:picMkLst>
            <pc:docMk/>
            <pc:sldMk cId="2318641748" sldId="318"/>
            <ac:picMk id="4" creationId="{5B036D28-1F8A-4548-9416-828E4A1EBDE9}"/>
          </ac:picMkLst>
        </pc:picChg>
        <pc:picChg chg="add del mod modCrop">
          <ac:chgData name="Martin, Ian (DLSLtd,RAL,TEC)" userId="115fc887-d2f4-40cb-b8cf-b841e9c05e83" providerId="ADAL" clId="{0EC8E1F1-2F68-4315-A415-4ADCE580F8C8}" dt="2020-10-19T15:18:12.758" v="17045" actId="478"/>
          <ac:picMkLst>
            <pc:docMk/>
            <pc:sldMk cId="2318641748" sldId="318"/>
            <ac:picMk id="4" creationId="{7ABD335E-D7DF-4957-B4A8-804F6C6C77C4}"/>
          </ac:picMkLst>
        </pc:picChg>
        <pc:picChg chg="add del mod">
          <ac:chgData name="Martin, Ian (DLSLtd,RAL,TEC)" userId="115fc887-d2f4-40cb-b8cf-b841e9c05e83" providerId="ADAL" clId="{0EC8E1F1-2F68-4315-A415-4ADCE580F8C8}" dt="2020-10-19T14:49:27.671" v="16850" actId="478"/>
          <ac:picMkLst>
            <pc:docMk/>
            <pc:sldMk cId="2318641748" sldId="318"/>
            <ac:picMk id="6" creationId="{9C2B798A-5C92-405B-814C-D84CC746FA46}"/>
          </ac:picMkLst>
        </pc:picChg>
        <pc:picChg chg="add del mod">
          <ac:chgData name="Martin, Ian (DLSLtd,RAL,TEC)" userId="115fc887-d2f4-40cb-b8cf-b841e9c05e83" providerId="ADAL" clId="{0EC8E1F1-2F68-4315-A415-4ADCE580F8C8}" dt="2020-10-22T08:27:51.471" v="24956" actId="478"/>
          <ac:picMkLst>
            <pc:docMk/>
            <pc:sldMk cId="2318641748" sldId="318"/>
            <ac:picMk id="10" creationId="{7C542132-7964-4978-9030-9C3D964D908A}"/>
          </ac:picMkLst>
        </pc:picChg>
        <pc:picChg chg="add del mod">
          <ac:chgData name="Martin, Ian (DLSLtd,RAL,TEC)" userId="115fc887-d2f4-40cb-b8cf-b841e9c05e83" providerId="ADAL" clId="{0EC8E1F1-2F68-4315-A415-4ADCE580F8C8}" dt="2020-10-19T15:17:48.244" v="17040" actId="478"/>
          <ac:picMkLst>
            <pc:docMk/>
            <pc:sldMk cId="2318641748" sldId="318"/>
            <ac:picMk id="15" creationId="{26F37BEE-942A-47F6-BC2A-5998FF51D9D5}"/>
          </ac:picMkLst>
        </pc:picChg>
        <pc:picChg chg="add mod">
          <ac:chgData name="Martin, Ian (DLSLtd,RAL,TEC)" userId="115fc887-d2f4-40cb-b8cf-b841e9c05e83" providerId="ADAL" clId="{0EC8E1F1-2F68-4315-A415-4ADCE580F8C8}" dt="2020-10-19T15:27:53.552" v="17142" actId="1076"/>
          <ac:picMkLst>
            <pc:docMk/>
            <pc:sldMk cId="2318641748" sldId="318"/>
            <ac:picMk id="17" creationId="{7454ADA1-7646-4874-946E-45EC6C41BCD8}"/>
          </ac:picMkLst>
        </pc:picChg>
        <pc:cxnChg chg="add mod">
          <ac:chgData name="Martin, Ian (DLSLtd,RAL,TEC)" userId="115fc887-d2f4-40cb-b8cf-b841e9c05e83" providerId="ADAL" clId="{0EC8E1F1-2F68-4315-A415-4ADCE580F8C8}" dt="2020-10-19T15:26:42.761" v="17058" actId="1036"/>
          <ac:cxnSpMkLst>
            <pc:docMk/>
            <pc:sldMk cId="2318641748" sldId="318"/>
            <ac:cxnSpMk id="19" creationId="{F41FE940-6CA7-40C1-B910-76F499A3AE10}"/>
          </ac:cxnSpMkLst>
        </pc:cxnChg>
        <pc:cxnChg chg="add mod">
          <ac:chgData name="Martin, Ian (DLSLtd,RAL,TEC)" userId="115fc887-d2f4-40cb-b8cf-b841e9c05e83" providerId="ADAL" clId="{0EC8E1F1-2F68-4315-A415-4ADCE580F8C8}" dt="2020-10-19T15:26:55.552" v="17110" actId="1038"/>
          <ac:cxnSpMkLst>
            <pc:docMk/>
            <pc:sldMk cId="2318641748" sldId="318"/>
            <ac:cxnSpMk id="20" creationId="{7583A4E8-A5BB-4985-917F-6CEA471C7AA1}"/>
          </ac:cxnSpMkLst>
        </pc:cxnChg>
        <pc:cxnChg chg="add mod">
          <ac:chgData name="Martin, Ian (DLSLtd,RAL,TEC)" userId="115fc887-d2f4-40cb-b8cf-b841e9c05e83" providerId="ADAL" clId="{0EC8E1F1-2F68-4315-A415-4ADCE580F8C8}" dt="2020-10-19T15:27:16.560" v="17113" actId="692"/>
          <ac:cxnSpMkLst>
            <pc:docMk/>
            <pc:sldMk cId="2318641748" sldId="318"/>
            <ac:cxnSpMk id="22" creationId="{FC18AD84-EFC2-4DCE-9396-F31F886D2F2F}"/>
          </ac:cxnSpMkLst>
        </pc:cxnChg>
        <pc:cxnChg chg="add mod">
          <ac:chgData name="Martin, Ian (DLSLtd,RAL,TEC)" userId="115fc887-d2f4-40cb-b8cf-b841e9c05e83" providerId="ADAL" clId="{0EC8E1F1-2F68-4315-A415-4ADCE580F8C8}" dt="2020-10-19T15:28:47.921" v="17174" actId="1036"/>
          <ac:cxnSpMkLst>
            <pc:docMk/>
            <pc:sldMk cId="2318641748" sldId="318"/>
            <ac:cxnSpMk id="26" creationId="{006413CD-5FFF-4CA3-A0F7-B62A015B0C2E}"/>
          </ac:cxnSpMkLst>
        </pc:cxnChg>
        <pc:cxnChg chg="add mod">
          <ac:chgData name="Martin, Ian (DLSLtd,RAL,TEC)" userId="115fc887-d2f4-40cb-b8cf-b841e9c05e83" providerId="ADAL" clId="{0EC8E1F1-2F68-4315-A415-4ADCE580F8C8}" dt="2020-10-22T08:28:58.680" v="25000" actId="14100"/>
          <ac:cxnSpMkLst>
            <pc:docMk/>
            <pc:sldMk cId="2318641748" sldId="318"/>
            <ac:cxnSpMk id="27" creationId="{E6AF3851-3C2F-4083-8A6C-528AF5707ADE}"/>
          </ac:cxnSpMkLst>
        </pc:cxnChg>
        <pc:cxnChg chg="add mod">
          <ac:chgData name="Martin, Ian (DLSLtd,RAL,TEC)" userId="115fc887-d2f4-40cb-b8cf-b841e9c05e83" providerId="ADAL" clId="{0EC8E1F1-2F68-4315-A415-4ADCE580F8C8}" dt="2020-10-19T15:29:42.843" v="17311" actId="1035"/>
          <ac:cxnSpMkLst>
            <pc:docMk/>
            <pc:sldMk cId="2318641748" sldId="318"/>
            <ac:cxnSpMk id="29" creationId="{A82D4954-3C91-44AE-BC24-1AA535511696}"/>
          </ac:cxnSpMkLst>
        </pc:cxnChg>
        <pc:cxnChg chg="add mod">
          <ac:chgData name="Martin, Ian (DLSLtd,RAL,TEC)" userId="115fc887-d2f4-40cb-b8cf-b841e9c05e83" providerId="ADAL" clId="{0EC8E1F1-2F68-4315-A415-4ADCE580F8C8}" dt="2020-10-22T08:29:04.210" v="25008" actId="1037"/>
          <ac:cxnSpMkLst>
            <pc:docMk/>
            <pc:sldMk cId="2318641748" sldId="318"/>
            <ac:cxnSpMk id="32" creationId="{C6D3E336-4A0E-42B2-AEA1-7EF6C3839742}"/>
          </ac:cxnSpMkLst>
        </pc:cxnChg>
      </pc:sldChg>
      <pc:sldChg chg="addSp delSp modSp add ord">
        <pc:chgData name="Martin, Ian (DLSLtd,RAL,TEC)" userId="115fc887-d2f4-40cb-b8cf-b841e9c05e83" providerId="ADAL" clId="{0EC8E1F1-2F68-4315-A415-4ADCE580F8C8}" dt="2020-10-27T07:59:11.662" v="25290" actId="20577"/>
        <pc:sldMkLst>
          <pc:docMk/>
          <pc:sldMk cId="266369948" sldId="319"/>
        </pc:sldMkLst>
        <pc:spChg chg="mod">
          <ac:chgData name="Martin, Ian (DLSLtd,RAL,TEC)" userId="115fc887-d2f4-40cb-b8cf-b841e9c05e83" providerId="ADAL" clId="{0EC8E1F1-2F68-4315-A415-4ADCE580F8C8}" dt="2020-10-27T07:59:04.668" v="25288" actId="20577"/>
          <ac:spMkLst>
            <pc:docMk/>
            <pc:sldMk cId="266369948" sldId="319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20T08:10:42.392" v="17791" actId="20577"/>
          <ac:spMkLst>
            <pc:docMk/>
            <pc:sldMk cId="266369948" sldId="319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20T14:15:59.545" v="23001" actId="14100"/>
          <ac:spMkLst>
            <pc:docMk/>
            <pc:sldMk cId="266369948" sldId="319"/>
            <ac:spMk id="14" creationId="{B427A9F9-F77F-4B72-BF84-7482EEFAD7F1}"/>
          </ac:spMkLst>
        </pc:spChg>
        <pc:spChg chg="mod topLvl">
          <ac:chgData name="Martin, Ian (DLSLtd,RAL,TEC)" userId="115fc887-d2f4-40cb-b8cf-b841e9c05e83" providerId="ADAL" clId="{0EC8E1F1-2F68-4315-A415-4ADCE580F8C8}" dt="2020-10-21T11:38:18.807" v="24757" actId="164"/>
          <ac:spMkLst>
            <pc:docMk/>
            <pc:sldMk cId="266369948" sldId="319"/>
            <ac:spMk id="15" creationId="{3E801E2A-B720-43DA-9D11-468732909457}"/>
          </ac:spMkLst>
        </pc:spChg>
        <pc:spChg chg="mod topLvl">
          <ac:chgData name="Martin, Ian (DLSLtd,RAL,TEC)" userId="115fc887-d2f4-40cb-b8cf-b841e9c05e83" providerId="ADAL" clId="{0EC8E1F1-2F68-4315-A415-4ADCE580F8C8}" dt="2020-10-21T11:38:18.807" v="24757" actId="164"/>
          <ac:spMkLst>
            <pc:docMk/>
            <pc:sldMk cId="266369948" sldId="319"/>
            <ac:spMk id="16" creationId="{29D6BF1D-0C07-4BA5-8D54-1DCFD483A5D5}"/>
          </ac:spMkLst>
        </pc:spChg>
        <pc:spChg chg="mod topLvl">
          <ac:chgData name="Martin, Ian (DLSLtd,RAL,TEC)" userId="115fc887-d2f4-40cb-b8cf-b841e9c05e83" providerId="ADAL" clId="{0EC8E1F1-2F68-4315-A415-4ADCE580F8C8}" dt="2020-10-21T11:38:18.807" v="24757" actId="164"/>
          <ac:spMkLst>
            <pc:docMk/>
            <pc:sldMk cId="266369948" sldId="319"/>
            <ac:spMk id="17" creationId="{11D82AFE-34AB-4967-A178-94052F3488D8}"/>
          </ac:spMkLst>
        </pc:spChg>
        <pc:spChg chg="mod">
          <ac:chgData name="Martin, Ian (DLSLtd,RAL,TEC)" userId="115fc887-d2f4-40cb-b8cf-b841e9c05e83" providerId="ADAL" clId="{0EC8E1F1-2F68-4315-A415-4ADCE580F8C8}" dt="2020-10-21T11:36:39.900" v="24675" actId="14100"/>
          <ac:spMkLst>
            <pc:docMk/>
            <pc:sldMk cId="266369948" sldId="319"/>
            <ac:spMk id="18" creationId="{3E43B0E1-D46A-4E57-8C80-FDBDD2717D73}"/>
          </ac:spMkLst>
        </pc:spChg>
        <pc:spChg chg="mod">
          <ac:chgData name="Martin, Ian (DLSLtd,RAL,TEC)" userId="115fc887-d2f4-40cb-b8cf-b841e9c05e83" providerId="ADAL" clId="{0EC8E1F1-2F68-4315-A415-4ADCE580F8C8}" dt="2020-10-21T11:36:18.140" v="24671" actId="14100"/>
          <ac:spMkLst>
            <pc:docMk/>
            <pc:sldMk cId="266369948" sldId="319"/>
            <ac:spMk id="19" creationId="{B1BC9367-6AAA-4D91-A3B0-4D6142141D84}"/>
          </ac:spMkLst>
        </pc:spChg>
        <pc:spChg chg="mod">
          <ac:chgData name="Martin, Ian (DLSLtd,RAL,TEC)" userId="115fc887-d2f4-40cb-b8cf-b841e9c05e83" providerId="ADAL" clId="{0EC8E1F1-2F68-4315-A415-4ADCE580F8C8}" dt="2020-10-27T07:59:11.662" v="25290" actId="20577"/>
          <ac:spMkLst>
            <pc:docMk/>
            <pc:sldMk cId="266369948" sldId="319"/>
            <ac:spMk id="20" creationId="{8E80B37F-9AAD-4545-94F2-786C30C5F3A4}"/>
          </ac:spMkLst>
        </pc:spChg>
        <pc:grpChg chg="add mod">
          <ac:chgData name="Martin, Ian (DLSLtd,RAL,TEC)" userId="115fc887-d2f4-40cb-b8cf-b841e9c05e83" providerId="ADAL" clId="{0EC8E1F1-2F68-4315-A415-4ADCE580F8C8}" dt="2020-10-21T11:38:18.807" v="24757" actId="164"/>
          <ac:grpSpMkLst>
            <pc:docMk/>
            <pc:sldMk cId="266369948" sldId="319"/>
            <ac:grpSpMk id="3" creationId="{88F17DA4-B828-4DD6-A7D6-E94CE0383A52}"/>
          </ac:grpSpMkLst>
        </pc:grpChg>
        <pc:grpChg chg="add del mod">
          <ac:chgData name="Martin, Ian (DLSLtd,RAL,TEC)" userId="115fc887-d2f4-40cb-b8cf-b841e9c05e83" providerId="ADAL" clId="{0EC8E1F1-2F68-4315-A415-4ADCE580F8C8}" dt="2020-10-21T11:34:54.015" v="24583" actId="165"/>
          <ac:grpSpMkLst>
            <pc:docMk/>
            <pc:sldMk cId="266369948" sldId="319"/>
            <ac:grpSpMk id="10" creationId="{F11FC5C5-0748-44A7-AB37-9A92A259B8CA}"/>
          </ac:grpSpMkLst>
        </pc:grpChg>
        <pc:grpChg chg="mod topLvl">
          <ac:chgData name="Martin, Ian (DLSLtd,RAL,TEC)" userId="115fc887-d2f4-40cb-b8cf-b841e9c05e83" providerId="ADAL" clId="{0EC8E1F1-2F68-4315-A415-4ADCE580F8C8}" dt="2020-10-21T11:38:18.807" v="24757" actId="164"/>
          <ac:grpSpMkLst>
            <pc:docMk/>
            <pc:sldMk cId="266369948" sldId="319"/>
            <ac:grpSpMk id="13" creationId="{D53EB093-AA11-462D-AB8F-8B3F1549DD16}"/>
          </ac:grpSpMkLst>
        </pc:grpChg>
        <pc:picChg chg="add mod">
          <ac:chgData name="Martin, Ian (DLSLtd,RAL,TEC)" userId="115fc887-d2f4-40cb-b8cf-b841e9c05e83" providerId="ADAL" clId="{0EC8E1F1-2F68-4315-A415-4ADCE580F8C8}" dt="2020-10-21T11:38:00.773" v="24756" actId="1076"/>
          <ac:picMkLst>
            <pc:docMk/>
            <pc:sldMk cId="266369948" sldId="319"/>
            <ac:picMk id="4" creationId="{394BA6C8-0702-4031-AF87-C2013219452E}"/>
          </ac:picMkLst>
        </pc:picChg>
        <pc:picChg chg="add del mod">
          <ac:chgData name="Martin, Ian (DLSLtd,RAL,TEC)" userId="115fc887-d2f4-40cb-b8cf-b841e9c05e83" providerId="ADAL" clId="{0EC8E1F1-2F68-4315-A415-4ADCE580F8C8}" dt="2020-10-20T09:24:27.124" v="19156" actId="478"/>
          <ac:picMkLst>
            <pc:docMk/>
            <pc:sldMk cId="266369948" sldId="319"/>
            <ac:picMk id="6" creationId="{1122D211-25AF-4064-AE59-DB93AAA62C53}"/>
          </ac:picMkLst>
        </pc:picChg>
        <pc:picChg chg="add del mod">
          <ac:chgData name="Martin, Ian (DLSLtd,RAL,TEC)" userId="115fc887-d2f4-40cb-b8cf-b841e9c05e83" providerId="ADAL" clId="{0EC8E1F1-2F68-4315-A415-4ADCE580F8C8}" dt="2020-10-20T09:24:25.445" v="19155" actId="478"/>
          <ac:picMkLst>
            <pc:docMk/>
            <pc:sldMk cId="266369948" sldId="319"/>
            <ac:picMk id="7" creationId="{0D5B277E-99C7-4934-B9CF-1AD0559FC418}"/>
          </ac:picMkLst>
        </pc:picChg>
        <pc:picChg chg="add del">
          <ac:chgData name="Martin, Ian (DLSLtd,RAL,TEC)" userId="115fc887-d2f4-40cb-b8cf-b841e9c05e83" providerId="ADAL" clId="{0EC8E1F1-2F68-4315-A415-4ADCE580F8C8}" dt="2020-10-20T08:10:06.743" v="17789" actId="478"/>
          <ac:picMkLst>
            <pc:docMk/>
            <pc:sldMk cId="266369948" sldId="319"/>
            <ac:picMk id="10" creationId="{A335E48F-72DD-44D6-9F3F-CD98749B1F43}"/>
          </ac:picMkLst>
        </pc:picChg>
        <pc:picChg chg="add del mod">
          <ac:chgData name="Martin, Ian (DLSLtd,RAL,TEC)" userId="115fc887-d2f4-40cb-b8cf-b841e9c05e83" providerId="ADAL" clId="{0EC8E1F1-2F68-4315-A415-4ADCE580F8C8}" dt="2020-10-20T08:10:04.917" v="17788" actId="478"/>
          <ac:picMkLst>
            <pc:docMk/>
            <pc:sldMk cId="266369948" sldId="319"/>
            <ac:picMk id="11" creationId="{50E7329E-398E-43F4-9F87-F5DB378055EF}"/>
          </ac:picMkLst>
        </pc:picChg>
        <pc:picChg chg="mod topLvl">
          <ac:chgData name="Martin, Ian (DLSLtd,RAL,TEC)" userId="115fc887-d2f4-40cb-b8cf-b841e9c05e83" providerId="ADAL" clId="{0EC8E1F1-2F68-4315-A415-4ADCE580F8C8}" dt="2020-10-21T11:38:18.807" v="24757" actId="164"/>
          <ac:picMkLst>
            <pc:docMk/>
            <pc:sldMk cId="266369948" sldId="319"/>
            <ac:picMk id="11" creationId="{61EDE381-EC17-46EF-83E2-4C0667DB2FF1}"/>
          </ac:picMkLst>
        </pc:picChg>
        <pc:picChg chg="add mod">
          <ac:chgData name="Martin, Ian (DLSLtd,RAL,TEC)" userId="115fc887-d2f4-40cb-b8cf-b841e9c05e83" providerId="ADAL" clId="{0EC8E1F1-2F68-4315-A415-4ADCE580F8C8}" dt="2020-10-21T16:07:44.617" v="24762" actId="1038"/>
          <ac:picMkLst>
            <pc:docMk/>
            <pc:sldMk cId="266369948" sldId="319"/>
            <ac:picMk id="12" creationId="{E90373FA-039B-4ACC-A68B-B2CCFB98360A}"/>
          </ac:picMkLst>
        </pc:picChg>
        <pc:picChg chg="add del mod">
          <ac:chgData name="Martin, Ian (DLSLtd,RAL,TEC)" userId="115fc887-d2f4-40cb-b8cf-b841e9c05e83" providerId="ADAL" clId="{0EC8E1F1-2F68-4315-A415-4ADCE580F8C8}" dt="2020-10-20T09:24:22.561" v="19154" actId="478"/>
          <ac:picMkLst>
            <pc:docMk/>
            <pc:sldMk cId="266369948" sldId="319"/>
            <ac:picMk id="13" creationId="{5C4F5D44-635B-4A62-9B21-34F6B079519D}"/>
          </ac:picMkLst>
        </pc:picChg>
      </pc:sldChg>
      <pc:sldChg chg="modSp add del">
        <pc:chgData name="Martin, Ian (DLSLtd,RAL,TEC)" userId="115fc887-d2f4-40cb-b8cf-b841e9c05e83" providerId="ADAL" clId="{0EC8E1F1-2F68-4315-A415-4ADCE580F8C8}" dt="2020-10-13T09:27:46.882" v="1614" actId="2696"/>
        <pc:sldMkLst>
          <pc:docMk/>
          <pc:sldMk cId="392860585" sldId="319"/>
        </pc:sldMkLst>
        <pc:spChg chg="mod">
          <ac:chgData name="Martin, Ian (DLSLtd,RAL,TEC)" userId="115fc887-d2f4-40cb-b8cf-b841e9c05e83" providerId="ADAL" clId="{0EC8E1F1-2F68-4315-A415-4ADCE580F8C8}" dt="2020-10-13T08:37:56.916" v="1161" actId="20577"/>
          <ac:spMkLst>
            <pc:docMk/>
            <pc:sldMk cId="392860585" sldId="319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08:38:09.898" v="1162" actId="20577"/>
          <ac:spMkLst>
            <pc:docMk/>
            <pc:sldMk cId="392860585" sldId="319"/>
            <ac:spMk id="9" creationId="{C0DC771F-4A99-4ED4-9128-DECBF34B48AD}"/>
          </ac:spMkLst>
        </pc:spChg>
      </pc:sldChg>
      <pc:sldChg chg="addSp delSp modSp add ord">
        <pc:chgData name="Martin, Ian (DLSLtd,RAL,TEC)" userId="115fc887-d2f4-40cb-b8cf-b841e9c05e83" providerId="ADAL" clId="{0EC8E1F1-2F68-4315-A415-4ADCE580F8C8}" dt="2020-10-27T07:57:36.853" v="25261" actId="20577"/>
        <pc:sldMkLst>
          <pc:docMk/>
          <pc:sldMk cId="353230581" sldId="320"/>
        </pc:sldMkLst>
        <pc:spChg chg="add del">
          <ac:chgData name="Martin, Ian (DLSLtd,RAL,TEC)" userId="115fc887-d2f4-40cb-b8cf-b841e9c05e83" providerId="ADAL" clId="{0EC8E1F1-2F68-4315-A415-4ADCE580F8C8}" dt="2020-10-20T09:53:00.458" v="19856" actId="478"/>
          <ac:spMkLst>
            <pc:docMk/>
            <pc:sldMk cId="353230581" sldId="320"/>
            <ac:spMk id="3" creationId="{55A5FD24-4167-4F13-8953-EFEBFE9F4B47}"/>
          </ac:spMkLst>
        </pc:spChg>
        <pc:spChg chg="add mod">
          <ac:chgData name="Martin, Ian (DLSLtd,RAL,TEC)" userId="115fc887-d2f4-40cb-b8cf-b841e9c05e83" providerId="ADAL" clId="{0EC8E1F1-2F68-4315-A415-4ADCE580F8C8}" dt="2020-10-20T10:06:08.858" v="20120" actId="164"/>
          <ac:spMkLst>
            <pc:docMk/>
            <pc:sldMk cId="353230581" sldId="320"/>
            <ac:spMk id="4" creationId="{911E762B-D6EE-491A-ACC4-A1666A7E6C2E}"/>
          </ac:spMkLst>
        </pc:spChg>
        <pc:spChg chg="del mod">
          <ac:chgData name="Martin, Ian (DLSLtd,RAL,TEC)" userId="115fc887-d2f4-40cb-b8cf-b841e9c05e83" providerId="ADAL" clId="{0EC8E1F1-2F68-4315-A415-4ADCE580F8C8}" dt="2020-10-20T09:52:56.445" v="19854" actId="478"/>
          <ac:spMkLst>
            <pc:docMk/>
            <pc:sldMk cId="353230581" sldId="320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27T07:57:31.452" v="25260" actId="20577"/>
          <ac:spMkLst>
            <pc:docMk/>
            <pc:sldMk cId="353230581" sldId="320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21T08:10:50.161" v="23189" actId="20577"/>
          <ac:spMkLst>
            <pc:docMk/>
            <pc:sldMk cId="353230581" sldId="320"/>
            <ac:spMk id="10" creationId="{89945A53-7440-423A-AD86-6EDA408EC06F}"/>
          </ac:spMkLst>
        </pc:spChg>
        <pc:spChg chg="add mod">
          <ac:chgData name="Martin, Ian (DLSLtd,RAL,TEC)" userId="115fc887-d2f4-40cb-b8cf-b841e9c05e83" providerId="ADAL" clId="{0EC8E1F1-2F68-4315-A415-4ADCE580F8C8}" dt="2020-10-27T07:57:36.853" v="25261" actId="20577"/>
          <ac:spMkLst>
            <pc:docMk/>
            <pc:sldMk cId="353230581" sldId="320"/>
            <ac:spMk id="12" creationId="{B3DC1240-775B-4378-A37B-2A213BC85688}"/>
          </ac:spMkLst>
        </pc:spChg>
        <pc:spChg chg="add mod">
          <ac:chgData name="Martin, Ian (DLSLtd,RAL,TEC)" userId="115fc887-d2f4-40cb-b8cf-b841e9c05e83" providerId="ADAL" clId="{0EC8E1F1-2F68-4315-A415-4ADCE580F8C8}" dt="2020-10-20T10:06:08.858" v="20120" actId="164"/>
          <ac:spMkLst>
            <pc:docMk/>
            <pc:sldMk cId="353230581" sldId="320"/>
            <ac:spMk id="13" creationId="{F347C316-21ED-4C55-8D2E-4F2117DC0547}"/>
          </ac:spMkLst>
        </pc:spChg>
        <pc:grpChg chg="add mod">
          <ac:chgData name="Martin, Ian (DLSLtd,RAL,TEC)" userId="115fc887-d2f4-40cb-b8cf-b841e9c05e83" providerId="ADAL" clId="{0EC8E1F1-2F68-4315-A415-4ADCE580F8C8}" dt="2020-10-20T10:06:08.858" v="20120" actId="164"/>
          <ac:grpSpMkLst>
            <pc:docMk/>
            <pc:sldMk cId="353230581" sldId="320"/>
            <ac:grpSpMk id="14" creationId="{42E65169-2FBE-4E37-B7DE-51AF0EDE9349}"/>
          </ac:grpSpMkLst>
        </pc:grpChg>
        <pc:picChg chg="add mod">
          <ac:chgData name="Martin, Ian (DLSLtd,RAL,TEC)" userId="115fc887-d2f4-40cb-b8cf-b841e9c05e83" providerId="ADAL" clId="{0EC8E1F1-2F68-4315-A415-4ADCE580F8C8}" dt="2020-10-20T10:02:35.662" v="20038" actId="1035"/>
          <ac:picMkLst>
            <pc:docMk/>
            <pc:sldMk cId="353230581" sldId="320"/>
            <ac:picMk id="6" creationId="{B0B40118-CC9D-45AF-B00D-E371E2399F3C}"/>
          </ac:picMkLst>
        </pc:picChg>
        <pc:picChg chg="add mod ord">
          <ac:chgData name="Martin, Ian (DLSLtd,RAL,TEC)" userId="115fc887-d2f4-40cb-b8cf-b841e9c05e83" providerId="ADAL" clId="{0EC8E1F1-2F68-4315-A415-4ADCE580F8C8}" dt="2020-10-20T10:06:08.858" v="20120" actId="164"/>
          <ac:picMkLst>
            <pc:docMk/>
            <pc:sldMk cId="353230581" sldId="320"/>
            <ac:picMk id="7" creationId="{22447345-AF5F-471D-AC5F-4B12F9947C13}"/>
          </ac:picMkLst>
        </pc:picChg>
        <pc:picChg chg="add mod ord modCrop">
          <ac:chgData name="Martin, Ian (DLSLtd,RAL,TEC)" userId="115fc887-d2f4-40cb-b8cf-b841e9c05e83" providerId="ADAL" clId="{0EC8E1F1-2F68-4315-A415-4ADCE580F8C8}" dt="2020-10-20T10:06:08.858" v="20120" actId="164"/>
          <ac:picMkLst>
            <pc:docMk/>
            <pc:sldMk cId="353230581" sldId="320"/>
            <ac:picMk id="11" creationId="{FA06A599-3815-45AF-B8E3-202151F2D934}"/>
          </ac:picMkLst>
        </pc:picChg>
      </pc:sldChg>
      <pc:sldChg chg="addSp delSp modSp add ord">
        <pc:chgData name="Martin, Ian (DLSLtd,RAL,TEC)" userId="115fc887-d2f4-40cb-b8cf-b841e9c05e83" providerId="ADAL" clId="{0EC8E1F1-2F68-4315-A415-4ADCE580F8C8}" dt="2020-10-22T08:22:18.401" v="24955" actId="115"/>
        <pc:sldMkLst>
          <pc:docMk/>
          <pc:sldMk cId="2809170499" sldId="321"/>
        </pc:sldMkLst>
        <pc:spChg chg="mod">
          <ac:chgData name="Martin, Ian (DLSLtd,RAL,TEC)" userId="115fc887-d2f4-40cb-b8cf-b841e9c05e83" providerId="ADAL" clId="{0EC8E1F1-2F68-4315-A415-4ADCE580F8C8}" dt="2020-10-22T08:22:12.199" v="24954" actId="115"/>
          <ac:spMkLst>
            <pc:docMk/>
            <pc:sldMk cId="2809170499" sldId="321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20T09:44:50.397" v="19408" actId="20577"/>
          <ac:spMkLst>
            <pc:docMk/>
            <pc:sldMk cId="2809170499" sldId="321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22T08:22:18.401" v="24955" actId="115"/>
          <ac:spMkLst>
            <pc:docMk/>
            <pc:sldMk cId="2809170499" sldId="321"/>
            <ac:spMk id="14" creationId="{34B16ABE-E053-4CC3-8CA4-FCFCDDD3DB1C}"/>
          </ac:spMkLst>
        </pc:spChg>
        <pc:spChg chg="add mod">
          <ac:chgData name="Martin, Ian (DLSLtd,RAL,TEC)" userId="115fc887-d2f4-40cb-b8cf-b841e9c05e83" providerId="ADAL" clId="{0EC8E1F1-2F68-4315-A415-4ADCE580F8C8}" dt="2020-10-22T08:21:19.712" v="24911" actId="1038"/>
          <ac:spMkLst>
            <pc:docMk/>
            <pc:sldMk cId="2809170499" sldId="321"/>
            <ac:spMk id="15" creationId="{0C908D18-2F7D-4F51-9D9F-E4163E3E1808}"/>
          </ac:spMkLst>
        </pc:spChg>
        <pc:spChg chg="add mod">
          <ac:chgData name="Martin, Ian (DLSLtd,RAL,TEC)" userId="115fc887-d2f4-40cb-b8cf-b841e9c05e83" providerId="ADAL" clId="{0EC8E1F1-2F68-4315-A415-4ADCE580F8C8}" dt="2020-10-22T08:21:43.706" v="24929" actId="14100"/>
          <ac:spMkLst>
            <pc:docMk/>
            <pc:sldMk cId="2809170499" sldId="321"/>
            <ac:spMk id="17" creationId="{363BCBA4-7F07-49F0-8B8C-2F1D7F6C8C96}"/>
          </ac:spMkLst>
        </pc:spChg>
        <pc:spChg chg="add mod">
          <ac:chgData name="Martin, Ian (DLSLtd,RAL,TEC)" userId="115fc887-d2f4-40cb-b8cf-b841e9c05e83" providerId="ADAL" clId="{0EC8E1F1-2F68-4315-A415-4ADCE580F8C8}" dt="2020-10-22T08:22:03.731" v="24953" actId="1037"/>
          <ac:spMkLst>
            <pc:docMk/>
            <pc:sldMk cId="2809170499" sldId="321"/>
            <ac:spMk id="18" creationId="{8F9B184F-87A3-420E-B913-CD23174064E0}"/>
          </ac:spMkLst>
        </pc:sp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4" creationId="{DB7A1352-B47F-4CB0-AB94-060A76CC2D03}"/>
          </ac:picMkLst>
        </pc:picChg>
        <pc:picChg chg="add del mod">
          <ac:chgData name="Martin, Ian (DLSLtd,RAL,TEC)" userId="115fc887-d2f4-40cb-b8cf-b841e9c05e83" providerId="ADAL" clId="{0EC8E1F1-2F68-4315-A415-4ADCE580F8C8}" dt="2020-10-21T09:26:27.112" v="24231" actId="478"/>
          <ac:picMkLst>
            <pc:docMk/>
            <pc:sldMk cId="2809170499" sldId="321"/>
            <ac:picMk id="6" creationId="{04BD1CD9-34AA-48AB-82A8-0DF67270FAAE}"/>
          </ac:picMkLst>
        </pc:picChg>
        <pc:picChg chg="add del mod">
          <ac:chgData name="Martin, Ian (DLSLtd,RAL,TEC)" userId="115fc887-d2f4-40cb-b8cf-b841e9c05e83" providerId="ADAL" clId="{0EC8E1F1-2F68-4315-A415-4ADCE580F8C8}" dt="2020-10-21T09:26:28.523" v="24232" actId="478"/>
          <ac:picMkLst>
            <pc:docMk/>
            <pc:sldMk cId="2809170499" sldId="321"/>
            <ac:picMk id="7" creationId="{4161C025-5F18-40F9-B9A1-AF4951F70FBA}"/>
          </ac:picMkLst>
        </pc:picChg>
        <pc:picChg chg="add del mod">
          <ac:chgData name="Martin, Ian (DLSLtd,RAL,TEC)" userId="115fc887-d2f4-40cb-b8cf-b841e9c05e83" providerId="ADAL" clId="{0EC8E1F1-2F68-4315-A415-4ADCE580F8C8}" dt="2020-10-21T09:26:29.898" v="24233" actId="478"/>
          <ac:picMkLst>
            <pc:docMk/>
            <pc:sldMk cId="2809170499" sldId="321"/>
            <ac:picMk id="10" creationId="{91950CCF-271D-4F79-BAF8-6654F0E138CB}"/>
          </ac:picMkLst>
        </pc:picChg>
        <pc:picChg chg="add del mod">
          <ac:chgData name="Martin, Ian (DLSLtd,RAL,TEC)" userId="115fc887-d2f4-40cb-b8cf-b841e9c05e83" providerId="ADAL" clId="{0EC8E1F1-2F68-4315-A415-4ADCE580F8C8}" dt="2020-10-21T10:28:12.877" v="24301" actId="478"/>
          <ac:picMkLst>
            <pc:docMk/>
            <pc:sldMk cId="2809170499" sldId="321"/>
            <ac:picMk id="11" creationId="{EF98FEF3-1A06-4223-BA8F-D8071BB8C04A}"/>
          </ac:picMkLst>
        </pc:picChg>
        <pc:picChg chg="add del mod">
          <ac:chgData name="Martin, Ian (DLSLtd,RAL,TEC)" userId="115fc887-d2f4-40cb-b8cf-b841e9c05e83" providerId="ADAL" clId="{0EC8E1F1-2F68-4315-A415-4ADCE580F8C8}" dt="2020-10-21T10:28:12.877" v="24301" actId="478"/>
          <ac:picMkLst>
            <pc:docMk/>
            <pc:sldMk cId="2809170499" sldId="321"/>
            <ac:picMk id="12" creationId="{05EAE9C9-F119-4376-9A24-FD87DAA14B6E}"/>
          </ac:picMkLst>
        </pc:picChg>
        <pc:picChg chg="add del mod">
          <ac:chgData name="Martin, Ian (DLSLtd,RAL,TEC)" userId="115fc887-d2f4-40cb-b8cf-b841e9c05e83" providerId="ADAL" clId="{0EC8E1F1-2F68-4315-A415-4ADCE580F8C8}" dt="2020-10-21T10:28:12.877" v="24301" actId="478"/>
          <ac:picMkLst>
            <pc:docMk/>
            <pc:sldMk cId="2809170499" sldId="321"/>
            <ac:picMk id="13" creationId="{EB9B5FAF-B2DE-4566-BCD0-AA8891BC9CB5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16" creationId="{2595B698-8499-44F4-BEDE-EFEFC9107840}"/>
          </ac:picMkLst>
        </pc:picChg>
        <pc:picChg chg="add del mod">
          <ac:chgData name="Martin, Ian (DLSLtd,RAL,TEC)" userId="115fc887-d2f4-40cb-b8cf-b841e9c05e83" providerId="ADAL" clId="{0EC8E1F1-2F68-4315-A415-4ADCE580F8C8}" dt="2020-10-21T10:35:14.594" v="24510" actId="478"/>
          <ac:picMkLst>
            <pc:docMk/>
            <pc:sldMk cId="2809170499" sldId="321"/>
            <ac:picMk id="18" creationId="{B6B896D5-0C6B-4F8B-ABA7-3ED2203DD1B0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20" creationId="{C17683BE-059A-4F1C-A9FF-297C4DFAE969}"/>
          </ac:picMkLst>
        </pc:picChg>
        <pc:picChg chg="add del mod">
          <ac:chgData name="Martin, Ian (DLSLtd,RAL,TEC)" userId="115fc887-d2f4-40cb-b8cf-b841e9c05e83" providerId="ADAL" clId="{0EC8E1F1-2F68-4315-A415-4ADCE580F8C8}" dt="2020-10-21T10:30:18.875" v="24429" actId="478"/>
          <ac:picMkLst>
            <pc:docMk/>
            <pc:sldMk cId="2809170499" sldId="321"/>
            <ac:picMk id="22" creationId="{6B8E56B3-EC1C-46A2-AEB8-609A35CF35E6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24" creationId="{7546BE46-CA04-4626-82F1-9B24BFF4F268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26" creationId="{95A89347-4A0C-476E-A457-E3D5BBF125CB}"/>
          </ac:picMkLst>
        </pc:picChg>
        <pc:picChg chg="add del mod">
          <ac:chgData name="Martin, Ian (DLSLtd,RAL,TEC)" userId="115fc887-d2f4-40cb-b8cf-b841e9c05e83" providerId="ADAL" clId="{0EC8E1F1-2F68-4315-A415-4ADCE580F8C8}" dt="2020-10-21T10:35:20.048" v="24512" actId="478"/>
          <ac:picMkLst>
            <pc:docMk/>
            <pc:sldMk cId="2809170499" sldId="321"/>
            <ac:picMk id="27" creationId="{3D39E29A-F01D-4D22-A052-242A4F3F1171}"/>
          </ac:picMkLst>
        </pc:picChg>
        <pc:picChg chg="add del mod">
          <ac:chgData name="Martin, Ian (DLSLtd,RAL,TEC)" userId="115fc887-d2f4-40cb-b8cf-b841e9c05e83" providerId="ADAL" clId="{0EC8E1F1-2F68-4315-A415-4ADCE580F8C8}" dt="2020-10-21T10:35:16.984" v="24511" actId="478"/>
          <ac:picMkLst>
            <pc:docMk/>
            <pc:sldMk cId="2809170499" sldId="321"/>
            <ac:picMk id="28" creationId="{3BCAA1FD-E312-4D23-8D73-F9ACB50F232E}"/>
          </ac:picMkLst>
        </pc:picChg>
        <pc:picChg chg="add del mod">
          <ac:chgData name="Martin, Ian (DLSLtd,RAL,TEC)" userId="115fc887-d2f4-40cb-b8cf-b841e9c05e83" providerId="ADAL" clId="{0EC8E1F1-2F68-4315-A415-4ADCE580F8C8}" dt="2020-10-21T10:31:40.286" v="24498" actId="478"/>
          <ac:picMkLst>
            <pc:docMk/>
            <pc:sldMk cId="2809170499" sldId="321"/>
            <ac:picMk id="29" creationId="{9323DB6E-269F-4585-AC5B-429CB73CC4FD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30" creationId="{5EDC0802-06A6-4EE0-8BB9-05B9996A76FE}"/>
          </ac:picMkLst>
        </pc:picChg>
        <pc:picChg chg="add del mod">
          <ac:chgData name="Martin, Ian (DLSLtd,RAL,TEC)" userId="115fc887-d2f4-40cb-b8cf-b841e9c05e83" providerId="ADAL" clId="{0EC8E1F1-2F68-4315-A415-4ADCE580F8C8}" dt="2020-10-21T10:32:05.571" v="24500" actId="478"/>
          <ac:picMkLst>
            <pc:docMk/>
            <pc:sldMk cId="2809170499" sldId="321"/>
            <ac:picMk id="31" creationId="{FD609D9A-2556-4964-A3A8-80C6C0FBC1CC}"/>
          </ac:picMkLst>
        </pc:picChg>
        <pc:picChg chg="add mod">
          <ac:chgData name="Martin, Ian (DLSLtd,RAL,TEC)" userId="115fc887-d2f4-40cb-b8cf-b841e9c05e83" providerId="ADAL" clId="{0EC8E1F1-2F68-4315-A415-4ADCE580F8C8}" dt="2020-10-22T08:20:47.010" v="24822" actId="1036"/>
          <ac:picMkLst>
            <pc:docMk/>
            <pc:sldMk cId="2809170499" sldId="321"/>
            <ac:picMk id="33" creationId="{0C445E2F-4665-45EB-9129-605E78922474}"/>
          </ac:picMkLst>
        </pc:picChg>
      </pc:sldChg>
      <pc:sldChg chg="addSp delSp modSp add ord">
        <pc:chgData name="Martin, Ian (DLSLtd,RAL,TEC)" userId="115fc887-d2f4-40cb-b8cf-b841e9c05e83" providerId="ADAL" clId="{0EC8E1F1-2F68-4315-A415-4ADCE580F8C8}" dt="2020-10-27T07:58:30.710" v="25279" actId="20577"/>
        <pc:sldMkLst>
          <pc:docMk/>
          <pc:sldMk cId="4109292629" sldId="322"/>
        </pc:sldMkLst>
        <pc:spChg chg="mod">
          <ac:chgData name="Martin, Ian (DLSLtd,RAL,TEC)" userId="115fc887-d2f4-40cb-b8cf-b841e9c05e83" providerId="ADAL" clId="{0EC8E1F1-2F68-4315-A415-4ADCE580F8C8}" dt="2020-10-27T07:58:10.057" v="25277" actId="20577"/>
          <ac:spMkLst>
            <pc:docMk/>
            <pc:sldMk cId="4109292629" sldId="322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27T07:57:57.537" v="25269" actId="20577"/>
          <ac:spMkLst>
            <pc:docMk/>
            <pc:sldMk cId="4109292629" sldId="322"/>
            <ac:spMk id="9" creationId="{C0DC771F-4A99-4ED4-9128-DECBF34B48AD}"/>
          </ac:spMkLst>
        </pc:spChg>
        <pc:spChg chg="add del mod">
          <ac:chgData name="Martin, Ian (DLSLtd,RAL,TEC)" userId="115fc887-d2f4-40cb-b8cf-b841e9c05e83" providerId="ADAL" clId="{0EC8E1F1-2F68-4315-A415-4ADCE580F8C8}" dt="2020-10-20T09:52:10.521" v="19849" actId="478"/>
          <ac:spMkLst>
            <pc:docMk/>
            <pc:sldMk cId="4109292629" sldId="322"/>
            <ac:spMk id="10" creationId="{BDE93F51-C9E5-4605-BB05-E26C87AFA5E1}"/>
          </ac:spMkLst>
        </pc:spChg>
        <pc:spChg chg="add del mod">
          <ac:chgData name="Martin, Ian (DLSLtd,RAL,TEC)" userId="115fc887-d2f4-40cb-b8cf-b841e9c05e83" providerId="ADAL" clId="{0EC8E1F1-2F68-4315-A415-4ADCE580F8C8}" dt="2020-10-20T09:52:14.325" v="19850" actId="478"/>
          <ac:spMkLst>
            <pc:docMk/>
            <pc:sldMk cId="4109292629" sldId="322"/>
            <ac:spMk id="11" creationId="{54F934FB-EA93-4095-9EA8-200394D69E31}"/>
          </ac:spMkLst>
        </pc:spChg>
        <pc:spChg chg="add mod topLvl">
          <ac:chgData name="Martin, Ian (DLSLtd,RAL,TEC)" userId="115fc887-d2f4-40cb-b8cf-b841e9c05e83" providerId="ADAL" clId="{0EC8E1F1-2F68-4315-A415-4ADCE580F8C8}" dt="2020-10-20T10:05:07.076" v="20070" actId="164"/>
          <ac:spMkLst>
            <pc:docMk/>
            <pc:sldMk cId="4109292629" sldId="322"/>
            <ac:spMk id="13" creationId="{65BD64F4-1D46-4D17-BCD7-B1BF52970F60}"/>
          </ac:spMkLst>
        </pc:spChg>
        <pc:spChg chg="add mod topLvl">
          <ac:chgData name="Martin, Ian (DLSLtd,RAL,TEC)" userId="115fc887-d2f4-40cb-b8cf-b841e9c05e83" providerId="ADAL" clId="{0EC8E1F1-2F68-4315-A415-4ADCE580F8C8}" dt="2020-10-27T07:58:30.710" v="25279" actId="20577"/>
          <ac:spMkLst>
            <pc:docMk/>
            <pc:sldMk cId="4109292629" sldId="322"/>
            <ac:spMk id="14" creationId="{9F8CCE65-68A6-48DB-8DEF-480E3B59B138}"/>
          </ac:spMkLst>
        </pc:spChg>
        <pc:spChg chg="add mod topLvl">
          <ac:chgData name="Martin, Ian (DLSLtd,RAL,TEC)" userId="115fc887-d2f4-40cb-b8cf-b841e9c05e83" providerId="ADAL" clId="{0EC8E1F1-2F68-4315-A415-4ADCE580F8C8}" dt="2020-10-27T07:58:26.100" v="25278" actId="20577"/>
          <ac:spMkLst>
            <pc:docMk/>
            <pc:sldMk cId="4109292629" sldId="322"/>
            <ac:spMk id="15" creationId="{3F565BD2-21E1-4CC4-95B4-3FD749F2FB96}"/>
          </ac:spMkLst>
        </pc:spChg>
        <pc:spChg chg="add mod topLvl">
          <ac:chgData name="Martin, Ian (DLSLtd,RAL,TEC)" userId="115fc887-d2f4-40cb-b8cf-b841e9c05e83" providerId="ADAL" clId="{0EC8E1F1-2F68-4315-A415-4ADCE580F8C8}" dt="2020-10-20T10:05:07.076" v="20070" actId="164"/>
          <ac:spMkLst>
            <pc:docMk/>
            <pc:sldMk cId="4109292629" sldId="322"/>
            <ac:spMk id="16" creationId="{DC0150A2-5D3A-453E-A008-2820EB5CC1A9}"/>
          </ac:spMkLst>
        </pc:spChg>
        <pc:spChg chg="add mod topLvl">
          <ac:chgData name="Martin, Ian (DLSLtd,RAL,TEC)" userId="115fc887-d2f4-40cb-b8cf-b841e9c05e83" providerId="ADAL" clId="{0EC8E1F1-2F68-4315-A415-4ADCE580F8C8}" dt="2020-10-20T10:05:07.076" v="20070" actId="164"/>
          <ac:spMkLst>
            <pc:docMk/>
            <pc:sldMk cId="4109292629" sldId="322"/>
            <ac:spMk id="17" creationId="{260A01D2-2144-4E55-A227-BB87A561857A}"/>
          </ac:spMkLst>
        </pc:spChg>
        <pc:spChg chg="add mod">
          <ac:chgData name="Martin, Ian (DLSLtd,RAL,TEC)" userId="115fc887-d2f4-40cb-b8cf-b841e9c05e83" providerId="ADAL" clId="{0EC8E1F1-2F68-4315-A415-4ADCE580F8C8}" dt="2020-10-20T14:16:12.324" v="23004" actId="1035"/>
          <ac:spMkLst>
            <pc:docMk/>
            <pc:sldMk cId="4109292629" sldId="322"/>
            <ac:spMk id="20" creationId="{1A9084D7-4C4D-492F-AB1E-A4B39C0533FC}"/>
          </ac:spMkLst>
        </pc:spChg>
        <pc:grpChg chg="add del mod">
          <ac:chgData name="Martin, Ian (DLSLtd,RAL,TEC)" userId="115fc887-d2f4-40cb-b8cf-b841e9c05e83" providerId="ADAL" clId="{0EC8E1F1-2F68-4315-A415-4ADCE580F8C8}" dt="2020-10-20T10:04:48.715" v="20068" actId="165"/>
          <ac:grpSpMkLst>
            <pc:docMk/>
            <pc:sldMk cId="4109292629" sldId="322"/>
            <ac:grpSpMk id="18" creationId="{9650E383-10D7-4165-8810-6AD25DF6AECE}"/>
          </ac:grpSpMkLst>
        </pc:grpChg>
        <pc:grpChg chg="add mod">
          <ac:chgData name="Martin, Ian (DLSLtd,RAL,TEC)" userId="115fc887-d2f4-40cb-b8cf-b841e9c05e83" providerId="ADAL" clId="{0EC8E1F1-2F68-4315-A415-4ADCE580F8C8}" dt="2020-10-20T10:05:07.076" v="20070" actId="164"/>
          <ac:grpSpMkLst>
            <pc:docMk/>
            <pc:sldMk cId="4109292629" sldId="322"/>
            <ac:grpSpMk id="19" creationId="{9E9B9357-94BA-4606-8A1D-80870236D15B}"/>
          </ac:grpSpMkLst>
        </pc:grpChg>
        <pc:graphicFrameChg chg="add mod modGraphic">
          <ac:chgData name="Martin, Ian (DLSLtd,RAL,TEC)" userId="115fc887-d2f4-40cb-b8cf-b841e9c05e83" providerId="ADAL" clId="{0EC8E1F1-2F68-4315-A415-4ADCE580F8C8}" dt="2020-10-20T16:38:18.283" v="23029" actId="20577"/>
          <ac:graphicFrameMkLst>
            <pc:docMk/>
            <pc:sldMk cId="4109292629" sldId="322"/>
            <ac:graphicFrameMk id="3" creationId="{67ABCB4A-1A71-4268-BFA3-CF05150D6207}"/>
          </ac:graphicFrameMkLst>
        </pc:graphicFrameChg>
        <pc:picChg chg="add mod topLvl">
          <ac:chgData name="Martin, Ian (DLSLtd,RAL,TEC)" userId="115fc887-d2f4-40cb-b8cf-b841e9c05e83" providerId="ADAL" clId="{0EC8E1F1-2F68-4315-A415-4ADCE580F8C8}" dt="2020-10-20T10:05:07.076" v="20070" actId="164"/>
          <ac:picMkLst>
            <pc:docMk/>
            <pc:sldMk cId="4109292629" sldId="322"/>
            <ac:picMk id="6" creationId="{5E91093D-05EF-4717-8A49-9027E4CF9636}"/>
          </ac:picMkLst>
        </pc:picChg>
        <pc:picChg chg="add mod modCrop">
          <ac:chgData name="Martin, Ian (DLSLtd,RAL,TEC)" userId="115fc887-d2f4-40cb-b8cf-b841e9c05e83" providerId="ADAL" clId="{0EC8E1F1-2F68-4315-A415-4ADCE580F8C8}" dt="2020-10-20T09:37:43.226" v="19243" actId="1035"/>
          <ac:picMkLst>
            <pc:docMk/>
            <pc:sldMk cId="4109292629" sldId="322"/>
            <ac:picMk id="7" creationId="{74F05E16-866E-4784-8981-2DB88C782ED3}"/>
          </ac:picMkLst>
        </pc:picChg>
        <pc:picChg chg="add mod ord topLvl modCrop">
          <ac:chgData name="Martin, Ian (DLSLtd,RAL,TEC)" userId="115fc887-d2f4-40cb-b8cf-b841e9c05e83" providerId="ADAL" clId="{0EC8E1F1-2F68-4315-A415-4ADCE580F8C8}" dt="2020-10-20T10:05:07.076" v="20070" actId="164"/>
          <ac:picMkLst>
            <pc:docMk/>
            <pc:sldMk cId="4109292629" sldId="322"/>
            <ac:picMk id="12" creationId="{9252317D-DEAB-425A-ABF5-E043E3A6DF62}"/>
          </ac:picMkLst>
        </pc:picChg>
      </pc:sldChg>
      <pc:sldChg chg="addSp delSp modSp add ord">
        <pc:chgData name="Martin, Ian (DLSLtd,RAL,TEC)" userId="115fc887-d2f4-40cb-b8cf-b841e9c05e83" providerId="ADAL" clId="{0EC8E1F1-2F68-4315-A415-4ADCE580F8C8}" dt="2020-10-27T08:05:31.771" v="25317" actId="20577"/>
        <pc:sldMkLst>
          <pc:docMk/>
          <pc:sldMk cId="861427342" sldId="323"/>
        </pc:sldMkLst>
        <pc:spChg chg="del mod">
          <ac:chgData name="Martin, Ian (DLSLtd,RAL,TEC)" userId="115fc887-d2f4-40cb-b8cf-b841e9c05e83" providerId="ADAL" clId="{0EC8E1F1-2F68-4315-A415-4ADCE580F8C8}" dt="2020-10-20T09:54:07.088" v="19890" actId="478"/>
          <ac:spMkLst>
            <pc:docMk/>
            <pc:sldMk cId="861427342" sldId="323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27T08:05:31.771" v="25317" actId="20577"/>
          <ac:spMkLst>
            <pc:docMk/>
            <pc:sldMk cId="861427342" sldId="323"/>
            <ac:spMk id="9" creationId="{C0DC771F-4A99-4ED4-9128-DECBF34B48AD}"/>
          </ac:spMkLst>
        </pc:spChg>
        <pc:spChg chg="add mod ord">
          <ac:chgData name="Martin, Ian (DLSLtd,RAL,TEC)" userId="115fc887-d2f4-40cb-b8cf-b841e9c05e83" providerId="ADAL" clId="{0EC8E1F1-2F68-4315-A415-4ADCE580F8C8}" dt="2020-10-22T08:20:00.296" v="24799" actId="20577"/>
          <ac:spMkLst>
            <pc:docMk/>
            <pc:sldMk cId="861427342" sldId="323"/>
            <ac:spMk id="10" creationId="{F1304F87-8A38-4F94-82FA-6764F7087CA6}"/>
          </ac:spMkLst>
        </pc:spChg>
        <pc:spChg chg="add">
          <ac:chgData name="Martin, Ian (DLSLtd,RAL,TEC)" userId="115fc887-d2f4-40cb-b8cf-b841e9c05e83" providerId="ADAL" clId="{0EC8E1F1-2F68-4315-A415-4ADCE580F8C8}" dt="2020-10-20T14:16:25.737" v="23005"/>
          <ac:spMkLst>
            <pc:docMk/>
            <pc:sldMk cId="861427342" sldId="323"/>
            <ac:spMk id="13" creationId="{129134F6-478E-4F26-B72A-6AD4C0B4C806}"/>
          </ac:spMkLst>
        </pc:spChg>
        <pc:picChg chg="add del mod">
          <ac:chgData name="Martin, Ian (DLSLtd,RAL,TEC)" userId="115fc887-d2f4-40cb-b8cf-b841e9c05e83" providerId="ADAL" clId="{0EC8E1F1-2F68-4315-A415-4ADCE580F8C8}" dt="2020-10-21T07:23:20.775" v="23089" actId="478"/>
          <ac:picMkLst>
            <pc:docMk/>
            <pc:sldMk cId="861427342" sldId="323"/>
            <ac:picMk id="4" creationId="{A06462D8-15C8-48C8-A2BA-97C850DF4DEF}"/>
          </ac:picMkLst>
        </pc:picChg>
        <pc:picChg chg="add del mod ord">
          <ac:chgData name="Martin, Ian (DLSLtd,RAL,TEC)" userId="115fc887-d2f4-40cb-b8cf-b841e9c05e83" providerId="ADAL" clId="{0EC8E1F1-2F68-4315-A415-4ADCE580F8C8}" dt="2020-10-21T07:19:11.234" v="23032" actId="478"/>
          <ac:picMkLst>
            <pc:docMk/>
            <pc:sldMk cId="861427342" sldId="323"/>
            <ac:picMk id="6" creationId="{A0279107-9E10-4C78-9357-75DCE630A5DA}"/>
          </ac:picMkLst>
        </pc:picChg>
        <pc:picChg chg="add del mod ord">
          <ac:chgData name="Martin, Ian (DLSLtd,RAL,TEC)" userId="115fc887-d2f4-40cb-b8cf-b841e9c05e83" providerId="ADAL" clId="{0EC8E1F1-2F68-4315-A415-4ADCE580F8C8}" dt="2020-10-21T07:19:12.936" v="23033" actId="478"/>
          <ac:picMkLst>
            <pc:docMk/>
            <pc:sldMk cId="861427342" sldId="323"/>
            <ac:picMk id="7" creationId="{02971789-437A-4FEA-B3F3-37957DF4CD1D}"/>
          </ac:picMkLst>
        </pc:picChg>
        <pc:picChg chg="add del">
          <ac:chgData name="Martin, Ian (DLSLtd,RAL,TEC)" userId="115fc887-d2f4-40cb-b8cf-b841e9c05e83" providerId="ADAL" clId="{0EC8E1F1-2F68-4315-A415-4ADCE580F8C8}" dt="2020-10-20T07:59:34.386" v="17729" actId="478"/>
          <ac:picMkLst>
            <pc:docMk/>
            <pc:sldMk cId="861427342" sldId="323"/>
            <ac:picMk id="10" creationId="{EF01FB21-BEA7-4553-87FD-76346595BAFD}"/>
          </ac:picMkLst>
        </pc:picChg>
        <pc:picChg chg="add del mod">
          <ac:chgData name="Martin, Ian (DLSLtd,RAL,TEC)" userId="115fc887-d2f4-40cb-b8cf-b841e9c05e83" providerId="ADAL" clId="{0EC8E1F1-2F68-4315-A415-4ADCE580F8C8}" dt="2020-10-21T07:19:15.620" v="23035" actId="478"/>
          <ac:picMkLst>
            <pc:docMk/>
            <pc:sldMk cId="861427342" sldId="323"/>
            <ac:picMk id="11" creationId="{71F77855-0231-43BA-B413-8CCECAB1E077}"/>
          </ac:picMkLst>
        </pc:picChg>
        <pc:picChg chg="add del">
          <ac:chgData name="Martin, Ian (DLSLtd,RAL,TEC)" userId="115fc887-d2f4-40cb-b8cf-b841e9c05e83" providerId="ADAL" clId="{0EC8E1F1-2F68-4315-A415-4ADCE580F8C8}" dt="2020-10-20T07:59:34.386" v="17729" actId="478"/>
          <ac:picMkLst>
            <pc:docMk/>
            <pc:sldMk cId="861427342" sldId="323"/>
            <ac:picMk id="11" creationId="{78A09F6F-5999-4440-B982-9F5F3C1848C6}"/>
          </ac:picMkLst>
        </pc:picChg>
        <pc:picChg chg="add del mod">
          <ac:chgData name="Martin, Ian (DLSLtd,RAL,TEC)" userId="115fc887-d2f4-40cb-b8cf-b841e9c05e83" providerId="ADAL" clId="{0EC8E1F1-2F68-4315-A415-4ADCE580F8C8}" dt="2020-10-21T07:19:14.247" v="23034" actId="478"/>
          <ac:picMkLst>
            <pc:docMk/>
            <pc:sldMk cId="861427342" sldId="323"/>
            <ac:picMk id="12" creationId="{72FC1C30-E05C-464D-99BF-1ADF996E45B5}"/>
          </ac:picMkLst>
        </pc:picChg>
        <pc:picChg chg="add del">
          <ac:chgData name="Martin, Ian (DLSLtd,RAL,TEC)" userId="115fc887-d2f4-40cb-b8cf-b841e9c05e83" providerId="ADAL" clId="{0EC8E1F1-2F68-4315-A415-4ADCE580F8C8}" dt="2020-10-20T07:58:20.336" v="17725" actId="478"/>
          <ac:picMkLst>
            <pc:docMk/>
            <pc:sldMk cId="861427342" sldId="323"/>
            <ac:picMk id="12" creationId="{90950AF1-A820-4405-B536-E3CFE5B009DF}"/>
          </ac:picMkLst>
        </pc:picChg>
        <pc:picChg chg="add del">
          <ac:chgData name="Martin, Ian (DLSLtd,RAL,TEC)" userId="115fc887-d2f4-40cb-b8cf-b841e9c05e83" providerId="ADAL" clId="{0EC8E1F1-2F68-4315-A415-4ADCE580F8C8}" dt="2020-10-20T07:58:22.894" v="17726" actId="478"/>
          <ac:picMkLst>
            <pc:docMk/>
            <pc:sldMk cId="861427342" sldId="323"/>
            <ac:picMk id="13" creationId="{527B894B-2A30-460C-B683-EB7109604F12}"/>
          </ac:picMkLst>
        </pc:picChg>
        <pc:picChg chg="add del mod">
          <ac:chgData name="Martin, Ian (DLSLtd,RAL,TEC)" userId="115fc887-d2f4-40cb-b8cf-b841e9c05e83" providerId="ADAL" clId="{0EC8E1F1-2F68-4315-A415-4ADCE580F8C8}" dt="2020-10-21T07:19:07.947" v="23030" actId="478"/>
          <ac:picMkLst>
            <pc:docMk/>
            <pc:sldMk cId="861427342" sldId="323"/>
            <ac:picMk id="14" creationId="{5C4DF260-6066-44BA-9591-98EAF4468F0C}"/>
          </ac:picMkLst>
        </pc:picChg>
        <pc:picChg chg="add del mod">
          <ac:chgData name="Martin, Ian (DLSLtd,RAL,TEC)" userId="115fc887-d2f4-40cb-b8cf-b841e9c05e83" providerId="ADAL" clId="{0EC8E1F1-2F68-4315-A415-4ADCE580F8C8}" dt="2020-10-21T07:19:09.150" v="23031" actId="478"/>
          <ac:picMkLst>
            <pc:docMk/>
            <pc:sldMk cId="861427342" sldId="323"/>
            <ac:picMk id="15" creationId="{484A25A6-61DE-4CD6-B5BD-C7D84907531B}"/>
          </ac:picMkLst>
        </pc:picChg>
        <pc:picChg chg="add del mod">
          <ac:chgData name="Martin, Ian (DLSLtd,RAL,TEC)" userId="115fc887-d2f4-40cb-b8cf-b841e9c05e83" providerId="ADAL" clId="{0EC8E1F1-2F68-4315-A415-4ADCE580F8C8}" dt="2020-10-21T07:23:30.009" v="23093" actId="478"/>
          <ac:picMkLst>
            <pc:docMk/>
            <pc:sldMk cId="861427342" sldId="323"/>
            <ac:picMk id="16" creationId="{F0331063-544F-4811-BF45-1FA3288241BF}"/>
          </ac:picMkLst>
        </pc:picChg>
        <pc:picChg chg="add del mod">
          <ac:chgData name="Martin, Ian (DLSLtd,RAL,TEC)" userId="115fc887-d2f4-40cb-b8cf-b841e9c05e83" providerId="ADAL" clId="{0EC8E1F1-2F68-4315-A415-4ADCE580F8C8}" dt="2020-10-21T07:23:18.485" v="23088" actId="478"/>
          <ac:picMkLst>
            <pc:docMk/>
            <pc:sldMk cId="861427342" sldId="323"/>
            <ac:picMk id="18" creationId="{F35112EA-FB11-4F6D-9829-3D1D3F687980}"/>
          </ac:picMkLst>
        </pc:picChg>
        <pc:picChg chg="add del mod">
          <ac:chgData name="Martin, Ian (DLSLtd,RAL,TEC)" userId="115fc887-d2f4-40cb-b8cf-b841e9c05e83" providerId="ADAL" clId="{0EC8E1F1-2F68-4315-A415-4ADCE580F8C8}" dt="2020-10-21T07:23:27.209" v="23092" actId="478"/>
          <ac:picMkLst>
            <pc:docMk/>
            <pc:sldMk cId="861427342" sldId="323"/>
            <ac:picMk id="20" creationId="{C6B33AD7-51C4-4FC1-B7FD-45C5C5EF2438}"/>
          </ac:picMkLst>
        </pc:picChg>
        <pc:picChg chg="add del mod">
          <ac:chgData name="Martin, Ian (DLSLtd,RAL,TEC)" userId="115fc887-d2f4-40cb-b8cf-b841e9c05e83" providerId="ADAL" clId="{0EC8E1F1-2F68-4315-A415-4ADCE580F8C8}" dt="2020-10-21T07:23:23.049" v="23090" actId="478"/>
          <ac:picMkLst>
            <pc:docMk/>
            <pc:sldMk cId="861427342" sldId="323"/>
            <ac:picMk id="22" creationId="{583403DF-1FB2-4AA0-BD37-D4667903AB67}"/>
          </ac:picMkLst>
        </pc:picChg>
        <pc:picChg chg="add del mod">
          <ac:chgData name="Martin, Ian (DLSLtd,RAL,TEC)" userId="115fc887-d2f4-40cb-b8cf-b841e9c05e83" providerId="ADAL" clId="{0EC8E1F1-2F68-4315-A415-4ADCE580F8C8}" dt="2020-10-21T07:23:25.120" v="23091" actId="478"/>
          <ac:picMkLst>
            <pc:docMk/>
            <pc:sldMk cId="861427342" sldId="323"/>
            <ac:picMk id="24" creationId="{F54E31D2-2697-4CBC-A2A4-24939F353A15}"/>
          </ac:picMkLst>
        </pc:picChg>
        <pc:picChg chg="add mod">
          <ac:chgData name="Martin, Ian (DLSLtd,RAL,TEC)" userId="115fc887-d2f4-40cb-b8cf-b841e9c05e83" providerId="ADAL" clId="{0EC8E1F1-2F68-4315-A415-4ADCE580F8C8}" dt="2020-10-21T07:25:42.046" v="23153" actId="1035"/>
          <ac:picMkLst>
            <pc:docMk/>
            <pc:sldMk cId="861427342" sldId="323"/>
            <ac:picMk id="25" creationId="{0AED4D6A-79AB-4F59-A732-C3E3F63A5A50}"/>
          </ac:picMkLst>
        </pc:picChg>
        <pc:picChg chg="add mod ord">
          <ac:chgData name="Martin, Ian (DLSLtd,RAL,TEC)" userId="115fc887-d2f4-40cb-b8cf-b841e9c05e83" providerId="ADAL" clId="{0EC8E1F1-2F68-4315-A415-4ADCE580F8C8}" dt="2020-10-21T07:25:21.286" v="23150" actId="166"/>
          <ac:picMkLst>
            <pc:docMk/>
            <pc:sldMk cId="861427342" sldId="323"/>
            <ac:picMk id="26" creationId="{96C704F9-3690-4898-A91D-2A8C2C6CB9B0}"/>
          </ac:picMkLst>
        </pc:picChg>
        <pc:picChg chg="add mod ord">
          <ac:chgData name="Martin, Ian (DLSLtd,RAL,TEC)" userId="115fc887-d2f4-40cb-b8cf-b841e9c05e83" providerId="ADAL" clId="{0EC8E1F1-2F68-4315-A415-4ADCE580F8C8}" dt="2020-10-21T07:25:16.459" v="23149" actId="166"/>
          <ac:picMkLst>
            <pc:docMk/>
            <pc:sldMk cId="861427342" sldId="323"/>
            <ac:picMk id="27" creationId="{3EC6B653-D04B-4703-AC35-6F98E70D34CE}"/>
          </ac:picMkLst>
        </pc:picChg>
        <pc:picChg chg="add mod">
          <ac:chgData name="Martin, Ian (DLSLtd,RAL,TEC)" userId="115fc887-d2f4-40cb-b8cf-b841e9c05e83" providerId="ADAL" clId="{0EC8E1F1-2F68-4315-A415-4ADCE580F8C8}" dt="2020-10-21T07:24:52.570" v="23147" actId="408"/>
          <ac:picMkLst>
            <pc:docMk/>
            <pc:sldMk cId="861427342" sldId="323"/>
            <ac:picMk id="28" creationId="{8F67C0CA-B81E-4796-AB80-1A5B1EAD308D}"/>
          </ac:picMkLst>
        </pc:picChg>
        <pc:picChg chg="add mod">
          <ac:chgData name="Martin, Ian (DLSLtd,RAL,TEC)" userId="115fc887-d2f4-40cb-b8cf-b841e9c05e83" providerId="ADAL" clId="{0EC8E1F1-2F68-4315-A415-4ADCE580F8C8}" dt="2020-10-21T07:24:52.570" v="23147" actId="408"/>
          <ac:picMkLst>
            <pc:docMk/>
            <pc:sldMk cId="861427342" sldId="323"/>
            <ac:picMk id="29" creationId="{AE9797F0-DE5A-49D4-ACC2-2536D31E6F26}"/>
          </ac:picMkLst>
        </pc:picChg>
        <pc:picChg chg="add mod">
          <ac:chgData name="Martin, Ian (DLSLtd,RAL,TEC)" userId="115fc887-d2f4-40cb-b8cf-b841e9c05e83" providerId="ADAL" clId="{0EC8E1F1-2F68-4315-A415-4ADCE580F8C8}" dt="2020-10-21T07:25:30.937" v="23152" actId="1076"/>
          <ac:picMkLst>
            <pc:docMk/>
            <pc:sldMk cId="861427342" sldId="323"/>
            <ac:picMk id="30" creationId="{D197CF58-5856-44D1-9A4B-497A86550798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1T08:10:38.010" v="23184" actId="20577"/>
        <pc:sldMkLst>
          <pc:docMk/>
          <pc:sldMk cId="38700774" sldId="324"/>
        </pc:sldMkLst>
        <pc:spChg chg="add del mod">
          <ac:chgData name="Martin, Ian (DLSLtd,RAL,TEC)" userId="115fc887-d2f4-40cb-b8cf-b841e9c05e83" providerId="ADAL" clId="{0EC8E1F1-2F68-4315-A415-4ADCE580F8C8}" dt="2020-10-13T14:59:31.571" v="4895" actId="478"/>
          <ac:spMkLst>
            <pc:docMk/>
            <pc:sldMk cId="38700774" sldId="324"/>
            <ac:spMk id="6" creationId="{B433731A-C204-4779-AF30-37CA64B55DF3}"/>
          </ac:spMkLst>
        </pc:spChg>
        <pc:spChg chg="add del mod">
          <ac:chgData name="Martin, Ian (DLSLtd,RAL,TEC)" userId="115fc887-d2f4-40cb-b8cf-b841e9c05e83" providerId="ADAL" clId="{0EC8E1F1-2F68-4315-A415-4ADCE580F8C8}" dt="2020-10-13T15:03:01.533" v="5055" actId="478"/>
          <ac:spMkLst>
            <pc:docMk/>
            <pc:sldMk cId="38700774" sldId="324"/>
            <ac:spMk id="7" creationId="{ACA1BD35-1EF7-44BF-8149-22D6A85DE965}"/>
          </ac:spMkLst>
        </pc:spChg>
        <pc:spChg chg="del mod">
          <ac:chgData name="Martin, Ian (DLSLtd,RAL,TEC)" userId="115fc887-d2f4-40cb-b8cf-b841e9c05e83" providerId="ADAL" clId="{0EC8E1F1-2F68-4315-A415-4ADCE580F8C8}" dt="2020-10-13T13:30:29.786" v="2597"/>
          <ac:spMkLst>
            <pc:docMk/>
            <pc:sldMk cId="38700774" sldId="324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4T07:57:45.125" v="6553" actId="20577"/>
          <ac:spMkLst>
            <pc:docMk/>
            <pc:sldMk cId="38700774" sldId="324"/>
            <ac:spMk id="9" creationId="{C0DC771F-4A99-4ED4-9128-DECBF34B48AD}"/>
          </ac:spMkLst>
        </pc:spChg>
        <pc:spChg chg="add del mod">
          <ac:chgData name="Martin, Ian (DLSLtd,RAL,TEC)" userId="115fc887-d2f4-40cb-b8cf-b841e9c05e83" providerId="ADAL" clId="{0EC8E1F1-2F68-4315-A415-4ADCE580F8C8}" dt="2020-10-13T15:02:57.925" v="5054" actId="478"/>
          <ac:spMkLst>
            <pc:docMk/>
            <pc:sldMk cId="38700774" sldId="324"/>
            <ac:spMk id="10" creationId="{358B86AB-0011-4369-B35B-276479FDC212}"/>
          </ac:spMkLst>
        </pc:spChg>
        <pc:spChg chg="add mod">
          <ac:chgData name="Martin, Ian (DLSLtd,RAL,TEC)" userId="115fc887-d2f4-40cb-b8cf-b841e9c05e83" providerId="ADAL" clId="{0EC8E1F1-2F68-4315-A415-4ADCE580F8C8}" dt="2020-10-21T08:10:38.010" v="23184" actId="20577"/>
          <ac:spMkLst>
            <pc:docMk/>
            <pc:sldMk cId="38700774" sldId="324"/>
            <ac:spMk id="12" creationId="{12137ABE-19EA-4789-8492-61C87AB46F38}"/>
          </ac:spMkLst>
        </pc:spChg>
        <pc:graphicFrameChg chg="add del modGraphic">
          <ac:chgData name="Martin, Ian (DLSLtd,RAL,TEC)" userId="115fc887-d2f4-40cb-b8cf-b841e9c05e83" providerId="ADAL" clId="{0EC8E1F1-2F68-4315-A415-4ADCE580F8C8}" dt="2020-10-13T14:57:49.196" v="4745" actId="478"/>
          <ac:graphicFrameMkLst>
            <pc:docMk/>
            <pc:sldMk cId="38700774" sldId="324"/>
            <ac:graphicFrameMk id="11" creationId="{9313B2C2-993C-45B6-9F14-C0B8C3C46512}"/>
          </ac:graphicFrameMkLst>
        </pc:graphicFrameChg>
        <pc:picChg chg="add del mod">
          <ac:chgData name="Martin, Ian (DLSLtd,RAL,TEC)" userId="115fc887-d2f4-40cb-b8cf-b841e9c05e83" providerId="ADAL" clId="{0EC8E1F1-2F68-4315-A415-4ADCE580F8C8}" dt="2020-10-13T15:04:46.761" v="5083" actId="478"/>
          <ac:picMkLst>
            <pc:docMk/>
            <pc:sldMk cId="38700774" sldId="324"/>
            <ac:picMk id="3" creationId="{2B1C644B-7609-41C9-95CC-365D6739D05A}"/>
          </ac:picMkLst>
        </pc:picChg>
        <pc:picChg chg="add del mod">
          <ac:chgData name="Martin, Ian (DLSLtd,RAL,TEC)" userId="115fc887-d2f4-40cb-b8cf-b841e9c05e83" providerId="ADAL" clId="{0EC8E1F1-2F68-4315-A415-4ADCE580F8C8}" dt="2020-10-13T15:09:08.039" v="5110" actId="478"/>
          <ac:picMkLst>
            <pc:docMk/>
            <pc:sldMk cId="38700774" sldId="324"/>
            <ac:picMk id="4" creationId="{3244A4F6-8AA7-4740-83FC-7C8E7A8B5144}"/>
          </ac:picMkLst>
        </pc:picChg>
        <pc:picChg chg="add mod ord">
          <ac:chgData name="Martin, Ian (DLSLtd,RAL,TEC)" userId="115fc887-d2f4-40cb-b8cf-b841e9c05e83" providerId="ADAL" clId="{0EC8E1F1-2F68-4315-A415-4ADCE580F8C8}" dt="2020-10-20T09:23:36.773" v="19153" actId="1035"/>
          <ac:picMkLst>
            <pc:docMk/>
            <pc:sldMk cId="38700774" sldId="324"/>
            <ac:picMk id="4" creationId="{AEA20347-960E-49F2-93E7-22BD6B06D1C0}"/>
          </ac:picMkLst>
        </pc:picChg>
        <pc:picChg chg="add del mod">
          <ac:chgData name="Martin, Ian (DLSLtd,RAL,TEC)" userId="115fc887-d2f4-40cb-b8cf-b841e9c05e83" providerId="ADAL" clId="{0EC8E1F1-2F68-4315-A415-4ADCE580F8C8}" dt="2020-10-20T09:22:54.941" v="19087" actId="478"/>
          <ac:picMkLst>
            <pc:docMk/>
            <pc:sldMk cId="38700774" sldId="324"/>
            <ac:picMk id="13" creationId="{F2BAE614-9786-471F-A4D1-3FC50C65138F}"/>
          </ac:picMkLst>
        </pc:picChg>
        <pc:picChg chg="add del mod modCrop">
          <ac:chgData name="Martin, Ian (DLSLtd,RAL,TEC)" userId="115fc887-d2f4-40cb-b8cf-b841e9c05e83" providerId="ADAL" clId="{0EC8E1F1-2F68-4315-A415-4ADCE580F8C8}" dt="2020-10-14T07:59:24.039" v="6554" actId="478"/>
          <ac:picMkLst>
            <pc:docMk/>
            <pc:sldMk cId="38700774" sldId="324"/>
            <ac:picMk id="14" creationId="{4B500B80-F6F9-434A-998A-22145EE41326}"/>
          </ac:picMkLst>
        </pc:picChg>
        <pc:picChg chg="add del mod modCrop">
          <ac:chgData name="Martin, Ian (DLSLtd,RAL,TEC)" userId="115fc887-d2f4-40cb-b8cf-b841e9c05e83" providerId="ADAL" clId="{0EC8E1F1-2F68-4315-A415-4ADCE580F8C8}" dt="2020-10-13T16:37:58.314" v="6075" actId="478"/>
          <ac:picMkLst>
            <pc:docMk/>
            <pc:sldMk cId="38700774" sldId="324"/>
            <ac:picMk id="15" creationId="{4C9CCD77-6839-4B94-9FC0-D1ECC86214A2}"/>
          </ac:picMkLst>
        </pc:picChg>
        <pc:picChg chg="add mod">
          <ac:chgData name="Martin, Ian (DLSLtd,RAL,TEC)" userId="115fc887-d2f4-40cb-b8cf-b841e9c05e83" providerId="ADAL" clId="{0EC8E1F1-2F68-4315-A415-4ADCE580F8C8}" dt="2020-10-14T08:04:18.401" v="6814" actId="1037"/>
          <ac:picMkLst>
            <pc:docMk/>
            <pc:sldMk cId="38700774" sldId="324"/>
            <ac:picMk id="16" creationId="{FB490F7D-3A69-4066-99E5-6CA352EC7FB6}"/>
          </ac:picMkLst>
        </pc:picChg>
        <pc:picChg chg="add mod">
          <ac:chgData name="Martin, Ian (DLSLtd,RAL,TEC)" userId="115fc887-d2f4-40cb-b8cf-b841e9c05e83" providerId="ADAL" clId="{0EC8E1F1-2F68-4315-A415-4ADCE580F8C8}" dt="2020-10-14T08:01:12.467" v="6749" actId="1038"/>
          <ac:picMkLst>
            <pc:docMk/>
            <pc:sldMk cId="38700774" sldId="324"/>
            <ac:picMk id="17" creationId="{3782528A-CD73-480A-A3E9-E32D74571853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7T07:56:52.661" v="25252" actId="14100"/>
        <pc:sldMkLst>
          <pc:docMk/>
          <pc:sldMk cId="3509436216" sldId="325"/>
        </pc:sldMkLst>
        <pc:spChg chg="mod">
          <ac:chgData name="Martin, Ian (DLSLtd,RAL,TEC)" userId="115fc887-d2f4-40cb-b8cf-b841e9c05e83" providerId="ADAL" clId="{0EC8E1F1-2F68-4315-A415-4ADCE580F8C8}" dt="2020-10-27T07:56:37.270" v="25243" actId="20577"/>
          <ac:spMkLst>
            <pc:docMk/>
            <pc:sldMk cId="3509436216" sldId="325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4T12:39:52.937" v="7486" actId="20577"/>
          <ac:spMkLst>
            <pc:docMk/>
            <pc:sldMk cId="3509436216" sldId="325"/>
            <ac:spMk id="9" creationId="{C0DC771F-4A99-4ED4-9128-DECBF34B48AD}"/>
          </ac:spMkLst>
        </pc:spChg>
        <pc:spChg chg="add del mod">
          <ac:chgData name="Martin, Ian (DLSLtd,RAL,TEC)" userId="115fc887-d2f4-40cb-b8cf-b841e9c05e83" providerId="ADAL" clId="{0EC8E1F1-2F68-4315-A415-4ADCE580F8C8}" dt="2020-10-14T12:52:33.366" v="7559" actId="478"/>
          <ac:spMkLst>
            <pc:docMk/>
            <pc:sldMk cId="3509436216" sldId="325"/>
            <ac:spMk id="10" creationId="{89AFDDF6-8801-4641-A40E-77D0DBB7F10F}"/>
          </ac:spMkLst>
        </pc:spChg>
        <pc:spChg chg="add del mod">
          <ac:chgData name="Martin, Ian (DLSLtd,RAL,TEC)" userId="115fc887-d2f4-40cb-b8cf-b841e9c05e83" providerId="ADAL" clId="{0EC8E1F1-2F68-4315-A415-4ADCE580F8C8}" dt="2020-10-14T12:53:19.275" v="7629" actId="478"/>
          <ac:spMkLst>
            <pc:docMk/>
            <pc:sldMk cId="3509436216" sldId="325"/>
            <ac:spMk id="11" creationId="{A6BDC362-EA2E-4FCC-AC47-58ED9F07478D}"/>
          </ac:spMkLst>
        </pc:spChg>
        <pc:spChg chg="add mod">
          <ac:chgData name="Martin, Ian (DLSLtd,RAL,TEC)" userId="115fc887-d2f4-40cb-b8cf-b841e9c05e83" providerId="ADAL" clId="{0EC8E1F1-2F68-4315-A415-4ADCE580F8C8}" dt="2020-10-14T12:54:25.579" v="7734" actId="1036"/>
          <ac:spMkLst>
            <pc:docMk/>
            <pc:sldMk cId="3509436216" sldId="325"/>
            <ac:spMk id="12" creationId="{A984D493-D623-4122-AF8A-0001DACB9A8F}"/>
          </ac:spMkLst>
        </pc:spChg>
        <pc:spChg chg="add mod">
          <ac:chgData name="Martin, Ian (DLSLtd,RAL,TEC)" userId="115fc887-d2f4-40cb-b8cf-b841e9c05e83" providerId="ADAL" clId="{0EC8E1F1-2F68-4315-A415-4ADCE580F8C8}" dt="2020-10-14T12:54:25.579" v="7734" actId="1036"/>
          <ac:spMkLst>
            <pc:docMk/>
            <pc:sldMk cId="3509436216" sldId="325"/>
            <ac:spMk id="13" creationId="{A92CDAA2-ABCF-4309-BF7E-9D12E39C752F}"/>
          </ac:spMkLst>
        </pc:spChg>
        <pc:spChg chg="add mod">
          <ac:chgData name="Martin, Ian (DLSLtd,RAL,TEC)" userId="115fc887-d2f4-40cb-b8cf-b841e9c05e83" providerId="ADAL" clId="{0EC8E1F1-2F68-4315-A415-4ADCE580F8C8}" dt="2020-10-14T12:54:25.579" v="7734" actId="1036"/>
          <ac:spMkLst>
            <pc:docMk/>
            <pc:sldMk cId="3509436216" sldId="325"/>
            <ac:spMk id="14" creationId="{22830D2D-C19E-47D3-98FE-9A10320F2245}"/>
          </ac:spMkLst>
        </pc:spChg>
        <pc:spChg chg="add mod">
          <ac:chgData name="Martin, Ian (DLSLtd,RAL,TEC)" userId="115fc887-d2f4-40cb-b8cf-b841e9c05e83" providerId="ADAL" clId="{0EC8E1F1-2F68-4315-A415-4ADCE580F8C8}" dt="2020-10-14T12:54:25.579" v="7734" actId="1036"/>
          <ac:spMkLst>
            <pc:docMk/>
            <pc:sldMk cId="3509436216" sldId="325"/>
            <ac:spMk id="15" creationId="{E1E4C1D3-2EB1-454B-AC29-8731C3D26E89}"/>
          </ac:spMkLst>
        </pc:spChg>
        <pc:spChg chg="add mod">
          <ac:chgData name="Martin, Ian (DLSLtd,RAL,TEC)" userId="115fc887-d2f4-40cb-b8cf-b841e9c05e83" providerId="ADAL" clId="{0EC8E1F1-2F68-4315-A415-4ADCE580F8C8}" dt="2020-10-27T07:56:52.661" v="25252" actId="14100"/>
          <ac:spMkLst>
            <pc:docMk/>
            <pc:sldMk cId="3509436216" sldId="325"/>
            <ac:spMk id="16" creationId="{3FA2F165-13D2-4052-8A2D-6B9DD3C76F68}"/>
          </ac:spMkLst>
        </pc:spChg>
        <pc:spChg chg="add mod">
          <ac:chgData name="Martin, Ian (DLSLtd,RAL,TEC)" userId="115fc887-d2f4-40cb-b8cf-b841e9c05e83" providerId="ADAL" clId="{0EC8E1F1-2F68-4315-A415-4ADCE580F8C8}" dt="2020-10-20T09:13:16.146" v="18873" actId="1038"/>
          <ac:spMkLst>
            <pc:docMk/>
            <pc:sldMk cId="3509436216" sldId="325"/>
            <ac:spMk id="31" creationId="{04295C48-A2F3-4EDE-BB3B-5FD1057F1F49}"/>
          </ac:spMkLst>
        </pc:spChg>
        <pc:spChg chg="add mod">
          <ac:chgData name="Martin, Ian (DLSLtd,RAL,TEC)" userId="115fc887-d2f4-40cb-b8cf-b841e9c05e83" providerId="ADAL" clId="{0EC8E1F1-2F68-4315-A415-4ADCE580F8C8}" dt="2020-10-20T09:13:25.619" v="18924" actId="1038"/>
          <ac:spMkLst>
            <pc:docMk/>
            <pc:sldMk cId="3509436216" sldId="325"/>
            <ac:spMk id="32" creationId="{5488436E-63E5-4E62-9E1F-1CC78A7978DC}"/>
          </ac:spMkLst>
        </pc:spChg>
        <pc:spChg chg="add mod">
          <ac:chgData name="Martin, Ian (DLSLtd,RAL,TEC)" userId="115fc887-d2f4-40cb-b8cf-b841e9c05e83" providerId="ADAL" clId="{0EC8E1F1-2F68-4315-A415-4ADCE580F8C8}" dt="2020-10-20T09:13:38.065" v="18984" actId="1038"/>
          <ac:spMkLst>
            <pc:docMk/>
            <pc:sldMk cId="3509436216" sldId="325"/>
            <ac:spMk id="33" creationId="{FD2C9D20-4F60-4463-8CC6-BB6BDACD5877}"/>
          </ac:spMkLst>
        </pc:spChg>
        <pc:spChg chg="add mod">
          <ac:chgData name="Martin, Ian (DLSLtd,RAL,TEC)" userId="115fc887-d2f4-40cb-b8cf-b841e9c05e83" providerId="ADAL" clId="{0EC8E1F1-2F68-4315-A415-4ADCE580F8C8}" dt="2020-10-20T09:13:47.622" v="19074" actId="1037"/>
          <ac:spMkLst>
            <pc:docMk/>
            <pc:sldMk cId="3509436216" sldId="325"/>
            <ac:spMk id="34" creationId="{6AE48CB3-C832-4CB4-AE47-492E500A9AE1}"/>
          </ac:spMkLst>
        </pc:spChg>
        <pc:spChg chg="add del">
          <ac:chgData name="Martin, Ian (DLSLtd,RAL,TEC)" userId="115fc887-d2f4-40cb-b8cf-b841e9c05e83" providerId="ADAL" clId="{0EC8E1F1-2F68-4315-A415-4ADCE580F8C8}" dt="2020-10-20T09:14:06.035" v="19077"/>
          <ac:spMkLst>
            <pc:docMk/>
            <pc:sldMk cId="3509436216" sldId="325"/>
            <ac:spMk id="35" creationId="{29885AD5-3549-4922-B94F-BB053206F1DF}"/>
          </ac:spMkLst>
        </pc:spChg>
        <pc:picChg chg="add del mod">
          <ac:chgData name="Martin, Ian (DLSLtd,RAL,TEC)" userId="115fc887-d2f4-40cb-b8cf-b841e9c05e83" providerId="ADAL" clId="{0EC8E1F1-2F68-4315-A415-4ADCE580F8C8}" dt="2020-10-20T09:05:32.925" v="18336" actId="478"/>
          <ac:picMkLst>
            <pc:docMk/>
            <pc:sldMk cId="3509436216" sldId="325"/>
            <ac:picMk id="4" creationId="{49523764-ED06-4FFE-871E-34DB967BD000}"/>
          </ac:picMkLst>
        </pc:picChg>
        <pc:picChg chg="add del mod">
          <ac:chgData name="Martin, Ian (DLSLtd,RAL,TEC)" userId="115fc887-d2f4-40cb-b8cf-b841e9c05e83" providerId="ADAL" clId="{0EC8E1F1-2F68-4315-A415-4ADCE580F8C8}" dt="2020-10-14T11:11:37.517" v="7447" actId="478"/>
          <ac:picMkLst>
            <pc:docMk/>
            <pc:sldMk cId="3509436216" sldId="325"/>
            <ac:picMk id="4" creationId="{FB2598A5-8BCB-421E-B485-F35F1C63DFF6}"/>
          </ac:picMkLst>
        </pc:picChg>
        <pc:picChg chg="add del mod">
          <ac:chgData name="Martin, Ian (DLSLtd,RAL,TEC)" userId="115fc887-d2f4-40cb-b8cf-b841e9c05e83" providerId="ADAL" clId="{0EC8E1F1-2F68-4315-A415-4ADCE580F8C8}" dt="2020-10-20T09:04:48.331" v="18330" actId="478"/>
          <ac:picMkLst>
            <pc:docMk/>
            <pc:sldMk cId="3509436216" sldId="325"/>
            <ac:picMk id="6" creationId="{12BC17FA-A839-4346-B214-0E6B87D6BF06}"/>
          </ac:picMkLst>
        </pc:picChg>
        <pc:picChg chg="add mod">
          <ac:chgData name="Martin, Ian (DLSLtd,RAL,TEC)" userId="115fc887-d2f4-40cb-b8cf-b841e9c05e83" providerId="ADAL" clId="{0EC8E1F1-2F68-4315-A415-4ADCE580F8C8}" dt="2020-10-14T12:52:07.617" v="7557" actId="1076"/>
          <ac:picMkLst>
            <pc:docMk/>
            <pc:sldMk cId="3509436216" sldId="325"/>
            <ac:picMk id="7" creationId="{20DDDC72-0C82-4D0E-AC3C-E090333925B4}"/>
          </ac:picMkLst>
        </pc:picChg>
        <pc:picChg chg="add del mod">
          <ac:chgData name="Martin, Ian (DLSLtd,RAL,TEC)" userId="115fc887-d2f4-40cb-b8cf-b841e9c05e83" providerId="ADAL" clId="{0EC8E1F1-2F68-4315-A415-4ADCE580F8C8}" dt="2020-10-20T09:08:07.096" v="18377" actId="478"/>
          <ac:picMkLst>
            <pc:docMk/>
            <pc:sldMk cId="3509436216" sldId="325"/>
            <ac:picMk id="11" creationId="{E20C3B57-C56A-4083-AB4A-FD8D94818654}"/>
          </ac:picMkLst>
        </pc:picChg>
        <pc:picChg chg="add mod">
          <ac:chgData name="Martin, Ian (DLSLtd,RAL,TEC)" userId="115fc887-d2f4-40cb-b8cf-b841e9c05e83" providerId="ADAL" clId="{0EC8E1F1-2F68-4315-A415-4ADCE580F8C8}" dt="2020-10-20T09:08:58.809" v="18396" actId="1036"/>
          <ac:picMkLst>
            <pc:docMk/>
            <pc:sldMk cId="3509436216" sldId="325"/>
            <ac:picMk id="18" creationId="{18C8605E-A54A-4D54-817C-A38297714DFB}"/>
          </ac:picMkLst>
        </pc:picChg>
        <pc:cxnChg chg="add mod">
          <ac:chgData name="Martin, Ian (DLSLtd,RAL,TEC)" userId="115fc887-d2f4-40cb-b8cf-b841e9c05e83" providerId="ADAL" clId="{0EC8E1F1-2F68-4315-A415-4ADCE580F8C8}" dt="2020-10-20T09:09:37.443" v="18403" actId="1035"/>
          <ac:cxnSpMkLst>
            <pc:docMk/>
            <pc:sldMk cId="3509436216" sldId="325"/>
            <ac:cxnSpMk id="20" creationId="{74D8E7F8-A427-417A-9E4B-8C6279A9797D}"/>
          </ac:cxnSpMkLst>
        </pc:cxnChg>
        <pc:cxnChg chg="add mod">
          <ac:chgData name="Martin, Ian (DLSLtd,RAL,TEC)" userId="115fc887-d2f4-40cb-b8cf-b841e9c05e83" providerId="ADAL" clId="{0EC8E1F1-2F68-4315-A415-4ADCE580F8C8}" dt="2020-10-20T09:09:46.699" v="18446" actId="1037"/>
          <ac:cxnSpMkLst>
            <pc:docMk/>
            <pc:sldMk cId="3509436216" sldId="325"/>
            <ac:cxnSpMk id="21" creationId="{A9CCCB9B-8BD0-4C2B-9C78-11958B75D97C}"/>
          </ac:cxnSpMkLst>
        </pc:cxnChg>
        <pc:cxnChg chg="add mod">
          <ac:chgData name="Martin, Ian (DLSLtd,RAL,TEC)" userId="115fc887-d2f4-40cb-b8cf-b841e9c05e83" providerId="ADAL" clId="{0EC8E1F1-2F68-4315-A415-4ADCE580F8C8}" dt="2020-10-20T09:09:56.567" v="18511" actId="1038"/>
          <ac:cxnSpMkLst>
            <pc:docMk/>
            <pc:sldMk cId="3509436216" sldId="325"/>
            <ac:cxnSpMk id="22" creationId="{3E59601D-550F-4C3C-AE92-F0A8E8024930}"/>
          </ac:cxnSpMkLst>
        </pc:cxnChg>
        <pc:cxnChg chg="add mod">
          <ac:chgData name="Martin, Ian (DLSLtd,RAL,TEC)" userId="115fc887-d2f4-40cb-b8cf-b841e9c05e83" providerId="ADAL" clId="{0EC8E1F1-2F68-4315-A415-4ADCE580F8C8}" dt="2020-10-20T09:10:11.140" v="18605" actId="1037"/>
          <ac:cxnSpMkLst>
            <pc:docMk/>
            <pc:sldMk cId="3509436216" sldId="325"/>
            <ac:cxnSpMk id="23" creationId="{0D9127E0-D38A-4D06-928B-0A0CE214ED64}"/>
          </ac:cxnSpMkLst>
        </pc:cxnChg>
        <pc:cxnChg chg="add mod">
          <ac:chgData name="Martin, Ian (DLSLtd,RAL,TEC)" userId="115fc887-d2f4-40cb-b8cf-b841e9c05e83" providerId="ADAL" clId="{0EC8E1F1-2F68-4315-A415-4ADCE580F8C8}" dt="2020-10-20T09:10:18.603" v="18667" actId="1037"/>
          <ac:cxnSpMkLst>
            <pc:docMk/>
            <pc:sldMk cId="3509436216" sldId="325"/>
            <ac:cxnSpMk id="24" creationId="{9F1ED07D-ED81-4318-97CD-A3A7CC62E6F4}"/>
          </ac:cxnSpMkLst>
        </pc:cxnChg>
        <pc:cxnChg chg="add mod">
          <ac:chgData name="Martin, Ian (DLSLtd,RAL,TEC)" userId="115fc887-d2f4-40cb-b8cf-b841e9c05e83" providerId="ADAL" clId="{0EC8E1F1-2F68-4315-A415-4ADCE580F8C8}" dt="2020-10-20T09:10:37.500" v="18669" actId="692"/>
          <ac:cxnSpMkLst>
            <pc:docMk/>
            <pc:sldMk cId="3509436216" sldId="325"/>
            <ac:cxnSpMk id="26" creationId="{62D9896F-5D55-4B53-82EB-B3B5FDB36F73}"/>
          </ac:cxnSpMkLst>
        </pc:cxnChg>
        <pc:cxnChg chg="add mod">
          <ac:chgData name="Martin, Ian (DLSLtd,RAL,TEC)" userId="115fc887-d2f4-40cb-b8cf-b841e9c05e83" providerId="ADAL" clId="{0EC8E1F1-2F68-4315-A415-4ADCE580F8C8}" dt="2020-10-20T09:10:48.580" v="18714" actId="1038"/>
          <ac:cxnSpMkLst>
            <pc:docMk/>
            <pc:sldMk cId="3509436216" sldId="325"/>
            <ac:cxnSpMk id="27" creationId="{17FFC85B-B984-44D5-AA64-48A0BB7C70C3}"/>
          </ac:cxnSpMkLst>
        </pc:cxnChg>
        <pc:cxnChg chg="add mod">
          <ac:chgData name="Martin, Ian (DLSLtd,RAL,TEC)" userId="115fc887-d2f4-40cb-b8cf-b841e9c05e83" providerId="ADAL" clId="{0EC8E1F1-2F68-4315-A415-4ADCE580F8C8}" dt="2020-10-20T09:10:58.103" v="18764" actId="1037"/>
          <ac:cxnSpMkLst>
            <pc:docMk/>
            <pc:sldMk cId="3509436216" sldId="325"/>
            <ac:cxnSpMk id="28" creationId="{582E21D0-6C32-4C56-A76C-269D1A9040FA}"/>
          </ac:cxnSpMkLst>
        </pc:cxnChg>
        <pc:cxnChg chg="add mod">
          <ac:chgData name="Martin, Ian (DLSLtd,RAL,TEC)" userId="115fc887-d2f4-40cb-b8cf-b841e9c05e83" providerId="ADAL" clId="{0EC8E1F1-2F68-4315-A415-4ADCE580F8C8}" dt="2020-10-20T09:11:12.502" v="18832" actId="14100"/>
          <ac:cxnSpMkLst>
            <pc:docMk/>
            <pc:sldMk cId="3509436216" sldId="325"/>
            <ac:cxnSpMk id="29" creationId="{6CF208FC-CBDC-4F22-84B2-1E94D8255FCD}"/>
          </ac:cxnSpMkLst>
        </pc:cxnChg>
      </pc:sldChg>
      <pc:sldChg chg="addSp delSp modSp add modAnim">
        <pc:chgData name="Martin, Ian (DLSLtd,RAL,TEC)" userId="115fc887-d2f4-40cb-b8cf-b841e9c05e83" providerId="ADAL" clId="{0EC8E1F1-2F68-4315-A415-4ADCE580F8C8}" dt="2020-10-27T07:53:34.307" v="25235" actId="20577"/>
        <pc:sldMkLst>
          <pc:docMk/>
          <pc:sldMk cId="375645716" sldId="326"/>
        </pc:sldMkLst>
        <pc:spChg chg="add del">
          <ac:chgData name="Martin, Ian (DLSLtd,RAL,TEC)" userId="115fc887-d2f4-40cb-b8cf-b841e9c05e83" providerId="ADAL" clId="{0EC8E1F1-2F68-4315-A415-4ADCE580F8C8}" dt="2020-10-13T13:13:18.574" v="2315" actId="478"/>
          <ac:spMkLst>
            <pc:docMk/>
            <pc:sldMk cId="375645716" sldId="326"/>
            <ac:spMk id="7" creationId="{6BE12056-FBC3-4C03-9C6B-16F6AFEC51B2}"/>
          </ac:spMkLst>
        </pc:spChg>
        <pc:spChg chg="del mod">
          <ac:chgData name="Martin, Ian (DLSLtd,RAL,TEC)" userId="115fc887-d2f4-40cb-b8cf-b841e9c05e83" providerId="ADAL" clId="{0EC8E1F1-2F68-4315-A415-4ADCE580F8C8}" dt="2020-10-13T14:33:14.143" v="4090" actId="478"/>
          <ac:spMkLst>
            <pc:docMk/>
            <pc:sldMk cId="375645716" sldId="326"/>
            <ac:spMk id="8" creationId="{264473B7-FE33-4C10-BFAF-B5C03E2ADAF6}"/>
          </ac:spMkLst>
        </pc:spChg>
        <pc:spChg chg="add del">
          <ac:chgData name="Martin, Ian (DLSLtd,RAL,TEC)" userId="115fc887-d2f4-40cb-b8cf-b841e9c05e83" providerId="ADAL" clId="{0EC8E1F1-2F68-4315-A415-4ADCE580F8C8}" dt="2020-10-13T13:13:18.574" v="2315" actId="478"/>
          <ac:spMkLst>
            <pc:docMk/>
            <pc:sldMk cId="375645716" sldId="326"/>
            <ac:spMk id="10" creationId="{93B18970-3F8F-4CC3-8171-6D3F8FB38832}"/>
          </ac:spMkLst>
        </pc:spChg>
        <pc:spChg chg="add del">
          <ac:chgData name="Martin, Ian (DLSLtd,RAL,TEC)" userId="115fc887-d2f4-40cb-b8cf-b841e9c05e83" providerId="ADAL" clId="{0EC8E1F1-2F68-4315-A415-4ADCE580F8C8}" dt="2020-10-13T13:13:22.097" v="2316" actId="478"/>
          <ac:spMkLst>
            <pc:docMk/>
            <pc:sldMk cId="375645716" sldId="326"/>
            <ac:spMk id="11" creationId="{3D0854E2-0488-4E25-B842-E7D6CE94EB8E}"/>
          </ac:spMkLst>
        </pc:spChg>
        <pc:spChg chg="add del">
          <ac:chgData name="Martin, Ian (DLSLtd,RAL,TEC)" userId="115fc887-d2f4-40cb-b8cf-b841e9c05e83" providerId="ADAL" clId="{0EC8E1F1-2F68-4315-A415-4ADCE580F8C8}" dt="2020-10-13T14:34:54.419" v="4136" actId="478"/>
          <ac:spMkLst>
            <pc:docMk/>
            <pc:sldMk cId="375645716" sldId="326"/>
            <ac:spMk id="13" creationId="{F5AE4690-090B-4BC1-83BB-0ACC65DF3DF4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15" creationId="{527AD462-2D43-400A-8A48-4F4AC4474622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16" creationId="{54BAEB63-E90F-4135-9E37-9F359F385E3C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17" creationId="{F19B404C-0718-4FBB-8CD8-E2A00A7B583E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18" creationId="{56D0A648-CE6A-48B1-A200-4FB040B8FF9A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1" creationId="{F899730F-26E9-4417-AFCB-76AE8A0AF899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2" creationId="{D8A5B1A5-8350-45E0-BAF4-D0C95189C614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3" creationId="{AE94155F-4417-4732-92BE-28B41987DF4E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4" creationId="{21FD2E73-933B-4B52-87D9-616911402DA0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5" creationId="{D2C5F8C3-0823-42D1-8DF0-6D1393F13580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6" creationId="{5CFC197E-E256-493F-8D84-96C5B852DA84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7" creationId="{E34703E1-54ED-415B-8CE7-377A8B9496C8}"/>
          </ac:spMkLst>
        </pc:spChg>
        <pc:spChg chg="add mod">
          <ac:chgData name="Martin, Ian (DLSLtd,RAL,TEC)" userId="115fc887-d2f4-40cb-b8cf-b841e9c05e83" providerId="ADAL" clId="{0EC8E1F1-2F68-4315-A415-4ADCE580F8C8}" dt="2020-10-13T14:53:34.567" v="4716" actId="1035"/>
          <ac:spMkLst>
            <pc:docMk/>
            <pc:sldMk cId="375645716" sldId="326"/>
            <ac:spMk id="28" creationId="{A2B26321-8D41-4C1B-9D67-C7A3ADC7BAF6}"/>
          </ac:spMkLst>
        </pc:spChg>
        <pc:spChg chg="add mod">
          <ac:chgData name="Martin, Ian (DLSLtd,RAL,TEC)" userId="115fc887-d2f4-40cb-b8cf-b841e9c05e83" providerId="ADAL" clId="{0EC8E1F1-2F68-4315-A415-4ADCE580F8C8}" dt="2020-10-13T14:33:51.287" v="4135" actId="1035"/>
          <ac:spMkLst>
            <pc:docMk/>
            <pc:sldMk cId="375645716" sldId="326"/>
            <ac:spMk id="35" creationId="{28914A3A-74DF-43FB-B0F8-1FB5FD3D5DA7}"/>
          </ac:spMkLst>
        </pc:spChg>
        <pc:spChg chg="add mod">
          <ac:chgData name="Martin, Ian (DLSLtd,RAL,TEC)" userId="115fc887-d2f4-40cb-b8cf-b841e9c05e83" providerId="ADAL" clId="{0EC8E1F1-2F68-4315-A415-4ADCE580F8C8}" dt="2020-10-13T14:33:51.287" v="4135" actId="1035"/>
          <ac:spMkLst>
            <pc:docMk/>
            <pc:sldMk cId="375645716" sldId="326"/>
            <ac:spMk id="36" creationId="{51CB08EF-7CDD-4683-93A2-D19886CCE53C}"/>
          </ac:spMkLst>
        </pc:spChg>
        <pc:spChg chg="add mod">
          <ac:chgData name="Martin, Ian (DLSLtd,RAL,TEC)" userId="115fc887-d2f4-40cb-b8cf-b841e9c05e83" providerId="ADAL" clId="{0EC8E1F1-2F68-4315-A415-4ADCE580F8C8}" dt="2020-10-13T14:33:51.287" v="4135" actId="1035"/>
          <ac:spMkLst>
            <pc:docMk/>
            <pc:sldMk cId="375645716" sldId="326"/>
            <ac:spMk id="37" creationId="{6DFE3DC4-8223-47BE-869F-44E3E06EA6DB}"/>
          </ac:spMkLst>
        </pc:spChg>
        <pc:spChg chg="mod">
          <ac:chgData name="Martin, Ian (DLSLtd,RAL,TEC)" userId="115fc887-d2f4-40cb-b8cf-b841e9c05e83" providerId="ADAL" clId="{0EC8E1F1-2F68-4315-A415-4ADCE580F8C8}" dt="2020-10-13T14:36:14.033" v="4182" actId="20577"/>
          <ac:spMkLst>
            <pc:docMk/>
            <pc:sldMk cId="375645716" sldId="326"/>
            <ac:spMk id="39" creationId="{D2EB655D-03F7-44FE-8BE1-F803AE534B12}"/>
          </ac:spMkLst>
        </pc:spChg>
        <pc:spChg chg="mod">
          <ac:chgData name="Martin, Ian (DLSLtd,RAL,TEC)" userId="115fc887-d2f4-40cb-b8cf-b841e9c05e83" providerId="ADAL" clId="{0EC8E1F1-2F68-4315-A415-4ADCE580F8C8}" dt="2020-10-13T14:35:56.206" v="4173" actId="20577"/>
          <ac:spMkLst>
            <pc:docMk/>
            <pc:sldMk cId="375645716" sldId="326"/>
            <ac:spMk id="60" creationId="{6F4FE52A-B8A1-4492-BBD5-7023DD119060}"/>
          </ac:spMkLst>
        </pc:spChg>
        <pc:spChg chg="mod">
          <ac:chgData name="Martin, Ian (DLSLtd,RAL,TEC)" userId="115fc887-d2f4-40cb-b8cf-b841e9c05e83" providerId="ADAL" clId="{0EC8E1F1-2F68-4315-A415-4ADCE580F8C8}" dt="2020-10-13T14:36:10.172" v="4179" actId="20577"/>
          <ac:spMkLst>
            <pc:docMk/>
            <pc:sldMk cId="375645716" sldId="326"/>
            <ac:spMk id="61" creationId="{D122F852-FD38-4256-822B-6FBAD8723D4D}"/>
          </ac:spMkLst>
        </pc:spChg>
        <pc:spChg chg="add mod">
          <ac:chgData name="Martin, Ian (DLSLtd,RAL,TEC)" userId="115fc887-d2f4-40cb-b8cf-b841e9c05e83" providerId="ADAL" clId="{0EC8E1F1-2F68-4315-A415-4ADCE580F8C8}" dt="2020-10-27T07:53:34.307" v="25235" actId="20577"/>
          <ac:spMkLst>
            <pc:docMk/>
            <pc:sldMk cId="375645716" sldId="326"/>
            <ac:spMk id="67" creationId="{1D7105B9-0E50-421B-8A0B-22A2DDAB2CDF}"/>
          </ac:spMkLst>
        </pc:spChg>
        <pc:grpChg chg="add mod">
          <ac:chgData name="Martin, Ian (DLSLtd,RAL,TEC)" userId="115fc887-d2f4-40cb-b8cf-b841e9c05e83" providerId="ADAL" clId="{0EC8E1F1-2F68-4315-A415-4ADCE580F8C8}" dt="2020-10-13T14:33:51.287" v="4135" actId="1035"/>
          <ac:grpSpMkLst>
            <pc:docMk/>
            <pc:sldMk cId="375645716" sldId="326"/>
            <ac:grpSpMk id="32" creationId="{F4AF56F8-277F-4ABD-AD97-6DB636F017F3}"/>
          </ac:grpSpMkLst>
        </pc:grpChg>
        <pc:grpChg chg="add mod">
          <ac:chgData name="Martin, Ian (DLSLtd,RAL,TEC)" userId="115fc887-d2f4-40cb-b8cf-b841e9c05e83" providerId="ADAL" clId="{0EC8E1F1-2F68-4315-A415-4ADCE580F8C8}" dt="2020-10-13T14:53:34.567" v="4716" actId="1035"/>
          <ac:grpSpMkLst>
            <pc:docMk/>
            <pc:sldMk cId="375645716" sldId="326"/>
            <ac:grpSpMk id="38" creationId="{008AA4F1-CE4D-45F2-8E2B-1EEA977723EF}"/>
          </ac:grpSpMkLst>
        </pc:grpChg>
        <pc:graphicFrameChg chg="add del modGraphic">
          <ac:chgData name="Martin, Ian (DLSLtd,RAL,TEC)" userId="115fc887-d2f4-40cb-b8cf-b841e9c05e83" providerId="ADAL" clId="{0EC8E1F1-2F68-4315-A415-4ADCE580F8C8}" dt="2020-10-13T13:13:18.574" v="2315" actId="478"/>
          <ac:graphicFrameMkLst>
            <pc:docMk/>
            <pc:sldMk cId="375645716" sldId="326"/>
            <ac:graphicFrameMk id="12" creationId="{D2D65D2E-BBCD-4893-AC63-D5CBE99C3288}"/>
          </ac:graphicFrameMkLst>
        </pc:graphicFrameChg>
        <pc:picChg chg="add del">
          <ac:chgData name="Martin, Ian (DLSLtd,RAL,TEC)" userId="115fc887-d2f4-40cb-b8cf-b841e9c05e83" providerId="ADAL" clId="{0EC8E1F1-2F68-4315-A415-4ADCE580F8C8}" dt="2020-10-13T13:13:07.130" v="2314" actId="478"/>
          <ac:picMkLst>
            <pc:docMk/>
            <pc:sldMk cId="375645716" sldId="326"/>
            <ac:picMk id="6" creationId="{643241DC-DB5D-4E15-971C-9933AF09F8CC}"/>
          </ac:picMkLst>
        </pc:pic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14" creationId="{8C3C2B30-9CF2-47BC-972D-86EA135C8CE7}"/>
          </ac:cxnSpMkLst>
        </pc:cxn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19" creationId="{3BA1BCA4-02DB-4DA5-A2FF-EDB18A7801AA}"/>
          </ac:cxnSpMkLst>
        </pc:cxn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20" creationId="{1FAA4A0B-2E8A-4767-BB5F-D2369D35DAA6}"/>
          </ac:cxnSpMkLst>
        </pc:cxn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29" creationId="{D5CAB531-AF87-4275-B2E2-12D27F48F164}"/>
          </ac:cxnSpMkLst>
        </pc:cxn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30" creationId="{6B26B01D-1183-4F41-BC0A-5B86B671C450}"/>
          </ac:cxnSpMkLst>
        </pc:cxnChg>
        <pc:cxnChg chg="add mod">
          <ac:chgData name="Martin, Ian (DLSLtd,RAL,TEC)" userId="115fc887-d2f4-40cb-b8cf-b841e9c05e83" providerId="ADAL" clId="{0EC8E1F1-2F68-4315-A415-4ADCE580F8C8}" dt="2020-10-13T14:53:34.567" v="4716" actId="1035"/>
          <ac:cxnSpMkLst>
            <pc:docMk/>
            <pc:sldMk cId="375645716" sldId="326"/>
            <ac:cxnSpMk id="31" creationId="{5AED9D70-2094-4E7E-9039-DC107CEF8E7C}"/>
          </ac:cxnSpMkLst>
        </pc:cxnChg>
      </pc:sldChg>
      <pc:sldChg chg="delSp modSp add ord">
        <pc:chgData name="Martin, Ian (DLSLtd,RAL,TEC)" userId="115fc887-d2f4-40cb-b8cf-b841e9c05e83" providerId="ADAL" clId="{0EC8E1F1-2F68-4315-A415-4ADCE580F8C8}" dt="2020-10-13T14:43:25.993" v="4417"/>
        <pc:sldMkLst>
          <pc:docMk/>
          <pc:sldMk cId="925461961" sldId="327"/>
        </pc:sldMkLst>
        <pc:spChg chg="mod">
          <ac:chgData name="Martin, Ian (DLSLtd,RAL,TEC)" userId="115fc887-d2f4-40cb-b8cf-b841e9c05e83" providerId="ADAL" clId="{0EC8E1F1-2F68-4315-A415-4ADCE580F8C8}" dt="2020-10-13T13:20:07.216" v="2520" actId="20577"/>
          <ac:spMkLst>
            <pc:docMk/>
            <pc:sldMk cId="925461961" sldId="327"/>
            <ac:spMk id="7" creationId="{6BE12056-FBC3-4C03-9C6B-16F6AFEC51B2}"/>
          </ac:spMkLst>
        </pc:spChg>
        <pc:spChg chg="del">
          <ac:chgData name="Martin, Ian (DLSLtd,RAL,TEC)" userId="115fc887-d2f4-40cb-b8cf-b841e9c05e83" providerId="ADAL" clId="{0EC8E1F1-2F68-4315-A415-4ADCE580F8C8}" dt="2020-10-13T13:13:30.369" v="2317" actId="478"/>
          <ac:spMkLst>
            <pc:docMk/>
            <pc:sldMk cId="925461961" sldId="327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3T13:14:34.207" v="2362" actId="20577"/>
          <ac:spMkLst>
            <pc:docMk/>
            <pc:sldMk cId="925461961" sldId="327"/>
            <ac:spMk id="9" creationId="{C0DC771F-4A99-4ED4-9128-DECBF34B48AD}"/>
          </ac:spMkLst>
        </pc:spChg>
        <pc:spChg chg="mod">
          <ac:chgData name="Martin, Ian (DLSLtd,RAL,TEC)" userId="115fc887-d2f4-40cb-b8cf-b841e9c05e83" providerId="ADAL" clId="{0EC8E1F1-2F68-4315-A415-4ADCE580F8C8}" dt="2020-10-13T13:21:06.084" v="2521" actId="20577"/>
          <ac:spMkLst>
            <pc:docMk/>
            <pc:sldMk cId="925461961" sldId="327"/>
            <ac:spMk id="10" creationId="{93B18970-3F8F-4CC3-8171-6D3F8FB38832}"/>
          </ac:spMkLst>
        </pc:spChg>
        <pc:spChg chg="mod">
          <ac:chgData name="Martin, Ian (DLSLtd,RAL,TEC)" userId="115fc887-d2f4-40cb-b8cf-b841e9c05e83" providerId="ADAL" clId="{0EC8E1F1-2F68-4315-A415-4ADCE580F8C8}" dt="2020-10-13T13:15:23.885" v="2488" actId="1037"/>
          <ac:spMkLst>
            <pc:docMk/>
            <pc:sldMk cId="925461961" sldId="327"/>
            <ac:spMk id="11" creationId="{3D0854E2-0488-4E25-B842-E7D6CE94EB8E}"/>
          </ac:spMkLst>
        </pc:spChg>
        <pc:graphicFrameChg chg="mod modGraphic">
          <ac:chgData name="Martin, Ian (DLSLtd,RAL,TEC)" userId="115fc887-d2f4-40cb-b8cf-b841e9c05e83" providerId="ADAL" clId="{0EC8E1F1-2F68-4315-A415-4ADCE580F8C8}" dt="2020-10-13T13:19:49.644" v="2518" actId="20577"/>
          <ac:graphicFrameMkLst>
            <pc:docMk/>
            <pc:sldMk cId="925461961" sldId="327"/>
            <ac:graphicFrameMk id="12" creationId="{D2D65D2E-BBCD-4893-AC63-D5CBE99C3288}"/>
          </ac:graphicFrameMkLst>
        </pc:graphicFrameChg>
        <pc:picChg chg="mod">
          <ac:chgData name="Martin, Ian (DLSLtd,RAL,TEC)" userId="115fc887-d2f4-40cb-b8cf-b841e9c05e83" providerId="ADAL" clId="{0EC8E1F1-2F68-4315-A415-4ADCE580F8C8}" dt="2020-10-13T13:14:54.037" v="2395" actId="1038"/>
          <ac:picMkLst>
            <pc:docMk/>
            <pc:sldMk cId="925461961" sldId="327"/>
            <ac:picMk id="6" creationId="{643241DC-DB5D-4E15-971C-9933AF09F8CC}"/>
          </ac:picMkLst>
        </pc:picChg>
      </pc:sldChg>
      <pc:sldChg chg="add del">
        <pc:chgData name="Martin, Ian (DLSLtd,RAL,TEC)" userId="115fc887-d2f4-40cb-b8cf-b841e9c05e83" providerId="ADAL" clId="{0EC8E1F1-2F68-4315-A415-4ADCE580F8C8}" dt="2020-10-13T15:57:53.306" v="5980" actId="2696"/>
        <pc:sldMkLst>
          <pc:docMk/>
          <pc:sldMk cId="763724370" sldId="328"/>
        </pc:sldMkLst>
      </pc:sldChg>
      <pc:sldChg chg="addSp delSp modSp add">
        <pc:chgData name="Martin, Ian (DLSLtd,RAL,TEC)" userId="115fc887-d2f4-40cb-b8cf-b841e9c05e83" providerId="ADAL" clId="{0EC8E1F1-2F68-4315-A415-4ADCE580F8C8}" dt="2020-10-14T08:08:30.495" v="6868" actId="20577"/>
        <pc:sldMkLst>
          <pc:docMk/>
          <pc:sldMk cId="226847830" sldId="329"/>
        </pc:sldMkLst>
        <pc:spChg chg="del mod">
          <ac:chgData name="Martin, Ian (DLSLtd,RAL,TEC)" userId="115fc887-d2f4-40cb-b8cf-b841e9c05e83" providerId="ADAL" clId="{0EC8E1F1-2F68-4315-A415-4ADCE580F8C8}" dt="2020-10-13T15:55:59.544" v="5970" actId="478"/>
          <ac:spMkLst>
            <pc:docMk/>
            <pc:sldMk cId="226847830" sldId="329"/>
            <ac:spMk id="7" creationId="{ACA1BD35-1EF7-44BF-8149-22D6A85DE965}"/>
          </ac:spMkLst>
        </pc:spChg>
        <pc:spChg chg="mod">
          <ac:chgData name="Martin, Ian (DLSLtd,RAL,TEC)" userId="115fc887-d2f4-40cb-b8cf-b841e9c05e83" providerId="ADAL" clId="{0EC8E1F1-2F68-4315-A415-4ADCE580F8C8}" dt="2020-10-14T08:08:30.495" v="6868" actId="20577"/>
          <ac:spMkLst>
            <pc:docMk/>
            <pc:sldMk cId="226847830" sldId="329"/>
            <ac:spMk id="9" creationId="{C0DC771F-4A99-4ED4-9128-DECBF34B48AD}"/>
          </ac:spMkLst>
        </pc:spChg>
        <pc:spChg chg="del mod">
          <ac:chgData name="Martin, Ian (DLSLtd,RAL,TEC)" userId="115fc887-d2f4-40cb-b8cf-b841e9c05e83" providerId="ADAL" clId="{0EC8E1F1-2F68-4315-A415-4ADCE580F8C8}" dt="2020-10-13T15:50:13.348" v="5798" actId="478"/>
          <ac:spMkLst>
            <pc:docMk/>
            <pc:sldMk cId="226847830" sldId="329"/>
            <ac:spMk id="10" creationId="{358B86AB-0011-4369-B35B-276479FDC212}"/>
          </ac:spMkLst>
        </pc:spChg>
        <pc:spChg chg="mod">
          <ac:chgData name="Martin, Ian (DLSLtd,RAL,TEC)" userId="115fc887-d2f4-40cb-b8cf-b841e9c05e83" providerId="ADAL" clId="{0EC8E1F1-2F68-4315-A415-4ADCE580F8C8}" dt="2020-10-13T16:50:11.481" v="6409" actId="20577"/>
          <ac:spMkLst>
            <pc:docMk/>
            <pc:sldMk cId="226847830" sldId="329"/>
            <ac:spMk id="12" creationId="{12137ABE-19EA-4789-8492-61C87AB46F38}"/>
          </ac:spMkLst>
        </pc:spChg>
        <pc:spChg chg="add mod">
          <ac:chgData name="Martin, Ian (DLSLtd,RAL,TEC)" userId="115fc887-d2f4-40cb-b8cf-b841e9c05e83" providerId="ADAL" clId="{0EC8E1F1-2F68-4315-A415-4ADCE580F8C8}" dt="2020-10-13T15:56:26.336" v="5974" actId="1076"/>
          <ac:spMkLst>
            <pc:docMk/>
            <pc:sldMk cId="226847830" sldId="329"/>
            <ac:spMk id="24" creationId="{F4C4E84B-68E7-4607-AD35-A66DBFA0FD96}"/>
          </ac:spMkLst>
        </pc:spChg>
        <pc:spChg chg="add mod">
          <ac:chgData name="Martin, Ian (DLSLtd,RAL,TEC)" userId="115fc887-d2f4-40cb-b8cf-b841e9c05e83" providerId="ADAL" clId="{0EC8E1F1-2F68-4315-A415-4ADCE580F8C8}" dt="2020-10-13T15:56:19.923" v="5973" actId="1076"/>
          <ac:spMkLst>
            <pc:docMk/>
            <pc:sldMk cId="226847830" sldId="329"/>
            <ac:spMk id="25" creationId="{1CC68119-6A98-452D-A09A-7A9AB77D394E}"/>
          </ac:spMkLst>
        </pc:spChg>
        <pc:picChg chg="add mod">
          <ac:chgData name="Martin, Ian (DLSLtd,RAL,TEC)" userId="115fc887-d2f4-40cb-b8cf-b841e9c05e83" providerId="ADAL" clId="{0EC8E1F1-2F68-4315-A415-4ADCE580F8C8}" dt="2020-10-13T15:34:48.623" v="5221" actId="1035"/>
          <ac:picMkLst>
            <pc:docMk/>
            <pc:sldMk cId="226847830" sldId="329"/>
            <ac:picMk id="3" creationId="{74AA9AB1-8890-4690-B400-26FE0711910A}"/>
          </ac:picMkLst>
        </pc:picChg>
        <pc:picChg chg="add mod">
          <ac:chgData name="Martin, Ian (DLSLtd,RAL,TEC)" userId="115fc887-d2f4-40cb-b8cf-b841e9c05e83" providerId="ADAL" clId="{0EC8E1F1-2F68-4315-A415-4ADCE580F8C8}" dt="2020-10-13T15:34:42.625" v="5179" actId="1076"/>
          <ac:picMkLst>
            <pc:docMk/>
            <pc:sldMk cId="226847830" sldId="329"/>
            <ac:picMk id="4" creationId="{1BADAC67-0F73-41C5-B4D2-736E56AAA874}"/>
          </ac:picMkLst>
        </pc:picChg>
        <pc:cxnChg chg="add mod">
          <ac:chgData name="Martin, Ian (DLSLtd,RAL,TEC)" userId="115fc887-d2f4-40cb-b8cf-b841e9c05e83" providerId="ADAL" clId="{0EC8E1F1-2F68-4315-A415-4ADCE580F8C8}" dt="2020-10-13T15:42:16.911" v="5315" actId="14100"/>
          <ac:cxnSpMkLst>
            <pc:docMk/>
            <pc:sldMk cId="226847830" sldId="329"/>
            <ac:cxnSpMk id="8" creationId="{6CD91B4C-81FA-4214-948E-C07005DEB3C0}"/>
          </ac:cxnSpMkLst>
        </pc:cxnChg>
        <pc:cxnChg chg="add mod">
          <ac:chgData name="Martin, Ian (DLSLtd,RAL,TEC)" userId="115fc887-d2f4-40cb-b8cf-b841e9c05e83" providerId="ADAL" clId="{0EC8E1F1-2F68-4315-A415-4ADCE580F8C8}" dt="2020-10-13T15:42:16.911" v="5315" actId="14100"/>
          <ac:cxnSpMkLst>
            <pc:docMk/>
            <pc:sldMk cId="226847830" sldId="329"/>
            <ac:cxnSpMk id="13" creationId="{2F44869E-802D-4DD7-9565-FEE1FA009BF4}"/>
          </ac:cxnSpMkLst>
        </pc:cxnChg>
        <pc:cxnChg chg="add mod">
          <ac:chgData name="Martin, Ian (DLSLtd,RAL,TEC)" userId="115fc887-d2f4-40cb-b8cf-b841e9c05e83" providerId="ADAL" clId="{0EC8E1F1-2F68-4315-A415-4ADCE580F8C8}" dt="2020-10-13T15:42:00.541" v="5313" actId="1036"/>
          <ac:cxnSpMkLst>
            <pc:docMk/>
            <pc:sldMk cId="226847830" sldId="329"/>
            <ac:cxnSpMk id="14" creationId="{94C67AC9-857F-41AA-8E21-29A0A245889F}"/>
          </ac:cxnSpMkLst>
        </pc:cxnChg>
        <pc:cxnChg chg="add mod">
          <ac:chgData name="Martin, Ian (DLSLtd,RAL,TEC)" userId="115fc887-d2f4-40cb-b8cf-b841e9c05e83" providerId="ADAL" clId="{0EC8E1F1-2F68-4315-A415-4ADCE580F8C8}" dt="2020-10-13T15:42:44.692" v="5423" actId="1037"/>
          <ac:cxnSpMkLst>
            <pc:docMk/>
            <pc:sldMk cId="226847830" sldId="329"/>
            <ac:cxnSpMk id="19" creationId="{85BA3517-7D8D-40CA-AD6E-B111F1B12FB7}"/>
          </ac:cxnSpMkLst>
        </pc:cxnChg>
        <pc:cxnChg chg="add mod">
          <ac:chgData name="Martin, Ian (DLSLtd,RAL,TEC)" userId="115fc887-d2f4-40cb-b8cf-b841e9c05e83" providerId="ADAL" clId="{0EC8E1F1-2F68-4315-A415-4ADCE580F8C8}" dt="2020-10-13T15:42:36.795" v="5387" actId="1038"/>
          <ac:cxnSpMkLst>
            <pc:docMk/>
            <pc:sldMk cId="226847830" sldId="329"/>
            <ac:cxnSpMk id="20" creationId="{4B030066-203B-4191-949E-B8DB0CCA53F5}"/>
          </ac:cxnSpMkLst>
        </pc:cxnChg>
        <pc:cxnChg chg="add mod">
          <ac:chgData name="Martin, Ian (DLSLtd,RAL,TEC)" userId="115fc887-d2f4-40cb-b8cf-b841e9c05e83" providerId="ADAL" clId="{0EC8E1F1-2F68-4315-A415-4ADCE580F8C8}" dt="2020-10-13T15:42:57.875" v="5425" actId="14100"/>
          <ac:cxnSpMkLst>
            <pc:docMk/>
            <pc:sldMk cId="226847830" sldId="329"/>
            <ac:cxnSpMk id="21" creationId="{439AA396-611C-48AA-A9CB-D7C13A93246F}"/>
          </ac:cxnSpMkLst>
        </pc:cxnChg>
      </pc:sldChg>
      <pc:sldChg chg="addSp delSp modSp add">
        <pc:chgData name="Martin, Ian (DLSLtd,RAL,TEC)" userId="115fc887-d2f4-40cb-b8cf-b841e9c05e83" providerId="ADAL" clId="{0EC8E1F1-2F68-4315-A415-4ADCE580F8C8}" dt="2020-10-20T13:13:24.470" v="22432" actId="14100"/>
        <pc:sldMkLst>
          <pc:docMk/>
          <pc:sldMk cId="4020792778" sldId="330"/>
        </pc:sldMkLst>
        <pc:spChg chg="add del">
          <ac:chgData name="Martin, Ian (DLSLtd,RAL,TEC)" userId="115fc887-d2f4-40cb-b8cf-b841e9c05e83" providerId="ADAL" clId="{0EC8E1F1-2F68-4315-A415-4ADCE580F8C8}" dt="2020-10-16T14:56:05.249" v="15072" actId="478"/>
          <ac:spMkLst>
            <pc:docMk/>
            <pc:sldMk cId="4020792778" sldId="330"/>
            <ac:spMk id="6" creationId="{500B1A35-EC31-44DE-9337-E279D83DE733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7" creationId="{9FB2FD3F-A4C8-4F92-935F-FAD45B9EDFDE}"/>
          </ac:spMkLst>
        </pc:spChg>
        <pc:spChg chg="del mod">
          <ac:chgData name="Martin, Ian (DLSLtd,RAL,TEC)" userId="115fc887-d2f4-40cb-b8cf-b841e9c05e83" providerId="ADAL" clId="{0EC8E1F1-2F68-4315-A415-4ADCE580F8C8}" dt="2020-10-16T14:55:54.218" v="15070" actId="478"/>
          <ac:spMkLst>
            <pc:docMk/>
            <pc:sldMk cId="4020792778" sldId="330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0EC8E1F1-2F68-4315-A415-4ADCE580F8C8}" dt="2020-10-14T15:52:54.193" v="10342" actId="20577"/>
          <ac:spMkLst>
            <pc:docMk/>
            <pc:sldMk cId="4020792778" sldId="330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0" creationId="{344F5B26-273C-419B-8A5D-F8AE0B0E3F5A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2" creationId="{E63489F1-5659-40FF-BB06-1B8F7A8F271C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3" creationId="{90669E40-FF27-4317-8232-CD9103121377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4" creationId="{29CACF26-7A3C-4BFC-B84F-B267BA92AB35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5" creationId="{0EEB9FD6-19CC-483F-8B14-34328CCA92F0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6" creationId="{049EAE73-8E6B-4B1C-9B41-0F64DA9A58AA}"/>
          </ac:spMkLst>
        </pc:spChg>
        <pc:spChg chg="add mod">
          <ac:chgData name="Martin, Ian (DLSLtd,RAL,TEC)" userId="115fc887-d2f4-40cb-b8cf-b841e9c05e83" providerId="ADAL" clId="{0EC8E1F1-2F68-4315-A415-4ADCE580F8C8}" dt="2020-10-20T13:13:24.470" v="22432" actId="14100"/>
          <ac:spMkLst>
            <pc:docMk/>
            <pc:sldMk cId="4020792778" sldId="330"/>
            <ac:spMk id="17" creationId="{0C6293CE-E87C-4DA0-B4E0-B6D840E3459D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18" creationId="{3CDE94B6-212B-4AD8-8178-A3A4142DC3BE}"/>
          </ac:spMkLst>
        </pc:spChg>
        <pc:spChg chg="add mod">
          <ac:chgData name="Martin, Ian (DLSLtd,RAL,TEC)" userId="115fc887-d2f4-40cb-b8cf-b841e9c05e83" providerId="ADAL" clId="{0EC8E1F1-2F68-4315-A415-4ADCE580F8C8}" dt="2020-10-16T15:26:48.574" v="15718" actId="20577"/>
          <ac:spMkLst>
            <pc:docMk/>
            <pc:sldMk cId="4020792778" sldId="330"/>
            <ac:spMk id="19" creationId="{E9A9527A-9CE9-4D26-93B4-202E17330D52}"/>
          </ac:spMkLst>
        </pc:spChg>
        <pc:spChg chg="add mod">
          <ac:chgData name="Martin, Ian (DLSLtd,RAL,TEC)" userId="115fc887-d2f4-40cb-b8cf-b841e9c05e83" providerId="ADAL" clId="{0EC8E1F1-2F68-4315-A415-4ADCE580F8C8}" dt="2020-10-16T15:00:19.224" v="15358" actId="1038"/>
          <ac:spMkLst>
            <pc:docMk/>
            <pc:sldMk cId="4020792778" sldId="330"/>
            <ac:spMk id="22" creationId="{09D3F09D-6706-47B6-872F-D8BFE0B6B230}"/>
          </ac:spMkLst>
        </pc:spChg>
        <pc:spChg chg="add mod">
          <ac:chgData name="Martin, Ian (DLSLtd,RAL,TEC)" userId="115fc887-d2f4-40cb-b8cf-b841e9c05e83" providerId="ADAL" clId="{0EC8E1F1-2F68-4315-A415-4ADCE580F8C8}" dt="2020-10-16T15:29:23.744" v="15737" actId="1036"/>
          <ac:spMkLst>
            <pc:docMk/>
            <pc:sldMk cId="4020792778" sldId="330"/>
            <ac:spMk id="25" creationId="{E71E1B78-5277-408D-BDB4-E4BAB0DF200C}"/>
          </ac:spMkLst>
        </pc:spChg>
        <pc:picChg chg="add mod">
          <ac:chgData name="Martin, Ian (DLSLtd,RAL,TEC)" userId="115fc887-d2f4-40cb-b8cf-b841e9c05e83" providerId="ADAL" clId="{0EC8E1F1-2F68-4315-A415-4ADCE580F8C8}" dt="2020-10-16T15:00:19.224" v="15358" actId="1038"/>
          <ac:picMkLst>
            <pc:docMk/>
            <pc:sldMk cId="4020792778" sldId="330"/>
            <ac:picMk id="11" creationId="{4ACFA225-3005-4A93-B046-A87810458484}"/>
          </ac:picMkLst>
        </pc:picChg>
        <pc:cxnChg chg="add mod">
          <ac:chgData name="Martin, Ian (DLSLtd,RAL,TEC)" userId="115fc887-d2f4-40cb-b8cf-b841e9c05e83" providerId="ADAL" clId="{0EC8E1F1-2F68-4315-A415-4ADCE580F8C8}" dt="2020-10-20T13:13:24.470" v="22432" actId="14100"/>
          <ac:cxnSpMkLst>
            <pc:docMk/>
            <pc:sldMk cId="4020792778" sldId="330"/>
            <ac:cxnSpMk id="20" creationId="{3C3C8B1E-E967-4823-8D8F-71EA178CAE2D}"/>
          </ac:cxnSpMkLst>
        </pc:cxnChg>
        <pc:cxnChg chg="add mod">
          <ac:chgData name="Martin, Ian (DLSLtd,RAL,TEC)" userId="115fc887-d2f4-40cb-b8cf-b841e9c05e83" providerId="ADAL" clId="{0EC8E1F1-2F68-4315-A415-4ADCE580F8C8}" dt="2020-10-16T15:00:19.224" v="15358" actId="1038"/>
          <ac:cxnSpMkLst>
            <pc:docMk/>
            <pc:sldMk cId="4020792778" sldId="330"/>
            <ac:cxnSpMk id="21" creationId="{E04398A7-D1A6-4234-B6D3-6644B795493F}"/>
          </ac:cxnSpMkLst>
        </pc:cxnChg>
        <pc:cxnChg chg="add mod">
          <ac:chgData name="Martin, Ian (DLSLtd,RAL,TEC)" userId="115fc887-d2f4-40cb-b8cf-b841e9c05e83" providerId="ADAL" clId="{0EC8E1F1-2F68-4315-A415-4ADCE580F8C8}" dt="2020-10-16T15:00:19.224" v="15358" actId="1038"/>
          <ac:cxnSpMkLst>
            <pc:docMk/>
            <pc:sldMk cId="4020792778" sldId="330"/>
            <ac:cxnSpMk id="23" creationId="{879E6B0E-223C-459E-BDAE-B64CE8E52E82}"/>
          </ac:cxnSpMkLst>
        </pc:cxnChg>
        <pc:cxnChg chg="add mod">
          <ac:chgData name="Martin, Ian (DLSLtd,RAL,TEC)" userId="115fc887-d2f4-40cb-b8cf-b841e9c05e83" providerId="ADAL" clId="{0EC8E1F1-2F68-4315-A415-4ADCE580F8C8}" dt="2020-10-16T15:00:19.224" v="15358" actId="1038"/>
          <ac:cxnSpMkLst>
            <pc:docMk/>
            <pc:sldMk cId="4020792778" sldId="330"/>
            <ac:cxnSpMk id="24" creationId="{E05AEA6E-CCFF-4933-9AF4-3C101036630F}"/>
          </ac:cxnSpMkLst>
        </pc:cxnChg>
      </pc:sldChg>
      <pc:sldChg chg="addSp delSp modSp add">
        <pc:chgData name="Martin, Ian (DLSLtd,RAL,TEC)" userId="115fc887-d2f4-40cb-b8cf-b841e9c05e83" providerId="ADAL" clId="{0EC8E1F1-2F68-4315-A415-4ADCE580F8C8}" dt="2020-10-16T09:27:46.004" v="10946" actId="20577"/>
        <pc:sldMkLst>
          <pc:docMk/>
          <pc:sldMk cId="538968614" sldId="331"/>
        </pc:sldMkLst>
        <pc:spChg chg="mod">
          <ac:chgData name="Martin, Ian (DLSLtd,RAL,TEC)" userId="115fc887-d2f4-40cb-b8cf-b841e9c05e83" providerId="ADAL" clId="{0EC8E1F1-2F68-4315-A415-4ADCE580F8C8}" dt="2020-10-16T09:27:46.004" v="10946" actId="20577"/>
          <ac:spMkLst>
            <pc:docMk/>
            <pc:sldMk cId="538968614" sldId="331"/>
            <ac:spMk id="2" creationId="{00000000-0000-0000-0000-000000000000}"/>
          </ac:spMkLst>
        </pc:spChg>
        <pc:spChg chg="del mod">
          <ac:chgData name="Martin, Ian (DLSLtd,RAL,TEC)" userId="115fc887-d2f4-40cb-b8cf-b841e9c05e83" providerId="ADAL" clId="{0EC8E1F1-2F68-4315-A415-4ADCE580F8C8}" dt="2020-10-16T09:27:32.666" v="10931" actId="478"/>
          <ac:spMkLst>
            <pc:docMk/>
            <pc:sldMk cId="538968614" sldId="331"/>
            <ac:spMk id="3" creationId="{00000000-0000-0000-0000-000000000000}"/>
          </ac:spMkLst>
        </pc:spChg>
        <pc:spChg chg="add del mod">
          <ac:chgData name="Martin, Ian (DLSLtd,RAL,TEC)" userId="115fc887-d2f4-40cb-b8cf-b841e9c05e83" providerId="ADAL" clId="{0EC8E1F1-2F68-4315-A415-4ADCE580F8C8}" dt="2020-10-16T09:27:36.513" v="10932" actId="478"/>
          <ac:spMkLst>
            <pc:docMk/>
            <pc:sldMk cId="538968614" sldId="331"/>
            <ac:spMk id="5" creationId="{135A7BDD-F142-4A45-901F-DF99DCC02BFF}"/>
          </ac:spMkLst>
        </pc:spChg>
      </pc:sldChg>
      <pc:sldChg chg="addSp delSp modSp add">
        <pc:chgData name="Martin, Ian (DLSLtd,RAL,TEC)" userId="115fc887-d2f4-40cb-b8cf-b841e9c05e83" providerId="ADAL" clId="{0EC8E1F1-2F68-4315-A415-4ADCE580F8C8}" dt="2020-10-16T15:31:09.805" v="15805" actId="14100"/>
        <pc:sldMkLst>
          <pc:docMk/>
          <pc:sldMk cId="3618633536" sldId="332"/>
        </pc:sldMkLst>
        <pc:spChg chg="add del mod">
          <ac:chgData name="Martin, Ian (DLSLtd,RAL,TEC)" userId="115fc887-d2f4-40cb-b8cf-b841e9c05e83" providerId="ADAL" clId="{0EC8E1F1-2F68-4315-A415-4ADCE580F8C8}" dt="2020-10-16T10:37:33.025" v="11053" actId="478"/>
          <ac:spMkLst>
            <pc:docMk/>
            <pc:sldMk cId="3618633536" sldId="332"/>
            <ac:spMk id="2" creationId="{632EBE15-3496-4695-80AA-4207B15A921A}"/>
          </ac:spMkLst>
        </pc:spChg>
        <pc:spChg chg="mod">
          <ac:chgData name="Martin, Ian (DLSLtd,RAL,TEC)" userId="115fc887-d2f4-40cb-b8cf-b841e9c05e83" providerId="ADAL" clId="{0EC8E1F1-2F68-4315-A415-4ADCE580F8C8}" dt="2020-10-16T10:38:16.689" v="11104" actId="20577"/>
          <ac:spMkLst>
            <pc:docMk/>
            <pc:sldMk cId="3618633536" sldId="332"/>
            <ac:spMk id="4" creationId="{00000000-0000-0000-0000-000000000000}"/>
          </ac:spMkLst>
        </pc:spChg>
        <pc:spChg chg="del">
          <ac:chgData name="Martin, Ian (DLSLtd,RAL,TEC)" userId="115fc887-d2f4-40cb-b8cf-b841e9c05e83" providerId="ADAL" clId="{0EC8E1F1-2F68-4315-A415-4ADCE580F8C8}" dt="2020-10-16T10:34:58.628" v="10949" actId="478"/>
          <ac:spMkLst>
            <pc:docMk/>
            <pc:sldMk cId="3618633536" sldId="332"/>
            <ac:spMk id="8" creationId="{3E20C7B9-4713-45CE-A6FE-1318F2250F6C}"/>
          </ac:spMkLst>
        </pc:spChg>
        <pc:spChg chg="add mod">
          <ac:chgData name="Martin, Ian (DLSLtd,RAL,TEC)" userId="115fc887-d2f4-40cb-b8cf-b841e9c05e83" providerId="ADAL" clId="{0EC8E1F1-2F68-4315-A415-4ADCE580F8C8}" dt="2020-10-16T15:23:44.545" v="15683" actId="1076"/>
          <ac:spMkLst>
            <pc:docMk/>
            <pc:sldMk cId="3618633536" sldId="332"/>
            <ac:spMk id="9" creationId="{41562B34-DE83-4C66-A74E-B90F35C5E3BC}"/>
          </ac:spMkLst>
        </pc:spChg>
        <pc:spChg chg="add del">
          <ac:chgData name="Martin, Ian (DLSLtd,RAL,TEC)" userId="115fc887-d2f4-40cb-b8cf-b841e9c05e83" providerId="ADAL" clId="{0EC8E1F1-2F68-4315-A415-4ADCE580F8C8}" dt="2020-10-16T10:35:12.663" v="10951" actId="478"/>
          <ac:spMkLst>
            <pc:docMk/>
            <pc:sldMk cId="3618633536" sldId="332"/>
            <ac:spMk id="10" creationId="{BE819900-49B2-4081-8C39-D874BC038D00}"/>
          </ac:spMkLst>
        </pc:spChg>
        <pc:spChg chg="add mod">
          <ac:chgData name="Martin, Ian (DLSLtd,RAL,TEC)" userId="115fc887-d2f4-40cb-b8cf-b841e9c05e83" providerId="ADAL" clId="{0EC8E1F1-2F68-4315-A415-4ADCE580F8C8}" dt="2020-10-16T15:24:09.886" v="15702" actId="1038"/>
          <ac:spMkLst>
            <pc:docMk/>
            <pc:sldMk cId="3618633536" sldId="332"/>
            <ac:spMk id="11" creationId="{7ECBEA1C-5F72-493C-BDDE-C4401333A64D}"/>
          </ac:spMkLst>
        </pc:spChg>
        <pc:spChg chg="add mod">
          <ac:chgData name="Martin, Ian (DLSLtd,RAL,TEC)" userId="115fc887-d2f4-40cb-b8cf-b841e9c05e83" providerId="ADAL" clId="{0EC8E1F1-2F68-4315-A415-4ADCE580F8C8}" dt="2020-10-16T15:31:09.805" v="15805" actId="14100"/>
          <ac:spMkLst>
            <pc:docMk/>
            <pc:sldMk cId="3618633536" sldId="332"/>
            <ac:spMk id="13" creationId="{A93BC254-8FF1-498A-B679-7AE94D99737C}"/>
          </ac:spMkLst>
        </pc:spChg>
        <pc:picChg chg="add mod">
          <ac:chgData name="Martin, Ian (DLSLtd,RAL,TEC)" userId="115fc887-d2f4-40cb-b8cf-b841e9c05e83" providerId="ADAL" clId="{0EC8E1F1-2F68-4315-A415-4ADCE580F8C8}" dt="2020-10-16T15:23:28.114" v="15681" actId="1076"/>
          <ac:picMkLst>
            <pc:docMk/>
            <pc:sldMk cId="3618633536" sldId="332"/>
            <ac:picMk id="7" creationId="{D29884D9-5CD8-4B59-A667-255FE186228F}"/>
          </ac:picMkLst>
        </pc:picChg>
        <pc:picChg chg="add mod">
          <ac:chgData name="Martin, Ian (DLSLtd,RAL,TEC)" userId="115fc887-d2f4-40cb-b8cf-b841e9c05e83" providerId="ADAL" clId="{0EC8E1F1-2F68-4315-A415-4ADCE580F8C8}" dt="2020-10-16T15:23:50.905" v="15684" actId="1076"/>
          <ac:picMkLst>
            <pc:docMk/>
            <pc:sldMk cId="3618633536" sldId="332"/>
            <ac:picMk id="12" creationId="{FBF78BE8-58B6-4C34-958E-35F013F2E3A6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16T15:31:20.030" v="15806"/>
        <pc:sldMkLst>
          <pc:docMk/>
          <pc:sldMk cId="2210492404" sldId="333"/>
        </pc:sldMkLst>
        <pc:spChg chg="del">
          <ac:chgData name="Martin, Ian (DLSLtd,RAL,TEC)" userId="115fc887-d2f4-40cb-b8cf-b841e9c05e83" providerId="ADAL" clId="{0EC8E1F1-2F68-4315-A415-4ADCE580F8C8}" dt="2020-10-16T10:38:29.669" v="11108" actId="478"/>
          <ac:spMkLst>
            <pc:docMk/>
            <pc:sldMk cId="2210492404" sldId="333"/>
            <ac:spMk id="9" creationId="{41562B34-DE83-4C66-A74E-B90F35C5E3BC}"/>
          </ac:spMkLst>
        </pc:spChg>
        <pc:spChg chg="del">
          <ac:chgData name="Martin, Ian (DLSLtd,RAL,TEC)" userId="115fc887-d2f4-40cb-b8cf-b841e9c05e83" providerId="ADAL" clId="{0EC8E1F1-2F68-4315-A415-4ADCE580F8C8}" dt="2020-10-16T10:38:25.720" v="11106" actId="478"/>
          <ac:spMkLst>
            <pc:docMk/>
            <pc:sldMk cId="2210492404" sldId="333"/>
            <ac:spMk id="11" creationId="{7ECBEA1C-5F72-493C-BDDE-C4401333A64D}"/>
          </ac:spMkLst>
        </pc:spChg>
        <pc:spChg chg="mod">
          <ac:chgData name="Martin, Ian (DLSLtd,RAL,TEC)" userId="115fc887-d2f4-40cb-b8cf-b841e9c05e83" providerId="ADAL" clId="{0EC8E1F1-2F68-4315-A415-4ADCE580F8C8}" dt="2020-10-16T10:43:41.090" v="11174" actId="14100"/>
          <ac:spMkLst>
            <pc:docMk/>
            <pc:sldMk cId="2210492404" sldId="333"/>
            <ac:spMk id="13" creationId="{3194F0CF-C90D-4E86-B288-FF58693E1160}"/>
          </ac:spMkLst>
        </pc:spChg>
        <pc:spChg chg="mod">
          <ac:chgData name="Martin, Ian (DLSLtd,RAL,TEC)" userId="115fc887-d2f4-40cb-b8cf-b841e9c05e83" providerId="ADAL" clId="{0EC8E1F1-2F68-4315-A415-4ADCE580F8C8}" dt="2020-10-16T10:43:36.974" v="11173" actId="14100"/>
          <ac:spMkLst>
            <pc:docMk/>
            <pc:sldMk cId="2210492404" sldId="333"/>
            <ac:spMk id="15" creationId="{3B5F1056-BABE-4EE5-A7E4-4FD362BE9E75}"/>
          </ac:spMkLst>
        </pc:spChg>
        <pc:spChg chg="mod">
          <ac:chgData name="Martin, Ian (DLSLtd,RAL,TEC)" userId="115fc887-d2f4-40cb-b8cf-b841e9c05e83" providerId="ADAL" clId="{0EC8E1F1-2F68-4315-A415-4ADCE580F8C8}" dt="2020-10-16T10:43:09.771" v="11171" actId="14100"/>
          <ac:spMkLst>
            <pc:docMk/>
            <pc:sldMk cId="2210492404" sldId="333"/>
            <ac:spMk id="20" creationId="{2A6D0D39-472F-467B-8712-523719749D6D}"/>
          </ac:spMkLst>
        </pc:spChg>
        <pc:spChg chg="mod">
          <ac:chgData name="Martin, Ian (DLSLtd,RAL,TEC)" userId="115fc887-d2f4-40cb-b8cf-b841e9c05e83" providerId="ADAL" clId="{0EC8E1F1-2F68-4315-A415-4ADCE580F8C8}" dt="2020-10-16T10:43:19.696" v="11172" actId="14100"/>
          <ac:spMkLst>
            <pc:docMk/>
            <pc:sldMk cId="2210492404" sldId="333"/>
            <ac:spMk id="21" creationId="{AA1359D8-EF24-4299-9A92-AF8C652C087D}"/>
          </ac:spMkLst>
        </pc:spChg>
        <pc:spChg chg="mod">
          <ac:chgData name="Martin, Ian (DLSLtd,RAL,TEC)" userId="115fc887-d2f4-40cb-b8cf-b841e9c05e83" providerId="ADAL" clId="{0EC8E1F1-2F68-4315-A415-4ADCE580F8C8}" dt="2020-10-16T10:45:04.475" v="11222" actId="14100"/>
          <ac:spMkLst>
            <pc:docMk/>
            <pc:sldMk cId="2210492404" sldId="333"/>
            <ac:spMk id="26" creationId="{A667B671-BB2B-4904-89FB-FA9F925B0C5D}"/>
          </ac:spMkLst>
        </pc:spChg>
        <pc:spChg chg="mod">
          <ac:chgData name="Martin, Ian (DLSLtd,RAL,TEC)" userId="115fc887-d2f4-40cb-b8cf-b841e9c05e83" providerId="ADAL" clId="{0EC8E1F1-2F68-4315-A415-4ADCE580F8C8}" dt="2020-10-16T10:45:00.096" v="11221" actId="14100"/>
          <ac:spMkLst>
            <pc:docMk/>
            <pc:sldMk cId="2210492404" sldId="333"/>
            <ac:spMk id="27" creationId="{7B258235-408E-4DFC-8679-53D04399A824}"/>
          </ac:spMkLst>
        </pc:spChg>
        <pc:spChg chg="mod">
          <ac:chgData name="Martin, Ian (DLSLtd,RAL,TEC)" userId="115fc887-d2f4-40cb-b8cf-b841e9c05e83" providerId="ADAL" clId="{0EC8E1F1-2F68-4315-A415-4ADCE580F8C8}" dt="2020-10-16T10:45:32.411" v="11226" actId="14100"/>
          <ac:spMkLst>
            <pc:docMk/>
            <pc:sldMk cId="2210492404" sldId="333"/>
            <ac:spMk id="29" creationId="{C415BF39-5332-483A-A761-7B6B2BFE7F56}"/>
          </ac:spMkLst>
        </pc:spChg>
        <pc:spChg chg="mod">
          <ac:chgData name="Martin, Ian (DLSLtd,RAL,TEC)" userId="115fc887-d2f4-40cb-b8cf-b841e9c05e83" providerId="ADAL" clId="{0EC8E1F1-2F68-4315-A415-4ADCE580F8C8}" dt="2020-10-16T10:45:16.061" v="11225" actId="12"/>
          <ac:spMkLst>
            <pc:docMk/>
            <pc:sldMk cId="2210492404" sldId="333"/>
            <ac:spMk id="31" creationId="{4CFC4BF7-9061-4BB4-8DE2-69E7E3EABB7E}"/>
          </ac:spMkLst>
        </pc:spChg>
        <pc:spChg chg="mod">
          <ac:chgData name="Martin, Ian (DLSLtd,RAL,TEC)" userId="115fc887-d2f4-40cb-b8cf-b841e9c05e83" providerId="ADAL" clId="{0EC8E1F1-2F68-4315-A415-4ADCE580F8C8}" dt="2020-10-16T10:44:19.890" v="11177" actId="14100"/>
          <ac:spMkLst>
            <pc:docMk/>
            <pc:sldMk cId="2210492404" sldId="333"/>
            <ac:spMk id="34" creationId="{5290F719-71A1-4AD7-A735-CE2E4F6AE30A}"/>
          </ac:spMkLst>
        </pc:spChg>
        <pc:spChg chg="mod">
          <ac:chgData name="Martin, Ian (DLSLtd,RAL,TEC)" userId="115fc887-d2f4-40cb-b8cf-b841e9c05e83" providerId="ADAL" clId="{0EC8E1F1-2F68-4315-A415-4ADCE580F8C8}" dt="2020-10-16T10:44:30.485" v="11180" actId="12"/>
          <ac:spMkLst>
            <pc:docMk/>
            <pc:sldMk cId="2210492404" sldId="333"/>
            <ac:spMk id="35" creationId="{653A88C6-2848-483B-9B04-D7F95728081A}"/>
          </ac:spMkLst>
        </pc:spChg>
        <pc:spChg chg="add mod">
          <ac:chgData name="Martin, Ian (DLSLtd,RAL,TEC)" userId="115fc887-d2f4-40cb-b8cf-b841e9c05e83" providerId="ADAL" clId="{0EC8E1F1-2F68-4315-A415-4ADCE580F8C8}" dt="2020-10-16T10:50:00.315" v="11666" actId="14100"/>
          <ac:spMkLst>
            <pc:docMk/>
            <pc:sldMk cId="2210492404" sldId="333"/>
            <ac:spMk id="38" creationId="{D8AE5113-9752-4F7C-ABEF-E29E25F01BCC}"/>
          </ac:spMkLst>
        </pc:spChg>
        <pc:spChg chg="add mod">
          <ac:chgData name="Martin, Ian (DLSLtd,RAL,TEC)" userId="115fc887-d2f4-40cb-b8cf-b841e9c05e83" providerId="ADAL" clId="{0EC8E1F1-2F68-4315-A415-4ADCE580F8C8}" dt="2020-10-16T10:50:06.645" v="11668" actId="12"/>
          <ac:spMkLst>
            <pc:docMk/>
            <pc:sldMk cId="2210492404" sldId="333"/>
            <ac:spMk id="39" creationId="{15191D3D-8B9D-4302-893D-F8E1FEBDB274}"/>
          </ac:spMkLst>
        </pc:spChg>
        <pc:spChg chg="add mod">
          <ac:chgData name="Martin, Ian (DLSLtd,RAL,TEC)" userId="115fc887-d2f4-40cb-b8cf-b841e9c05e83" providerId="ADAL" clId="{0EC8E1F1-2F68-4315-A415-4ADCE580F8C8}" dt="2020-10-16T10:50:34.848" v="11673" actId="14100"/>
          <ac:spMkLst>
            <pc:docMk/>
            <pc:sldMk cId="2210492404" sldId="333"/>
            <ac:spMk id="43" creationId="{F35C1471-2E1F-4BCA-B75F-C2CA7463B00D}"/>
          </ac:spMkLst>
        </pc:spChg>
        <pc:spChg chg="add mod">
          <ac:chgData name="Martin, Ian (DLSLtd,RAL,TEC)" userId="115fc887-d2f4-40cb-b8cf-b841e9c05e83" providerId="ADAL" clId="{0EC8E1F1-2F68-4315-A415-4ADCE580F8C8}" dt="2020-10-16T10:50:57.019" v="11678" actId="14100"/>
          <ac:spMkLst>
            <pc:docMk/>
            <pc:sldMk cId="2210492404" sldId="333"/>
            <ac:spMk id="45" creationId="{8D6F32FF-54AB-4880-A911-EE2B0CDBD9DC}"/>
          </ac:spMkLst>
        </pc:spChg>
        <pc:spChg chg="add mod">
          <ac:chgData name="Martin, Ian (DLSLtd,RAL,TEC)" userId="115fc887-d2f4-40cb-b8cf-b841e9c05e83" providerId="ADAL" clId="{0EC8E1F1-2F68-4315-A415-4ADCE580F8C8}" dt="2020-10-16T10:51:11.169" v="11681" actId="14100"/>
          <ac:spMkLst>
            <pc:docMk/>
            <pc:sldMk cId="2210492404" sldId="333"/>
            <ac:spMk id="47" creationId="{B75404AD-0EB9-4F2A-A371-5C7B2911C68B}"/>
          </ac:spMkLst>
        </pc:spChg>
        <pc:spChg chg="add">
          <ac:chgData name="Martin, Ian (DLSLtd,RAL,TEC)" userId="115fc887-d2f4-40cb-b8cf-b841e9c05e83" providerId="ADAL" clId="{0EC8E1F1-2F68-4315-A415-4ADCE580F8C8}" dt="2020-10-16T15:31:20.030" v="15806"/>
          <ac:spMkLst>
            <pc:docMk/>
            <pc:sldMk cId="2210492404" sldId="333"/>
            <ac:spMk id="48" creationId="{6DE14089-00AF-47D0-97DD-DC3FEC47188F}"/>
          </ac:spMkLst>
        </pc:spChg>
        <pc:grpChg chg="add del mod">
          <ac:chgData name="Martin, Ian (DLSLtd,RAL,TEC)" userId="115fc887-d2f4-40cb-b8cf-b841e9c05e83" providerId="ADAL" clId="{0EC8E1F1-2F68-4315-A415-4ADCE580F8C8}" dt="2020-10-16T10:45:51.342" v="11227" actId="478"/>
          <ac:grpSpMkLst>
            <pc:docMk/>
            <pc:sldMk cId="2210492404" sldId="333"/>
            <ac:grpSpMk id="10" creationId="{A11B4924-3705-496C-96DB-FC4178296CC4}"/>
          </ac:grpSpMkLst>
        </pc:grpChg>
        <pc:grpChg chg="add del mod">
          <ac:chgData name="Martin, Ian (DLSLtd,RAL,TEC)" userId="115fc887-d2f4-40cb-b8cf-b841e9c05e83" providerId="ADAL" clId="{0EC8E1F1-2F68-4315-A415-4ADCE580F8C8}" dt="2020-10-16T10:45:51.342" v="11227" actId="478"/>
          <ac:grpSpMkLst>
            <pc:docMk/>
            <pc:sldMk cId="2210492404" sldId="333"/>
            <ac:grpSpMk id="18" creationId="{FE625FF5-785D-4A57-ABC1-AD9F381EC5FA}"/>
          </ac:grpSpMkLst>
        </pc:grpChg>
        <pc:grpChg chg="add del mod">
          <ac:chgData name="Martin, Ian (DLSLtd,RAL,TEC)" userId="115fc887-d2f4-40cb-b8cf-b841e9c05e83" providerId="ADAL" clId="{0EC8E1F1-2F68-4315-A415-4ADCE580F8C8}" dt="2020-10-16T10:45:51.342" v="11227" actId="478"/>
          <ac:grpSpMkLst>
            <pc:docMk/>
            <pc:sldMk cId="2210492404" sldId="333"/>
            <ac:grpSpMk id="24" creationId="{1F70A019-7744-4B93-AAD1-59694A0C32D2}"/>
          </ac:grpSpMkLst>
        </pc:grpChg>
        <pc:grpChg chg="add del mod">
          <ac:chgData name="Martin, Ian (DLSLtd,RAL,TEC)" userId="115fc887-d2f4-40cb-b8cf-b841e9c05e83" providerId="ADAL" clId="{0EC8E1F1-2F68-4315-A415-4ADCE580F8C8}" dt="2020-10-16T10:45:51.342" v="11227" actId="478"/>
          <ac:grpSpMkLst>
            <pc:docMk/>
            <pc:sldMk cId="2210492404" sldId="333"/>
            <ac:grpSpMk id="28" creationId="{E89915C6-27D9-40F7-80CF-9BA3E4C9CD3F}"/>
          </ac:grpSpMkLst>
        </pc:grpChg>
        <pc:grpChg chg="add del mod">
          <ac:chgData name="Martin, Ian (DLSLtd,RAL,TEC)" userId="115fc887-d2f4-40cb-b8cf-b841e9c05e83" providerId="ADAL" clId="{0EC8E1F1-2F68-4315-A415-4ADCE580F8C8}" dt="2020-10-16T10:45:51.342" v="11227" actId="478"/>
          <ac:grpSpMkLst>
            <pc:docMk/>
            <pc:sldMk cId="2210492404" sldId="333"/>
            <ac:grpSpMk id="32" creationId="{B1A619FF-F7CC-40CB-8109-CF4DEEC53C43}"/>
          </ac:grpSpMkLst>
        </pc:grpChg>
        <pc:picChg chg="del">
          <ac:chgData name="Martin, Ian (DLSLtd,RAL,TEC)" userId="115fc887-d2f4-40cb-b8cf-b841e9c05e83" providerId="ADAL" clId="{0EC8E1F1-2F68-4315-A415-4ADCE580F8C8}" dt="2020-10-16T10:38:31.952" v="11109" actId="478"/>
          <ac:picMkLst>
            <pc:docMk/>
            <pc:sldMk cId="2210492404" sldId="333"/>
            <ac:picMk id="7" creationId="{D29884D9-5CD8-4B59-A667-255FE186228F}"/>
          </ac:picMkLst>
        </pc:picChg>
        <pc:picChg chg="del">
          <ac:chgData name="Martin, Ian (DLSLtd,RAL,TEC)" userId="115fc887-d2f4-40cb-b8cf-b841e9c05e83" providerId="ADAL" clId="{0EC8E1F1-2F68-4315-A415-4ADCE580F8C8}" dt="2020-10-16T10:38:28.051" v="11107" actId="478"/>
          <ac:picMkLst>
            <pc:docMk/>
            <pc:sldMk cId="2210492404" sldId="333"/>
            <ac:picMk id="12" creationId="{FBF78BE8-58B6-4C34-958E-35F013F2E3A6}"/>
          </ac:picMkLst>
        </pc:picChg>
        <pc:picChg chg="add mod">
          <ac:chgData name="Martin, Ian (DLSLtd,RAL,TEC)" userId="115fc887-d2f4-40cb-b8cf-b841e9c05e83" providerId="ADAL" clId="{0EC8E1F1-2F68-4315-A415-4ADCE580F8C8}" dt="2020-10-16T10:51:39.530" v="11784" actId="1038"/>
          <ac:picMkLst>
            <pc:docMk/>
            <pc:sldMk cId="2210492404" sldId="333"/>
            <ac:picMk id="36" creationId="{5E2D8DF8-9FB0-4BB5-9BDF-FA37D498A318}"/>
          </ac:picMkLst>
        </pc:picChg>
        <pc:picChg chg="add mod">
          <ac:chgData name="Martin, Ian (DLSLtd,RAL,TEC)" userId="115fc887-d2f4-40cb-b8cf-b841e9c05e83" providerId="ADAL" clId="{0EC8E1F1-2F68-4315-A415-4ADCE580F8C8}" dt="2020-10-16T10:51:39.530" v="11784" actId="1038"/>
          <ac:picMkLst>
            <pc:docMk/>
            <pc:sldMk cId="2210492404" sldId="333"/>
            <ac:picMk id="37" creationId="{560FC0FE-E60D-4658-BA7F-22A671A8AC59}"/>
          </ac:picMkLst>
        </pc:picChg>
        <pc:picChg chg="add mod">
          <ac:chgData name="Martin, Ian (DLSLtd,RAL,TEC)" userId="115fc887-d2f4-40cb-b8cf-b841e9c05e83" providerId="ADAL" clId="{0EC8E1F1-2F68-4315-A415-4ADCE580F8C8}" dt="2020-10-16T10:46:37.211" v="11403" actId="1037"/>
          <ac:picMkLst>
            <pc:docMk/>
            <pc:sldMk cId="2210492404" sldId="333"/>
            <ac:picMk id="40" creationId="{F0DBE8AB-0C85-42B7-883A-86E8A8B48411}"/>
          </ac:picMkLst>
        </pc:picChg>
        <pc:picChg chg="add mod">
          <ac:chgData name="Martin, Ian (DLSLtd,RAL,TEC)" userId="115fc887-d2f4-40cb-b8cf-b841e9c05e83" providerId="ADAL" clId="{0EC8E1F1-2F68-4315-A415-4ADCE580F8C8}" dt="2020-10-16T10:46:37.211" v="11403" actId="1037"/>
          <ac:picMkLst>
            <pc:docMk/>
            <pc:sldMk cId="2210492404" sldId="333"/>
            <ac:picMk id="41" creationId="{C1B256DE-C87C-4461-A7E4-E235380AEA2D}"/>
          </ac:picMkLst>
        </pc:picChg>
        <pc:picChg chg="add mod">
          <ac:chgData name="Martin, Ian (DLSLtd,RAL,TEC)" userId="115fc887-d2f4-40cb-b8cf-b841e9c05e83" providerId="ADAL" clId="{0EC8E1F1-2F68-4315-A415-4ADCE580F8C8}" dt="2020-10-16T10:51:33.847" v="11767" actId="1037"/>
          <ac:picMkLst>
            <pc:docMk/>
            <pc:sldMk cId="2210492404" sldId="333"/>
            <ac:picMk id="42" creationId="{489C77DC-3791-4CC7-8963-8ADBAD8628E8}"/>
          </ac:picMkLst>
        </pc:picChg>
        <pc:picChg chg="add mod">
          <ac:chgData name="Martin, Ian (DLSLtd,RAL,TEC)" userId="115fc887-d2f4-40cb-b8cf-b841e9c05e83" providerId="ADAL" clId="{0EC8E1F1-2F68-4315-A415-4ADCE580F8C8}" dt="2020-10-16T10:51:29.666" v="11748" actId="1038"/>
          <ac:picMkLst>
            <pc:docMk/>
            <pc:sldMk cId="2210492404" sldId="333"/>
            <ac:picMk id="44" creationId="{722A1F81-4EDF-4043-A6B3-F31CE9CCAF05}"/>
          </ac:picMkLst>
        </pc:picChg>
        <pc:picChg chg="add mod">
          <ac:chgData name="Martin, Ian (DLSLtd,RAL,TEC)" userId="115fc887-d2f4-40cb-b8cf-b841e9c05e83" providerId="ADAL" clId="{0EC8E1F1-2F68-4315-A415-4ADCE580F8C8}" dt="2020-10-16T10:51:26.220" v="11732" actId="1035"/>
          <ac:picMkLst>
            <pc:docMk/>
            <pc:sldMk cId="2210492404" sldId="333"/>
            <ac:picMk id="46" creationId="{3ECD170C-825D-43A4-88C4-153F0322CC69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0T07:52:13.810" v="17675" actId="20577"/>
        <pc:sldMkLst>
          <pc:docMk/>
          <pc:sldMk cId="2918533684" sldId="334"/>
        </pc:sldMkLst>
        <pc:spChg chg="add del">
          <ac:chgData name="Martin, Ian (DLSLtd,RAL,TEC)" userId="115fc887-d2f4-40cb-b8cf-b841e9c05e83" providerId="ADAL" clId="{0EC8E1F1-2F68-4315-A415-4ADCE580F8C8}" dt="2020-10-16T14:47:32.144" v="14664"/>
          <ac:spMkLst>
            <pc:docMk/>
            <pc:sldMk cId="2918533684" sldId="334"/>
            <ac:spMk id="3" creationId="{BC8B7A41-B7F9-4047-83F6-5B1E91F93ABF}"/>
          </ac:spMkLst>
        </pc:spChg>
        <pc:spChg chg="mod">
          <ac:chgData name="Martin, Ian (DLSLtd,RAL,TEC)" userId="115fc887-d2f4-40cb-b8cf-b841e9c05e83" providerId="ADAL" clId="{0EC8E1F1-2F68-4315-A415-4ADCE580F8C8}" dt="2020-10-20T07:52:13.810" v="17675" actId="20577"/>
          <ac:spMkLst>
            <pc:docMk/>
            <pc:sldMk cId="2918533684" sldId="334"/>
            <ac:spMk id="4" creationId="{00000000-0000-0000-0000-000000000000}"/>
          </ac:spMkLst>
        </pc:spChg>
        <pc:spChg chg="add del mod">
          <ac:chgData name="Martin, Ian (DLSLtd,RAL,TEC)" userId="115fc887-d2f4-40cb-b8cf-b841e9c05e83" providerId="ADAL" clId="{0EC8E1F1-2F68-4315-A415-4ADCE580F8C8}" dt="2020-10-16T14:48:04.259" v="14668"/>
          <ac:spMkLst>
            <pc:docMk/>
            <pc:sldMk cId="2918533684" sldId="334"/>
            <ac:spMk id="7" creationId="{C73C932E-3477-45C0-BCFF-879C6E6734FB}"/>
          </ac:spMkLst>
        </pc:spChg>
        <pc:spChg chg="add mod">
          <ac:chgData name="Martin, Ian (DLSLtd,RAL,TEC)" userId="115fc887-d2f4-40cb-b8cf-b841e9c05e83" providerId="ADAL" clId="{0EC8E1F1-2F68-4315-A415-4ADCE580F8C8}" dt="2020-10-16T15:33:26.370" v="16027" actId="408"/>
          <ac:spMkLst>
            <pc:docMk/>
            <pc:sldMk cId="2918533684" sldId="334"/>
            <ac:spMk id="8" creationId="{ED0DB233-2B7D-46AE-8A1F-89D329C0E9C8}"/>
          </ac:spMkLst>
        </pc:spChg>
        <pc:spChg chg="add mod">
          <ac:chgData name="Martin, Ian (DLSLtd,RAL,TEC)" userId="115fc887-d2f4-40cb-b8cf-b841e9c05e83" providerId="ADAL" clId="{0EC8E1F1-2F68-4315-A415-4ADCE580F8C8}" dt="2020-10-16T14:50:05.252" v="14821" actId="1037"/>
          <ac:spMkLst>
            <pc:docMk/>
            <pc:sldMk cId="2918533684" sldId="334"/>
            <ac:spMk id="9" creationId="{5847304F-53B5-419A-AD9C-DE38718213B1}"/>
          </ac:spMkLst>
        </pc:spChg>
        <pc:spChg chg="add mod">
          <ac:chgData name="Martin, Ian (DLSLtd,RAL,TEC)" userId="115fc887-d2f4-40cb-b8cf-b841e9c05e83" providerId="ADAL" clId="{0EC8E1F1-2F68-4315-A415-4ADCE580F8C8}" dt="2020-10-16T15:33:26.370" v="16027" actId="408"/>
          <ac:spMkLst>
            <pc:docMk/>
            <pc:sldMk cId="2918533684" sldId="334"/>
            <ac:spMk id="21" creationId="{BA0F7425-8B36-438F-940C-F23099585F6B}"/>
          </ac:spMkLst>
        </pc:spChg>
        <pc:spChg chg="add mod">
          <ac:chgData name="Martin, Ian (DLSLtd,RAL,TEC)" userId="115fc887-d2f4-40cb-b8cf-b841e9c05e83" providerId="ADAL" clId="{0EC8E1F1-2F68-4315-A415-4ADCE580F8C8}" dt="2020-10-16T15:33:26.370" v="16027" actId="408"/>
          <ac:spMkLst>
            <pc:docMk/>
            <pc:sldMk cId="2918533684" sldId="334"/>
            <ac:spMk id="22" creationId="{008F7969-429A-4ED6-B6B4-EE45F13450CA}"/>
          </ac:spMkLst>
        </pc:spChg>
        <pc:spChg chg="add mod">
          <ac:chgData name="Martin, Ian (DLSLtd,RAL,TEC)" userId="115fc887-d2f4-40cb-b8cf-b841e9c05e83" providerId="ADAL" clId="{0EC8E1F1-2F68-4315-A415-4ADCE580F8C8}" dt="2020-10-16T15:33:26.370" v="16027" actId="408"/>
          <ac:spMkLst>
            <pc:docMk/>
            <pc:sldMk cId="2918533684" sldId="334"/>
            <ac:spMk id="23" creationId="{F7D755AD-504E-40EA-978E-BD32CFC56918}"/>
          </ac:spMkLst>
        </pc:spChg>
        <pc:spChg chg="add mod">
          <ac:chgData name="Martin, Ian (DLSLtd,RAL,TEC)" userId="115fc887-d2f4-40cb-b8cf-b841e9c05e83" providerId="ADAL" clId="{0EC8E1F1-2F68-4315-A415-4ADCE580F8C8}" dt="2020-10-16T15:34:01.832" v="16070" actId="1037"/>
          <ac:spMkLst>
            <pc:docMk/>
            <pc:sldMk cId="2918533684" sldId="334"/>
            <ac:spMk id="25" creationId="{E4E3604F-92E9-4126-AC68-1E44901354F9}"/>
          </ac:spMkLst>
        </pc:spChg>
        <pc:spChg chg="add mod">
          <ac:chgData name="Martin, Ian (DLSLtd,RAL,TEC)" userId="115fc887-d2f4-40cb-b8cf-b841e9c05e83" providerId="ADAL" clId="{0EC8E1F1-2F68-4315-A415-4ADCE580F8C8}" dt="2020-10-16T15:34:06.642" v="16072" actId="1037"/>
          <ac:spMkLst>
            <pc:docMk/>
            <pc:sldMk cId="2918533684" sldId="334"/>
            <ac:spMk id="26" creationId="{34446ECF-DCB4-4884-BF9F-0117CAD34A10}"/>
          </ac:spMkLst>
        </pc:spChg>
        <pc:spChg chg="add mod">
          <ac:chgData name="Martin, Ian (DLSLtd,RAL,TEC)" userId="115fc887-d2f4-40cb-b8cf-b841e9c05e83" providerId="ADAL" clId="{0EC8E1F1-2F68-4315-A415-4ADCE580F8C8}" dt="2020-10-16T15:33:55.192" v="16063" actId="1037"/>
          <ac:spMkLst>
            <pc:docMk/>
            <pc:sldMk cId="2918533684" sldId="334"/>
            <ac:spMk id="27" creationId="{BD45D06B-5B44-4147-B47D-BFCA5F841FFE}"/>
          </ac:spMkLst>
        </pc:spChg>
        <pc:spChg chg="add mod">
          <ac:chgData name="Martin, Ian (DLSLtd,RAL,TEC)" userId="115fc887-d2f4-40cb-b8cf-b841e9c05e83" providerId="ADAL" clId="{0EC8E1F1-2F68-4315-A415-4ADCE580F8C8}" dt="2020-10-16T15:31:37.925" v="15818" actId="14100"/>
          <ac:spMkLst>
            <pc:docMk/>
            <pc:sldMk cId="2918533684" sldId="334"/>
            <ac:spMk id="28" creationId="{47054206-15AA-45FD-AC99-D92D498D3419}"/>
          </ac:spMkLst>
        </pc:spChg>
        <pc:spChg chg="del">
          <ac:chgData name="Martin, Ian (DLSLtd,RAL,TEC)" userId="115fc887-d2f4-40cb-b8cf-b841e9c05e83" providerId="ADAL" clId="{0EC8E1F1-2F68-4315-A415-4ADCE580F8C8}" dt="2020-10-16T10:51:54.604" v="11786" actId="478"/>
          <ac:spMkLst>
            <pc:docMk/>
            <pc:sldMk cId="2918533684" sldId="334"/>
            <ac:spMk id="38" creationId="{D8AE5113-9752-4F7C-ABEF-E29E25F01BCC}"/>
          </ac:spMkLst>
        </pc:spChg>
        <pc:spChg chg="del">
          <ac:chgData name="Martin, Ian (DLSLtd,RAL,TEC)" userId="115fc887-d2f4-40cb-b8cf-b841e9c05e83" providerId="ADAL" clId="{0EC8E1F1-2F68-4315-A415-4ADCE580F8C8}" dt="2020-10-16T10:51:54.604" v="11786" actId="478"/>
          <ac:spMkLst>
            <pc:docMk/>
            <pc:sldMk cId="2918533684" sldId="334"/>
            <ac:spMk id="39" creationId="{15191D3D-8B9D-4302-893D-F8E1FEBDB274}"/>
          </ac:spMkLst>
        </pc:spChg>
        <pc:spChg chg="del">
          <ac:chgData name="Martin, Ian (DLSLtd,RAL,TEC)" userId="115fc887-d2f4-40cb-b8cf-b841e9c05e83" providerId="ADAL" clId="{0EC8E1F1-2F68-4315-A415-4ADCE580F8C8}" dt="2020-10-16T10:51:54.604" v="11786" actId="478"/>
          <ac:spMkLst>
            <pc:docMk/>
            <pc:sldMk cId="2918533684" sldId="334"/>
            <ac:spMk id="43" creationId="{F35C1471-2E1F-4BCA-B75F-C2CA7463B00D}"/>
          </ac:spMkLst>
        </pc:spChg>
        <pc:spChg chg="del">
          <ac:chgData name="Martin, Ian (DLSLtd,RAL,TEC)" userId="115fc887-d2f4-40cb-b8cf-b841e9c05e83" providerId="ADAL" clId="{0EC8E1F1-2F68-4315-A415-4ADCE580F8C8}" dt="2020-10-16T10:51:54.604" v="11786" actId="478"/>
          <ac:spMkLst>
            <pc:docMk/>
            <pc:sldMk cId="2918533684" sldId="334"/>
            <ac:spMk id="45" creationId="{8D6F32FF-54AB-4880-A911-EE2B0CDBD9DC}"/>
          </ac:spMkLst>
        </pc:spChg>
        <pc:spChg chg="del">
          <ac:chgData name="Martin, Ian (DLSLtd,RAL,TEC)" userId="115fc887-d2f4-40cb-b8cf-b841e9c05e83" providerId="ADAL" clId="{0EC8E1F1-2F68-4315-A415-4ADCE580F8C8}" dt="2020-10-16T10:51:54.604" v="11786" actId="478"/>
          <ac:spMkLst>
            <pc:docMk/>
            <pc:sldMk cId="2918533684" sldId="334"/>
            <ac:spMk id="47" creationId="{B75404AD-0EB9-4F2A-A371-5C7B2911C68B}"/>
          </ac:spMkLst>
        </pc:spChg>
        <pc:graphicFrameChg chg="add mod modGraphic">
          <ac:chgData name="Martin, Ian (DLSLtd,RAL,TEC)" userId="115fc887-d2f4-40cb-b8cf-b841e9c05e83" providerId="ADAL" clId="{0EC8E1F1-2F68-4315-A415-4ADCE580F8C8}" dt="2020-10-16T14:52:08.015" v="14998" actId="20577"/>
          <ac:graphicFrameMkLst>
            <pc:docMk/>
            <pc:sldMk cId="2918533684" sldId="334"/>
            <ac:graphicFrameMk id="2" creationId="{BB470504-B22C-489F-B97C-19190933DDF9}"/>
          </ac:graphicFrameMkLst>
        </pc:graphicFrame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36" creationId="{5E2D8DF8-9FB0-4BB5-9BDF-FA37D498A318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37" creationId="{560FC0FE-E60D-4658-BA7F-22A671A8AC59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40" creationId="{F0DBE8AB-0C85-42B7-883A-86E8A8B48411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41" creationId="{C1B256DE-C87C-4461-A7E4-E235380AEA2D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42" creationId="{489C77DC-3791-4CC7-8963-8ADBAD8628E8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44" creationId="{722A1F81-4EDF-4043-A6B3-F31CE9CCAF05}"/>
          </ac:picMkLst>
        </pc:picChg>
        <pc:picChg chg="del">
          <ac:chgData name="Martin, Ian (DLSLtd,RAL,TEC)" userId="115fc887-d2f4-40cb-b8cf-b841e9c05e83" providerId="ADAL" clId="{0EC8E1F1-2F68-4315-A415-4ADCE580F8C8}" dt="2020-10-16T10:51:54.604" v="11786" actId="478"/>
          <ac:picMkLst>
            <pc:docMk/>
            <pc:sldMk cId="2918533684" sldId="334"/>
            <ac:picMk id="46" creationId="{3ECD170C-825D-43A4-88C4-153F0322CC69}"/>
          </ac:picMkLst>
        </pc:picChg>
      </pc:sldChg>
      <pc:sldChg chg="addSp delSp modSp add">
        <pc:chgData name="Martin, Ian (DLSLtd,RAL,TEC)" userId="115fc887-d2f4-40cb-b8cf-b841e9c05e83" providerId="ADAL" clId="{0EC8E1F1-2F68-4315-A415-4ADCE580F8C8}" dt="2020-10-20T14:23:17.802" v="23026" actId="20577"/>
        <pc:sldMkLst>
          <pc:docMk/>
          <pc:sldMk cId="150245195" sldId="335"/>
        </pc:sldMkLst>
        <pc:spChg chg="mod">
          <ac:chgData name="Martin, Ian (DLSLtd,RAL,TEC)" userId="115fc887-d2f4-40cb-b8cf-b841e9c05e83" providerId="ADAL" clId="{0EC8E1F1-2F68-4315-A415-4ADCE580F8C8}" dt="2020-10-20T14:23:17.802" v="23026" actId="20577"/>
          <ac:spMkLst>
            <pc:docMk/>
            <pc:sldMk cId="150245195" sldId="335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0EC8E1F1-2F68-4315-A415-4ADCE580F8C8}" dt="2020-10-20T11:36:44.645" v="21507" actId="208"/>
          <ac:spMkLst>
            <pc:docMk/>
            <pc:sldMk cId="150245195" sldId="335"/>
            <ac:spMk id="12" creationId="{8244D6FA-C3E8-4800-B105-C1CB02A60C90}"/>
          </ac:spMkLst>
        </pc:spChg>
        <pc:spChg chg="add mod">
          <ac:chgData name="Martin, Ian (DLSLtd,RAL,TEC)" userId="115fc887-d2f4-40cb-b8cf-b841e9c05e83" providerId="ADAL" clId="{0EC8E1F1-2F68-4315-A415-4ADCE580F8C8}" dt="2020-10-20T14:10:25.529" v="22983" actId="20577"/>
          <ac:spMkLst>
            <pc:docMk/>
            <pc:sldMk cId="150245195" sldId="335"/>
            <ac:spMk id="13" creationId="{F5CD2392-54CE-4CB1-8EFF-EF94D617665D}"/>
          </ac:spMkLst>
        </pc:spChg>
        <pc:picChg chg="add del mod">
          <ac:chgData name="Martin, Ian (DLSLtd,RAL,TEC)" userId="115fc887-d2f4-40cb-b8cf-b841e9c05e83" providerId="ADAL" clId="{0EC8E1F1-2F68-4315-A415-4ADCE580F8C8}" dt="2020-10-20T11:30:18.254" v="21472" actId="478"/>
          <ac:picMkLst>
            <pc:docMk/>
            <pc:sldMk cId="150245195" sldId="335"/>
            <ac:picMk id="4" creationId="{6EBCC47D-1A15-4E79-BA52-05FB28E5B55D}"/>
          </ac:picMkLst>
        </pc:picChg>
        <pc:picChg chg="add del mod">
          <ac:chgData name="Martin, Ian (DLSLtd,RAL,TEC)" userId="115fc887-d2f4-40cb-b8cf-b841e9c05e83" providerId="ADAL" clId="{0EC8E1F1-2F68-4315-A415-4ADCE580F8C8}" dt="2020-10-20T11:30:16.451" v="21471" actId="478"/>
          <ac:picMkLst>
            <pc:docMk/>
            <pc:sldMk cId="150245195" sldId="335"/>
            <ac:picMk id="6" creationId="{D8E536E2-AE87-4A69-912A-6181AC9E6373}"/>
          </ac:picMkLst>
        </pc:picChg>
        <pc:picChg chg="add del mod">
          <ac:chgData name="Martin, Ian (DLSLtd,RAL,TEC)" userId="115fc887-d2f4-40cb-b8cf-b841e9c05e83" providerId="ADAL" clId="{0EC8E1F1-2F68-4315-A415-4ADCE580F8C8}" dt="2020-10-20T11:35:17.442" v="21484" actId="478"/>
          <ac:picMkLst>
            <pc:docMk/>
            <pc:sldMk cId="150245195" sldId="335"/>
            <ac:picMk id="7" creationId="{90C52345-96A0-4B24-857B-70002D476EA1}"/>
          </ac:picMkLst>
        </pc:picChg>
        <pc:picChg chg="add mod">
          <ac:chgData name="Martin, Ian (DLSLtd,RAL,TEC)" userId="115fc887-d2f4-40cb-b8cf-b841e9c05e83" providerId="ADAL" clId="{0EC8E1F1-2F68-4315-A415-4ADCE580F8C8}" dt="2020-10-20T11:35:58.003" v="21504" actId="1035"/>
          <ac:picMkLst>
            <pc:docMk/>
            <pc:sldMk cId="150245195" sldId="335"/>
            <ac:picMk id="11" creationId="{43B92E86-82A9-49DE-A973-BFAC627E7428}"/>
          </ac:picMkLst>
        </pc:picChg>
        <pc:picChg chg="add mod">
          <ac:chgData name="Martin, Ian (DLSLtd,RAL,TEC)" userId="115fc887-d2f4-40cb-b8cf-b841e9c05e83" providerId="ADAL" clId="{0EC8E1F1-2F68-4315-A415-4ADCE580F8C8}" dt="2020-10-20T12:36:42.895" v="22198" actId="1076"/>
          <ac:picMkLst>
            <pc:docMk/>
            <pc:sldMk cId="150245195" sldId="335"/>
            <ac:picMk id="18" creationId="{DCFB7C41-3379-4A7C-BEAE-57F773425C04}"/>
          </ac:picMkLst>
        </pc:picChg>
        <pc:cxnChg chg="add mod">
          <ac:chgData name="Martin, Ian (DLSLtd,RAL,TEC)" userId="115fc887-d2f4-40cb-b8cf-b841e9c05e83" providerId="ADAL" clId="{0EC8E1F1-2F68-4315-A415-4ADCE580F8C8}" dt="2020-10-20T11:43:46.303" v="21730" actId="14100"/>
          <ac:cxnSpMkLst>
            <pc:docMk/>
            <pc:sldMk cId="150245195" sldId="335"/>
            <ac:cxnSpMk id="15" creationId="{6771779A-BDBF-49BE-BA75-3BF3CCC372DC}"/>
          </ac:cxnSpMkLst>
        </pc:cxnChg>
      </pc:sldChg>
      <pc:sldChg chg="addSp delSp modSp add ord">
        <pc:chgData name="Martin, Ian (DLSLtd,RAL,TEC)" userId="115fc887-d2f4-40cb-b8cf-b841e9c05e83" providerId="ADAL" clId="{0EC8E1F1-2F68-4315-A415-4ADCE580F8C8}" dt="2020-10-16T15:29:27.727" v="15738"/>
        <pc:sldMkLst>
          <pc:docMk/>
          <pc:sldMk cId="3389416574" sldId="336"/>
        </pc:sldMkLst>
        <pc:spChg chg="mod">
          <ac:chgData name="Martin, Ian (DLSLtd,RAL,TEC)" userId="115fc887-d2f4-40cb-b8cf-b841e9c05e83" providerId="ADAL" clId="{0EC8E1F1-2F68-4315-A415-4ADCE580F8C8}" dt="2020-10-16T15:18:47.285" v="15599" actId="14100"/>
          <ac:spMkLst>
            <pc:docMk/>
            <pc:sldMk cId="3389416574" sldId="336"/>
            <ac:spMk id="2" creationId="{00000000-0000-0000-0000-000000000000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7" creationId="{9FB2FD3F-A4C8-4F92-935F-FAD45B9EDFDE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0" creationId="{344F5B26-273C-419B-8A5D-F8AE0B0E3F5A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2" creationId="{E63489F1-5659-40FF-BB06-1B8F7A8F271C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3" creationId="{90669E40-FF27-4317-8232-CD9103121377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4" creationId="{29CACF26-7A3C-4BFC-B84F-B267BA92AB35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5" creationId="{0EEB9FD6-19CC-483F-8B14-34328CCA92F0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6" creationId="{049EAE73-8E6B-4B1C-9B41-0F64DA9A58AA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7" creationId="{0C6293CE-E87C-4DA0-B4E0-B6D840E3459D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18" creationId="{3CDE94B6-212B-4AD8-8178-A3A4142DC3BE}"/>
          </ac:spMkLst>
        </pc:spChg>
        <pc:spChg chg="del">
          <ac:chgData name="Martin, Ian (DLSLtd,RAL,TEC)" userId="115fc887-d2f4-40cb-b8cf-b841e9c05e83" providerId="ADAL" clId="{0EC8E1F1-2F68-4315-A415-4ADCE580F8C8}" dt="2020-10-16T15:00:45.271" v="15384" actId="478"/>
          <ac:spMkLst>
            <pc:docMk/>
            <pc:sldMk cId="3389416574" sldId="336"/>
            <ac:spMk id="19" creationId="{E9A9527A-9CE9-4D26-93B4-202E17330D52}"/>
          </ac:spMkLst>
        </pc:spChg>
        <pc:spChg chg="del">
          <ac:chgData name="Martin, Ian (DLSLtd,RAL,TEC)" userId="115fc887-d2f4-40cb-b8cf-b841e9c05e83" providerId="ADAL" clId="{0EC8E1F1-2F68-4315-A415-4ADCE580F8C8}" dt="2020-10-16T15:00:51.754" v="15385" actId="478"/>
          <ac:spMkLst>
            <pc:docMk/>
            <pc:sldMk cId="3389416574" sldId="336"/>
            <ac:spMk id="22" creationId="{09D3F09D-6706-47B6-872F-D8BFE0B6B230}"/>
          </ac:spMkLst>
        </pc:spChg>
        <pc:spChg chg="add mod">
          <ac:chgData name="Martin, Ian (DLSLtd,RAL,TEC)" userId="115fc887-d2f4-40cb-b8cf-b841e9c05e83" providerId="ADAL" clId="{0EC8E1F1-2F68-4315-A415-4ADCE580F8C8}" dt="2020-10-16T15:22:09.615" v="15672" actId="113"/>
          <ac:spMkLst>
            <pc:docMk/>
            <pc:sldMk cId="3389416574" sldId="336"/>
            <ac:spMk id="25" creationId="{7F245CA4-94F8-44D4-8D53-61C91773B6DA}"/>
          </ac:spMkLst>
        </pc:spChg>
        <pc:spChg chg="add">
          <ac:chgData name="Martin, Ian (DLSLtd,RAL,TEC)" userId="115fc887-d2f4-40cb-b8cf-b841e9c05e83" providerId="ADAL" clId="{0EC8E1F1-2F68-4315-A415-4ADCE580F8C8}" dt="2020-10-16T15:29:27.727" v="15738"/>
          <ac:spMkLst>
            <pc:docMk/>
            <pc:sldMk cId="3389416574" sldId="336"/>
            <ac:spMk id="26" creationId="{B5198790-2622-4E97-8301-9D3F7AFB98A0}"/>
          </ac:spMkLst>
        </pc:spChg>
        <pc:picChg chg="del">
          <ac:chgData name="Martin, Ian (DLSLtd,RAL,TEC)" userId="115fc887-d2f4-40cb-b8cf-b841e9c05e83" providerId="ADAL" clId="{0EC8E1F1-2F68-4315-A415-4ADCE580F8C8}" dt="2020-10-16T15:00:51.754" v="15385" actId="478"/>
          <ac:picMkLst>
            <pc:docMk/>
            <pc:sldMk cId="3389416574" sldId="336"/>
            <ac:picMk id="11" creationId="{4ACFA225-3005-4A93-B046-A87810458484}"/>
          </ac:picMkLst>
        </pc:picChg>
        <pc:cxnChg chg="del mod">
          <ac:chgData name="Martin, Ian (DLSLtd,RAL,TEC)" userId="115fc887-d2f4-40cb-b8cf-b841e9c05e83" providerId="ADAL" clId="{0EC8E1F1-2F68-4315-A415-4ADCE580F8C8}" dt="2020-10-16T15:00:51.754" v="15385" actId="478"/>
          <ac:cxnSpMkLst>
            <pc:docMk/>
            <pc:sldMk cId="3389416574" sldId="336"/>
            <ac:cxnSpMk id="20" creationId="{3C3C8B1E-E967-4823-8D8F-71EA178CAE2D}"/>
          </ac:cxnSpMkLst>
        </pc:cxnChg>
        <pc:cxnChg chg="del">
          <ac:chgData name="Martin, Ian (DLSLtd,RAL,TEC)" userId="115fc887-d2f4-40cb-b8cf-b841e9c05e83" providerId="ADAL" clId="{0EC8E1F1-2F68-4315-A415-4ADCE580F8C8}" dt="2020-10-16T15:00:51.754" v="15385" actId="478"/>
          <ac:cxnSpMkLst>
            <pc:docMk/>
            <pc:sldMk cId="3389416574" sldId="336"/>
            <ac:cxnSpMk id="21" creationId="{E04398A7-D1A6-4234-B6D3-6644B795493F}"/>
          </ac:cxnSpMkLst>
        </pc:cxnChg>
        <pc:cxnChg chg="del">
          <ac:chgData name="Martin, Ian (DLSLtd,RAL,TEC)" userId="115fc887-d2f4-40cb-b8cf-b841e9c05e83" providerId="ADAL" clId="{0EC8E1F1-2F68-4315-A415-4ADCE580F8C8}" dt="2020-10-16T15:00:51.754" v="15385" actId="478"/>
          <ac:cxnSpMkLst>
            <pc:docMk/>
            <pc:sldMk cId="3389416574" sldId="336"/>
            <ac:cxnSpMk id="23" creationId="{879E6B0E-223C-459E-BDAE-B64CE8E52E82}"/>
          </ac:cxnSpMkLst>
        </pc:cxnChg>
        <pc:cxnChg chg="del">
          <ac:chgData name="Martin, Ian (DLSLtd,RAL,TEC)" userId="115fc887-d2f4-40cb-b8cf-b841e9c05e83" providerId="ADAL" clId="{0EC8E1F1-2F68-4315-A415-4ADCE580F8C8}" dt="2020-10-16T15:00:51.754" v="15385" actId="478"/>
          <ac:cxnSpMkLst>
            <pc:docMk/>
            <pc:sldMk cId="3389416574" sldId="336"/>
            <ac:cxnSpMk id="24" creationId="{E05AEA6E-CCFF-4933-9AF4-3C101036630F}"/>
          </ac:cxnSpMkLst>
        </pc:cxnChg>
      </pc:sldChg>
      <pc:sldChg chg="addSp delSp modSp add">
        <pc:chgData name="Martin, Ian (DLSLtd,RAL,TEC)" userId="115fc887-d2f4-40cb-b8cf-b841e9c05e83" providerId="ADAL" clId="{0EC8E1F1-2F68-4315-A415-4ADCE580F8C8}" dt="2020-10-20T13:08:17.669" v="22399" actId="20577"/>
        <pc:sldMkLst>
          <pc:docMk/>
          <pc:sldMk cId="3053845664" sldId="337"/>
        </pc:sldMkLst>
        <pc:spChg chg="mod">
          <ac:chgData name="Martin, Ian (DLSLtd,RAL,TEC)" userId="115fc887-d2f4-40cb-b8cf-b841e9c05e83" providerId="ADAL" clId="{0EC8E1F1-2F68-4315-A415-4ADCE580F8C8}" dt="2020-10-20T13:08:17.669" v="22399" actId="20577"/>
          <ac:spMkLst>
            <pc:docMk/>
            <pc:sldMk cId="3053845664" sldId="337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0EC8E1F1-2F68-4315-A415-4ADCE580F8C8}" dt="2020-10-20T11:47:07.920" v="21788" actId="1035"/>
          <ac:spMkLst>
            <pc:docMk/>
            <pc:sldMk cId="3053845664" sldId="337"/>
            <ac:spMk id="12" creationId="{2F69947C-86A7-472D-BB23-0C0706299A87}"/>
          </ac:spMkLst>
        </pc:spChg>
        <pc:spChg chg="add mod">
          <ac:chgData name="Martin, Ian (DLSLtd,RAL,TEC)" userId="115fc887-d2f4-40cb-b8cf-b841e9c05e83" providerId="ADAL" clId="{0EC8E1F1-2F68-4315-A415-4ADCE580F8C8}" dt="2020-10-20T12:38:16.453" v="22204" actId="20577"/>
          <ac:spMkLst>
            <pc:docMk/>
            <pc:sldMk cId="3053845664" sldId="337"/>
            <ac:spMk id="13" creationId="{9FD8CAF6-BCF2-4D57-BA3A-892970F09F38}"/>
          </ac:spMkLst>
        </pc:spChg>
        <pc:spChg chg="add mod">
          <ac:chgData name="Martin, Ian (DLSLtd,RAL,TEC)" userId="115fc887-d2f4-40cb-b8cf-b841e9c05e83" providerId="ADAL" clId="{0EC8E1F1-2F68-4315-A415-4ADCE580F8C8}" dt="2020-10-20T12:58:15.372" v="22298" actId="1038"/>
          <ac:spMkLst>
            <pc:docMk/>
            <pc:sldMk cId="3053845664" sldId="337"/>
            <ac:spMk id="18" creationId="{08D50A9E-F02F-4934-8180-FB8C554704C4}"/>
          </ac:spMkLst>
        </pc:spChg>
        <pc:picChg chg="add del">
          <ac:chgData name="Martin, Ian (DLSLtd,RAL,TEC)" userId="115fc887-d2f4-40cb-b8cf-b841e9c05e83" providerId="ADAL" clId="{0EC8E1F1-2F68-4315-A415-4ADCE580F8C8}" dt="2020-10-20T11:30:27.803" v="21474" actId="478"/>
          <ac:picMkLst>
            <pc:docMk/>
            <pc:sldMk cId="3053845664" sldId="337"/>
            <ac:picMk id="4" creationId="{6EBCC47D-1A15-4E79-BA52-05FB28E5B55D}"/>
          </ac:picMkLst>
        </pc:picChg>
        <pc:picChg chg="del mod">
          <ac:chgData name="Martin, Ian (DLSLtd,RAL,TEC)" userId="115fc887-d2f4-40cb-b8cf-b841e9c05e83" providerId="ADAL" clId="{0EC8E1F1-2F68-4315-A415-4ADCE580F8C8}" dt="2020-10-20T11:30:21.917" v="21473" actId="478"/>
          <ac:picMkLst>
            <pc:docMk/>
            <pc:sldMk cId="3053845664" sldId="337"/>
            <ac:picMk id="6" creationId="{D8E536E2-AE87-4A69-912A-6181AC9E6373}"/>
          </ac:picMkLst>
        </pc:picChg>
        <pc:picChg chg="add del mod">
          <ac:chgData name="Martin, Ian (DLSLtd,RAL,TEC)" userId="115fc887-d2f4-40cb-b8cf-b841e9c05e83" providerId="ADAL" clId="{0EC8E1F1-2F68-4315-A415-4ADCE580F8C8}" dt="2020-10-20T11:35:14.750" v="21483" actId="478"/>
          <ac:picMkLst>
            <pc:docMk/>
            <pc:sldMk cId="3053845664" sldId="337"/>
            <ac:picMk id="7" creationId="{E430DA53-7895-492A-B6CF-D1705D2BAB0D}"/>
          </ac:picMkLst>
        </pc:picChg>
        <pc:picChg chg="add mod">
          <ac:chgData name="Martin, Ian (DLSLtd,RAL,TEC)" userId="115fc887-d2f4-40cb-b8cf-b841e9c05e83" providerId="ADAL" clId="{0EC8E1F1-2F68-4315-A415-4ADCE580F8C8}" dt="2020-10-20T12:53:32.844" v="22223" actId="1076"/>
          <ac:picMkLst>
            <pc:docMk/>
            <pc:sldMk cId="3053845664" sldId="337"/>
            <ac:picMk id="11" creationId="{E80ECC7B-3DB0-4428-8269-31A098BACE04}"/>
          </ac:picMkLst>
        </pc:picChg>
        <pc:picChg chg="add mod">
          <ac:chgData name="Martin, Ian (DLSLtd,RAL,TEC)" userId="115fc887-d2f4-40cb-b8cf-b841e9c05e83" providerId="ADAL" clId="{0EC8E1F1-2F68-4315-A415-4ADCE580F8C8}" dt="2020-10-20T12:53:09.512" v="22220" actId="1038"/>
          <ac:picMkLst>
            <pc:docMk/>
            <pc:sldMk cId="3053845664" sldId="337"/>
            <ac:picMk id="17" creationId="{E8597199-8670-43EF-91CD-CFF321DFF49C}"/>
          </ac:picMkLst>
        </pc:picChg>
        <pc:cxnChg chg="add mod">
          <ac:chgData name="Martin, Ian (DLSLtd,RAL,TEC)" userId="115fc887-d2f4-40cb-b8cf-b841e9c05e83" providerId="ADAL" clId="{0EC8E1F1-2F68-4315-A415-4ADCE580F8C8}" dt="2020-10-20T11:49:15.793" v="21898" actId="1035"/>
          <ac:cxnSpMkLst>
            <pc:docMk/>
            <pc:sldMk cId="3053845664" sldId="337"/>
            <ac:cxnSpMk id="14" creationId="{11B8A150-3753-4D3C-95DE-699D61B4FA8A}"/>
          </ac:cxnSpMkLst>
        </pc:cxnChg>
      </pc:sldChg>
      <pc:sldChg chg="addSp modSp add">
        <pc:chgData name="Martin, Ian (DLSLtd,RAL,TEC)" userId="115fc887-d2f4-40cb-b8cf-b841e9c05e83" providerId="ADAL" clId="{0EC8E1F1-2F68-4315-A415-4ADCE580F8C8}" dt="2020-10-27T08:00:57.425" v="25308" actId="20577"/>
        <pc:sldMkLst>
          <pc:docMk/>
          <pc:sldMk cId="1500910078" sldId="338"/>
        </pc:sldMkLst>
        <pc:spChg chg="mod">
          <ac:chgData name="Martin, Ian (DLSLtd,RAL,TEC)" userId="115fc887-d2f4-40cb-b8cf-b841e9c05e83" providerId="ADAL" clId="{0EC8E1F1-2F68-4315-A415-4ADCE580F8C8}" dt="2020-10-27T08:00:49.033" v="25304" actId="20577"/>
          <ac:spMkLst>
            <pc:docMk/>
            <pc:sldMk cId="1500910078" sldId="338"/>
            <ac:spMk id="3" creationId="{2D73A994-5F65-440E-AA6A-4FA8172890DC}"/>
          </ac:spMkLst>
        </pc:spChg>
        <pc:spChg chg="mod">
          <ac:chgData name="Martin, Ian (DLSLtd,RAL,TEC)" userId="115fc887-d2f4-40cb-b8cf-b841e9c05e83" providerId="ADAL" clId="{0EC8E1F1-2F68-4315-A415-4ADCE580F8C8}" dt="2020-10-21T11:34:25.243" v="24579" actId="164"/>
          <ac:spMkLst>
            <pc:docMk/>
            <pc:sldMk cId="1500910078" sldId="338"/>
            <ac:spMk id="13" creationId="{C929B014-20E6-4427-86FF-9663B09D0079}"/>
          </ac:spMkLst>
        </pc:spChg>
        <pc:spChg chg="mod">
          <ac:chgData name="Martin, Ian (DLSLtd,RAL,TEC)" userId="115fc887-d2f4-40cb-b8cf-b841e9c05e83" providerId="ADAL" clId="{0EC8E1F1-2F68-4315-A415-4ADCE580F8C8}" dt="2020-10-21T11:33:42.070" v="24576" actId="164"/>
          <ac:spMkLst>
            <pc:docMk/>
            <pc:sldMk cId="1500910078" sldId="338"/>
            <ac:spMk id="17" creationId="{E7A31806-32D3-40A3-BD2B-9FF01E81B08F}"/>
          </ac:spMkLst>
        </pc:spChg>
        <pc:spChg chg="mod">
          <ac:chgData name="Martin, Ian (DLSLtd,RAL,TEC)" userId="115fc887-d2f4-40cb-b8cf-b841e9c05e83" providerId="ADAL" clId="{0EC8E1F1-2F68-4315-A415-4ADCE580F8C8}" dt="2020-10-21T11:34:25.243" v="24579" actId="164"/>
          <ac:spMkLst>
            <pc:docMk/>
            <pc:sldMk cId="1500910078" sldId="338"/>
            <ac:spMk id="21" creationId="{FD2C49D1-45CC-4A05-A0DE-B6B5A6C5B5DD}"/>
          </ac:spMkLst>
        </pc:spChg>
        <pc:spChg chg="mod">
          <ac:chgData name="Martin, Ian (DLSLtd,RAL,TEC)" userId="115fc887-d2f4-40cb-b8cf-b841e9c05e83" providerId="ADAL" clId="{0EC8E1F1-2F68-4315-A415-4ADCE580F8C8}" dt="2020-10-21T11:34:16.348" v="24578" actId="164"/>
          <ac:spMkLst>
            <pc:docMk/>
            <pc:sldMk cId="1500910078" sldId="338"/>
            <ac:spMk id="26" creationId="{68CC164F-FEDA-4F92-AC97-0F1D8CFB96FF}"/>
          </ac:spMkLst>
        </pc:spChg>
        <pc:spChg chg="mod">
          <ac:chgData name="Martin, Ian (DLSLtd,RAL,TEC)" userId="115fc887-d2f4-40cb-b8cf-b841e9c05e83" providerId="ADAL" clId="{0EC8E1F1-2F68-4315-A415-4ADCE580F8C8}" dt="2020-10-21T11:34:02.092" v="24577" actId="164"/>
          <ac:spMkLst>
            <pc:docMk/>
            <pc:sldMk cId="1500910078" sldId="338"/>
            <ac:spMk id="27" creationId="{C237EE54-06FE-4AAE-B77D-CB66092DA2DF}"/>
          </ac:spMkLst>
        </pc:spChg>
        <pc:spChg chg="mod">
          <ac:chgData name="Martin, Ian (DLSLtd,RAL,TEC)" userId="115fc887-d2f4-40cb-b8cf-b841e9c05e83" providerId="ADAL" clId="{0EC8E1F1-2F68-4315-A415-4ADCE580F8C8}" dt="2020-10-27T08:00:44.782" v="25302" actId="20577"/>
          <ac:spMkLst>
            <pc:docMk/>
            <pc:sldMk cId="1500910078" sldId="338"/>
            <ac:spMk id="32" creationId="{9525DE38-F644-4BF4-9335-51928EBC4BBF}"/>
          </ac:spMkLst>
        </pc:spChg>
        <pc:spChg chg="mod">
          <ac:chgData name="Martin, Ian (DLSLtd,RAL,TEC)" userId="115fc887-d2f4-40cb-b8cf-b841e9c05e83" providerId="ADAL" clId="{0EC8E1F1-2F68-4315-A415-4ADCE580F8C8}" dt="2020-10-27T08:00:53.197" v="25306" actId="20577"/>
          <ac:spMkLst>
            <pc:docMk/>
            <pc:sldMk cId="1500910078" sldId="338"/>
            <ac:spMk id="36" creationId="{41A69A05-DC4E-46AB-867E-5C486EF242F4}"/>
          </ac:spMkLst>
        </pc:spChg>
        <pc:spChg chg="mod">
          <ac:chgData name="Martin, Ian (DLSLtd,RAL,TEC)" userId="115fc887-d2f4-40cb-b8cf-b841e9c05e83" providerId="ADAL" clId="{0EC8E1F1-2F68-4315-A415-4ADCE580F8C8}" dt="2020-10-27T08:00:57.425" v="25308" actId="20577"/>
          <ac:spMkLst>
            <pc:docMk/>
            <pc:sldMk cId="1500910078" sldId="338"/>
            <ac:spMk id="40" creationId="{F1DAA2F7-4A88-4F4A-9B8A-3F18F2A4F218}"/>
          </ac:spMkLst>
        </pc:spChg>
        <pc:spChg chg="mod">
          <ac:chgData name="Martin, Ian (DLSLtd,RAL,TEC)" userId="115fc887-d2f4-40cb-b8cf-b841e9c05e83" providerId="ADAL" clId="{0EC8E1F1-2F68-4315-A415-4ADCE580F8C8}" dt="2020-10-21T11:34:16.348" v="24578" actId="164"/>
          <ac:spMkLst>
            <pc:docMk/>
            <pc:sldMk cId="1500910078" sldId="338"/>
            <ac:spMk id="41" creationId="{97990C79-4787-418D-88DF-7E4CD7FC1459}"/>
          </ac:spMkLst>
        </pc:spChg>
        <pc:spChg chg="add mod">
          <ac:chgData name="Martin, Ian (DLSLtd,RAL,TEC)" userId="115fc887-d2f4-40cb-b8cf-b841e9c05e83" providerId="ADAL" clId="{0EC8E1F1-2F68-4315-A415-4ADCE580F8C8}" dt="2020-10-21T11:31:40.194" v="24575" actId="207"/>
          <ac:spMkLst>
            <pc:docMk/>
            <pc:sldMk cId="1500910078" sldId="338"/>
            <ac:spMk id="42" creationId="{7127CF32-9ADA-4C43-A000-4A35F8480E94}"/>
          </ac:spMkLst>
        </pc:spChg>
        <pc:spChg chg="mod">
          <ac:chgData name="Martin, Ian (DLSLtd,RAL,TEC)" userId="115fc887-d2f4-40cb-b8cf-b841e9c05e83" providerId="ADAL" clId="{0EC8E1F1-2F68-4315-A415-4ADCE580F8C8}" dt="2020-10-21T11:33:42.070" v="24576" actId="164"/>
          <ac:spMkLst>
            <pc:docMk/>
            <pc:sldMk cId="1500910078" sldId="338"/>
            <ac:spMk id="46" creationId="{7A937638-D6FC-419C-9B00-C3021C0D31BA}"/>
          </ac:spMkLst>
        </pc:spChg>
        <pc:spChg chg="mod">
          <ac:chgData name="Martin, Ian (DLSLtd,RAL,TEC)" userId="115fc887-d2f4-40cb-b8cf-b841e9c05e83" providerId="ADAL" clId="{0EC8E1F1-2F68-4315-A415-4ADCE580F8C8}" dt="2020-10-21T11:34:02.092" v="24577" actId="164"/>
          <ac:spMkLst>
            <pc:docMk/>
            <pc:sldMk cId="1500910078" sldId="338"/>
            <ac:spMk id="48" creationId="{DBC01854-8F8A-4F96-8024-FE629B9A2E3A}"/>
          </ac:spMkLst>
        </pc:spChg>
        <pc:spChg chg="mod">
          <ac:chgData name="Martin, Ian (DLSLtd,RAL,TEC)" userId="115fc887-d2f4-40cb-b8cf-b841e9c05e83" providerId="ADAL" clId="{0EC8E1F1-2F68-4315-A415-4ADCE580F8C8}" dt="2020-10-21T11:33:42.070" v="24576" actId="164"/>
          <ac:spMkLst>
            <pc:docMk/>
            <pc:sldMk cId="1500910078" sldId="338"/>
            <ac:spMk id="49" creationId="{1A5512AA-8F1C-45A8-B2DF-BC93042D4799}"/>
          </ac:spMkLst>
        </pc:spChg>
        <pc:spChg chg="mod">
          <ac:chgData name="Martin, Ian (DLSLtd,RAL,TEC)" userId="115fc887-d2f4-40cb-b8cf-b841e9c05e83" providerId="ADAL" clId="{0EC8E1F1-2F68-4315-A415-4ADCE580F8C8}" dt="2020-10-21T11:34:02.092" v="24577" actId="164"/>
          <ac:spMkLst>
            <pc:docMk/>
            <pc:sldMk cId="1500910078" sldId="338"/>
            <ac:spMk id="50" creationId="{0D78EDA4-149D-4E5C-A659-D0A3CB8E9E2D}"/>
          </ac:spMkLst>
        </pc:spChg>
        <pc:spChg chg="mod">
          <ac:chgData name="Martin, Ian (DLSLtd,RAL,TEC)" userId="115fc887-d2f4-40cb-b8cf-b841e9c05e83" providerId="ADAL" clId="{0EC8E1F1-2F68-4315-A415-4ADCE580F8C8}" dt="2020-10-21T11:34:25.243" v="24579" actId="164"/>
          <ac:spMkLst>
            <pc:docMk/>
            <pc:sldMk cId="1500910078" sldId="338"/>
            <ac:spMk id="51" creationId="{1002A730-B20D-4C54-9DB3-5841EA51EE45}"/>
          </ac:spMkLst>
        </pc:spChg>
        <pc:spChg chg="mod">
          <ac:chgData name="Martin, Ian (DLSLtd,RAL,TEC)" userId="115fc887-d2f4-40cb-b8cf-b841e9c05e83" providerId="ADAL" clId="{0EC8E1F1-2F68-4315-A415-4ADCE580F8C8}" dt="2020-10-21T11:34:16.348" v="24578" actId="164"/>
          <ac:spMkLst>
            <pc:docMk/>
            <pc:sldMk cId="1500910078" sldId="338"/>
            <ac:spMk id="52" creationId="{955EC225-D808-4843-B8CF-50CD8FC76E1C}"/>
          </ac:spMkLst>
        </pc:spChg>
        <pc:spChg chg="mod">
          <ac:chgData name="Martin, Ian (DLSLtd,RAL,TEC)" userId="115fc887-d2f4-40cb-b8cf-b841e9c05e83" providerId="ADAL" clId="{0EC8E1F1-2F68-4315-A415-4ADCE580F8C8}" dt="2020-10-21T11:34:16.348" v="24578" actId="164"/>
          <ac:spMkLst>
            <pc:docMk/>
            <pc:sldMk cId="1500910078" sldId="338"/>
            <ac:spMk id="53" creationId="{8CF6B780-75A1-46D2-BF78-5BC0123540AA}"/>
          </ac:spMkLst>
        </pc:spChg>
        <pc:grpChg chg="add mod">
          <ac:chgData name="Martin, Ian (DLSLtd,RAL,TEC)" userId="115fc887-d2f4-40cb-b8cf-b841e9c05e83" providerId="ADAL" clId="{0EC8E1F1-2F68-4315-A415-4ADCE580F8C8}" dt="2020-10-21T11:33:42.070" v="24576" actId="164"/>
          <ac:grpSpMkLst>
            <pc:docMk/>
            <pc:sldMk cId="1500910078" sldId="338"/>
            <ac:grpSpMk id="4" creationId="{004117CE-65FE-484C-AA7B-A2F0E51C4B98}"/>
          </ac:grpSpMkLst>
        </pc:grpChg>
        <pc:grpChg chg="add mod">
          <ac:chgData name="Martin, Ian (DLSLtd,RAL,TEC)" userId="115fc887-d2f4-40cb-b8cf-b841e9c05e83" providerId="ADAL" clId="{0EC8E1F1-2F68-4315-A415-4ADCE580F8C8}" dt="2020-10-21T11:34:02.092" v="24577" actId="164"/>
          <ac:grpSpMkLst>
            <pc:docMk/>
            <pc:sldMk cId="1500910078" sldId="338"/>
            <ac:grpSpMk id="6" creationId="{F1F113D7-14C4-4B4A-A1E2-5DC318C8D8BE}"/>
          </ac:grpSpMkLst>
        </pc:grpChg>
        <pc:grpChg chg="add mod">
          <ac:chgData name="Martin, Ian (DLSLtd,RAL,TEC)" userId="115fc887-d2f4-40cb-b8cf-b841e9c05e83" providerId="ADAL" clId="{0EC8E1F1-2F68-4315-A415-4ADCE580F8C8}" dt="2020-10-21T11:34:16.348" v="24578" actId="164"/>
          <ac:grpSpMkLst>
            <pc:docMk/>
            <pc:sldMk cId="1500910078" sldId="338"/>
            <ac:grpSpMk id="8" creationId="{AAB3C10E-CA10-4FEF-911A-BCD53DEC6BF5}"/>
          </ac:grpSpMkLst>
        </pc:grpChg>
        <pc:grpChg chg="mod">
          <ac:chgData name="Martin, Ian (DLSLtd,RAL,TEC)" userId="115fc887-d2f4-40cb-b8cf-b841e9c05e83" providerId="ADAL" clId="{0EC8E1F1-2F68-4315-A415-4ADCE580F8C8}" dt="2020-10-21T11:34:02.092" v="24577" actId="164"/>
          <ac:grpSpMkLst>
            <pc:docMk/>
            <pc:sldMk cId="1500910078" sldId="338"/>
            <ac:grpSpMk id="11" creationId="{4233BFAF-E84B-4094-B309-C4E173A8C4CA}"/>
          </ac:grpSpMkLst>
        </pc:grpChg>
        <pc:grpChg chg="add mod">
          <ac:chgData name="Martin, Ian (DLSLtd,RAL,TEC)" userId="115fc887-d2f4-40cb-b8cf-b841e9c05e83" providerId="ADAL" clId="{0EC8E1F1-2F68-4315-A415-4ADCE580F8C8}" dt="2020-10-21T11:34:25.243" v="24579" actId="164"/>
          <ac:grpSpMkLst>
            <pc:docMk/>
            <pc:sldMk cId="1500910078" sldId="338"/>
            <ac:grpSpMk id="12" creationId="{6346A667-6981-4904-9C13-56855B4739B1}"/>
          </ac:grpSpMkLst>
        </pc:grpChg>
        <pc:grpChg chg="mod">
          <ac:chgData name="Martin, Ian (DLSLtd,RAL,TEC)" userId="115fc887-d2f4-40cb-b8cf-b841e9c05e83" providerId="ADAL" clId="{0EC8E1F1-2F68-4315-A415-4ADCE580F8C8}" dt="2020-10-21T11:34:16.348" v="24578" actId="164"/>
          <ac:grpSpMkLst>
            <pc:docMk/>
            <pc:sldMk cId="1500910078" sldId="338"/>
            <ac:grpSpMk id="15" creationId="{D0E8F5EA-6BA9-41CB-A2E4-4E6C85CF0FCA}"/>
          </ac:grpSpMkLst>
        </pc:grpChg>
        <pc:grpChg chg="mod">
          <ac:chgData name="Martin, Ian (DLSLtd,RAL,TEC)" userId="115fc887-d2f4-40cb-b8cf-b841e9c05e83" providerId="ADAL" clId="{0EC8E1F1-2F68-4315-A415-4ADCE580F8C8}" dt="2020-10-21T11:34:25.243" v="24579" actId="164"/>
          <ac:grpSpMkLst>
            <pc:docMk/>
            <pc:sldMk cId="1500910078" sldId="338"/>
            <ac:grpSpMk id="16" creationId="{064741B5-61AE-47AD-9249-7721230B2F05}"/>
          </ac:grpSpMkLst>
        </pc:grpChg>
        <pc:grpChg chg="mod">
          <ac:chgData name="Martin, Ian (DLSLtd,RAL,TEC)" userId="115fc887-d2f4-40cb-b8cf-b841e9c05e83" providerId="ADAL" clId="{0EC8E1F1-2F68-4315-A415-4ADCE580F8C8}" dt="2020-10-21T11:33:42.070" v="24576" actId="164"/>
          <ac:grpSpMkLst>
            <pc:docMk/>
            <pc:sldMk cId="1500910078" sldId="338"/>
            <ac:grpSpMk id="33" creationId="{1C3CE525-9326-4DA4-80B6-D5BF12AE7A1A}"/>
          </ac:grpSpMkLst>
        </pc:grpChg>
        <pc:picChg chg="mod">
          <ac:chgData name="Martin, Ian (DLSLtd,RAL,TEC)" userId="115fc887-d2f4-40cb-b8cf-b841e9c05e83" providerId="ADAL" clId="{0EC8E1F1-2F68-4315-A415-4ADCE580F8C8}" dt="2020-10-21T11:33:42.070" v="24576" actId="164"/>
          <ac:picMkLst>
            <pc:docMk/>
            <pc:sldMk cId="1500910078" sldId="338"/>
            <ac:picMk id="18" creationId="{229B9AB9-F9E2-48B4-A93B-4EF18DB1FD09}"/>
          </ac:picMkLst>
        </pc:picChg>
        <pc:picChg chg="mod">
          <ac:chgData name="Martin, Ian (DLSLtd,RAL,TEC)" userId="115fc887-d2f4-40cb-b8cf-b841e9c05e83" providerId="ADAL" clId="{0EC8E1F1-2F68-4315-A415-4ADCE580F8C8}" dt="2020-10-21T11:34:02.092" v="24577" actId="164"/>
          <ac:picMkLst>
            <pc:docMk/>
            <pc:sldMk cId="1500910078" sldId="338"/>
            <ac:picMk id="22" creationId="{C593B38E-7E21-4ED9-9EA7-7E010F1709B7}"/>
          </ac:picMkLst>
        </pc:picChg>
      </pc:sldChg>
    </pc:docChg>
  </pc:docChgLst>
  <pc:docChgLst>
    <pc:chgData name="Martin, Ian (DLSLtd,RAL,TEC)" userId="115fc887-d2f4-40cb-b8cf-b841e9c05e83" providerId="ADAL" clId="{232593B8-AAF6-4807-A0C2-A4D219E6A393}"/>
    <pc:docChg chg="undo redo custSel addSld delSld modSld sldOrd">
      <pc:chgData name="Martin, Ian (DLSLtd,RAL,TEC)" userId="115fc887-d2f4-40cb-b8cf-b841e9c05e83" providerId="ADAL" clId="{232593B8-AAF6-4807-A0C2-A4D219E6A393}" dt="2020-07-30T12:55:10.243" v="21018" actId="122"/>
      <pc:docMkLst>
        <pc:docMk/>
      </pc:docMkLst>
      <pc:sldChg chg="modSp">
        <pc:chgData name="Martin, Ian (DLSLtd,RAL,TEC)" userId="115fc887-d2f4-40cb-b8cf-b841e9c05e83" providerId="ADAL" clId="{232593B8-AAF6-4807-A0C2-A4D219E6A393}" dt="2020-07-21T13:04:46.012" v="17869" actId="20577"/>
        <pc:sldMkLst>
          <pc:docMk/>
          <pc:sldMk cId="2500088256" sldId="285"/>
        </pc:sldMkLst>
        <pc:spChg chg="mod">
          <ac:chgData name="Martin, Ian (DLSLtd,RAL,TEC)" userId="115fc887-d2f4-40cb-b8cf-b841e9c05e83" providerId="ADAL" clId="{232593B8-AAF6-4807-A0C2-A4D219E6A393}" dt="2020-07-21T13:04:46.012" v="17869" actId="20577"/>
          <ac:spMkLst>
            <pc:docMk/>
            <pc:sldMk cId="2500088256" sldId="285"/>
            <ac:spMk id="8" creationId="{3E20C7B9-4713-45CE-A6FE-1318F2250F6C}"/>
          </ac:spMkLst>
        </pc:spChg>
      </pc:sldChg>
      <pc:sldChg chg="modSp del">
        <pc:chgData name="Martin, Ian (DLSLtd,RAL,TEC)" userId="115fc887-d2f4-40cb-b8cf-b841e9c05e83" providerId="ADAL" clId="{232593B8-AAF6-4807-A0C2-A4D219E6A393}" dt="2020-07-30T09:45:17.797" v="20801" actId="2696"/>
        <pc:sldMkLst>
          <pc:docMk/>
          <pc:sldMk cId="412298604" sldId="291"/>
        </pc:sldMkLst>
        <pc:spChg chg="mod">
          <ac:chgData name="Martin, Ian (DLSLtd,RAL,TEC)" userId="115fc887-d2f4-40cb-b8cf-b841e9c05e83" providerId="ADAL" clId="{232593B8-AAF6-4807-A0C2-A4D219E6A393}" dt="2020-07-20T10:18:16.997" v="10068" actId="20577"/>
          <ac:spMkLst>
            <pc:docMk/>
            <pc:sldMk cId="412298604" sldId="291"/>
            <ac:spMk id="8" creationId="{264473B7-FE33-4C10-BFAF-B5C03E2ADAF6}"/>
          </ac:spMkLst>
        </pc:spChg>
      </pc:sldChg>
      <pc:sldChg chg="addSp delSp modSp addAnim delAnim modAnim">
        <pc:chgData name="Martin, Ian (DLSLtd,RAL,TEC)" userId="115fc887-d2f4-40cb-b8cf-b841e9c05e83" providerId="ADAL" clId="{232593B8-AAF6-4807-A0C2-A4D219E6A393}" dt="2020-07-28T08:44:57.798" v="19044"/>
        <pc:sldMkLst>
          <pc:docMk/>
          <pc:sldMk cId="1533892239" sldId="292"/>
        </pc:sldMkLst>
        <pc:spChg chg="mod">
          <ac:chgData name="Martin, Ian (DLSLtd,RAL,TEC)" userId="115fc887-d2f4-40cb-b8cf-b841e9c05e83" providerId="ADAL" clId="{232593B8-AAF6-4807-A0C2-A4D219E6A393}" dt="2020-07-15T08:24:59.503" v="1053" actId="1076"/>
          <ac:spMkLst>
            <pc:docMk/>
            <pc:sldMk cId="1533892239" sldId="292"/>
            <ac:spMk id="2" creationId="{00000000-0000-0000-0000-000000000000}"/>
          </ac:spMkLst>
        </pc:spChg>
        <pc:spChg chg="del mod">
          <ac:chgData name="Martin, Ian (DLSLtd,RAL,TEC)" userId="115fc887-d2f4-40cb-b8cf-b841e9c05e83" providerId="ADAL" clId="{232593B8-AAF6-4807-A0C2-A4D219E6A393}" dt="2020-07-28T08:44:30.124" v="18996" actId="478"/>
          <ac:spMkLst>
            <pc:docMk/>
            <pc:sldMk cId="1533892239" sldId="292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14T13:45:32.395" v="810" actId="20577"/>
          <ac:spMkLst>
            <pc:docMk/>
            <pc:sldMk cId="1533892239" sldId="292"/>
            <ac:spMk id="9" creationId="{C0DC771F-4A99-4ED4-9128-DECBF34B48AD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11" creationId="{7FF83A83-4A45-409B-8C92-E3175950E707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12" creationId="{0B662236-89FF-4FF4-BE5B-7AB828FEB0D2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13" creationId="{01B1DE92-85C2-49DC-AB0C-CB3C48E4249E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14" creationId="{B20D4E49-0CF5-41C5-A128-08B656FA1475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15" creationId="{7ED0CE23-67C4-4B93-BDA8-B20C676B308D}"/>
          </ac:spMkLst>
        </pc:spChg>
        <pc:spChg chg="add mod topLvl">
          <ac:chgData name="Martin, Ian (DLSLtd,RAL,TEC)" userId="115fc887-d2f4-40cb-b8cf-b841e9c05e83" providerId="ADAL" clId="{232593B8-AAF6-4807-A0C2-A4D219E6A393}" dt="2020-07-21T08:46:07.284" v="14824" actId="1076"/>
          <ac:spMkLst>
            <pc:docMk/>
            <pc:sldMk cId="1533892239" sldId="292"/>
            <ac:spMk id="16" creationId="{AC57E577-C814-48F0-8B9A-228A019C0964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17" creationId="{5DC5EAB6-B897-44CA-87FA-1CD9E06DDBA8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18" creationId="{2B5454C5-DDE8-4612-A3DA-5468C3F75495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19" creationId="{73B0F77F-2426-4CD1-BD42-A6D95200EEA3}"/>
          </ac:spMkLst>
        </pc:spChg>
        <pc:spChg chg="add mod topLvl">
          <ac:chgData name="Martin, Ian (DLSLtd,RAL,TEC)" userId="115fc887-d2f4-40cb-b8cf-b841e9c05e83" providerId="ADAL" clId="{232593B8-AAF6-4807-A0C2-A4D219E6A393}" dt="2020-07-21T08:45:31.880" v="14799" actId="1076"/>
          <ac:spMkLst>
            <pc:docMk/>
            <pc:sldMk cId="1533892239" sldId="292"/>
            <ac:spMk id="33" creationId="{1F98C367-339C-455F-A82F-3D872378472D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34" creationId="{944E9AA7-47EE-4911-BF67-E0DF6814F82B}"/>
          </ac:spMkLst>
        </pc:spChg>
        <pc:spChg chg="add mod">
          <ac:chgData name="Martin, Ian (DLSLtd,RAL,TEC)" userId="115fc887-d2f4-40cb-b8cf-b841e9c05e83" providerId="ADAL" clId="{232593B8-AAF6-4807-A0C2-A4D219E6A393}" dt="2020-07-28T08:44:39.062" v="19027" actId="1035"/>
          <ac:spMkLst>
            <pc:docMk/>
            <pc:sldMk cId="1533892239" sldId="292"/>
            <ac:spMk id="39" creationId="{9B196C47-FA46-4D9E-A920-0459399EB01B}"/>
          </ac:spMkLst>
        </pc:spChg>
        <pc:spChg chg="add mod">
          <ac:chgData name="Martin, Ian (DLSLtd,RAL,TEC)" userId="115fc887-d2f4-40cb-b8cf-b841e9c05e83" providerId="ADAL" clId="{232593B8-AAF6-4807-A0C2-A4D219E6A393}" dt="2020-07-28T08:44:39.062" v="19027" actId="1035"/>
          <ac:spMkLst>
            <pc:docMk/>
            <pc:sldMk cId="1533892239" sldId="292"/>
            <ac:spMk id="43" creationId="{7CD96BAB-E9E0-4501-BFAC-C8AC3CF15DA3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49" creationId="{D8612EA4-9DD4-4E82-81A8-5BF436605AA8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50" creationId="{BC27F4F3-2E1B-495B-90B9-4464D6A67807}"/>
          </ac:spMkLst>
        </pc:spChg>
        <pc:spChg chg="add mod topLvl">
          <ac:chgData name="Martin, Ian (DLSLtd,RAL,TEC)" userId="115fc887-d2f4-40cb-b8cf-b841e9c05e83" providerId="ADAL" clId="{232593B8-AAF6-4807-A0C2-A4D219E6A393}" dt="2020-07-21T08:43:57.367" v="14709" actId="164"/>
          <ac:spMkLst>
            <pc:docMk/>
            <pc:sldMk cId="1533892239" sldId="292"/>
            <ac:spMk id="51" creationId="{925E4E5D-D62B-4E17-AF24-B39F6E97FC77}"/>
          </ac:spMkLst>
        </pc:spChg>
        <pc:spChg chg="add mod topLvl">
          <ac:chgData name="Martin, Ian (DLSLtd,RAL,TEC)" userId="115fc887-d2f4-40cb-b8cf-b841e9c05e83" providerId="ADAL" clId="{232593B8-AAF6-4807-A0C2-A4D219E6A393}" dt="2020-07-21T08:46:47.688" v="14825" actId="164"/>
          <ac:spMkLst>
            <pc:docMk/>
            <pc:sldMk cId="1533892239" sldId="292"/>
            <ac:spMk id="52" creationId="{FE673C48-BCF7-4790-99AD-70ED7D4374F3}"/>
          </ac:spMkLst>
        </pc:spChg>
        <pc:grpChg chg="add mod">
          <ac:chgData name="Martin, Ian (DLSLtd,RAL,TEC)" userId="115fc887-d2f4-40cb-b8cf-b841e9c05e83" providerId="ADAL" clId="{232593B8-AAF6-4807-A0C2-A4D219E6A393}" dt="2020-07-28T08:44:44.278" v="19042" actId="1036"/>
          <ac:grpSpMkLst>
            <pc:docMk/>
            <pc:sldMk cId="1533892239" sldId="292"/>
            <ac:grpSpMk id="22" creationId="{9873FD6D-336B-4DF2-B0B7-81ED365E7DDB}"/>
          </ac:grpSpMkLst>
        </pc:grpChg>
        <pc:grpChg chg="add mod">
          <ac:chgData name="Martin, Ian (DLSLtd,RAL,TEC)" userId="115fc887-d2f4-40cb-b8cf-b841e9c05e83" providerId="ADAL" clId="{232593B8-AAF6-4807-A0C2-A4D219E6A393}" dt="2020-07-28T08:44:44.278" v="19042" actId="1036"/>
          <ac:grpSpMkLst>
            <pc:docMk/>
            <pc:sldMk cId="1533892239" sldId="292"/>
            <ac:grpSpMk id="36" creationId="{955C2CEF-FD29-410D-9474-40F5C81D4108}"/>
          </ac:grpSpMkLst>
        </pc:grpChg>
        <pc:grpChg chg="add del mod">
          <ac:chgData name="Martin, Ian (DLSLtd,RAL,TEC)" userId="115fc887-d2f4-40cb-b8cf-b841e9c05e83" providerId="ADAL" clId="{232593B8-AAF6-4807-A0C2-A4D219E6A393}" dt="2020-07-14T13:46:43.112" v="811" actId="165"/>
          <ac:grpSpMkLst>
            <pc:docMk/>
            <pc:sldMk cId="1533892239" sldId="292"/>
            <ac:grpSpMk id="40" creationId="{B3A01D24-4D3C-46B2-87A3-4CDA2F50CE87}"/>
          </ac:grpSpMkLst>
        </pc:grpChg>
        <pc:grpChg chg="add del mod topLvl">
          <ac:chgData name="Martin, Ian (DLSLtd,RAL,TEC)" userId="115fc887-d2f4-40cb-b8cf-b841e9c05e83" providerId="ADAL" clId="{232593B8-AAF6-4807-A0C2-A4D219E6A393}" dt="2020-07-14T13:47:07.131" v="813" actId="165"/>
          <ac:grpSpMkLst>
            <pc:docMk/>
            <pc:sldMk cId="1533892239" sldId="292"/>
            <ac:grpSpMk id="41" creationId="{14E83F9F-AC9B-49CD-B6BA-BEF2DE4F0E98}"/>
          </ac:grpSpMkLst>
        </pc:grpChg>
        <pc:grpChg chg="add del mod">
          <ac:chgData name="Martin, Ian (DLSLtd,RAL,TEC)" userId="115fc887-d2f4-40cb-b8cf-b841e9c05e83" providerId="ADAL" clId="{232593B8-AAF6-4807-A0C2-A4D219E6A393}" dt="2020-07-14T13:46:47.311" v="812" actId="165"/>
          <ac:grpSpMkLst>
            <pc:docMk/>
            <pc:sldMk cId="1533892239" sldId="292"/>
            <ac:grpSpMk id="42" creationId="{8C4B53D3-DA9C-4E53-AEBE-538CB468E93E}"/>
          </ac:grpSpMkLst>
        </pc:grpChg>
        <pc:grpChg chg="add del mod">
          <ac:chgData name="Martin, Ian (DLSLtd,RAL,TEC)" userId="115fc887-d2f4-40cb-b8cf-b841e9c05e83" providerId="ADAL" clId="{232593B8-AAF6-4807-A0C2-A4D219E6A393}" dt="2020-07-15T11:15:29.178" v="3340" actId="165"/>
          <ac:grpSpMkLst>
            <pc:docMk/>
            <pc:sldMk cId="1533892239" sldId="292"/>
            <ac:grpSpMk id="53" creationId="{1991BCFD-5306-45CD-88CA-8879C54846B4}"/>
          </ac:grpSpMkLst>
        </pc:grpChg>
        <pc:grpChg chg="add del mod">
          <ac:chgData name="Martin, Ian (DLSLtd,RAL,TEC)" userId="115fc887-d2f4-40cb-b8cf-b841e9c05e83" providerId="ADAL" clId="{232593B8-AAF6-4807-A0C2-A4D219E6A393}" dt="2020-07-21T08:44:06.696" v="14712" actId="165"/>
          <ac:grpSpMkLst>
            <pc:docMk/>
            <pc:sldMk cId="1533892239" sldId="292"/>
            <ac:grpSpMk id="54" creationId="{442A4E26-7B76-4A78-8FA0-52411CD289D0}"/>
          </ac:grpSpMkLst>
        </pc:grpChg>
        <pc:grpChg chg="add del mod">
          <ac:chgData name="Martin, Ian (DLSLtd,RAL,TEC)" userId="115fc887-d2f4-40cb-b8cf-b841e9c05e83" providerId="ADAL" clId="{232593B8-AAF6-4807-A0C2-A4D219E6A393}" dt="2020-07-21T08:39:59.523" v="14597" actId="165"/>
          <ac:grpSpMkLst>
            <pc:docMk/>
            <pc:sldMk cId="1533892239" sldId="292"/>
            <ac:grpSpMk id="67" creationId="{E901426D-A2BA-4DCE-82E2-488EA8923E5E}"/>
          </ac:grpSpMkLst>
        </pc:grpChg>
        <pc:picChg chg="add del mod">
          <ac:chgData name="Martin, Ian (DLSLtd,RAL,TEC)" userId="115fc887-d2f4-40cb-b8cf-b841e9c05e83" providerId="ADAL" clId="{232593B8-AAF6-4807-A0C2-A4D219E6A393}" dt="2020-07-21T08:40:32.106" v="14612"/>
          <ac:picMkLst>
            <pc:docMk/>
            <pc:sldMk cId="1533892239" sldId="292"/>
            <ac:picMk id="3" creationId="{9B7C36C8-DDC1-48DB-8250-95B0D67EF959}"/>
          </ac:picMkLst>
        </pc:picChg>
        <pc:picChg chg="add del mod">
          <ac:chgData name="Martin, Ian (DLSLtd,RAL,TEC)" userId="115fc887-d2f4-40cb-b8cf-b841e9c05e83" providerId="ADAL" clId="{232593B8-AAF6-4807-A0C2-A4D219E6A393}" dt="2020-07-14T13:15:48.035" v="2" actId="478"/>
          <ac:picMkLst>
            <pc:docMk/>
            <pc:sldMk cId="1533892239" sldId="292"/>
            <ac:picMk id="3" creationId="{A981A445-03E7-4BC0-8BFC-FBD9A25A22D1}"/>
          </ac:picMkLst>
        </pc:picChg>
        <pc:picChg chg="add del">
          <ac:chgData name="Martin, Ian (DLSLtd,RAL,TEC)" userId="115fc887-d2f4-40cb-b8cf-b841e9c05e83" providerId="ADAL" clId="{232593B8-AAF6-4807-A0C2-A4D219E6A393}" dt="2020-07-21T08:40:39.315" v="14615" actId="478"/>
          <ac:picMkLst>
            <pc:docMk/>
            <pc:sldMk cId="1533892239" sldId="292"/>
            <ac:picMk id="4" creationId="{C7D6BE3C-39E9-40BF-9A5C-86991C0648BC}"/>
          </ac:picMkLst>
        </pc:picChg>
        <pc:picChg chg="add del mod topLvl">
          <ac:chgData name="Martin, Ian (DLSLtd,RAL,TEC)" userId="115fc887-d2f4-40cb-b8cf-b841e9c05e83" providerId="ADAL" clId="{232593B8-AAF6-4807-A0C2-A4D219E6A393}" dt="2020-07-14T13:48:13.618" v="855" actId="478"/>
          <ac:picMkLst>
            <pc:docMk/>
            <pc:sldMk cId="1533892239" sldId="292"/>
            <ac:picMk id="6" creationId="{5E98A6E7-1EAD-49E6-9830-DD44F577C25B}"/>
          </ac:picMkLst>
        </pc:picChg>
        <pc:picChg chg="add mod ord">
          <ac:chgData name="Martin, Ian (DLSLtd,RAL,TEC)" userId="115fc887-d2f4-40cb-b8cf-b841e9c05e83" providerId="ADAL" clId="{232593B8-AAF6-4807-A0C2-A4D219E6A393}" dt="2020-07-21T08:43:57.367" v="14709" actId="164"/>
          <ac:picMkLst>
            <pc:docMk/>
            <pc:sldMk cId="1533892239" sldId="292"/>
            <ac:picMk id="7" creationId="{55926B31-4D74-4F99-9249-0C25E7FF35CD}"/>
          </ac:picMkLst>
        </pc:picChg>
        <pc:picChg chg="add del mod topLvl">
          <ac:chgData name="Martin, Ian (DLSLtd,RAL,TEC)" userId="115fc887-d2f4-40cb-b8cf-b841e9c05e83" providerId="ADAL" clId="{232593B8-AAF6-4807-A0C2-A4D219E6A393}" dt="2020-07-14T13:47:10.528" v="814" actId="478"/>
          <ac:picMkLst>
            <pc:docMk/>
            <pc:sldMk cId="1533892239" sldId="292"/>
            <ac:picMk id="10" creationId="{87D42C7D-829D-49F2-8955-D68906024BF9}"/>
          </ac:picMkLst>
        </pc:picChg>
        <pc:picChg chg="add mod ord">
          <ac:chgData name="Martin, Ian (DLSLtd,RAL,TEC)" userId="115fc887-d2f4-40cb-b8cf-b841e9c05e83" providerId="ADAL" clId="{232593B8-AAF6-4807-A0C2-A4D219E6A393}" dt="2020-07-21T08:46:47.688" v="14825" actId="164"/>
          <ac:picMkLst>
            <pc:docMk/>
            <pc:sldMk cId="1533892239" sldId="292"/>
            <ac:picMk id="25" creationId="{95730414-B3C0-4B59-9F11-6F8306B73276}"/>
          </ac:picMkLst>
        </pc:picChg>
        <pc:picChg chg="add del mod ord topLvl">
          <ac:chgData name="Martin, Ian (DLSLtd,RAL,TEC)" userId="115fc887-d2f4-40cb-b8cf-b841e9c05e83" providerId="ADAL" clId="{232593B8-AAF6-4807-A0C2-A4D219E6A393}" dt="2020-07-21T08:44:09.952" v="14713" actId="478"/>
          <ac:picMkLst>
            <pc:docMk/>
            <pc:sldMk cId="1533892239" sldId="292"/>
            <ac:picMk id="45" creationId="{CEAB4D3E-9540-4BEC-BD50-B8964A70A0F4}"/>
          </ac:picMkLst>
        </pc:picChg>
        <pc:picChg chg="add del mod ord topLvl">
          <ac:chgData name="Martin, Ian (DLSLtd,RAL,TEC)" userId="115fc887-d2f4-40cb-b8cf-b841e9c05e83" providerId="ADAL" clId="{232593B8-AAF6-4807-A0C2-A4D219E6A393}" dt="2020-07-15T11:15:34.195" v="3341" actId="478"/>
          <ac:picMkLst>
            <pc:docMk/>
            <pc:sldMk cId="1533892239" sldId="292"/>
            <ac:picMk id="47" creationId="{DE41713C-A07A-4AF7-BC07-169E569A59EF}"/>
          </ac:picMkLst>
        </pc:picChg>
        <pc:picChg chg="add del mod ord topLvl">
          <ac:chgData name="Martin, Ian (DLSLtd,RAL,TEC)" userId="115fc887-d2f4-40cb-b8cf-b841e9c05e83" providerId="ADAL" clId="{232593B8-AAF6-4807-A0C2-A4D219E6A393}" dt="2020-07-21T08:42:02.802" v="14619" actId="478"/>
          <ac:picMkLst>
            <pc:docMk/>
            <pc:sldMk cId="1533892239" sldId="292"/>
            <ac:picMk id="63" creationId="{66E8B919-E599-46C8-9539-1F3A14615440}"/>
          </ac:picMkLst>
        </pc:picChg>
        <pc:cxnChg chg="add mod topLvl">
          <ac:chgData name="Martin, Ian (DLSLtd,RAL,TEC)" userId="115fc887-d2f4-40cb-b8cf-b841e9c05e83" providerId="ADAL" clId="{232593B8-AAF6-4807-A0C2-A4D219E6A393}" dt="2020-07-21T08:43:57.367" v="14709" actId="164"/>
          <ac:cxnSpMkLst>
            <pc:docMk/>
            <pc:sldMk cId="1533892239" sldId="292"/>
            <ac:cxnSpMk id="21" creationId="{1018F30D-CFF0-4278-BA52-976B8DD007FD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3:57.367" v="14709" actId="164"/>
          <ac:cxnSpMkLst>
            <pc:docMk/>
            <pc:sldMk cId="1533892239" sldId="292"/>
            <ac:cxnSpMk id="23" creationId="{060C8044-431A-4A4D-B0A1-E75FE6457887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5:34.969" v="14800" actId="14100"/>
          <ac:cxnSpMkLst>
            <pc:docMk/>
            <pc:sldMk cId="1533892239" sldId="292"/>
            <ac:cxnSpMk id="26" creationId="{E5959E15-4CFF-4F3A-9D15-AC3A5A904C5A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6:47.688" v="14825" actId="164"/>
          <ac:cxnSpMkLst>
            <pc:docMk/>
            <pc:sldMk cId="1533892239" sldId="292"/>
            <ac:cxnSpMk id="28" creationId="{09B2ED76-2A62-4A5D-A501-915904292BFA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6:47.688" v="14825" actId="164"/>
          <ac:cxnSpMkLst>
            <pc:docMk/>
            <pc:sldMk cId="1533892239" sldId="292"/>
            <ac:cxnSpMk id="31" creationId="{D2526D46-8D96-491E-ABE8-84EC1112D267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3:57.367" v="14709" actId="164"/>
          <ac:cxnSpMkLst>
            <pc:docMk/>
            <pc:sldMk cId="1533892239" sldId="292"/>
            <ac:cxnSpMk id="35" creationId="{66AA8689-8B8F-4B81-ACC8-4EC2BBE3BA31}"/>
          </ac:cxnSpMkLst>
        </pc:cxnChg>
        <pc:cxnChg chg="add mod topLvl">
          <ac:chgData name="Martin, Ian (DLSLtd,RAL,TEC)" userId="115fc887-d2f4-40cb-b8cf-b841e9c05e83" providerId="ADAL" clId="{232593B8-AAF6-4807-A0C2-A4D219E6A393}" dt="2020-07-21T08:46:47.688" v="14825" actId="164"/>
          <ac:cxnSpMkLst>
            <pc:docMk/>
            <pc:sldMk cId="1533892239" sldId="292"/>
            <ac:cxnSpMk id="37" creationId="{3A4D9CF5-8517-463D-A078-2F1F5CA52BA4}"/>
          </ac:cxnSpMkLst>
        </pc:cxnChg>
      </pc:sldChg>
      <pc:sldChg chg="addSp delSp modSp delAnim modAnim">
        <pc:chgData name="Martin, Ian (DLSLtd,RAL,TEC)" userId="115fc887-d2f4-40cb-b8cf-b841e9c05e83" providerId="ADAL" clId="{232593B8-AAF6-4807-A0C2-A4D219E6A393}" dt="2020-07-20T07:54:55.978" v="5430" actId="1037"/>
        <pc:sldMkLst>
          <pc:docMk/>
          <pc:sldMk cId="1327984699" sldId="293"/>
        </pc:sldMkLst>
        <pc:spChg chg="mod">
          <ac:chgData name="Martin, Ian (DLSLtd,RAL,TEC)" userId="115fc887-d2f4-40cb-b8cf-b841e9c05e83" providerId="ADAL" clId="{232593B8-AAF6-4807-A0C2-A4D219E6A393}" dt="2020-07-20T07:53:13.815" v="5375" actId="20577"/>
          <ac:spMkLst>
            <pc:docMk/>
            <pc:sldMk cId="1327984699" sldId="293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232593B8-AAF6-4807-A0C2-A4D219E6A393}" dt="2020-07-20T07:53:07.217" v="5371" actId="20577"/>
          <ac:spMkLst>
            <pc:docMk/>
            <pc:sldMk cId="1327984699" sldId="293"/>
            <ac:spMk id="11" creationId="{092A2842-F23B-426B-8F25-3CEA3D5CF5AE}"/>
          </ac:spMkLst>
        </pc:spChg>
        <pc:spChg chg="add mod">
          <ac:chgData name="Martin, Ian (DLSLtd,RAL,TEC)" userId="115fc887-d2f4-40cb-b8cf-b841e9c05e83" providerId="ADAL" clId="{232593B8-AAF6-4807-A0C2-A4D219E6A393}" dt="2020-07-20T07:53:23.858" v="5381" actId="20577"/>
          <ac:spMkLst>
            <pc:docMk/>
            <pc:sldMk cId="1327984699" sldId="293"/>
            <ac:spMk id="12" creationId="{C614738E-9D29-4D42-8DDD-0642DA124D7A}"/>
          </ac:spMkLst>
        </pc:spChg>
        <pc:spChg chg="add mod">
          <ac:chgData name="Martin, Ian (DLSLtd,RAL,TEC)" userId="115fc887-d2f4-40cb-b8cf-b841e9c05e83" providerId="ADAL" clId="{232593B8-AAF6-4807-A0C2-A4D219E6A393}" dt="2020-07-20T07:54:34.277" v="5403" actId="1076"/>
          <ac:spMkLst>
            <pc:docMk/>
            <pc:sldMk cId="1327984699" sldId="293"/>
            <ac:spMk id="23" creationId="{7026057D-52E6-4188-8E05-64E16B1E16C6}"/>
          </ac:spMkLst>
        </pc:spChg>
        <pc:picChg chg="add del mod">
          <ac:chgData name="Martin, Ian (DLSLtd,RAL,TEC)" userId="115fc887-d2f4-40cb-b8cf-b841e9c05e83" providerId="ADAL" clId="{232593B8-AAF6-4807-A0C2-A4D219E6A393}" dt="2020-07-15T09:17:52.829" v="1069" actId="478"/>
          <ac:picMkLst>
            <pc:docMk/>
            <pc:sldMk cId="1327984699" sldId="293"/>
            <ac:picMk id="3" creationId="{6D00F95C-E5FB-4B9F-B70B-74605CC2C286}"/>
          </ac:picMkLst>
        </pc:picChg>
        <pc:picChg chg="add del mod">
          <ac:chgData name="Martin, Ian (DLSLtd,RAL,TEC)" userId="115fc887-d2f4-40cb-b8cf-b841e9c05e83" providerId="ADAL" clId="{232593B8-AAF6-4807-A0C2-A4D219E6A393}" dt="2020-07-15T09:36:37.854" v="1073" actId="478"/>
          <ac:picMkLst>
            <pc:docMk/>
            <pc:sldMk cId="1327984699" sldId="293"/>
            <ac:picMk id="6" creationId="{A40EB34A-A47A-4DB8-BF0E-46CFD3ED076E}"/>
          </ac:picMkLst>
        </pc:picChg>
        <pc:picChg chg="add mod">
          <ac:chgData name="Martin, Ian (DLSLtd,RAL,TEC)" userId="115fc887-d2f4-40cb-b8cf-b841e9c05e83" providerId="ADAL" clId="{232593B8-AAF6-4807-A0C2-A4D219E6A393}" dt="2020-07-15T09:37:17.178" v="1104" actId="1076"/>
          <ac:picMkLst>
            <pc:docMk/>
            <pc:sldMk cId="1327984699" sldId="293"/>
            <ac:picMk id="10" creationId="{CD53D3B6-F3B0-41FF-816F-C1AC8F5E0126}"/>
          </ac:picMkLst>
        </pc:picChg>
        <pc:picChg chg="add del mod">
          <ac:chgData name="Martin, Ian (DLSLtd,RAL,TEC)" userId="115fc887-d2f4-40cb-b8cf-b841e9c05e83" providerId="ADAL" clId="{232593B8-AAF6-4807-A0C2-A4D219E6A393}" dt="2020-07-15T09:43:23.722" v="1636" actId="478"/>
          <ac:picMkLst>
            <pc:docMk/>
            <pc:sldMk cId="1327984699" sldId="293"/>
            <ac:picMk id="14" creationId="{991E9F00-F974-4311-886E-BB63AD4F1FFF}"/>
          </ac:picMkLst>
        </pc:picChg>
        <pc:picChg chg="add del mod">
          <ac:chgData name="Martin, Ian (DLSLtd,RAL,TEC)" userId="115fc887-d2f4-40cb-b8cf-b841e9c05e83" providerId="ADAL" clId="{232593B8-AAF6-4807-A0C2-A4D219E6A393}" dt="2020-07-15T09:48:36.253" v="1661" actId="478"/>
          <ac:picMkLst>
            <pc:docMk/>
            <pc:sldMk cId="1327984699" sldId="293"/>
            <ac:picMk id="16" creationId="{13DC683C-CEB3-43A0-8A43-E37F324594DC}"/>
          </ac:picMkLst>
        </pc:picChg>
        <pc:picChg chg="add del mod">
          <ac:chgData name="Martin, Ian (DLSLtd,RAL,TEC)" userId="115fc887-d2f4-40cb-b8cf-b841e9c05e83" providerId="ADAL" clId="{232593B8-AAF6-4807-A0C2-A4D219E6A393}" dt="2020-07-15T09:48:33.571" v="1660" actId="478"/>
          <ac:picMkLst>
            <pc:docMk/>
            <pc:sldMk cId="1327984699" sldId="293"/>
            <ac:picMk id="18" creationId="{45C32D30-6A7E-477A-898E-30A3E4F4D089}"/>
          </ac:picMkLst>
        </pc:picChg>
        <pc:picChg chg="add mod">
          <ac:chgData name="Martin, Ian (DLSLtd,RAL,TEC)" userId="115fc887-d2f4-40cb-b8cf-b841e9c05e83" providerId="ADAL" clId="{232593B8-AAF6-4807-A0C2-A4D219E6A393}" dt="2020-07-15T09:56:07.419" v="1676" actId="1076"/>
          <ac:picMkLst>
            <pc:docMk/>
            <pc:sldMk cId="1327984699" sldId="293"/>
            <ac:picMk id="20" creationId="{21C9949B-B0C8-4C99-B8A5-CE36A2EFF8E0}"/>
          </ac:picMkLst>
        </pc:picChg>
        <pc:picChg chg="add mod">
          <ac:chgData name="Martin, Ian (DLSLtd,RAL,TEC)" userId="115fc887-d2f4-40cb-b8cf-b841e9c05e83" providerId="ADAL" clId="{232593B8-AAF6-4807-A0C2-A4D219E6A393}" dt="2020-07-15T09:56:33.847" v="1680" actId="1076"/>
          <ac:picMkLst>
            <pc:docMk/>
            <pc:sldMk cId="1327984699" sldId="293"/>
            <ac:picMk id="22" creationId="{564C47D8-68AF-4AE6-94AF-DF143A666461}"/>
          </ac:picMkLst>
        </pc:picChg>
        <pc:cxnChg chg="add mod">
          <ac:chgData name="Martin, Ian (DLSLtd,RAL,TEC)" userId="115fc887-d2f4-40cb-b8cf-b841e9c05e83" providerId="ADAL" clId="{232593B8-AAF6-4807-A0C2-A4D219E6A393}" dt="2020-07-20T07:54:55.978" v="5430" actId="1037"/>
          <ac:cxnSpMkLst>
            <pc:docMk/>
            <pc:sldMk cId="1327984699" sldId="293"/>
            <ac:cxnSpMk id="25" creationId="{01ABEE25-54C8-4D0B-B546-B3A926EE18D8}"/>
          </ac:cxnSpMkLst>
        </pc:cxnChg>
      </pc:sldChg>
      <pc:sldChg chg="addSp delSp modSp modAnim">
        <pc:chgData name="Martin, Ian (DLSLtd,RAL,TEC)" userId="115fc887-d2f4-40cb-b8cf-b841e9c05e83" providerId="ADAL" clId="{232593B8-AAF6-4807-A0C2-A4D219E6A393}" dt="2020-07-21T10:51:59.593" v="17829" actId="113"/>
        <pc:sldMkLst>
          <pc:docMk/>
          <pc:sldMk cId="3177207672" sldId="294"/>
        </pc:sldMkLst>
        <pc:spChg chg="add mod">
          <ac:chgData name="Martin, Ian (DLSLtd,RAL,TEC)" userId="115fc887-d2f4-40cb-b8cf-b841e9c05e83" providerId="ADAL" clId="{232593B8-AAF6-4807-A0C2-A4D219E6A393}" dt="2020-07-15T10:44:49.357" v="2607" actId="403"/>
          <ac:spMkLst>
            <pc:docMk/>
            <pc:sldMk cId="3177207672" sldId="294"/>
            <ac:spMk id="3" creationId="{03929E07-E406-4429-9225-A915A1632550}"/>
          </ac:spMkLst>
        </pc:spChg>
        <pc:spChg chg="add mod">
          <ac:chgData name="Martin, Ian (DLSLtd,RAL,TEC)" userId="115fc887-d2f4-40cb-b8cf-b841e9c05e83" providerId="ADAL" clId="{232593B8-AAF6-4807-A0C2-A4D219E6A393}" dt="2020-07-21T10:51:38.960" v="17826" actId="113"/>
          <ac:spMkLst>
            <pc:docMk/>
            <pc:sldMk cId="3177207672" sldId="294"/>
            <ac:spMk id="7" creationId="{2F69350B-A8A3-462C-A11D-ED5789CD3C05}"/>
          </ac:spMkLst>
        </pc:spChg>
        <pc:spChg chg="mod">
          <ac:chgData name="Martin, Ian (DLSLtd,RAL,TEC)" userId="115fc887-d2f4-40cb-b8cf-b841e9c05e83" providerId="ADAL" clId="{232593B8-AAF6-4807-A0C2-A4D219E6A393}" dt="2020-07-15T10:44:28.650" v="2603" actId="20577"/>
          <ac:spMkLst>
            <pc:docMk/>
            <pc:sldMk cId="3177207672" sldId="294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232593B8-AAF6-4807-A0C2-A4D219E6A393}" dt="2020-07-15T10:58:50.779" v="2943" actId="164"/>
          <ac:spMkLst>
            <pc:docMk/>
            <pc:sldMk cId="3177207672" sldId="294"/>
            <ac:spMk id="11" creationId="{7A8FDF03-7F03-47F6-B761-621402D692BC}"/>
          </ac:spMkLst>
        </pc:spChg>
        <pc:spChg chg="add mod">
          <ac:chgData name="Martin, Ian (DLSLtd,RAL,TEC)" userId="115fc887-d2f4-40cb-b8cf-b841e9c05e83" providerId="ADAL" clId="{232593B8-AAF6-4807-A0C2-A4D219E6A393}" dt="2020-07-15T10:58:45.064" v="2942" actId="164"/>
          <ac:spMkLst>
            <pc:docMk/>
            <pc:sldMk cId="3177207672" sldId="294"/>
            <ac:spMk id="23" creationId="{CB238B76-4DB0-4482-BE7E-0938571FA946}"/>
          </ac:spMkLst>
        </pc:spChg>
        <pc:spChg chg="add mod">
          <ac:chgData name="Martin, Ian (DLSLtd,RAL,TEC)" userId="115fc887-d2f4-40cb-b8cf-b841e9c05e83" providerId="ADAL" clId="{232593B8-AAF6-4807-A0C2-A4D219E6A393}" dt="2020-07-15T11:05:55.775" v="3053" actId="1076"/>
          <ac:spMkLst>
            <pc:docMk/>
            <pc:sldMk cId="3177207672" sldId="294"/>
            <ac:spMk id="24" creationId="{8281A475-575E-422A-83A4-4AD2DEE06FE0}"/>
          </ac:spMkLst>
        </pc:spChg>
        <pc:spChg chg="add mod">
          <ac:chgData name="Martin, Ian (DLSLtd,RAL,TEC)" userId="115fc887-d2f4-40cb-b8cf-b841e9c05e83" providerId="ADAL" clId="{232593B8-AAF6-4807-A0C2-A4D219E6A393}" dt="2020-07-15T10:58:38.679" v="2941" actId="164"/>
          <ac:spMkLst>
            <pc:docMk/>
            <pc:sldMk cId="3177207672" sldId="294"/>
            <ac:spMk id="25" creationId="{1880D5E6-4496-4C5D-9CEE-DE1DE2B8A22D}"/>
          </ac:spMkLst>
        </pc:spChg>
        <pc:spChg chg="add mod">
          <ac:chgData name="Martin, Ian (DLSLtd,RAL,TEC)" userId="115fc887-d2f4-40cb-b8cf-b841e9c05e83" providerId="ADAL" clId="{232593B8-AAF6-4807-A0C2-A4D219E6A393}" dt="2020-07-15T10:58:45.064" v="2942" actId="164"/>
          <ac:spMkLst>
            <pc:docMk/>
            <pc:sldMk cId="3177207672" sldId="294"/>
            <ac:spMk id="32" creationId="{F6192489-F107-42E9-B696-3A7DEF2B28B1}"/>
          </ac:spMkLst>
        </pc:spChg>
        <pc:spChg chg="add mod">
          <ac:chgData name="Martin, Ian (DLSLtd,RAL,TEC)" userId="115fc887-d2f4-40cb-b8cf-b841e9c05e83" providerId="ADAL" clId="{232593B8-AAF6-4807-A0C2-A4D219E6A393}" dt="2020-07-21T10:51:48.390" v="17827" actId="113"/>
          <ac:spMkLst>
            <pc:docMk/>
            <pc:sldMk cId="3177207672" sldId="294"/>
            <ac:spMk id="45" creationId="{8A72055E-BB9E-405D-8A92-1F7BCE7E44AE}"/>
          </ac:spMkLst>
        </pc:spChg>
        <pc:spChg chg="add mod">
          <ac:chgData name="Martin, Ian (DLSLtd,RAL,TEC)" userId="115fc887-d2f4-40cb-b8cf-b841e9c05e83" providerId="ADAL" clId="{232593B8-AAF6-4807-A0C2-A4D219E6A393}" dt="2020-07-21T10:51:59.593" v="17829" actId="113"/>
          <ac:spMkLst>
            <pc:docMk/>
            <pc:sldMk cId="3177207672" sldId="294"/>
            <ac:spMk id="46" creationId="{57252B05-C960-4E27-8EAB-C8690C7B4E95}"/>
          </ac:spMkLst>
        </pc:spChg>
        <pc:spChg chg="add mod">
          <ac:chgData name="Martin, Ian (DLSLtd,RAL,TEC)" userId="115fc887-d2f4-40cb-b8cf-b841e9c05e83" providerId="ADAL" clId="{232593B8-AAF6-4807-A0C2-A4D219E6A393}" dt="2020-07-15T11:02:19.447" v="2970" actId="11"/>
          <ac:spMkLst>
            <pc:docMk/>
            <pc:sldMk cId="3177207672" sldId="294"/>
            <ac:spMk id="47" creationId="{30826440-13C0-4BE9-B89C-A0ADABC42EB8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48" creationId="{21343E57-5A2C-4C71-9DFA-EE0C54172CA6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49" creationId="{759F69EE-5409-422C-B02F-8714D8D845D2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50" creationId="{1DC77AB3-C8AB-4685-BD1F-215C1ACCD417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51" creationId="{4645A654-506D-4BA0-809D-34C5333C2CC4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52" creationId="{8BE37DAB-33F1-4180-B931-71AB7C701B18}"/>
          </ac:spMkLst>
        </pc:spChg>
        <pc:spChg chg="add mod">
          <ac:chgData name="Martin, Ian (DLSLtd,RAL,TEC)" userId="115fc887-d2f4-40cb-b8cf-b841e9c05e83" providerId="ADAL" clId="{232593B8-AAF6-4807-A0C2-A4D219E6A393}" dt="2020-07-15T11:07:00.404" v="3150" actId="164"/>
          <ac:spMkLst>
            <pc:docMk/>
            <pc:sldMk cId="3177207672" sldId="294"/>
            <ac:spMk id="53" creationId="{B8E80485-D4A9-4A2D-AFF8-281AA3AF05F0}"/>
          </ac:spMkLst>
        </pc:spChg>
        <pc:grpChg chg="add mod">
          <ac:chgData name="Martin, Ian (DLSLtd,RAL,TEC)" userId="115fc887-d2f4-40cb-b8cf-b841e9c05e83" providerId="ADAL" clId="{232593B8-AAF6-4807-A0C2-A4D219E6A393}" dt="2020-07-15T11:07:00.404" v="3150" actId="164"/>
          <ac:grpSpMkLst>
            <pc:docMk/>
            <pc:sldMk cId="3177207672" sldId="294"/>
            <ac:grpSpMk id="42" creationId="{B88626CF-1D48-486A-A3E0-6D30374E0CE6}"/>
          </ac:grpSpMkLst>
        </pc:grpChg>
        <pc:grpChg chg="add mod">
          <ac:chgData name="Martin, Ian (DLSLtd,RAL,TEC)" userId="115fc887-d2f4-40cb-b8cf-b841e9c05e83" providerId="ADAL" clId="{232593B8-AAF6-4807-A0C2-A4D219E6A393}" dt="2020-07-15T10:58:45.064" v="2942" actId="164"/>
          <ac:grpSpMkLst>
            <pc:docMk/>
            <pc:sldMk cId="3177207672" sldId="294"/>
            <ac:grpSpMk id="43" creationId="{ED6EB7D4-96A5-4B4C-96A6-16D941715543}"/>
          </ac:grpSpMkLst>
        </pc:grpChg>
        <pc:grpChg chg="add mod">
          <ac:chgData name="Martin, Ian (DLSLtd,RAL,TEC)" userId="115fc887-d2f4-40cb-b8cf-b841e9c05e83" providerId="ADAL" clId="{232593B8-AAF6-4807-A0C2-A4D219E6A393}" dt="2020-07-15T10:58:50.779" v="2943" actId="164"/>
          <ac:grpSpMkLst>
            <pc:docMk/>
            <pc:sldMk cId="3177207672" sldId="294"/>
            <ac:grpSpMk id="44" creationId="{44B71623-581C-41F5-89FB-B9133AAED062}"/>
          </ac:grpSpMkLst>
        </pc:grpChg>
        <pc:grpChg chg="add mod">
          <ac:chgData name="Martin, Ian (DLSLtd,RAL,TEC)" userId="115fc887-d2f4-40cb-b8cf-b841e9c05e83" providerId="ADAL" clId="{232593B8-AAF6-4807-A0C2-A4D219E6A393}" dt="2020-07-15T11:07:00.404" v="3150" actId="164"/>
          <ac:grpSpMkLst>
            <pc:docMk/>
            <pc:sldMk cId="3177207672" sldId="294"/>
            <ac:grpSpMk id="54" creationId="{538F93C9-F3BE-492F-943A-AF9AD230001A}"/>
          </ac:grpSpMkLst>
        </pc:grpChg>
        <pc:picChg chg="add mod">
          <ac:chgData name="Martin, Ian (DLSLtd,RAL,TEC)" userId="115fc887-d2f4-40cb-b8cf-b841e9c05e83" providerId="ADAL" clId="{232593B8-AAF6-4807-A0C2-A4D219E6A393}" dt="2020-07-15T10:58:50.779" v="2943" actId="164"/>
          <ac:picMkLst>
            <pc:docMk/>
            <pc:sldMk cId="3177207672" sldId="294"/>
            <ac:picMk id="4" creationId="{4E597B9E-27C3-4178-8FC1-CC32FB814E6F}"/>
          </ac:picMkLst>
        </pc:picChg>
        <pc:picChg chg="add del">
          <ac:chgData name="Martin, Ian (DLSLtd,RAL,TEC)" userId="115fc887-d2f4-40cb-b8cf-b841e9c05e83" providerId="ADAL" clId="{232593B8-AAF6-4807-A0C2-A4D219E6A393}" dt="2020-07-15T10:43:46.876" v="2546" actId="478"/>
          <ac:picMkLst>
            <pc:docMk/>
            <pc:sldMk cId="3177207672" sldId="294"/>
            <ac:picMk id="6" creationId="{8337DD44-D166-4A9D-84DF-5598B6F2556C}"/>
          </ac:picMkLst>
        </pc:picChg>
        <pc:picChg chg="add mod modCrop">
          <ac:chgData name="Martin, Ian (DLSLtd,RAL,TEC)" userId="115fc887-d2f4-40cb-b8cf-b841e9c05e83" providerId="ADAL" clId="{232593B8-AAF6-4807-A0C2-A4D219E6A393}" dt="2020-07-15T10:58:50.779" v="2943" actId="164"/>
          <ac:picMkLst>
            <pc:docMk/>
            <pc:sldMk cId="3177207672" sldId="294"/>
            <ac:picMk id="10" creationId="{6B20FC1A-2AD1-4EAC-8A0C-B05AB90A08B1}"/>
          </ac:picMkLst>
        </pc:picChg>
        <pc:picChg chg="add mod modCrop">
          <ac:chgData name="Martin, Ian (DLSLtd,RAL,TEC)" userId="115fc887-d2f4-40cb-b8cf-b841e9c05e83" providerId="ADAL" clId="{232593B8-AAF6-4807-A0C2-A4D219E6A393}" dt="2020-07-15T10:58:38.679" v="2941" actId="164"/>
          <ac:picMkLst>
            <pc:docMk/>
            <pc:sldMk cId="3177207672" sldId="294"/>
            <ac:picMk id="19" creationId="{9DE14750-F699-468B-B2D1-C281A2527FEF}"/>
          </ac:picMkLst>
        </pc:picChg>
        <pc:picChg chg="add mod">
          <ac:chgData name="Martin, Ian (DLSLtd,RAL,TEC)" userId="115fc887-d2f4-40cb-b8cf-b841e9c05e83" providerId="ADAL" clId="{232593B8-AAF6-4807-A0C2-A4D219E6A393}" dt="2020-07-15T10:58:45.064" v="2942" actId="164"/>
          <ac:picMkLst>
            <pc:docMk/>
            <pc:sldMk cId="3177207672" sldId="294"/>
            <ac:picMk id="22" creationId="{9EAD3453-E278-4603-9BC3-EA2D5D697C6F}"/>
          </ac:picMkLst>
        </pc:picChg>
        <pc:cxnChg chg="add mod">
          <ac:chgData name="Martin, Ian (DLSLtd,RAL,TEC)" userId="115fc887-d2f4-40cb-b8cf-b841e9c05e83" providerId="ADAL" clId="{232593B8-AAF6-4807-A0C2-A4D219E6A393}" dt="2020-07-15T10:58:50.779" v="2943" actId="164"/>
          <ac:cxnSpMkLst>
            <pc:docMk/>
            <pc:sldMk cId="3177207672" sldId="294"/>
            <ac:cxnSpMk id="13" creationId="{23EE4CC2-A3CE-4882-AD06-76FBD1B39928}"/>
          </ac:cxnSpMkLst>
        </pc:cxnChg>
        <pc:cxnChg chg="add mod">
          <ac:chgData name="Martin, Ian (DLSLtd,RAL,TEC)" userId="115fc887-d2f4-40cb-b8cf-b841e9c05e83" providerId="ADAL" clId="{232593B8-AAF6-4807-A0C2-A4D219E6A393}" dt="2020-07-15T10:58:50.779" v="2943" actId="164"/>
          <ac:cxnSpMkLst>
            <pc:docMk/>
            <pc:sldMk cId="3177207672" sldId="294"/>
            <ac:cxnSpMk id="16" creationId="{B89C4D38-42C8-4D68-81F4-B49A60D53896}"/>
          </ac:cxnSpMkLst>
        </pc:cxnChg>
        <pc:cxnChg chg="add mod">
          <ac:chgData name="Martin, Ian (DLSLtd,RAL,TEC)" userId="115fc887-d2f4-40cb-b8cf-b841e9c05e83" providerId="ADAL" clId="{232593B8-AAF6-4807-A0C2-A4D219E6A393}" dt="2020-07-15T10:58:38.679" v="2941" actId="164"/>
          <ac:cxnSpMkLst>
            <pc:docMk/>
            <pc:sldMk cId="3177207672" sldId="294"/>
            <ac:cxnSpMk id="27" creationId="{06B49BD0-83A6-40B7-8C2F-508C3FBD60AD}"/>
          </ac:cxnSpMkLst>
        </pc:cxnChg>
        <pc:cxnChg chg="add mod">
          <ac:chgData name="Martin, Ian (DLSLtd,RAL,TEC)" userId="115fc887-d2f4-40cb-b8cf-b841e9c05e83" providerId="ADAL" clId="{232593B8-AAF6-4807-A0C2-A4D219E6A393}" dt="2020-07-15T11:06:04.647" v="3116" actId="1035"/>
          <ac:cxnSpMkLst>
            <pc:docMk/>
            <pc:sldMk cId="3177207672" sldId="294"/>
            <ac:cxnSpMk id="29" creationId="{FCEFCE4C-DA83-46C7-B9EC-2B2203EB7692}"/>
          </ac:cxnSpMkLst>
        </pc:cxnChg>
        <pc:cxnChg chg="add mod">
          <ac:chgData name="Martin, Ian (DLSLtd,RAL,TEC)" userId="115fc887-d2f4-40cb-b8cf-b841e9c05e83" providerId="ADAL" clId="{232593B8-AAF6-4807-A0C2-A4D219E6A393}" dt="2020-07-15T10:58:45.064" v="2942" actId="164"/>
          <ac:cxnSpMkLst>
            <pc:docMk/>
            <pc:sldMk cId="3177207672" sldId="294"/>
            <ac:cxnSpMk id="33" creationId="{E3CACDEC-1D16-4475-BFC7-C6E669923164}"/>
          </ac:cxnSpMkLst>
        </pc:cxnChg>
      </pc:sldChg>
      <pc:sldChg chg="addSp delSp modSp delAnim modAnim">
        <pc:chgData name="Martin, Ian (DLSLtd,RAL,TEC)" userId="115fc887-d2f4-40cb-b8cf-b841e9c05e83" providerId="ADAL" clId="{232593B8-AAF6-4807-A0C2-A4D219E6A393}" dt="2020-07-30T12:48:32.747" v="20994" actId="478"/>
        <pc:sldMkLst>
          <pc:docMk/>
          <pc:sldMk cId="2544249774" sldId="295"/>
        </pc:sldMkLst>
        <pc:spChg chg="add mod">
          <ac:chgData name="Martin, Ian (DLSLtd,RAL,TEC)" userId="115fc887-d2f4-40cb-b8cf-b841e9c05e83" providerId="ADAL" clId="{232593B8-AAF6-4807-A0C2-A4D219E6A393}" dt="2020-07-21T10:52:29.333" v="17831" actId="113"/>
          <ac:spMkLst>
            <pc:docMk/>
            <pc:sldMk cId="2544249774" sldId="295"/>
            <ac:spMk id="6" creationId="{D9BB448A-65A3-405C-99DE-D50F263937FD}"/>
          </ac:spMkLst>
        </pc:spChg>
        <pc:spChg chg="add mod">
          <ac:chgData name="Martin, Ian (DLSLtd,RAL,TEC)" userId="115fc887-d2f4-40cb-b8cf-b841e9c05e83" providerId="ADAL" clId="{232593B8-AAF6-4807-A0C2-A4D219E6A393}" dt="2020-07-30T12:48:29.343" v="20993"/>
          <ac:spMkLst>
            <pc:docMk/>
            <pc:sldMk cId="2544249774" sldId="295"/>
            <ac:spMk id="7" creationId="{98B36920-1CD8-479C-9A8D-09B61962AC92}"/>
          </ac:spMkLst>
        </pc:spChg>
        <pc:spChg chg="mod">
          <ac:chgData name="Martin, Ian (DLSLtd,RAL,TEC)" userId="115fc887-d2f4-40cb-b8cf-b841e9c05e83" providerId="ADAL" clId="{232593B8-AAF6-4807-A0C2-A4D219E6A393}" dt="2020-07-17T08:25:13.127" v="5086" actId="20577"/>
          <ac:spMkLst>
            <pc:docMk/>
            <pc:sldMk cId="2544249774" sldId="295"/>
            <ac:spMk id="8" creationId="{264473B7-FE33-4C10-BFAF-B5C03E2ADAF6}"/>
          </ac:spMkLst>
        </pc:spChg>
        <pc:spChg chg="add del mod">
          <ac:chgData name="Martin, Ian (DLSLtd,RAL,TEC)" userId="115fc887-d2f4-40cb-b8cf-b841e9c05e83" providerId="ADAL" clId="{232593B8-AAF6-4807-A0C2-A4D219E6A393}" dt="2020-07-30T12:48:32.747" v="20994" actId="478"/>
          <ac:spMkLst>
            <pc:docMk/>
            <pc:sldMk cId="2544249774" sldId="295"/>
            <ac:spMk id="10" creationId="{3D98B416-3E42-4E3D-8AF6-547174DC8BD0}"/>
          </ac:spMkLst>
        </pc:spChg>
      </pc:sldChg>
      <pc:sldChg chg="addSp delSp modSp delAnim modAnim">
        <pc:chgData name="Martin, Ian (DLSLtd,RAL,TEC)" userId="115fc887-d2f4-40cb-b8cf-b841e9c05e83" providerId="ADAL" clId="{232593B8-AAF6-4807-A0C2-A4D219E6A393}" dt="2020-07-30T12:49:22.842" v="20999" actId="20577"/>
        <pc:sldMkLst>
          <pc:docMk/>
          <pc:sldMk cId="4012389566" sldId="296"/>
        </pc:sldMkLst>
        <pc:spChg chg="mod">
          <ac:chgData name="Martin, Ian (DLSLtd,RAL,TEC)" userId="115fc887-d2f4-40cb-b8cf-b841e9c05e83" providerId="ADAL" clId="{232593B8-AAF6-4807-A0C2-A4D219E6A393}" dt="2020-07-30T12:49:22.842" v="20999" actId="20577"/>
          <ac:spMkLst>
            <pc:docMk/>
            <pc:sldMk cId="4012389566" sldId="296"/>
            <ac:spMk id="2" creationId="{00000000-0000-0000-0000-000000000000}"/>
          </ac:spMkLst>
        </pc:spChg>
        <pc:spChg chg="del">
          <ac:chgData name="Martin, Ian (DLSLtd,RAL,TEC)" userId="115fc887-d2f4-40cb-b8cf-b841e9c05e83" providerId="ADAL" clId="{232593B8-AAF6-4807-A0C2-A4D219E6A393}" dt="2020-07-16T08:35:46.772" v="4265" actId="478"/>
          <ac:spMkLst>
            <pc:docMk/>
            <pc:sldMk cId="4012389566" sldId="296"/>
            <ac:spMk id="8" creationId="{264473B7-FE33-4C10-BFAF-B5C03E2ADAF6}"/>
          </ac:spMkLst>
        </pc:spChg>
        <pc:picChg chg="add del">
          <ac:chgData name="Martin, Ian (DLSLtd,RAL,TEC)" userId="115fc887-d2f4-40cb-b8cf-b841e9c05e83" providerId="ADAL" clId="{232593B8-AAF6-4807-A0C2-A4D219E6A393}" dt="2020-07-16T08:35:42.028" v="4264" actId="478"/>
          <ac:picMkLst>
            <pc:docMk/>
            <pc:sldMk cId="4012389566" sldId="296"/>
            <ac:picMk id="3" creationId="{F402E367-0CBF-4064-B04F-26A83B5BBF36}"/>
          </ac:picMkLst>
        </pc:picChg>
        <pc:picChg chg="add del mod">
          <ac:chgData name="Martin, Ian (DLSLtd,RAL,TEC)" userId="115fc887-d2f4-40cb-b8cf-b841e9c05e83" providerId="ADAL" clId="{232593B8-AAF6-4807-A0C2-A4D219E6A393}" dt="2020-07-16T08:39:51.297" v="4269" actId="478"/>
          <ac:picMkLst>
            <pc:docMk/>
            <pc:sldMk cId="4012389566" sldId="296"/>
            <ac:picMk id="6" creationId="{CFE923AE-65A7-449E-B012-BDE227C2A079}"/>
          </ac:picMkLst>
        </pc:picChg>
        <pc:picChg chg="add del mod">
          <ac:chgData name="Martin, Ian (DLSLtd,RAL,TEC)" userId="115fc887-d2f4-40cb-b8cf-b841e9c05e83" providerId="ADAL" clId="{232593B8-AAF6-4807-A0C2-A4D219E6A393}" dt="2020-07-16T08:55:19.526" v="4290" actId="478"/>
          <ac:picMkLst>
            <pc:docMk/>
            <pc:sldMk cId="4012389566" sldId="296"/>
            <ac:picMk id="10" creationId="{3005AD23-53DA-48A3-8901-CA6291748B98}"/>
          </ac:picMkLst>
        </pc:picChg>
        <pc:picChg chg="add del mod">
          <ac:chgData name="Martin, Ian (DLSLtd,RAL,TEC)" userId="115fc887-d2f4-40cb-b8cf-b841e9c05e83" providerId="ADAL" clId="{232593B8-AAF6-4807-A0C2-A4D219E6A393}" dt="2020-07-16T08:43:03.872" v="4274" actId="478"/>
          <ac:picMkLst>
            <pc:docMk/>
            <pc:sldMk cId="4012389566" sldId="296"/>
            <ac:picMk id="12" creationId="{56236496-B712-4B83-8B4B-0C751DB72FEB}"/>
          </ac:picMkLst>
        </pc:picChg>
        <pc:picChg chg="add del mod">
          <ac:chgData name="Martin, Ian (DLSLtd,RAL,TEC)" userId="115fc887-d2f4-40cb-b8cf-b841e9c05e83" providerId="ADAL" clId="{232593B8-AAF6-4807-A0C2-A4D219E6A393}" dt="2020-07-16T08:55:18.909" v="4289" actId="478"/>
          <ac:picMkLst>
            <pc:docMk/>
            <pc:sldMk cId="4012389566" sldId="296"/>
            <ac:picMk id="14" creationId="{4F333453-92D2-4D38-95EF-7CC5F3FECE3F}"/>
          </ac:picMkLst>
        </pc:picChg>
        <pc:picChg chg="add del mod">
          <ac:chgData name="Martin, Ian (DLSLtd,RAL,TEC)" userId="115fc887-d2f4-40cb-b8cf-b841e9c05e83" providerId="ADAL" clId="{232593B8-AAF6-4807-A0C2-A4D219E6A393}" dt="2020-07-16T08:55:18.345" v="4288" actId="478"/>
          <ac:picMkLst>
            <pc:docMk/>
            <pc:sldMk cId="4012389566" sldId="296"/>
            <ac:picMk id="16" creationId="{FCC91C39-86ED-4F05-AB28-DB187BC8322A}"/>
          </ac:picMkLst>
        </pc:picChg>
        <pc:picChg chg="add del mod">
          <ac:chgData name="Martin, Ian (DLSLtd,RAL,TEC)" userId="115fc887-d2f4-40cb-b8cf-b841e9c05e83" providerId="ADAL" clId="{232593B8-AAF6-4807-A0C2-A4D219E6A393}" dt="2020-07-16T08:55:17.706" v="4287" actId="478"/>
          <ac:picMkLst>
            <pc:docMk/>
            <pc:sldMk cId="4012389566" sldId="296"/>
            <ac:picMk id="18" creationId="{711BC944-E548-4875-868E-067B86C67A6E}"/>
          </ac:picMkLst>
        </pc:picChg>
        <pc:picChg chg="add mod">
          <ac:chgData name="Martin, Ian (DLSLtd,RAL,TEC)" userId="115fc887-d2f4-40cb-b8cf-b841e9c05e83" providerId="ADAL" clId="{232593B8-AAF6-4807-A0C2-A4D219E6A393}" dt="2020-07-16T08:55:31.436" v="4293" actId="962"/>
          <ac:picMkLst>
            <pc:docMk/>
            <pc:sldMk cId="4012389566" sldId="296"/>
            <ac:picMk id="20" creationId="{F44541A2-E882-494C-A7A5-863712E5BD0D}"/>
          </ac:picMkLst>
        </pc:picChg>
        <pc:picChg chg="add mod">
          <ac:chgData name="Martin, Ian (DLSLtd,RAL,TEC)" userId="115fc887-d2f4-40cb-b8cf-b841e9c05e83" providerId="ADAL" clId="{232593B8-AAF6-4807-A0C2-A4D219E6A393}" dt="2020-07-16T08:55:44.741" v="4296" actId="962"/>
          <ac:picMkLst>
            <pc:docMk/>
            <pc:sldMk cId="4012389566" sldId="296"/>
            <ac:picMk id="22" creationId="{4FF44376-0EFE-4ADB-96E4-EFBE023D7022}"/>
          </ac:picMkLst>
        </pc:picChg>
        <pc:picChg chg="add mod">
          <ac:chgData name="Martin, Ian (DLSLtd,RAL,TEC)" userId="115fc887-d2f4-40cb-b8cf-b841e9c05e83" providerId="ADAL" clId="{232593B8-AAF6-4807-A0C2-A4D219E6A393}" dt="2020-07-16T08:55:56.524" v="4300" actId="962"/>
          <ac:picMkLst>
            <pc:docMk/>
            <pc:sldMk cId="4012389566" sldId="296"/>
            <ac:picMk id="24" creationId="{A7EA26B1-34A2-496B-A64A-3EF6BC598F0D}"/>
          </ac:picMkLst>
        </pc:picChg>
        <pc:picChg chg="add mod">
          <ac:chgData name="Martin, Ian (DLSLtd,RAL,TEC)" userId="115fc887-d2f4-40cb-b8cf-b841e9c05e83" providerId="ADAL" clId="{232593B8-AAF6-4807-A0C2-A4D219E6A393}" dt="2020-07-16T08:56:10.129" v="4304" actId="962"/>
          <ac:picMkLst>
            <pc:docMk/>
            <pc:sldMk cId="4012389566" sldId="296"/>
            <ac:picMk id="26" creationId="{B8366045-E30C-4710-9728-759467481FD3}"/>
          </ac:picMkLst>
        </pc:picChg>
      </pc:sldChg>
      <pc:sldChg chg="addSp delSp modSp delAnim modAnim">
        <pc:chgData name="Martin, Ian (DLSLtd,RAL,TEC)" userId="115fc887-d2f4-40cb-b8cf-b841e9c05e83" providerId="ADAL" clId="{232593B8-AAF6-4807-A0C2-A4D219E6A393}" dt="2020-07-30T12:50:37.658" v="21008"/>
        <pc:sldMkLst>
          <pc:docMk/>
          <pc:sldMk cId="1804322556" sldId="297"/>
        </pc:sldMkLst>
        <pc:spChg chg="del mod">
          <ac:chgData name="Martin, Ian (DLSLtd,RAL,TEC)" userId="115fc887-d2f4-40cb-b8cf-b841e9c05e83" providerId="ADAL" clId="{232593B8-AAF6-4807-A0C2-A4D219E6A393}" dt="2020-07-30T12:50:10.124" v="21006" actId="478"/>
          <ac:spMkLst>
            <pc:docMk/>
            <pc:sldMk cId="1804322556" sldId="297"/>
            <ac:spMk id="2" creationId="{00000000-0000-0000-0000-000000000000}"/>
          </ac:spMkLst>
        </pc:spChg>
        <pc:spChg chg="add mod">
          <ac:chgData name="Martin, Ian (DLSLtd,RAL,TEC)" userId="115fc887-d2f4-40cb-b8cf-b841e9c05e83" providerId="ADAL" clId="{232593B8-AAF6-4807-A0C2-A4D219E6A393}" dt="2020-07-21T10:53:56.937" v="17842" actId="113"/>
          <ac:spMkLst>
            <pc:docMk/>
            <pc:sldMk cId="1804322556" sldId="297"/>
            <ac:spMk id="6" creationId="{7BF63FB1-1E88-4609-89F1-DDED37F0E04C}"/>
          </ac:spMkLst>
        </pc:spChg>
        <pc:spChg chg="add mod">
          <ac:chgData name="Martin, Ian (DLSLtd,RAL,TEC)" userId="115fc887-d2f4-40cb-b8cf-b841e9c05e83" providerId="ADAL" clId="{232593B8-AAF6-4807-A0C2-A4D219E6A393}" dt="2020-07-21T10:53:37.066" v="17838" actId="113"/>
          <ac:spMkLst>
            <pc:docMk/>
            <pc:sldMk cId="1804322556" sldId="297"/>
            <ac:spMk id="7" creationId="{D536A0EA-A3F2-4981-9A37-AAFBB436DFD9}"/>
          </ac:spMkLst>
        </pc:spChg>
        <pc:spChg chg="mod">
          <ac:chgData name="Martin, Ian (DLSLtd,RAL,TEC)" userId="115fc887-d2f4-40cb-b8cf-b841e9c05e83" providerId="ADAL" clId="{232593B8-AAF6-4807-A0C2-A4D219E6A393}" dt="2020-07-21T10:53:16.571" v="17836" actId="113"/>
          <ac:spMkLst>
            <pc:docMk/>
            <pc:sldMk cId="1804322556" sldId="297"/>
            <ac:spMk id="8" creationId="{264473B7-FE33-4C10-BFAF-B5C03E2ADAF6}"/>
          </ac:spMkLst>
        </pc:spChg>
        <pc:spChg chg="add">
          <ac:chgData name="Martin, Ian (DLSLtd,RAL,TEC)" userId="115fc887-d2f4-40cb-b8cf-b841e9c05e83" providerId="ADAL" clId="{232593B8-AAF6-4807-A0C2-A4D219E6A393}" dt="2020-07-30T12:50:37.658" v="21008"/>
          <ac:spMkLst>
            <pc:docMk/>
            <pc:sldMk cId="1804322556" sldId="297"/>
            <ac:spMk id="10" creationId="{9FB21A09-AB77-4DCE-9C39-3CE72B13BF4A}"/>
          </ac:spMkLst>
        </pc:spChg>
        <pc:picChg chg="add del mod">
          <ac:chgData name="Martin, Ian (DLSLtd,RAL,TEC)" userId="115fc887-d2f4-40cb-b8cf-b841e9c05e83" providerId="ADAL" clId="{232593B8-AAF6-4807-A0C2-A4D219E6A393}" dt="2020-07-20T09:20:39.751" v="8485" actId="478"/>
          <ac:picMkLst>
            <pc:docMk/>
            <pc:sldMk cId="1804322556" sldId="297"/>
            <ac:picMk id="4" creationId="{1FDA74D9-66C8-4BFD-B4DA-F29D623AE797}"/>
          </ac:picMkLst>
        </pc:picChg>
        <pc:picChg chg="add mod">
          <ac:chgData name="Martin, Ian (DLSLtd,RAL,TEC)" userId="115fc887-d2f4-40cb-b8cf-b841e9c05e83" providerId="ADAL" clId="{232593B8-AAF6-4807-A0C2-A4D219E6A393}" dt="2020-07-28T16:17:27.467" v="19761" actId="1076"/>
          <ac:picMkLst>
            <pc:docMk/>
            <pc:sldMk cId="1804322556" sldId="297"/>
            <ac:picMk id="4" creationId="{F0A311D9-2FD9-4D43-A05B-1EA74DC721AE}"/>
          </ac:picMkLst>
        </pc:picChg>
        <pc:picChg chg="add del mod">
          <ac:chgData name="Martin, Ian (DLSLtd,RAL,TEC)" userId="115fc887-d2f4-40cb-b8cf-b841e9c05e83" providerId="ADAL" clId="{232593B8-AAF6-4807-A0C2-A4D219E6A393}" dt="2020-07-28T16:14:56.947" v="19708" actId="478"/>
          <ac:picMkLst>
            <pc:docMk/>
            <pc:sldMk cId="1804322556" sldId="297"/>
            <ac:picMk id="10" creationId="{74CEEB89-5BAA-4762-A1E3-4FFA3EBE8D10}"/>
          </ac:picMkLst>
        </pc:picChg>
      </pc:sldChg>
      <pc:sldChg chg="addSp delSp modSp delAnim modAnim">
        <pc:chgData name="Martin, Ian (DLSLtd,RAL,TEC)" userId="115fc887-d2f4-40cb-b8cf-b841e9c05e83" providerId="ADAL" clId="{232593B8-AAF6-4807-A0C2-A4D219E6A393}" dt="2020-07-30T12:48:01.998" v="20991" actId="948"/>
        <pc:sldMkLst>
          <pc:docMk/>
          <pc:sldMk cId="1490528045" sldId="298"/>
        </pc:sldMkLst>
        <pc:spChg chg="add mod">
          <ac:chgData name="Martin, Ian (DLSLtd,RAL,TEC)" userId="115fc887-d2f4-40cb-b8cf-b841e9c05e83" providerId="ADAL" clId="{232593B8-AAF6-4807-A0C2-A4D219E6A393}" dt="2020-07-30T12:48:01.998" v="20991" actId="948"/>
          <ac:spMkLst>
            <pc:docMk/>
            <pc:sldMk cId="1490528045" sldId="298"/>
            <ac:spMk id="6" creationId="{1FC728F9-6B09-4752-A4DF-A5657179AA49}"/>
          </ac:spMkLst>
        </pc:spChg>
        <pc:spChg chg="add del mod">
          <ac:chgData name="Martin, Ian (DLSLtd,RAL,TEC)" userId="115fc887-d2f4-40cb-b8cf-b841e9c05e83" providerId="ADAL" clId="{232593B8-AAF6-4807-A0C2-A4D219E6A393}" dt="2020-07-30T12:43:41.988" v="20918" actId="478"/>
          <ac:spMkLst>
            <pc:docMk/>
            <pc:sldMk cId="1490528045" sldId="298"/>
            <ac:spMk id="7" creationId="{2DA42894-8BA2-4412-AFED-47D2B8D947E4}"/>
          </ac:spMkLst>
        </pc:spChg>
        <pc:spChg chg="del mod">
          <ac:chgData name="Martin, Ian (DLSLtd,RAL,TEC)" userId="115fc887-d2f4-40cb-b8cf-b841e9c05e83" providerId="ADAL" clId="{232593B8-AAF6-4807-A0C2-A4D219E6A393}" dt="2020-07-20T08:18:11.539" v="6394" actId="478"/>
          <ac:spMkLst>
            <pc:docMk/>
            <pc:sldMk cId="1490528045" sldId="298"/>
            <ac:spMk id="8" creationId="{264473B7-FE33-4C10-BFAF-B5C03E2ADAF6}"/>
          </ac:spMkLst>
        </pc:spChg>
        <pc:spChg chg="add del mod">
          <ac:chgData name="Martin, Ian (DLSLtd,RAL,TEC)" userId="115fc887-d2f4-40cb-b8cf-b841e9c05e83" providerId="ADAL" clId="{232593B8-AAF6-4807-A0C2-A4D219E6A393}" dt="2020-07-30T12:43:18.744" v="20894" actId="478"/>
          <ac:spMkLst>
            <pc:docMk/>
            <pc:sldMk cId="1490528045" sldId="298"/>
            <ac:spMk id="10" creationId="{E5704EF5-A4DB-425D-A93D-B834FC37B3E3}"/>
          </ac:spMkLst>
        </pc:spChg>
        <pc:spChg chg="add mod">
          <ac:chgData name="Martin, Ian (DLSLtd,RAL,TEC)" userId="115fc887-d2f4-40cb-b8cf-b841e9c05e83" providerId="ADAL" clId="{232593B8-AAF6-4807-A0C2-A4D219E6A393}" dt="2020-07-30T12:44:15.467" v="20929" actId="1035"/>
          <ac:spMkLst>
            <pc:docMk/>
            <pc:sldMk cId="1490528045" sldId="298"/>
            <ac:spMk id="11" creationId="{E85ACBDB-6E26-488A-8CDB-E7C5A9D9E441}"/>
          </ac:spMkLst>
        </pc:spChg>
      </pc:sldChg>
      <pc:sldChg chg="addSp delSp modSp">
        <pc:chgData name="Martin, Ian (DLSLtd,RAL,TEC)" userId="115fc887-d2f4-40cb-b8cf-b841e9c05e83" providerId="ADAL" clId="{232593B8-AAF6-4807-A0C2-A4D219E6A393}" dt="2020-07-30T12:55:10.243" v="21018" actId="122"/>
        <pc:sldMkLst>
          <pc:docMk/>
          <pc:sldMk cId="2487943726" sldId="299"/>
        </pc:sldMkLst>
        <pc:spChg chg="del">
          <ac:chgData name="Martin, Ian (DLSLtd,RAL,TEC)" userId="115fc887-d2f4-40cb-b8cf-b841e9c05e83" providerId="ADAL" clId="{232593B8-AAF6-4807-A0C2-A4D219E6A393}" dt="2020-07-20T09:35:11.328" v="8583" actId="478"/>
          <ac:spMkLst>
            <pc:docMk/>
            <pc:sldMk cId="2487943726" sldId="299"/>
            <ac:spMk id="8" creationId="{264473B7-FE33-4C10-BFAF-B5C03E2ADAF6}"/>
          </ac:spMkLst>
        </pc:spChg>
        <pc:graphicFrameChg chg="add mod modGraphic">
          <ac:chgData name="Martin, Ian (DLSLtd,RAL,TEC)" userId="115fc887-d2f4-40cb-b8cf-b841e9c05e83" providerId="ADAL" clId="{232593B8-AAF6-4807-A0C2-A4D219E6A393}" dt="2020-07-30T12:55:10.243" v="21018" actId="122"/>
          <ac:graphicFrameMkLst>
            <pc:docMk/>
            <pc:sldMk cId="2487943726" sldId="299"/>
            <ac:graphicFrameMk id="3" creationId="{F23B6DEE-1E80-4A10-B2B4-B6ED0828345F}"/>
          </ac:graphicFrameMkLst>
        </pc:graphicFrameChg>
      </pc:sldChg>
      <pc:sldChg chg="addSp delSp modSp">
        <pc:chgData name="Martin, Ian (DLSLtd,RAL,TEC)" userId="115fc887-d2f4-40cb-b8cf-b841e9c05e83" providerId="ADAL" clId="{232593B8-AAF6-4807-A0C2-A4D219E6A393}" dt="2020-07-28T09:09:09.326" v="19079" actId="14100"/>
        <pc:sldMkLst>
          <pc:docMk/>
          <pc:sldMk cId="2326606150" sldId="300"/>
        </pc:sldMkLst>
        <pc:spChg chg="add del mod">
          <ac:chgData name="Martin, Ian (DLSLtd,RAL,TEC)" userId="115fc887-d2f4-40cb-b8cf-b841e9c05e83" providerId="ADAL" clId="{232593B8-AAF6-4807-A0C2-A4D219E6A393}" dt="2020-07-21T09:28:06.238" v="16400" actId="478"/>
          <ac:spMkLst>
            <pc:docMk/>
            <pc:sldMk cId="2326606150" sldId="300"/>
            <ac:spMk id="4" creationId="{5E645EFC-2B6A-47B9-B9D4-B7B90CF075E8}"/>
          </ac:spMkLst>
        </pc:spChg>
        <pc:spChg chg="mod">
          <ac:chgData name="Martin, Ian (DLSLtd,RAL,TEC)" userId="115fc887-d2f4-40cb-b8cf-b841e9c05e83" providerId="ADAL" clId="{232593B8-AAF6-4807-A0C2-A4D219E6A393}" dt="2020-07-28T09:09:09.326" v="19079" actId="14100"/>
          <ac:spMkLst>
            <pc:docMk/>
            <pc:sldMk cId="2326606150" sldId="300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1:16:51.022" v="11544" actId="20577"/>
          <ac:spMkLst>
            <pc:docMk/>
            <pc:sldMk cId="2326606150" sldId="300"/>
            <ac:spMk id="9" creationId="{C0DC771F-4A99-4ED4-9128-DECBF34B48AD}"/>
          </ac:spMkLst>
        </pc:spChg>
        <pc:spChg chg="add del mod">
          <ac:chgData name="Martin, Ian (DLSLtd,RAL,TEC)" userId="115fc887-d2f4-40cb-b8cf-b841e9c05e83" providerId="ADAL" clId="{232593B8-AAF6-4807-A0C2-A4D219E6A393}" dt="2020-07-21T09:28:08.223" v="16401" actId="478"/>
          <ac:spMkLst>
            <pc:docMk/>
            <pc:sldMk cId="2326606150" sldId="300"/>
            <ac:spMk id="10" creationId="{65CB9ABF-7E14-4538-9026-F9E84683C653}"/>
          </ac:spMkLst>
        </pc:spChg>
        <pc:picChg chg="add del mod">
          <ac:chgData name="Martin, Ian (DLSLtd,RAL,TEC)" userId="115fc887-d2f4-40cb-b8cf-b841e9c05e83" providerId="ADAL" clId="{232593B8-AAF6-4807-A0C2-A4D219E6A393}" dt="2020-07-20T16:10:55.360" v="14248" actId="478"/>
          <ac:picMkLst>
            <pc:docMk/>
            <pc:sldMk cId="2326606150" sldId="300"/>
            <ac:picMk id="3" creationId="{0B996D43-D2D7-4F31-83CD-99F7F4A270F4}"/>
          </ac:picMkLst>
        </pc:picChg>
        <pc:picChg chg="add del mod">
          <ac:chgData name="Martin, Ian (DLSLtd,RAL,TEC)" userId="115fc887-d2f4-40cb-b8cf-b841e9c05e83" providerId="ADAL" clId="{232593B8-AAF6-4807-A0C2-A4D219E6A393}" dt="2020-07-21T09:28:25.835" v="16406" actId="478"/>
          <ac:picMkLst>
            <pc:docMk/>
            <pc:sldMk cId="2326606150" sldId="300"/>
            <ac:picMk id="6" creationId="{EF0C6676-B280-496F-895E-9010C2964702}"/>
          </ac:picMkLst>
        </pc:picChg>
        <pc:picChg chg="add del mod">
          <ac:chgData name="Martin, Ian (DLSLtd,RAL,TEC)" userId="115fc887-d2f4-40cb-b8cf-b841e9c05e83" providerId="ADAL" clId="{232593B8-AAF6-4807-A0C2-A4D219E6A393}" dt="2020-07-20T16:10:56.207" v="14249" actId="478"/>
          <ac:picMkLst>
            <pc:docMk/>
            <pc:sldMk cId="2326606150" sldId="300"/>
            <ac:picMk id="7" creationId="{C1009FCF-37FA-4073-B116-6C9B4EACA456}"/>
          </ac:picMkLst>
        </pc:picChg>
        <pc:picChg chg="add mod">
          <ac:chgData name="Martin, Ian (DLSLtd,RAL,TEC)" userId="115fc887-d2f4-40cb-b8cf-b841e9c05e83" providerId="ADAL" clId="{232593B8-AAF6-4807-A0C2-A4D219E6A393}" dt="2020-07-21T09:29:23.470" v="16431" actId="1036"/>
          <ac:picMkLst>
            <pc:docMk/>
            <pc:sldMk cId="2326606150" sldId="300"/>
            <ac:picMk id="11" creationId="{2A7F0A1D-BC7B-4589-9109-24FC9B01CD21}"/>
          </ac:picMkLst>
        </pc:picChg>
        <pc:picChg chg="add mod">
          <ac:chgData name="Martin, Ian (DLSLtd,RAL,TEC)" userId="115fc887-d2f4-40cb-b8cf-b841e9c05e83" providerId="ADAL" clId="{232593B8-AAF6-4807-A0C2-A4D219E6A393}" dt="2020-07-21T09:29:31.507" v="16434" actId="1076"/>
          <ac:picMkLst>
            <pc:docMk/>
            <pc:sldMk cId="2326606150" sldId="300"/>
            <ac:picMk id="13" creationId="{CAC6DBD7-CED5-4928-ABB2-3E3FD1F95C64}"/>
          </ac:picMkLst>
        </pc:picChg>
      </pc:sldChg>
      <pc:sldChg chg="addSp delSp modSp add del delAnim modAnim">
        <pc:chgData name="Martin, Ian (DLSLtd,RAL,TEC)" userId="115fc887-d2f4-40cb-b8cf-b841e9c05e83" providerId="ADAL" clId="{232593B8-AAF6-4807-A0C2-A4D219E6A393}" dt="2020-07-28T16:39:00.025" v="19915" actId="2696"/>
        <pc:sldMkLst>
          <pc:docMk/>
          <pc:sldMk cId="762953965" sldId="301"/>
        </pc:sldMkLst>
        <pc:spChg chg="mod">
          <ac:chgData name="Martin, Ian (DLSLtd,RAL,TEC)" userId="115fc887-d2f4-40cb-b8cf-b841e9c05e83" providerId="ADAL" clId="{232593B8-AAF6-4807-A0C2-A4D219E6A393}" dt="2020-07-16T09:27:39.469" v="4639" actId="1076"/>
          <ac:spMkLst>
            <pc:docMk/>
            <pc:sldMk cId="762953965" sldId="301"/>
            <ac:spMk id="2" creationId="{00000000-0000-0000-0000-000000000000}"/>
          </ac:spMkLst>
        </pc:spChg>
        <pc:spChg chg="add mod">
          <ac:chgData name="Martin, Ian (DLSLtd,RAL,TEC)" userId="115fc887-d2f4-40cb-b8cf-b841e9c05e83" providerId="ADAL" clId="{232593B8-AAF6-4807-A0C2-A4D219E6A393}" dt="2020-07-16T09:28:16.707" v="4642" actId="164"/>
          <ac:spMkLst>
            <pc:docMk/>
            <pc:sldMk cId="762953965" sldId="301"/>
            <ac:spMk id="8" creationId="{D49196AF-C9B8-4DE3-B206-E93285ADD8E2}"/>
          </ac:spMkLst>
        </pc:spChg>
        <pc:spChg chg="mod">
          <ac:chgData name="Martin, Ian (DLSLtd,RAL,TEC)" userId="115fc887-d2f4-40cb-b8cf-b841e9c05e83" providerId="ADAL" clId="{232593B8-AAF6-4807-A0C2-A4D219E6A393}" dt="2020-07-16T08:57:40.916" v="4333" actId="20577"/>
          <ac:spMkLst>
            <pc:docMk/>
            <pc:sldMk cId="762953965" sldId="301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232593B8-AAF6-4807-A0C2-A4D219E6A393}" dt="2020-07-16T09:28:16.707" v="4642" actId="164"/>
          <ac:spMkLst>
            <pc:docMk/>
            <pc:sldMk cId="762953965" sldId="301"/>
            <ac:spMk id="10" creationId="{89F6F737-2087-41E8-B5DC-2E0F07057686}"/>
          </ac:spMkLst>
        </pc:spChg>
        <pc:spChg chg="add mod">
          <ac:chgData name="Martin, Ian (DLSLtd,RAL,TEC)" userId="115fc887-d2f4-40cb-b8cf-b841e9c05e83" providerId="ADAL" clId="{232593B8-AAF6-4807-A0C2-A4D219E6A393}" dt="2020-07-16T09:28:30.864" v="4643" actId="164"/>
          <ac:spMkLst>
            <pc:docMk/>
            <pc:sldMk cId="762953965" sldId="301"/>
            <ac:spMk id="14" creationId="{131C6392-9054-4A50-BFA9-C05A72803ED0}"/>
          </ac:spMkLst>
        </pc:spChg>
        <pc:spChg chg="add mod">
          <ac:chgData name="Martin, Ian (DLSLtd,RAL,TEC)" userId="115fc887-d2f4-40cb-b8cf-b841e9c05e83" providerId="ADAL" clId="{232593B8-AAF6-4807-A0C2-A4D219E6A393}" dt="2020-07-16T09:28:30.864" v="4643" actId="164"/>
          <ac:spMkLst>
            <pc:docMk/>
            <pc:sldMk cId="762953965" sldId="301"/>
            <ac:spMk id="16" creationId="{9180DD59-D0BC-46D9-B61D-439F8D8E5B4F}"/>
          </ac:spMkLst>
        </pc:spChg>
        <pc:spChg chg="add mod">
          <ac:chgData name="Martin, Ian (DLSLtd,RAL,TEC)" userId="115fc887-d2f4-40cb-b8cf-b841e9c05e83" providerId="ADAL" clId="{232593B8-AAF6-4807-A0C2-A4D219E6A393}" dt="2020-07-16T09:28:16.707" v="4642" actId="164"/>
          <ac:spMkLst>
            <pc:docMk/>
            <pc:sldMk cId="762953965" sldId="301"/>
            <ac:spMk id="21" creationId="{E2A5FAD0-4D2A-40B0-BA9A-8A220D633D5A}"/>
          </ac:spMkLst>
        </pc:spChg>
        <pc:spChg chg="add mod">
          <ac:chgData name="Martin, Ian (DLSLtd,RAL,TEC)" userId="115fc887-d2f4-40cb-b8cf-b841e9c05e83" providerId="ADAL" clId="{232593B8-AAF6-4807-A0C2-A4D219E6A393}" dt="2020-07-16T09:28:30.864" v="4643" actId="164"/>
          <ac:spMkLst>
            <pc:docMk/>
            <pc:sldMk cId="762953965" sldId="301"/>
            <ac:spMk id="23" creationId="{45427347-F520-4ECC-BC78-FA490187A321}"/>
          </ac:spMkLst>
        </pc:spChg>
        <pc:spChg chg="add mod">
          <ac:chgData name="Martin, Ian (DLSLtd,RAL,TEC)" userId="115fc887-d2f4-40cb-b8cf-b841e9c05e83" providerId="ADAL" clId="{232593B8-AAF6-4807-A0C2-A4D219E6A393}" dt="2020-07-16T09:28:30.864" v="4643" actId="164"/>
          <ac:spMkLst>
            <pc:docMk/>
            <pc:sldMk cId="762953965" sldId="301"/>
            <ac:spMk id="25" creationId="{2B856866-B9A6-4137-ADA6-7E698C86FFF3}"/>
          </ac:spMkLst>
        </pc:spChg>
        <pc:spChg chg="add mod">
          <ac:chgData name="Martin, Ian (DLSLtd,RAL,TEC)" userId="115fc887-d2f4-40cb-b8cf-b841e9c05e83" providerId="ADAL" clId="{232593B8-AAF6-4807-A0C2-A4D219E6A393}" dt="2020-07-16T09:28:16.707" v="4642" actId="164"/>
          <ac:spMkLst>
            <pc:docMk/>
            <pc:sldMk cId="762953965" sldId="301"/>
            <ac:spMk id="27" creationId="{734AB4FC-95D4-4790-B907-C700D49B8BD0}"/>
          </ac:spMkLst>
        </pc:spChg>
        <pc:spChg chg="add mod">
          <ac:chgData name="Martin, Ian (DLSLtd,RAL,TEC)" userId="115fc887-d2f4-40cb-b8cf-b841e9c05e83" providerId="ADAL" clId="{232593B8-AAF6-4807-A0C2-A4D219E6A393}" dt="2020-07-16T11:32:10.091" v="5080" actId="1037"/>
          <ac:spMkLst>
            <pc:docMk/>
            <pc:sldMk cId="762953965" sldId="301"/>
            <ac:spMk id="33" creationId="{5CC2B83A-B35F-470E-B6C9-82E554772998}"/>
          </ac:spMkLst>
        </pc:spChg>
        <pc:spChg chg="add mod topLvl">
          <ac:chgData name="Martin, Ian (DLSLtd,RAL,TEC)" userId="115fc887-d2f4-40cb-b8cf-b841e9c05e83" providerId="ADAL" clId="{232593B8-AAF6-4807-A0C2-A4D219E6A393}" dt="2020-07-16T09:49:52.506" v="4750" actId="164"/>
          <ac:spMkLst>
            <pc:docMk/>
            <pc:sldMk cId="762953965" sldId="301"/>
            <ac:spMk id="48" creationId="{DA4A3395-EC16-4BD6-A9A8-E41E8FEC4DC3}"/>
          </ac:spMkLst>
        </pc:spChg>
        <pc:spChg chg="add mod topLvl">
          <ac:chgData name="Martin, Ian (DLSLtd,RAL,TEC)" userId="115fc887-d2f4-40cb-b8cf-b841e9c05e83" providerId="ADAL" clId="{232593B8-AAF6-4807-A0C2-A4D219E6A393}" dt="2020-07-16T09:49:52.506" v="4750" actId="164"/>
          <ac:spMkLst>
            <pc:docMk/>
            <pc:sldMk cId="762953965" sldId="301"/>
            <ac:spMk id="56" creationId="{DE2AD4C8-CE11-4763-A035-DE1C7B47816E}"/>
          </ac:spMkLst>
        </pc:spChg>
        <pc:spChg chg="add mod topLvl">
          <ac:chgData name="Martin, Ian (DLSLtd,RAL,TEC)" userId="115fc887-d2f4-40cb-b8cf-b841e9c05e83" providerId="ADAL" clId="{232593B8-AAF6-4807-A0C2-A4D219E6A393}" dt="2020-07-16T10:35:20.551" v="4848" actId="164"/>
          <ac:spMkLst>
            <pc:docMk/>
            <pc:sldMk cId="762953965" sldId="301"/>
            <ac:spMk id="65" creationId="{87F44720-309A-46AE-9423-C3B98DB70C3F}"/>
          </ac:spMkLst>
        </pc:spChg>
        <pc:spChg chg="add mod topLvl">
          <ac:chgData name="Martin, Ian (DLSLtd,RAL,TEC)" userId="115fc887-d2f4-40cb-b8cf-b841e9c05e83" providerId="ADAL" clId="{232593B8-AAF6-4807-A0C2-A4D219E6A393}" dt="2020-07-16T10:35:20.551" v="4848" actId="164"/>
          <ac:spMkLst>
            <pc:docMk/>
            <pc:sldMk cId="762953965" sldId="301"/>
            <ac:spMk id="66" creationId="{BBCFB896-B791-42CF-A286-8722AFA18194}"/>
          </ac:spMkLst>
        </pc:spChg>
        <pc:spChg chg="add mod">
          <ac:chgData name="Martin, Ian (DLSLtd,RAL,TEC)" userId="115fc887-d2f4-40cb-b8cf-b841e9c05e83" providerId="ADAL" clId="{232593B8-AAF6-4807-A0C2-A4D219E6A393}" dt="2020-07-16T10:39:46.168" v="4873" actId="164"/>
          <ac:spMkLst>
            <pc:docMk/>
            <pc:sldMk cId="762953965" sldId="301"/>
            <ac:spMk id="83" creationId="{4AD9A914-48E7-4F51-BD3C-5F578093AB23}"/>
          </ac:spMkLst>
        </pc:spChg>
        <pc:spChg chg="add mod">
          <ac:chgData name="Martin, Ian (DLSLtd,RAL,TEC)" userId="115fc887-d2f4-40cb-b8cf-b841e9c05e83" providerId="ADAL" clId="{232593B8-AAF6-4807-A0C2-A4D219E6A393}" dt="2020-07-16T10:39:46.168" v="4873" actId="164"/>
          <ac:spMkLst>
            <pc:docMk/>
            <pc:sldMk cId="762953965" sldId="301"/>
            <ac:spMk id="84" creationId="{0006D689-5D20-4CA6-8D33-D12E3FE051DD}"/>
          </ac:spMkLst>
        </pc:spChg>
        <pc:spChg chg="add mod topLvl">
          <ac:chgData name="Martin, Ian (DLSLtd,RAL,TEC)" userId="115fc887-d2f4-40cb-b8cf-b841e9c05e83" providerId="ADAL" clId="{232593B8-AAF6-4807-A0C2-A4D219E6A393}" dt="2020-07-28T16:17:24.787" v="19758" actId="165"/>
          <ac:spMkLst>
            <pc:docMk/>
            <pc:sldMk cId="762953965" sldId="301"/>
            <ac:spMk id="94" creationId="{6CBD2F5F-8259-4392-9EA1-09CB0892685E}"/>
          </ac:spMkLst>
        </pc:spChg>
        <pc:spChg chg="add mod topLvl">
          <ac:chgData name="Martin, Ian (DLSLtd,RAL,TEC)" userId="115fc887-d2f4-40cb-b8cf-b841e9c05e83" providerId="ADAL" clId="{232593B8-AAF6-4807-A0C2-A4D219E6A393}" dt="2020-07-28T16:17:24.787" v="19758" actId="165"/>
          <ac:spMkLst>
            <pc:docMk/>
            <pc:sldMk cId="762953965" sldId="301"/>
            <ac:spMk id="95" creationId="{F2FD99C7-821D-4755-8914-F721D8591031}"/>
          </ac:spMkLst>
        </pc:spChg>
        <pc:spChg chg="add mod">
          <ac:chgData name="Martin, Ian (DLSLtd,RAL,TEC)" userId="115fc887-d2f4-40cb-b8cf-b841e9c05e83" providerId="ADAL" clId="{232593B8-AAF6-4807-A0C2-A4D219E6A393}" dt="2020-07-16T10:47:42.695" v="5010" actId="164"/>
          <ac:spMkLst>
            <pc:docMk/>
            <pc:sldMk cId="762953965" sldId="301"/>
            <ac:spMk id="101" creationId="{E6E1F4F8-7F7B-40BF-9347-BB0D352761B2}"/>
          </ac:spMkLst>
        </pc:spChg>
        <pc:spChg chg="add mod">
          <ac:chgData name="Martin, Ian (DLSLtd,RAL,TEC)" userId="115fc887-d2f4-40cb-b8cf-b841e9c05e83" providerId="ADAL" clId="{232593B8-AAF6-4807-A0C2-A4D219E6A393}" dt="2020-07-16T10:47:42.695" v="5010" actId="164"/>
          <ac:spMkLst>
            <pc:docMk/>
            <pc:sldMk cId="762953965" sldId="301"/>
            <ac:spMk id="106" creationId="{EB51E6A7-D790-4549-8406-84FEFD238094}"/>
          </ac:spMkLst>
        </pc:spChg>
        <pc:grpChg chg="add mod">
          <ac:chgData name="Martin, Ian (DLSLtd,RAL,TEC)" userId="115fc887-d2f4-40cb-b8cf-b841e9c05e83" providerId="ADAL" clId="{232593B8-AAF6-4807-A0C2-A4D219E6A393}" dt="2020-07-16T09:28:16.707" v="4642" actId="164"/>
          <ac:grpSpMkLst>
            <pc:docMk/>
            <pc:sldMk cId="762953965" sldId="301"/>
            <ac:grpSpMk id="39" creationId="{0D93A61F-403D-419F-A540-1841D60277FC}"/>
          </ac:grpSpMkLst>
        </pc:grpChg>
        <pc:grpChg chg="add mod">
          <ac:chgData name="Martin, Ian (DLSLtd,RAL,TEC)" userId="115fc887-d2f4-40cb-b8cf-b841e9c05e83" providerId="ADAL" clId="{232593B8-AAF6-4807-A0C2-A4D219E6A393}" dt="2020-07-16T09:28:30.864" v="4643" actId="164"/>
          <ac:grpSpMkLst>
            <pc:docMk/>
            <pc:sldMk cId="762953965" sldId="301"/>
            <ac:grpSpMk id="40" creationId="{7E49CA15-0E33-4A89-8F83-C1E20C964E81}"/>
          </ac:grpSpMkLst>
        </pc:grpChg>
        <pc:grpChg chg="add mod">
          <ac:chgData name="Martin, Ian (DLSLtd,RAL,TEC)" userId="115fc887-d2f4-40cb-b8cf-b841e9c05e83" providerId="ADAL" clId="{232593B8-AAF6-4807-A0C2-A4D219E6A393}" dt="2020-07-16T09:28:37.088" v="4644" actId="164"/>
          <ac:grpSpMkLst>
            <pc:docMk/>
            <pc:sldMk cId="762953965" sldId="301"/>
            <ac:grpSpMk id="41" creationId="{F2A95F31-EBEF-4D94-BAC4-31030D32311A}"/>
          </ac:grpSpMkLst>
        </pc:grpChg>
        <pc:grpChg chg="add del mod">
          <ac:chgData name="Martin, Ian (DLSLtd,RAL,TEC)" userId="115fc887-d2f4-40cb-b8cf-b841e9c05e83" providerId="ADAL" clId="{232593B8-AAF6-4807-A0C2-A4D219E6A393}" dt="2020-07-16T09:49:00.964" v="4741" actId="165"/>
          <ac:grpSpMkLst>
            <pc:docMk/>
            <pc:sldMk cId="762953965" sldId="301"/>
            <ac:grpSpMk id="57" creationId="{B7DDDA9A-8189-4D5A-A034-8D4AD3AB9162}"/>
          </ac:grpSpMkLst>
        </pc:grpChg>
        <pc:grpChg chg="add mod">
          <ac:chgData name="Martin, Ian (DLSLtd,RAL,TEC)" userId="115fc887-d2f4-40cb-b8cf-b841e9c05e83" providerId="ADAL" clId="{232593B8-AAF6-4807-A0C2-A4D219E6A393}" dt="2020-07-16T09:49:52.506" v="4750" actId="164"/>
          <ac:grpSpMkLst>
            <pc:docMk/>
            <pc:sldMk cId="762953965" sldId="301"/>
            <ac:grpSpMk id="60" creationId="{FE8895E6-7A46-4119-867C-83DC95B9FF62}"/>
          </ac:grpSpMkLst>
        </pc:grpChg>
        <pc:grpChg chg="add del mod">
          <ac:chgData name="Martin, Ian (DLSLtd,RAL,TEC)" userId="115fc887-d2f4-40cb-b8cf-b841e9c05e83" providerId="ADAL" clId="{232593B8-AAF6-4807-A0C2-A4D219E6A393}" dt="2020-07-16T10:33:51.405" v="4808" actId="165"/>
          <ac:grpSpMkLst>
            <pc:docMk/>
            <pc:sldMk cId="762953965" sldId="301"/>
            <ac:grpSpMk id="73" creationId="{B3E2A21E-507A-4DA5-9529-0DAF4C5576D5}"/>
          </ac:grpSpMkLst>
        </pc:grpChg>
        <pc:grpChg chg="add mod">
          <ac:chgData name="Martin, Ian (DLSLtd,RAL,TEC)" userId="115fc887-d2f4-40cb-b8cf-b841e9c05e83" providerId="ADAL" clId="{232593B8-AAF6-4807-A0C2-A4D219E6A393}" dt="2020-07-16T10:35:20.551" v="4848" actId="164"/>
          <ac:grpSpMkLst>
            <pc:docMk/>
            <pc:sldMk cId="762953965" sldId="301"/>
            <ac:grpSpMk id="80" creationId="{B68E68BC-58F6-4920-A4CA-081E431CB979}"/>
          </ac:grpSpMkLst>
        </pc:grpChg>
        <pc:grpChg chg="add mod">
          <ac:chgData name="Martin, Ian (DLSLtd,RAL,TEC)" userId="115fc887-d2f4-40cb-b8cf-b841e9c05e83" providerId="ADAL" clId="{232593B8-AAF6-4807-A0C2-A4D219E6A393}" dt="2020-07-16T10:43:43.886" v="4961" actId="1076"/>
          <ac:grpSpMkLst>
            <pc:docMk/>
            <pc:sldMk cId="762953965" sldId="301"/>
            <ac:grpSpMk id="89" creationId="{4D345C20-7421-4A46-A981-3D903F23F3CC}"/>
          </ac:grpSpMkLst>
        </pc:grpChg>
        <pc:grpChg chg="add del mod">
          <ac:chgData name="Martin, Ian (DLSLtd,RAL,TEC)" userId="115fc887-d2f4-40cb-b8cf-b841e9c05e83" providerId="ADAL" clId="{232593B8-AAF6-4807-A0C2-A4D219E6A393}" dt="2020-07-28T16:17:24.787" v="19758" actId="165"/>
          <ac:grpSpMkLst>
            <pc:docMk/>
            <pc:sldMk cId="762953965" sldId="301"/>
            <ac:grpSpMk id="98" creationId="{F4DA61AB-A6B7-4F13-8F44-967C59488E64}"/>
          </ac:grpSpMkLst>
        </pc:grpChg>
        <pc:grpChg chg="add mod">
          <ac:chgData name="Martin, Ian (DLSLtd,RAL,TEC)" userId="115fc887-d2f4-40cb-b8cf-b841e9c05e83" providerId="ADAL" clId="{232593B8-AAF6-4807-A0C2-A4D219E6A393}" dt="2020-07-16T10:47:42.695" v="5010" actId="164"/>
          <ac:grpSpMkLst>
            <pc:docMk/>
            <pc:sldMk cId="762953965" sldId="301"/>
            <ac:grpSpMk id="107" creationId="{11CA889B-1C0E-4B88-AD6A-7D5287D9E681}"/>
          </ac:grpSpMkLst>
        </pc:grpChg>
        <pc:picChg chg="add del mod ord">
          <ac:chgData name="Martin, Ian (DLSLtd,RAL,TEC)" userId="115fc887-d2f4-40cb-b8cf-b841e9c05e83" providerId="ADAL" clId="{232593B8-AAF6-4807-A0C2-A4D219E6A393}" dt="2020-07-28T16:17:24.281" v="19756" actId="931"/>
          <ac:picMkLst>
            <pc:docMk/>
            <pc:sldMk cId="762953965" sldId="301"/>
            <ac:picMk id="4" creationId="{923B62C6-99E0-433C-A305-A15A3D86FF24}"/>
          </ac:picMkLst>
        </pc:picChg>
        <pc:picChg chg="add del mod">
          <ac:chgData name="Martin, Ian (DLSLtd,RAL,TEC)" userId="115fc887-d2f4-40cb-b8cf-b841e9c05e83" providerId="ADAL" clId="{232593B8-AAF6-4807-A0C2-A4D219E6A393}" dt="2020-07-16T09:18:09.668" v="4338" actId="478"/>
          <ac:picMkLst>
            <pc:docMk/>
            <pc:sldMk cId="762953965" sldId="301"/>
            <ac:picMk id="4" creationId="{96326081-EB65-49B8-9554-61385C8BAEE1}"/>
          </ac:picMkLst>
        </pc:picChg>
        <pc:picChg chg="add mod">
          <ac:chgData name="Martin, Ian (DLSLtd,RAL,TEC)" userId="115fc887-d2f4-40cb-b8cf-b841e9c05e83" providerId="ADAL" clId="{232593B8-AAF6-4807-A0C2-A4D219E6A393}" dt="2020-07-16T09:20:48.840" v="4394" actId="1076"/>
          <ac:picMkLst>
            <pc:docMk/>
            <pc:sldMk cId="762953965" sldId="301"/>
            <ac:picMk id="7" creationId="{DECFBAB5-EA64-4954-B390-99AC56B78957}"/>
          </ac:picMkLst>
        </pc:picChg>
        <pc:picChg chg="del">
          <ac:chgData name="Martin, Ian (DLSLtd,RAL,TEC)" userId="115fc887-d2f4-40cb-b8cf-b841e9c05e83" providerId="ADAL" clId="{232593B8-AAF6-4807-A0C2-A4D219E6A393}" dt="2020-07-16T08:57:31.586" v="4310" actId="478"/>
          <ac:picMkLst>
            <pc:docMk/>
            <pc:sldMk cId="762953965" sldId="301"/>
            <ac:picMk id="20" creationId="{F44541A2-E882-494C-A7A5-863712E5BD0D}"/>
          </ac:picMkLst>
        </pc:picChg>
        <pc:picChg chg="del">
          <ac:chgData name="Martin, Ian (DLSLtd,RAL,TEC)" userId="115fc887-d2f4-40cb-b8cf-b841e9c05e83" providerId="ADAL" clId="{232593B8-AAF6-4807-A0C2-A4D219E6A393}" dt="2020-07-16T08:57:31.032" v="4309" actId="478"/>
          <ac:picMkLst>
            <pc:docMk/>
            <pc:sldMk cId="762953965" sldId="301"/>
            <ac:picMk id="22" creationId="{4FF44376-0EFE-4ADB-96E4-EFBE023D7022}"/>
          </ac:picMkLst>
        </pc:picChg>
        <pc:picChg chg="del">
          <ac:chgData name="Martin, Ian (DLSLtd,RAL,TEC)" userId="115fc887-d2f4-40cb-b8cf-b841e9c05e83" providerId="ADAL" clId="{232593B8-AAF6-4807-A0C2-A4D219E6A393}" dt="2020-07-16T08:57:30.368" v="4308" actId="478"/>
          <ac:picMkLst>
            <pc:docMk/>
            <pc:sldMk cId="762953965" sldId="301"/>
            <ac:picMk id="24" creationId="{A7EA26B1-34A2-496B-A64A-3EF6BC598F0D}"/>
          </ac:picMkLst>
        </pc:picChg>
        <pc:picChg chg="del">
          <ac:chgData name="Martin, Ian (DLSLtd,RAL,TEC)" userId="115fc887-d2f4-40cb-b8cf-b841e9c05e83" providerId="ADAL" clId="{232593B8-AAF6-4807-A0C2-A4D219E6A393}" dt="2020-07-16T08:57:29.397" v="4307" actId="478"/>
          <ac:picMkLst>
            <pc:docMk/>
            <pc:sldMk cId="762953965" sldId="301"/>
            <ac:picMk id="26" creationId="{B8366045-E30C-4710-9728-759467481FD3}"/>
          </ac:picMkLst>
        </pc:picChg>
        <pc:picChg chg="add mod">
          <ac:chgData name="Martin, Ian (DLSLtd,RAL,TEC)" userId="115fc887-d2f4-40cb-b8cf-b841e9c05e83" providerId="ADAL" clId="{232593B8-AAF6-4807-A0C2-A4D219E6A393}" dt="2020-07-16T09:33:56.241" v="4687" actId="1076"/>
          <ac:picMkLst>
            <pc:docMk/>
            <pc:sldMk cId="762953965" sldId="301"/>
            <ac:picMk id="43" creationId="{E7D6A76B-F93F-4F99-AC09-4DFFBD1359E0}"/>
          </ac:picMkLst>
        </pc:picChg>
        <pc:picChg chg="add del mod">
          <ac:chgData name="Martin, Ian (DLSLtd,RAL,TEC)" userId="115fc887-d2f4-40cb-b8cf-b841e9c05e83" providerId="ADAL" clId="{232593B8-AAF6-4807-A0C2-A4D219E6A393}" dt="2020-07-16T09:43:37.834" v="4694" actId="478"/>
          <ac:picMkLst>
            <pc:docMk/>
            <pc:sldMk cId="762953965" sldId="301"/>
            <ac:picMk id="45" creationId="{2F317D1B-3E71-401D-ACC1-7C96419C2AE1}"/>
          </ac:picMkLst>
        </pc:picChg>
        <pc:picChg chg="add del mod topLvl">
          <ac:chgData name="Martin, Ian (DLSLtd,RAL,TEC)" userId="115fc887-d2f4-40cb-b8cf-b841e9c05e83" providerId="ADAL" clId="{232593B8-AAF6-4807-A0C2-A4D219E6A393}" dt="2020-07-16T09:49:05.477" v="4742" actId="478"/>
          <ac:picMkLst>
            <pc:docMk/>
            <pc:sldMk cId="762953965" sldId="301"/>
            <ac:picMk id="47" creationId="{0F94EE9F-34FF-453D-8986-AAE4F97BE55B}"/>
          </ac:picMkLst>
        </pc:picChg>
        <pc:picChg chg="add mod ord">
          <ac:chgData name="Martin, Ian (DLSLtd,RAL,TEC)" userId="115fc887-d2f4-40cb-b8cf-b841e9c05e83" providerId="ADAL" clId="{232593B8-AAF6-4807-A0C2-A4D219E6A393}" dt="2020-07-16T09:49:52.506" v="4750" actId="164"/>
          <ac:picMkLst>
            <pc:docMk/>
            <pc:sldMk cId="762953965" sldId="301"/>
            <ac:picMk id="59" creationId="{4DFEFA80-5E3B-4757-A0ED-83FC7BFA4635}"/>
          </ac:picMkLst>
        </pc:picChg>
        <pc:picChg chg="add del mod">
          <ac:chgData name="Martin, Ian (DLSLtd,RAL,TEC)" userId="115fc887-d2f4-40cb-b8cf-b841e9c05e83" providerId="ADAL" clId="{232593B8-AAF6-4807-A0C2-A4D219E6A393}" dt="2020-07-16T10:28:15.900" v="4760" actId="478"/>
          <ac:picMkLst>
            <pc:docMk/>
            <pc:sldMk cId="762953965" sldId="301"/>
            <ac:picMk id="62" creationId="{F0380B59-12D3-45EF-9A7B-9987B89D1922}"/>
          </ac:picMkLst>
        </pc:picChg>
        <pc:picChg chg="add del mod topLvl">
          <ac:chgData name="Martin, Ian (DLSLtd,RAL,TEC)" userId="115fc887-d2f4-40cb-b8cf-b841e9c05e83" providerId="ADAL" clId="{232593B8-AAF6-4807-A0C2-A4D219E6A393}" dt="2020-07-16T10:33:56.969" v="4809" actId="478"/>
          <ac:picMkLst>
            <pc:docMk/>
            <pc:sldMk cId="762953965" sldId="301"/>
            <ac:picMk id="64" creationId="{41664230-7554-4066-99C5-795B15B91969}"/>
          </ac:picMkLst>
        </pc:picChg>
        <pc:picChg chg="add mod ord">
          <ac:chgData name="Martin, Ian (DLSLtd,RAL,TEC)" userId="115fc887-d2f4-40cb-b8cf-b841e9c05e83" providerId="ADAL" clId="{232593B8-AAF6-4807-A0C2-A4D219E6A393}" dt="2020-07-16T10:35:20.551" v="4848" actId="164"/>
          <ac:picMkLst>
            <pc:docMk/>
            <pc:sldMk cId="762953965" sldId="301"/>
            <ac:picMk id="75" creationId="{6511F3D9-C71D-442B-8688-E4CA59282BBB}"/>
          </ac:picMkLst>
        </pc:picChg>
        <pc:picChg chg="add mod">
          <ac:chgData name="Martin, Ian (DLSLtd,RAL,TEC)" userId="115fc887-d2f4-40cb-b8cf-b841e9c05e83" providerId="ADAL" clId="{232593B8-AAF6-4807-A0C2-A4D219E6A393}" dt="2020-07-16T10:39:46.168" v="4873" actId="164"/>
          <ac:picMkLst>
            <pc:docMk/>
            <pc:sldMk cId="762953965" sldId="301"/>
            <ac:picMk id="82" creationId="{1FFE6DCF-CC63-4788-A6A6-3F328161CD70}"/>
          </ac:picMkLst>
        </pc:picChg>
        <pc:picChg chg="add mod">
          <ac:chgData name="Martin, Ian (DLSLtd,RAL,TEC)" userId="115fc887-d2f4-40cb-b8cf-b841e9c05e83" providerId="ADAL" clId="{232593B8-AAF6-4807-A0C2-A4D219E6A393}" dt="2020-07-16T10:42:03.472" v="4888" actId="1036"/>
          <ac:picMkLst>
            <pc:docMk/>
            <pc:sldMk cId="762953965" sldId="301"/>
            <ac:picMk id="91" creationId="{59FA1443-1415-4F76-BB31-92AD99C3C318}"/>
          </ac:picMkLst>
        </pc:picChg>
        <pc:picChg chg="add del mod topLvl">
          <ac:chgData name="Martin, Ian (DLSLtd,RAL,TEC)" userId="115fc887-d2f4-40cb-b8cf-b841e9c05e83" providerId="ADAL" clId="{232593B8-AAF6-4807-A0C2-A4D219E6A393}" dt="2020-07-28T16:17:24.787" v="19758" actId="165"/>
          <ac:picMkLst>
            <pc:docMk/>
            <pc:sldMk cId="762953965" sldId="301"/>
            <ac:picMk id="93" creationId="{68ACF829-47FE-4590-957C-01138AD3369E}"/>
          </ac:picMkLst>
        </pc:picChg>
        <pc:picChg chg="add mod">
          <ac:chgData name="Martin, Ian (DLSLtd,RAL,TEC)" userId="115fc887-d2f4-40cb-b8cf-b841e9c05e83" providerId="ADAL" clId="{232593B8-AAF6-4807-A0C2-A4D219E6A393}" dt="2020-07-16T10:47:42.695" v="5010" actId="164"/>
          <ac:picMkLst>
            <pc:docMk/>
            <pc:sldMk cId="762953965" sldId="301"/>
            <ac:picMk id="100" creationId="{9C25B012-D386-45A8-8E09-109757261251}"/>
          </ac:picMkLst>
        </pc:picChg>
        <pc:cxnChg chg="add mod">
          <ac:chgData name="Martin, Ian (DLSLtd,RAL,TEC)" userId="115fc887-d2f4-40cb-b8cf-b841e9c05e83" providerId="ADAL" clId="{232593B8-AAF6-4807-A0C2-A4D219E6A393}" dt="2020-07-16T09:28:16.707" v="4642" actId="164"/>
          <ac:cxnSpMkLst>
            <pc:docMk/>
            <pc:sldMk cId="762953965" sldId="301"/>
            <ac:cxnSpMk id="12" creationId="{47C3B1F9-DCAD-463E-B820-5B3FF91776C9}"/>
          </ac:cxnSpMkLst>
        </pc:cxnChg>
        <pc:cxnChg chg="add mod">
          <ac:chgData name="Martin, Ian (DLSLtd,RAL,TEC)" userId="115fc887-d2f4-40cb-b8cf-b841e9c05e83" providerId="ADAL" clId="{232593B8-AAF6-4807-A0C2-A4D219E6A393}" dt="2020-07-16T09:28:30.864" v="4643" actId="164"/>
          <ac:cxnSpMkLst>
            <pc:docMk/>
            <pc:sldMk cId="762953965" sldId="301"/>
            <ac:cxnSpMk id="19" creationId="{675BB5D4-FC07-4290-AB86-86E839B936A7}"/>
          </ac:cxnSpMkLst>
        </pc:cxnChg>
        <pc:cxnChg chg="add mod">
          <ac:chgData name="Martin, Ian (DLSLtd,RAL,TEC)" userId="115fc887-d2f4-40cb-b8cf-b841e9c05e83" providerId="ADAL" clId="{232593B8-AAF6-4807-A0C2-A4D219E6A393}" dt="2020-07-16T09:28:30.864" v="4643" actId="164"/>
          <ac:cxnSpMkLst>
            <pc:docMk/>
            <pc:sldMk cId="762953965" sldId="301"/>
            <ac:cxnSpMk id="28" creationId="{90040162-1692-46BF-BDE9-BB380C98EE0F}"/>
          </ac:cxnSpMkLst>
        </pc:cxnChg>
        <pc:cxnChg chg="add mod">
          <ac:chgData name="Martin, Ian (DLSLtd,RAL,TEC)" userId="115fc887-d2f4-40cb-b8cf-b841e9c05e83" providerId="ADAL" clId="{232593B8-AAF6-4807-A0C2-A4D219E6A393}" dt="2020-07-16T09:28:16.707" v="4642" actId="164"/>
          <ac:cxnSpMkLst>
            <pc:docMk/>
            <pc:sldMk cId="762953965" sldId="301"/>
            <ac:cxnSpMk id="29" creationId="{EDE9F72D-EA87-4262-B38E-0C3D89951AE4}"/>
          </ac:cxnSpMkLst>
        </pc:cxnChg>
        <pc:cxnChg chg="add mod">
          <ac:chgData name="Martin, Ian (DLSLtd,RAL,TEC)" userId="115fc887-d2f4-40cb-b8cf-b841e9c05e83" providerId="ADAL" clId="{232593B8-AAF6-4807-A0C2-A4D219E6A393}" dt="2020-07-16T11:32:11.796" v="5082" actId="1037"/>
          <ac:cxnSpMkLst>
            <pc:docMk/>
            <pc:sldMk cId="762953965" sldId="301"/>
            <ac:cxnSpMk id="36" creationId="{881C569C-A383-4A2C-9712-ECB56E8287D3}"/>
          </ac:cxnSpMkLst>
        </pc:cxnChg>
        <pc:cxnChg chg="add del mod">
          <ac:chgData name="Martin, Ian (DLSLtd,RAL,TEC)" userId="115fc887-d2f4-40cb-b8cf-b841e9c05e83" providerId="ADAL" clId="{232593B8-AAF6-4807-A0C2-A4D219E6A393}" dt="2020-07-16T09:45:13.642" v="4705" actId="11529"/>
          <ac:cxnSpMkLst>
            <pc:docMk/>
            <pc:sldMk cId="762953965" sldId="301"/>
            <ac:cxnSpMk id="50" creationId="{A7E089A2-80F4-4B4A-A94A-A91FCE3AED0F}"/>
          </ac:cxnSpMkLst>
        </pc:cxnChg>
        <pc:cxnChg chg="add mod topLvl">
          <ac:chgData name="Martin, Ian (DLSLtd,RAL,TEC)" userId="115fc887-d2f4-40cb-b8cf-b841e9c05e83" providerId="ADAL" clId="{232593B8-AAF6-4807-A0C2-A4D219E6A393}" dt="2020-07-16T09:49:52.506" v="4750" actId="164"/>
          <ac:cxnSpMkLst>
            <pc:docMk/>
            <pc:sldMk cId="762953965" sldId="301"/>
            <ac:cxnSpMk id="52" creationId="{873A4FFF-F97E-4D30-B761-CAF825F04A04}"/>
          </ac:cxnSpMkLst>
        </pc:cxnChg>
        <pc:cxnChg chg="add mod topLvl">
          <ac:chgData name="Martin, Ian (DLSLtd,RAL,TEC)" userId="115fc887-d2f4-40cb-b8cf-b841e9c05e83" providerId="ADAL" clId="{232593B8-AAF6-4807-A0C2-A4D219E6A393}" dt="2020-07-16T09:49:52.506" v="4750" actId="164"/>
          <ac:cxnSpMkLst>
            <pc:docMk/>
            <pc:sldMk cId="762953965" sldId="301"/>
            <ac:cxnSpMk id="53" creationId="{7D7698A8-0F81-4EB3-8671-58292A656816}"/>
          </ac:cxnSpMkLst>
        </pc:cxnChg>
        <pc:cxnChg chg="add mod topLvl">
          <ac:chgData name="Martin, Ian (DLSLtd,RAL,TEC)" userId="115fc887-d2f4-40cb-b8cf-b841e9c05e83" providerId="ADAL" clId="{232593B8-AAF6-4807-A0C2-A4D219E6A393}" dt="2020-07-16T10:35:20.551" v="4848" actId="164"/>
          <ac:cxnSpMkLst>
            <pc:docMk/>
            <pc:sldMk cId="762953965" sldId="301"/>
            <ac:cxnSpMk id="67" creationId="{CBFD64DA-C3F4-4A0B-A40A-C3B9CE9A450C}"/>
          </ac:cxnSpMkLst>
        </pc:cxnChg>
        <pc:cxnChg chg="add mod topLvl">
          <ac:chgData name="Martin, Ian (DLSLtd,RAL,TEC)" userId="115fc887-d2f4-40cb-b8cf-b841e9c05e83" providerId="ADAL" clId="{232593B8-AAF6-4807-A0C2-A4D219E6A393}" dt="2020-07-16T10:35:20.551" v="4848" actId="164"/>
          <ac:cxnSpMkLst>
            <pc:docMk/>
            <pc:sldMk cId="762953965" sldId="301"/>
            <ac:cxnSpMk id="70" creationId="{D4E45443-CE53-4A78-9F57-39F59685FE79}"/>
          </ac:cxnSpMkLst>
        </pc:cxnChg>
        <pc:cxnChg chg="add mod">
          <ac:chgData name="Martin, Ian (DLSLtd,RAL,TEC)" userId="115fc887-d2f4-40cb-b8cf-b841e9c05e83" providerId="ADAL" clId="{232593B8-AAF6-4807-A0C2-A4D219E6A393}" dt="2020-07-16T10:39:46.168" v="4873" actId="164"/>
          <ac:cxnSpMkLst>
            <pc:docMk/>
            <pc:sldMk cId="762953965" sldId="301"/>
            <ac:cxnSpMk id="85" creationId="{20FA5EBB-0671-4E9B-9C8E-7CDCB3C8A34A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7:24.787" v="19758" actId="165"/>
          <ac:cxnSpMkLst>
            <pc:docMk/>
            <pc:sldMk cId="762953965" sldId="301"/>
            <ac:cxnSpMk id="96" creationId="{1F2B0190-F1A0-46CB-9ECF-8131A9BF1754}"/>
          </ac:cxnSpMkLst>
        </pc:cxnChg>
        <pc:cxnChg chg="add mod">
          <ac:chgData name="Martin, Ian (DLSLtd,RAL,TEC)" userId="115fc887-d2f4-40cb-b8cf-b841e9c05e83" providerId="ADAL" clId="{232593B8-AAF6-4807-A0C2-A4D219E6A393}" dt="2020-07-16T10:47:42.695" v="5010" actId="164"/>
          <ac:cxnSpMkLst>
            <pc:docMk/>
            <pc:sldMk cId="762953965" sldId="301"/>
            <ac:cxnSpMk id="102" creationId="{A8AACC8A-CD24-49F9-A308-A307F8CFD746}"/>
          </ac:cxnSpMkLst>
        </pc:cxnChg>
        <pc:cxnChg chg="add mod">
          <ac:chgData name="Martin, Ian (DLSLtd,RAL,TEC)" userId="115fc887-d2f4-40cb-b8cf-b841e9c05e83" providerId="ADAL" clId="{232593B8-AAF6-4807-A0C2-A4D219E6A393}" dt="2020-07-16T10:47:42.695" v="5010" actId="164"/>
          <ac:cxnSpMkLst>
            <pc:docMk/>
            <pc:sldMk cId="762953965" sldId="301"/>
            <ac:cxnSpMk id="104" creationId="{D623F4B3-03A8-4811-9ED1-2BCF89515A14}"/>
          </ac:cxnSpMkLst>
        </pc:cxnChg>
      </pc:sldChg>
      <pc:sldChg chg="addSp modSp add modAnim">
        <pc:chgData name="Martin, Ian (DLSLtd,RAL,TEC)" userId="115fc887-d2f4-40cb-b8cf-b841e9c05e83" providerId="ADAL" clId="{232593B8-AAF6-4807-A0C2-A4D219E6A393}" dt="2020-07-21T10:54:12.221" v="17845" actId="113"/>
        <pc:sldMkLst>
          <pc:docMk/>
          <pc:sldMk cId="500480961" sldId="302"/>
        </pc:sldMkLst>
        <pc:spChg chg="add mod">
          <ac:chgData name="Martin, Ian (DLSLtd,RAL,TEC)" userId="115fc887-d2f4-40cb-b8cf-b841e9c05e83" providerId="ADAL" clId="{232593B8-AAF6-4807-A0C2-A4D219E6A393}" dt="2020-07-20T09:30:15.187" v="8560" actId="20577"/>
          <ac:spMkLst>
            <pc:docMk/>
            <pc:sldMk cId="500480961" sldId="302"/>
            <ac:spMk id="6" creationId="{1E76DC7D-1ECF-4DFE-BEA8-D223BBD78341}"/>
          </ac:spMkLst>
        </pc:spChg>
        <pc:spChg chg="mod">
          <ac:chgData name="Martin, Ian (DLSLtd,RAL,TEC)" userId="115fc887-d2f4-40cb-b8cf-b841e9c05e83" providerId="ADAL" clId="{232593B8-AAF6-4807-A0C2-A4D219E6A393}" dt="2020-07-21T10:54:12.221" v="17845" actId="113"/>
          <ac:spMkLst>
            <pc:docMk/>
            <pc:sldMk cId="500480961" sldId="302"/>
            <ac:spMk id="8" creationId="{264473B7-FE33-4C10-BFAF-B5C03E2ADAF6}"/>
          </ac:spMkLst>
        </pc:spChg>
      </pc:sldChg>
      <pc:sldChg chg="addSp modSp add modAnim">
        <pc:chgData name="Martin, Ian (DLSLtd,RAL,TEC)" userId="115fc887-d2f4-40cb-b8cf-b841e9c05e83" providerId="ADAL" clId="{232593B8-AAF6-4807-A0C2-A4D219E6A393}" dt="2020-07-29T08:51:07.393" v="20787"/>
        <pc:sldMkLst>
          <pc:docMk/>
          <pc:sldMk cId="1729936866" sldId="303"/>
        </pc:sldMkLst>
        <pc:spChg chg="add mod">
          <ac:chgData name="Martin, Ian (DLSLtd,RAL,TEC)" userId="115fc887-d2f4-40cb-b8cf-b841e9c05e83" providerId="ADAL" clId="{232593B8-AAF6-4807-A0C2-A4D219E6A393}" dt="2020-07-28T09:57:56.763" v="19528" actId="1035"/>
          <ac:spMkLst>
            <pc:docMk/>
            <pc:sldMk cId="1729936866" sldId="303"/>
            <ac:spMk id="6" creationId="{58A48FD9-AC86-4E0F-8F69-169D51F59CCD}"/>
          </ac:spMkLst>
        </pc:spChg>
        <pc:spChg chg="add mod">
          <ac:chgData name="Martin, Ian (DLSLtd,RAL,TEC)" userId="115fc887-d2f4-40cb-b8cf-b841e9c05e83" providerId="ADAL" clId="{232593B8-AAF6-4807-A0C2-A4D219E6A393}" dt="2020-07-28T09:57:59.499" v="19531" actId="1035"/>
          <ac:spMkLst>
            <pc:docMk/>
            <pc:sldMk cId="1729936866" sldId="303"/>
            <ac:spMk id="7" creationId="{ECFB78E1-D4A0-463A-B822-5552C9343752}"/>
          </ac:spMkLst>
        </pc:spChg>
        <pc:spChg chg="mod">
          <ac:chgData name="Martin, Ian (DLSLtd,RAL,TEC)" userId="115fc887-d2f4-40cb-b8cf-b841e9c05e83" providerId="ADAL" clId="{232593B8-AAF6-4807-A0C2-A4D219E6A393}" dt="2020-07-29T08:51:07.393" v="20787"/>
          <ac:spMkLst>
            <pc:docMk/>
            <pc:sldMk cId="1729936866" sldId="303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0:17:24.024" v="10018" actId="20577"/>
          <ac:spMkLst>
            <pc:docMk/>
            <pc:sldMk cId="1729936866" sldId="303"/>
            <ac:spMk id="9" creationId="{C0DC771F-4A99-4ED4-9128-DECBF34B48AD}"/>
          </ac:spMkLst>
        </pc:spChg>
      </pc:sldChg>
      <pc:sldChg chg="addSp delSp modSp add">
        <pc:chgData name="Martin, Ian (DLSLtd,RAL,TEC)" userId="115fc887-d2f4-40cb-b8cf-b841e9c05e83" providerId="ADAL" clId="{232593B8-AAF6-4807-A0C2-A4D219E6A393}" dt="2020-07-21T10:55:41.547" v="17851" actId="20577"/>
        <pc:sldMkLst>
          <pc:docMk/>
          <pc:sldMk cId="142987766" sldId="304"/>
        </pc:sldMkLst>
        <pc:spChg chg="mod">
          <ac:chgData name="Martin, Ian (DLSLtd,RAL,TEC)" userId="115fc887-d2f4-40cb-b8cf-b841e9c05e83" providerId="ADAL" clId="{232593B8-AAF6-4807-A0C2-A4D219E6A393}" dt="2020-07-21T10:55:41.547" v="17851" actId="20577"/>
          <ac:spMkLst>
            <pc:docMk/>
            <pc:sldMk cId="142987766" sldId="304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0:34:20.518" v="10632" actId="20577"/>
          <ac:spMkLst>
            <pc:docMk/>
            <pc:sldMk cId="142987766" sldId="304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232593B8-AAF6-4807-A0C2-A4D219E6A393}" dt="2020-07-20T10:58:25.208" v="11531" actId="1076"/>
          <ac:spMkLst>
            <pc:docMk/>
            <pc:sldMk cId="142987766" sldId="304"/>
            <ac:spMk id="10" creationId="{71D1047B-05B9-4047-A806-39F7EE7F8AC8}"/>
          </ac:spMkLst>
        </pc:spChg>
        <pc:spChg chg="add mod">
          <ac:chgData name="Martin, Ian (DLSLtd,RAL,TEC)" userId="115fc887-d2f4-40cb-b8cf-b841e9c05e83" providerId="ADAL" clId="{232593B8-AAF6-4807-A0C2-A4D219E6A393}" dt="2020-07-20T10:55:25.282" v="11363" actId="207"/>
          <ac:spMkLst>
            <pc:docMk/>
            <pc:sldMk cId="142987766" sldId="304"/>
            <ac:spMk id="12" creationId="{47275AE3-28A3-4DDA-9312-A36E9288BE05}"/>
          </ac:spMkLst>
        </pc:spChg>
        <pc:graphicFrameChg chg="add mod modGraphic">
          <ac:chgData name="Martin, Ian (DLSLtd,RAL,TEC)" userId="115fc887-d2f4-40cb-b8cf-b841e9c05e83" providerId="ADAL" clId="{232593B8-AAF6-4807-A0C2-A4D219E6A393}" dt="2020-07-20T10:58:52.117" v="11534" actId="113"/>
          <ac:graphicFrameMkLst>
            <pc:docMk/>
            <pc:sldMk cId="142987766" sldId="304"/>
            <ac:graphicFrameMk id="4" creationId="{2A2190C9-2F5B-4F03-AEC7-7F9CF0D3BD16}"/>
          </ac:graphicFrameMkLst>
        </pc:graphicFrameChg>
        <pc:graphicFrameChg chg="add mod modGraphic">
          <ac:chgData name="Martin, Ian (DLSLtd,RAL,TEC)" userId="115fc887-d2f4-40cb-b8cf-b841e9c05e83" providerId="ADAL" clId="{232593B8-AAF6-4807-A0C2-A4D219E6A393}" dt="2020-07-20T10:58:55.682" v="11535" actId="113"/>
          <ac:graphicFrameMkLst>
            <pc:docMk/>
            <pc:sldMk cId="142987766" sldId="304"/>
            <ac:graphicFrameMk id="11" creationId="{BCCEFBBC-62F8-4BCE-B534-4EF3F4D976BB}"/>
          </ac:graphicFrameMkLst>
        </pc:graphicFrameChg>
        <pc:picChg chg="del">
          <ac:chgData name="Martin, Ian (DLSLtd,RAL,TEC)" userId="115fc887-d2f4-40cb-b8cf-b841e9c05e83" providerId="ADAL" clId="{232593B8-AAF6-4807-A0C2-A4D219E6A393}" dt="2020-07-20T10:33:08.197" v="10595" actId="478"/>
          <ac:picMkLst>
            <pc:docMk/>
            <pc:sldMk cId="142987766" sldId="304"/>
            <ac:picMk id="3" creationId="{0B996D43-D2D7-4F31-83CD-99F7F4A270F4}"/>
          </ac:picMkLst>
        </pc:picChg>
        <pc:picChg chg="del">
          <ac:chgData name="Martin, Ian (DLSLtd,RAL,TEC)" userId="115fc887-d2f4-40cb-b8cf-b841e9c05e83" providerId="ADAL" clId="{232593B8-AAF6-4807-A0C2-A4D219E6A393}" dt="2020-07-20T10:33:09.198" v="10596" actId="478"/>
          <ac:picMkLst>
            <pc:docMk/>
            <pc:sldMk cId="142987766" sldId="304"/>
            <ac:picMk id="7" creationId="{C1009FCF-37FA-4073-B116-6C9B4EACA456}"/>
          </ac:picMkLst>
        </pc:picChg>
      </pc:sldChg>
      <pc:sldChg chg="add del">
        <pc:chgData name="Martin, Ian (DLSLtd,RAL,TEC)" userId="115fc887-d2f4-40cb-b8cf-b841e9c05e83" providerId="ADAL" clId="{232593B8-AAF6-4807-A0C2-A4D219E6A393}" dt="2020-07-20T10:26:07.523" v="10439"/>
        <pc:sldMkLst>
          <pc:docMk/>
          <pc:sldMk cId="2868870463" sldId="304"/>
        </pc:sldMkLst>
      </pc:sldChg>
      <pc:sldChg chg="addSp delSp modSp add del ord">
        <pc:chgData name="Martin, Ian (DLSLtd,RAL,TEC)" userId="115fc887-d2f4-40cb-b8cf-b841e9c05e83" providerId="ADAL" clId="{232593B8-AAF6-4807-A0C2-A4D219E6A393}" dt="2020-07-21T10:19:50.955" v="16633" actId="2696"/>
        <pc:sldMkLst>
          <pc:docMk/>
          <pc:sldMk cId="2460682345" sldId="305"/>
        </pc:sldMkLst>
        <pc:spChg chg="add del mod">
          <ac:chgData name="Martin, Ian (DLSLtd,RAL,TEC)" userId="115fc887-d2f4-40cb-b8cf-b841e9c05e83" providerId="ADAL" clId="{232593B8-AAF6-4807-A0C2-A4D219E6A393}" dt="2020-07-20T11:16:30.226" v="11541" actId="478"/>
          <ac:spMkLst>
            <pc:docMk/>
            <pc:sldMk cId="2460682345" sldId="305"/>
            <ac:spMk id="6" creationId="{6436BB7B-46B6-4268-A125-04B50074D59D}"/>
          </ac:spMkLst>
        </pc:spChg>
        <pc:spChg chg="mod">
          <ac:chgData name="Martin, Ian (DLSLtd,RAL,TEC)" userId="115fc887-d2f4-40cb-b8cf-b841e9c05e83" providerId="ADAL" clId="{232593B8-AAF6-4807-A0C2-A4D219E6A393}" dt="2020-07-21T10:01:22.162" v="16522" actId="20577"/>
          <ac:spMkLst>
            <pc:docMk/>
            <pc:sldMk cId="2460682345" sldId="305"/>
            <ac:spMk id="8" creationId="{264473B7-FE33-4C10-BFAF-B5C03E2ADAF6}"/>
          </ac:spMkLst>
        </pc:spChg>
        <pc:spChg chg="del">
          <ac:chgData name="Martin, Ian (DLSLtd,RAL,TEC)" userId="115fc887-d2f4-40cb-b8cf-b841e9c05e83" providerId="ADAL" clId="{232593B8-AAF6-4807-A0C2-A4D219E6A393}" dt="2020-07-20T11:16:25.204" v="11538" actId="478"/>
          <ac:spMkLst>
            <pc:docMk/>
            <pc:sldMk cId="2460682345" sldId="305"/>
            <ac:spMk id="9" creationId="{C0DC771F-4A99-4ED4-9128-DECBF34B48AD}"/>
          </ac:spMkLst>
        </pc:spChg>
        <pc:spChg chg="del">
          <ac:chgData name="Martin, Ian (DLSLtd,RAL,TEC)" userId="115fc887-d2f4-40cb-b8cf-b841e9c05e83" providerId="ADAL" clId="{232593B8-AAF6-4807-A0C2-A4D219E6A393}" dt="2020-07-20T11:16:03.650" v="11537" actId="478"/>
          <ac:spMkLst>
            <pc:docMk/>
            <pc:sldMk cId="2460682345" sldId="305"/>
            <ac:spMk id="10" creationId="{71D1047B-05B9-4047-A806-39F7EE7F8AC8}"/>
          </ac:spMkLst>
        </pc:spChg>
        <pc:spChg chg="del">
          <ac:chgData name="Martin, Ian (DLSLtd,RAL,TEC)" userId="115fc887-d2f4-40cb-b8cf-b841e9c05e83" providerId="ADAL" clId="{232593B8-AAF6-4807-A0C2-A4D219E6A393}" dt="2020-07-20T11:16:03.650" v="11537" actId="478"/>
          <ac:spMkLst>
            <pc:docMk/>
            <pc:sldMk cId="2460682345" sldId="305"/>
            <ac:spMk id="12" creationId="{47275AE3-28A3-4DDA-9312-A36E9288BE05}"/>
          </ac:spMkLst>
        </pc:spChg>
        <pc:spChg chg="add del">
          <ac:chgData name="Martin, Ian (DLSLtd,RAL,TEC)" userId="115fc887-d2f4-40cb-b8cf-b841e9c05e83" providerId="ADAL" clId="{232593B8-AAF6-4807-A0C2-A4D219E6A393}" dt="2020-07-20T11:16:27.855" v="11540"/>
          <ac:spMkLst>
            <pc:docMk/>
            <pc:sldMk cId="2460682345" sldId="305"/>
            <ac:spMk id="13" creationId="{15A3ECC6-2716-46B7-B62F-7086D0AEFE56}"/>
          </ac:spMkLst>
        </pc:spChg>
        <pc:spChg chg="add mod">
          <ac:chgData name="Martin, Ian (DLSLtd,RAL,TEC)" userId="115fc887-d2f4-40cb-b8cf-b841e9c05e83" providerId="ADAL" clId="{232593B8-AAF6-4807-A0C2-A4D219E6A393}" dt="2020-07-20T15:21:26.948" v="12505" actId="20577"/>
          <ac:spMkLst>
            <pc:docMk/>
            <pc:sldMk cId="2460682345" sldId="305"/>
            <ac:spMk id="14" creationId="{8D35D549-5BB6-49AC-95D0-A1E9804C9F7B}"/>
          </ac:spMkLst>
        </pc:spChg>
        <pc:spChg chg="add del mod">
          <ac:chgData name="Martin, Ian (DLSLtd,RAL,TEC)" userId="115fc887-d2f4-40cb-b8cf-b841e9c05e83" providerId="ADAL" clId="{232593B8-AAF6-4807-A0C2-A4D219E6A393}" dt="2020-07-20T15:21:12.189" v="12495" actId="478"/>
          <ac:spMkLst>
            <pc:docMk/>
            <pc:sldMk cId="2460682345" sldId="305"/>
            <ac:spMk id="16" creationId="{1F8A3F84-FF2A-49D4-8E77-4475493E879D}"/>
          </ac:spMkLst>
        </pc:spChg>
        <pc:graphicFrameChg chg="del">
          <ac:chgData name="Martin, Ian (DLSLtd,RAL,TEC)" userId="115fc887-d2f4-40cb-b8cf-b841e9c05e83" providerId="ADAL" clId="{232593B8-AAF6-4807-A0C2-A4D219E6A393}" dt="2020-07-20T11:16:03.650" v="11537" actId="478"/>
          <ac:graphicFrameMkLst>
            <pc:docMk/>
            <pc:sldMk cId="2460682345" sldId="305"/>
            <ac:graphicFrameMk id="4" creationId="{2A2190C9-2F5B-4F03-AEC7-7F9CF0D3BD16}"/>
          </ac:graphicFrameMkLst>
        </pc:graphicFrameChg>
        <pc:graphicFrameChg chg="add del mod modGraphic">
          <ac:chgData name="Martin, Ian (DLSLtd,RAL,TEC)" userId="115fc887-d2f4-40cb-b8cf-b841e9c05e83" providerId="ADAL" clId="{232593B8-AAF6-4807-A0C2-A4D219E6A393}" dt="2020-07-20T15:21:36.411" v="12506" actId="478"/>
          <ac:graphicFrameMkLst>
            <pc:docMk/>
            <pc:sldMk cId="2460682345" sldId="305"/>
            <ac:graphicFrameMk id="7" creationId="{0B7C2F9F-87F4-416A-BE6C-F44F4CC0DF67}"/>
          </ac:graphicFrameMkLst>
        </pc:graphicFrameChg>
        <pc:graphicFrameChg chg="del">
          <ac:chgData name="Martin, Ian (DLSLtd,RAL,TEC)" userId="115fc887-d2f4-40cb-b8cf-b841e9c05e83" providerId="ADAL" clId="{232593B8-AAF6-4807-A0C2-A4D219E6A393}" dt="2020-07-20T11:16:03.650" v="11537" actId="478"/>
          <ac:graphicFrameMkLst>
            <pc:docMk/>
            <pc:sldMk cId="2460682345" sldId="305"/>
            <ac:graphicFrameMk id="11" creationId="{BCCEFBBC-62F8-4BCE-B534-4EF3F4D976BB}"/>
          </ac:graphicFrameMkLst>
        </pc:graphicFrameChg>
        <pc:graphicFrameChg chg="add mod modGraphic">
          <ac:chgData name="Martin, Ian (DLSLtd,RAL,TEC)" userId="115fc887-d2f4-40cb-b8cf-b841e9c05e83" providerId="ADAL" clId="{232593B8-AAF6-4807-A0C2-A4D219E6A393}" dt="2020-07-20T15:55:27.077" v="13322" actId="1036"/>
          <ac:graphicFrameMkLst>
            <pc:docMk/>
            <pc:sldMk cId="2460682345" sldId="305"/>
            <ac:graphicFrameMk id="17" creationId="{2E6E98D5-FD03-46FE-80C4-2C913B25EBDF}"/>
          </ac:graphicFrameMkLst>
        </pc:graphicFrameChg>
      </pc:sldChg>
      <pc:sldChg chg="modSp add ord">
        <pc:chgData name="Martin, Ian (DLSLtd,RAL,TEC)" userId="115fc887-d2f4-40cb-b8cf-b841e9c05e83" providerId="ADAL" clId="{232593B8-AAF6-4807-A0C2-A4D219E6A393}" dt="2020-07-21T10:56:34.783" v="17857" actId="113"/>
        <pc:sldMkLst>
          <pc:docMk/>
          <pc:sldMk cId="2871608713" sldId="306"/>
        </pc:sldMkLst>
        <pc:spChg chg="mod">
          <ac:chgData name="Martin, Ian (DLSLtd,RAL,TEC)" userId="115fc887-d2f4-40cb-b8cf-b841e9c05e83" providerId="ADAL" clId="{232593B8-AAF6-4807-A0C2-A4D219E6A393}" dt="2020-07-21T10:56:34.783" v="17857" actId="113"/>
          <ac:spMkLst>
            <pc:docMk/>
            <pc:sldMk cId="2871608713" sldId="306"/>
            <ac:spMk id="16" creationId="{1F8A3F84-FF2A-49D4-8E77-4475493E879D}"/>
          </ac:spMkLst>
        </pc:spChg>
      </pc:sldChg>
      <pc:sldChg chg="modSp add del">
        <pc:chgData name="Martin, Ian (DLSLtd,RAL,TEC)" userId="115fc887-d2f4-40cb-b8cf-b841e9c05e83" providerId="ADAL" clId="{232593B8-AAF6-4807-A0C2-A4D219E6A393}" dt="2020-07-21T10:20:26.918" v="16634" actId="2696"/>
        <pc:sldMkLst>
          <pc:docMk/>
          <pc:sldMk cId="396092662" sldId="307"/>
        </pc:sldMkLst>
        <pc:spChg chg="mod">
          <ac:chgData name="Martin, Ian (DLSLtd,RAL,TEC)" userId="115fc887-d2f4-40cb-b8cf-b841e9c05e83" providerId="ADAL" clId="{232593B8-AAF6-4807-A0C2-A4D219E6A393}" dt="2020-07-21T10:01:37.086" v="16538" actId="20577"/>
          <ac:spMkLst>
            <pc:docMk/>
            <pc:sldMk cId="396092662" sldId="307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5:42:30.009" v="13006" actId="20577"/>
          <ac:spMkLst>
            <pc:docMk/>
            <pc:sldMk cId="396092662" sldId="307"/>
            <ac:spMk id="14" creationId="{8D35D549-5BB6-49AC-95D0-A1E9804C9F7B}"/>
          </ac:spMkLst>
        </pc:spChg>
        <pc:graphicFrameChg chg="mod modGraphic">
          <ac:chgData name="Martin, Ian (DLSLtd,RAL,TEC)" userId="115fc887-d2f4-40cb-b8cf-b841e9c05e83" providerId="ADAL" clId="{232593B8-AAF6-4807-A0C2-A4D219E6A393}" dt="2020-07-20T15:55:31.656" v="13334" actId="1036"/>
          <ac:graphicFrameMkLst>
            <pc:docMk/>
            <pc:sldMk cId="396092662" sldId="307"/>
            <ac:graphicFrameMk id="17" creationId="{2E6E98D5-FD03-46FE-80C4-2C913B25EBDF}"/>
          </ac:graphicFrameMkLst>
        </pc:graphicFrameChg>
      </pc:sldChg>
      <pc:sldChg chg="add del">
        <pc:chgData name="Martin, Ian (DLSLtd,RAL,TEC)" userId="115fc887-d2f4-40cb-b8cf-b841e9c05e83" providerId="ADAL" clId="{232593B8-AAF6-4807-A0C2-A4D219E6A393}" dt="2020-07-20T15:34:17.603" v="12876"/>
        <pc:sldMkLst>
          <pc:docMk/>
          <pc:sldMk cId="1598052091" sldId="307"/>
        </pc:sldMkLst>
      </pc:sldChg>
      <pc:sldChg chg="modSp add del">
        <pc:chgData name="Martin, Ian (DLSLtd,RAL,TEC)" userId="115fc887-d2f4-40cb-b8cf-b841e9c05e83" providerId="ADAL" clId="{232593B8-AAF6-4807-A0C2-A4D219E6A393}" dt="2020-07-21T10:20:27.799" v="16635" actId="2696"/>
        <pc:sldMkLst>
          <pc:docMk/>
          <pc:sldMk cId="926212868" sldId="308"/>
        </pc:sldMkLst>
        <pc:spChg chg="mod">
          <ac:chgData name="Martin, Ian (DLSLtd,RAL,TEC)" userId="115fc887-d2f4-40cb-b8cf-b841e9c05e83" providerId="ADAL" clId="{232593B8-AAF6-4807-A0C2-A4D219E6A393}" dt="2020-07-20T15:52:29.778" v="13302" actId="5793"/>
          <ac:spMkLst>
            <pc:docMk/>
            <pc:sldMk cId="926212868" sldId="308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5:49:11.392" v="13185" actId="20577"/>
          <ac:spMkLst>
            <pc:docMk/>
            <pc:sldMk cId="926212868" sldId="308"/>
            <ac:spMk id="14" creationId="{8D35D549-5BB6-49AC-95D0-A1E9804C9F7B}"/>
          </ac:spMkLst>
        </pc:spChg>
        <pc:graphicFrameChg chg="mod modGraphic">
          <ac:chgData name="Martin, Ian (DLSLtd,RAL,TEC)" userId="115fc887-d2f4-40cb-b8cf-b841e9c05e83" providerId="ADAL" clId="{232593B8-AAF6-4807-A0C2-A4D219E6A393}" dt="2020-07-21T10:02:53.005" v="16540"/>
          <ac:graphicFrameMkLst>
            <pc:docMk/>
            <pc:sldMk cId="926212868" sldId="308"/>
            <ac:graphicFrameMk id="17" creationId="{2E6E98D5-FD03-46FE-80C4-2C913B25EBDF}"/>
          </ac:graphicFrameMkLst>
        </pc:graphicFrameChg>
      </pc:sldChg>
      <pc:sldChg chg="modSp add del">
        <pc:chgData name="Martin, Ian (DLSLtd,RAL,TEC)" userId="115fc887-d2f4-40cb-b8cf-b841e9c05e83" providerId="ADAL" clId="{232593B8-AAF6-4807-A0C2-A4D219E6A393}" dt="2020-07-21T10:20:28.452" v="16636" actId="2696"/>
        <pc:sldMkLst>
          <pc:docMk/>
          <pc:sldMk cId="700396797" sldId="309"/>
        </pc:sldMkLst>
        <pc:spChg chg="mod">
          <ac:chgData name="Martin, Ian (DLSLtd,RAL,TEC)" userId="115fc887-d2f4-40cb-b8cf-b841e9c05e83" providerId="ADAL" clId="{232593B8-AAF6-4807-A0C2-A4D219E6A393}" dt="2020-07-20T15:52:34.222" v="13306"/>
          <ac:spMkLst>
            <pc:docMk/>
            <pc:sldMk cId="700396797" sldId="309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0T15:49:18.723" v="13190" actId="20577"/>
          <ac:spMkLst>
            <pc:docMk/>
            <pc:sldMk cId="700396797" sldId="309"/>
            <ac:spMk id="14" creationId="{8D35D549-5BB6-49AC-95D0-A1E9804C9F7B}"/>
          </ac:spMkLst>
        </pc:spChg>
        <pc:graphicFrameChg chg="mod">
          <ac:chgData name="Martin, Ian (DLSLtd,RAL,TEC)" userId="115fc887-d2f4-40cb-b8cf-b841e9c05e83" providerId="ADAL" clId="{232593B8-AAF6-4807-A0C2-A4D219E6A393}" dt="2020-07-21T10:03:03.567" v="16541"/>
          <ac:graphicFrameMkLst>
            <pc:docMk/>
            <pc:sldMk cId="700396797" sldId="309"/>
            <ac:graphicFrameMk id="17" creationId="{2E6E98D5-FD03-46FE-80C4-2C913B25EBDF}"/>
          </ac:graphicFrameMkLst>
        </pc:graphicFrameChg>
      </pc:sldChg>
      <pc:sldChg chg="addSp delSp modSp add modAnim">
        <pc:chgData name="Martin, Ian (DLSLtd,RAL,TEC)" userId="115fc887-d2f4-40cb-b8cf-b841e9c05e83" providerId="ADAL" clId="{232593B8-AAF6-4807-A0C2-A4D219E6A393}" dt="2020-07-21T10:07:11" v="16614" actId="20577"/>
        <pc:sldMkLst>
          <pc:docMk/>
          <pc:sldMk cId="2904513270" sldId="310"/>
        </pc:sldMkLst>
        <pc:spChg chg="add mod">
          <ac:chgData name="Martin, Ian (DLSLtd,RAL,TEC)" userId="115fc887-d2f4-40cb-b8cf-b841e9c05e83" providerId="ADAL" clId="{232593B8-AAF6-4807-A0C2-A4D219E6A393}" dt="2020-07-21T10:07:11" v="16614" actId="20577"/>
          <ac:spMkLst>
            <pc:docMk/>
            <pc:sldMk cId="2904513270" sldId="310"/>
            <ac:spMk id="6" creationId="{D99C8C41-B6F7-487B-B2BB-66CA0F6F8CEB}"/>
          </ac:spMkLst>
        </pc:spChg>
        <pc:spChg chg="add mod">
          <ac:chgData name="Martin, Ian (DLSLtd,RAL,TEC)" userId="115fc887-d2f4-40cb-b8cf-b841e9c05e83" providerId="ADAL" clId="{232593B8-AAF6-4807-A0C2-A4D219E6A393}" dt="2020-07-21T10:07:06.654" v="16612" actId="20577"/>
          <ac:spMkLst>
            <pc:docMk/>
            <pc:sldMk cId="2904513270" sldId="310"/>
            <ac:spMk id="7" creationId="{8E2A59AD-33C6-48F7-9885-B630E0363D92}"/>
          </ac:spMkLst>
        </pc:spChg>
        <pc:spChg chg="mod">
          <ac:chgData name="Martin, Ian (DLSLtd,RAL,TEC)" userId="115fc887-d2f4-40cb-b8cf-b841e9c05e83" providerId="ADAL" clId="{232593B8-AAF6-4807-A0C2-A4D219E6A393}" dt="2020-07-21T10:05:21.479" v="16573" actId="14100"/>
          <ac:spMkLst>
            <pc:docMk/>
            <pc:sldMk cId="2904513270" sldId="310"/>
            <ac:spMk id="8" creationId="{264473B7-FE33-4C10-BFAF-B5C03E2ADAF6}"/>
          </ac:spMkLst>
        </pc:spChg>
        <pc:spChg chg="add mod">
          <ac:chgData name="Martin, Ian (DLSLtd,RAL,TEC)" userId="115fc887-d2f4-40cb-b8cf-b841e9c05e83" providerId="ADAL" clId="{232593B8-AAF6-4807-A0C2-A4D219E6A393}" dt="2020-07-21T10:04:30.487" v="16570" actId="1076"/>
          <ac:spMkLst>
            <pc:docMk/>
            <pc:sldMk cId="2904513270" sldId="310"/>
            <ac:spMk id="9" creationId="{65EA4A9C-3CF5-461E-966B-BAB53FBF498F}"/>
          </ac:spMkLst>
        </pc:spChg>
        <pc:spChg chg="mod">
          <ac:chgData name="Martin, Ian (DLSLtd,RAL,TEC)" userId="115fc887-d2f4-40cb-b8cf-b841e9c05e83" providerId="ADAL" clId="{232593B8-AAF6-4807-A0C2-A4D219E6A393}" dt="2020-07-20T15:59:12.497" v="13385" actId="20577"/>
          <ac:spMkLst>
            <pc:docMk/>
            <pc:sldMk cId="2904513270" sldId="310"/>
            <ac:spMk id="14" creationId="{8D35D549-5BB6-49AC-95D0-A1E9804C9F7B}"/>
          </ac:spMkLst>
        </pc:spChg>
        <pc:graphicFrameChg chg="del modGraphic">
          <ac:chgData name="Martin, Ian (DLSLtd,RAL,TEC)" userId="115fc887-d2f4-40cb-b8cf-b841e9c05e83" providerId="ADAL" clId="{232593B8-AAF6-4807-A0C2-A4D219E6A393}" dt="2020-07-20T15:59:03.960" v="13363" actId="478"/>
          <ac:graphicFrameMkLst>
            <pc:docMk/>
            <pc:sldMk cId="2904513270" sldId="310"/>
            <ac:graphicFrameMk id="17" creationId="{2E6E98D5-FD03-46FE-80C4-2C913B25EBDF}"/>
          </ac:graphicFrameMkLst>
        </pc:graphicFrameChg>
      </pc:sldChg>
      <pc:sldChg chg="modSp add">
        <pc:chgData name="Martin, Ian (DLSLtd,RAL,TEC)" userId="115fc887-d2f4-40cb-b8cf-b841e9c05e83" providerId="ADAL" clId="{232593B8-AAF6-4807-A0C2-A4D219E6A393}" dt="2020-07-28T15:51:09.813" v="19592" actId="20577"/>
        <pc:sldMkLst>
          <pc:docMk/>
          <pc:sldMk cId="347314950" sldId="311"/>
        </pc:sldMkLst>
        <pc:spChg chg="mod">
          <ac:chgData name="Martin, Ian (DLSLtd,RAL,TEC)" userId="115fc887-d2f4-40cb-b8cf-b841e9c05e83" providerId="ADAL" clId="{232593B8-AAF6-4807-A0C2-A4D219E6A393}" dt="2020-07-21T10:18:59.994" v="16632" actId="20577"/>
          <ac:spMkLst>
            <pc:docMk/>
            <pc:sldMk cId="347314950" sldId="311"/>
            <ac:spMk id="8" creationId="{264473B7-FE33-4C10-BFAF-B5C03E2ADAF6}"/>
          </ac:spMkLst>
        </pc:spChg>
        <pc:graphicFrameChg chg="modGraphic">
          <ac:chgData name="Martin, Ian (DLSLtd,RAL,TEC)" userId="115fc887-d2f4-40cb-b8cf-b841e9c05e83" providerId="ADAL" clId="{232593B8-AAF6-4807-A0C2-A4D219E6A393}" dt="2020-07-28T15:51:09.813" v="19592" actId="20577"/>
          <ac:graphicFrameMkLst>
            <pc:docMk/>
            <pc:sldMk cId="347314950" sldId="311"/>
            <ac:graphicFrameMk id="17" creationId="{2E6E98D5-FD03-46FE-80C4-2C913B25EBDF}"/>
          </ac:graphicFrameMkLst>
        </pc:graphicFrameChg>
      </pc:sldChg>
      <pc:sldChg chg="modSp add">
        <pc:chgData name="Martin, Ian (DLSLtd,RAL,TEC)" userId="115fc887-d2f4-40cb-b8cf-b841e9c05e83" providerId="ADAL" clId="{232593B8-AAF6-4807-A0C2-A4D219E6A393}" dt="2020-07-21T10:20:38.694" v="16652" actId="20577"/>
        <pc:sldMkLst>
          <pc:docMk/>
          <pc:sldMk cId="2169983320" sldId="312"/>
        </pc:sldMkLst>
        <pc:spChg chg="mod">
          <ac:chgData name="Martin, Ian (DLSLtd,RAL,TEC)" userId="115fc887-d2f4-40cb-b8cf-b841e9c05e83" providerId="ADAL" clId="{232593B8-AAF6-4807-A0C2-A4D219E6A393}" dt="2020-07-21T10:20:38.694" v="16652" actId="20577"/>
          <ac:spMkLst>
            <pc:docMk/>
            <pc:sldMk cId="2169983320" sldId="312"/>
            <ac:spMk id="8" creationId="{264473B7-FE33-4C10-BFAF-B5C03E2ADAF6}"/>
          </ac:spMkLst>
        </pc:spChg>
      </pc:sldChg>
      <pc:sldChg chg="modSp add">
        <pc:chgData name="Martin, Ian (DLSLtd,RAL,TEC)" userId="115fc887-d2f4-40cb-b8cf-b841e9c05e83" providerId="ADAL" clId="{232593B8-AAF6-4807-A0C2-A4D219E6A393}" dt="2020-07-28T15:51:49.054" v="19616" actId="20577"/>
        <pc:sldMkLst>
          <pc:docMk/>
          <pc:sldMk cId="1384573686" sldId="313"/>
        </pc:sldMkLst>
        <pc:spChg chg="mod">
          <ac:chgData name="Martin, Ian (DLSLtd,RAL,TEC)" userId="115fc887-d2f4-40cb-b8cf-b841e9c05e83" providerId="ADAL" clId="{232593B8-AAF6-4807-A0C2-A4D219E6A393}" dt="2020-07-28T09:21:55.946" v="19194" actId="20577"/>
          <ac:spMkLst>
            <pc:docMk/>
            <pc:sldMk cId="1384573686" sldId="313"/>
            <ac:spMk id="8" creationId="{264473B7-FE33-4C10-BFAF-B5C03E2ADAF6}"/>
          </ac:spMkLst>
        </pc:spChg>
        <pc:graphicFrameChg chg="mod modGraphic">
          <ac:chgData name="Martin, Ian (DLSLtd,RAL,TEC)" userId="115fc887-d2f4-40cb-b8cf-b841e9c05e83" providerId="ADAL" clId="{232593B8-AAF6-4807-A0C2-A4D219E6A393}" dt="2020-07-28T15:51:49.054" v="19616" actId="20577"/>
          <ac:graphicFrameMkLst>
            <pc:docMk/>
            <pc:sldMk cId="1384573686" sldId="313"/>
            <ac:graphicFrameMk id="17" creationId="{2E6E98D5-FD03-46FE-80C4-2C913B25EBDF}"/>
          </ac:graphicFrameMkLst>
        </pc:graphicFrameChg>
      </pc:sldChg>
      <pc:sldChg chg="modSp add">
        <pc:chgData name="Martin, Ian (DLSLtd,RAL,TEC)" userId="115fc887-d2f4-40cb-b8cf-b841e9c05e83" providerId="ADAL" clId="{232593B8-AAF6-4807-A0C2-A4D219E6A393}" dt="2020-07-28T15:52:08.309" v="19632" actId="20577"/>
        <pc:sldMkLst>
          <pc:docMk/>
          <pc:sldMk cId="276041919" sldId="314"/>
        </pc:sldMkLst>
        <pc:spChg chg="mod">
          <ac:chgData name="Martin, Ian (DLSLtd,RAL,TEC)" userId="115fc887-d2f4-40cb-b8cf-b841e9c05e83" providerId="ADAL" clId="{232593B8-AAF6-4807-A0C2-A4D219E6A393}" dt="2020-07-28T09:22:27.258" v="19219"/>
          <ac:spMkLst>
            <pc:docMk/>
            <pc:sldMk cId="276041919" sldId="314"/>
            <ac:spMk id="8" creationId="{264473B7-FE33-4C10-BFAF-B5C03E2ADAF6}"/>
          </ac:spMkLst>
        </pc:spChg>
        <pc:graphicFrameChg chg="mod modGraphic">
          <ac:chgData name="Martin, Ian (DLSLtd,RAL,TEC)" userId="115fc887-d2f4-40cb-b8cf-b841e9c05e83" providerId="ADAL" clId="{232593B8-AAF6-4807-A0C2-A4D219E6A393}" dt="2020-07-28T15:52:08.309" v="19632" actId="20577"/>
          <ac:graphicFrameMkLst>
            <pc:docMk/>
            <pc:sldMk cId="276041919" sldId="314"/>
            <ac:graphicFrameMk id="17" creationId="{2E6E98D5-FD03-46FE-80C4-2C913B25EBDF}"/>
          </ac:graphicFrameMkLst>
        </pc:graphicFrameChg>
      </pc:sldChg>
      <pc:sldChg chg="addSp delSp modSp add delAnim modAnim">
        <pc:chgData name="Martin, Ian (DLSLtd,RAL,TEC)" userId="115fc887-d2f4-40cb-b8cf-b841e9c05e83" providerId="ADAL" clId="{232593B8-AAF6-4807-A0C2-A4D219E6A393}" dt="2020-07-28T16:14:11.030" v="19707"/>
        <pc:sldMkLst>
          <pc:docMk/>
          <pc:sldMk cId="2336810654" sldId="315"/>
        </pc:sldMkLst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3" creationId="{5912ADBC-A6FE-4E79-B9DF-AF3CF4CBD7A5}"/>
          </ac:spMkLst>
        </pc:spChg>
        <pc:spChg chg="del">
          <ac:chgData name="Martin, Ian (DLSLtd,RAL,TEC)" userId="115fc887-d2f4-40cb-b8cf-b841e9c05e83" providerId="ADAL" clId="{232593B8-AAF6-4807-A0C2-A4D219E6A393}" dt="2020-07-27T11:13:23.128" v="17873" actId="478"/>
          <ac:spMkLst>
            <pc:docMk/>
            <pc:sldMk cId="2336810654" sldId="315"/>
            <ac:spMk id="6" creationId="{D9BB448A-65A3-405C-99DE-D50F263937FD}"/>
          </ac:spMkLst>
        </pc:spChg>
        <pc:spChg chg="del">
          <ac:chgData name="Martin, Ian (DLSLtd,RAL,TEC)" userId="115fc887-d2f4-40cb-b8cf-b841e9c05e83" providerId="ADAL" clId="{232593B8-AAF6-4807-A0C2-A4D219E6A393}" dt="2020-07-27T11:13:21.443" v="17872" actId="478"/>
          <ac:spMkLst>
            <pc:docMk/>
            <pc:sldMk cId="2336810654" sldId="315"/>
            <ac:spMk id="7" creationId="{98B36920-1CD8-479C-9A8D-09B61962AC92}"/>
          </ac:spMkLst>
        </pc:spChg>
        <pc:spChg chg="mod">
          <ac:chgData name="Martin, Ian (DLSLtd,RAL,TEC)" userId="115fc887-d2f4-40cb-b8cf-b841e9c05e83" providerId="ADAL" clId="{232593B8-AAF6-4807-A0C2-A4D219E6A393}" dt="2020-07-27T16:43:04.483" v="18455" actId="20577"/>
          <ac:spMkLst>
            <pc:docMk/>
            <pc:sldMk cId="2336810654" sldId="315"/>
            <ac:spMk id="8" creationId="{264473B7-FE33-4C10-BFAF-B5C03E2ADAF6}"/>
          </ac:spMkLst>
        </pc:spChg>
        <pc:spChg chg="mod">
          <ac:chgData name="Martin, Ian (DLSLtd,RAL,TEC)" userId="115fc887-d2f4-40cb-b8cf-b841e9c05e83" providerId="ADAL" clId="{232593B8-AAF6-4807-A0C2-A4D219E6A393}" dt="2020-07-27T11:13:29.301" v="17889" actId="20577"/>
          <ac:spMkLst>
            <pc:docMk/>
            <pc:sldMk cId="2336810654" sldId="315"/>
            <ac:spMk id="9" creationId="{C0DC771F-4A99-4ED4-9128-DECBF34B48AD}"/>
          </ac:spMkLst>
        </pc:spChg>
        <pc:spChg chg="del">
          <ac:chgData name="Martin, Ian (DLSLtd,RAL,TEC)" userId="115fc887-d2f4-40cb-b8cf-b841e9c05e83" providerId="ADAL" clId="{232593B8-AAF6-4807-A0C2-A4D219E6A393}" dt="2020-07-27T11:13:20.152" v="17871" actId="478"/>
          <ac:spMkLst>
            <pc:docMk/>
            <pc:sldMk cId="2336810654" sldId="315"/>
            <ac:spMk id="10" creationId="{3D98B416-3E42-4E3D-8AF6-547174DC8BD0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12" creationId="{7103FEC3-FD7F-44F2-B3BA-7705EA619B49}"/>
          </ac:spMkLst>
        </pc:spChg>
        <pc:spChg chg="add del mod">
          <ac:chgData name="Martin, Ian (DLSLtd,RAL,TEC)" userId="115fc887-d2f4-40cb-b8cf-b841e9c05e83" providerId="ADAL" clId="{232593B8-AAF6-4807-A0C2-A4D219E6A393}" dt="2020-07-27T11:37:07.599" v="18049" actId="478"/>
          <ac:spMkLst>
            <pc:docMk/>
            <pc:sldMk cId="2336810654" sldId="315"/>
            <ac:spMk id="17" creationId="{84FE01D0-9562-4C30-AE3C-1D458DEC55DC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18" creationId="{2D242B24-4901-4962-9D12-3AFF8C5B64A2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19" creationId="{6E21859F-C8EE-4414-A45C-14070E5115B5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32" creationId="{D0E8ADBD-1929-49C6-AF5A-37DDD6B90770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33" creationId="{E435F515-A747-4BAA-8C0B-158AEDF0E1AD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34" creationId="{DC1FB4E7-B97D-4779-940A-670AC9F8A909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37" creationId="{56623220-5472-402F-9952-548AB8E8A2A2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40" creationId="{AD749D93-339B-4289-A4F9-0960BBCF769E}"/>
          </ac:spMkLst>
        </pc:spChg>
        <pc:spChg chg="add mod topLvl">
          <ac:chgData name="Martin, Ian (DLSLtd,RAL,TEC)" userId="115fc887-d2f4-40cb-b8cf-b841e9c05e83" providerId="ADAL" clId="{232593B8-AAF6-4807-A0C2-A4D219E6A393}" dt="2020-07-28T16:11:29.574" v="19659" actId="164"/>
          <ac:spMkLst>
            <pc:docMk/>
            <pc:sldMk cId="2336810654" sldId="315"/>
            <ac:spMk id="43" creationId="{AD03C52A-3BB9-49FF-8CBC-EB05D5375AA6}"/>
          </ac:spMkLst>
        </pc:spChg>
        <pc:spChg chg="add mod topLvl">
          <ac:chgData name="Martin, Ian (DLSLtd,RAL,TEC)" userId="115fc887-d2f4-40cb-b8cf-b841e9c05e83" providerId="ADAL" clId="{232593B8-AAF6-4807-A0C2-A4D219E6A393}" dt="2020-07-28T16:14:08.377" v="19706" actId="164"/>
          <ac:spMkLst>
            <pc:docMk/>
            <pc:sldMk cId="2336810654" sldId="315"/>
            <ac:spMk id="61" creationId="{2D0C9445-41FA-4B5C-B97B-6252C9A5D680}"/>
          </ac:spMkLst>
        </pc:spChg>
        <pc:spChg chg="add mod">
          <ac:chgData name="Martin, Ian (DLSLtd,RAL,TEC)" userId="115fc887-d2f4-40cb-b8cf-b841e9c05e83" providerId="ADAL" clId="{232593B8-AAF6-4807-A0C2-A4D219E6A393}" dt="2020-07-28T16:13:54.732" v="19705" actId="1037"/>
          <ac:spMkLst>
            <pc:docMk/>
            <pc:sldMk cId="2336810654" sldId="315"/>
            <ac:spMk id="65" creationId="{4461C7B9-54BE-4FA4-911F-E7D3CE0A7C88}"/>
          </ac:spMkLst>
        </pc:spChg>
        <pc:spChg chg="add mod topLvl">
          <ac:chgData name="Martin, Ian (DLSLtd,RAL,TEC)" userId="115fc887-d2f4-40cb-b8cf-b841e9c05e83" providerId="ADAL" clId="{232593B8-AAF6-4807-A0C2-A4D219E6A393}" dt="2020-07-28T16:14:08.377" v="19706" actId="164"/>
          <ac:spMkLst>
            <pc:docMk/>
            <pc:sldMk cId="2336810654" sldId="315"/>
            <ac:spMk id="66" creationId="{0CD8B9F9-91DF-4512-A3F6-39B2CBDA2D78}"/>
          </ac:spMkLst>
        </pc:spChg>
        <pc:spChg chg="add mod topLvl">
          <ac:chgData name="Martin, Ian (DLSLtd,RAL,TEC)" userId="115fc887-d2f4-40cb-b8cf-b841e9c05e83" providerId="ADAL" clId="{232593B8-AAF6-4807-A0C2-A4D219E6A393}" dt="2020-07-28T16:14:08.377" v="19706" actId="164"/>
          <ac:spMkLst>
            <pc:docMk/>
            <pc:sldMk cId="2336810654" sldId="315"/>
            <ac:spMk id="86" creationId="{E2D60E4B-C8DB-458A-9691-CCA93C534BF5}"/>
          </ac:spMkLst>
        </pc:spChg>
        <pc:grpChg chg="add mod">
          <ac:chgData name="Martin, Ian (DLSLtd,RAL,TEC)" userId="115fc887-d2f4-40cb-b8cf-b841e9c05e83" providerId="ADAL" clId="{232593B8-AAF6-4807-A0C2-A4D219E6A393}" dt="2020-07-28T16:11:29.574" v="19659" actId="164"/>
          <ac:grpSpMkLst>
            <pc:docMk/>
            <pc:sldMk cId="2336810654" sldId="315"/>
            <ac:grpSpMk id="7" creationId="{1FF309E7-E2AD-4E8F-9624-15AF50811204}"/>
          </ac:grpSpMkLst>
        </pc:grpChg>
        <pc:grpChg chg="add mod">
          <ac:chgData name="Martin, Ian (DLSLtd,RAL,TEC)" userId="115fc887-d2f4-40cb-b8cf-b841e9c05e83" providerId="ADAL" clId="{232593B8-AAF6-4807-A0C2-A4D219E6A393}" dt="2020-07-28T16:14:08.377" v="19706" actId="164"/>
          <ac:grpSpMkLst>
            <pc:docMk/>
            <pc:sldMk cId="2336810654" sldId="315"/>
            <ac:grpSpMk id="24" creationId="{30846FD8-2AFA-45D2-AE10-AF71F1C09884}"/>
          </ac:grpSpMkLst>
        </pc:grpChg>
        <pc:grpChg chg="add del mod">
          <ac:chgData name="Martin, Ian (DLSLtd,RAL,TEC)" userId="115fc887-d2f4-40cb-b8cf-b841e9c05e83" providerId="ADAL" clId="{232593B8-AAF6-4807-A0C2-A4D219E6A393}" dt="2020-07-27T16:43:08.806" v="18456" actId="165"/>
          <ac:grpSpMkLst>
            <pc:docMk/>
            <pc:sldMk cId="2336810654" sldId="315"/>
            <ac:grpSpMk id="48" creationId="{8B0C0361-0FB5-429C-A7EB-01BAD629772A}"/>
          </ac:grpSpMkLst>
        </pc:grpChg>
        <pc:grpChg chg="add del mod">
          <ac:chgData name="Martin, Ian (DLSLtd,RAL,TEC)" userId="115fc887-d2f4-40cb-b8cf-b841e9c05e83" providerId="ADAL" clId="{232593B8-AAF6-4807-A0C2-A4D219E6A393}" dt="2020-07-27T16:50:30.771" v="18703" actId="165"/>
          <ac:grpSpMkLst>
            <pc:docMk/>
            <pc:sldMk cId="2336810654" sldId="315"/>
            <ac:grpSpMk id="64" creationId="{BFCB6676-3FC7-419A-8A95-962849C51B40}"/>
          </ac:grpSpMkLst>
        </pc:grpChg>
        <pc:grpChg chg="add del mod">
          <ac:chgData name="Martin, Ian (DLSLtd,RAL,TEC)" userId="115fc887-d2f4-40cb-b8cf-b841e9c05e83" providerId="ADAL" clId="{232593B8-AAF6-4807-A0C2-A4D219E6A393}" dt="2020-07-28T16:11:02.014" v="19639" actId="165"/>
          <ac:grpSpMkLst>
            <pc:docMk/>
            <pc:sldMk cId="2336810654" sldId="315"/>
            <ac:grpSpMk id="82" creationId="{F59E75F6-D745-4E6D-85FE-FDF523BFC95E}"/>
          </ac:grpSpMkLst>
        </pc:grpChg>
        <pc:grpChg chg="add del mod topLvl">
          <ac:chgData name="Martin, Ian (DLSLtd,RAL,TEC)" userId="115fc887-d2f4-40cb-b8cf-b841e9c05e83" providerId="ADAL" clId="{232593B8-AAF6-4807-A0C2-A4D219E6A393}" dt="2020-07-28T16:12:23.429" v="19667" actId="165"/>
          <ac:grpSpMkLst>
            <pc:docMk/>
            <pc:sldMk cId="2336810654" sldId="315"/>
            <ac:grpSpMk id="92" creationId="{504690B9-3127-40D1-AE1F-D5C086FE18C8}"/>
          </ac:grpSpMkLst>
        </pc:grpChg>
        <pc:grpChg chg="add mod topLvl">
          <ac:chgData name="Martin, Ian (DLSLtd,RAL,TEC)" userId="115fc887-d2f4-40cb-b8cf-b841e9c05e83" providerId="ADAL" clId="{232593B8-AAF6-4807-A0C2-A4D219E6A393}" dt="2020-07-28T16:14:08.377" v="19706" actId="164"/>
          <ac:grpSpMkLst>
            <pc:docMk/>
            <pc:sldMk cId="2336810654" sldId="315"/>
            <ac:grpSpMk id="93" creationId="{B9BEF499-9799-49EF-801C-D79DC12EA700}"/>
          </ac:grpSpMkLst>
        </pc:grpChg>
        <pc:grpChg chg="add del mod">
          <ac:chgData name="Martin, Ian (DLSLtd,RAL,TEC)" userId="115fc887-d2f4-40cb-b8cf-b841e9c05e83" providerId="ADAL" clId="{232593B8-AAF6-4807-A0C2-A4D219E6A393}" dt="2020-07-28T16:11:35.799" v="19660" actId="165"/>
          <ac:grpSpMkLst>
            <pc:docMk/>
            <pc:sldMk cId="2336810654" sldId="315"/>
            <ac:grpSpMk id="94" creationId="{47FB6D5F-91F7-4D8B-859A-AF1CB8DA8A0E}"/>
          </ac:grpSpMkLst>
        </pc:grpChg>
        <pc:picChg chg="add mod ord">
          <ac:chgData name="Martin, Ian (DLSLtd,RAL,TEC)" userId="115fc887-d2f4-40cb-b8cf-b841e9c05e83" providerId="ADAL" clId="{232593B8-AAF6-4807-A0C2-A4D219E6A393}" dt="2020-07-28T16:11:29.574" v="19659" actId="164"/>
          <ac:picMkLst>
            <pc:docMk/>
            <pc:sldMk cId="2336810654" sldId="315"/>
            <ac:picMk id="6" creationId="{0ED319AD-7DA5-4F09-AC17-D86113F97AB3}"/>
          </ac:picMkLst>
        </pc:picChg>
        <pc:picChg chg="add mod ord">
          <ac:chgData name="Martin, Ian (DLSLtd,RAL,TEC)" userId="115fc887-d2f4-40cb-b8cf-b841e9c05e83" providerId="ADAL" clId="{232593B8-AAF6-4807-A0C2-A4D219E6A393}" dt="2020-07-28T16:14:08.377" v="19706" actId="164"/>
          <ac:picMkLst>
            <pc:docMk/>
            <pc:sldMk cId="2336810654" sldId="315"/>
            <ac:picMk id="13" creationId="{96E1D653-08F8-48F7-A6C8-EF66AB9950DF}"/>
          </ac:picMkLst>
        </pc:picChg>
        <pc:picChg chg="add del mod topLvl">
          <ac:chgData name="Martin, Ian (DLSLtd,RAL,TEC)" userId="115fc887-d2f4-40cb-b8cf-b841e9c05e83" providerId="ADAL" clId="{232593B8-AAF6-4807-A0C2-A4D219E6A393}" dt="2020-07-27T16:50:33.509" v="18704" actId="478"/>
          <ac:picMkLst>
            <pc:docMk/>
            <pc:sldMk cId="2336810654" sldId="315"/>
            <ac:picMk id="21" creationId="{EE417D3C-8794-4961-BDC9-C1E56EE406F3}"/>
          </ac:picMkLst>
        </pc:picChg>
        <pc:picChg chg="add mod modCrop">
          <ac:chgData name="Martin, Ian (DLSLtd,RAL,TEC)" userId="115fc887-d2f4-40cb-b8cf-b841e9c05e83" providerId="ADAL" clId="{232593B8-AAF6-4807-A0C2-A4D219E6A393}" dt="2020-07-27T16:55:07.236" v="18937" actId="164"/>
          <ac:picMkLst>
            <pc:docMk/>
            <pc:sldMk cId="2336810654" sldId="315"/>
            <ac:picMk id="50" creationId="{6D2BF477-3EB3-4240-B1AE-4034509C0950}"/>
          </ac:picMkLst>
        </pc:picChg>
        <pc:picChg chg="add del mod">
          <ac:chgData name="Martin, Ian (DLSLtd,RAL,TEC)" userId="115fc887-d2f4-40cb-b8cf-b841e9c05e83" providerId="ADAL" clId="{232593B8-AAF6-4807-A0C2-A4D219E6A393}" dt="2020-07-27T16:50:34.211" v="18705" actId="478"/>
          <ac:picMkLst>
            <pc:docMk/>
            <pc:sldMk cId="2336810654" sldId="315"/>
            <ac:picMk id="68" creationId="{CCB10890-B727-4C60-98D8-E0DA3085F46C}"/>
          </ac:picMkLst>
        </pc:picChg>
        <pc:picChg chg="add del mod topLvl">
          <ac:chgData name="Martin, Ian (DLSLtd,RAL,TEC)" userId="115fc887-d2f4-40cb-b8cf-b841e9c05e83" providerId="ADAL" clId="{232593B8-AAF6-4807-A0C2-A4D219E6A393}" dt="2020-07-28T16:12:26.276" v="19668" actId="478"/>
          <ac:picMkLst>
            <pc:docMk/>
            <pc:sldMk cId="2336810654" sldId="315"/>
            <ac:picMk id="70" creationId="{3AE6CDEF-FC22-4D75-90CF-21B5C59B9B73}"/>
          </ac:picMkLst>
        </pc:picChg>
        <pc:picChg chg="add del mod ord topLvl">
          <ac:chgData name="Martin, Ian (DLSLtd,RAL,TEC)" userId="115fc887-d2f4-40cb-b8cf-b841e9c05e83" providerId="ADAL" clId="{232593B8-AAF6-4807-A0C2-A4D219E6A393}" dt="2020-07-28T16:11:05.085" v="19640" actId="478"/>
          <ac:picMkLst>
            <pc:docMk/>
            <pc:sldMk cId="2336810654" sldId="315"/>
            <ac:picMk id="72" creationId="{27518153-96B7-46F3-8C51-0F1A064CEBD5}"/>
          </ac:picMkLst>
        </pc:pic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11" creationId="{1BA12C79-90B0-496F-BBA2-0B1CB9D35526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14" creationId="{5EED6B8E-951D-4F4F-A67A-021E1AE9BACE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15" creationId="{2C7D81C6-8B86-4B88-A778-7BFE791818C1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23" creationId="{310B2547-AFBF-4FF9-8E8F-B2A5CFE4B356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26" creationId="{8477F925-F158-411F-B6C3-55BC448AC25D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30" creationId="{F28FF6A9-6275-4931-9D2E-AA813A2756E1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35" creationId="{FA6A441E-B048-482E-A396-2713E0A8B153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38" creationId="{A545F146-989F-4102-BEC0-E9B049BCACB3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41" creationId="{7C4196DA-86D1-4E6F-8030-FD39ECCE6E78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44" creationId="{7D630853-FCEA-47E4-9CD1-2935E361FFF0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1:29.574" v="19659" actId="164"/>
          <ac:cxnSpMkLst>
            <pc:docMk/>
            <pc:sldMk cId="2336810654" sldId="315"/>
            <ac:cxnSpMk id="46" creationId="{22BC4ED6-D925-4B9C-B45F-80AC92118FB7}"/>
          </ac:cxnSpMkLst>
        </pc:cxnChg>
        <pc:cxnChg chg="add mod">
          <ac:chgData name="Martin, Ian (DLSLtd,RAL,TEC)" userId="115fc887-d2f4-40cb-b8cf-b841e9c05e83" providerId="ADAL" clId="{232593B8-AAF6-4807-A0C2-A4D219E6A393}" dt="2020-07-27T16:55:07.236" v="18937" actId="164"/>
          <ac:cxnSpMkLst>
            <pc:docMk/>
            <pc:sldMk cId="2336810654" sldId="315"/>
            <ac:cxnSpMk id="52" creationId="{A5A914EC-7FBF-4FE5-885A-8CB8292ADDF6}"/>
          </ac:cxnSpMkLst>
        </pc:cxnChg>
        <pc:cxnChg chg="add mod">
          <ac:chgData name="Martin, Ian (DLSLtd,RAL,TEC)" userId="115fc887-d2f4-40cb-b8cf-b841e9c05e83" providerId="ADAL" clId="{232593B8-AAF6-4807-A0C2-A4D219E6A393}" dt="2020-07-27T16:55:07.236" v="18937" actId="164"/>
          <ac:cxnSpMkLst>
            <pc:docMk/>
            <pc:sldMk cId="2336810654" sldId="315"/>
            <ac:cxnSpMk id="53" creationId="{5A2B7DBE-633B-460A-9926-3AD30E09310C}"/>
          </ac:cxnSpMkLst>
        </pc:cxnChg>
        <pc:cxnChg chg="add mod">
          <ac:chgData name="Martin, Ian (DLSLtd,RAL,TEC)" userId="115fc887-d2f4-40cb-b8cf-b841e9c05e83" providerId="ADAL" clId="{232593B8-AAF6-4807-A0C2-A4D219E6A393}" dt="2020-07-27T16:55:07.236" v="18937" actId="164"/>
          <ac:cxnSpMkLst>
            <pc:docMk/>
            <pc:sldMk cId="2336810654" sldId="315"/>
            <ac:cxnSpMk id="55" creationId="{F29A6128-009A-48D8-89AA-1667F473F9EE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4:08.377" v="19706" actId="164"/>
          <ac:cxnSpMkLst>
            <pc:docMk/>
            <pc:sldMk cId="2336810654" sldId="315"/>
            <ac:cxnSpMk id="83" creationId="{511A231C-E4FC-43CF-94A2-B78DF0578762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4:08.377" v="19706" actId="164"/>
          <ac:cxnSpMkLst>
            <pc:docMk/>
            <pc:sldMk cId="2336810654" sldId="315"/>
            <ac:cxnSpMk id="84" creationId="{C52DB21F-D03B-4874-BB6B-610D84925002}"/>
          </ac:cxnSpMkLst>
        </pc:cxnChg>
        <pc:cxnChg chg="add mod topLvl">
          <ac:chgData name="Martin, Ian (DLSLtd,RAL,TEC)" userId="115fc887-d2f4-40cb-b8cf-b841e9c05e83" providerId="ADAL" clId="{232593B8-AAF6-4807-A0C2-A4D219E6A393}" dt="2020-07-28T16:14:08.377" v="19706" actId="164"/>
          <ac:cxnSpMkLst>
            <pc:docMk/>
            <pc:sldMk cId="2336810654" sldId="315"/>
            <ac:cxnSpMk id="85" creationId="{F97FA5B7-6EBF-47AD-A471-07A65AF2DCB8}"/>
          </ac:cxnSpMkLst>
        </pc:cxnChg>
      </pc:sldChg>
      <pc:sldChg chg="addSp delSp modSp add delAnim modAnim">
        <pc:chgData name="Martin, Ian (DLSLtd,RAL,TEC)" userId="115fc887-d2f4-40cb-b8cf-b841e9c05e83" providerId="ADAL" clId="{232593B8-AAF6-4807-A0C2-A4D219E6A393}" dt="2020-07-30T12:49:37.339" v="21002" actId="1036"/>
        <pc:sldMkLst>
          <pc:docMk/>
          <pc:sldMk cId="2013364911" sldId="316"/>
        </pc:sldMkLst>
        <pc:spChg chg="del">
          <ac:chgData name="Martin, Ian (DLSLtd,RAL,TEC)" userId="115fc887-d2f4-40cb-b8cf-b841e9c05e83" providerId="ADAL" clId="{232593B8-AAF6-4807-A0C2-A4D219E6A393}" dt="2020-07-30T12:49:13.202" v="20995" actId="478"/>
          <ac:spMkLst>
            <pc:docMk/>
            <pc:sldMk cId="2013364911" sldId="316"/>
            <ac:spMk id="2" creationId="{00000000-0000-0000-0000-000000000000}"/>
          </ac:spMkLst>
        </pc:spChg>
        <pc:spChg chg="add del">
          <ac:chgData name="Martin, Ian (DLSLtd,RAL,TEC)" userId="115fc887-d2f4-40cb-b8cf-b841e9c05e83" providerId="ADAL" clId="{232593B8-AAF6-4807-A0C2-A4D219E6A393}" dt="2020-07-30T12:49:21.986" v="20998"/>
          <ac:spMkLst>
            <pc:docMk/>
            <pc:sldMk cId="2013364911" sldId="316"/>
            <ac:spMk id="3" creationId="{9A8E8FED-716B-44C4-A99D-D031E2147598}"/>
          </ac:spMkLst>
        </pc:spChg>
        <pc:spChg chg="add mod">
          <ac:chgData name="Martin, Ian (DLSLtd,RAL,TEC)" userId="115fc887-d2f4-40cb-b8cf-b841e9c05e83" providerId="ADAL" clId="{232593B8-AAF6-4807-A0C2-A4D219E6A393}" dt="2020-07-30T12:49:37.339" v="21002" actId="1036"/>
          <ac:spMkLst>
            <pc:docMk/>
            <pc:sldMk cId="2013364911" sldId="316"/>
            <ac:spMk id="54" creationId="{9C9B57FA-D8EE-4764-9A5D-3DA2E564258A}"/>
          </ac:spMkLst>
        </pc:spChg>
        <pc:spChg chg="add del">
          <ac:chgData name="Martin, Ian (DLSLtd,RAL,TEC)" userId="115fc887-d2f4-40cb-b8cf-b841e9c05e83" providerId="ADAL" clId="{232593B8-AAF6-4807-A0C2-A4D219E6A393}" dt="2020-07-28T16:18:06.319" v="19769"/>
          <ac:spMkLst>
            <pc:docMk/>
            <pc:sldMk cId="2013364911" sldId="316"/>
            <ac:spMk id="54" creationId="{FE7503B6-7045-4AD9-A5D0-55BF2EA97993}"/>
          </ac:spMkLst>
        </pc:spChg>
        <pc:spChg chg="mod">
          <ac:chgData name="Martin, Ian (DLSLtd,RAL,TEC)" userId="115fc887-d2f4-40cb-b8cf-b841e9c05e83" providerId="ADAL" clId="{232593B8-AAF6-4807-A0C2-A4D219E6A393}" dt="2020-07-28T16:17:37.267" v="19764" actId="6549"/>
          <ac:spMkLst>
            <pc:docMk/>
            <pc:sldMk cId="2013364911" sldId="316"/>
            <ac:spMk id="56" creationId="{DE2AD4C8-CE11-4763-A035-DE1C7B47816E}"/>
          </ac:spMkLst>
        </pc:spChg>
        <pc:spChg chg="mod topLvl">
          <ac:chgData name="Martin, Ian (DLSLtd,RAL,TEC)" userId="115fc887-d2f4-40cb-b8cf-b841e9c05e83" providerId="ADAL" clId="{232593B8-AAF6-4807-A0C2-A4D219E6A393}" dt="2020-07-28T16:31:02.893" v="19838" actId="164"/>
          <ac:spMkLst>
            <pc:docMk/>
            <pc:sldMk cId="2013364911" sldId="316"/>
            <ac:spMk id="87" creationId="{DBDD7078-F8C9-4B5F-88D2-2E386C81FA63}"/>
          </ac:spMkLst>
        </pc:spChg>
        <pc:spChg chg="mod topLvl">
          <ac:chgData name="Martin, Ian (DLSLtd,RAL,TEC)" userId="115fc887-d2f4-40cb-b8cf-b841e9c05e83" providerId="ADAL" clId="{232593B8-AAF6-4807-A0C2-A4D219E6A393}" dt="2020-07-28T16:31:02.893" v="19838" actId="164"/>
          <ac:spMkLst>
            <pc:docMk/>
            <pc:sldMk cId="2013364911" sldId="316"/>
            <ac:spMk id="88" creationId="{20B7FECD-F55E-44AB-85C9-992B5F0493E9}"/>
          </ac:spMkLst>
        </pc:spChg>
        <pc:spChg chg="add mod">
          <ac:chgData name="Martin, Ian (DLSLtd,RAL,TEC)" userId="115fc887-d2f4-40cb-b8cf-b841e9c05e83" providerId="ADAL" clId="{232593B8-AAF6-4807-A0C2-A4D219E6A393}" dt="2020-07-28T16:34:35.430" v="19858" actId="164"/>
          <ac:spMkLst>
            <pc:docMk/>
            <pc:sldMk cId="2013364911" sldId="316"/>
            <ac:spMk id="110" creationId="{8B11D404-7CBC-4EAF-8EC4-57A34CD7A0A9}"/>
          </ac:spMkLst>
        </pc:spChg>
        <pc:spChg chg="add mod">
          <ac:chgData name="Martin, Ian (DLSLtd,RAL,TEC)" userId="115fc887-d2f4-40cb-b8cf-b841e9c05e83" providerId="ADAL" clId="{232593B8-AAF6-4807-A0C2-A4D219E6A393}" dt="2020-07-28T16:34:35.430" v="19858" actId="164"/>
          <ac:spMkLst>
            <pc:docMk/>
            <pc:sldMk cId="2013364911" sldId="316"/>
            <ac:spMk id="111" creationId="{4B4B0B29-ABF0-497C-AECB-6388BE829096}"/>
          </ac:spMkLst>
        </pc:spChg>
        <pc:spChg chg="mod topLvl">
          <ac:chgData name="Martin, Ian (DLSLtd,RAL,TEC)" userId="115fc887-d2f4-40cb-b8cf-b841e9c05e83" providerId="ADAL" clId="{232593B8-AAF6-4807-A0C2-A4D219E6A393}" dt="2020-07-28T16:38:08.921" v="19910" actId="164"/>
          <ac:spMkLst>
            <pc:docMk/>
            <pc:sldMk cId="2013364911" sldId="316"/>
            <ac:spMk id="121" creationId="{7AA2E8F6-4130-45BD-879C-868F7D27AEF3}"/>
          </ac:spMkLst>
        </pc:spChg>
        <pc:spChg chg="mod topLvl">
          <ac:chgData name="Martin, Ian (DLSLtd,RAL,TEC)" userId="115fc887-d2f4-40cb-b8cf-b841e9c05e83" providerId="ADAL" clId="{232593B8-AAF6-4807-A0C2-A4D219E6A393}" dt="2020-07-28T16:38:08.921" v="19910" actId="164"/>
          <ac:spMkLst>
            <pc:docMk/>
            <pc:sldMk cId="2013364911" sldId="316"/>
            <ac:spMk id="122" creationId="{AA7078F1-1987-4A3C-B65E-ED7FBBAA3779}"/>
          </ac:spMkLst>
        </pc:spChg>
        <pc:grpChg chg="add mod">
          <ac:chgData name="Martin, Ian (DLSLtd,RAL,TEC)" userId="115fc887-d2f4-40cb-b8cf-b841e9c05e83" providerId="ADAL" clId="{232593B8-AAF6-4807-A0C2-A4D219E6A393}" dt="2020-07-28T16:31:02.893" v="19838" actId="164"/>
          <ac:grpSpMkLst>
            <pc:docMk/>
            <pc:sldMk cId="2013364911" sldId="316"/>
            <ac:grpSpMk id="11" creationId="{E5E5A38F-852C-40CD-B3A3-63DC48BAACE2}"/>
          </ac:grpSpMkLst>
        </pc:grpChg>
        <pc:grpChg chg="add mod">
          <ac:chgData name="Martin, Ian (DLSLtd,RAL,TEC)" userId="115fc887-d2f4-40cb-b8cf-b841e9c05e83" providerId="ADAL" clId="{232593B8-AAF6-4807-A0C2-A4D219E6A393}" dt="2020-07-28T16:34:35.430" v="19858" actId="164"/>
          <ac:grpSpMkLst>
            <pc:docMk/>
            <pc:sldMk cId="2013364911" sldId="316"/>
            <ac:grpSpMk id="17" creationId="{C2FD4AC9-2064-4251-9712-3CD445AA7D1B}"/>
          </ac:grpSpMkLst>
        </pc:grpChg>
        <pc:grpChg chg="add mod">
          <ac:chgData name="Martin, Ian (DLSLtd,RAL,TEC)" userId="115fc887-d2f4-40cb-b8cf-b841e9c05e83" providerId="ADAL" clId="{232593B8-AAF6-4807-A0C2-A4D219E6A393}" dt="2020-07-28T16:38:08.921" v="19910" actId="164"/>
          <ac:grpSpMkLst>
            <pc:docMk/>
            <pc:sldMk cId="2013364911" sldId="316"/>
            <ac:grpSpMk id="24" creationId="{5C6C29AC-0788-4275-90F9-E7782A41C7B0}"/>
          </ac:grpSpMkLst>
        </pc:grpChg>
        <pc:grpChg chg="del">
          <ac:chgData name="Martin, Ian (DLSLtd,RAL,TEC)" userId="115fc887-d2f4-40cb-b8cf-b841e9c05e83" providerId="ADAL" clId="{232593B8-AAF6-4807-A0C2-A4D219E6A393}" dt="2020-07-28T16:17:40.269" v="19766" actId="478"/>
          <ac:grpSpMkLst>
            <pc:docMk/>
            <pc:sldMk cId="2013364911" sldId="316"/>
            <ac:grpSpMk id="39" creationId="{0D93A61F-403D-419F-A540-1841D60277FC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40" creationId="{7E49CA15-0E33-4A89-8F83-C1E20C964E81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41" creationId="{F2A95F31-EBEF-4D94-BAC4-31030D32311A}"/>
          </ac:grpSpMkLst>
        </pc:grpChg>
        <pc:grpChg chg="add">
          <ac:chgData name="Martin, Ian (DLSLtd,RAL,TEC)" userId="115fc887-d2f4-40cb-b8cf-b841e9c05e83" providerId="ADAL" clId="{232593B8-AAF6-4807-A0C2-A4D219E6A393}" dt="2020-07-28T16:18:13.043" v="19770"/>
          <ac:grpSpMkLst>
            <pc:docMk/>
            <pc:sldMk cId="2013364911" sldId="316"/>
            <ac:grpSpMk id="55" creationId="{B9E8FC1E-86AF-4B91-999B-20D36F9BB5C6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60" creationId="{FE8895E6-7A46-4119-867C-83DC95B9FF62}"/>
          </ac:grpSpMkLst>
        </pc:grpChg>
        <pc:grpChg chg="add">
          <ac:chgData name="Martin, Ian (DLSLtd,RAL,TEC)" userId="115fc887-d2f4-40cb-b8cf-b841e9c05e83" providerId="ADAL" clId="{232593B8-AAF6-4807-A0C2-A4D219E6A393}" dt="2020-07-28T16:22:03.419" v="19784"/>
          <ac:grpSpMkLst>
            <pc:docMk/>
            <pc:sldMk cId="2013364911" sldId="316"/>
            <ac:grpSpMk id="68" creationId="{34589508-1523-4F50-B4B6-C1E5FC386A0A}"/>
          </ac:grpSpMkLst>
        </pc:grpChg>
        <pc:grpChg chg="add">
          <ac:chgData name="Martin, Ian (DLSLtd,RAL,TEC)" userId="115fc887-d2f4-40cb-b8cf-b841e9c05e83" providerId="ADAL" clId="{232593B8-AAF6-4807-A0C2-A4D219E6A393}" dt="2020-07-28T16:28:19.642" v="19792"/>
          <ac:grpSpMkLst>
            <pc:docMk/>
            <pc:sldMk cId="2013364911" sldId="316"/>
            <ac:grpSpMk id="77" creationId="{70A7D262-6B22-41FC-A910-6C659FD5AF1D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80" creationId="{B68E68BC-58F6-4920-A4CA-081E431CB979}"/>
          </ac:grpSpMkLst>
        </pc:grpChg>
        <pc:grpChg chg="add del">
          <ac:chgData name="Martin, Ian (DLSLtd,RAL,TEC)" userId="115fc887-d2f4-40cb-b8cf-b841e9c05e83" providerId="ADAL" clId="{232593B8-AAF6-4807-A0C2-A4D219E6A393}" dt="2020-07-28T16:30:02.914" v="19802" actId="165"/>
          <ac:grpSpMkLst>
            <pc:docMk/>
            <pc:sldMk cId="2013364911" sldId="316"/>
            <ac:grpSpMk id="81" creationId="{202ED9F0-8B30-4439-B475-013108CAC0CC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89" creationId="{4D345C20-7421-4A46-A981-3D903F23F3CC}"/>
          </ac:grpSpMkLst>
        </pc:grpChg>
        <pc:grpChg chg="add">
          <ac:chgData name="Martin, Ian (DLSLtd,RAL,TEC)" userId="115fc887-d2f4-40cb-b8cf-b841e9c05e83" providerId="ADAL" clId="{232593B8-AAF6-4807-A0C2-A4D219E6A393}" dt="2020-07-28T16:32:09.077" v="19846"/>
          <ac:grpSpMkLst>
            <pc:docMk/>
            <pc:sldMk cId="2013364911" sldId="316"/>
            <ac:grpSpMk id="97" creationId="{D6B23F34-33D5-4C23-8713-01F870BA6878}"/>
          </ac:grpSpMkLst>
        </pc:grpChg>
        <pc:grpChg chg="del">
          <ac:chgData name="Martin, Ian (DLSLtd,RAL,TEC)" userId="115fc887-d2f4-40cb-b8cf-b841e9c05e83" providerId="ADAL" clId="{232593B8-AAF6-4807-A0C2-A4D219E6A393}" dt="2020-07-28T16:17:35.180" v="19763" actId="478"/>
          <ac:grpSpMkLst>
            <pc:docMk/>
            <pc:sldMk cId="2013364911" sldId="316"/>
            <ac:grpSpMk id="98" creationId="{F4DA61AB-A6B7-4F13-8F44-967C59488E64}"/>
          </ac:grpSpMkLst>
        </pc:grpChg>
        <pc:grpChg chg="del">
          <ac:chgData name="Martin, Ian (DLSLtd,RAL,TEC)" userId="115fc887-d2f4-40cb-b8cf-b841e9c05e83" providerId="ADAL" clId="{232593B8-AAF6-4807-A0C2-A4D219E6A393}" dt="2020-07-28T16:17:43.285" v="19767" actId="478"/>
          <ac:grpSpMkLst>
            <pc:docMk/>
            <pc:sldMk cId="2013364911" sldId="316"/>
            <ac:grpSpMk id="107" creationId="{11CA889B-1C0E-4B88-AD6A-7D5287D9E681}"/>
          </ac:grpSpMkLst>
        </pc:grpChg>
        <pc:grpChg chg="add">
          <ac:chgData name="Martin, Ian (DLSLtd,RAL,TEC)" userId="115fc887-d2f4-40cb-b8cf-b841e9c05e83" providerId="ADAL" clId="{232593B8-AAF6-4807-A0C2-A4D219E6A393}" dt="2020-07-28T16:36:05.696" v="19866"/>
          <ac:grpSpMkLst>
            <pc:docMk/>
            <pc:sldMk cId="2013364911" sldId="316"/>
            <ac:grpSpMk id="113" creationId="{31D40F4E-FB34-4045-A5B9-698D30D53269}"/>
          </ac:grpSpMkLst>
        </pc:grpChg>
        <pc:grpChg chg="add del">
          <ac:chgData name="Martin, Ian (DLSLtd,RAL,TEC)" userId="115fc887-d2f4-40cb-b8cf-b841e9c05e83" providerId="ADAL" clId="{232593B8-AAF6-4807-A0C2-A4D219E6A393}" dt="2020-07-28T16:36:35.751" v="19868" actId="165"/>
          <ac:grpSpMkLst>
            <pc:docMk/>
            <pc:sldMk cId="2013364911" sldId="316"/>
            <ac:grpSpMk id="119" creationId="{735E9573-65CF-422C-98E3-8CD6373B6E64}"/>
          </ac:grpSpMkLst>
        </pc:grpChg>
        <pc:picChg chg="add mod ord">
          <ac:chgData name="Martin, Ian (DLSLtd,RAL,TEC)" userId="115fc887-d2f4-40cb-b8cf-b841e9c05e83" providerId="ADAL" clId="{232593B8-AAF6-4807-A0C2-A4D219E6A393}" dt="2020-07-28T16:31:02.893" v="19838" actId="164"/>
          <ac:picMkLst>
            <pc:docMk/>
            <pc:sldMk cId="2013364911" sldId="316"/>
            <ac:picMk id="6" creationId="{3B2EA1EF-4276-40BC-A933-6C4A376A119F}"/>
          </ac:picMkLst>
        </pc:picChg>
        <pc:picChg chg="add mod">
          <ac:chgData name="Martin, Ian (DLSLtd,RAL,TEC)" userId="115fc887-d2f4-40cb-b8cf-b841e9c05e83" providerId="ADAL" clId="{232593B8-AAF6-4807-A0C2-A4D219E6A393}" dt="2020-07-28T16:34:35.430" v="19858" actId="164"/>
          <ac:picMkLst>
            <pc:docMk/>
            <pc:sldMk cId="2013364911" sldId="316"/>
            <ac:picMk id="15" creationId="{FFE48251-7BC8-42F4-AD82-9BCE8EF97109}"/>
          </ac:picMkLst>
        </pc:picChg>
        <pc:picChg chg="add mod ord">
          <ac:chgData name="Martin, Ian (DLSLtd,RAL,TEC)" userId="115fc887-d2f4-40cb-b8cf-b841e9c05e83" providerId="ADAL" clId="{232593B8-AAF6-4807-A0C2-A4D219E6A393}" dt="2020-07-28T16:38:08.921" v="19910" actId="164"/>
          <ac:picMkLst>
            <pc:docMk/>
            <pc:sldMk cId="2013364911" sldId="316"/>
            <ac:picMk id="20" creationId="{CC583FBB-7EE4-4CF2-8923-D18E3E5A6548}"/>
          </ac:picMkLst>
        </pc:picChg>
        <pc:picChg chg="del">
          <ac:chgData name="Martin, Ian (DLSLtd,RAL,TEC)" userId="115fc887-d2f4-40cb-b8cf-b841e9c05e83" providerId="ADAL" clId="{232593B8-AAF6-4807-A0C2-A4D219E6A393}" dt="2020-07-28T16:17:38.793" v="19765" actId="478"/>
          <ac:picMkLst>
            <pc:docMk/>
            <pc:sldMk cId="2013364911" sldId="316"/>
            <ac:picMk id="59" creationId="{4DFEFA80-5E3B-4757-A0ED-83FC7BFA4635}"/>
          </ac:picMkLst>
        </pc:picChg>
        <pc:picChg chg="del mod topLvl">
          <ac:chgData name="Martin, Ian (DLSLtd,RAL,TEC)" userId="115fc887-d2f4-40cb-b8cf-b841e9c05e83" providerId="ADAL" clId="{232593B8-AAF6-4807-A0C2-A4D219E6A393}" dt="2020-07-28T16:30:26.307" v="19807" actId="478"/>
          <ac:picMkLst>
            <pc:docMk/>
            <pc:sldMk cId="2013364911" sldId="316"/>
            <ac:picMk id="86" creationId="{C2E7F801-A1E6-4ED7-A24C-8081FCD7B1A8}"/>
          </ac:picMkLst>
        </pc:picChg>
        <pc:picChg chg="del mod topLvl">
          <ac:chgData name="Martin, Ian (DLSLtd,RAL,TEC)" userId="115fc887-d2f4-40cb-b8cf-b841e9c05e83" providerId="ADAL" clId="{232593B8-AAF6-4807-A0C2-A4D219E6A393}" dt="2020-07-28T16:37:15.778" v="19873" actId="478"/>
          <ac:picMkLst>
            <pc:docMk/>
            <pc:sldMk cId="2013364911" sldId="316"/>
            <ac:picMk id="120" creationId="{0069A17B-8ACC-4634-806C-1BD439098200}"/>
          </ac:picMkLst>
        </pc:picChg>
        <pc:cxnChg chg="mod">
          <ac:chgData name="Martin, Ian (DLSLtd,RAL,TEC)" userId="115fc887-d2f4-40cb-b8cf-b841e9c05e83" providerId="ADAL" clId="{232593B8-AAF6-4807-A0C2-A4D219E6A393}" dt="2020-07-28T16:28:32.531" v="19796" actId="1037"/>
          <ac:cxnSpMkLst>
            <pc:docMk/>
            <pc:sldMk cId="2013364911" sldId="316"/>
            <ac:cxnSpMk id="79" creationId="{89BA856F-46E8-4979-A08A-302469DB51B4}"/>
          </ac:cxnSpMkLst>
        </pc:cxnChg>
        <pc:cxnChg chg="mod">
          <ac:chgData name="Martin, Ian (DLSLtd,RAL,TEC)" userId="115fc887-d2f4-40cb-b8cf-b841e9c05e83" providerId="ADAL" clId="{232593B8-AAF6-4807-A0C2-A4D219E6A393}" dt="2020-07-28T16:17:43.285" v="19767" actId="478"/>
          <ac:cxnSpMkLst>
            <pc:docMk/>
            <pc:sldMk cId="2013364911" sldId="316"/>
            <ac:cxnSpMk id="85" creationId="{20FA5EBB-0671-4E9B-9C8E-7CDCB3C8A34A}"/>
          </ac:cxnSpMkLst>
        </pc:cxnChg>
        <pc:cxnChg chg="mod topLvl">
          <ac:chgData name="Martin, Ian (DLSLtd,RAL,TEC)" userId="115fc887-d2f4-40cb-b8cf-b841e9c05e83" providerId="ADAL" clId="{232593B8-AAF6-4807-A0C2-A4D219E6A393}" dt="2020-07-28T16:31:02.893" v="19838" actId="164"/>
          <ac:cxnSpMkLst>
            <pc:docMk/>
            <pc:sldMk cId="2013364911" sldId="316"/>
            <ac:cxnSpMk id="90" creationId="{7AA3ED80-62B7-4925-B490-9F4DA2E0A231}"/>
          </ac:cxnSpMkLst>
        </pc:cxnChg>
        <pc:cxnChg chg="mod topLvl">
          <ac:chgData name="Martin, Ian (DLSLtd,RAL,TEC)" userId="115fc887-d2f4-40cb-b8cf-b841e9c05e83" providerId="ADAL" clId="{232593B8-AAF6-4807-A0C2-A4D219E6A393}" dt="2020-07-28T16:31:02.893" v="19838" actId="164"/>
          <ac:cxnSpMkLst>
            <pc:docMk/>
            <pc:sldMk cId="2013364911" sldId="316"/>
            <ac:cxnSpMk id="92" creationId="{3880C77D-7676-44C6-8276-AAC81F576446}"/>
          </ac:cxnSpMkLst>
        </pc:cxnChg>
        <pc:cxnChg chg="mod">
          <ac:chgData name="Martin, Ian (DLSLtd,RAL,TEC)" userId="115fc887-d2f4-40cb-b8cf-b841e9c05e83" providerId="ADAL" clId="{232593B8-AAF6-4807-A0C2-A4D219E6A393}" dt="2020-07-28T16:17:35.180" v="19763" actId="478"/>
          <ac:cxnSpMkLst>
            <pc:docMk/>
            <pc:sldMk cId="2013364911" sldId="316"/>
            <ac:cxnSpMk id="96" creationId="{1F2B0190-F1A0-46CB-9ECF-8131A9BF1754}"/>
          </ac:cxnSpMkLst>
        </pc:cxnChg>
        <pc:cxnChg chg="add mod">
          <ac:chgData name="Martin, Ian (DLSLtd,RAL,TEC)" userId="115fc887-d2f4-40cb-b8cf-b841e9c05e83" providerId="ADAL" clId="{232593B8-AAF6-4807-A0C2-A4D219E6A393}" dt="2020-07-28T16:34:35.430" v="19858" actId="164"/>
          <ac:cxnSpMkLst>
            <pc:docMk/>
            <pc:sldMk cId="2013364911" sldId="316"/>
            <ac:cxnSpMk id="112" creationId="{652DC0E7-7E9E-4B52-B0C5-0EA2FB6DFC5B}"/>
          </ac:cxnSpMkLst>
        </pc:cxnChg>
        <pc:cxnChg chg="mod topLvl">
          <ac:chgData name="Martin, Ian (DLSLtd,RAL,TEC)" userId="115fc887-d2f4-40cb-b8cf-b841e9c05e83" providerId="ADAL" clId="{232593B8-AAF6-4807-A0C2-A4D219E6A393}" dt="2020-07-28T16:38:08.921" v="19910" actId="164"/>
          <ac:cxnSpMkLst>
            <pc:docMk/>
            <pc:sldMk cId="2013364911" sldId="316"/>
            <ac:cxnSpMk id="123" creationId="{1937BFFC-C5A7-47D3-A47B-F7A1ECA96EFA}"/>
          </ac:cxnSpMkLst>
        </pc:cxnChg>
      </pc:sldChg>
      <pc:sldChg chg="addSp delSp modSp add del delAnim modAnim">
        <pc:chgData name="Martin, Ian (DLSLtd,RAL,TEC)" userId="115fc887-d2f4-40cb-b8cf-b841e9c05e83" providerId="ADAL" clId="{232593B8-AAF6-4807-A0C2-A4D219E6A393}" dt="2020-07-28T16:31:48.751" v="19842" actId="2696"/>
        <pc:sldMkLst>
          <pc:docMk/>
          <pc:sldMk cId="329186032" sldId="317"/>
        </pc:sldMkLst>
        <pc:grpChg chg="add mod">
          <ac:chgData name="Martin, Ian (DLSLtd,RAL,TEC)" userId="115fc887-d2f4-40cb-b8cf-b841e9c05e83" providerId="ADAL" clId="{232593B8-AAF6-4807-A0C2-A4D219E6A393}" dt="2020-07-28T16:28:14.449" v="19791" actId="164"/>
          <ac:grpSpMkLst>
            <pc:docMk/>
            <pc:sldMk cId="329186032" sldId="317"/>
            <ac:grpSpMk id="3" creationId="{40B8F623-EDF9-4B3B-BE91-8FC8F8E967F0}"/>
          </ac:grpSpMkLst>
        </pc:grpChg>
        <pc:grpChg chg="mod">
          <ac:chgData name="Martin, Ian (DLSLtd,RAL,TEC)" userId="115fc887-d2f4-40cb-b8cf-b841e9c05e83" providerId="ADAL" clId="{232593B8-AAF6-4807-A0C2-A4D219E6A393}" dt="2020-07-28T16:28:14.449" v="19791" actId="164"/>
          <ac:grpSpMkLst>
            <pc:docMk/>
            <pc:sldMk cId="329186032" sldId="317"/>
            <ac:grpSpMk id="41" creationId="{F2A95F31-EBEF-4D94-BAC4-31030D32311A}"/>
          </ac:grpSpMkLst>
        </pc:grpChg>
        <pc:grpChg chg="mod">
          <ac:chgData name="Martin, Ian (DLSLtd,RAL,TEC)" userId="115fc887-d2f4-40cb-b8cf-b841e9c05e83" providerId="ADAL" clId="{232593B8-AAF6-4807-A0C2-A4D219E6A393}" dt="2020-07-28T16:28:14.449" v="19791" actId="164"/>
          <ac:grpSpMkLst>
            <pc:docMk/>
            <pc:sldMk cId="329186032" sldId="317"/>
            <ac:grpSpMk id="80" creationId="{B68E68BC-58F6-4920-A4CA-081E431CB979}"/>
          </ac:grpSpMkLst>
        </pc:grpChg>
        <pc:grpChg chg="del">
          <ac:chgData name="Martin, Ian (DLSLtd,RAL,TEC)" userId="115fc887-d2f4-40cb-b8cf-b841e9c05e83" providerId="ADAL" clId="{232593B8-AAF6-4807-A0C2-A4D219E6A393}" dt="2020-07-28T16:27:44.248" v="19790" actId="478"/>
          <ac:grpSpMkLst>
            <pc:docMk/>
            <pc:sldMk cId="329186032" sldId="317"/>
            <ac:grpSpMk id="89" creationId="{4D345C20-7421-4A46-A981-3D903F23F3CC}"/>
          </ac:grpSpMkLst>
        </pc:grpChg>
        <pc:grpChg chg="del">
          <ac:chgData name="Martin, Ian (DLSLtd,RAL,TEC)" userId="115fc887-d2f4-40cb-b8cf-b841e9c05e83" providerId="ADAL" clId="{232593B8-AAF6-4807-A0C2-A4D219E6A393}" dt="2020-07-28T16:27:39.667" v="19789" actId="478"/>
          <ac:grpSpMkLst>
            <pc:docMk/>
            <pc:sldMk cId="329186032" sldId="317"/>
            <ac:grpSpMk id="107" creationId="{11CA889B-1C0E-4B88-AD6A-7D5287D9E681}"/>
          </ac:grpSpMkLst>
        </pc:grpChg>
        <pc:cxnChg chg="mod">
          <ac:chgData name="Martin, Ian (DLSLtd,RAL,TEC)" userId="115fc887-d2f4-40cb-b8cf-b841e9c05e83" providerId="ADAL" clId="{232593B8-AAF6-4807-A0C2-A4D219E6A393}" dt="2020-07-28T16:27:44.248" v="19790" actId="478"/>
          <ac:cxnSpMkLst>
            <pc:docMk/>
            <pc:sldMk cId="329186032" sldId="317"/>
            <ac:cxnSpMk id="85" creationId="{20FA5EBB-0671-4E9B-9C8E-7CDCB3C8A34A}"/>
          </ac:cxnSpMkLst>
        </pc:cxnChg>
      </pc:sldChg>
      <pc:sldChg chg="delSp modSp add del delAnim modAnim">
        <pc:chgData name="Martin, Ian (DLSLtd,RAL,TEC)" userId="115fc887-d2f4-40cb-b8cf-b841e9c05e83" providerId="ADAL" clId="{232593B8-AAF6-4807-A0C2-A4D219E6A393}" dt="2020-07-28T16:35:35.639" v="19864" actId="2696"/>
        <pc:sldMkLst>
          <pc:docMk/>
          <pc:sldMk cId="717238541" sldId="317"/>
        </pc:sldMkLst>
        <pc:spChg chg="mod topLvl">
          <ac:chgData name="Martin, Ian (DLSLtd,RAL,TEC)" userId="115fc887-d2f4-40cb-b8cf-b841e9c05e83" providerId="ADAL" clId="{232593B8-AAF6-4807-A0C2-A4D219E6A393}" dt="2020-07-28T16:34:13.390" v="19856" actId="165"/>
          <ac:spMkLst>
            <pc:docMk/>
            <pc:sldMk cId="717238541" sldId="317"/>
            <ac:spMk id="83" creationId="{4AD9A914-48E7-4F51-BD3C-5F578093AB23}"/>
          </ac:spMkLst>
        </pc:spChg>
        <pc:spChg chg="mod topLvl">
          <ac:chgData name="Martin, Ian (DLSLtd,RAL,TEC)" userId="115fc887-d2f4-40cb-b8cf-b841e9c05e83" providerId="ADAL" clId="{232593B8-AAF6-4807-A0C2-A4D219E6A393}" dt="2020-07-28T16:34:13.390" v="19856" actId="165"/>
          <ac:spMkLst>
            <pc:docMk/>
            <pc:sldMk cId="717238541" sldId="317"/>
            <ac:spMk id="84" creationId="{0006D689-5D20-4CA6-8D33-D12E3FE051DD}"/>
          </ac:spMkLst>
        </pc:spChg>
        <pc:grpChg chg="del ord">
          <ac:chgData name="Martin, Ian (DLSLtd,RAL,TEC)" userId="115fc887-d2f4-40cb-b8cf-b841e9c05e83" providerId="ADAL" clId="{232593B8-AAF6-4807-A0C2-A4D219E6A393}" dt="2020-07-28T16:34:13.390" v="19856" actId="165"/>
          <ac:grpSpMkLst>
            <pc:docMk/>
            <pc:sldMk cId="717238541" sldId="317"/>
            <ac:grpSpMk id="89" creationId="{4D345C20-7421-4A46-A981-3D903F23F3CC}"/>
          </ac:grpSpMkLst>
        </pc:grpChg>
        <pc:grpChg chg="del">
          <ac:chgData name="Martin, Ian (DLSLtd,RAL,TEC)" userId="115fc887-d2f4-40cb-b8cf-b841e9c05e83" providerId="ADAL" clId="{232593B8-AAF6-4807-A0C2-A4D219E6A393}" dt="2020-07-28T16:31:56.628" v="19844" actId="478"/>
          <ac:grpSpMkLst>
            <pc:docMk/>
            <pc:sldMk cId="717238541" sldId="317"/>
            <ac:grpSpMk id="98" creationId="{F4DA61AB-A6B7-4F13-8F44-967C59488E64}"/>
          </ac:grpSpMkLst>
        </pc:grpChg>
        <pc:grpChg chg="del">
          <ac:chgData name="Martin, Ian (DLSLtd,RAL,TEC)" userId="115fc887-d2f4-40cb-b8cf-b841e9c05e83" providerId="ADAL" clId="{232593B8-AAF6-4807-A0C2-A4D219E6A393}" dt="2020-07-28T16:31:58.856" v="19845" actId="478"/>
          <ac:grpSpMkLst>
            <pc:docMk/>
            <pc:sldMk cId="717238541" sldId="317"/>
            <ac:grpSpMk id="107" creationId="{11CA889B-1C0E-4B88-AD6A-7D5287D9E681}"/>
          </ac:grpSpMkLst>
        </pc:grpChg>
        <pc:picChg chg="mod topLvl">
          <ac:chgData name="Martin, Ian (DLSLtd,RAL,TEC)" userId="115fc887-d2f4-40cb-b8cf-b841e9c05e83" providerId="ADAL" clId="{232593B8-AAF6-4807-A0C2-A4D219E6A393}" dt="2020-07-28T16:34:13.390" v="19856" actId="165"/>
          <ac:picMkLst>
            <pc:docMk/>
            <pc:sldMk cId="717238541" sldId="317"/>
            <ac:picMk id="82" creationId="{1FFE6DCF-CC63-4788-A6A6-3F328161CD70}"/>
          </ac:picMkLst>
        </pc:picChg>
        <pc:cxnChg chg="mod topLvl">
          <ac:chgData name="Martin, Ian (DLSLtd,RAL,TEC)" userId="115fc887-d2f4-40cb-b8cf-b841e9c05e83" providerId="ADAL" clId="{232593B8-AAF6-4807-A0C2-A4D219E6A393}" dt="2020-07-28T16:34:13.390" v="19856" actId="165"/>
          <ac:cxnSpMkLst>
            <pc:docMk/>
            <pc:sldMk cId="717238541" sldId="317"/>
            <ac:cxnSpMk id="85" creationId="{20FA5EBB-0671-4E9B-9C8E-7CDCB3C8A34A}"/>
          </ac:cxnSpMkLst>
        </pc:cxnChg>
        <pc:cxnChg chg="mod">
          <ac:chgData name="Martin, Ian (DLSLtd,RAL,TEC)" userId="115fc887-d2f4-40cb-b8cf-b841e9c05e83" providerId="ADAL" clId="{232593B8-AAF6-4807-A0C2-A4D219E6A393}" dt="2020-07-28T16:31:56.628" v="19844" actId="478"/>
          <ac:cxnSpMkLst>
            <pc:docMk/>
            <pc:sldMk cId="717238541" sldId="317"/>
            <ac:cxnSpMk id="96" creationId="{1F2B0190-F1A0-46CB-9ECF-8131A9BF1754}"/>
          </ac:cxnSpMkLst>
        </pc:cxnChg>
      </pc:sldChg>
      <pc:sldChg chg="addSp delSp modSp add ord delAnim">
        <pc:chgData name="Martin, Ian (DLSLtd,RAL,TEC)" userId="115fc887-d2f4-40cb-b8cf-b841e9c05e83" providerId="ADAL" clId="{232593B8-AAF6-4807-A0C2-A4D219E6A393}" dt="2020-07-30T12:50:42.550" v="21009"/>
        <pc:sldMkLst>
          <pc:docMk/>
          <pc:sldMk cId="2337608953" sldId="317"/>
        </pc:sldMkLst>
        <pc:spChg chg="del">
          <ac:chgData name="Martin, Ian (DLSLtd,RAL,TEC)" userId="115fc887-d2f4-40cb-b8cf-b841e9c05e83" providerId="ADAL" clId="{232593B8-AAF6-4807-A0C2-A4D219E6A393}" dt="2020-07-30T12:50:18.345" v="21007" actId="478"/>
          <ac:spMkLst>
            <pc:docMk/>
            <pc:sldMk cId="2337608953" sldId="317"/>
            <ac:spMk id="2" creationId="{00000000-0000-0000-0000-000000000000}"/>
          </ac:spMkLst>
        </pc:spChg>
        <pc:spChg chg="mod">
          <ac:chgData name="Martin, Ian (DLSLtd,RAL,TEC)" userId="115fc887-d2f4-40cb-b8cf-b841e9c05e83" providerId="ADAL" clId="{232593B8-AAF6-4807-A0C2-A4D219E6A393}" dt="2020-07-29T08:36:47.563" v="20747" actId="1076"/>
          <ac:spMkLst>
            <pc:docMk/>
            <pc:sldMk cId="2337608953" sldId="317"/>
            <ac:spMk id="5" creationId="{00000000-0000-0000-0000-000000000000}"/>
          </ac:spMkLst>
        </pc:spChg>
        <pc:spChg chg="mod">
          <ac:chgData name="Martin, Ian (DLSLtd,RAL,TEC)" userId="115fc887-d2f4-40cb-b8cf-b841e9c05e83" providerId="ADAL" clId="{232593B8-AAF6-4807-A0C2-A4D219E6A393}" dt="2020-07-28T16:39:46.629" v="19929" actId="20577"/>
          <ac:spMkLst>
            <pc:docMk/>
            <pc:sldMk cId="2337608953" sldId="317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232593B8-AAF6-4807-A0C2-A4D219E6A393}" dt="2020-07-30T12:50:42.550" v="21009"/>
          <ac:spMkLst>
            <pc:docMk/>
            <pc:sldMk cId="2337608953" sldId="317"/>
            <ac:spMk id="10" creationId="{4EA0DC1D-7B82-4C7F-A8E0-965C365DEFCE}"/>
          </ac:spMkLst>
        </pc:spChg>
        <pc:spChg chg="add mod">
          <ac:chgData name="Martin, Ian (DLSLtd,RAL,TEC)" userId="115fc887-d2f4-40cb-b8cf-b841e9c05e83" providerId="ADAL" clId="{232593B8-AAF6-4807-A0C2-A4D219E6A393}" dt="2020-07-29T08:37:07.985" v="20760" actId="1038"/>
          <ac:spMkLst>
            <pc:docMk/>
            <pc:sldMk cId="2337608953" sldId="317"/>
            <ac:spMk id="14" creationId="{D7701945-4A66-4DA5-9035-1A24119A454D}"/>
          </ac:spMkLst>
        </pc:spChg>
        <pc:spChg chg="add mod">
          <ac:chgData name="Martin, Ian (DLSLtd,RAL,TEC)" userId="115fc887-d2f4-40cb-b8cf-b841e9c05e83" providerId="ADAL" clId="{232593B8-AAF6-4807-A0C2-A4D219E6A393}" dt="2020-07-29T08:37:07.985" v="20760" actId="1038"/>
          <ac:spMkLst>
            <pc:docMk/>
            <pc:sldMk cId="2337608953" sldId="317"/>
            <ac:spMk id="65" creationId="{9B60E3A8-4189-4BE4-A31B-2B5A67172098}"/>
          </ac:spMkLst>
        </pc:spChg>
        <pc:spChg chg="add mod">
          <ac:chgData name="Martin, Ian (DLSLtd,RAL,TEC)" userId="115fc887-d2f4-40cb-b8cf-b841e9c05e83" providerId="ADAL" clId="{232593B8-AAF6-4807-A0C2-A4D219E6A393}" dt="2020-07-30T10:55:00.602" v="20837" actId="20577"/>
          <ac:spMkLst>
            <pc:docMk/>
            <pc:sldMk cId="2337608953" sldId="317"/>
            <ac:spMk id="66" creationId="{1ED735E6-4E97-4C50-B799-D1552C7BF0E9}"/>
          </ac:spMkLst>
        </pc:s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11" creationId="{E5E5A38F-852C-40CD-B3A3-63DC48BAACE2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17" creationId="{C2FD4AC9-2064-4251-9712-3CD445AA7D1B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24" creationId="{5C6C29AC-0788-4275-90F9-E7782A41C7B0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55" creationId="{B9E8FC1E-86AF-4B91-999B-20D36F9BB5C6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68" creationId="{34589508-1523-4F50-B4B6-C1E5FC386A0A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77" creationId="{70A7D262-6B22-41FC-A910-6C659FD5AF1D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97" creationId="{D6B23F34-33D5-4C23-8713-01F870BA6878}"/>
          </ac:grpSpMkLst>
        </pc:grpChg>
        <pc:grpChg chg="del">
          <ac:chgData name="Martin, Ian (DLSLtd,RAL,TEC)" userId="115fc887-d2f4-40cb-b8cf-b841e9c05e83" providerId="ADAL" clId="{232593B8-AAF6-4807-A0C2-A4D219E6A393}" dt="2020-07-28T16:39:56.065" v="19930" actId="478"/>
          <ac:grpSpMkLst>
            <pc:docMk/>
            <pc:sldMk cId="2337608953" sldId="317"/>
            <ac:grpSpMk id="113" creationId="{31D40F4E-FB34-4045-A5B9-698D30D53269}"/>
          </ac:grpSpMkLst>
        </pc:grpChg>
        <pc:picChg chg="add del mod">
          <ac:chgData name="Martin, Ian (DLSLtd,RAL,TEC)" userId="115fc887-d2f4-40cb-b8cf-b841e9c05e83" providerId="ADAL" clId="{232593B8-AAF6-4807-A0C2-A4D219E6A393}" dt="2020-07-28T19:48:20.477" v="19942" actId="478"/>
          <ac:picMkLst>
            <pc:docMk/>
            <pc:sldMk cId="2337608953" sldId="317"/>
            <ac:picMk id="4" creationId="{885BEEEE-A282-4009-8C72-AFEE111B9F12}"/>
          </ac:picMkLst>
        </pc:picChg>
        <pc:picChg chg="del">
          <ac:chgData name="Martin, Ian (DLSLtd,RAL,TEC)" userId="115fc887-d2f4-40cb-b8cf-b841e9c05e83" providerId="ADAL" clId="{232593B8-AAF6-4807-A0C2-A4D219E6A393}" dt="2020-07-28T16:39:56.065" v="19930" actId="478"/>
          <ac:picMkLst>
            <pc:docMk/>
            <pc:sldMk cId="2337608953" sldId="317"/>
            <ac:picMk id="7" creationId="{DECFBAB5-EA64-4954-B390-99AC56B78957}"/>
          </ac:picMkLst>
        </pc:picChg>
        <pc:picChg chg="add del mod ord">
          <ac:chgData name="Martin, Ian (DLSLtd,RAL,TEC)" userId="115fc887-d2f4-40cb-b8cf-b841e9c05e83" providerId="ADAL" clId="{232593B8-AAF6-4807-A0C2-A4D219E6A393}" dt="2020-07-28T20:01:38.569" v="20621" actId="478"/>
          <ac:picMkLst>
            <pc:docMk/>
            <pc:sldMk cId="2337608953" sldId="317"/>
            <ac:picMk id="10" creationId="{BD29AA07-B7EC-427B-AF67-37D3EAAD4277}"/>
          </ac:picMkLst>
        </pc:picChg>
        <pc:picChg chg="add del mod">
          <ac:chgData name="Martin, Ian (DLSLtd,RAL,TEC)" userId="115fc887-d2f4-40cb-b8cf-b841e9c05e83" providerId="ADAL" clId="{232593B8-AAF6-4807-A0C2-A4D219E6A393}" dt="2020-07-28T20:01:42.968" v="20624" actId="478"/>
          <ac:picMkLst>
            <pc:docMk/>
            <pc:sldMk cId="2337608953" sldId="317"/>
            <ac:picMk id="13" creationId="{9826A924-8D8A-40AB-ACB4-EBDEE2CB1C04}"/>
          </ac:picMkLst>
        </pc:picChg>
        <pc:picChg chg="add mod ord">
          <ac:chgData name="Martin, Ian (DLSLtd,RAL,TEC)" userId="115fc887-d2f4-40cb-b8cf-b841e9c05e83" providerId="ADAL" clId="{232593B8-AAF6-4807-A0C2-A4D219E6A393}" dt="2020-07-29T08:37:07.985" v="20760" actId="1038"/>
          <ac:picMkLst>
            <pc:docMk/>
            <pc:sldMk cId="2337608953" sldId="317"/>
            <ac:picMk id="18" creationId="{DADAF44B-95EA-4C5D-BE41-B496FE2E4422}"/>
          </ac:picMkLst>
        </pc:picChg>
        <pc:picChg chg="add mod ord">
          <ac:chgData name="Martin, Ian (DLSLtd,RAL,TEC)" userId="115fc887-d2f4-40cb-b8cf-b841e9c05e83" providerId="ADAL" clId="{232593B8-AAF6-4807-A0C2-A4D219E6A393}" dt="2020-07-29T08:37:07.985" v="20760" actId="1038"/>
          <ac:picMkLst>
            <pc:docMk/>
            <pc:sldMk cId="2337608953" sldId="317"/>
            <ac:picMk id="21" creationId="{12E4B252-53F8-4487-8BD0-2B8DFA4F2710}"/>
          </ac:picMkLst>
        </pc:picChg>
        <pc:picChg chg="del">
          <ac:chgData name="Martin, Ian (DLSLtd,RAL,TEC)" userId="115fc887-d2f4-40cb-b8cf-b841e9c05e83" providerId="ADAL" clId="{232593B8-AAF6-4807-A0C2-A4D219E6A393}" dt="2020-07-28T16:39:56.065" v="19930" actId="478"/>
          <ac:picMkLst>
            <pc:docMk/>
            <pc:sldMk cId="2337608953" sldId="317"/>
            <ac:picMk id="43" creationId="{E7D6A76B-F93F-4F99-AC09-4DFFBD1359E0}"/>
          </ac:picMkLst>
        </pc:picChg>
        <pc:picChg chg="add del mod">
          <ac:chgData name="Martin, Ian (DLSLtd,RAL,TEC)" userId="115fc887-d2f4-40cb-b8cf-b841e9c05e83" providerId="ADAL" clId="{232593B8-AAF6-4807-A0C2-A4D219E6A393}" dt="2020-07-28T19:48:19.661" v="19941" actId="478"/>
          <ac:picMkLst>
            <pc:docMk/>
            <pc:sldMk cId="2337608953" sldId="317"/>
            <ac:picMk id="56" creationId="{4ABDA7BF-EC92-4C79-9C68-C696FC1F8F53}"/>
          </ac:picMkLst>
        </pc:picChg>
        <pc:picChg chg="del">
          <ac:chgData name="Martin, Ian (DLSLtd,RAL,TEC)" userId="115fc887-d2f4-40cb-b8cf-b841e9c05e83" providerId="ADAL" clId="{232593B8-AAF6-4807-A0C2-A4D219E6A393}" dt="2020-07-28T16:39:56.065" v="19930" actId="478"/>
          <ac:picMkLst>
            <pc:docMk/>
            <pc:sldMk cId="2337608953" sldId="317"/>
            <ac:picMk id="91" creationId="{59FA1443-1415-4F76-BB31-92AD99C3C318}"/>
          </ac:picMkLst>
        </pc:picChg>
        <pc:cxnChg chg="mod">
          <ac:chgData name="Martin, Ian (DLSLtd,RAL,TEC)" userId="115fc887-d2f4-40cb-b8cf-b841e9c05e83" providerId="ADAL" clId="{232593B8-AAF6-4807-A0C2-A4D219E6A393}" dt="2020-07-28T16:39:56.065" v="19930" actId="478"/>
          <ac:cxnSpMkLst>
            <pc:docMk/>
            <pc:sldMk cId="2337608953" sldId="317"/>
            <ac:cxnSpMk id="112" creationId="{652DC0E7-7E9E-4B52-B0C5-0EA2FB6DFC5B}"/>
          </ac:cxnSpMkLst>
        </pc:cxnChg>
        <pc:cxnChg chg="mod">
          <ac:chgData name="Martin, Ian (DLSLtd,RAL,TEC)" userId="115fc887-d2f4-40cb-b8cf-b841e9c05e83" providerId="ADAL" clId="{232593B8-AAF6-4807-A0C2-A4D219E6A393}" dt="2020-07-28T16:39:56.065" v="19930" actId="478"/>
          <ac:cxnSpMkLst>
            <pc:docMk/>
            <pc:sldMk cId="2337608953" sldId="317"/>
            <ac:cxnSpMk id="123" creationId="{1937BFFC-C5A7-47D3-A47B-F7A1ECA96EFA}"/>
          </ac:cxnSpMkLst>
        </pc:cxnChg>
      </pc:sldChg>
      <pc:sldChg chg="delSp modSp add del delAnim">
        <pc:chgData name="Martin, Ian (DLSLtd,RAL,TEC)" userId="115fc887-d2f4-40cb-b8cf-b841e9c05e83" providerId="ADAL" clId="{232593B8-AAF6-4807-A0C2-A4D219E6A393}" dt="2020-07-28T16:27:16.878" v="19787" actId="2696"/>
        <pc:sldMkLst>
          <pc:docMk/>
          <pc:sldMk cId="3816002148" sldId="317"/>
        </pc:sldMkLst>
        <pc:grpChg chg="del">
          <ac:chgData name="Martin, Ian (DLSLtd,RAL,TEC)" userId="115fc887-d2f4-40cb-b8cf-b841e9c05e83" providerId="ADAL" clId="{232593B8-AAF6-4807-A0C2-A4D219E6A393}" dt="2020-07-28T16:19:35.559" v="19773" actId="478"/>
          <ac:grpSpMkLst>
            <pc:docMk/>
            <pc:sldMk cId="3816002148" sldId="317"/>
            <ac:grpSpMk id="60" creationId="{FE8895E6-7A46-4119-867C-83DC95B9FF62}"/>
          </ac:grpSpMkLst>
        </pc:grpChg>
        <pc:grpChg chg="del">
          <ac:chgData name="Martin, Ian (DLSLtd,RAL,TEC)" userId="115fc887-d2f4-40cb-b8cf-b841e9c05e83" providerId="ADAL" clId="{232593B8-AAF6-4807-A0C2-A4D219E6A393}" dt="2020-07-28T16:19:43.318" v="19776" actId="478"/>
          <ac:grpSpMkLst>
            <pc:docMk/>
            <pc:sldMk cId="3816002148" sldId="317"/>
            <ac:grpSpMk id="80" creationId="{B68E68BC-58F6-4920-A4CA-081E431CB979}"/>
          </ac:grpSpMkLst>
        </pc:grpChg>
        <pc:grpChg chg="del">
          <ac:chgData name="Martin, Ian (DLSLtd,RAL,TEC)" userId="115fc887-d2f4-40cb-b8cf-b841e9c05e83" providerId="ADAL" clId="{232593B8-AAF6-4807-A0C2-A4D219E6A393}" dt="2020-07-28T16:19:40.357" v="19775" actId="478"/>
          <ac:grpSpMkLst>
            <pc:docMk/>
            <pc:sldMk cId="3816002148" sldId="317"/>
            <ac:grpSpMk id="89" creationId="{4D345C20-7421-4A46-A981-3D903F23F3CC}"/>
          </ac:grpSpMkLst>
        </pc:grpChg>
        <pc:grpChg chg="del">
          <ac:chgData name="Martin, Ian (DLSLtd,RAL,TEC)" userId="115fc887-d2f4-40cb-b8cf-b841e9c05e83" providerId="ADAL" clId="{232593B8-AAF6-4807-A0C2-A4D219E6A393}" dt="2020-07-28T16:19:32.832" v="19772" actId="478"/>
          <ac:grpSpMkLst>
            <pc:docMk/>
            <pc:sldMk cId="3816002148" sldId="317"/>
            <ac:grpSpMk id="98" creationId="{F4DA61AB-A6B7-4F13-8F44-967C59488E64}"/>
          </ac:grpSpMkLst>
        </pc:grpChg>
        <pc:grpChg chg="del">
          <ac:chgData name="Martin, Ian (DLSLtd,RAL,TEC)" userId="115fc887-d2f4-40cb-b8cf-b841e9c05e83" providerId="ADAL" clId="{232593B8-AAF6-4807-A0C2-A4D219E6A393}" dt="2020-07-28T16:19:38.501" v="19774" actId="478"/>
          <ac:grpSpMkLst>
            <pc:docMk/>
            <pc:sldMk cId="3816002148" sldId="317"/>
            <ac:grpSpMk id="107" creationId="{11CA889B-1C0E-4B88-AD6A-7D5287D9E681}"/>
          </ac:grpSpMkLst>
        </pc:grpChg>
        <pc:cxnChg chg="mod">
          <ac:chgData name="Martin, Ian (DLSLtd,RAL,TEC)" userId="115fc887-d2f4-40cb-b8cf-b841e9c05e83" providerId="ADAL" clId="{232593B8-AAF6-4807-A0C2-A4D219E6A393}" dt="2020-07-28T16:19:40.357" v="19775" actId="478"/>
          <ac:cxnSpMkLst>
            <pc:docMk/>
            <pc:sldMk cId="3816002148" sldId="317"/>
            <ac:cxnSpMk id="85" creationId="{20FA5EBB-0671-4E9B-9C8E-7CDCB3C8A34A}"/>
          </ac:cxnSpMkLst>
        </pc:cxnChg>
        <pc:cxnChg chg="mod">
          <ac:chgData name="Martin, Ian (DLSLtd,RAL,TEC)" userId="115fc887-d2f4-40cb-b8cf-b841e9c05e83" providerId="ADAL" clId="{232593B8-AAF6-4807-A0C2-A4D219E6A393}" dt="2020-07-28T16:19:32.832" v="19772" actId="478"/>
          <ac:cxnSpMkLst>
            <pc:docMk/>
            <pc:sldMk cId="3816002148" sldId="317"/>
            <ac:cxnSpMk id="96" creationId="{1F2B0190-F1A0-46CB-9ECF-8131A9BF1754}"/>
          </ac:cxnSpMkLst>
        </pc:cxnChg>
      </pc:sldChg>
      <pc:sldChg chg="add del">
        <pc:chgData name="Martin, Ian (DLSLtd,RAL,TEC)" userId="115fc887-d2f4-40cb-b8cf-b841e9c05e83" providerId="ADAL" clId="{232593B8-AAF6-4807-A0C2-A4D219E6A393}" dt="2020-07-28T16:38:37.544" v="19914" actId="2696"/>
        <pc:sldMkLst>
          <pc:docMk/>
          <pc:sldMk cId="4170824300" sldId="3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BFFF-B756-4D43-8444-49E02FF72B47}" type="datetimeFigureOut">
              <a:rPr lang="en-GB" smtClean="0"/>
              <a:pPr/>
              <a:t>27/10/2020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A67B-6AF7-43D9-BF37-BA4943828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7605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EA35E-4229-4B54-8044-491F298F1703}" type="datetimeFigureOut">
              <a:rPr lang="en-GB" smtClean="0"/>
              <a:pPr/>
              <a:t>27/10/2020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5BBA-A02C-4BD3-B2AF-0C84CD08A6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502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70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9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3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35149" y="4293096"/>
            <a:ext cx="6721705" cy="504304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R.P. Walker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R.P. Walker, Diamond-II MAC#1, Feb. 6</a:t>
            </a:r>
            <a:r>
              <a:rPr lang="en-GB" baseline="30000" dirty="0"/>
              <a:t>th</a:t>
            </a:r>
            <a:r>
              <a:rPr lang="en-GB" dirty="0"/>
              <a:t>-7</a:t>
            </a:r>
            <a:r>
              <a:rPr lang="en-GB" baseline="30000" dirty="0"/>
              <a:t>th</a:t>
            </a:r>
            <a:r>
              <a:rPr lang="en-GB" dirty="0"/>
              <a:t>  2020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351" y="836712"/>
            <a:ext cx="11713301" cy="5688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10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9349" y="836712"/>
            <a:ext cx="5755051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1" y="836712"/>
            <a:ext cx="5755051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10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R.P. Walker, Diamond-II CDR Review, Apr 16</a:t>
            </a:r>
            <a:r>
              <a:rPr lang="en-GB" baseline="30000" dirty="0"/>
              <a:t>th</a:t>
            </a:r>
            <a:r>
              <a:rPr lang="en-GB" dirty="0"/>
              <a:t>-17</a:t>
            </a:r>
            <a:r>
              <a:rPr lang="en-GB" baseline="30000" dirty="0"/>
              <a:t>th</a:t>
            </a:r>
            <a:r>
              <a:rPr lang="en-GB" dirty="0"/>
              <a:t> 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7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351" y="836712"/>
            <a:ext cx="11713301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38078-CB6F-47FB-BFBE-C54AE55CE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9" y="4853562"/>
            <a:ext cx="4788024" cy="201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:\TE24\NS\diamond logo approved.gif">
            <a:extLst>
              <a:ext uri="{FF2B5EF4-FFF2-40B4-BE49-F238E27FC236}">
                <a16:creationId xmlns:a16="http://schemas.microsoft.com/office/drawing/2014/main" id="{2F63724D-8DAE-435A-9C76-F6D48E20B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6429545"/>
            <a:ext cx="1436016" cy="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diamond.ac.uk/Home/About/Vision/Diamond-II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70" y="2257002"/>
            <a:ext cx="11004459" cy="710334"/>
          </a:xfrm>
        </p:spPr>
        <p:txBody>
          <a:bodyPr/>
          <a:lstStyle/>
          <a:p>
            <a:r>
              <a:rPr lang="en-GB" dirty="0">
                <a:latin typeface="Calibri" pitchFamily="34" charset="0"/>
              </a:rPr>
              <a:t>Diamond Light Source Upgrade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31523" y="3645023"/>
            <a:ext cx="5328954" cy="1782383"/>
          </a:xfrm>
        </p:spPr>
        <p:txBody>
          <a:bodyPr>
            <a:normAutofit fontScale="92500" lnSpcReduction="20000"/>
          </a:bodyPr>
          <a:lstStyle/>
          <a:p>
            <a:r>
              <a:rPr lang="en-GB" kern="0" dirty="0">
                <a:latin typeface="Calibri" pitchFamily="34" charset="0"/>
              </a:rPr>
              <a:t>Ian Martin, </a:t>
            </a:r>
          </a:p>
          <a:p>
            <a:r>
              <a:rPr lang="en-GB" kern="0" dirty="0">
                <a:latin typeface="Calibri" pitchFamily="34" charset="0"/>
              </a:rPr>
              <a:t>on behalf of the Diamond-II design team</a:t>
            </a:r>
          </a:p>
          <a:p>
            <a:endParaRPr lang="en-GB" kern="0" dirty="0">
              <a:latin typeface="Calibri" pitchFamily="34" charset="0"/>
            </a:endParaRPr>
          </a:p>
          <a:p>
            <a:r>
              <a:rPr lang="en-GB" kern="0" dirty="0">
                <a:latin typeface="Calibri" pitchFamily="34" charset="0"/>
              </a:rPr>
              <a:t>8</a:t>
            </a:r>
            <a:r>
              <a:rPr lang="en-GB" kern="0" baseline="30000" dirty="0">
                <a:latin typeface="Calibri" pitchFamily="34" charset="0"/>
              </a:rPr>
              <a:t>th</a:t>
            </a:r>
            <a:r>
              <a:rPr lang="en-GB" kern="0" dirty="0">
                <a:latin typeface="Calibri" pitchFamily="34" charset="0"/>
              </a:rPr>
              <a:t> Low Emittance Rings Workshop</a:t>
            </a:r>
          </a:p>
          <a:p>
            <a:r>
              <a:rPr lang="en-GB" kern="0" dirty="0">
                <a:latin typeface="Calibri" pitchFamily="34" charset="0"/>
              </a:rPr>
              <a:t>27/10/2020</a:t>
            </a:r>
          </a:p>
        </p:txBody>
      </p:sp>
    </p:spTree>
    <p:extLst>
      <p:ext uri="{BB962C8B-B14F-4D97-AF65-F5344CB8AC3E}">
        <p14:creationId xmlns:p14="http://schemas.microsoft.com/office/powerpoint/2010/main" val="106198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6" y="1044545"/>
            <a:ext cx="15563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Without IDs: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Intra-beam 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16ABE-E053-4CC3-8CA4-FCFCDDD3DB1C}"/>
              </a:ext>
            </a:extLst>
          </p:cNvPr>
          <p:cNvSpPr txBox="1"/>
          <p:nvPr/>
        </p:nvSpPr>
        <p:spPr>
          <a:xfrm>
            <a:off x="228210" y="3714009"/>
            <a:ext cx="11876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With IDs: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B7A1352-B47F-4CB0-AB94-060A76CC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82" y="945597"/>
            <a:ext cx="3288696" cy="2465665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2595B698-8499-44F4-BEDE-EFEFC910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97" y="943323"/>
            <a:ext cx="3288696" cy="2465665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C17683BE-059A-4F1C-A9FF-297C4DFAE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40" y="3753465"/>
            <a:ext cx="3288696" cy="2465665"/>
          </a:xfrm>
          <a:prstGeom prst="rect">
            <a:avLst/>
          </a:prstGeom>
        </p:spPr>
      </p:pic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7546BE46-CA04-4626-82F1-9B24BFF4F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82" y="3753465"/>
            <a:ext cx="3288696" cy="2465665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95A89347-4A0C-476E-A457-E3D5BBF12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97" y="3753465"/>
            <a:ext cx="3288696" cy="2465665"/>
          </a:xfrm>
          <a:prstGeom prst="rect">
            <a:avLst/>
          </a:prstGeom>
        </p:spPr>
      </p:pic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5EDC0802-06A6-4EE0-8BB9-05B9996A7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82" y="943323"/>
            <a:ext cx="3288696" cy="2465665"/>
          </a:xfrm>
          <a:prstGeom prst="rect">
            <a:avLst/>
          </a:prstGeom>
        </p:spPr>
      </p:pic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0C445E2F-4665-45EB-9129-605E78922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40" y="943323"/>
            <a:ext cx="3288696" cy="2465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908D18-2F7D-4F51-9D9F-E4163E3E1808}"/>
              </a:ext>
            </a:extLst>
          </p:cNvPr>
          <p:cNvSpPr txBox="1"/>
          <p:nvPr/>
        </p:nvSpPr>
        <p:spPr>
          <a:xfrm>
            <a:off x="2784602" y="656169"/>
            <a:ext cx="15563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CBA4-7F07-49F0-8B8C-2F1D7F6C8C96}"/>
              </a:ext>
            </a:extLst>
          </p:cNvPr>
          <p:cNvSpPr txBox="1"/>
          <p:nvPr/>
        </p:nvSpPr>
        <p:spPr>
          <a:xfrm>
            <a:off x="6169314" y="656169"/>
            <a:ext cx="16817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Energy Spread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B184F-87A3-420E-B913-CD23174064E0}"/>
              </a:ext>
            </a:extLst>
          </p:cNvPr>
          <p:cNvSpPr txBox="1"/>
          <p:nvPr/>
        </p:nvSpPr>
        <p:spPr>
          <a:xfrm>
            <a:off x="9618900" y="656169"/>
            <a:ext cx="16817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Bunch Length</a:t>
            </a:r>
          </a:p>
        </p:txBody>
      </p:sp>
    </p:spTree>
    <p:extLst>
      <p:ext uri="{BB962C8B-B14F-4D97-AF65-F5344CB8AC3E}">
        <p14:creationId xmlns:p14="http://schemas.microsoft.com/office/powerpoint/2010/main" val="280917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2823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Reverse bend lattice also has improved lifetime compared to CDR: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Reduced tune-shift with momentum avoids resonances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More robust to errors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(Momentum acceptance reduced in dispersion bumps)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Lifetime calculations assume 300 mA, 900 bunches,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Gas lifetime assumes 100 % CO equivalent pressure of 10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-9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mbar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Lifetime with Reverse bends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4F05E16-866E-4784-8981-2DB88C78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 b="6873"/>
          <a:stretch/>
        </p:blipFill>
        <p:spPr>
          <a:xfrm>
            <a:off x="7831337" y="3368813"/>
            <a:ext cx="3751063" cy="301232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7ABCB4A-1A71-4268-BFA3-CF05150D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48702"/>
              </p:ext>
            </p:extLst>
          </p:nvPr>
        </p:nvGraphicFramePr>
        <p:xfrm>
          <a:off x="698090" y="3834510"/>
          <a:ext cx="636960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955">
                  <a:extLst>
                    <a:ext uri="{9D8B030D-6E8A-4147-A177-3AD203B41FA5}">
                      <a16:colId xmlns:a16="http://schemas.microsoft.com/office/drawing/2014/main" val="4202625576"/>
                    </a:ext>
                  </a:extLst>
                </a:gridCol>
                <a:gridCol w="1661653">
                  <a:extLst>
                    <a:ext uri="{9D8B030D-6E8A-4147-A177-3AD203B41FA5}">
                      <a16:colId xmlns:a16="http://schemas.microsoft.com/office/drawing/2014/main" val="861792361"/>
                    </a:ext>
                  </a:extLst>
                </a:gridCol>
              </a:tblGrid>
              <a:tr h="199464">
                <a:tc>
                  <a:txBody>
                    <a:bodyPr/>
                    <a:lstStyle/>
                    <a:p>
                      <a:r>
                        <a:rPr lang="en-GB" sz="1600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Lifetime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703249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/>
                        <a:t>Coulomb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573036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/>
                        <a:t>Bremsstrahlung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72.8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505042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/>
                        <a:t>Total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153903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 err="1"/>
                        <a:t>Touschek</a:t>
                      </a:r>
                      <a:r>
                        <a:rPr lang="en-GB" sz="1600" dirty="0"/>
                        <a:t> (no IDs, no IBS, no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655458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 err="1"/>
                        <a:t>Touschek</a:t>
                      </a:r>
                      <a:r>
                        <a:rPr lang="en-GB" sz="1600" dirty="0"/>
                        <a:t> (with IDs, with IBS, with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54693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dirty="0"/>
                        <a:t>Overall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31227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9E9B9357-94BA-4606-8A1D-80870236D15B}"/>
              </a:ext>
            </a:extLst>
          </p:cNvPr>
          <p:cNvGrpSpPr/>
          <p:nvPr/>
        </p:nvGrpSpPr>
        <p:grpSpPr>
          <a:xfrm>
            <a:off x="7985878" y="637080"/>
            <a:ext cx="3800007" cy="2622511"/>
            <a:chOff x="7985878" y="637080"/>
            <a:chExt cx="3800007" cy="2622511"/>
          </a:xfrm>
        </p:grpSpPr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5E91093D-05EF-4717-8A49-9027E4CF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878" y="637080"/>
              <a:ext cx="3800007" cy="262251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D64F4-1D46-4D17-BCD7-B1BF52970F60}"/>
                </a:ext>
              </a:extLst>
            </p:cNvPr>
            <p:cNvSpPr/>
            <p:nvPr/>
          </p:nvSpPr>
          <p:spPr>
            <a:xfrm>
              <a:off x="9787467" y="889000"/>
              <a:ext cx="1570566" cy="622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9252317D-DEAB-425A-ABF5-E043E3A6D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58" t="11704" r="45238" b="68764"/>
            <a:stretch/>
          </p:blipFill>
          <p:spPr>
            <a:xfrm>
              <a:off x="10189633" y="947506"/>
              <a:ext cx="224367" cy="51223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8CCE65-68A6-48DB-8DEF-480E3B59B138}"/>
                </a:ext>
              </a:extLst>
            </p:cNvPr>
            <p:cNvSpPr txBox="1"/>
            <p:nvPr/>
          </p:nvSpPr>
          <p:spPr>
            <a:xfrm>
              <a:off x="10414272" y="889000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/>
                <a:t>Δ</a:t>
              </a:r>
              <a:r>
                <a:rPr lang="en-GB" sz="800" dirty="0" err="1"/>
                <a:t>Q</a:t>
              </a:r>
              <a:r>
                <a:rPr lang="en-GB" sz="800" baseline="-25000" dirty="0" err="1"/>
                <a:t>x</a:t>
              </a:r>
              <a:r>
                <a:rPr lang="en-GB" sz="800" dirty="0"/>
                <a:t>, RB lattice</a:t>
              </a:r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65BD2-21E1-4CC4-95B4-3FD749F2FB96}"/>
                </a:ext>
              </a:extLst>
            </p:cNvPr>
            <p:cNvSpPr txBox="1"/>
            <p:nvPr/>
          </p:nvSpPr>
          <p:spPr>
            <a:xfrm>
              <a:off x="10414272" y="1028671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/>
                <a:t>Δ</a:t>
              </a:r>
              <a:r>
                <a:rPr lang="en-GB" sz="800" dirty="0" err="1"/>
                <a:t>Q</a:t>
              </a:r>
              <a:r>
                <a:rPr lang="en-GB" sz="800" baseline="-25000" dirty="0" err="1"/>
                <a:t>y</a:t>
              </a:r>
              <a:r>
                <a:rPr lang="en-GB" sz="800" dirty="0"/>
                <a:t>, RB lattice</a:t>
              </a:r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0150A2-5D3A-453E-A008-2820EB5CC1A9}"/>
                </a:ext>
              </a:extLst>
            </p:cNvPr>
            <p:cNvSpPr txBox="1"/>
            <p:nvPr/>
          </p:nvSpPr>
          <p:spPr>
            <a:xfrm>
              <a:off x="10414272" y="1168342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/>
                <a:t>Δ</a:t>
              </a:r>
              <a:r>
                <a:rPr lang="en-GB" sz="800" dirty="0" err="1"/>
                <a:t>Q</a:t>
              </a:r>
              <a:r>
                <a:rPr lang="en-GB" sz="800" baseline="-25000" dirty="0" err="1"/>
                <a:t>x</a:t>
              </a:r>
              <a:r>
                <a:rPr lang="en-GB" sz="800" dirty="0"/>
                <a:t>, CDR lattice</a:t>
              </a:r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0A01D2-2144-4E55-A227-BB87A561857A}"/>
                </a:ext>
              </a:extLst>
            </p:cNvPr>
            <p:cNvSpPr txBox="1"/>
            <p:nvPr/>
          </p:nvSpPr>
          <p:spPr>
            <a:xfrm>
              <a:off x="10414272" y="1308013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/>
                <a:t>Δ</a:t>
              </a:r>
              <a:r>
                <a:rPr lang="en-GB" sz="800" dirty="0" err="1"/>
                <a:t>Q</a:t>
              </a:r>
              <a:r>
                <a:rPr lang="en-GB" sz="800" baseline="-25000" dirty="0" err="1"/>
                <a:t>y</a:t>
              </a:r>
              <a:r>
                <a:rPr lang="en-GB" sz="800" dirty="0"/>
                <a:t>, CDR lattice</a:t>
              </a:r>
              <a:endParaRPr lang="en-GB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9084D7-4C4D-492F-AB1E-A4B39C0533FC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9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5247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Future ‘brightness-upgrade’ under consideration: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Use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same basic hardware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Source points fixed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Increase horizontal tune to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lower emittance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Better phase-space matching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at IDs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Can be phased-in after initial commissioning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Storage ring / injector already commissioned  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Would require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on-axis injection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(SB only)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Reverse bend quads need to be re-aligned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Shorter lifetime / frequent injection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Increased sensitivity to beam motion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Alternative Optics?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90373FA-039B-4ACC-A68B-B2CCFB983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44" y="3594469"/>
            <a:ext cx="3303291" cy="2393437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4BA6C8-0702-4031-AF87-C2013219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66" y="524500"/>
            <a:ext cx="5256727" cy="2978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27A9F9-F77F-4B72-BF84-7482EEFAD7F1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F17DA4-B828-4DD6-A7D6-E94CE0383A52}"/>
              </a:ext>
            </a:extLst>
          </p:cNvPr>
          <p:cNvGrpSpPr/>
          <p:nvPr/>
        </p:nvGrpSpPr>
        <p:grpSpPr>
          <a:xfrm>
            <a:off x="9013470" y="3529778"/>
            <a:ext cx="3079061" cy="2496020"/>
            <a:chOff x="9013470" y="3529778"/>
            <a:chExt cx="3079061" cy="24960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EDE381-EC17-46EF-83E2-4C0667DB2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9851" y="3743257"/>
              <a:ext cx="2922680" cy="216239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3EB093-AA11-462D-AB8F-8B3F1549DD16}"/>
                </a:ext>
              </a:extLst>
            </p:cNvPr>
            <p:cNvGrpSpPr/>
            <p:nvPr/>
          </p:nvGrpSpPr>
          <p:grpSpPr>
            <a:xfrm>
              <a:off x="9824702" y="4866906"/>
              <a:ext cx="1856021" cy="708974"/>
              <a:chOff x="3642850" y="2757886"/>
              <a:chExt cx="1856021" cy="70897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E43B0E1-D46A-4E57-8C80-FDBDD2717D73}"/>
                  </a:ext>
                </a:extLst>
              </p:cNvPr>
              <p:cNvSpPr/>
              <p:nvPr/>
            </p:nvSpPr>
            <p:spPr>
              <a:xfrm>
                <a:off x="3740871" y="2784351"/>
                <a:ext cx="1404038" cy="677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BC9367-6AAA-4D91-A3B0-4D6142141D84}"/>
                  </a:ext>
                </a:extLst>
              </p:cNvPr>
              <p:cNvSpPr/>
              <p:nvPr/>
            </p:nvSpPr>
            <p:spPr>
              <a:xfrm>
                <a:off x="3700859" y="3127647"/>
                <a:ext cx="1631385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80B37F-9AAD-4545-94F2-786C30C5F3A4}"/>
                  </a:ext>
                </a:extLst>
              </p:cNvPr>
              <p:cNvSpPr txBox="1"/>
              <p:nvPr/>
            </p:nvSpPr>
            <p:spPr>
              <a:xfrm>
                <a:off x="3642850" y="2757886"/>
                <a:ext cx="185602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100" dirty="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100" dirty="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100" dirty="0"/>
                  <a:t>RB Lattice (low emittance)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801E2A-B720-43DA-9D11-468732909457}"/>
                </a:ext>
              </a:extLst>
            </p:cNvPr>
            <p:cNvSpPr txBox="1"/>
            <p:nvPr/>
          </p:nvSpPr>
          <p:spPr>
            <a:xfrm>
              <a:off x="10425088" y="3838374"/>
              <a:ext cx="1667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u="sng" dirty="0"/>
                <a:t>1.5 m CPMU in MSS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(</a:t>
              </a:r>
              <a:r>
                <a:rPr lang="el-GR" sz="1400" dirty="0"/>
                <a:t>λ</a:t>
              </a:r>
              <a:r>
                <a:rPr lang="en-GB" sz="1400" baseline="-25000" dirty="0"/>
                <a:t>u</a:t>
              </a:r>
              <a:r>
                <a:rPr lang="en-GB" sz="1400" dirty="0"/>
                <a:t> = 17.6 mm</a:t>
              </a:r>
              <a:r>
                <a:rPr lang="en-US" sz="1400" dirty="0"/>
                <a:t>)</a:t>
              </a:r>
              <a:endParaRPr lang="en-GB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D6BF1D-0C07-4BA5-8D54-1DCFD483A5D5}"/>
                </a:ext>
              </a:extLst>
            </p:cNvPr>
            <p:cNvSpPr txBox="1"/>
            <p:nvPr/>
          </p:nvSpPr>
          <p:spPr>
            <a:xfrm>
              <a:off x="10171715" y="5764188"/>
              <a:ext cx="134238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Energy [eV]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D82AFE-34AB-4967-A178-94052F3488D8}"/>
                </a:ext>
              </a:extLst>
            </p:cNvPr>
            <p:cNvSpPr txBox="1"/>
            <p:nvPr/>
          </p:nvSpPr>
          <p:spPr>
            <a:xfrm rot="16200000">
              <a:off x="7984905" y="4558343"/>
              <a:ext cx="231104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Brilliance [</a:t>
              </a:r>
              <a:r>
                <a:rPr lang="en-GB" sz="1050" dirty="0" err="1"/>
                <a:t>ph</a:t>
              </a:r>
              <a:r>
                <a:rPr lang="en-GB" sz="1050" dirty="0"/>
                <a:t>/s/mrad</a:t>
              </a:r>
              <a:r>
                <a:rPr lang="en-GB" sz="1050" baseline="30000" dirty="0"/>
                <a:t>2</a:t>
              </a:r>
              <a:r>
                <a:rPr lang="en-GB" sz="1050" dirty="0"/>
                <a:t>/mm</a:t>
              </a:r>
              <a:r>
                <a:rPr lang="en-GB" sz="1050" baseline="30000" dirty="0"/>
                <a:t>2</a:t>
              </a:r>
              <a:r>
                <a:rPr lang="en-GB" sz="1050" dirty="0"/>
                <a:t>/0.1%BW]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6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Lattice Options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E2FF861-C1E4-4BA8-8BD6-DBB7263DB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261700"/>
              </p:ext>
            </p:extLst>
          </p:nvPr>
        </p:nvGraphicFramePr>
        <p:xfrm>
          <a:off x="125259" y="606932"/>
          <a:ext cx="11827389" cy="574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509">
                  <a:extLst>
                    <a:ext uri="{9D8B030D-6E8A-4147-A177-3AD203B41FA5}">
                      <a16:colId xmlns:a16="http://schemas.microsoft.com/office/drawing/2014/main" val="3172126600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3722521099"/>
                    </a:ext>
                  </a:extLst>
                </a:gridCol>
                <a:gridCol w="2816613">
                  <a:extLst>
                    <a:ext uri="{9D8B030D-6E8A-4147-A177-3AD203B41FA5}">
                      <a16:colId xmlns:a16="http://schemas.microsoft.com/office/drawing/2014/main" val="2805707062"/>
                    </a:ext>
                  </a:extLst>
                </a:gridCol>
                <a:gridCol w="2232856">
                  <a:extLst>
                    <a:ext uri="{9D8B030D-6E8A-4147-A177-3AD203B41FA5}">
                      <a16:colId xmlns:a16="http://schemas.microsoft.com/office/drawing/2014/main" val="3261968161"/>
                    </a:ext>
                  </a:extLst>
                </a:gridCol>
                <a:gridCol w="2232856">
                  <a:extLst>
                    <a:ext uri="{9D8B030D-6E8A-4147-A177-3AD203B41FA5}">
                      <a16:colId xmlns:a16="http://schemas.microsoft.com/office/drawing/2014/main" val="3846104538"/>
                    </a:ext>
                  </a:extLst>
                </a:gridCol>
              </a:tblGrid>
              <a:tr h="336395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CDR Lattice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Off-axis RB Lattice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On-axis RB Lattice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183812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 err="1"/>
                        <a:t>Betatron</a:t>
                      </a:r>
                      <a:r>
                        <a:rPr lang="en-GB" sz="1600" dirty="0"/>
                        <a:t> tunes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[57.16, 20.25]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[54.16, 20.29]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[62.16, 20.31]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4932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Natural chromaticity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[-75.7, -89.7]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[-67.8, -91.2]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[-89.3, -110.3]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863610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Momentum compaction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1.2×10</a:t>
                      </a:r>
                      <a:r>
                        <a:rPr lang="en-GB" sz="1600" baseline="30000" dirty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1.1×10</a:t>
                      </a:r>
                      <a:r>
                        <a:rPr lang="en-GB" sz="1600" baseline="30000" dirty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1.0×10</a:t>
                      </a:r>
                      <a:r>
                        <a:rPr lang="en-GB" sz="1600" baseline="30000" dirty="0"/>
                        <a:t>-4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7685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Energy Loss per turn (with/without IDs)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0.67 / 1.71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0.72/1.76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0.72 / 1.76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5694852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y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E </a:t>
                      </a:r>
                      <a:r>
                        <a:rPr lang="en-GB" sz="1600" baseline="0" dirty="0"/>
                        <a:t>(without IDs)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ms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14.2, 19.5, 12.0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9.5, 18.1, 16.4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9.9, 18.1, 15.5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360381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y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τ</a:t>
                      </a:r>
                      <a:r>
                        <a:rPr lang="en-GB" sz="1600" baseline="-25000" dirty="0"/>
                        <a:t>E </a:t>
                      </a:r>
                      <a:r>
                        <a:rPr lang="en-GB" sz="1600" baseline="0" dirty="0"/>
                        <a:t>(with IDs)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ms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6.7, 7.7, 4.1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5.4, 7.4, 4.6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5.5, 7.4, 4.8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043701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y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η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 (long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8.4, 4.4, 0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8.0, 3.1, 0.6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5.8, 3.2, 0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065723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y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η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 (standard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5.7, 2.1, 0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5.3,2.2,0.05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2.4, 2.4, 0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782800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β</a:t>
                      </a:r>
                      <a:r>
                        <a:rPr lang="en-GB" sz="1600" baseline="-25000" dirty="0"/>
                        <a:t>y</a:t>
                      </a:r>
                      <a:r>
                        <a:rPr lang="en-GB" sz="1600" dirty="0"/>
                        <a:t>, </a:t>
                      </a:r>
                      <a:r>
                        <a:rPr lang="el-GR" sz="1600" dirty="0"/>
                        <a:t>η</a:t>
                      </a:r>
                      <a:r>
                        <a:rPr lang="en-GB" sz="1600" baseline="-25000" dirty="0"/>
                        <a:t>x</a:t>
                      </a:r>
                      <a:r>
                        <a:rPr lang="en-GB" sz="1600" dirty="0"/>
                        <a:t> (mid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2.2, 1.9, 2.5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2.3, 1.6, 2.2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2.2, 1.4, 2.3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41117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Emittance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pm.rad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49312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Energy spread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410085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Bunch length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250383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Emittance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>
                          <a:solidFill>
                            <a:srgbClr val="FF0000"/>
                          </a:solidFill>
                        </a:rPr>
                        <a:t>pm.rad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136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8547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Energy spread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0.11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1310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dirty="0"/>
                        <a:t>Bunch length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0214185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Total lifetime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36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B036D28-1F8A-4548-9416-828E4A1EB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42" y="3663399"/>
            <a:ext cx="9745516" cy="265786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2823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Baseline injection scheme: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standard 4 dipole kicker bump (6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sec, half-sine pulses) 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allows single-shot, on-axis injection for initial commissioning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off-axis accumulation possible by reducing amplitude of bump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compatible with both multi-bunch or single bunch injection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combination of thick (3 mm) / thin (1 mm) septum magnets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allows ~3.5 mm beam separation at injection point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CA3CC-D6C4-4326-A7A8-C3B94A882223}"/>
              </a:ext>
            </a:extLst>
          </p:cNvPr>
          <p:cNvSpPr txBox="1"/>
          <p:nvPr/>
        </p:nvSpPr>
        <p:spPr>
          <a:xfrm>
            <a:off x="5053782" y="4916129"/>
            <a:ext cx="12093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/>
              <a:t>Main septum:</a:t>
            </a:r>
          </a:p>
          <a:p>
            <a:r>
              <a:rPr lang="en-GB" sz="1400" dirty="0"/>
              <a:t>L = 0.155 m</a:t>
            </a:r>
          </a:p>
          <a:p>
            <a:r>
              <a:rPr lang="el-GR" sz="1400" dirty="0"/>
              <a:t>θ</a:t>
            </a:r>
            <a:r>
              <a:rPr lang="en-GB" sz="1400" dirty="0"/>
              <a:t> = 7.5 </a:t>
            </a:r>
            <a:r>
              <a:rPr lang="en-GB" sz="1400" dirty="0" err="1"/>
              <a:t>deg</a:t>
            </a:r>
            <a:endParaRPr lang="en-GB" sz="1400" dirty="0"/>
          </a:p>
          <a:p>
            <a:r>
              <a:rPr lang="en-GB" sz="1400" dirty="0"/>
              <a:t>B = 0.98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B19EE-C1DF-4442-A21F-6E7026A0B239}"/>
              </a:ext>
            </a:extLst>
          </p:cNvPr>
          <p:cNvSpPr txBox="1"/>
          <p:nvPr/>
        </p:nvSpPr>
        <p:spPr>
          <a:xfrm>
            <a:off x="9477050" y="4939253"/>
            <a:ext cx="12093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/>
              <a:t>Thin septum:</a:t>
            </a:r>
          </a:p>
          <a:p>
            <a:r>
              <a:rPr lang="en-GB" sz="1400" dirty="0"/>
              <a:t>L = 0.35 m</a:t>
            </a:r>
          </a:p>
          <a:p>
            <a:r>
              <a:rPr lang="el-GR" sz="1400" dirty="0"/>
              <a:t>θ</a:t>
            </a:r>
            <a:r>
              <a:rPr lang="en-GB" sz="1400" dirty="0"/>
              <a:t> = 1.0 </a:t>
            </a:r>
            <a:r>
              <a:rPr lang="en-GB" sz="1400" dirty="0" err="1"/>
              <a:t>deg</a:t>
            </a:r>
            <a:endParaRPr lang="en-GB" sz="1400" dirty="0"/>
          </a:p>
          <a:p>
            <a:r>
              <a:rPr lang="en-GB" sz="1400" dirty="0"/>
              <a:t>B = 0.58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97A551-725F-4559-B998-762D5456FBE1}"/>
              </a:ext>
            </a:extLst>
          </p:cNvPr>
          <p:cNvSpPr txBox="1"/>
          <p:nvPr/>
        </p:nvSpPr>
        <p:spPr>
          <a:xfrm>
            <a:off x="2619010" y="4949463"/>
            <a:ext cx="13342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/>
              <a:t>Dipole kickers:</a:t>
            </a:r>
          </a:p>
          <a:p>
            <a:r>
              <a:rPr lang="en-GB" sz="1400" dirty="0"/>
              <a:t>L = 0.6 m</a:t>
            </a:r>
          </a:p>
          <a:p>
            <a:r>
              <a:rPr lang="el-GR" sz="1400" dirty="0"/>
              <a:t>θ</a:t>
            </a:r>
            <a:r>
              <a:rPr lang="en-GB" sz="1400" dirty="0"/>
              <a:t> = 7.0 </a:t>
            </a:r>
            <a:r>
              <a:rPr lang="en-GB" sz="1400" dirty="0" err="1"/>
              <a:t>mrad</a:t>
            </a:r>
            <a:endParaRPr lang="en-GB" sz="1400" dirty="0"/>
          </a:p>
          <a:p>
            <a:r>
              <a:rPr lang="en-GB" sz="1400" dirty="0"/>
              <a:t>B = 0.14 T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7454ADA1-7646-4874-946E-45EC6C41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38" y="672461"/>
            <a:ext cx="4285714" cy="302857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1FE940-6CA7-40C1-B910-76F499A3AE10}"/>
              </a:ext>
            </a:extLst>
          </p:cNvPr>
          <p:cNvCxnSpPr/>
          <p:nvPr/>
        </p:nvCxnSpPr>
        <p:spPr>
          <a:xfrm>
            <a:off x="8949590" y="1270038"/>
            <a:ext cx="0" cy="82590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83A4E8-A5BB-4985-917F-6CEA471C7AA1}"/>
              </a:ext>
            </a:extLst>
          </p:cNvPr>
          <p:cNvCxnSpPr/>
          <p:nvPr/>
        </p:nvCxnSpPr>
        <p:spPr>
          <a:xfrm>
            <a:off x="9673492" y="1276964"/>
            <a:ext cx="0" cy="82590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18AD84-EFC2-4DCE-9396-F31F886D2F2F}"/>
              </a:ext>
            </a:extLst>
          </p:cNvPr>
          <p:cNvCxnSpPr/>
          <p:nvPr/>
        </p:nvCxnSpPr>
        <p:spPr>
          <a:xfrm>
            <a:off x="8949590" y="1454727"/>
            <a:ext cx="72390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AEB8A2-3F99-4F34-B281-A3F806E5AF08}"/>
              </a:ext>
            </a:extLst>
          </p:cNvPr>
          <p:cNvSpPr txBox="1"/>
          <p:nvPr/>
        </p:nvSpPr>
        <p:spPr>
          <a:xfrm>
            <a:off x="9433922" y="862430"/>
            <a:ext cx="15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3.5 mm beam separation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1D00E-0F08-4407-BD2E-8E06B1929D9D}"/>
              </a:ext>
            </a:extLst>
          </p:cNvPr>
          <p:cNvSpPr txBox="1"/>
          <p:nvPr/>
        </p:nvSpPr>
        <p:spPr>
          <a:xfrm>
            <a:off x="10554631" y="2674461"/>
            <a:ext cx="15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 mm dynamic acceptance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6413CD-5FFF-4CA3-A0F7-B62A015B0C2E}"/>
              </a:ext>
            </a:extLst>
          </p:cNvPr>
          <p:cNvCxnSpPr/>
          <p:nvPr/>
        </p:nvCxnSpPr>
        <p:spPr>
          <a:xfrm flipH="1" flipV="1">
            <a:off x="10567555" y="2512059"/>
            <a:ext cx="218209" cy="1741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6AF3851-3C2F-4083-8A6C-528AF5707ADE}"/>
              </a:ext>
            </a:extLst>
          </p:cNvPr>
          <p:cNvCxnSpPr>
            <a:cxnSpLocks/>
          </p:cNvCxnSpPr>
          <p:nvPr/>
        </p:nvCxnSpPr>
        <p:spPr>
          <a:xfrm flipH="1" flipV="1">
            <a:off x="7275871" y="5282965"/>
            <a:ext cx="2035671" cy="143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2D4954-3C91-44AE-BC24-1AA535511696}"/>
              </a:ext>
            </a:extLst>
          </p:cNvPr>
          <p:cNvCxnSpPr>
            <a:cxnSpLocks/>
          </p:cNvCxnSpPr>
          <p:nvPr/>
        </p:nvCxnSpPr>
        <p:spPr>
          <a:xfrm>
            <a:off x="6263149" y="5282965"/>
            <a:ext cx="418207" cy="2439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D3E336-4A0E-42B2-AEA1-7EF6C3839742}"/>
              </a:ext>
            </a:extLst>
          </p:cNvPr>
          <p:cNvCxnSpPr>
            <a:cxnSpLocks/>
          </p:cNvCxnSpPr>
          <p:nvPr/>
        </p:nvCxnSpPr>
        <p:spPr>
          <a:xfrm flipV="1">
            <a:off x="3338677" y="4500654"/>
            <a:ext cx="307634" cy="4040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2131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Alternative injection scheme under consideration (stage 2: off axis injection with nonlinear kicker):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Thick/thin septum magnets moved to upstream end of straight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Injected beam exits septum magnet at ~ -8.5 mm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One (or more) nonlinear kickers at downstream end (reduces disturbance during top-up)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Injected beam must be matched to slope of NLK field for high injection efficiency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Injection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3B92E86-82A9-49DE-A973-BFAC627E7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5" y="3321033"/>
            <a:ext cx="7619048" cy="30476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244D6FA-C3E8-4800-B105-C1CB02A60C90}"/>
              </a:ext>
            </a:extLst>
          </p:cNvPr>
          <p:cNvSpPr/>
          <p:nvPr/>
        </p:nvSpPr>
        <p:spPr>
          <a:xfrm>
            <a:off x="1337187" y="5024284"/>
            <a:ext cx="422787" cy="45228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D2392-54CE-4CB1-8EFF-EF94D617665D}"/>
              </a:ext>
            </a:extLst>
          </p:cNvPr>
          <p:cNvSpPr txBox="1"/>
          <p:nvPr/>
        </p:nvSpPr>
        <p:spPr>
          <a:xfrm flipH="1">
            <a:off x="2464453" y="5250426"/>
            <a:ext cx="45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Nonlinear kicker: 	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NLK</a:t>
            </a:r>
            <a:r>
              <a:rPr lang="en-GB" dirty="0"/>
              <a:t> ~ 1.0 to 1.5 </a:t>
            </a:r>
            <a:r>
              <a:rPr lang="en-GB" dirty="0" err="1"/>
              <a:t>mrad</a:t>
            </a:r>
            <a:endParaRPr lang="en-GB" dirty="0"/>
          </a:p>
          <a:p>
            <a:r>
              <a:rPr lang="en-GB" dirty="0"/>
              <a:t>		</a:t>
            </a:r>
            <a:r>
              <a:rPr lang="en-GB" dirty="0" err="1"/>
              <a:t>x</a:t>
            </a:r>
            <a:r>
              <a:rPr lang="en-GB" baseline="-25000" dirty="0" err="1"/>
              <a:t>beam</a:t>
            </a:r>
            <a:r>
              <a:rPr lang="en-GB" dirty="0"/>
              <a:t> ~ -3.5 to -4 mm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71779A-BDBF-49BE-BA75-3BF3CCC372DC}"/>
              </a:ext>
            </a:extLst>
          </p:cNvPr>
          <p:cNvCxnSpPr>
            <a:cxnSpLocks/>
          </p:cNvCxnSpPr>
          <p:nvPr/>
        </p:nvCxnSpPr>
        <p:spPr>
          <a:xfrm flipH="1" flipV="1">
            <a:off x="1811929" y="5250426"/>
            <a:ext cx="652524" cy="1424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DCFB7C41-3379-4A7C-BEAE-57F773425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73" y="3321033"/>
            <a:ext cx="3809524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2477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Alternative injection scheme under consideration (stage 3: on-axis injection):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Combination of thick/thin septum magnets and nonlinear kicker remain unchanged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Single bunch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stripline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kickers added in downstream mid-straight section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Could enable single-bunch swap out injection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Oscillations could be shared between stored / injected bunches to avoid losing stored bunch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±20 kV / 2 ns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pulsers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with 5×0.3 m long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striplines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(8 mm half-gap) looks sufficient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Injection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80ECC7B-3DB0-4428-8269-31A098BAC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5" y="3321035"/>
            <a:ext cx="7619048" cy="30476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F69947C-86A7-472D-BB23-0C0706299A87}"/>
              </a:ext>
            </a:extLst>
          </p:cNvPr>
          <p:cNvSpPr/>
          <p:nvPr/>
        </p:nvSpPr>
        <p:spPr>
          <a:xfrm>
            <a:off x="2537190" y="4452090"/>
            <a:ext cx="580083" cy="60008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8CAF6-BCF2-4D57-BA3A-892970F09F38}"/>
              </a:ext>
            </a:extLst>
          </p:cNvPr>
          <p:cNvSpPr txBox="1"/>
          <p:nvPr/>
        </p:nvSpPr>
        <p:spPr>
          <a:xfrm flipH="1">
            <a:off x="3482762" y="5392882"/>
            <a:ext cx="372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1257300"/>
            <a:r>
              <a:rPr lang="en-GB" dirty="0"/>
              <a:t>SB kickers: 	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SBK</a:t>
            </a:r>
            <a:r>
              <a:rPr lang="en-GB" dirty="0"/>
              <a:t> ~ 0.2 - 0.25 </a:t>
            </a:r>
            <a:r>
              <a:rPr lang="en-GB" dirty="0" err="1"/>
              <a:t>mrad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B8A150-3753-4D3C-95DE-699D61B4FA8A}"/>
              </a:ext>
            </a:extLst>
          </p:cNvPr>
          <p:cNvCxnSpPr>
            <a:cxnSpLocks/>
          </p:cNvCxnSpPr>
          <p:nvPr/>
        </p:nvCxnSpPr>
        <p:spPr>
          <a:xfrm flipH="1" flipV="1">
            <a:off x="3058834" y="5032215"/>
            <a:ext cx="444710" cy="4272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E8597199-8670-43EF-91CD-CFF321D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87" y="3321034"/>
            <a:ext cx="3692709" cy="2954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50A9E-F02F-4934-8180-FB8C554704C4}"/>
              </a:ext>
            </a:extLst>
          </p:cNvPr>
          <p:cNvSpPr txBox="1"/>
          <p:nvPr/>
        </p:nvSpPr>
        <p:spPr>
          <a:xfrm flipH="1">
            <a:off x="9131394" y="4944894"/>
            <a:ext cx="142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1257300"/>
            <a:r>
              <a:rPr lang="en-GB" dirty="0"/>
              <a:t>FID GmbH: </a:t>
            </a:r>
          </a:p>
          <a:p>
            <a:pPr marL="1257300" indent="-1257300"/>
            <a:r>
              <a:rPr lang="en-GB" dirty="0"/>
              <a:t>     2 ns (0-0)</a:t>
            </a:r>
          </a:p>
          <a:p>
            <a:pPr marL="1257300" indent="-1257300"/>
            <a:r>
              <a:rPr lang="en-GB" dirty="0"/>
              <a:t>     ±20-30 kV</a:t>
            </a:r>
          </a:p>
        </p:txBody>
      </p:sp>
    </p:spTree>
    <p:extLst>
      <p:ext uri="{BB962C8B-B14F-4D97-AF65-F5344CB8AC3E}">
        <p14:creationId xmlns:p14="http://schemas.microsoft.com/office/powerpoint/2010/main" val="305384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Vacuum Chamber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F245CA4-94F8-44D4-8D53-61C91773B6DA}"/>
              </a:ext>
            </a:extLst>
          </p:cNvPr>
          <p:cNvSpPr txBox="1">
            <a:spLocks/>
          </p:cNvSpPr>
          <p:nvPr/>
        </p:nvSpPr>
        <p:spPr>
          <a:xfrm>
            <a:off x="217658" y="617198"/>
            <a:ext cx="11512226" cy="59046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1788" indent="-2871788">
              <a:buNone/>
            </a:pPr>
            <a:r>
              <a:rPr lang="en-GB" sz="2000" b="1" dirty="0"/>
              <a:t>Requirement:</a:t>
            </a:r>
            <a:r>
              <a:rPr lang="en-GB" sz="2000" dirty="0"/>
              <a:t>	Target average pressure </a:t>
            </a:r>
            <a:r>
              <a:rPr lang="en-GB" sz="2000" dirty="0">
                <a:ea typeface="Cambria Math" panose="02040503050406030204" pitchFamily="18" charset="0"/>
              </a:rPr>
              <a:t>≤ </a:t>
            </a:r>
            <a:r>
              <a:rPr lang="en-GB" sz="2000" dirty="0"/>
              <a:t>10</a:t>
            </a:r>
            <a:r>
              <a:rPr lang="en-GB" sz="2000" baseline="30000" dirty="0"/>
              <a:t>-9</a:t>
            </a:r>
            <a:r>
              <a:rPr lang="en-GB" sz="2000" dirty="0"/>
              <a:t> mbar at 300 mA after 100 A.h beam conditioning</a:t>
            </a:r>
          </a:p>
          <a:p>
            <a:pPr marL="2871788" lvl="1" indent="-2871788">
              <a:buNone/>
            </a:pPr>
            <a:endParaRPr lang="en-GB" sz="2000" dirty="0"/>
          </a:p>
          <a:p>
            <a:pPr marL="2871788" indent="-2871788">
              <a:buNone/>
            </a:pPr>
            <a:r>
              <a:rPr lang="en-GB" sz="2000" b="1" u="sng" dirty="0"/>
              <a:t>Current solution (WIP)</a:t>
            </a:r>
          </a:p>
          <a:p>
            <a:pPr marL="2871788" indent="-2871788">
              <a:buNone/>
            </a:pPr>
            <a:r>
              <a:rPr lang="en-GB" sz="2000" b="1" dirty="0"/>
              <a:t>Vessel cross-section:</a:t>
            </a:r>
            <a:r>
              <a:rPr lang="en-GB" sz="2000" dirty="0"/>
              <a:t>	Mainly circular (20 mm inner diameter)</a:t>
            </a:r>
          </a:p>
          <a:p>
            <a:pPr marL="2871788" lvl="1" indent="-2871788">
              <a:buNone/>
            </a:pPr>
            <a:r>
              <a:rPr lang="en-GB" sz="2000" dirty="0"/>
              <a:t>	Antechamber in those dipole vessels with photon beam extraction</a:t>
            </a:r>
          </a:p>
          <a:p>
            <a:pPr marL="2871788" indent="-2871788">
              <a:buNone/>
            </a:pPr>
            <a:r>
              <a:rPr lang="en-GB" sz="2000" b="1" dirty="0"/>
              <a:t>Pumping:</a:t>
            </a:r>
            <a:r>
              <a:rPr lang="en-GB" sz="2000" dirty="0"/>
              <a:t>	Non-evaporable getter (NEG) coated apart from antechamber vessels</a:t>
            </a:r>
          </a:p>
          <a:p>
            <a:pPr marL="2871788" lvl="1" indent="-2871788">
              <a:buNone/>
            </a:pPr>
            <a:r>
              <a:rPr lang="en-GB" sz="2000" dirty="0"/>
              <a:t>	Plus discrete ion pumps and NEG cartridge pumps</a:t>
            </a:r>
          </a:p>
          <a:p>
            <a:pPr marL="2871788" lvl="1" indent="-2871788">
              <a:buNone/>
            </a:pPr>
            <a:r>
              <a:rPr lang="en-GB" sz="2000" dirty="0"/>
              <a:t>	3D vacuum sims to confirm vacuum (Synrad+, </a:t>
            </a:r>
            <a:r>
              <a:rPr lang="en-GB" sz="2000" dirty="0" err="1"/>
              <a:t>Molflow</a:t>
            </a:r>
            <a:r>
              <a:rPr lang="en-GB" sz="2000" dirty="0"/>
              <a:t>+, </a:t>
            </a:r>
            <a:r>
              <a:rPr lang="en-GB" sz="2000" dirty="0" err="1"/>
              <a:t>Comsol</a:t>
            </a:r>
            <a:r>
              <a:rPr lang="en-GB" sz="2000" dirty="0"/>
              <a:t> Multiphysics®)</a:t>
            </a:r>
          </a:p>
          <a:p>
            <a:pPr marL="2871788" indent="-2871788">
              <a:buNone/>
            </a:pPr>
            <a:r>
              <a:rPr lang="en-GB" sz="2000" b="1" dirty="0"/>
              <a:t>Heat load management:</a:t>
            </a:r>
            <a:r>
              <a:rPr lang="en-GB" sz="2000" dirty="0"/>
              <a:t>	Mix of discrete and distributed absorbers</a:t>
            </a:r>
          </a:p>
          <a:p>
            <a:pPr marL="2871788" indent="-2871788">
              <a:buNone/>
            </a:pPr>
            <a:r>
              <a:rPr lang="en-GB" sz="2000" b="1" dirty="0"/>
              <a:t>Materials/manufacturing:</a:t>
            </a:r>
            <a:r>
              <a:rPr lang="en-GB" sz="2000" dirty="0"/>
              <a:t>	Most vessels copper; antechamber vessels aluminium</a:t>
            </a:r>
          </a:p>
          <a:p>
            <a:pPr marL="2871788" lvl="1" indent="-2871788">
              <a:buNone/>
            </a:pPr>
            <a:r>
              <a:rPr lang="en-GB" sz="2000" dirty="0"/>
              <a:t>	</a:t>
            </a:r>
            <a:r>
              <a:rPr lang="en-GB" sz="2000" dirty="0" err="1"/>
              <a:t>CuCrZr</a:t>
            </a:r>
            <a:r>
              <a:rPr lang="en-GB" sz="2000" dirty="0"/>
              <a:t> discrete absorbers possibly with some additive manufacturing</a:t>
            </a:r>
          </a:p>
          <a:p>
            <a:pPr marL="2871788" lvl="1" indent="-2871788">
              <a:buNone/>
            </a:pPr>
            <a:r>
              <a:rPr lang="en-GB" sz="2000" dirty="0"/>
              <a:t>	Fully RF-shielded gate valves, flanges and bellows</a:t>
            </a:r>
          </a:p>
          <a:p>
            <a:pPr marL="2871788" lvl="1" indent="-2871788">
              <a:buNone/>
            </a:pPr>
            <a:r>
              <a:rPr lang="en-GB" sz="2000" dirty="0"/>
              <a:t>	NEG coating by industry</a:t>
            </a:r>
          </a:p>
          <a:p>
            <a:pPr marL="2871788" indent="-2871788">
              <a:buNone/>
            </a:pPr>
            <a:r>
              <a:rPr lang="en-GB" sz="2000" b="1" dirty="0"/>
              <a:t>Assembly process:</a:t>
            </a:r>
            <a:r>
              <a:rPr lang="en-GB" sz="2000" dirty="0"/>
              <a:t>	Ex-situ bakeout only</a:t>
            </a:r>
          </a:p>
          <a:p>
            <a:pPr marL="2871788" lvl="1" indent="-2871788">
              <a:buNone/>
            </a:pPr>
            <a:r>
              <a:rPr lang="en-GB" sz="2000" dirty="0"/>
              <a:t>	Vacuum strings (~7m) built up, baked out and NEG activated on assembly trolleys</a:t>
            </a:r>
          </a:p>
          <a:p>
            <a:pPr marL="2871788" lvl="1" indent="-2871788">
              <a:buNone/>
            </a:pPr>
            <a:r>
              <a:rPr lang="en-GB" sz="2000" dirty="0"/>
              <a:t>	Remain under vacuum during installation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198790-2622-4E97-8301-9D3F7AFB98A0}"/>
              </a:ext>
            </a:extLst>
          </p:cNvPr>
          <p:cNvSpPr txBox="1"/>
          <p:nvPr/>
        </p:nvSpPr>
        <p:spPr>
          <a:xfrm>
            <a:off x="10038737" y="6095998"/>
            <a:ext cx="1828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M. Cox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1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Vacuum Chamber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2FD3F-A4C8-4F92-935F-FAD45B9EDFDE}"/>
              </a:ext>
            </a:extLst>
          </p:cNvPr>
          <p:cNvSpPr txBox="1"/>
          <p:nvPr/>
        </p:nvSpPr>
        <p:spPr>
          <a:xfrm rot="19570170">
            <a:off x="1102269" y="5328285"/>
            <a:ext cx="146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Beam direction 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F5B26-273C-419B-8A5D-F8AE0B0E3F5A}"/>
              </a:ext>
            </a:extLst>
          </p:cNvPr>
          <p:cNvSpPr txBox="1"/>
          <p:nvPr/>
        </p:nvSpPr>
        <p:spPr>
          <a:xfrm rot="19736366">
            <a:off x="7657937" y="1670339"/>
            <a:ext cx="209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Photon beam exit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FA225-3005-4A93-B046-A878104584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9451" y="491956"/>
            <a:ext cx="8424936" cy="5874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3489F1-5659-40FF-BB06-1B8F7A8F271C}"/>
              </a:ext>
            </a:extLst>
          </p:cNvPr>
          <p:cNvSpPr txBox="1"/>
          <p:nvPr/>
        </p:nvSpPr>
        <p:spPr>
          <a:xfrm rot="20106806">
            <a:off x="10671124" y="1079272"/>
            <a:ext cx="112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Electron beam 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69E40-FF27-4317-8232-CD9103121377}"/>
              </a:ext>
            </a:extLst>
          </p:cNvPr>
          <p:cNvSpPr txBox="1"/>
          <p:nvPr/>
        </p:nvSpPr>
        <p:spPr>
          <a:xfrm rot="19723112">
            <a:off x="4007221" y="5434571"/>
            <a:ext cx="117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Dipole 1 vessel (Al)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ACF26-7A3C-4BFC-B84F-B267BA92AB35}"/>
              </a:ext>
            </a:extLst>
          </p:cNvPr>
          <p:cNvSpPr txBox="1"/>
          <p:nvPr/>
        </p:nvSpPr>
        <p:spPr>
          <a:xfrm rot="19959016">
            <a:off x="6905822" y="3254157"/>
            <a:ext cx="1529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Dipole </a:t>
            </a:r>
          </a:p>
          <a:p>
            <a:r>
              <a:rPr lang="en-GB" dirty="0"/>
              <a:t>2 vessel (Cu/NEG)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B9FD6-19CC-483F-8B14-34328CCA92F0}"/>
              </a:ext>
            </a:extLst>
          </p:cNvPr>
          <p:cNvSpPr txBox="1"/>
          <p:nvPr/>
        </p:nvSpPr>
        <p:spPr>
          <a:xfrm rot="20080066">
            <a:off x="9016818" y="2248253"/>
            <a:ext cx="14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Dipole </a:t>
            </a:r>
          </a:p>
          <a:p>
            <a:r>
              <a:rPr lang="en-GB" dirty="0"/>
              <a:t>3 vessel (Cu/NEG)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EAE73-8E6B-4B1C-9B41-0F64DA9A58AA}"/>
              </a:ext>
            </a:extLst>
          </p:cNvPr>
          <p:cNvSpPr txBox="1"/>
          <p:nvPr/>
        </p:nvSpPr>
        <p:spPr>
          <a:xfrm rot="19723112">
            <a:off x="5368464" y="4788066"/>
            <a:ext cx="1529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Crotch 1 vessel and absorber (Cu)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6293CE-E87C-4DA0-B4E0-B6D840E3459D}"/>
              </a:ext>
            </a:extLst>
          </p:cNvPr>
          <p:cNvSpPr txBox="1"/>
          <p:nvPr/>
        </p:nvSpPr>
        <p:spPr>
          <a:xfrm>
            <a:off x="698090" y="3219624"/>
            <a:ext cx="222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Residual gas analyser (RGA) ports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E94B6-212B-4AD8-8178-A3A4142DC3BE}"/>
              </a:ext>
            </a:extLst>
          </p:cNvPr>
          <p:cNvSpPr txBox="1"/>
          <p:nvPr/>
        </p:nvSpPr>
        <p:spPr>
          <a:xfrm rot="20118150">
            <a:off x="10172288" y="2140628"/>
            <a:ext cx="117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RF gate valve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9527A-9CE9-4D26-93B4-202E17330D52}"/>
              </a:ext>
            </a:extLst>
          </p:cNvPr>
          <p:cNvSpPr txBox="1"/>
          <p:nvPr/>
        </p:nvSpPr>
        <p:spPr>
          <a:xfrm>
            <a:off x="166285" y="603777"/>
            <a:ext cx="60984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Four different girder types:</a:t>
            </a:r>
          </a:p>
          <a:p>
            <a:r>
              <a:rPr lang="en-GB" sz="2000" dirty="0"/>
              <a:t>	</a:t>
            </a:r>
          </a:p>
          <a:p>
            <a:r>
              <a:rPr lang="en-GB" sz="2000" dirty="0"/>
              <a:t>	Long to Mid (LM) </a:t>
            </a:r>
          </a:p>
          <a:p>
            <a:r>
              <a:rPr lang="en-GB" sz="2000" dirty="0"/>
              <a:t>	Mid to Standard (MS) </a:t>
            </a:r>
          </a:p>
          <a:p>
            <a:r>
              <a:rPr lang="en-GB" sz="2000" dirty="0"/>
              <a:t>	Standard to Mid (SM) </a:t>
            </a:r>
          </a:p>
          <a:p>
            <a:r>
              <a:rPr lang="en-GB" sz="2000" dirty="0"/>
              <a:t>	Mid to Long (ML)</a:t>
            </a:r>
          </a:p>
          <a:p>
            <a:endParaRPr lang="en-GB" sz="2000" dirty="0"/>
          </a:p>
          <a:p>
            <a:r>
              <a:rPr lang="en-GB" sz="2000" dirty="0"/>
              <a:t>plus some special variants for particular beamlines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3C8B1E-E967-4823-8D8F-71EA178CAE2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926783" y="3542790"/>
            <a:ext cx="542736" cy="403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4398A7-D1A6-4234-B6D3-6644B795493F}"/>
              </a:ext>
            </a:extLst>
          </p:cNvPr>
          <p:cNvCxnSpPr>
            <a:cxnSpLocks/>
          </p:cNvCxnSpPr>
          <p:nvPr/>
        </p:nvCxnSpPr>
        <p:spPr>
          <a:xfrm flipV="1">
            <a:off x="2953059" y="3402456"/>
            <a:ext cx="1961789" cy="25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D3F09D-6706-47B6-872F-D8BFE0B6B230}"/>
              </a:ext>
            </a:extLst>
          </p:cNvPr>
          <p:cNvSpPr txBox="1"/>
          <p:nvPr/>
        </p:nvSpPr>
        <p:spPr>
          <a:xfrm>
            <a:off x="7991598" y="4552062"/>
            <a:ext cx="183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Ion/NEG pumps (not all labelled in this diagram)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9E6B0E-223C-459E-BDAE-B64CE8E52E82}"/>
              </a:ext>
            </a:extLst>
          </p:cNvPr>
          <p:cNvCxnSpPr>
            <a:cxnSpLocks/>
          </p:cNvCxnSpPr>
          <p:nvPr/>
        </p:nvCxnSpPr>
        <p:spPr>
          <a:xfrm flipH="1" flipV="1">
            <a:off x="8792142" y="2846429"/>
            <a:ext cx="181067" cy="1571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5AEA6E-CCFF-4933-9AF4-3C101036630F}"/>
              </a:ext>
            </a:extLst>
          </p:cNvPr>
          <p:cNvCxnSpPr>
            <a:cxnSpLocks/>
          </p:cNvCxnSpPr>
          <p:nvPr/>
        </p:nvCxnSpPr>
        <p:spPr>
          <a:xfrm flipH="1" flipV="1">
            <a:off x="8442222" y="3083346"/>
            <a:ext cx="421524" cy="1374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1E1B78-5277-408D-BDB4-E4BAB0DF200C}"/>
              </a:ext>
            </a:extLst>
          </p:cNvPr>
          <p:cNvSpPr txBox="1"/>
          <p:nvPr/>
        </p:nvSpPr>
        <p:spPr>
          <a:xfrm>
            <a:off x="10038737" y="6095998"/>
            <a:ext cx="1828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M. Cox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92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Magnets (CDR Lattice)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7CCBF27-7432-4DD3-A1FB-31169AE5C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174764"/>
              </p:ext>
            </p:extLst>
          </p:nvPr>
        </p:nvGraphicFramePr>
        <p:xfrm>
          <a:off x="365657" y="668040"/>
          <a:ext cx="1150282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801">
                  <a:extLst>
                    <a:ext uri="{9D8B030D-6E8A-4147-A177-3AD203B41FA5}">
                      <a16:colId xmlns:a16="http://schemas.microsoft.com/office/drawing/2014/main" val="300493931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1081846959"/>
                    </a:ext>
                  </a:extLst>
                </a:gridCol>
                <a:gridCol w="1258529">
                  <a:extLst>
                    <a:ext uri="{9D8B030D-6E8A-4147-A177-3AD203B41FA5}">
                      <a16:colId xmlns:a16="http://schemas.microsoft.com/office/drawing/2014/main" val="3657731273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val="2446539231"/>
                    </a:ext>
                  </a:extLst>
                </a:gridCol>
                <a:gridCol w="1052051">
                  <a:extLst>
                    <a:ext uri="{9D8B030D-6E8A-4147-A177-3AD203B41FA5}">
                      <a16:colId xmlns:a16="http://schemas.microsoft.com/office/drawing/2014/main" val="2559954399"/>
                    </a:ext>
                  </a:extLst>
                </a:gridCol>
                <a:gridCol w="989222">
                  <a:extLst>
                    <a:ext uri="{9D8B030D-6E8A-4147-A177-3AD203B41FA5}">
                      <a16:colId xmlns:a16="http://schemas.microsoft.com/office/drawing/2014/main" val="1366028033"/>
                    </a:ext>
                  </a:extLst>
                </a:gridCol>
                <a:gridCol w="1111758">
                  <a:extLst>
                    <a:ext uri="{9D8B030D-6E8A-4147-A177-3AD203B41FA5}">
                      <a16:colId xmlns:a16="http://schemas.microsoft.com/office/drawing/2014/main" val="464381977"/>
                    </a:ext>
                  </a:extLst>
                </a:gridCol>
                <a:gridCol w="1124001">
                  <a:extLst>
                    <a:ext uri="{9D8B030D-6E8A-4147-A177-3AD203B41FA5}">
                      <a16:colId xmlns:a16="http://schemas.microsoft.com/office/drawing/2014/main" val="2776186089"/>
                    </a:ext>
                  </a:extLst>
                </a:gridCol>
                <a:gridCol w="2232873">
                  <a:extLst>
                    <a:ext uri="{9D8B030D-6E8A-4147-A177-3AD203B41FA5}">
                      <a16:colId xmlns:a16="http://schemas.microsoft.com/office/drawing/2014/main" val="2785299353"/>
                    </a:ext>
                  </a:extLst>
                </a:gridCol>
              </a:tblGrid>
              <a:tr h="254485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Max B</a:t>
                      </a:r>
                      <a:r>
                        <a:rPr lang="en-GB" sz="16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Max G</a:t>
                      </a:r>
                      <a:r>
                        <a:rPr lang="en-GB" sz="16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Max S</a:t>
                      </a:r>
                      <a:r>
                        <a:rPr lang="en-GB" sz="16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Max O</a:t>
                      </a:r>
                      <a:r>
                        <a:rPr lang="en-GB" sz="1600" baseline="-25000" dirty="0"/>
                        <a:t>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# Magnets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# Families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56850"/>
                  </a:ext>
                </a:extLst>
              </a:tr>
              <a:tr h="25448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[T/m]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[T/m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[T/m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0712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DL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0.29 to 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Permanent 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342555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DQ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-32.32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714254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Quadrupole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0.105-0.36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0982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Sextupole</a:t>
                      </a:r>
                      <a:r>
                        <a:rPr lang="en-GB" sz="16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0.1-0.14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05012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Octupole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110300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026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Slow Corrector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245082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Fast Corrector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99277"/>
                  </a:ext>
                </a:extLst>
              </a:tr>
            </a:tbl>
          </a:graphicData>
        </a:graphic>
      </p:graphicFrame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3D7CBFC6-74E2-4526-8F8B-A3A317C70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9" b="95126" l="9350" r="91667">
                        <a14:foregroundMark x1="47154" y1="91667" x2="47154" y2="91667"/>
                        <a14:foregroundMark x1="48171" y1="95597" x2="48171" y2="95597"/>
                        <a14:foregroundMark x1="48374" y1="8019" x2="48374" y2="8019"/>
                        <a14:foregroundMark x1="91667" y1="73742" x2="91667" y2="73742"/>
                        <a14:foregroundMark x1="9350" y1="74371" x2="9350" y2="7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" y="4219025"/>
            <a:ext cx="1859393" cy="2403605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1CECBF0C-441B-457A-9A1F-4AA55D819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53" y="4219025"/>
            <a:ext cx="2712116" cy="2489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A7559F-990B-4AE5-90D5-BB0AC39FDD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13" t="13622" r="55087" b="13449"/>
          <a:stretch/>
        </p:blipFill>
        <p:spPr bwMode="auto">
          <a:xfrm>
            <a:off x="6371428" y="4550282"/>
            <a:ext cx="1656184" cy="155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3C656-114F-4025-BA8F-63E845A0BB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40" t="4643" r="37735" b="863"/>
          <a:stretch/>
        </p:blipFill>
        <p:spPr>
          <a:xfrm>
            <a:off x="4716646" y="4632562"/>
            <a:ext cx="1359242" cy="135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EC793-0956-40F0-91F8-6AC4A0179B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6" t="-452" r="52665" b="452"/>
          <a:stretch/>
        </p:blipFill>
        <p:spPr>
          <a:xfrm>
            <a:off x="8209737" y="4460088"/>
            <a:ext cx="1656184" cy="1687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BF5AC2-BF1A-4F5C-B28D-41867A2DD9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326" r="29525"/>
          <a:stretch/>
        </p:blipFill>
        <p:spPr>
          <a:xfrm>
            <a:off x="10067710" y="4428508"/>
            <a:ext cx="1659783" cy="1692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BBEB4-9E38-436D-B51B-5D285034670A}"/>
              </a:ext>
            </a:extLst>
          </p:cNvPr>
          <p:cNvSpPr txBox="1"/>
          <p:nvPr/>
        </p:nvSpPr>
        <p:spPr>
          <a:xfrm>
            <a:off x="534317" y="3952566"/>
            <a:ext cx="110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DL Dipole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D157A-7383-489E-BDB0-BD4AF28E11D2}"/>
              </a:ext>
            </a:extLst>
          </p:cNvPr>
          <p:cNvSpPr txBox="1"/>
          <p:nvPr/>
        </p:nvSpPr>
        <p:spPr>
          <a:xfrm>
            <a:off x="2674377" y="3957482"/>
            <a:ext cx="12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DQ Dipole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8353B-3451-4E04-8E09-D51AE4DBC220}"/>
              </a:ext>
            </a:extLst>
          </p:cNvPr>
          <p:cNvSpPr txBox="1"/>
          <p:nvPr/>
        </p:nvSpPr>
        <p:spPr>
          <a:xfrm>
            <a:off x="4581832" y="3952565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Quadrupole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D27D0-F8FC-4997-8DA3-F78445017F93}"/>
              </a:ext>
            </a:extLst>
          </p:cNvPr>
          <p:cNvSpPr txBox="1"/>
          <p:nvPr/>
        </p:nvSpPr>
        <p:spPr>
          <a:xfrm>
            <a:off x="6376223" y="3957482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 err="1"/>
              <a:t>Sextupole</a:t>
            </a:r>
            <a:endParaRPr lang="en-GB" u="sng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7F7C76-3977-4BA1-9862-52DEAE44684C}"/>
              </a:ext>
            </a:extLst>
          </p:cNvPr>
          <p:cNvSpPr txBox="1"/>
          <p:nvPr/>
        </p:nvSpPr>
        <p:spPr>
          <a:xfrm>
            <a:off x="8224694" y="3957480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Octupole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DECEE9-9173-4A16-87F7-9C79A45F085B}"/>
              </a:ext>
            </a:extLst>
          </p:cNvPr>
          <p:cNvSpPr txBox="1"/>
          <p:nvPr/>
        </p:nvSpPr>
        <p:spPr>
          <a:xfrm>
            <a:off x="10132158" y="3957481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Slow corrector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C8D26-CFD2-4F08-A79C-992F8FA493E7}"/>
              </a:ext>
            </a:extLst>
          </p:cNvPr>
          <p:cNvSpPr txBox="1"/>
          <p:nvPr/>
        </p:nvSpPr>
        <p:spPr>
          <a:xfrm>
            <a:off x="308175" y="3677264"/>
            <a:ext cx="9409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</a:t>
            </a:r>
            <a:r>
              <a:rPr lang="en-GB" sz="1400" dirty="0" err="1"/>
              <a:t>Sextupoles</a:t>
            </a:r>
            <a:r>
              <a:rPr lang="en-GB" sz="1400" dirty="0"/>
              <a:t> </a:t>
            </a:r>
            <a:r>
              <a:rPr lang="en-GB" sz="1400" dirty="0" err="1"/>
              <a:t>contined</a:t>
            </a:r>
            <a:r>
              <a:rPr lang="en-GB" sz="1400" dirty="0"/>
              <a:t> additional horizonal/vertical corrector and skew quadrupole windings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A6032E-7087-4956-BC15-B2FB30FA5423}"/>
              </a:ext>
            </a:extLst>
          </p:cNvPr>
          <p:cNvSpPr txBox="1"/>
          <p:nvPr/>
        </p:nvSpPr>
        <p:spPr>
          <a:xfrm>
            <a:off x="9648397" y="6095998"/>
            <a:ext cx="2219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A. Shahveh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Upgrade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5056FC8-9CFC-44E0-8185-A19F82463852}"/>
              </a:ext>
            </a:extLst>
          </p:cNvPr>
          <p:cNvSpPr txBox="1"/>
          <p:nvPr/>
        </p:nvSpPr>
        <p:spPr>
          <a:xfrm>
            <a:off x="184474" y="753473"/>
            <a:ext cx="11696967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Design goals for Diamond-II storage ring: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quality of photon beams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delivered to users: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 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 brightness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 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coherence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Reduced 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size, line-width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Optimise 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 range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Achieved via reduction in natural emittance, increase in beam energy, new IDs, (phase space matching - WIP)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D0FC1-5E50-4979-8117-E94E9329F627}"/>
              </a:ext>
            </a:extLst>
          </p:cNvPr>
          <p:cNvSpPr txBox="1"/>
          <p:nvPr/>
        </p:nvSpPr>
        <p:spPr>
          <a:xfrm>
            <a:off x="239351" y="4129183"/>
            <a:ext cx="116969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 indent="-442913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2) 	Increase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straight sections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42913" lvl="1" indent="-442913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1" indent="-363538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Space for </a:t>
            </a: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beamlines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(up to nine)</a:t>
            </a:r>
          </a:p>
          <a:p>
            <a:pPr marL="806450" lvl="1" indent="-36353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of source for existing dipole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beamlines (ID / wiggler / bespoke 3-pole wiggler)</a:t>
            </a:r>
          </a:p>
          <a:p>
            <a:pPr marL="806450" lvl="1" indent="-363538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Space for ancillary components (RF cavities, diagnostics equipment, …)</a:t>
            </a:r>
          </a:p>
        </p:txBody>
      </p:sp>
    </p:spTree>
    <p:extLst>
      <p:ext uri="{BB962C8B-B14F-4D97-AF65-F5344CB8AC3E}">
        <p14:creationId xmlns:p14="http://schemas.microsoft.com/office/powerpoint/2010/main" val="172993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33125" y="6525068"/>
            <a:ext cx="9409045" cy="382352"/>
          </a:xfrm>
        </p:spPr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55938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Girder design work is on-going.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Present solution: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Magnets to be supported on single girder per half-cell (~8 m long)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Manual adjustment system (screw-thread adjustment in each plane))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Aim to achieve overall transmissibility of ~1 in 1-100 Hz band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Electron beam is most sensitive to vertical girder motion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Use viscoelastic tape in baseplates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stiff at high frequency to reduce transmissibility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Soft at low frequencies to allow expansion and contraction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Choice of material from trial girders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steel fabrication (same as existing girders, good stiffness)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cast grey iron (better damping properties, easy to produce, cost-effective)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carbon composite (lightweight, high natural frequency, expensive)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Test girders will inform final choice of material and support system (in progress).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Girders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26FFA-087E-47FF-84F7-55BBB215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76" y="706781"/>
            <a:ext cx="4449600" cy="243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4AF27-C001-4B35-BBF8-31E92F00985D}"/>
              </a:ext>
            </a:extLst>
          </p:cNvPr>
          <p:cNvPicPr/>
          <p:nvPr/>
        </p:nvPicPr>
        <p:blipFill rotWithShape="1">
          <a:blip r:embed="rId4"/>
          <a:srcRect b="840"/>
          <a:stretch/>
        </p:blipFill>
        <p:spPr bwMode="auto">
          <a:xfrm>
            <a:off x="9336282" y="3278571"/>
            <a:ext cx="2199190" cy="2129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DCCA9C-7D2A-4124-9247-EF787AA87011}"/>
              </a:ext>
            </a:extLst>
          </p:cNvPr>
          <p:cNvSpPr txBox="1"/>
          <p:nvPr/>
        </p:nvSpPr>
        <p:spPr>
          <a:xfrm>
            <a:off x="9212827" y="6095998"/>
            <a:ext cx="26547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J. </a:t>
            </a:r>
            <a:r>
              <a:rPr lang="en-GB" sz="1600" i="1" dirty="0" err="1">
                <a:solidFill>
                  <a:schemeClr val="bg1">
                    <a:lumMod val="50000"/>
                  </a:schemeClr>
                </a:solidFill>
              </a:rPr>
              <a:t>Dymoke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 Bradshaw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2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Use </a:t>
            </a:r>
            <a:r>
              <a:rPr lang="en-GB" sz="2000" b="1" dirty="0"/>
              <a:t>HOM-damped normal-conducting cavities (500 MHz):</a:t>
            </a:r>
          </a:p>
          <a:p>
            <a:pPr lvl="1"/>
            <a:r>
              <a:rPr lang="en-GB" sz="2000" dirty="0"/>
              <a:t>More robust and more easily repaired than superconducting cavities</a:t>
            </a:r>
          </a:p>
          <a:p>
            <a:pPr lvl="1"/>
            <a:r>
              <a:rPr lang="en-GB" sz="2000" dirty="0"/>
              <a:t>Releases current long RF straight for a new flagship beamline ID</a:t>
            </a:r>
          </a:p>
          <a:p>
            <a:pPr lvl="1"/>
            <a:r>
              <a:rPr lang="en-GB" sz="2000" dirty="0"/>
              <a:t>Broader frequency tuning range allows Diamond-I NC cavities to be used in Diamond-II</a:t>
            </a:r>
          </a:p>
          <a:p>
            <a:pPr lvl="1"/>
            <a:r>
              <a:rPr lang="en-GB" sz="2000" dirty="0"/>
              <a:t>Latest iteration of cavities used in BESSY, ALBA and ESRF (scaled for frequency)</a:t>
            </a:r>
          </a:p>
          <a:p>
            <a:pPr lvl="1"/>
            <a:r>
              <a:rPr lang="en-GB" sz="2000" dirty="0"/>
              <a:t>Smaller footprint than superconducting cavities in cryostats</a:t>
            </a:r>
          </a:p>
          <a:p>
            <a:pPr lvl="1"/>
            <a:r>
              <a:rPr lang="en-GB" sz="2000" dirty="0"/>
              <a:t>Effective HOM-damping has been demonstrated in Diamond-I</a:t>
            </a:r>
          </a:p>
          <a:p>
            <a:endParaRPr lang="en-GB" sz="2000" dirty="0"/>
          </a:p>
          <a:p>
            <a:r>
              <a:rPr lang="en-GB" sz="2000" b="1" dirty="0"/>
              <a:t>Eight RF cavities arranged in pairs</a:t>
            </a:r>
            <a:r>
              <a:rPr lang="en-GB" sz="2000" dirty="0"/>
              <a:t> in mid-section straights:</a:t>
            </a:r>
          </a:p>
          <a:p>
            <a:pPr lvl="1"/>
            <a:r>
              <a:rPr lang="en-GB" sz="2000" dirty="0"/>
              <a:t>Multiple low-voltage cavities gives lower wall losses</a:t>
            </a:r>
          </a:p>
          <a:p>
            <a:pPr lvl="1"/>
            <a:r>
              <a:rPr lang="en-GB" sz="2000" dirty="0"/>
              <a:t>Use of multiple cavities introduces redundancy of operation</a:t>
            </a:r>
          </a:p>
          <a:p>
            <a:pPr>
              <a:spcAft>
                <a:spcPts val="300"/>
              </a:spcAft>
            </a:pPr>
            <a:endParaRPr lang="en-GB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RF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A069131-0C62-4B9F-9179-75E271AB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9" y="4385191"/>
            <a:ext cx="6329605" cy="20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150DD44-615F-485D-9613-2AAE2187E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75" y="2360061"/>
            <a:ext cx="3240360" cy="4016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3DF0F-B8B0-43D2-BEF2-F97610A95AC7}"/>
              </a:ext>
            </a:extLst>
          </p:cNvPr>
          <p:cNvSpPr txBox="1"/>
          <p:nvPr/>
        </p:nvSpPr>
        <p:spPr>
          <a:xfrm>
            <a:off x="9960077" y="6095998"/>
            <a:ext cx="1907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C. Christou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RF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120733-65F8-4F81-9588-85576A2CCFE8}"/>
              </a:ext>
            </a:extLst>
          </p:cNvPr>
          <p:cNvSpPr/>
          <p:nvPr/>
        </p:nvSpPr>
        <p:spPr>
          <a:xfrm>
            <a:off x="167149" y="725945"/>
            <a:ext cx="571254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 dirty="0"/>
              <a:t>Amplifiers</a:t>
            </a:r>
          </a:p>
          <a:p>
            <a:endParaRPr lang="en-GB" sz="1400" dirty="0"/>
          </a:p>
          <a:p>
            <a:r>
              <a:rPr lang="en-GB" sz="2000" dirty="0"/>
              <a:t>Each cavity powered by single </a:t>
            </a:r>
            <a:r>
              <a:rPr lang="en-GB" sz="2000" b="1" dirty="0"/>
              <a:t>solid state amplifier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100 kW amplifier many 800 W power transistors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Redundancy ensures continuity of operation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Several commercial suppliers exist</a:t>
            </a:r>
          </a:p>
          <a:p>
            <a:pPr lvl="1"/>
            <a:endParaRPr lang="en-GB" sz="1400" dirty="0"/>
          </a:p>
          <a:p>
            <a:r>
              <a:rPr lang="en-GB" sz="2000" dirty="0"/>
              <a:t>Amplifier/cavity operation regulated by </a:t>
            </a:r>
            <a:r>
              <a:rPr lang="en-GB" sz="2000" b="1" dirty="0"/>
              <a:t>digital LLRF</a:t>
            </a:r>
          </a:p>
          <a:p>
            <a:pPr marL="452438" lvl="1" indent="-452438">
              <a:buFont typeface="Arial" panose="020B0604020202020204" pitchFamily="34" charset="0"/>
              <a:buChar char="•"/>
            </a:pPr>
            <a:r>
              <a:rPr lang="en-GB" sz="2000" dirty="0"/>
              <a:t>IQ or polar PI loops for cavity </a:t>
            </a:r>
            <a:r>
              <a:rPr lang="en-GB" sz="2000" dirty="0" err="1"/>
              <a:t>ampl</a:t>
            </a:r>
            <a:r>
              <a:rPr lang="en-GB" sz="2000" dirty="0"/>
              <a:t>./phase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Based on the </a:t>
            </a:r>
            <a:r>
              <a:rPr lang="en-GB" sz="2000" dirty="0" err="1"/>
              <a:t>MicroTCA</a:t>
            </a:r>
            <a:r>
              <a:rPr lang="en-GB" sz="2000" dirty="0"/>
              <a:t> standard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Digital (functionality can be added as required)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Based on system developed at ALBA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D482A45-969D-4C90-87E7-1D7139BB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2" y="4365344"/>
            <a:ext cx="275815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17477E3-7EC5-429A-80E1-1ADEA1EB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1" y="4407103"/>
            <a:ext cx="2562843" cy="20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FDEA49-EEC7-4494-8915-ED2475B344C1}"/>
              </a:ext>
            </a:extLst>
          </p:cNvPr>
          <p:cNvSpPr/>
          <p:nvPr/>
        </p:nvSpPr>
        <p:spPr>
          <a:xfrm>
            <a:off x="6331986" y="725945"/>
            <a:ext cx="571254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 dirty="0"/>
              <a:t>Higher harmonic cavity </a:t>
            </a:r>
          </a:p>
          <a:p>
            <a:endParaRPr lang="en-GB" sz="14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Minimise storage ring heating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Alleviate collective instabilities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Maximise beam lifetime</a:t>
            </a:r>
          </a:p>
          <a:p>
            <a:endParaRPr lang="en-GB" sz="1200" dirty="0"/>
          </a:p>
          <a:p>
            <a:r>
              <a:rPr lang="en-GB" sz="2000" b="1" dirty="0"/>
              <a:t>Passive superconducting HHC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Needs no new amplifier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Operates across all beam currents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Can fit in mid-section straight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Available from industry (CEA design: SLS, </a:t>
            </a:r>
            <a:r>
              <a:rPr lang="en-GB" sz="2000" dirty="0" err="1"/>
              <a:t>Elettra</a:t>
            </a:r>
            <a:r>
              <a:rPr lang="en-GB" sz="2000" dirty="0"/>
              <a:t>)</a:t>
            </a:r>
          </a:p>
          <a:p>
            <a:pPr marL="452438" indent="-452438">
              <a:buFont typeface="Arial" panose="020B0604020202020204" pitchFamily="34" charset="0"/>
              <a:buChar char="•"/>
            </a:pPr>
            <a:r>
              <a:rPr lang="en-GB" sz="2000" dirty="0"/>
              <a:t>Can use the existing Diamond-I cryogenic plant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4E84A6-CFEE-4F54-9F0F-3D70379F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351" y="4283049"/>
            <a:ext cx="2609218" cy="22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F59CC8D-D462-4E17-9ED4-BC2FB0B3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24" y="4294505"/>
            <a:ext cx="2027717" cy="226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299F86-C574-4A78-9F7B-BC5A7781A1D7}"/>
              </a:ext>
            </a:extLst>
          </p:cNvPr>
          <p:cNvSpPr txBox="1"/>
          <p:nvPr/>
        </p:nvSpPr>
        <p:spPr>
          <a:xfrm>
            <a:off x="9960077" y="6095998"/>
            <a:ext cx="1907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C. Christou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01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Insertion Devices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16CA5-01F9-4DC8-9F1A-E9D512F40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5" y="791019"/>
            <a:ext cx="3290316" cy="204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A9F3FFB-E09A-4EDC-A9F6-3CA7B9D7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1" y="3195105"/>
            <a:ext cx="3248244" cy="271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D64575-31D8-4B8D-88D7-CF1EEE83D490}"/>
              </a:ext>
            </a:extLst>
          </p:cNvPr>
          <p:cNvSpPr txBox="1"/>
          <p:nvPr/>
        </p:nvSpPr>
        <p:spPr>
          <a:xfrm>
            <a:off x="4539663" y="720080"/>
            <a:ext cx="7475360" cy="4478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ID Upgrade Program: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9 IDs to be replaced as part of rolling upgrade program (mainly CPMUs, but also 1 APPLEII-KNOT, 1 HPMU and 1 SCU)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9 new IDs and 3×3PW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required for Diamond-II operations (Day 1, relocation of BM sources / shorter straight lengths)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 new IDs needed for Diamond-II to meet science objectives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9 IDs remain unchanged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ID Build Strategy: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Total of 11 (or more!) IDs to be built between 2022 and 2025</a:t>
            </a:r>
            <a:endParaRPr lang="en-GB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Mix of in-house and industry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CPMUs built in-house (in progress)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HPMUs and SCU out-sourced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74D2B-8247-4174-97C5-83838096B47A}"/>
              </a:ext>
            </a:extLst>
          </p:cNvPr>
          <p:cNvSpPr txBox="1"/>
          <p:nvPr/>
        </p:nvSpPr>
        <p:spPr>
          <a:xfrm>
            <a:off x="10038737" y="6095998"/>
            <a:ext cx="1828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S. Milward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93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Injector Upgrade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B1D571-0AC7-40D2-B41B-BD9DFEC46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91214"/>
              </p:ext>
            </p:extLst>
          </p:nvPr>
        </p:nvGraphicFramePr>
        <p:xfrm>
          <a:off x="6931742" y="701983"/>
          <a:ext cx="49497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900">
                  <a:extLst>
                    <a:ext uri="{9D8B030D-6E8A-4147-A177-3AD203B41FA5}">
                      <a16:colId xmlns:a16="http://schemas.microsoft.com/office/drawing/2014/main" val="1524771901"/>
                    </a:ext>
                  </a:extLst>
                </a:gridCol>
                <a:gridCol w="1649900">
                  <a:extLst>
                    <a:ext uri="{9D8B030D-6E8A-4147-A177-3AD203B41FA5}">
                      <a16:colId xmlns:a16="http://schemas.microsoft.com/office/drawing/2014/main" val="1147201552"/>
                    </a:ext>
                  </a:extLst>
                </a:gridCol>
                <a:gridCol w="1649900">
                  <a:extLst>
                    <a:ext uri="{9D8B030D-6E8A-4147-A177-3AD203B41FA5}">
                      <a16:colId xmlns:a16="http://schemas.microsoft.com/office/drawing/2014/main" val="3092329979"/>
                    </a:ext>
                  </a:extLst>
                </a:gridCol>
              </a:tblGrid>
              <a:tr h="310085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Existing</a:t>
                      </a:r>
                      <a:r>
                        <a:rPr lang="en-GB" sz="1600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booster</a:t>
                      </a:r>
                      <a:endParaRPr lang="en-GB" sz="160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264374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0.1 - 3.5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0.1 -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154624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Emittance</a:t>
                      </a:r>
                      <a:endParaRPr lang="en-GB" sz="16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&lt;30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nm.rad</a:t>
                      </a:r>
                      <a:r>
                        <a:rPr lang="en-GB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nm.rad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301810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&lt;40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964615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SB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r>
                        <a:rPr lang="en-GB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~0.2-0.4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11438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MB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~15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~1-2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7598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6CFC81D-E4A7-4924-B879-9EF4830DDAAF}"/>
              </a:ext>
            </a:extLst>
          </p:cNvPr>
          <p:cNvSpPr/>
          <p:nvPr/>
        </p:nvSpPr>
        <p:spPr>
          <a:xfrm>
            <a:off x="7049738" y="2770694"/>
            <a:ext cx="44048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defined by storage ring dynamic aperture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*defined by storage ring momentum aperture</a:t>
            </a:r>
          </a:p>
          <a:p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for 3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hybrid bunch in storage ring swap-out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6119B-E2D7-4491-A6AB-BC0ED10503E6}"/>
              </a:ext>
            </a:extLst>
          </p:cNvPr>
          <p:cNvSpPr txBox="1"/>
          <p:nvPr/>
        </p:nvSpPr>
        <p:spPr>
          <a:xfrm>
            <a:off x="223293" y="720080"/>
            <a:ext cx="6383985" cy="5555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Efficient injection into D-II storage ring requires an upgrade to the existing booster: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Increased extraction energy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Lower emittance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Shorter bunch length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Increased charge per shot (SB and MB)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Other considerations:</a:t>
            </a:r>
          </a:p>
          <a:p>
            <a:pPr>
              <a:spcAft>
                <a:spcPts val="300"/>
              </a:spcAft>
            </a:pPr>
            <a:endParaRPr lang="en-GB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must fit in existing tunnel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high injection efficiency 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low impedance for high-current bunches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long lifetime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w.r.t.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booster cycle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dynamic aperture larger than physical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long-term reliability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6A187D-0BDC-42EE-A861-FDCA3003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20" y="3692220"/>
            <a:ext cx="4258941" cy="26102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184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24699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Replacement booster synchrotron:</a:t>
            </a:r>
          </a:p>
          <a:p>
            <a:pPr>
              <a:spcAft>
                <a:spcPts val="300"/>
              </a:spcAft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Unit cells built from F/D combined-function magnets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correction in dipole pole-face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Two long, dispersion-free straight sections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Distributed trim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for eddy-currents</a:t>
            </a:r>
          </a:p>
          <a:p>
            <a:pPr>
              <a:spcAft>
                <a:spcPts val="300"/>
              </a:spcAft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Raising inj. energy from 100 MeV to 150 MeV under consideration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Injector Upgrade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44670-4508-49F0-A19C-AF97A3343F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41" y="745132"/>
            <a:ext cx="4806919" cy="255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B7431-C0B5-4DB5-9B2E-1587FACA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5"/>
          <a:stretch/>
        </p:blipFill>
        <p:spPr>
          <a:xfrm>
            <a:off x="7694767" y="3387771"/>
            <a:ext cx="3853097" cy="2923326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32E1E0C7-3636-4DF4-8E53-3A37481F7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65187"/>
              </p:ext>
            </p:extLst>
          </p:nvPr>
        </p:nvGraphicFramePr>
        <p:xfrm>
          <a:off x="292886" y="3171211"/>
          <a:ext cx="6999149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321">
                  <a:extLst>
                    <a:ext uri="{9D8B030D-6E8A-4147-A177-3AD203B41FA5}">
                      <a16:colId xmlns:a16="http://schemas.microsoft.com/office/drawing/2014/main" val="71169358"/>
                    </a:ext>
                  </a:extLst>
                </a:gridCol>
                <a:gridCol w="837626">
                  <a:extLst>
                    <a:ext uri="{9D8B030D-6E8A-4147-A177-3AD203B41FA5}">
                      <a16:colId xmlns:a16="http://schemas.microsoft.com/office/drawing/2014/main" val="455300925"/>
                    </a:ext>
                  </a:extLst>
                </a:gridCol>
                <a:gridCol w="2053956">
                  <a:extLst>
                    <a:ext uri="{9D8B030D-6E8A-4147-A177-3AD203B41FA5}">
                      <a16:colId xmlns:a16="http://schemas.microsoft.com/office/drawing/2014/main" val="1853661320"/>
                    </a:ext>
                  </a:extLst>
                </a:gridCol>
                <a:gridCol w="2213246">
                  <a:extLst>
                    <a:ext uri="{9D8B030D-6E8A-4147-A177-3AD203B41FA5}">
                      <a16:colId xmlns:a16="http://schemas.microsoft.com/office/drawing/2014/main" val="510474287"/>
                    </a:ext>
                  </a:extLst>
                </a:gridCol>
              </a:tblGrid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Existing 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Booster-II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282645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0.1-3.0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661890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163.264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111585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Tunes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[7.18, 4.27]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[12.20, 5.36]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800806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Natural Chromaticity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[-9.7, -6.3]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[-13.5, -11.9]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041094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Mom. Comp.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2.5×10</a:t>
                      </a:r>
                      <a:r>
                        <a:rPr lang="en-GB" sz="1600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5.8×10</a:t>
                      </a:r>
                      <a:r>
                        <a:rPr lang="en-GB" sz="1600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975718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nm.rad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654025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561180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Bunch Length@2MV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ps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640506"/>
                  </a:ext>
                </a:extLst>
              </a:tr>
              <a:tr h="145482">
                <a:tc>
                  <a:txBody>
                    <a:bodyPr/>
                    <a:lstStyle/>
                    <a:p>
                      <a:r>
                        <a:rPr lang="en-GB" sz="1600" dirty="0"/>
                        <a:t>Energy Loss Per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52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1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Timeline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2265B7-B27F-4A57-ABBE-B0560CF59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055191"/>
              </p:ext>
            </p:extLst>
          </p:nvPr>
        </p:nvGraphicFramePr>
        <p:xfrm>
          <a:off x="1471375" y="874191"/>
          <a:ext cx="9249249" cy="5015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4548">
                  <a:extLst>
                    <a:ext uri="{9D8B030D-6E8A-4147-A177-3AD203B41FA5}">
                      <a16:colId xmlns:a16="http://schemas.microsoft.com/office/drawing/2014/main" val="3749080102"/>
                    </a:ext>
                  </a:extLst>
                </a:gridCol>
                <a:gridCol w="2074701">
                  <a:extLst>
                    <a:ext uri="{9D8B030D-6E8A-4147-A177-3AD203B41FA5}">
                      <a16:colId xmlns:a16="http://schemas.microsoft.com/office/drawing/2014/main" val="3239493342"/>
                    </a:ext>
                  </a:extLst>
                </a:gridCol>
              </a:tblGrid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FF00"/>
                          </a:solidFill>
                          <a:effectLst/>
                        </a:rPr>
                        <a:t>Event</a:t>
                      </a:r>
                      <a:endParaRPr lang="en-GB" sz="2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FF00"/>
                          </a:solidFill>
                          <a:effectLst/>
                        </a:rPr>
                        <a:t>Date</a:t>
                      </a:r>
                      <a:endParaRPr lang="en-GB" sz="24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455145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CDR Published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May 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021888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GB" sz="20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Feb. 2020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1849933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UKRI International Accelerator Committee project review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Nov. 2020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88455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20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Jan.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609717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UKRI decision from Board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Jan.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569468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Decision from </a:t>
                      </a:r>
                      <a:r>
                        <a:rPr lang="en-GB" sz="2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Wellcome</a:t>
                      </a: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Trust on grant application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Feb.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1671372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268288" indent="-4127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Submit Outline Business Case to BEIS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Mar.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670439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Draft TDR reviewed by MAC and SAC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Dec. 2021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9114361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Final TDR published</a:t>
                      </a:r>
                      <a:endParaRPr lang="en-GB" sz="2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357749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CD-2 (UKRI)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Jan. 2022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00159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Submit Final Business Case to BEIS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Feb. 2022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35257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Start of funding and procurement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Apr. 2022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829507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Start of shutdown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Dec. 2025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006830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Resume full User Mode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dirty="0">
                          <a:effectLst/>
                        </a:rPr>
                        <a:t>Jun. 2027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7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81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9433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0C7B9-4713-45CE-A6FE-1318F2250F6C}"/>
              </a:ext>
            </a:extLst>
          </p:cNvPr>
          <p:cNvSpPr txBox="1"/>
          <p:nvPr/>
        </p:nvSpPr>
        <p:spPr>
          <a:xfrm>
            <a:off x="233125" y="720080"/>
            <a:ext cx="11576308" cy="5470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Optimisation of the Diamond-II lattice is on-going, with the aim to freeze the hardware in next 2-3 months to allow finalisation of engineering, vacuum and magnet designs.</a:t>
            </a:r>
          </a:p>
          <a:p>
            <a:pPr>
              <a:spcAft>
                <a:spcPts val="300"/>
              </a:spcAft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Staged upgrade looks attractive and feasible:</a:t>
            </a:r>
          </a:p>
          <a:p>
            <a:pPr>
              <a:spcAft>
                <a:spcPts val="300"/>
              </a:spcAft>
            </a:pP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standard off-axis injection to allow injector and storage ring to be commissioned and characterised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injection with nonlinear kicker and single-bunch kickers for transparent injection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shift to high-brightness / on-axis injection lattice once performance established</a:t>
            </a:r>
          </a:p>
          <a:p>
            <a:pPr>
              <a:spcAft>
                <a:spcPts val="300"/>
              </a:spcAft>
            </a:pP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Still some design choices to be made:</a:t>
            </a:r>
          </a:p>
          <a:p>
            <a:pPr>
              <a:spcAft>
                <a:spcPts val="300"/>
              </a:spcAft>
            </a:pPr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storage ring magnet parameters (DL dipoles with gradient, inclusion of reverse bends)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injection scheme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active vs. passive harmonic cavity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booster injection energy</a:t>
            </a:r>
          </a:p>
          <a:p>
            <a:pPr>
              <a:spcAft>
                <a:spcPts val="300"/>
              </a:spcAft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Plus detailed vacuum chamber design, girder design, NLK/SB kicker parameters, transfer lines, sources for ex-bending magnet beamlines etc, etc, …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1770624-0F69-46B4-AB15-CE37C6E73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</p:spTree>
    <p:extLst>
      <p:ext uri="{BB962C8B-B14F-4D97-AF65-F5344CB8AC3E}">
        <p14:creationId xmlns:p14="http://schemas.microsoft.com/office/powerpoint/2010/main" val="2500088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70" y="2257002"/>
            <a:ext cx="11004459" cy="710334"/>
          </a:xfrm>
        </p:spPr>
        <p:txBody>
          <a:bodyPr/>
          <a:lstStyle/>
          <a:p>
            <a:r>
              <a:rPr lang="en-GB" dirty="0">
                <a:latin typeface="Calibri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38968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 for CDR Lattice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9433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1770624-0F69-46B4-AB15-CE37C6E73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D29884D9-5CD8-4B59-A667-255FE1862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9" b="95126" l="9350" r="91667">
                        <a14:foregroundMark x1="47154" y1="91667" x2="47154" y2="91667"/>
                        <a14:foregroundMark x1="48171" y1="95597" x2="48171" y2="95597"/>
                        <a14:foregroundMark x1="48374" y1="8019" x2="48374" y2="8019"/>
                        <a14:foregroundMark x1="91667" y1="73742" x2="91667" y2="73742"/>
                        <a14:foregroundMark x1="9350" y1="74371" x2="9350" y2="7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85" y="3529816"/>
            <a:ext cx="2304256" cy="297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62B34-DE83-4C66-A74E-B90F35C5E3BC}"/>
              </a:ext>
            </a:extLst>
          </p:cNvPr>
          <p:cNvSpPr txBox="1"/>
          <p:nvPr/>
        </p:nvSpPr>
        <p:spPr>
          <a:xfrm>
            <a:off x="300903" y="797980"/>
            <a:ext cx="58459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DL Magnet (Permanent magnet)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Magnet gap: 25.2 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Magnetic Field from 0.29 to 0.76 T</a:t>
            </a:r>
          </a:p>
          <a:p>
            <a:r>
              <a:rPr lang="en-GB" sz="2000" b="1" dirty="0"/>
              <a:t>Yoke and Assembly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Same pole tip for all modules,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Gap between poles: 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Gap between yokes: 25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Yoke size:  200(175)(W)x314(224)(H)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Yoke weight: 270 kg</a:t>
            </a:r>
          </a:p>
          <a:p>
            <a:r>
              <a:rPr lang="en-GB" sz="2000" b="1" dirty="0"/>
              <a:t>PM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Br: 1.12 T (Max)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Material: Sm</a:t>
            </a:r>
            <a:r>
              <a:rPr lang="en-GB" sz="2000" baseline="-25000" dirty="0"/>
              <a:t>2</a:t>
            </a:r>
            <a:r>
              <a:rPr lang="en-GB" sz="2000" dirty="0"/>
              <a:t>Co</a:t>
            </a:r>
            <a:r>
              <a:rPr lang="en-GB" sz="2000" baseline="-25000" dirty="0"/>
              <a:t>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108 block (~ 35 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BEA1C-5F72-493C-BDDE-C4401333A64D}"/>
              </a:ext>
            </a:extLst>
          </p:cNvPr>
          <p:cNvSpPr txBox="1"/>
          <p:nvPr/>
        </p:nvSpPr>
        <p:spPr>
          <a:xfrm>
            <a:off x="5607729" y="797980"/>
            <a:ext cx="6200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DQ Magnet (Electromagnet)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B=0.695 T, G=-32.32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Field Quality @ 7 mm :</a:t>
            </a:r>
            <a:r>
              <a:rPr lang="en-GB" sz="2000" dirty="0">
                <a:cs typeface="Calibri" panose="020F0502020204030204" pitchFamily="34" charset="0"/>
              </a:rPr>
              <a:t>        </a:t>
            </a:r>
            <a:r>
              <a:rPr lang="el-GR" sz="2000" dirty="0">
                <a:cs typeface="Calibri" panose="020F0502020204030204" pitchFamily="34" charset="0"/>
              </a:rPr>
              <a:t>Δ</a:t>
            </a:r>
            <a:r>
              <a:rPr lang="en-GB" sz="2000" dirty="0">
                <a:cs typeface="Calibri" panose="020F0502020204030204" pitchFamily="34" charset="0"/>
              </a:rPr>
              <a:t>B/B</a:t>
            </a:r>
            <a:r>
              <a:rPr lang="el-GR" sz="2000" dirty="0">
                <a:cs typeface="Calibri" panose="020F0502020204030204" pitchFamily="34" charset="0"/>
              </a:rPr>
              <a:t>≤</a:t>
            </a:r>
            <a:r>
              <a:rPr lang="en-GB" sz="2000" dirty="0">
                <a:cs typeface="Calibri" panose="020F0502020204030204" pitchFamily="34" charset="0"/>
              </a:rPr>
              <a:t>5.0E-04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Independent Quadrupole field 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Straight yoke and bent pole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Max deformation </a:t>
            </a:r>
            <a:r>
              <a:rPr lang="el-GR" sz="2000" dirty="0">
                <a:cs typeface="Calibri" panose="020F0502020204030204" pitchFamily="34" charset="0"/>
              </a:rPr>
              <a:t>≤</a:t>
            </a:r>
            <a:r>
              <a:rPr lang="en-GB" sz="2000" dirty="0">
                <a:cs typeface="Calibri" panose="020F0502020204030204" pitchFamily="34" charset="0"/>
              </a:rPr>
              <a:t> 5 um (using aluminium spacers)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Fringe field analysis shows </a:t>
            </a:r>
            <a:r>
              <a:rPr lang="el-GR" sz="2000" dirty="0">
                <a:ea typeface="Gulim" panose="020B0600000101010101" pitchFamily="34" charset="-127"/>
              </a:rPr>
              <a:t>ψ</a:t>
            </a:r>
            <a:r>
              <a:rPr lang="en-GB" sz="2000" dirty="0">
                <a:ea typeface="Gulim" panose="020B0600000101010101" pitchFamily="34" charset="-127"/>
              </a:rPr>
              <a:t>~</a:t>
            </a:r>
            <a:r>
              <a:rPr lang="en-GB" sz="2000" dirty="0"/>
              <a:t>20˚ (eff. pole-face angle)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No end chamfers</a:t>
            </a:r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FBF78BE8-58B6-4C34-958E-35F013F2E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35" y="3328831"/>
            <a:ext cx="3404940" cy="3125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3BC254-8FF1-498A-B679-7AE94D99737C}"/>
              </a:ext>
            </a:extLst>
          </p:cNvPr>
          <p:cNvSpPr txBox="1"/>
          <p:nvPr/>
        </p:nvSpPr>
        <p:spPr>
          <a:xfrm>
            <a:off x="9271819" y="6095998"/>
            <a:ext cx="2595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A. Shahveh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3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Upgrade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3C2B30-9CF2-47BC-972D-86EA135C8CE7}"/>
              </a:ext>
            </a:extLst>
          </p:cNvPr>
          <p:cNvCxnSpPr/>
          <p:nvPr/>
        </p:nvCxnSpPr>
        <p:spPr bwMode="auto">
          <a:xfrm>
            <a:off x="1626058" y="2057310"/>
            <a:ext cx="88023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7AD462-2D43-400A-8A48-4F4AC4474622}"/>
              </a:ext>
            </a:extLst>
          </p:cNvPr>
          <p:cNvSpPr/>
          <p:nvPr/>
        </p:nvSpPr>
        <p:spPr bwMode="auto">
          <a:xfrm>
            <a:off x="1626058" y="1930927"/>
            <a:ext cx="864029" cy="248303"/>
          </a:xfrm>
          <a:prstGeom prst="rect">
            <a:avLst/>
          </a:prstGeom>
          <a:solidFill>
            <a:srgbClr val="B7FF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AEB63-E90F-4135-9E37-9F359F385E3C}"/>
              </a:ext>
            </a:extLst>
          </p:cNvPr>
          <p:cNvSpPr/>
          <p:nvPr/>
        </p:nvSpPr>
        <p:spPr bwMode="auto">
          <a:xfrm>
            <a:off x="9571760" y="1927541"/>
            <a:ext cx="854043" cy="251689"/>
          </a:xfrm>
          <a:prstGeom prst="rect">
            <a:avLst/>
          </a:prstGeom>
          <a:solidFill>
            <a:srgbClr val="B7FF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9B404C-0718-4FBB-8CD8-E2A00A7B583E}"/>
              </a:ext>
            </a:extLst>
          </p:cNvPr>
          <p:cNvSpPr/>
          <p:nvPr/>
        </p:nvSpPr>
        <p:spPr bwMode="auto">
          <a:xfrm>
            <a:off x="3814132" y="1930927"/>
            <a:ext cx="592206" cy="248303"/>
          </a:xfrm>
          <a:prstGeom prst="rect">
            <a:avLst/>
          </a:prstGeom>
          <a:solidFill>
            <a:srgbClr val="C5C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>
              <a:ln>
                <a:noFill/>
              </a:ln>
              <a:solidFill>
                <a:srgbClr val="0001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D0A648-CE6A-48B1-A200-4FB040B8FF9A}"/>
              </a:ext>
            </a:extLst>
          </p:cNvPr>
          <p:cNvSpPr/>
          <p:nvPr/>
        </p:nvSpPr>
        <p:spPr bwMode="auto">
          <a:xfrm>
            <a:off x="5741731" y="1927541"/>
            <a:ext cx="585190" cy="251690"/>
          </a:xfrm>
          <a:prstGeom prst="rect">
            <a:avLst/>
          </a:prstGeom>
          <a:solidFill>
            <a:srgbClr val="C5C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A1BCA4-02DB-4DA5-A2FF-EDB18A7801AA}"/>
              </a:ext>
            </a:extLst>
          </p:cNvPr>
          <p:cNvCxnSpPr/>
          <p:nvPr/>
        </p:nvCxnSpPr>
        <p:spPr bwMode="auto">
          <a:xfrm>
            <a:off x="4117543" y="1654050"/>
            <a:ext cx="2" cy="802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1FF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AA4A0B-2E8A-4767-BB5F-D2369D35DAA6}"/>
              </a:ext>
            </a:extLst>
          </p:cNvPr>
          <p:cNvCxnSpPr/>
          <p:nvPr/>
        </p:nvCxnSpPr>
        <p:spPr bwMode="auto">
          <a:xfrm flipH="1">
            <a:off x="2066956" y="1645285"/>
            <a:ext cx="11002" cy="7976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9730F-26E9-4417-AFCB-76AE8A0AF899}"/>
              </a:ext>
            </a:extLst>
          </p:cNvPr>
          <p:cNvSpPr/>
          <p:nvPr/>
        </p:nvSpPr>
        <p:spPr bwMode="auto">
          <a:xfrm>
            <a:off x="7671896" y="1927541"/>
            <a:ext cx="574253" cy="251690"/>
          </a:xfrm>
          <a:prstGeom prst="rect">
            <a:avLst/>
          </a:prstGeom>
          <a:solidFill>
            <a:srgbClr val="C5C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A5B1A5-8350-45E0-BAF4-D0C95189C614}"/>
              </a:ext>
            </a:extLst>
          </p:cNvPr>
          <p:cNvSpPr/>
          <p:nvPr/>
        </p:nvSpPr>
        <p:spPr bwMode="auto">
          <a:xfrm>
            <a:off x="2488487" y="1783718"/>
            <a:ext cx="1329541" cy="543348"/>
          </a:xfrm>
          <a:prstGeom prst="rect">
            <a:avLst/>
          </a:prstGeom>
          <a:solidFill>
            <a:srgbClr val="FFF3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94155F-4417-4732-92BE-28B41987DF4E}"/>
              </a:ext>
            </a:extLst>
          </p:cNvPr>
          <p:cNvSpPr/>
          <p:nvPr/>
        </p:nvSpPr>
        <p:spPr bwMode="auto">
          <a:xfrm>
            <a:off x="4401117" y="1782206"/>
            <a:ext cx="1334469" cy="543348"/>
          </a:xfrm>
          <a:prstGeom prst="rect">
            <a:avLst/>
          </a:prstGeom>
          <a:solidFill>
            <a:srgbClr val="FFF3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FD2E73-933B-4B52-87D9-616911402DA0}"/>
              </a:ext>
            </a:extLst>
          </p:cNvPr>
          <p:cNvSpPr/>
          <p:nvPr/>
        </p:nvSpPr>
        <p:spPr bwMode="auto">
          <a:xfrm>
            <a:off x="6326920" y="1796926"/>
            <a:ext cx="1340431" cy="543348"/>
          </a:xfrm>
          <a:prstGeom prst="rect">
            <a:avLst/>
          </a:prstGeom>
          <a:solidFill>
            <a:srgbClr val="FFF3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C5F8C3-0823-42D1-8DF0-6D1393F13580}"/>
              </a:ext>
            </a:extLst>
          </p:cNvPr>
          <p:cNvSpPr/>
          <p:nvPr/>
        </p:nvSpPr>
        <p:spPr bwMode="auto">
          <a:xfrm>
            <a:off x="8243240" y="1787686"/>
            <a:ext cx="1322376" cy="543348"/>
          </a:xfrm>
          <a:prstGeom prst="rect">
            <a:avLst/>
          </a:prstGeom>
          <a:solidFill>
            <a:srgbClr val="FFF3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FC197E-E256-493F-8D84-96C5B852DA84}"/>
              </a:ext>
            </a:extLst>
          </p:cNvPr>
          <p:cNvSpPr/>
          <p:nvPr/>
        </p:nvSpPr>
        <p:spPr>
          <a:xfrm>
            <a:off x="1859774" y="1526558"/>
            <a:ext cx="58381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000" b="1" kern="0" dirty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~11.3m</a:t>
            </a:r>
            <a:endParaRPr lang="en-GB" sz="1000" b="1" dirty="0">
              <a:solidFill>
                <a:srgbClr val="0099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4703E1-54ED-415B-8CE7-377A8B9496C8}"/>
              </a:ext>
            </a:extLst>
          </p:cNvPr>
          <p:cNvSpPr/>
          <p:nvPr/>
        </p:nvSpPr>
        <p:spPr>
          <a:xfrm>
            <a:off x="3896408" y="1517511"/>
            <a:ext cx="518091" cy="24622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sz="1000" b="1" kern="0" dirty="0">
                <a:solidFill>
                  <a:srgbClr val="0001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~8.3m</a:t>
            </a:r>
            <a:endParaRPr lang="en-GB" sz="1000" b="1" dirty="0">
              <a:solidFill>
                <a:srgbClr val="0001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B26321-8D41-4C1B-9D67-C7A3ADC7BAF6}"/>
              </a:ext>
            </a:extLst>
          </p:cNvPr>
          <p:cNvSpPr/>
          <p:nvPr/>
        </p:nvSpPr>
        <p:spPr>
          <a:xfrm>
            <a:off x="7992196" y="1411587"/>
            <a:ext cx="22669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Diamond-I super-period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CAB531-AF87-4275-B2E2-12D27F48F164}"/>
              </a:ext>
            </a:extLst>
          </p:cNvPr>
          <p:cNvCxnSpPr/>
          <p:nvPr/>
        </p:nvCxnSpPr>
        <p:spPr bwMode="auto">
          <a:xfrm>
            <a:off x="10021907" y="1628190"/>
            <a:ext cx="2" cy="802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26B01D-1183-4F41-BC0A-5B86B671C450}"/>
              </a:ext>
            </a:extLst>
          </p:cNvPr>
          <p:cNvCxnSpPr/>
          <p:nvPr/>
        </p:nvCxnSpPr>
        <p:spPr bwMode="auto">
          <a:xfrm>
            <a:off x="7957943" y="1648791"/>
            <a:ext cx="2" cy="802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1FF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ED9D70-2094-4E7E-9039-DC107CEF8E7C}"/>
              </a:ext>
            </a:extLst>
          </p:cNvPr>
          <p:cNvCxnSpPr/>
          <p:nvPr/>
        </p:nvCxnSpPr>
        <p:spPr bwMode="auto">
          <a:xfrm>
            <a:off x="6032120" y="1657411"/>
            <a:ext cx="2" cy="802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1FF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AF56F8-277F-4ABD-AD97-6DB636F017F3}"/>
              </a:ext>
            </a:extLst>
          </p:cNvPr>
          <p:cNvGrpSpPr/>
          <p:nvPr/>
        </p:nvGrpSpPr>
        <p:grpSpPr>
          <a:xfrm>
            <a:off x="2627752" y="734855"/>
            <a:ext cx="1315212" cy="543348"/>
            <a:chOff x="7004737" y="5019212"/>
            <a:chExt cx="1315212" cy="54334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F76F78-D712-41B4-96F4-19C91C0F0E12}"/>
                </a:ext>
              </a:extLst>
            </p:cNvPr>
            <p:cNvSpPr/>
            <p:nvPr/>
          </p:nvSpPr>
          <p:spPr bwMode="auto">
            <a:xfrm>
              <a:off x="7004737" y="5019212"/>
              <a:ext cx="1315212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14ACB3-0573-4593-AB09-795688C2A7D5}"/>
                </a:ext>
              </a:extLst>
            </p:cNvPr>
            <p:cNvSpPr/>
            <p:nvPr/>
          </p:nvSpPr>
          <p:spPr>
            <a:xfrm>
              <a:off x="7287419" y="5153928"/>
              <a:ext cx="7425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kern="0" dirty="0">
                  <a:solidFill>
                    <a:srgbClr val="E2AC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Magnets</a:t>
              </a:r>
              <a:endParaRPr lang="en-GB" sz="1200" b="1" dirty="0">
                <a:solidFill>
                  <a:srgbClr val="E2AC00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8914A3A-74DF-43FB-B0F8-1FB5FD3D5DA7}"/>
              </a:ext>
            </a:extLst>
          </p:cNvPr>
          <p:cNvSpPr/>
          <p:nvPr/>
        </p:nvSpPr>
        <p:spPr bwMode="auto">
          <a:xfrm>
            <a:off x="6169319" y="881563"/>
            <a:ext cx="1315212" cy="248303"/>
          </a:xfrm>
          <a:prstGeom prst="rect">
            <a:avLst/>
          </a:prstGeom>
          <a:solidFill>
            <a:srgbClr val="C5C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rgbClr val="0001FF"/>
                </a:solidFill>
                <a:latin typeface="Calibri" panose="020F0502020204030204" pitchFamily="34" charset="0"/>
              </a:rPr>
              <a:t>Standard Straight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rgbClr val="0001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CB08EF-7CDD-4683-93A2-D19886CCE53C}"/>
              </a:ext>
            </a:extLst>
          </p:cNvPr>
          <p:cNvSpPr/>
          <p:nvPr/>
        </p:nvSpPr>
        <p:spPr bwMode="auto">
          <a:xfrm>
            <a:off x="4398536" y="881563"/>
            <a:ext cx="1315211" cy="248303"/>
          </a:xfrm>
          <a:prstGeom prst="rect">
            <a:avLst/>
          </a:prstGeom>
          <a:solidFill>
            <a:srgbClr val="B7FF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Calibri" panose="020F0502020204030204" pitchFamily="34" charset="0"/>
              </a:rPr>
              <a:t>Long</a:t>
            </a:r>
            <a:r>
              <a:rPr kumimoji="0" lang="en-GB" sz="1200" b="1" i="0" u="none" strike="noStrike" cap="none" normalizeH="0" dirty="0">
                <a:ln>
                  <a:noFill/>
                </a:ln>
                <a:solidFill>
                  <a:srgbClr val="009900"/>
                </a:solidFill>
                <a:effectLst/>
                <a:latin typeface="Calibri" panose="020F0502020204030204" pitchFamily="34" charset="0"/>
              </a:rPr>
              <a:t> Straight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FE3DC4-8223-47BE-869F-44E3E06EA6DB}"/>
              </a:ext>
            </a:extLst>
          </p:cNvPr>
          <p:cNvSpPr/>
          <p:nvPr/>
        </p:nvSpPr>
        <p:spPr bwMode="auto">
          <a:xfrm>
            <a:off x="7940103" y="861053"/>
            <a:ext cx="1315212" cy="248303"/>
          </a:xfrm>
          <a:prstGeom prst="rect">
            <a:avLst/>
          </a:prstGeom>
          <a:solidFill>
            <a:srgbClr val="FFC9C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Mid</a:t>
            </a:r>
            <a:r>
              <a:rPr kumimoji="0" lang="en-GB" sz="1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Straight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8AA4F1-CE4D-45F2-8E2B-1EEA977723EF}"/>
              </a:ext>
            </a:extLst>
          </p:cNvPr>
          <p:cNvGrpSpPr/>
          <p:nvPr/>
        </p:nvGrpSpPr>
        <p:grpSpPr>
          <a:xfrm>
            <a:off x="1623476" y="2703279"/>
            <a:ext cx="8802327" cy="1530530"/>
            <a:chOff x="178130" y="2935493"/>
            <a:chExt cx="8802327" cy="153053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2EB655D-03F7-44FE-8BE1-F803AE534B12}"/>
                </a:ext>
              </a:extLst>
            </p:cNvPr>
            <p:cNvSpPr/>
            <p:nvPr/>
          </p:nvSpPr>
          <p:spPr>
            <a:xfrm>
              <a:off x="1455544" y="3538976"/>
              <a:ext cx="5180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~2.9m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79312B0-33B2-4E53-A2E5-E61CD064C064}"/>
                </a:ext>
              </a:extLst>
            </p:cNvPr>
            <p:cNvCxnSpPr/>
            <p:nvPr/>
          </p:nvCxnSpPr>
          <p:spPr bwMode="auto">
            <a:xfrm>
              <a:off x="178130" y="4063149"/>
              <a:ext cx="880232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892D6E-7D82-4B8B-A578-FCE666DB9D59}"/>
                </a:ext>
              </a:extLst>
            </p:cNvPr>
            <p:cNvSpPr/>
            <p:nvPr/>
          </p:nvSpPr>
          <p:spPr bwMode="auto">
            <a:xfrm>
              <a:off x="178130" y="3936766"/>
              <a:ext cx="864029" cy="248303"/>
            </a:xfrm>
            <a:prstGeom prst="rect">
              <a:avLst/>
            </a:prstGeom>
            <a:solidFill>
              <a:srgbClr val="B7FFB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769340-C96F-4E4D-97E6-F94260FB8B3A}"/>
                </a:ext>
              </a:extLst>
            </p:cNvPr>
            <p:cNvSpPr/>
            <p:nvPr/>
          </p:nvSpPr>
          <p:spPr bwMode="auto">
            <a:xfrm>
              <a:off x="8123832" y="3933380"/>
              <a:ext cx="854043" cy="251689"/>
            </a:xfrm>
            <a:prstGeom prst="rect">
              <a:avLst/>
            </a:prstGeom>
            <a:solidFill>
              <a:srgbClr val="B7FFB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1D363C-6FB5-4D2C-9D58-1FD66657792A}"/>
                </a:ext>
              </a:extLst>
            </p:cNvPr>
            <p:cNvSpPr/>
            <p:nvPr/>
          </p:nvSpPr>
          <p:spPr bwMode="auto">
            <a:xfrm>
              <a:off x="2366204" y="3936766"/>
              <a:ext cx="592206" cy="248303"/>
            </a:xfrm>
            <a:prstGeom prst="rect">
              <a:avLst/>
            </a:prstGeom>
            <a:solidFill>
              <a:srgbClr val="C5C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dirty="0">
                <a:ln>
                  <a:noFill/>
                </a:ln>
                <a:solidFill>
                  <a:srgbClr val="0001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E05008-18CB-4D88-9088-1722609CD08E}"/>
                </a:ext>
              </a:extLst>
            </p:cNvPr>
            <p:cNvCxnSpPr/>
            <p:nvPr/>
          </p:nvCxnSpPr>
          <p:spPr bwMode="auto">
            <a:xfrm>
              <a:off x="2669615" y="3659889"/>
              <a:ext cx="2" cy="8027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1FF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EBCEE56-3D98-4C22-B452-EC872B02ECE0}"/>
                </a:ext>
              </a:extLst>
            </p:cNvPr>
            <p:cNvCxnSpPr/>
            <p:nvPr/>
          </p:nvCxnSpPr>
          <p:spPr bwMode="auto">
            <a:xfrm flipH="1">
              <a:off x="619028" y="3651124"/>
              <a:ext cx="11002" cy="7976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768984F-35C5-4F8D-B136-E01692104366}"/>
                </a:ext>
              </a:extLst>
            </p:cNvPr>
            <p:cNvSpPr/>
            <p:nvPr/>
          </p:nvSpPr>
          <p:spPr bwMode="auto">
            <a:xfrm>
              <a:off x="4293803" y="3933380"/>
              <a:ext cx="585190" cy="251690"/>
            </a:xfrm>
            <a:prstGeom prst="rect">
              <a:avLst/>
            </a:prstGeom>
            <a:solidFill>
              <a:srgbClr val="C5C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96057F-8CC4-4593-8371-998685B2DB94}"/>
                </a:ext>
              </a:extLst>
            </p:cNvPr>
            <p:cNvSpPr/>
            <p:nvPr/>
          </p:nvSpPr>
          <p:spPr bwMode="auto">
            <a:xfrm>
              <a:off x="6223968" y="3933380"/>
              <a:ext cx="574253" cy="251690"/>
            </a:xfrm>
            <a:prstGeom prst="rect">
              <a:avLst/>
            </a:prstGeom>
            <a:solidFill>
              <a:srgbClr val="C5C5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DA2BF67-F897-459D-BF1A-24BFD8E62A68}"/>
                </a:ext>
              </a:extLst>
            </p:cNvPr>
            <p:cNvSpPr/>
            <p:nvPr/>
          </p:nvSpPr>
          <p:spPr bwMode="auto">
            <a:xfrm>
              <a:off x="1525562" y="3930301"/>
              <a:ext cx="344791" cy="248303"/>
            </a:xfrm>
            <a:prstGeom prst="rect">
              <a:avLst/>
            </a:prstGeom>
            <a:solidFill>
              <a:srgbClr val="F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5FABE7-2C65-4612-AF5E-1ED4D95B6FCB}"/>
                </a:ext>
              </a:extLst>
            </p:cNvPr>
            <p:cNvSpPr/>
            <p:nvPr/>
          </p:nvSpPr>
          <p:spPr bwMode="auto">
            <a:xfrm>
              <a:off x="3463919" y="3936103"/>
              <a:ext cx="344791" cy="248303"/>
            </a:xfrm>
            <a:prstGeom prst="rect">
              <a:avLst/>
            </a:prstGeom>
            <a:solidFill>
              <a:srgbClr val="F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0E4CFA-E98C-4CE4-861B-699F465E729A}"/>
                </a:ext>
              </a:extLst>
            </p:cNvPr>
            <p:cNvSpPr/>
            <p:nvPr/>
          </p:nvSpPr>
          <p:spPr bwMode="auto">
            <a:xfrm>
              <a:off x="5366291" y="3950472"/>
              <a:ext cx="344791" cy="248303"/>
            </a:xfrm>
            <a:prstGeom prst="rect">
              <a:avLst/>
            </a:prstGeom>
            <a:solidFill>
              <a:srgbClr val="F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4343A0-A3FE-4FEB-8947-3C9785785319}"/>
                </a:ext>
              </a:extLst>
            </p:cNvPr>
            <p:cNvSpPr/>
            <p:nvPr/>
          </p:nvSpPr>
          <p:spPr bwMode="auto">
            <a:xfrm>
              <a:off x="7307731" y="3938226"/>
              <a:ext cx="344791" cy="248303"/>
            </a:xfrm>
            <a:prstGeom prst="rect">
              <a:avLst/>
            </a:prstGeom>
            <a:solidFill>
              <a:srgbClr val="F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DBA5622-BC61-43B8-86EE-7F77F5D5D5CC}"/>
                </a:ext>
              </a:extLst>
            </p:cNvPr>
            <p:cNvSpPr/>
            <p:nvPr/>
          </p:nvSpPr>
          <p:spPr bwMode="auto">
            <a:xfrm>
              <a:off x="1043415" y="3792308"/>
              <a:ext cx="488608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0FDD602-72A9-4B12-9FF7-53C011EC38D8}"/>
                </a:ext>
              </a:extLst>
            </p:cNvPr>
            <p:cNvSpPr/>
            <p:nvPr/>
          </p:nvSpPr>
          <p:spPr bwMode="auto">
            <a:xfrm>
              <a:off x="1867674" y="3789557"/>
              <a:ext cx="502426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D8DB234-FABB-42F2-A0CE-B42E78D29F33}"/>
                </a:ext>
              </a:extLst>
            </p:cNvPr>
            <p:cNvSpPr/>
            <p:nvPr/>
          </p:nvSpPr>
          <p:spPr bwMode="auto">
            <a:xfrm>
              <a:off x="2953190" y="3788045"/>
              <a:ext cx="508572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0675F56-B744-4105-9A4E-7A6C12816EB1}"/>
                </a:ext>
              </a:extLst>
            </p:cNvPr>
            <p:cNvSpPr/>
            <p:nvPr/>
          </p:nvSpPr>
          <p:spPr bwMode="auto">
            <a:xfrm>
              <a:off x="3804657" y="3785294"/>
              <a:ext cx="484602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0D2743F-6436-4767-BCFA-7D00CC8E4CE5}"/>
                </a:ext>
              </a:extLst>
            </p:cNvPr>
            <p:cNvSpPr/>
            <p:nvPr/>
          </p:nvSpPr>
          <p:spPr bwMode="auto">
            <a:xfrm>
              <a:off x="4878993" y="3802765"/>
              <a:ext cx="488556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B5501B2-5F1F-4AC1-81BF-98356E4E3D8F}"/>
                </a:ext>
              </a:extLst>
            </p:cNvPr>
            <p:cNvSpPr/>
            <p:nvPr/>
          </p:nvSpPr>
          <p:spPr bwMode="auto">
            <a:xfrm>
              <a:off x="5709988" y="3803746"/>
              <a:ext cx="511823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4DA410E-D3AF-4453-85C7-13F0DC3AF29F}"/>
                </a:ext>
              </a:extLst>
            </p:cNvPr>
            <p:cNvSpPr/>
            <p:nvPr/>
          </p:nvSpPr>
          <p:spPr bwMode="auto">
            <a:xfrm>
              <a:off x="6795313" y="3793525"/>
              <a:ext cx="507874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5A76907-4C11-4614-9448-354D3EB7E745}"/>
                </a:ext>
              </a:extLst>
            </p:cNvPr>
            <p:cNvSpPr/>
            <p:nvPr/>
          </p:nvSpPr>
          <p:spPr bwMode="auto">
            <a:xfrm>
              <a:off x="7649108" y="3799483"/>
              <a:ext cx="470180" cy="543348"/>
            </a:xfrm>
            <a:prstGeom prst="rect">
              <a:avLst/>
            </a:prstGeom>
            <a:solidFill>
              <a:srgbClr val="FFF3C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F4FE52A-B8A1-4492-BBD5-7023DD119060}"/>
                </a:ext>
              </a:extLst>
            </p:cNvPr>
            <p:cNvSpPr/>
            <p:nvPr/>
          </p:nvSpPr>
          <p:spPr>
            <a:xfrm>
              <a:off x="411846" y="3532397"/>
              <a:ext cx="5180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1000" b="1" kern="0" dirty="0">
                  <a:solidFill>
                    <a:srgbClr val="0099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~7.5m</a:t>
              </a:r>
              <a:endParaRPr lang="en-GB" sz="1000" b="1" dirty="0">
                <a:solidFill>
                  <a:srgbClr val="0099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22F852-FD38-4256-822B-6FBAD8723D4D}"/>
                </a:ext>
              </a:extLst>
            </p:cNvPr>
            <p:cNvSpPr/>
            <p:nvPr/>
          </p:nvSpPr>
          <p:spPr>
            <a:xfrm>
              <a:off x="2448480" y="3523350"/>
              <a:ext cx="518091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GB" sz="1000" b="1" kern="0" dirty="0">
                  <a:solidFill>
                    <a:srgbClr val="0001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~5.2m</a:t>
              </a:r>
              <a:endParaRPr lang="en-GB" sz="1000" b="1" dirty="0">
                <a:solidFill>
                  <a:srgbClr val="0001FF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60C56E-40A9-47D9-93DB-E93F68A7A863}"/>
                </a:ext>
              </a:extLst>
            </p:cNvPr>
            <p:cNvSpPr/>
            <p:nvPr/>
          </p:nvSpPr>
          <p:spPr>
            <a:xfrm>
              <a:off x="6544268" y="3417426"/>
              <a:ext cx="2321469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7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</a:rPr>
                <a:t>Diamond-II super-period</a:t>
              </a:r>
              <a:endParaRPr lang="en-US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A21B3E-7894-4021-9D7A-9DB4C598CF02}"/>
                </a:ext>
              </a:extLst>
            </p:cNvPr>
            <p:cNvCxnSpPr/>
            <p:nvPr/>
          </p:nvCxnSpPr>
          <p:spPr bwMode="auto">
            <a:xfrm>
              <a:off x="8573979" y="3634029"/>
              <a:ext cx="2" cy="8027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832DDC9-2C52-45CD-8969-49513E97E353}"/>
                </a:ext>
              </a:extLst>
            </p:cNvPr>
            <p:cNvCxnSpPr/>
            <p:nvPr/>
          </p:nvCxnSpPr>
          <p:spPr bwMode="auto">
            <a:xfrm>
              <a:off x="6510015" y="3654630"/>
              <a:ext cx="2" cy="8027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1FF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292297-732E-47C7-A490-AD9ECE45B77D}"/>
                </a:ext>
              </a:extLst>
            </p:cNvPr>
            <p:cNvCxnSpPr/>
            <p:nvPr/>
          </p:nvCxnSpPr>
          <p:spPr bwMode="auto">
            <a:xfrm>
              <a:off x="4584192" y="3663250"/>
              <a:ext cx="2" cy="8027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1FF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Down Arrow 8">
              <a:extLst>
                <a:ext uri="{FF2B5EF4-FFF2-40B4-BE49-F238E27FC236}">
                  <a16:creationId xmlns:a16="http://schemas.microsoft.com/office/drawing/2014/main" id="{D749757E-392D-45A9-A391-6D4E2B7C412B}"/>
                </a:ext>
              </a:extLst>
            </p:cNvPr>
            <p:cNvSpPr/>
            <p:nvPr/>
          </p:nvSpPr>
          <p:spPr bwMode="auto">
            <a:xfrm>
              <a:off x="4295820" y="2935493"/>
              <a:ext cx="589734" cy="57460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TextBox 5">
            <a:extLst>
              <a:ext uri="{FF2B5EF4-FFF2-40B4-BE49-F238E27FC236}">
                <a16:creationId xmlns:a16="http://schemas.microsoft.com/office/drawing/2014/main" id="{1D7105B9-0E50-421B-8A0B-22A2DDAB2CDF}"/>
              </a:ext>
            </a:extLst>
          </p:cNvPr>
          <p:cNvSpPr txBox="1"/>
          <p:nvPr/>
        </p:nvSpPr>
        <p:spPr>
          <a:xfrm>
            <a:off x="239351" y="4597024"/>
            <a:ext cx="1152985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6 long straights, ~7.5 m long: 		IDs, injection elements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18 standard straights, ~5.2 m long: 		IDs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24 mid straights, ~2.9 m long: 		IDs, 3PW/dipole sources, RF, 3HC, diagnostics,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stripline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kickers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&gt;35 % of the ring consists of insertion straights (quad to quad)</a:t>
            </a:r>
          </a:p>
        </p:txBody>
      </p:sp>
    </p:spTree>
    <p:extLst>
      <p:ext uri="{BB962C8B-B14F-4D97-AF65-F5344CB8AC3E}">
        <p14:creationId xmlns:p14="http://schemas.microsoft.com/office/powerpoint/2010/main" val="3756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 for CDR Lattice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9433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1770624-0F69-46B4-AB15-CE37C6E73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E2D8DF8-9FB0-4BB5-9BDF-FA37D498A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0" t="6502" r="5923" b="13449"/>
          <a:stretch/>
        </p:blipFill>
        <p:spPr bwMode="auto">
          <a:xfrm>
            <a:off x="2750401" y="3304982"/>
            <a:ext cx="1864716" cy="155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0FC0FE-E60D-4658-BA7F-22A671A8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3" t="13622" r="55087" b="13449"/>
          <a:stretch/>
        </p:blipFill>
        <p:spPr bwMode="auto">
          <a:xfrm>
            <a:off x="2886925" y="4896237"/>
            <a:ext cx="1656184" cy="155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8AE5113-9752-4F7C-ABEF-E29E25F01BCC}"/>
              </a:ext>
            </a:extLst>
          </p:cNvPr>
          <p:cNvSpPr txBox="1"/>
          <p:nvPr/>
        </p:nvSpPr>
        <p:spPr>
          <a:xfrm>
            <a:off x="2624856" y="620688"/>
            <a:ext cx="2328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Sextupole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S</a:t>
            </a:r>
            <a:r>
              <a:rPr lang="en-GB" sz="1400" baseline="-25000" dirty="0" err="1"/>
              <a:t>max</a:t>
            </a:r>
            <a:r>
              <a:rPr lang="en-GB" sz="1400" dirty="0"/>
              <a:t>= 3850 T/m²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Normal Iron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R=12/15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Pole-pole gap 7.2/10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 end chamfers.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Two different cross section, lengths, and radius (5 family in total)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Bx</a:t>
            </a:r>
            <a:r>
              <a:rPr lang="en-GB" sz="1400" dirty="0"/>
              <a:t>, By, </a:t>
            </a:r>
            <a:r>
              <a:rPr lang="en-GB" sz="1400" dirty="0" err="1"/>
              <a:t>Skew_Q</a:t>
            </a:r>
            <a:r>
              <a:rPr lang="en-GB" sz="1400" dirty="0"/>
              <a:t> trim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Overall size: </a:t>
            </a:r>
            <a:r>
              <a:rPr lang="en-GB" sz="1400" dirty="0"/>
              <a:t>550x550(720)mm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191D3D-8B9D-4302-893D-F8E1FEBDB274}"/>
              </a:ext>
            </a:extLst>
          </p:cNvPr>
          <p:cNvSpPr txBox="1"/>
          <p:nvPr/>
        </p:nvSpPr>
        <p:spPr>
          <a:xfrm>
            <a:off x="199102" y="620688"/>
            <a:ext cx="236507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Quadrupole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</a:t>
            </a:r>
            <a:r>
              <a:rPr lang="en-GB" sz="1400" baseline="-25000" dirty="0"/>
              <a:t>max</a:t>
            </a:r>
            <a:r>
              <a:rPr lang="en-GB" sz="1400" dirty="0"/>
              <a:t>= 85 T/m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Segmented pole profile with iron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R=12 mm, pole-pole gap is 10 mm (r=12.75 &amp; 14.25 mm also exist)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 end chamfers.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Two different cross section and 5 different 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Overall size: </a:t>
            </a:r>
            <a:r>
              <a:rPr lang="en-GB" sz="1400" dirty="0"/>
              <a:t>540x540(700)mm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DBE8AB-0C85-42B7-883A-86E8A8B48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0" t="4643" r="37735" b="863"/>
          <a:stretch/>
        </p:blipFill>
        <p:spPr>
          <a:xfrm>
            <a:off x="652703" y="4934606"/>
            <a:ext cx="1359242" cy="135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B256DE-C87C-4461-A7E4-E235380AE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t="7165" r="34644" b="7165"/>
          <a:stretch/>
        </p:blipFill>
        <p:spPr>
          <a:xfrm>
            <a:off x="403142" y="3494446"/>
            <a:ext cx="1858364" cy="135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9C77DC-3791-4CC7-8963-8ADBAD862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6" t="-452" r="52665" b="452"/>
          <a:stretch/>
        </p:blipFill>
        <p:spPr>
          <a:xfrm>
            <a:off x="5248135" y="3767961"/>
            <a:ext cx="1864564" cy="190020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35C1471-2E1F-4BCA-B75F-C2CA7463B00D}"/>
              </a:ext>
            </a:extLst>
          </p:cNvPr>
          <p:cNvSpPr txBox="1"/>
          <p:nvPr/>
        </p:nvSpPr>
        <p:spPr>
          <a:xfrm>
            <a:off x="5050611" y="620688"/>
            <a:ext cx="23949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Octupole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Oct_S</a:t>
            </a:r>
            <a:r>
              <a:rPr lang="en-GB" sz="1400" baseline="-25000" dirty="0" err="1"/>
              <a:t>max</a:t>
            </a:r>
            <a:r>
              <a:rPr lang="en-GB" sz="1400" dirty="0"/>
              <a:t>=110300 T/m</a:t>
            </a:r>
            <a:r>
              <a:rPr lang="en-GB" sz="1400" dirty="0">
                <a:cs typeface="Calibri" panose="020F0502020204030204" pitchFamily="34" charset="0"/>
              </a:rPr>
              <a:t>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R=13 mm, 7.2 mm pole-to-pole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Errors &lt; 10% at 10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Overall size: 140x140 mm</a:t>
            </a:r>
          </a:p>
          <a:p>
            <a:endParaRPr lang="en-GB" sz="1400" dirty="0">
              <a:cs typeface="Calibri" panose="020F050202020403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22A1F81-4EDF-4043-A6B3-F31CE9CCAF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26" r="29525"/>
          <a:stretch/>
        </p:blipFill>
        <p:spPr>
          <a:xfrm>
            <a:off x="7779892" y="3798026"/>
            <a:ext cx="1659783" cy="169217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D6F32FF-54AB-4880-A911-EE2B0CDBD9DC}"/>
              </a:ext>
            </a:extLst>
          </p:cNvPr>
          <p:cNvSpPr txBox="1"/>
          <p:nvPr/>
        </p:nvSpPr>
        <p:spPr>
          <a:xfrm>
            <a:off x="7476367" y="620688"/>
            <a:ext cx="2328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Corrector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Def</a:t>
            </a:r>
            <a:r>
              <a:rPr lang="en-GB" sz="1400" baseline="-25000" dirty="0" err="1"/>
              <a:t>max</a:t>
            </a:r>
            <a:r>
              <a:rPr lang="en-GB" sz="1400" dirty="0"/>
              <a:t>=1 mrad per component</a:t>
            </a:r>
            <a:endParaRPr lang="en-GB" sz="1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cs typeface="Calibri" panose="020F0502020204030204" pitchFamily="34" charset="0"/>
              </a:rPr>
              <a:t>Bx</a:t>
            </a:r>
            <a:r>
              <a:rPr lang="en-GB" sz="1400" dirty="0">
                <a:cs typeface="Calibri" panose="020F0502020204030204" pitchFamily="34" charset="0"/>
              </a:rPr>
              <a:t> gap=59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By gap=29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Errors &lt; 10% at 10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Total length 80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Calibri" panose="020F0502020204030204" pitchFamily="34" charset="0"/>
              </a:rPr>
              <a:t>Overall size: 450x450 mm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CD170C-825D-43A4-88C4-153F0322CC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1812"/>
          <a:stretch/>
        </p:blipFill>
        <p:spPr>
          <a:xfrm>
            <a:off x="9995852" y="3631439"/>
            <a:ext cx="1949053" cy="219089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75404AD-0EB9-4F2A-A371-5C7B2911C68B}"/>
              </a:ext>
            </a:extLst>
          </p:cNvPr>
          <p:cNvSpPr txBox="1"/>
          <p:nvPr/>
        </p:nvSpPr>
        <p:spPr>
          <a:xfrm>
            <a:off x="9902121" y="620688"/>
            <a:ext cx="2289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Fast mini Correctors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400" dirty="0" err="1"/>
              <a:t>Def</a:t>
            </a:r>
            <a:r>
              <a:rPr lang="en-GB" sz="1400" baseline="-25000" dirty="0" err="1"/>
              <a:t>max</a:t>
            </a:r>
            <a:r>
              <a:rPr lang="en-GB" sz="1400" dirty="0"/>
              <a:t>=20 µrad per component</a:t>
            </a:r>
            <a:endParaRPr lang="en-GB" sz="1400" dirty="0">
              <a:cs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400" dirty="0">
                <a:cs typeface="Calibri" panose="020F0502020204030204" pitchFamily="34" charset="0"/>
              </a:rPr>
              <a:t>Errors &lt; 40% at 10 mm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400" dirty="0">
                <a:cs typeface="Calibri" panose="020F0502020204030204" pitchFamily="34" charset="0"/>
              </a:rPr>
              <a:t>Total length 25 mm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400" dirty="0">
                <a:cs typeface="Calibri" panose="020F0502020204030204" pitchFamily="34" charset="0"/>
              </a:rPr>
              <a:t>Overall size: 110x220 mm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E14089-00AF-47D0-97DD-DC3FEC47188F}"/>
              </a:ext>
            </a:extLst>
          </p:cNvPr>
          <p:cNvSpPr txBox="1"/>
          <p:nvPr/>
        </p:nvSpPr>
        <p:spPr>
          <a:xfrm>
            <a:off x="9271819" y="6095998"/>
            <a:ext cx="2595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A. Shahveh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92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Diamond-II Insertion Device Upgrades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9433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1770624-0F69-46B4-AB15-CE37C6E73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470504-B22C-489F-B97C-19190933D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098612"/>
              </p:ext>
            </p:extLst>
          </p:nvPr>
        </p:nvGraphicFramePr>
        <p:xfrm>
          <a:off x="393292" y="718627"/>
          <a:ext cx="11362717" cy="5120640"/>
        </p:xfrm>
        <a:graphic>
          <a:graphicData uri="http://schemas.openxmlformats.org/drawingml/2006/table">
            <a:tbl>
              <a:tblPr/>
              <a:tblGrid>
                <a:gridCol w="1199537">
                  <a:extLst>
                    <a:ext uri="{9D8B030D-6E8A-4147-A177-3AD203B41FA5}">
                      <a16:colId xmlns:a16="http://schemas.microsoft.com/office/drawing/2014/main" val="76370496"/>
                    </a:ext>
                  </a:extLst>
                </a:gridCol>
                <a:gridCol w="2143432">
                  <a:extLst>
                    <a:ext uri="{9D8B030D-6E8A-4147-A177-3AD203B41FA5}">
                      <a16:colId xmlns:a16="http://schemas.microsoft.com/office/drawing/2014/main" val="1449399531"/>
                    </a:ext>
                  </a:extLst>
                </a:gridCol>
                <a:gridCol w="1130710">
                  <a:extLst>
                    <a:ext uri="{9D8B030D-6E8A-4147-A177-3AD203B41FA5}">
                      <a16:colId xmlns:a16="http://schemas.microsoft.com/office/drawing/2014/main" val="327865701"/>
                    </a:ext>
                  </a:extLst>
                </a:gridCol>
                <a:gridCol w="667627">
                  <a:extLst>
                    <a:ext uri="{9D8B030D-6E8A-4147-A177-3AD203B41FA5}">
                      <a16:colId xmlns:a16="http://schemas.microsoft.com/office/drawing/2014/main" val="4086964352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2146151404"/>
                    </a:ext>
                  </a:extLst>
                </a:gridCol>
                <a:gridCol w="907290">
                  <a:extLst>
                    <a:ext uri="{9D8B030D-6E8A-4147-A177-3AD203B41FA5}">
                      <a16:colId xmlns:a16="http://schemas.microsoft.com/office/drawing/2014/main" val="3031073620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2053792508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4131309214"/>
                    </a:ext>
                  </a:extLst>
                </a:gridCol>
                <a:gridCol w="633662">
                  <a:extLst>
                    <a:ext uri="{9D8B030D-6E8A-4147-A177-3AD203B41FA5}">
                      <a16:colId xmlns:a16="http://schemas.microsoft.com/office/drawing/2014/main" val="2196252538"/>
                    </a:ext>
                  </a:extLst>
                </a:gridCol>
                <a:gridCol w="633662">
                  <a:extLst>
                    <a:ext uri="{9D8B030D-6E8A-4147-A177-3AD203B41FA5}">
                      <a16:colId xmlns:a16="http://schemas.microsoft.com/office/drawing/2014/main" val="1057743797"/>
                    </a:ext>
                  </a:extLst>
                </a:gridCol>
                <a:gridCol w="1670564">
                  <a:extLst>
                    <a:ext uri="{9D8B030D-6E8A-4147-A177-3AD203B41FA5}">
                      <a16:colId xmlns:a16="http://schemas.microsoft.com/office/drawing/2014/main" val="2556591647"/>
                    </a:ext>
                  </a:extLst>
                </a:gridCol>
                <a:gridCol w="864086">
                  <a:extLst>
                    <a:ext uri="{9D8B030D-6E8A-4147-A177-3AD203B41FA5}">
                      <a16:colId xmlns:a16="http://schemas.microsoft.com/office/drawing/2014/main" val="2830404480"/>
                    </a:ext>
                  </a:extLst>
                </a:gridCol>
              </a:tblGrid>
              <a:tr h="29036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Period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 (m)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Gap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 (T)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Emin1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Emin3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Diamond-II energy range (keV)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Ptot (kW)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269134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66FF3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461256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66530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9-35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15659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70363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3915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J02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VMXm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869593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K04 (I04.1)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378006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APPLEIIK-1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0.018-0.24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309086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61808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K02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VMXm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827832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080448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627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208946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069379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APPLEII-1 Segmented?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395474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00164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304779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K07 (B07-2)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69361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594610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58709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I02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VMXi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219700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52208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D0DB233-2B7D-46AE-8A1F-89D329C0E9C8}"/>
              </a:ext>
            </a:extLst>
          </p:cNvPr>
          <p:cNvSpPr/>
          <p:nvPr/>
        </p:nvSpPr>
        <p:spPr>
          <a:xfrm>
            <a:off x="393292" y="6066503"/>
            <a:ext cx="707921" cy="235974"/>
          </a:xfrm>
          <a:prstGeom prst="rect">
            <a:avLst/>
          </a:prstGeom>
          <a:solidFill>
            <a:srgbClr val="3BFF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0F7425-8B36-438F-940C-F23099585F6B}"/>
              </a:ext>
            </a:extLst>
          </p:cNvPr>
          <p:cNvSpPr/>
          <p:nvPr/>
        </p:nvSpPr>
        <p:spPr>
          <a:xfrm>
            <a:off x="2813668" y="6066503"/>
            <a:ext cx="707921" cy="23597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8F7969-429A-4ED6-B6B4-EE45F13450CA}"/>
              </a:ext>
            </a:extLst>
          </p:cNvPr>
          <p:cNvSpPr/>
          <p:nvPr/>
        </p:nvSpPr>
        <p:spPr>
          <a:xfrm>
            <a:off x="5234044" y="6066503"/>
            <a:ext cx="707921" cy="2359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755AD-504E-40EA-978E-BD32CFC56918}"/>
              </a:ext>
            </a:extLst>
          </p:cNvPr>
          <p:cNvSpPr/>
          <p:nvPr/>
        </p:nvSpPr>
        <p:spPr>
          <a:xfrm>
            <a:off x="7654420" y="6066503"/>
            <a:ext cx="707921" cy="23597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7304F-53B5-419A-AD9C-DE38718213B1}"/>
              </a:ext>
            </a:extLst>
          </p:cNvPr>
          <p:cNvSpPr txBox="1"/>
          <p:nvPr/>
        </p:nvSpPr>
        <p:spPr>
          <a:xfrm>
            <a:off x="1130709" y="5997675"/>
            <a:ext cx="145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D-I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604F-92E9-4126-AC68-1E44901354F9}"/>
              </a:ext>
            </a:extLst>
          </p:cNvPr>
          <p:cNvSpPr txBox="1"/>
          <p:nvPr/>
        </p:nvSpPr>
        <p:spPr>
          <a:xfrm>
            <a:off x="3554367" y="5992758"/>
            <a:ext cx="15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D-II operations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446ECF-DCB4-4884-BF9F-0117CAD34A10}"/>
              </a:ext>
            </a:extLst>
          </p:cNvPr>
          <p:cNvSpPr txBox="1"/>
          <p:nvPr/>
        </p:nvSpPr>
        <p:spPr>
          <a:xfrm>
            <a:off x="5997680" y="5989483"/>
            <a:ext cx="127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D-II science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45D06B-5B44-4147-B47D-BFCA5F841FFE}"/>
              </a:ext>
            </a:extLst>
          </p:cNvPr>
          <p:cNvSpPr txBox="1"/>
          <p:nvPr/>
        </p:nvSpPr>
        <p:spPr>
          <a:xfrm>
            <a:off x="8450834" y="5994400"/>
            <a:ext cx="15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D-II future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054206-15AA-45FD-AC99-D92D498D3419}"/>
              </a:ext>
            </a:extLst>
          </p:cNvPr>
          <p:cNvSpPr txBox="1"/>
          <p:nvPr/>
        </p:nvSpPr>
        <p:spPr>
          <a:xfrm>
            <a:off x="9743769" y="6095998"/>
            <a:ext cx="21237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S. Milward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3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Dipole Sources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022E27-4B9A-4FAA-9BC0-3BCE5E23A313}"/>
              </a:ext>
            </a:extLst>
          </p:cNvPr>
          <p:cNvGrpSpPr/>
          <p:nvPr/>
        </p:nvGrpSpPr>
        <p:grpSpPr>
          <a:xfrm>
            <a:off x="15305" y="1205205"/>
            <a:ext cx="7789332" cy="2171853"/>
            <a:chOff x="0" y="3778325"/>
            <a:chExt cx="12450238" cy="3205021"/>
          </a:xfrm>
        </p:grpSpPr>
        <p:pic>
          <p:nvPicPr>
            <p:cNvPr id="10" name="Picture 9" descr="Screen Shot 2020-08-13 at 02.10.50.png">
              <a:extLst>
                <a:ext uri="{FF2B5EF4-FFF2-40B4-BE49-F238E27FC236}">
                  <a16:creationId xmlns:a16="http://schemas.microsoft.com/office/drawing/2014/main" id="{FD7C995F-E7DE-4575-8AF0-5D0F9FEF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8325"/>
              <a:ext cx="9144000" cy="3085366"/>
            </a:xfrm>
            <a:prstGeom prst="rect">
              <a:avLst/>
            </a:prstGeom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A16DE78C-4885-4474-8BEA-25BEEEB68BE3}"/>
                </a:ext>
              </a:extLst>
            </p:cNvPr>
            <p:cNvSpPr/>
            <p:nvPr/>
          </p:nvSpPr>
          <p:spPr>
            <a:xfrm rot="15441456">
              <a:off x="4351862" y="2344357"/>
              <a:ext cx="1682018" cy="6638989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EAEF68F-7AAA-4AA2-8537-4FCB76338B50}"/>
                </a:ext>
              </a:extLst>
            </p:cNvPr>
            <p:cNvSpPr/>
            <p:nvPr/>
          </p:nvSpPr>
          <p:spPr>
            <a:xfrm rot="15427048">
              <a:off x="6373391" y="652865"/>
              <a:ext cx="602300" cy="9298537"/>
            </a:xfrm>
            <a:prstGeom prst="triangle">
              <a:avLst/>
            </a:prstGeom>
            <a:solidFill>
              <a:srgbClr val="0000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Screen Shot 2020-08-13 at 02.14.15.png">
              <a:extLst>
                <a:ext uri="{FF2B5EF4-FFF2-40B4-BE49-F238E27FC236}">
                  <a16:creationId xmlns:a16="http://schemas.microsoft.com/office/drawing/2014/main" id="{FE89652B-927D-438C-8578-2DF9D7BA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414" y="3792360"/>
              <a:ext cx="3892585" cy="3065640"/>
            </a:xfrm>
            <a:prstGeom prst="rect">
              <a:avLst/>
            </a:pr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F05E30D-4458-4532-AE22-4B233038DB98}"/>
                </a:ext>
              </a:extLst>
            </p:cNvPr>
            <p:cNvSpPr/>
            <p:nvPr/>
          </p:nvSpPr>
          <p:spPr>
            <a:xfrm rot="16200000">
              <a:off x="4214123" y="2681604"/>
              <a:ext cx="1029666" cy="7151516"/>
            </a:xfrm>
            <a:prstGeom prst="triangle">
              <a:avLst/>
            </a:prstGeom>
            <a:solidFill>
              <a:srgbClr val="FF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Freeform: Shape 52">
              <a:extLst>
                <a:ext uri="{FF2B5EF4-FFF2-40B4-BE49-F238E27FC236}">
                  <a16:creationId xmlns:a16="http://schemas.microsoft.com/office/drawing/2014/main" id="{A87775A7-D841-4EC7-A001-8E68841A0A73}"/>
                </a:ext>
              </a:extLst>
            </p:cNvPr>
            <p:cNvSpPr/>
            <p:nvPr/>
          </p:nvSpPr>
          <p:spPr>
            <a:xfrm flipH="1" flipV="1">
              <a:off x="9483205" y="5266456"/>
              <a:ext cx="1946484" cy="700231"/>
            </a:xfrm>
            <a:custGeom>
              <a:avLst/>
              <a:gdLst>
                <a:gd name="connsiteX0" fmla="*/ 0 w 6967105"/>
                <a:gd name="connsiteY0" fmla="*/ 550718 h 555913"/>
                <a:gd name="connsiteX1" fmla="*/ 150668 w 6967105"/>
                <a:gd name="connsiteY1" fmla="*/ 545522 h 555913"/>
                <a:gd name="connsiteX2" fmla="*/ 3974523 w 6967105"/>
                <a:gd name="connsiteY2" fmla="*/ 0 h 555913"/>
                <a:gd name="connsiteX3" fmla="*/ 4125191 w 6967105"/>
                <a:gd name="connsiteY3" fmla="*/ 10390 h 555913"/>
                <a:gd name="connsiteX4" fmla="*/ 4348596 w 6967105"/>
                <a:gd name="connsiteY4" fmla="*/ 15586 h 555913"/>
                <a:gd name="connsiteX5" fmla="*/ 4535632 w 6967105"/>
                <a:gd name="connsiteY5" fmla="*/ 51954 h 555913"/>
                <a:gd name="connsiteX6" fmla="*/ 4733059 w 6967105"/>
                <a:gd name="connsiteY6" fmla="*/ 72736 h 555913"/>
                <a:gd name="connsiteX7" fmla="*/ 6624205 w 6967105"/>
                <a:gd name="connsiteY7" fmla="*/ 529936 h 555913"/>
                <a:gd name="connsiteX8" fmla="*/ 6728114 w 6967105"/>
                <a:gd name="connsiteY8" fmla="*/ 540327 h 555913"/>
                <a:gd name="connsiteX9" fmla="*/ 6868391 w 6967105"/>
                <a:gd name="connsiteY9" fmla="*/ 555913 h 555913"/>
                <a:gd name="connsiteX10" fmla="*/ 6967105 w 6967105"/>
                <a:gd name="connsiteY10" fmla="*/ 550718 h 5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7105" h="555913">
                  <a:moveTo>
                    <a:pt x="0" y="550718"/>
                  </a:moveTo>
                  <a:lnTo>
                    <a:pt x="150668" y="545522"/>
                  </a:lnTo>
                  <a:lnTo>
                    <a:pt x="3974523" y="0"/>
                  </a:lnTo>
                  <a:lnTo>
                    <a:pt x="4125191" y="10390"/>
                  </a:lnTo>
                  <a:lnTo>
                    <a:pt x="4348596" y="15586"/>
                  </a:lnTo>
                  <a:lnTo>
                    <a:pt x="4535632" y="51954"/>
                  </a:lnTo>
                  <a:lnTo>
                    <a:pt x="4733059" y="72736"/>
                  </a:lnTo>
                  <a:lnTo>
                    <a:pt x="6624205" y="529936"/>
                  </a:lnTo>
                  <a:lnTo>
                    <a:pt x="6728114" y="540327"/>
                  </a:lnTo>
                  <a:lnTo>
                    <a:pt x="6868391" y="555913"/>
                  </a:lnTo>
                  <a:lnTo>
                    <a:pt x="6967105" y="550718"/>
                  </a:lnTo>
                </a:path>
              </a:pathLst>
            </a:custGeom>
            <a:noFill/>
            <a:ln w="38100">
              <a:solidFill>
                <a:srgbClr val="747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268D9EA-90A0-41D9-9C77-AA2CD6951B8B}"/>
                </a:ext>
              </a:extLst>
            </p:cNvPr>
            <p:cNvSpPr/>
            <p:nvPr/>
          </p:nvSpPr>
          <p:spPr>
            <a:xfrm rot="14140455">
              <a:off x="11178310" y="4184070"/>
              <a:ext cx="313041" cy="2225868"/>
            </a:xfrm>
            <a:prstGeom prst="triangle">
              <a:avLst/>
            </a:prstGeom>
            <a:solidFill>
              <a:srgbClr val="0000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9786E6-E245-4A00-9347-037E1F91A6BF}"/>
                </a:ext>
              </a:extLst>
            </p:cNvPr>
            <p:cNvSpPr/>
            <p:nvPr/>
          </p:nvSpPr>
          <p:spPr>
            <a:xfrm>
              <a:off x="11840926" y="4150038"/>
              <a:ext cx="609312" cy="15028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53089C4F-B0B8-452B-8E53-DFCE569EEFA5}"/>
                </a:ext>
              </a:extLst>
            </p:cNvPr>
            <p:cNvSpPr/>
            <p:nvPr/>
          </p:nvSpPr>
          <p:spPr>
            <a:xfrm>
              <a:off x="10435645" y="5404613"/>
              <a:ext cx="876679" cy="1578733"/>
            </a:xfrm>
            <a:prstGeom prst="arc">
              <a:avLst>
                <a:gd name="adj1" fmla="val 17366655"/>
                <a:gd name="adj2" fmla="val 20014489"/>
              </a:avLst>
            </a:prstGeom>
            <a:ln w="38100">
              <a:solidFill>
                <a:srgbClr val="7474FF"/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A427A173-AD65-4CA0-8C31-426069F7BE43}"/>
                </a:ext>
              </a:extLst>
            </p:cNvPr>
            <p:cNvSpPr/>
            <p:nvPr/>
          </p:nvSpPr>
          <p:spPr>
            <a:xfrm>
              <a:off x="9322999" y="4941880"/>
              <a:ext cx="1806515" cy="1578733"/>
            </a:xfrm>
            <a:prstGeom prst="arc">
              <a:avLst>
                <a:gd name="adj1" fmla="val 17852450"/>
                <a:gd name="adj2" fmla="val 20348606"/>
              </a:avLst>
            </a:prstGeom>
            <a:ln w="38100">
              <a:solidFill>
                <a:srgbClr val="7474FF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GB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66372CEE-429E-4C3F-A53C-08A5E64A6363}"/>
                </a:ext>
              </a:extLst>
            </p:cNvPr>
            <p:cNvSpPr/>
            <p:nvPr/>
          </p:nvSpPr>
          <p:spPr>
            <a:xfrm>
              <a:off x="10219424" y="5577417"/>
              <a:ext cx="740835" cy="1280583"/>
            </a:xfrm>
            <a:prstGeom prst="arc">
              <a:avLst>
                <a:gd name="adj1" fmla="val 17366655"/>
                <a:gd name="adj2" fmla="val 19419536"/>
              </a:avLst>
            </a:prstGeom>
            <a:ln w="38100">
              <a:solidFill>
                <a:srgbClr val="7474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471F34-9B87-4145-8EE3-DB02FF05B898}"/>
                </a:ext>
              </a:extLst>
            </p:cNvPr>
            <p:cNvSpPr txBox="1"/>
            <p:nvPr/>
          </p:nvSpPr>
          <p:spPr>
            <a:xfrm>
              <a:off x="10464708" y="5888433"/>
              <a:ext cx="738312" cy="261608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7474FF"/>
                  </a:solidFill>
                </a:rPr>
                <a:t>0.55mrad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2B23EE-BD4D-4728-8466-0C0510E53754}"/>
                </a:ext>
              </a:extLst>
            </p:cNvPr>
            <p:cNvSpPr txBox="1"/>
            <p:nvPr/>
          </p:nvSpPr>
          <p:spPr>
            <a:xfrm rot="19335820">
              <a:off x="11106492" y="5030566"/>
              <a:ext cx="809808" cy="261608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0.165mrad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0136ED-88C4-4650-BF09-7D38EC1BDE2F}"/>
                </a:ext>
              </a:extLst>
            </p:cNvPr>
            <p:cNvSpPr txBox="1"/>
            <p:nvPr/>
          </p:nvSpPr>
          <p:spPr>
            <a:xfrm>
              <a:off x="748363" y="3923197"/>
              <a:ext cx="5283850" cy="1158177"/>
            </a:xfrm>
            <a:prstGeom prst="rect">
              <a:avLst/>
            </a:prstGeom>
            <a:solidFill>
              <a:srgbClr val="FFFF00"/>
            </a:solidFill>
            <a:ln w="57150" cmpd="sng">
              <a:solidFill>
                <a:srgbClr val="23A961"/>
              </a:solidFill>
            </a:ln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GB" sz="900" dirty="0">
                  <a:latin typeface="courier"/>
                </a:rPr>
                <a:t>3K-bump: </a:t>
              </a:r>
              <a:r>
                <a:rPr lang="en-GB" sz="900" b="1" i="1" dirty="0">
                  <a:latin typeface="courier"/>
                </a:rPr>
                <a:t>canting</a:t>
              </a:r>
              <a:r>
                <a:rPr lang="en-GB" sz="900" b="1" dirty="0">
                  <a:latin typeface="courier"/>
                </a:rPr>
                <a:t> solution</a:t>
              </a:r>
            </a:p>
            <a:p>
              <a:r>
                <a:rPr lang="en-GB" sz="900" dirty="0" err="1">
                  <a:latin typeface="courier"/>
                </a:rPr>
                <a:t>Dy_max</a:t>
              </a:r>
              <a:r>
                <a:rPr lang="en-GB" sz="900" dirty="0">
                  <a:latin typeface="courier"/>
                </a:rPr>
                <a:t> @ radiator = 0.49mm </a:t>
              </a:r>
            </a:p>
            <a:p>
              <a:r>
                <a:rPr lang="en-GB" sz="900" b="1" dirty="0" err="1">
                  <a:solidFill>
                    <a:srgbClr val="FF0000"/>
                  </a:solidFill>
                  <a:latin typeface="courier"/>
                </a:rPr>
                <a:t>Demi_y</a:t>
              </a:r>
              <a:r>
                <a:rPr lang="en-GB" sz="900" b="1" dirty="0">
                  <a:solidFill>
                    <a:srgbClr val="FF0000"/>
                  </a:solidFill>
                  <a:latin typeface="courier"/>
                </a:rPr>
                <a:t>            = 0.055pm (from V-bump)</a:t>
              </a:r>
            </a:p>
            <a:p>
              <a:r>
                <a:rPr lang="en-GB" sz="900" b="1" dirty="0" err="1">
                  <a:solidFill>
                    <a:srgbClr val="FF0000"/>
                  </a:solidFill>
                  <a:latin typeface="courier"/>
                </a:rPr>
                <a:t>Demi_x</a:t>
              </a:r>
              <a:r>
                <a:rPr lang="en-GB" sz="900" b="1" dirty="0">
                  <a:solidFill>
                    <a:srgbClr val="FF0000"/>
                  </a:solidFill>
                  <a:latin typeface="courier"/>
                </a:rPr>
                <a:t>            ~ 0 pm    (from S-R-S)</a:t>
              </a:r>
            </a:p>
            <a:p>
              <a:r>
                <a:rPr lang="en-GB" sz="900" dirty="0">
                  <a:latin typeface="courier"/>
                </a:rPr>
                <a:t>[</a:t>
              </a:r>
              <a:r>
                <a:rPr lang="en-GB" sz="900" dirty="0">
                  <a:latin typeface="Symbol" panose="05050102010706020507" pitchFamily="18" charset="2"/>
                </a:rPr>
                <a:t>q</a:t>
              </a:r>
              <a:r>
                <a:rPr lang="en-GB" sz="900" dirty="0">
                  <a:latin typeface="courier"/>
                </a:rPr>
                <a:t>1, </a:t>
              </a:r>
              <a:r>
                <a:rPr lang="en-GB" sz="900" dirty="0">
                  <a:latin typeface="Symbol" panose="05050102010706020507" pitchFamily="18" charset="2"/>
                </a:rPr>
                <a:t>q</a:t>
              </a:r>
              <a:r>
                <a:rPr lang="en-GB" sz="900" dirty="0">
                  <a:latin typeface="courier"/>
                </a:rPr>
                <a:t>2, </a:t>
              </a:r>
              <a:r>
                <a:rPr lang="en-GB" sz="900" dirty="0">
                  <a:latin typeface="Symbol" panose="05050102010706020507" pitchFamily="18" charset="2"/>
                </a:rPr>
                <a:t>q</a:t>
              </a:r>
              <a:r>
                <a:rPr lang="en-GB" sz="900" dirty="0">
                  <a:latin typeface="courier"/>
                </a:rPr>
                <a:t>3]= [-0.91667, 1.4667, -0.55] </a:t>
              </a:r>
              <a:r>
                <a:rPr lang="en-GB" sz="900" dirty="0" err="1">
                  <a:latin typeface="courier"/>
                </a:rPr>
                <a:t>mrad</a:t>
              </a:r>
              <a:endParaRPr lang="en-GB" sz="900" dirty="0">
                <a:latin typeface="courier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F45051-5C21-4A80-B59B-E6CA3B324898}"/>
              </a:ext>
            </a:extLst>
          </p:cNvPr>
          <p:cNvGrpSpPr/>
          <p:nvPr/>
        </p:nvGrpSpPr>
        <p:grpSpPr>
          <a:xfrm>
            <a:off x="7600256" y="1217886"/>
            <a:ext cx="4589653" cy="1653890"/>
            <a:chOff x="0" y="3349036"/>
            <a:chExt cx="12192000" cy="3518359"/>
          </a:xfrm>
        </p:grpSpPr>
        <p:pic>
          <p:nvPicPr>
            <p:cNvPr id="25" name="Picture 24" descr="Screen Shot 2020-09-12 at 23.18.24.png">
              <a:extLst>
                <a:ext uri="{FF2B5EF4-FFF2-40B4-BE49-F238E27FC236}">
                  <a16:creationId xmlns:a16="http://schemas.microsoft.com/office/drawing/2014/main" id="{79704ACB-5F6A-4CC5-AADF-85139E49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036"/>
              <a:ext cx="12192000" cy="35183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2A6605-D752-424C-8DEB-C7D7B37EEECC}"/>
                </a:ext>
              </a:extLst>
            </p:cNvPr>
            <p:cNvSpPr txBox="1"/>
            <p:nvPr/>
          </p:nvSpPr>
          <p:spPr>
            <a:xfrm>
              <a:off x="6446847" y="4652244"/>
              <a:ext cx="1620232" cy="434712"/>
            </a:xfrm>
            <a:prstGeom prst="rect">
              <a:avLst/>
            </a:prstGeom>
            <a:solidFill>
              <a:srgbClr val="010773"/>
            </a:solidFill>
            <a:ln>
              <a:solidFill>
                <a:srgbClr val="FFFFFF"/>
              </a:solidFill>
            </a:ln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K18 FE slit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54CCCF5-12FC-4886-8959-54E2DAE4DEBB}"/>
                </a:ext>
              </a:extLst>
            </p:cNvPr>
            <p:cNvCxnSpPr>
              <a:cxnSpLocks/>
              <a:stCxn id="29" idx="0"/>
              <a:endCxn id="26" idx="1"/>
            </p:cNvCxnSpPr>
            <p:nvPr/>
          </p:nvCxnSpPr>
          <p:spPr>
            <a:xfrm flipV="1">
              <a:off x="5097091" y="4869601"/>
              <a:ext cx="1349756" cy="447021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32EA3D-74E1-41B7-A1D2-7A1E610DD5AC}"/>
                </a:ext>
              </a:extLst>
            </p:cNvPr>
            <p:cNvSpPr txBox="1"/>
            <p:nvPr/>
          </p:nvSpPr>
          <p:spPr>
            <a:xfrm>
              <a:off x="963198" y="4773315"/>
              <a:ext cx="2295616" cy="613794"/>
            </a:xfrm>
            <a:prstGeom prst="rect">
              <a:avLst/>
            </a:prstGeom>
            <a:noFill/>
          </p:spPr>
          <p:txBody>
            <a:bodyPr wrap="square" lIns="91438" tIns="45719" rIns="91438" bIns="45719" rtlCol="0" anchor="ctr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bg1"/>
                  </a:solidFill>
                  <a:latin typeface="Tw Cen MT"/>
                  <a:cs typeface="Tw Cen MT"/>
                </a:rPr>
                <a:t>E</a:t>
              </a:r>
              <a:r>
                <a:rPr lang="en-US" sz="1500" baseline="-25000" dirty="0" err="1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5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 = 2</a:t>
              </a:r>
              <a:r>
                <a:rPr lang="en-US" sz="1500" dirty="0">
                  <a:solidFill>
                    <a:schemeClr val="bg1"/>
                  </a:solidFill>
                  <a:latin typeface="Tw Cen MT"/>
                  <a:cs typeface="Tw Cen MT"/>
                </a:rPr>
                <a:t>keV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A23BEB-237C-4203-B63E-6919F1ABB581}"/>
                </a:ext>
              </a:extLst>
            </p:cNvPr>
            <p:cNvSpPr/>
            <p:nvPr/>
          </p:nvSpPr>
          <p:spPr>
            <a:xfrm>
              <a:off x="4665346" y="5316622"/>
              <a:ext cx="863489" cy="15657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31B4D2-7877-4B43-BF8C-7E8468CD7D80}"/>
                </a:ext>
              </a:extLst>
            </p:cNvPr>
            <p:cNvCxnSpPr/>
            <p:nvPr/>
          </p:nvCxnSpPr>
          <p:spPr>
            <a:xfrm>
              <a:off x="5531556" y="5315160"/>
              <a:ext cx="4647260" cy="0"/>
            </a:xfrm>
            <a:prstGeom prst="line">
              <a:avLst/>
            </a:prstGeom>
            <a:ln w="12700" cmpd="sng">
              <a:solidFill>
                <a:schemeClr val="accent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0463E-0144-4B6D-A867-B51D753F0040}"/>
                </a:ext>
              </a:extLst>
            </p:cNvPr>
            <p:cNvSpPr txBox="1"/>
            <p:nvPr/>
          </p:nvSpPr>
          <p:spPr>
            <a:xfrm>
              <a:off x="4846094" y="4542777"/>
              <a:ext cx="3000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w Cen MT"/>
                  <a:cs typeface="Tw Cen MT"/>
                </a:rPr>
                <a:t>R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B7CB83B-2EB0-47FA-9EA0-51BB821CC091}"/>
                </a:ext>
              </a:extLst>
            </p:cNvPr>
            <p:cNvCxnSpPr/>
            <p:nvPr/>
          </p:nvCxnSpPr>
          <p:spPr>
            <a:xfrm>
              <a:off x="5533444" y="5476967"/>
              <a:ext cx="4647260" cy="0"/>
            </a:xfrm>
            <a:prstGeom prst="line">
              <a:avLst/>
            </a:prstGeom>
            <a:ln w="12700" cmpd="sng">
              <a:solidFill>
                <a:schemeClr val="accent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CC79B7DE-0302-46D6-B761-082A2BE24D0E}"/>
                </a:ext>
              </a:extLst>
            </p:cNvPr>
            <p:cNvSpPr/>
            <p:nvPr/>
          </p:nvSpPr>
          <p:spPr>
            <a:xfrm>
              <a:off x="9444175" y="5629009"/>
              <a:ext cx="2082562" cy="758786"/>
            </a:xfrm>
            <a:custGeom>
              <a:avLst/>
              <a:gdLst>
                <a:gd name="connsiteX0" fmla="*/ 0 w 2082562"/>
                <a:gd name="connsiteY0" fmla="*/ 758786 h 758786"/>
                <a:gd name="connsiteX1" fmla="*/ 102245 w 2082562"/>
                <a:gd name="connsiteY1" fmla="*/ 704971 h 758786"/>
                <a:gd name="connsiteX2" fmla="*/ 355166 w 2082562"/>
                <a:gd name="connsiteY2" fmla="*/ 667301 h 758786"/>
                <a:gd name="connsiteX3" fmla="*/ 742619 w 2082562"/>
                <a:gd name="connsiteY3" fmla="*/ 629631 h 758786"/>
                <a:gd name="connsiteX4" fmla="*/ 1388375 w 2082562"/>
                <a:gd name="connsiteY4" fmla="*/ 575816 h 758786"/>
                <a:gd name="connsiteX5" fmla="*/ 1738159 w 2082562"/>
                <a:gd name="connsiteY5" fmla="*/ 543527 h 758786"/>
                <a:gd name="connsiteX6" fmla="*/ 1953411 w 2082562"/>
                <a:gd name="connsiteY6" fmla="*/ 516620 h 758786"/>
                <a:gd name="connsiteX7" fmla="*/ 2039512 w 2082562"/>
                <a:gd name="connsiteY7" fmla="*/ 484331 h 758786"/>
                <a:gd name="connsiteX8" fmla="*/ 2039512 w 2082562"/>
                <a:gd name="connsiteY8" fmla="*/ 484331 h 758786"/>
                <a:gd name="connsiteX9" fmla="*/ 2082562 w 2082562"/>
                <a:gd name="connsiteY9" fmla="*/ 419754 h 758786"/>
                <a:gd name="connsiteX10" fmla="*/ 2082562 w 2082562"/>
                <a:gd name="connsiteY10" fmla="*/ 419754 h 758786"/>
                <a:gd name="connsiteX11" fmla="*/ 2028749 w 2082562"/>
                <a:gd name="connsiteY11" fmla="*/ 339032 h 758786"/>
                <a:gd name="connsiteX12" fmla="*/ 1926505 w 2082562"/>
                <a:gd name="connsiteY12" fmla="*/ 317506 h 758786"/>
                <a:gd name="connsiteX13" fmla="*/ 1630533 w 2082562"/>
                <a:gd name="connsiteY13" fmla="*/ 285217 h 758786"/>
                <a:gd name="connsiteX14" fmla="*/ 990159 w 2082562"/>
                <a:gd name="connsiteY14" fmla="*/ 226021 h 758786"/>
                <a:gd name="connsiteX15" fmla="*/ 473555 w 2082562"/>
                <a:gd name="connsiteY15" fmla="*/ 172206 h 758786"/>
                <a:gd name="connsiteX16" fmla="*/ 339022 w 2082562"/>
                <a:gd name="connsiteY16" fmla="*/ 145299 h 758786"/>
                <a:gd name="connsiteX17" fmla="*/ 193727 w 2082562"/>
                <a:gd name="connsiteY17" fmla="*/ 96866 h 758786"/>
                <a:gd name="connsiteX18" fmla="*/ 53813 w 2082562"/>
                <a:gd name="connsiteY18" fmla="*/ 37670 h 758786"/>
                <a:gd name="connsiteX19" fmla="*/ 0 w 2082562"/>
                <a:gd name="connsiteY19" fmla="*/ 0 h 758786"/>
                <a:gd name="connsiteX20" fmla="*/ 0 w 2082562"/>
                <a:gd name="connsiteY20" fmla="*/ 758786 h 75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82562" h="758786">
                  <a:moveTo>
                    <a:pt x="0" y="758786"/>
                  </a:moveTo>
                  <a:lnTo>
                    <a:pt x="102245" y="704971"/>
                  </a:lnTo>
                  <a:lnTo>
                    <a:pt x="355166" y="667301"/>
                  </a:lnTo>
                  <a:lnTo>
                    <a:pt x="742619" y="629631"/>
                  </a:lnTo>
                  <a:lnTo>
                    <a:pt x="1388375" y="575816"/>
                  </a:lnTo>
                  <a:lnTo>
                    <a:pt x="1738159" y="543527"/>
                  </a:lnTo>
                  <a:lnTo>
                    <a:pt x="1953411" y="516620"/>
                  </a:lnTo>
                  <a:lnTo>
                    <a:pt x="2039512" y="484331"/>
                  </a:lnTo>
                  <a:lnTo>
                    <a:pt x="2039512" y="484331"/>
                  </a:lnTo>
                  <a:lnTo>
                    <a:pt x="2082562" y="419754"/>
                  </a:lnTo>
                  <a:lnTo>
                    <a:pt x="2082562" y="419754"/>
                  </a:lnTo>
                  <a:lnTo>
                    <a:pt x="2028749" y="339032"/>
                  </a:lnTo>
                  <a:lnTo>
                    <a:pt x="1926505" y="317506"/>
                  </a:lnTo>
                  <a:lnTo>
                    <a:pt x="1630533" y="285217"/>
                  </a:lnTo>
                  <a:lnTo>
                    <a:pt x="990159" y="226021"/>
                  </a:lnTo>
                  <a:lnTo>
                    <a:pt x="473555" y="172206"/>
                  </a:lnTo>
                  <a:lnTo>
                    <a:pt x="339022" y="145299"/>
                  </a:lnTo>
                  <a:lnTo>
                    <a:pt x="193727" y="96866"/>
                  </a:lnTo>
                  <a:lnTo>
                    <a:pt x="53813" y="37670"/>
                  </a:lnTo>
                  <a:lnTo>
                    <a:pt x="0" y="0"/>
                  </a:lnTo>
                  <a:lnTo>
                    <a:pt x="0" y="758786"/>
                  </a:lnTo>
                  <a:close/>
                </a:path>
              </a:pathLst>
            </a:custGeom>
            <a:pattFill prst="ltUpDiag">
              <a:fgClr>
                <a:srgbClr val="FF6600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A1EBCAE0-6945-4FC6-8E0B-E88C4FEEB390}"/>
                </a:ext>
              </a:extLst>
            </p:cNvPr>
            <p:cNvSpPr/>
            <p:nvPr/>
          </p:nvSpPr>
          <p:spPr>
            <a:xfrm>
              <a:off x="9450756" y="5318874"/>
              <a:ext cx="578913" cy="148349"/>
            </a:xfrm>
            <a:custGeom>
              <a:avLst/>
              <a:gdLst>
                <a:gd name="connsiteX0" fmla="*/ 0 w 578913"/>
                <a:gd name="connsiteY0" fmla="*/ 7236 h 148349"/>
                <a:gd name="connsiteX1" fmla="*/ 0 w 578913"/>
                <a:gd name="connsiteY1" fmla="*/ 148349 h 148349"/>
                <a:gd name="connsiteX2" fmla="*/ 571677 w 578913"/>
                <a:gd name="connsiteY2" fmla="*/ 148349 h 148349"/>
                <a:gd name="connsiteX3" fmla="*/ 557204 w 578913"/>
                <a:gd name="connsiteY3" fmla="*/ 104930 h 148349"/>
                <a:gd name="connsiteX4" fmla="*/ 553586 w 578913"/>
                <a:gd name="connsiteY4" fmla="*/ 61510 h 148349"/>
                <a:gd name="connsiteX5" fmla="*/ 578913 w 578913"/>
                <a:gd name="connsiteY5" fmla="*/ 0 h 148349"/>
                <a:gd name="connsiteX6" fmla="*/ 0 w 578913"/>
                <a:gd name="connsiteY6" fmla="*/ 7236 h 14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913" h="148349">
                  <a:moveTo>
                    <a:pt x="0" y="7236"/>
                  </a:moveTo>
                  <a:lnTo>
                    <a:pt x="0" y="148349"/>
                  </a:lnTo>
                  <a:lnTo>
                    <a:pt x="571677" y="148349"/>
                  </a:lnTo>
                  <a:lnTo>
                    <a:pt x="557204" y="104930"/>
                  </a:lnTo>
                  <a:lnTo>
                    <a:pt x="553586" y="61510"/>
                  </a:lnTo>
                  <a:lnTo>
                    <a:pt x="578913" y="0"/>
                  </a:lnTo>
                  <a:lnTo>
                    <a:pt x="0" y="7236"/>
                  </a:lnTo>
                  <a:close/>
                </a:path>
              </a:pathLst>
            </a:custGeom>
            <a:pattFill prst="ltDnDiag">
              <a:fgClr>
                <a:srgbClr val="0000FF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1486EA-5C97-432F-897D-67B19D27FA1E}"/>
              </a:ext>
            </a:extLst>
          </p:cNvPr>
          <p:cNvGrpSpPr/>
          <p:nvPr/>
        </p:nvGrpSpPr>
        <p:grpSpPr>
          <a:xfrm>
            <a:off x="7871241" y="3581478"/>
            <a:ext cx="4047681" cy="2643334"/>
            <a:chOff x="1074271" y="530147"/>
            <a:chExt cx="9593729" cy="65434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B71EFE-A091-40F4-9103-5181C8478471}"/>
                </a:ext>
              </a:extLst>
            </p:cNvPr>
            <p:cNvGrpSpPr/>
            <p:nvPr/>
          </p:nvGrpSpPr>
          <p:grpSpPr>
            <a:xfrm>
              <a:off x="1523398" y="2906197"/>
              <a:ext cx="9116352" cy="3907180"/>
              <a:chOff x="-602" y="2906196"/>
              <a:chExt cx="9116352" cy="390718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257F652-F865-4116-B238-0B8CDC05C7D5}"/>
                  </a:ext>
                </a:extLst>
              </p:cNvPr>
              <p:cNvGrpSpPr/>
              <p:nvPr/>
            </p:nvGrpSpPr>
            <p:grpSpPr>
              <a:xfrm>
                <a:off x="-602" y="3783855"/>
                <a:ext cx="9112854" cy="3029521"/>
                <a:chOff x="-602" y="3783855"/>
                <a:chExt cx="9112854" cy="3029521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A2D09F9-8B06-4DE2-94DC-AE6ACDEF0D45}"/>
                    </a:ext>
                  </a:extLst>
                </p:cNvPr>
                <p:cNvGrpSpPr/>
                <p:nvPr/>
              </p:nvGrpSpPr>
              <p:grpSpPr>
                <a:xfrm>
                  <a:off x="12662" y="3933055"/>
                  <a:ext cx="9099590" cy="2880321"/>
                  <a:chOff x="16883" y="3005460"/>
                  <a:chExt cx="12132786" cy="3840427"/>
                </a:xfrm>
                <a:effectLst/>
              </p:grpSpPr>
              <p:sp>
                <p:nvSpPr>
                  <p:cNvPr id="84" name="Block Arc 83">
                    <a:extLst>
                      <a:ext uri="{FF2B5EF4-FFF2-40B4-BE49-F238E27FC236}">
                        <a16:creationId xmlns:a16="http://schemas.microsoft.com/office/drawing/2014/main" id="{A14E6DDE-2388-4486-A569-52CBA9508BE0}"/>
                      </a:ext>
                    </a:extLst>
                  </p:cNvPr>
                  <p:cNvSpPr/>
                  <p:nvPr/>
                </p:nvSpPr>
                <p:spPr>
                  <a:xfrm>
                    <a:off x="16883" y="3007667"/>
                    <a:ext cx="4092222" cy="3838220"/>
                  </a:xfrm>
                  <a:prstGeom prst="blockArc">
                    <a:avLst>
                      <a:gd name="adj1" fmla="val 12774315"/>
                      <a:gd name="adj2" fmla="val 13354069"/>
                      <a:gd name="adj3" fmla="val 0"/>
                    </a:avLst>
                  </a:prstGeom>
                  <a:ln w="28575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Block Arc 84">
                    <a:extLst>
                      <a:ext uri="{FF2B5EF4-FFF2-40B4-BE49-F238E27FC236}">
                        <a16:creationId xmlns:a16="http://schemas.microsoft.com/office/drawing/2014/main" id="{5D01D7F0-50B2-43AB-8CCF-2EA4E3653CAB}"/>
                      </a:ext>
                    </a:extLst>
                  </p:cNvPr>
                  <p:cNvSpPr/>
                  <p:nvPr/>
                </p:nvSpPr>
                <p:spPr>
                  <a:xfrm>
                    <a:off x="8057447" y="3005460"/>
                    <a:ext cx="4092222" cy="3838220"/>
                  </a:xfrm>
                  <a:prstGeom prst="blockArc">
                    <a:avLst>
                      <a:gd name="adj1" fmla="val 19170908"/>
                      <a:gd name="adj2" fmla="val 19685648"/>
                      <a:gd name="adj3" fmla="val 0"/>
                    </a:avLst>
                  </a:prstGeom>
                  <a:ln w="28575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3" name="Block Arc 82">
                  <a:extLst>
                    <a:ext uri="{FF2B5EF4-FFF2-40B4-BE49-F238E27FC236}">
                      <a16:creationId xmlns:a16="http://schemas.microsoft.com/office/drawing/2014/main" id="{E29289FB-8FFE-439F-87C3-EFBA40A6C207}"/>
                    </a:ext>
                  </a:extLst>
                </p:cNvPr>
                <p:cNvSpPr/>
                <p:nvPr/>
              </p:nvSpPr>
              <p:spPr>
                <a:xfrm>
                  <a:off x="-602" y="3783855"/>
                  <a:ext cx="3069167" cy="2878667"/>
                </a:xfrm>
                <a:prstGeom prst="blockArc">
                  <a:avLst>
                    <a:gd name="adj1" fmla="val 13035113"/>
                    <a:gd name="adj2" fmla="val 16173018"/>
                    <a:gd name="adj3" fmla="val 10061"/>
                  </a:avLst>
                </a:prstGeom>
                <a:solidFill>
                  <a:srgbClr val="FF6600">
                    <a:alpha val="69804"/>
                  </a:srgbClr>
                </a:solidFill>
                <a:ln w="28575" cmpd="sng"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62E5E11-0DE4-47EA-A5B1-18CEA2784A9A}"/>
                  </a:ext>
                </a:extLst>
              </p:cNvPr>
              <p:cNvCxnSpPr/>
              <p:nvPr/>
            </p:nvCxnSpPr>
            <p:spPr>
              <a:xfrm>
                <a:off x="395536" y="4365104"/>
                <a:ext cx="2088232" cy="158417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84CBB24-10C6-4449-9579-CA7D71B00C2D}"/>
                  </a:ext>
                </a:extLst>
              </p:cNvPr>
              <p:cNvCxnSpPr/>
              <p:nvPr/>
            </p:nvCxnSpPr>
            <p:spPr>
              <a:xfrm>
                <a:off x="4572000" y="2906196"/>
                <a:ext cx="15005" cy="361914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F5AB6D1-2E0B-433A-8485-951715984AC0}"/>
                  </a:ext>
                </a:extLst>
              </p:cNvPr>
              <p:cNvCxnSpPr/>
              <p:nvPr/>
            </p:nvCxnSpPr>
            <p:spPr>
              <a:xfrm flipV="1">
                <a:off x="1556468" y="3920507"/>
                <a:ext cx="6060783" cy="3762"/>
              </a:xfrm>
              <a:prstGeom prst="line">
                <a:avLst/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Block Arc 72">
                <a:extLst>
                  <a:ext uri="{FF2B5EF4-FFF2-40B4-BE49-F238E27FC236}">
                    <a16:creationId xmlns:a16="http://schemas.microsoft.com/office/drawing/2014/main" id="{390A8D94-B206-4CDA-AD31-C61274BD91DE}"/>
                  </a:ext>
                </a:extLst>
              </p:cNvPr>
              <p:cNvSpPr/>
              <p:nvPr/>
            </p:nvSpPr>
            <p:spPr>
              <a:xfrm>
                <a:off x="16160" y="3925924"/>
                <a:ext cx="3069167" cy="2878666"/>
              </a:xfrm>
              <a:prstGeom prst="blockArc">
                <a:avLst>
                  <a:gd name="adj1" fmla="val 12774315"/>
                  <a:gd name="adj2" fmla="val 16213672"/>
                  <a:gd name="adj3" fmla="val 0"/>
                </a:avLst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Block Arc 73">
                <a:extLst>
                  <a:ext uri="{FF2B5EF4-FFF2-40B4-BE49-F238E27FC236}">
                    <a16:creationId xmlns:a16="http://schemas.microsoft.com/office/drawing/2014/main" id="{ECFE73C9-9B6C-4A5C-B339-0CF25EF4D474}"/>
                  </a:ext>
                </a:extLst>
              </p:cNvPr>
              <p:cNvSpPr/>
              <p:nvPr/>
            </p:nvSpPr>
            <p:spPr>
              <a:xfrm>
                <a:off x="6046583" y="3924269"/>
                <a:ext cx="3069167" cy="2878666"/>
              </a:xfrm>
              <a:prstGeom prst="blockArc">
                <a:avLst>
                  <a:gd name="adj1" fmla="val 16252589"/>
                  <a:gd name="adj2" fmla="val 19685648"/>
                  <a:gd name="adj3" fmla="val 0"/>
                </a:avLst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9BB1D7D-7709-43F0-8282-708F5125100B}"/>
                  </a:ext>
                </a:extLst>
              </p:cNvPr>
              <p:cNvCxnSpPr/>
              <p:nvPr/>
            </p:nvCxnSpPr>
            <p:spPr>
              <a:xfrm flipH="1">
                <a:off x="6660232" y="4365104"/>
                <a:ext cx="2088232" cy="158417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40DB60A-7523-4EF5-8C98-9F27F4ACD3CE}"/>
                  </a:ext>
                </a:extLst>
              </p:cNvPr>
              <p:cNvSpPr/>
              <p:nvPr/>
            </p:nvSpPr>
            <p:spPr>
              <a:xfrm>
                <a:off x="2483768" y="3861048"/>
                <a:ext cx="161404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704513F-79D0-49B0-85EE-43440737937D}"/>
                  </a:ext>
                </a:extLst>
              </p:cNvPr>
              <p:cNvSpPr/>
              <p:nvPr/>
            </p:nvSpPr>
            <p:spPr>
              <a:xfrm>
                <a:off x="6498828" y="3861048"/>
                <a:ext cx="161404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5AB2D7E-F7D5-4CA1-BC8E-93F3F3859B65}"/>
                  </a:ext>
                </a:extLst>
              </p:cNvPr>
              <p:cNvSpPr/>
              <p:nvPr/>
            </p:nvSpPr>
            <p:spPr>
              <a:xfrm>
                <a:off x="1981631" y="3633001"/>
                <a:ext cx="98999" cy="57606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DF73C98-F58C-48E8-AC60-6CF6C1E2E4F4}"/>
                  </a:ext>
                </a:extLst>
              </p:cNvPr>
              <p:cNvSpPr/>
              <p:nvPr/>
            </p:nvSpPr>
            <p:spPr>
              <a:xfrm>
                <a:off x="7065289" y="3659130"/>
                <a:ext cx="98999" cy="57606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Diamond 79">
                <a:extLst>
                  <a:ext uri="{FF2B5EF4-FFF2-40B4-BE49-F238E27FC236}">
                    <a16:creationId xmlns:a16="http://schemas.microsoft.com/office/drawing/2014/main" id="{883AF0CE-E7E5-4698-8344-3BA918D5C5A2}"/>
                  </a:ext>
                </a:extLst>
              </p:cNvPr>
              <p:cNvSpPr/>
              <p:nvPr/>
            </p:nvSpPr>
            <p:spPr>
              <a:xfrm>
                <a:off x="1691680" y="3633001"/>
                <a:ext cx="107052" cy="600416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Diamond 80">
                <a:extLst>
                  <a:ext uri="{FF2B5EF4-FFF2-40B4-BE49-F238E27FC236}">
                    <a16:creationId xmlns:a16="http://schemas.microsoft.com/office/drawing/2014/main" id="{925F322A-86DC-4481-81AE-4F1F8DEC5074}"/>
                  </a:ext>
                </a:extLst>
              </p:cNvPr>
              <p:cNvSpPr/>
              <p:nvPr/>
            </p:nvSpPr>
            <p:spPr>
              <a:xfrm>
                <a:off x="7371498" y="3645024"/>
                <a:ext cx="107052" cy="600416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F4773382-904A-4FF2-8BE9-76D2183B5502}"/>
                </a:ext>
              </a:extLst>
            </p:cNvPr>
            <p:cNvSpPr/>
            <p:nvPr/>
          </p:nvSpPr>
          <p:spPr>
            <a:xfrm>
              <a:off x="1562300" y="3934944"/>
              <a:ext cx="3082431" cy="2878432"/>
            </a:xfrm>
            <a:prstGeom prst="blockArc">
              <a:avLst>
                <a:gd name="adj1" fmla="val 12774315"/>
                <a:gd name="adj2" fmla="val 15994853"/>
                <a:gd name="adj3" fmla="val 0"/>
              </a:avLst>
            </a:prstGeom>
            <a:ln w="28575" cmpd="sng">
              <a:solidFill>
                <a:srgbClr val="FF0000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25322C-73A4-467D-B1C6-1DD14AB62BA0}"/>
                </a:ext>
              </a:extLst>
            </p:cNvPr>
            <p:cNvGrpSpPr/>
            <p:nvPr/>
          </p:nvGrpSpPr>
          <p:grpSpPr>
            <a:xfrm>
              <a:off x="1536662" y="2906197"/>
              <a:ext cx="9131338" cy="4167426"/>
              <a:chOff x="12662" y="2906196"/>
              <a:chExt cx="9131338" cy="416742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2B7EA27-F9AA-4B2D-B6DF-516310471C55}"/>
                  </a:ext>
                </a:extLst>
              </p:cNvPr>
              <p:cNvSpPr/>
              <p:nvPr/>
            </p:nvSpPr>
            <p:spPr>
              <a:xfrm>
                <a:off x="2562771" y="3284983"/>
                <a:ext cx="4025453" cy="1296144"/>
              </a:xfrm>
              <a:prstGeom prst="rect">
                <a:avLst/>
              </a:prstGeom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809219B-E100-45FB-9D7A-6EA2B836706E}"/>
                  </a:ext>
                </a:extLst>
              </p:cNvPr>
              <p:cNvGrpSpPr/>
              <p:nvPr/>
            </p:nvGrpSpPr>
            <p:grpSpPr>
              <a:xfrm>
                <a:off x="12662" y="3796092"/>
                <a:ext cx="9131338" cy="3017284"/>
                <a:chOff x="12662" y="3796092"/>
                <a:chExt cx="9131338" cy="3017284"/>
              </a:xfrm>
            </p:grpSpPr>
            <p:sp>
              <p:nvSpPr>
                <p:cNvPr id="65" name="Block Arc 64">
                  <a:extLst>
                    <a:ext uri="{FF2B5EF4-FFF2-40B4-BE49-F238E27FC236}">
                      <a16:creationId xmlns:a16="http://schemas.microsoft.com/office/drawing/2014/main" id="{8E95C00D-EAFE-4661-B4D4-DF8547ADAC94}"/>
                    </a:ext>
                  </a:extLst>
                </p:cNvPr>
                <p:cNvSpPr/>
                <p:nvPr/>
              </p:nvSpPr>
              <p:spPr>
                <a:xfrm flipH="1">
                  <a:off x="6074833" y="3796092"/>
                  <a:ext cx="3069167" cy="2878667"/>
                </a:xfrm>
                <a:prstGeom prst="blockArc">
                  <a:avLst>
                    <a:gd name="adj1" fmla="val 13035113"/>
                    <a:gd name="adj2" fmla="val 16173018"/>
                    <a:gd name="adj3" fmla="val 10061"/>
                  </a:avLst>
                </a:prstGeom>
                <a:solidFill>
                  <a:schemeClr val="accent5">
                    <a:lumMod val="60000"/>
                    <a:lumOff val="40000"/>
                    <a:alpha val="69804"/>
                  </a:schemeClr>
                </a:solidFill>
                <a:ln w="28575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C1C16A3-9224-4C0B-9D48-4799B3D2D7ED}"/>
                    </a:ext>
                  </a:extLst>
                </p:cNvPr>
                <p:cNvGrpSpPr/>
                <p:nvPr/>
              </p:nvGrpSpPr>
              <p:grpSpPr>
                <a:xfrm>
                  <a:off x="12662" y="3933055"/>
                  <a:ext cx="9099590" cy="2880321"/>
                  <a:chOff x="16883" y="3005460"/>
                  <a:chExt cx="12132786" cy="3840427"/>
                </a:xfrm>
                <a:effectLst/>
              </p:grpSpPr>
              <p:sp>
                <p:nvSpPr>
                  <p:cNvPr id="67" name="Block Arc 66">
                    <a:extLst>
                      <a:ext uri="{FF2B5EF4-FFF2-40B4-BE49-F238E27FC236}">
                        <a16:creationId xmlns:a16="http://schemas.microsoft.com/office/drawing/2014/main" id="{8B785FD7-398C-46CF-88D6-1808A3E3356B}"/>
                      </a:ext>
                    </a:extLst>
                  </p:cNvPr>
                  <p:cNvSpPr/>
                  <p:nvPr/>
                </p:nvSpPr>
                <p:spPr>
                  <a:xfrm>
                    <a:off x="16883" y="3007667"/>
                    <a:ext cx="4092222" cy="3838220"/>
                  </a:xfrm>
                  <a:prstGeom prst="blockArc">
                    <a:avLst>
                      <a:gd name="adj1" fmla="val 12774315"/>
                      <a:gd name="adj2" fmla="val 13354069"/>
                      <a:gd name="adj3" fmla="val 0"/>
                    </a:avLst>
                  </a:prstGeom>
                  <a:ln w="28575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Block Arc 67">
                    <a:extLst>
                      <a:ext uri="{FF2B5EF4-FFF2-40B4-BE49-F238E27FC236}">
                        <a16:creationId xmlns:a16="http://schemas.microsoft.com/office/drawing/2014/main" id="{30E26493-E3F1-48F7-928A-9A41BD8DED7E}"/>
                      </a:ext>
                    </a:extLst>
                  </p:cNvPr>
                  <p:cNvSpPr/>
                  <p:nvPr/>
                </p:nvSpPr>
                <p:spPr>
                  <a:xfrm>
                    <a:off x="8057447" y="3005460"/>
                    <a:ext cx="4092222" cy="3838220"/>
                  </a:xfrm>
                  <a:prstGeom prst="blockArc">
                    <a:avLst>
                      <a:gd name="adj1" fmla="val 19170908"/>
                      <a:gd name="adj2" fmla="val 19685648"/>
                      <a:gd name="adj3" fmla="val 0"/>
                    </a:avLst>
                  </a:prstGeom>
                  <a:ln w="28575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2F5E8F2-64FE-4D46-9085-1A3DC57D2EFC}"/>
                  </a:ext>
                </a:extLst>
              </p:cNvPr>
              <p:cNvCxnSpPr/>
              <p:nvPr/>
            </p:nvCxnSpPr>
            <p:spPr>
              <a:xfrm>
                <a:off x="395536" y="4365104"/>
                <a:ext cx="2088232" cy="158417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18DC24-9441-4024-A567-C3E288DE2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3981" y="3773414"/>
                <a:ext cx="13683" cy="2031849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69D0AAF-96E7-43C1-9493-7B24EC577339}"/>
                  </a:ext>
                </a:extLst>
              </p:cNvPr>
              <p:cNvSpPr txBox="1"/>
              <p:nvPr/>
            </p:nvSpPr>
            <p:spPr>
              <a:xfrm>
                <a:off x="363280" y="5016519"/>
                <a:ext cx="8175808" cy="2057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1338" indent="-541338"/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DQ: 	L  = 0.87m</a:t>
                </a:r>
              </a:p>
              <a:p>
                <a:pPr marL="541338" indent="-541338"/>
                <a:r>
                  <a:rPr lang="en-GB" sz="1600" dirty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	</a:t>
                </a:r>
                <a:r>
                  <a:rPr lang="el-GR" sz="1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θ</a:t>
                </a:r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 </a:t>
                </a:r>
                <a:r>
                  <a:rPr lang="en-GB" sz="1200" dirty="0">
                    <a:solidFill>
                      <a:srgbClr val="0070C0"/>
                    </a:solidFill>
                    <a:latin typeface="courier"/>
                  </a:rPr>
                  <a:t> </a:t>
                </a:r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= 51.8mrad</a:t>
                </a:r>
              </a:p>
              <a:p>
                <a:pPr marL="541338" indent="-541338"/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	B</a:t>
                </a:r>
                <a:r>
                  <a:rPr lang="en-GB" sz="1600" baseline="-25000" dirty="0">
                    <a:solidFill>
                      <a:srgbClr val="0070C0"/>
                    </a:solidFill>
                    <a:latin typeface="courier"/>
                  </a:rPr>
                  <a:t>y</a:t>
                </a:r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 </a:t>
                </a:r>
                <a:r>
                  <a:rPr lang="en-GB" sz="800" baseline="-25000" dirty="0">
                    <a:solidFill>
                      <a:srgbClr val="0070C0"/>
                    </a:solidFill>
                    <a:latin typeface="courier"/>
                  </a:rPr>
                  <a:t> </a:t>
                </a:r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= 0.6954T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6CF5096-9E5A-4651-A993-7192893929DC}"/>
                  </a:ext>
                </a:extLst>
              </p:cNvPr>
              <p:cNvCxnSpPr/>
              <p:nvPr/>
            </p:nvCxnSpPr>
            <p:spPr>
              <a:xfrm>
                <a:off x="4572000" y="2906196"/>
                <a:ext cx="15005" cy="361914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CE578A4-7D1A-4855-B069-CBFD629C0966}"/>
                  </a:ext>
                </a:extLst>
              </p:cNvPr>
              <p:cNvCxnSpPr/>
              <p:nvPr/>
            </p:nvCxnSpPr>
            <p:spPr>
              <a:xfrm flipV="1">
                <a:off x="1556468" y="3920507"/>
                <a:ext cx="6060783" cy="3762"/>
              </a:xfrm>
              <a:prstGeom prst="line">
                <a:avLst/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2DA79CBD-F284-490C-912A-29E5493C0F7C}"/>
                  </a:ext>
                </a:extLst>
              </p:cNvPr>
              <p:cNvSpPr/>
              <p:nvPr/>
            </p:nvSpPr>
            <p:spPr>
              <a:xfrm>
                <a:off x="16160" y="3925924"/>
                <a:ext cx="3069167" cy="2878666"/>
              </a:xfrm>
              <a:prstGeom prst="blockArc">
                <a:avLst>
                  <a:gd name="adj1" fmla="val 12774315"/>
                  <a:gd name="adj2" fmla="val 16213672"/>
                  <a:gd name="adj3" fmla="val 0"/>
                </a:avLst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707D0BCC-4419-465E-B2C5-AF1BD24632DF}"/>
                  </a:ext>
                </a:extLst>
              </p:cNvPr>
              <p:cNvSpPr/>
              <p:nvPr/>
            </p:nvSpPr>
            <p:spPr>
              <a:xfrm>
                <a:off x="6046583" y="3924269"/>
                <a:ext cx="3069167" cy="2878666"/>
              </a:xfrm>
              <a:prstGeom prst="blockArc">
                <a:avLst>
                  <a:gd name="adj1" fmla="val 16252589"/>
                  <a:gd name="adj2" fmla="val 19685648"/>
                  <a:gd name="adj3" fmla="val 0"/>
                </a:avLst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AE9317C-BF6B-4C98-9627-FA3F1C5CB52C}"/>
                  </a:ext>
                </a:extLst>
              </p:cNvPr>
              <p:cNvCxnSpPr/>
              <p:nvPr/>
            </p:nvCxnSpPr>
            <p:spPr>
              <a:xfrm flipH="1">
                <a:off x="6660232" y="4365104"/>
                <a:ext cx="2088232" cy="158417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2C9E766-CF39-44A3-8FB9-AD7DA4FD9E9C}"/>
                  </a:ext>
                </a:extLst>
              </p:cNvPr>
              <p:cNvSpPr/>
              <p:nvPr/>
            </p:nvSpPr>
            <p:spPr>
              <a:xfrm>
                <a:off x="2483768" y="3861048"/>
                <a:ext cx="161404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D014A0A-551C-470B-91CB-491F856AAEC1}"/>
                  </a:ext>
                </a:extLst>
              </p:cNvPr>
              <p:cNvSpPr/>
              <p:nvPr/>
            </p:nvSpPr>
            <p:spPr>
              <a:xfrm>
                <a:off x="6498828" y="3861048"/>
                <a:ext cx="161404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8685191-3CE6-4839-84A1-AC537D7A9007}"/>
                  </a:ext>
                </a:extLst>
              </p:cNvPr>
              <p:cNvSpPr/>
              <p:nvPr/>
            </p:nvSpPr>
            <p:spPr>
              <a:xfrm>
                <a:off x="1981631" y="3633001"/>
                <a:ext cx="98999" cy="57606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980F2-5760-4765-A175-1366AA8B20FF}"/>
                  </a:ext>
                </a:extLst>
              </p:cNvPr>
              <p:cNvSpPr/>
              <p:nvPr/>
            </p:nvSpPr>
            <p:spPr>
              <a:xfrm>
                <a:off x="7065289" y="3659130"/>
                <a:ext cx="98999" cy="57606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Diamond 62">
                <a:extLst>
                  <a:ext uri="{FF2B5EF4-FFF2-40B4-BE49-F238E27FC236}">
                    <a16:creationId xmlns:a16="http://schemas.microsoft.com/office/drawing/2014/main" id="{4AA948AA-F275-4B11-97DF-AE142BFA145D}"/>
                  </a:ext>
                </a:extLst>
              </p:cNvPr>
              <p:cNvSpPr/>
              <p:nvPr/>
            </p:nvSpPr>
            <p:spPr>
              <a:xfrm>
                <a:off x="1691680" y="3633001"/>
                <a:ext cx="107052" cy="600416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Diamond 63">
                <a:extLst>
                  <a:ext uri="{FF2B5EF4-FFF2-40B4-BE49-F238E27FC236}">
                    <a16:creationId xmlns:a16="http://schemas.microsoft.com/office/drawing/2014/main" id="{657DFFDA-0D8D-49A2-BF41-06753435647A}"/>
                  </a:ext>
                </a:extLst>
              </p:cNvPr>
              <p:cNvSpPr/>
              <p:nvPr/>
            </p:nvSpPr>
            <p:spPr>
              <a:xfrm>
                <a:off x="7371498" y="3645024"/>
                <a:ext cx="107052" cy="600416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88FCF5-4334-44CD-BC62-F9273AA74070}"/>
                </a:ext>
              </a:extLst>
            </p:cNvPr>
            <p:cNvGrpSpPr/>
            <p:nvPr/>
          </p:nvGrpSpPr>
          <p:grpSpPr>
            <a:xfrm>
              <a:off x="1074271" y="530147"/>
              <a:ext cx="9593729" cy="6144613"/>
              <a:chOff x="1074271" y="530147"/>
              <a:chExt cx="9593729" cy="6144613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0415FCE-6891-4747-A747-40BEF33CF77E}"/>
                  </a:ext>
                </a:extLst>
              </p:cNvPr>
              <p:cNvSpPr/>
              <p:nvPr/>
            </p:nvSpPr>
            <p:spPr>
              <a:xfrm>
                <a:off x="4086771" y="3284984"/>
                <a:ext cx="4025453" cy="1296144"/>
              </a:xfrm>
              <a:prstGeom prst="rect">
                <a:avLst/>
              </a:prstGeom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BF0BC1D-55AF-4D3D-9797-2C62AB2B8D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6662" y="3157728"/>
                <a:ext cx="0" cy="295656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3E0180B-C5B4-4D47-BC15-77FC692040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3798" y="3920508"/>
                <a:ext cx="746378" cy="35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E3F4225-43FE-48A9-9FBE-2C81958ED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0566" y="3931920"/>
                <a:ext cx="0" cy="295656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4DFD10-BE7C-4E59-BC2B-3A690255BB26}"/>
                  </a:ext>
                </a:extLst>
              </p:cNvPr>
              <p:cNvSpPr/>
              <p:nvPr/>
            </p:nvSpPr>
            <p:spPr>
              <a:xfrm>
                <a:off x="1074271" y="3327035"/>
                <a:ext cx="925252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solidFill>
                      <a:srgbClr val="0070C0"/>
                    </a:solidFill>
                    <a:latin typeface="courier"/>
                  </a:rPr>
                  <a:t>3.75mm</a:t>
                </a:r>
                <a:endParaRPr lang="en-GB" sz="1600" dirty="0"/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141C0E79-F9E2-4B37-9F92-3775148E202B}"/>
                  </a:ext>
                </a:extLst>
              </p:cNvPr>
              <p:cNvSpPr/>
              <p:nvPr/>
            </p:nvSpPr>
            <p:spPr>
              <a:xfrm flipH="1">
                <a:off x="7598833" y="3796093"/>
                <a:ext cx="3069167" cy="2878667"/>
              </a:xfrm>
              <a:prstGeom prst="blockArc">
                <a:avLst>
                  <a:gd name="adj1" fmla="val 13035113"/>
                  <a:gd name="adj2" fmla="val 16173018"/>
                  <a:gd name="adj3" fmla="val 10061"/>
                </a:avLst>
              </a:prstGeom>
              <a:solidFill>
                <a:schemeClr val="accent5">
                  <a:lumMod val="60000"/>
                  <a:lumOff val="40000"/>
                  <a:alpha val="69804"/>
                </a:schemeClr>
              </a:solidFill>
              <a:ln w="28575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103A4B-05CD-4971-BBD3-572D53217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0336" y="3933056"/>
                <a:ext cx="13683" cy="2031849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Freeform 3">
                <a:extLst>
                  <a:ext uri="{FF2B5EF4-FFF2-40B4-BE49-F238E27FC236}">
                    <a16:creationId xmlns:a16="http://schemas.microsoft.com/office/drawing/2014/main" id="{775AA71E-777B-4665-9497-F065068052F3}"/>
                  </a:ext>
                </a:extLst>
              </p:cNvPr>
              <p:cNvSpPr/>
              <p:nvPr/>
            </p:nvSpPr>
            <p:spPr>
              <a:xfrm>
                <a:off x="1923592" y="530147"/>
                <a:ext cx="8630567" cy="3846645"/>
              </a:xfrm>
              <a:custGeom>
                <a:avLst/>
                <a:gdLst>
                  <a:gd name="connsiteX0" fmla="*/ 0 w 6510621"/>
                  <a:gd name="connsiteY0" fmla="*/ 3846644 h 3846644"/>
                  <a:gd name="connsiteX1" fmla="*/ 0 w 6510621"/>
                  <a:gd name="connsiteY1" fmla="*/ 3846644 h 3846644"/>
                  <a:gd name="connsiteX2" fmla="*/ 4895296 w 6510621"/>
                  <a:gd name="connsiteY2" fmla="*/ 0 h 3846644"/>
                  <a:gd name="connsiteX3" fmla="*/ 4895296 w 6510621"/>
                  <a:gd name="connsiteY3" fmla="*/ 0 h 3846644"/>
                  <a:gd name="connsiteX4" fmla="*/ 6510621 w 6510621"/>
                  <a:gd name="connsiteY4" fmla="*/ 3390471 h 3846644"/>
                  <a:gd name="connsiteX5" fmla="*/ 1097435 w 6510621"/>
                  <a:gd name="connsiteY5" fmla="*/ 3415129 h 3846644"/>
                  <a:gd name="connsiteX6" fmla="*/ 715182 w 6510621"/>
                  <a:gd name="connsiteY6" fmla="*/ 3476774 h 3846644"/>
                  <a:gd name="connsiteX7" fmla="*/ 493229 w 6510621"/>
                  <a:gd name="connsiteY7" fmla="*/ 3550748 h 3846644"/>
                  <a:gd name="connsiteX8" fmla="*/ 320599 w 6510621"/>
                  <a:gd name="connsiteY8" fmla="*/ 3624722 h 3846644"/>
                  <a:gd name="connsiteX9" fmla="*/ 36993 w 6510621"/>
                  <a:gd name="connsiteY9" fmla="*/ 3809657 h 384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10621" h="3846644">
                    <a:moveTo>
                      <a:pt x="0" y="3846644"/>
                    </a:moveTo>
                    <a:lnTo>
                      <a:pt x="0" y="3846644"/>
                    </a:lnTo>
                    <a:lnTo>
                      <a:pt x="4895296" y="0"/>
                    </a:lnTo>
                    <a:lnTo>
                      <a:pt x="4895296" y="0"/>
                    </a:lnTo>
                    <a:lnTo>
                      <a:pt x="6510621" y="3390471"/>
                    </a:lnTo>
                    <a:lnTo>
                      <a:pt x="1097435" y="3415129"/>
                    </a:lnTo>
                    <a:lnTo>
                      <a:pt x="715182" y="3476774"/>
                    </a:lnTo>
                    <a:lnTo>
                      <a:pt x="493229" y="3550748"/>
                    </a:lnTo>
                    <a:lnTo>
                      <a:pt x="320599" y="3624722"/>
                    </a:lnTo>
                    <a:lnTo>
                      <a:pt x="36993" y="3809657"/>
                    </a:lnTo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41000">
                    <a:srgbClr val="FFE707">
                      <a:alpha val="50000"/>
                    </a:srgbClr>
                  </a:gs>
                  <a:gs pos="61000">
                    <a:schemeClr val="bg1"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9BD23F4-7813-434C-B6FE-B76BEAD0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2" y="4504241"/>
            <a:ext cx="7138054" cy="155444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47C2589-8A56-4631-A4CA-664CF110C297}"/>
              </a:ext>
            </a:extLst>
          </p:cNvPr>
          <p:cNvSpPr txBox="1"/>
          <p:nvPr/>
        </p:nvSpPr>
        <p:spPr>
          <a:xfrm>
            <a:off x="63244" y="486133"/>
            <a:ext cx="845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K18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F7002"/>
                </a:solidFill>
                <a:effectLst/>
                <a:highlight>
                  <a:srgbClr val="CEFFC1"/>
                </a:highlight>
                <a:uLnTx/>
                <a:uFillTx/>
              </a:rPr>
              <a:t>Steerer-Radiator-Steerer canted solution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F7002"/>
                </a:solidFill>
                <a:effectLst/>
                <a:highlight>
                  <a:srgbClr val="CEFFC1"/>
                </a:highlight>
                <a:uLnTx/>
                <a:uFillTx/>
              </a:rPr>
              <a:t>: SR transmission feasible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EFFC1"/>
              </a:highlight>
              <a:uLnTx/>
              <a:uFillTx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BA4C36-4777-4DE1-BFDE-D9B7420D6441}"/>
              </a:ext>
            </a:extLst>
          </p:cNvPr>
          <p:cNvSpPr txBox="1"/>
          <p:nvPr/>
        </p:nvSpPr>
        <p:spPr>
          <a:xfrm>
            <a:off x="289361" y="3371373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K22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6C1"/>
                </a:highlight>
                <a:uLnTx/>
                <a:uFillTx/>
              </a:rPr>
              <a:t>Mid Straight Single Dipole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6C1"/>
                </a:highlight>
                <a:uLnTx/>
                <a:uFillTx/>
              </a:rPr>
              <a:t> studied: 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kern="0" dirty="0">
                <a:solidFill>
                  <a:prstClr val="black"/>
                </a:solidFill>
              </a:rPr>
              <a:t>Complete </a:t>
            </a:r>
            <a:r>
              <a:rPr lang="en-GB" b="1" kern="0" dirty="0">
                <a:solidFill>
                  <a:prstClr val="black"/>
                </a:solidFill>
              </a:rPr>
              <a:t>NL-dynamics optimisation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6C1"/>
                </a:highlight>
                <a:uLnTx/>
                <a:uFillTx/>
              </a:rPr>
              <a:t>DQ dipole (reduced acceptance)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654B07-DA63-4E01-8266-4A147B6806B4}"/>
              </a:ext>
            </a:extLst>
          </p:cNvPr>
          <p:cNvSpPr txBox="1"/>
          <p:nvPr/>
        </p:nvSpPr>
        <p:spPr>
          <a:xfrm>
            <a:off x="6698073" y="3371373"/>
            <a:ext cx="525172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K23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highlight>
                  <a:srgbClr val="FFFF00"/>
                </a:highlight>
                <a:uLnTx/>
                <a:uFillTx/>
              </a:rPr>
              <a:t>DQ dipole likely option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GB" b="1" kern="0" dirty="0">
                <a:solidFill>
                  <a:prstClr val="black"/>
                </a:solidFill>
              </a:rPr>
              <a:t>Mid Straight Single Dipole</a:t>
            </a:r>
            <a:r>
              <a:rPr lang="en-GB" kern="0" dirty="0">
                <a:solidFill>
                  <a:prstClr val="black"/>
                </a:solidFill>
              </a:rPr>
              <a:t> also considered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F7002"/>
              </a:solidFill>
              <a:effectLst/>
              <a:highlight>
                <a:srgbClr val="CEFFC1"/>
              </a:highlight>
              <a:uLnTx/>
              <a:uFillTx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71493A9-E783-4181-837B-8CF8EE26A476}"/>
              </a:ext>
            </a:extLst>
          </p:cNvPr>
          <p:cNvSpPr txBox="1"/>
          <p:nvPr/>
        </p:nvSpPr>
        <p:spPr>
          <a:xfrm>
            <a:off x="9271819" y="6095998"/>
            <a:ext cx="2595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M. Apollonio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89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Brightness Comparison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4117CE-65FE-484C-AA7B-A2F0E51C4B98}"/>
              </a:ext>
            </a:extLst>
          </p:cNvPr>
          <p:cNvGrpSpPr/>
          <p:nvPr/>
        </p:nvGrpSpPr>
        <p:grpSpPr>
          <a:xfrm>
            <a:off x="6690908" y="562721"/>
            <a:ext cx="4240328" cy="2941743"/>
            <a:chOff x="6690908" y="562721"/>
            <a:chExt cx="4240328" cy="29417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9B9AB9-F9E2-48B4-A93B-4EF18DB1F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2647" y="640185"/>
              <a:ext cx="4088589" cy="278001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C3CE525-9326-4DA4-80B6-D5BF12AE7A1A}"/>
                </a:ext>
              </a:extLst>
            </p:cNvPr>
            <p:cNvGrpSpPr/>
            <p:nvPr/>
          </p:nvGrpSpPr>
          <p:grpSpPr>
            <a:xfrm>
              <a:off x="7785473" y="2133433"/>
              <a:ext cx="2371263" cy="826735"/>
              <a:chOff x="2539951" y="2236671"/>
              <a:chExt cx="2371263" cy="82673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7B6836D-C085-43F4-A112-967C99C0BCD4}"/>
                  </a:ext>
                </a:extLst>
              </p:cNvPr>
              <p:cNvSpPr/>
              <p:nvPr/>
            </p:nvSpPr>
            <p:spPr>
              <a:xfrm>
                <a:off x="2585884" y="2236671"/>
                <a:ext cx="2015613" cy="781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E784F71-7269-4C96-B13C-6AE5DD5A9F24}"/>
                  </a:ext>
                </a:extLst>
              </p:cNvPr>
              <p:cNvSpPr/>
              <p:nvPr/>
            </p:nvSpPr>
            <p:spPr>
              <a:xfrm>
                <a:off x="2895601" y="2644875"/>
                <a:ext cx="2015613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1A69A05-DC4E-46AB-867E-5C486EF242F4}"/>
                  </a:ext>
                </a:extLst>
              </p:cNvPr>
              <p:cNvSpPr txBox="1"/>
              <p:nvPr/>
            </p:nvSpPr>
            <p:spPr>
              <a:xfrm>
                <a:off x="2539951" y="2247798"/>
                <a:ext cx="2218864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400" dirty="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 dirty="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 dirty="0"/>
                  <a:t>RB Lattice (low emittance)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A31806-32D3-40A3-BD2B-9FF01E81B08F}"/>
                </a:ext>
              </a:extLst>
            </p:cNvPr>
            <p:cNvSpPr txBox="1"/>
            <p:nvPr/>
          </p:nvSpPr>
          <p:spPr>
            <a:xfrm>
              <a:off x="8807198" y="749296"/>
              <a:ext cx="2095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1.5 m CPMU in MSS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(</a:t>
              </a:r>
              <a:r>
                <a:rPr lang="el-GR" dirty="0"/>
                <a:t>λ</a:t>
              </a:r>
              <a:r>
                <a:rPr lang="en-GB" baseline="-25000" dirty="0"/>
                <a:t>u</a:t>
              </a:r>
              <a:r>
                <a:rPr lang="en-GB" dirty="0"/>
                <a:t> = 17.6 mm</a:t>
              </a:r>
              <a:r>
                <a:rPr lang="en-US" dirty="0"/>
                <a:t>)</a:t>
              </a:r>
              <a:endParaRPr lang="en-GB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A937638-D6FC-419C-9B00-C3021C0D31BA}"/>
                </a:ext>
              </a:extLst>
            </p:cNvPr>
            <p:cNvSpPr txBox="1"/>
            <p:nvPr/>
          </p:nvSpPr>
          <p:spPr>
            <a:xfrm>
              <a:off x="8478299" y="3227465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Energy [eV]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5512AA-8F1C-45A8-B2DF-BC93042D4799}"/>
                </a:ext>
              </a:extLst>
            </p:cNvPr>
            <p:cNvSpPr txBox="1"/>
            <p:nvPr/>
          </p:nvSpPr>
          <p:spPr>
            <a:xfrm rot="16200000">
              <a:off x="5521190" y="1732439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Brilliance [</a:t>
              </a:r>
              <a:r>
                <a:rPr lang="en-GB" sz="1200" dirty="0" err="1"/>
                <a:t>ph</a:t>
              </a:r>
              <a:r>
                <a:rPr lang="en-GB" sz="1200" dirty="0"/>
                <a:t>/s/mrad</a:t>
              </a:r>
              <a:r>
                <a:rPr lang="en-GB" sz="1200" baseline="30000" dirty="0"/>
                <a:t>2</a:t>
              </a:r>
              <a:r>
                <a:rPr lang="en-GB" sz="1200" dirty="0"/>
                <a:t>/mm</a:t>
              </a:r>
              <a:r>
                <a:rPr lang="en-GB" sz="1200" baseline="30000" dirty="0"/>
                <a:t>2</a:t>
              </a:r>
              <a:r>
                <a:rPr lang="en-GB" sz="1200" dirty="0"/>
                <a:t>/0.1%BW]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13D7-14C4-4B4A-A1E2-5DC318C8D8BE}"/>
              </a:ext>
            </a:extLst>
          </p:cNvPr>
          <p:cNvGrpSpPr/>
          <p:nvPr/>
        </p:nvGrpSpPr>
        <p:grpSpPr>
          <a:xfrm>
            <a:off x="6617166" y="3527149"/>
            <a:ext cx="4403691" cy="2909822"/>
            <a:chOff x="6617166" y="3527149"/>
            <a:chExt cx="4403691" cy="29098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93B38E-7E21-4ED9-9EA7-7E010F17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9955" y="3556937"/>
              <a:ext cx="4260902" cy="2780017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33BFAF-E84B-4094-B309-C4E173A8C4CA}"/>
                </a:ext>
              </a:extLst>
            </p:cNvPr>
            <p:cNvGrpSpPr/>
            <p:nvPr/>
          </p:nvGrpSpPr>
          <p:grpSpPr>
            <a:xfrm>
              <a:off x="7805144" y="5033960"/>
              <a:ext cx="2371263" cy="826735"/>
              <a:chOff x="8188602" y="5328924"/>
              <a:chExt cx="2371263" cy="82673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AB9232D-FC1A-4F6B-B3C3-1B9EF11C9D37}"/>
                  </a:ext>
                </a:extLst>
              </p:cNvPr>
              <p:cNvSpPr/>
              <p:nvPr/>
            </p:nvSpPr>
            <p:spPr>
              <a:xfrm>
                <a:off x="8234536" y="5328924"/>
                <a:ext cx="1646884" cy="781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5B32138-B2C0-45BF-ADC7-B682ED821742}"/>
                  </a:ext>
                </a:extLst>
              </p:cNvPr>
              <p:cNvSpPr/>
              <p:nvPr/>
            </p:nvSpPr>
            <p:spPr>
              <a:xfrm>
                <a:off x="8544252" y="5737128"/>
                <a:ext cx="2015613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DAA2F7-4A88-4F4A-9B8A-3F18F2A4F218}"/>
                  </a:ext>
                </a:extLst>
              </p:cNvPr>
              <p:cNvSpPr txBox="1"/>
              <p:nvPr/>
            </p:nvSpPr>
            <p:spPr>
              <a:xfrm>
                <a:off x="8188602" y="5340051"/>
                <a:ext cx="2115604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400" dirty="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 dirty="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 dirty="0"/>
                  <a:t>RB Lattice (low emittance)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37EE54-06FE-4AAE-B77D-CB66092DA2DF}"/>
                </a:ext>
              </a:extLst>
            </p:cNvPr>
            <p:cNvSpPr txBox="1"/>
            <p:nvPr/>
          </p:nvSpPr>
          <p:spPr>
            <a:xfrm>
              <a:off x="8933259" y="3684696"/>
              <a:ext cx="2016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2.7 m HPMU in LSS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(</a:t>
              </a:r>
              <a:r>
                <a:rPr lang="el-GR" dirty="0"/>
                <a:t>λ</a:t>
              </a:r>
              <a:r>
                <a:rPr lang="en-GB" baseline="-25000" dirty="0"/>
                <a:t>u</a:t>
              </a:r>
              <a:r>
                <a:rPr lang="en-GB" dirty="0"/>
                <a:t> = 22.6 mm</a:t>
              </a:r>
              <a:r>
                <a:rPr lang="en-US" dirty="0"/>
                <a:t>)</a:t>
              </a:r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C01854-8F8A-4F96-8024-FE629B9A2E3A}"/>
                </a:ext>
              </a:extLst>
            </p:cNvPr>
            <p:cNvSpPr txBox="1"/>
            <p:nvPr/>
          </p:nvSpPr>
          <p:spPr>
            <a:xfrm>
              <a:off x="8623771" y="6159972"/>
              <a:ext cx="9469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Energy [eV]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D78EDA4-149D-4E5C-A659-D0A3CB8E9E2D}"/>
                </a:ext>
              </a:extLst>
            </p:cNvPr>
            <p:cNvSpPr txBox="1"/>
            <p:nvPr/>
          </p:nvSpPr>
          <p:spPr>
            <a:xfrm rot="16200000">
              <a:off x="5447448" y="4696867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Brilliance [</a:t>
              </a:r>
              <a:r>
                <a:rPr lang="en-GB" sz="1200" dirty="0" err="1"/>
                <a:t>ph</a:t>
              </a:r>
              <a:r>
                <a:rPr lang="en-GB" sz="1200" dirty="0"/>
                <a:t>/s/mrad</a:t>
              </a:r>
              <a:r>
                <a:rPr lang="en-GB" sz="1200" baseline="30000" dirty="0"/>
                <a:t>2</a:t>
              </a:r>
              <a:r>
                <a:rPr lang="en-GB" sz="1200" dirty="0"/>
                <a:t>/mm</a:t>
              </a:r>
              <a:r>
                <a:rPr lang="en-GB" sz="1200" baseline="30000" dirty="0"/>
                <a:t>2</a:t>
              </a:r>
              <a:r>
                <a:rPr lang="en-GB" sz="1200" dirty="0"/>
                <a:t>/0.1%BW]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46A667-6981-4904-9C13-56855B4739B1}"/>
              </a:ext>
            </a:extLst>
          </p:cNvPr>
          <p:cNvGrpSpPr/>
          <p:nvPr/>
        </p:nvGrpSpPr>
        <p:grpSpPr>
          <a:xfrm>
            <a:off x="796451" y="606969"/>
            <a:ext cx="4302707" cy="2915416"/>
            <a:chOff x="796451" y="606969"/>
            <a:chExt cx="4302707" cy="291541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4741B5-61AE-47AD-9249-7721230B2F05}"/>
                </a:ext>
              </a:extLst>
            </p:cNvPr>
            <p:cNvGrpSpPr/>
            <p:nvPr/>
          </p:nvGrpSpPr>
          <p:grpSpPr>
            <a:xfrm>
              <a:off x="929132" y="659750"/>
              <a:ext cx="4170026" cy="2780017"/>
              <a:chOff x="1446965" y="710202"/>
              <a:chExt cx="4170026" cy="278001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BB73AF8-275F-468E-B4EF-61E5E5DB2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6965" y="710202"/>
                <a:ext cx="4170026" cy="2780017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2AE5EB5-104F-420B-9BE2-EF93A15F868B}"/>
                  </a:ext>
                </a:extLst>
              </p:cNvPr>
              <p:cNvGrpSpPr/>
              <p:nvPr/>
            </p:nvGrpSpPr>
            <p:grpSpPr>
              <a:xfrm>
                <a:off x="2539951" y="2236671"/>
                <a:ext cx="2371263" cy="826735"/>
                <a:chOff x="2539951" y="2236671"/>
                <a:chExt cx="2371263" cy="826735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423C122-304C-49EA-9B29-F59C1BE1BF5E}"/>
                    </a:ext>
                  </a:extLst>
                </p:cNvPr>
                <p:cNvSpPr/>
                <p:nvPr/>
              </p:nvSpPr>
              <p:spPr>
                <a:xfrm>
                  <a:off x="2585884" y="2236671"/>
                  <a:ext cx="2015613" cy="781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8357FC-3D97-4CA2-9836-DC4D59564D2E}"/>
                    </a:ext>
                  </a:extLst>
                </p:cNvPr>
                <p:cNvSpPr/>
                <p:nvPr/>
              </p:nvSpPr>
              <p:spPr>
                <a:xfrm>
                  <a:off x="2895601" y="2644875"/>
                  <a:ext cx="2015613" cy="339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D73A994-5F65-440E-AA6A-4FA8172890DC}"/>
                    </a:ext>
                  </a:extLst>
                </p:cNvPr>
                <p:cNvSpPr txBox="1"/>
                <p:nvPr/>
              </p:nvSpPr>
              <p:spPr>
                <a:xfrm>
                  <a:off x="2539951" y="2247798"/>
                  <a:ext cx="2218864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CDR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RB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RB Lattice (low emittance)</a:t>
                  </a:r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2C49D1-45CC-4A05-A0DE-B6B5A6C5B5DD}"/>
                </a:ext>
              </a:extLst>
            </p:cNvPr>
            <p:cNvSpPr txBox="1"/>
            <p:nvPr/>
          </p:nvSpPr>
          <p:spPr>
            <a:xfrm>
              <a:off x="3261503" y="789660"/>
              <a:ext cx="18293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2 m CPMU in SSS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(</a:t>
              </a:r>
              <a:r>
                <a:rPr lang="el-GR" dirty="0"/>
                <a:t>λ</a:t>
              </a:r>
              <a:r>
                <a:rPr lang="en-GB" baseline="-25000" dirty="0"/>
                <a:t>u</a:t>
              </a:r>
              <a:r>
                <a:rPr lang="en-GB" dirty="0"/>
                <a:t> = 17.6 mm</a:t>
              </a:r>
              <a:r>
                <a:rPr lang="en-US" dirty="0"/>
                <a:t>)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29B014-20E6-4427-86FF-9663B09D0079}"/>
                </a:ext>
              </a:extLst>
            </p:cNvPr>
            <p:cNvSpPr txBox="1"/>
            <p:nvPr/>
          </p:nvSpPr>
          <p:spPr>
            <a:xfrm>
              <a:off x="2555401" y="3245386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Energy [eV]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002A730-B20D-4C54-9DB3-5841EA51EE45}"/>
                </a:ext>
              </a:extLst>
            </p:cNvPr>
            <p:cNvSpPr txBox="1"/>
            <p:nvPr/>
          </p:nvSpPr>
          <p:spPr>
            <a:xfrm rot="16200000">
              <a:off x="-373267" y="1776687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Brilliance [</a:t>
              </a:r>
              <a:r>
                <a:rPr lang="en-GB" sz="1200" dirty="0" err="1"/>
                <a:t>ph</a:t>
              </a:r>
              <a:r>
                <a:rPr lang="en-GB" sz="1200" dirty="0"/>
                <a:t>/s/mrad</a:t>
              </a:r>
              <a:r>
                <a:rPr lang="en-GB" sz="1200" baseline="30000" dirty="0"/>
                <a:t>2</a:t>
              </a:r>
              <a:r>
                <a:rPr lang="en-GB" sz="1200" dirty="0"/>
                <a:t>/mm</a:t>
              </a:r>
              <a:r>
                <a:rPr lang="en-GB" sz="1200" baseline="30000" dirty="0"/>
                <a:t>2</a:t>
              </a:r>
              <a:r>
                <a:rPr lang="en-GB" sz="1200" dirty="0"/>
                <a:t>/0.1%BW]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B3C10E-CA10-4FEF-911A-BCD53DEC6BF5}"/>
              </a:ext>
            </a:extLst>
          </p:cNvPr>
          <p:cNvGrpSpPr/>
          <p:nvPr/>
        </p:nvGrpSpPr>
        <p:grpSpPr>
          <a:xfrm>
            <a:off x="796451" y="3577110"/>
            <a:ext cx="4294426" cy="2847741"/>
            <a:chOff x="796451" y="3577110"/>
            <a:chExt cx="4294426" cy="284774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CF6B780-75A1-46D2-BF78-5BC0123540AA}"/>
                </a:ext>
              </a:extLst>
            </p:cNvPr>
            <p:cNvSpPr/>
            <p:nvPr/>
          </p:nvSpPr>
          <p:spPr>
            <a:xfrm>
              <a:off x="806243" y="5530652"/>
              <a:ext cx="2218864" cy="879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0E8F5EA-6BA9-41CB-A2E4-4E6C85CF0FCA}"/>
                </a:ext>
              </a:extLst>
            </p:cNvPr>
            <p:cNvGrpSpPr/>
            <p:nvPr/>
          </p:nvGrpSpPr>
          <p:grpSpPr>
            <a:xfrm>
              <a:off x="920851" y="3577110"/>
              <a:ext cx="4170026" cy="2780017"/>
              <a:chOff x="1353447" y="3851901"/>
              <a:chExt cx="4170026" cy="278001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4EA2870-9235-41D1-96BE-D4637AD28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3447" y="3851901"/>
                <a:ext cx="4170026" cy="278001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EBA464E-6349-4795-85C6-33E88D619EBA}"/>
                  </a:ext>
                </a:extLst>
              </p:cNvPr>
              <p:cNvGrpSpPr/>
              <p:nvPr/>
            </p:nvGrpSpPr>
            <p:grpSpPr>
              <a:xfrm>
                <a:off x="2643191" y="5387912"/>
                <a:ext cx="2371263" cy="826735"/>
                <a:chOff x="2539951" y="2236671"/>
                <a:chExt cx="2371263" cy="826735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F069A55-D5B3-4F04-B683-2C909AD413B7}"/>
                    </a:ext>
                  </a:extLst>
                </p:cNvPr>
                <p:cNvSpPr/>
                <p:nvPr/>
              </p:nvSpPr>
              <p:spPr>
                <a:xfrm>
                  <a:off x="2585884" y="2236671"/>
                  <a:ext cx="2015613" cy="781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44B797C-3094-4758-98F3-1A60E90C612F}"/>
                    </a:ext>
                  </a:extLst>
                </p:cNvPr>
                <p:cNvSpPr/>
                <p:nvPr/>
              </p:nvSpPr>
              <p:spPr>
                <a:xfrm>
                  <a:off x="2895601" y="2644875"/>
                  <a:ext cx="2015613" cy="339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525DE38-F644-4BF4-9335-51928EBC4BBF}"/>
                    </a:ext>
                  </a:extLst>
                </p:cNvPr>
                <p:cNvSpPr txBox="1"/>
                <p:nvPr/>
              </p:nvSpPr>
              <p:spPr>
                <a:xfrm>
                  <a:off x="2539951" y="2247798"/>
                  <a:ext cx="2218864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CDR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RB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 dirty="0"/>
                    <a:t>RB Lattice (low emittance)</a:t>
                  </a: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CC164F-FEDA-4F92-AC97-0F1D8CFB96FF}"/>
                </a:ext>
              </a:extLst>
            </p:cNvPr>
            <p:cNvSpPr txBox="1"/>
            <p:nvPr/>
          </p:nvSpPr>
          <p:spPr>
            <a:xfrm>
              <a:off x="3090008" y="3686993"/>
              <a:ext cx="2000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5 m APPLE-II in LSS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(</a:t>
              </a:r>
              <a:r>
                <a:rPr lang="el-GR" dirty="0"/>
                <a:t>λ</a:t>
              </a:r>
              <a:r>
                <a:rPr lang="en-GB" baseline="-25000" dirty="0"/>
                <a:t>u</a:t>
              </a:r>
              <a:r>
                <a:rPr lang="en-GB" dirty="0"/>
                <a:t> = 56 mm</a:t>
              </a:r>
              <a:r>
                <a:rPr lang="en-US" dirty="0"/>
                <a:t>)</a:t>
              </a:r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990C79-4787-418D-88DF-7E4CD7FC1459}"/>
                </a:ext>
              </a:extLst>
            </p:cNvPr>
            <p:cNvSpPr txBox="1"/>
            <p:nvPr/>
          </p:nvSpPr>
          <p:spPr>
            <a:xfrm>
              <a:off x="2482580" y="6147852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Energy [eV]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55EC225-D808-4843-B8CF-50CD8FC76E1C}"/>
                </a:ext>
              </a:extLst>
            </p:cNvPr>
            <p:cNvSpPr txBox="1"/>
            <p:nvPr/>
          </p:nvSpPr>
          <p:spPr>
            <a:xfrm rot="16200000">
              <a:off x="-373267" y="4755864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Brilliance [</a:t>
              </a:r>
              <a:r>
                <a:rPr lang="en-GB" sz="1200" dirty="0" err="1"/>
                <a:t>ph</a:t>
              </a:r>
              <a:r>
                <a:rPr lang="en-GB" sz="1200" dirty="0"/>
                <a:t>/s/mrad</a:t>
              </a:r>
              <a:r>
                <a:rPr lang="en-GB" sz="1200" baseline="30000" dirty="0"/>
                <a:t>2</a:t>
              </a:r>
              <a:r>
                <a:rPr lang="en-GB" sz="1200" dirty="0"/>
                <a:t>/mm</a:t>
              </a:r>
              <a:r>
                <a:rPr lang="en-GB" sz="1200" baseline="30000" dirty="0"/>
                <a:t>2</a:t>
              </a:r>
              <a:r>
                <a:rPr lang="en-GB" sz="1200" dirty="0"/>
                <a:t>/0.1%BW]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127CF32-9ADA-4C43-A000-4A35F8480E94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1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EA20347-960E-49F2-93E7-22BD6B06D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20" y="701900"/>
            <a:ext cx="4719484" cy="26743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 CDR Lattice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2137ABE-19EA-4789-8492-61C87AB46F38}"/>
              </a:ext>
            </a:extLst>
          </p:cNvPr>
          <p:cNvSpPr txBox="1"/>
          <p:nvPr/>
        </p:nvSpPr>
        <p:spPr>
          <a:xfrm>
            <a:off x="184474" y="753473"/>
            <a:ext cx="7477459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structure is a ‘Modified-Hybrid 6-Bend Achromat’, combining: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ESRF-EBS Hybrid 7BA cell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Mid-straights from Diamond Double-Double Bend Achromat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Each cell consists of: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4 longitudinally-varying dipoles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2 transverse gradient dipoles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16 (17) quadrupoles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12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2 octupoles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Emittance (bare lattice) 2.7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nm.rad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(3 GeV) =&gt; 160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(3.5 GeV)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Conceptual Design Report (May 2019):</a:t>
            </a:r>
          </a:p>
          <a:p>
            <a:r>
              <a:rPr lang="en-GB" sz="2000" dirty="0">
                <a:hlinkClick r:id="rId4"/>
              </a:rPr>
              <a:t>https://www.diamond.ac.uk/Home/About/Vision/Diamond-II.html</a:t>
            </a:r>
            <a:endParaRPr lang="en-GB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490F7D-3A69-4066-99E5-6CA352EC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34" y="3608438"/>
            <a:ext cx="1791553" cy="2518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82528A-CD73-480A-A3E9-E32D74571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01" y="3607835"/>
            <a:ext cx="1791554" cy="25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Optimisation Strategy for CDR Lattice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2137ABE-19EA-4789-8492-61C87AB46F38}"/>
              </a:ext>
            </a:extLst>
          </p:cNvPr>
          <p:cNvSpPr txBox="1"/>
          <p:nvPr/>
        </p:nvSpPr>
        <p:spPr>
          <a:xfrm>
            <a:off x="184474" y="753473"/>
            <a:ext cx="7415455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Combination of ‘-I transformer’ and higher-order achromat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Phase advance between focussing chromatic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~3π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~π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Cell tunes chosen to cancel resonance driving terms over 8 cells: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~2π*19/8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= ~2π*7/8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Some detuning necessary: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ring tunes must avoid main resonances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-I transformer drives 2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order chromaticity (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Δμ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 0.025)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tolerance of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Δμ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 0.01 for cell tunes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H-function in mid-straight minimised to avoid increase in emittance from 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A9AB1-8890-4690-B400-26FE0711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83" y="560566"/>
            <a:ext cx="4055625" cy="302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DAC67-0F73-41C5-B4D2-736E56AA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83" y="3522691"/>
            <a:ext cx="4055625" cy="30275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D91B4C-81FA-4214-948E-C07005DEB3C0}"/>
              </a:ext>
            </a:extLst>
          </p:cNvPr>
          <p:cNvCxnSpPr>
            <a:cxnSpLocks/>
          </p:cNvCxnSpPr>
          <p:nvPr/>
        </p:nvCxnSpPr>
        <p:spPr>
          <a:xfrm>
            <a:off x="8760541" y="1364473"/>
            <a:ext cx="0" cy="18408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44869E-802D-4DD7-9565-FEE1FA009BF4}"/>
              </a:ext>
            </a:extLst>
          </p:cNvPr>
          <p:cNvCxnSpPr>
            <a:cxnSpLocks/>
          </p:cNvCxnSpPr>
          <p:nvPr/>
        </p:nvCxnSpPr>
        <p:spPr>
          <a:xfrm>
            <a:off x="10523530" y="1364473"/>
            <a:ext cx="0" cy="1847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C67AC9-857F-41AA-8E21-29A0A245889F}"/>
              </a:ext>
            </a:extLst>
          </p:cNvPr>
          <p:cNvCxnSpPr/>
          <p:nvPr/>
        </p:nvCxnSpPr>
        <p:spPr>
          <a:xfrm flipH="1">
            <a:off x="8760541" y="1521079"/>
            <a:ext cx="175505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BA3517-7D8D-40CA-AD6E-B111F1B12FB7}"/>
              </a:ext>
            </a:extLst>
          </p:cNvPr>
          <p:cNvCxnSpPr>
            <a:cxnSpLocks/>
          </p:cNvCxnSpPr>
          <p:nvPr/>
        </p:nvCxnSpPr>
        <p:spPr>
          <a:xfrm>
            <a:off x="7967363" y="4322418"/>
            <a:ext cx="0" cy="18408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030066-203B-4191-949E-B8DB0CCA53F5}"/>
              </a:ext>
            </a:extLst>
          </p:cNvPr>
          <p:cNvCxnSpPr>
            <a:cxnSpLocks/>
          </p:cNvCxnSpPr>
          <p:nvPr/>
        </p:nvCxnSpPr>
        <p:spPr>
          <a:xfrm>
            <a:off x="11320168" y="4322418"/>
            <a:ext cx="0" cy="1847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9AA396-611C-48AA-A9CB-D7C13A93246F}"/>
              </a:ext>
            </a:extLst>
          </p:cNvPr>
          <p:cNvCxnSpPr>
            <a:cxnSpLocks/>
          </p:cNvCxnSpPr>
          <p:nvPr/>
        </p:nvCxnSpPr>
        <p:spPr>
          <a:xfrm flipH="1">
            <a:off x="7967363" y="4479024"/>
            <a:ext cx="335280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4C4E84B-68E7-4607-AD35-A66DBFA0FD96}"/>
              </a:ext>
            </a:extLst>
          </p:cNvPr>
          <p:cNvSpPr/>
          <p:nvPr/>
        </p:nvSpPr>
        <p:spPr>
          <a:xfrm>
            <a:off x="8895173" y="900252"/>
            <a:ext cx="148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-I transformer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C68119-6A98-452D-A09A-7A9AB77D394E}"/>
              </a:ext>
            </a:extLst>
          </p:cNvPr>
          <p:cNvSpPr/>
          <p:nvPr/>
        </p:nvSpPr>
        <p:spPr>
          <a:xfrm>
            <a:off x="8476213" y="3854572"/>
            <a:ext cx="232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higher-order achromat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4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Brightness Gain for CDR Lattice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241DC-DB5D-4E15-971C-9933AF09F8C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9647" r="7015" b="3820"/>
          <a:stretch/>
        </p:blipFill>
        <p:spPr bwMode="auto">
          <a:xfrm>
            <a:off x="1272694" y="608378"/>
            <a:ext cx="9489295" cy="5715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12056-FBC3-4C03-9C6B-16F6AFEC51B2}"/>
              </a:ext>
            </a:extLst>
          </p:cNvPr>
          <p:cNvSpPr txBox="1"/>
          <p:nvPr/>
        </p:nvSpPr>
        <p:spPr>
          <a:xfrm>
            <a:off x="10541507" y="210727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3.5 GeV, 157 pm</a:t>
            </a:r>
            <a:r>
              <a:rPr lang="en-GB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GB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18970-3F8F-4CC3-8171-6D3F8FB38832}"/>
              </a:ext>
            </a:extLst>
          </p:cNvPr>
          <p:cNvSpPr txBox="1"/>
          <p:nvPr/>
        </p:nvSpPr>
        <p:spPr>
          <a:xfrm>
            <a:off x="10551339" y="369318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3.0 GeV</a:t>
            </a:r>
          </a:p>
          <a:p>
            <a:r>
              <a:rPr lang="en-GB" b="1" dirty="0">
                <a:solidFill>
                  <a:srgbClr val="00B050"/>
                </a:solidFill>
              </a:rPr>
              <a:t>115 pm</a:t>
            </a:r>
            <a:r>
              <a:rPr lang="en-GB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GB" b="1" baseline="300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854E2-0488-4E25-B842-E7D6CE94EB8E}"/>
              </a:ext>
            </a:extLst>
          </p:cNvPr>
          <p:cNvSpPr txBox="1"/>
          <p:nvPr/>
        </p:nvSpPr>
        <p:spPr>
          <a:xfrm>
            <a:off x="10535614" y="5672933"/>
            <a:ext cx="159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en-GB" sz="1600" dirty="0"/>
              <a:t>bare lattices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2D65D2E-BBCD-4893-AC63-D5CBE99C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289883"/>
              </p:ext>
            </p:extLst>
          </p:nvPr>
        </p:nvGraphicFramePr>
        <p:xfrm>
          <a:off x="2147286" y="1765565"/>
          <a:ext cx="521784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458">
                  <a:extLst>
                    <a:ext uri="{9D8B030D-6E8A-4147-A177-3AD203B41FA5}">
                      <a16:colId xmlns:a16="http://schemas.microsoft.com/office/drawing/2014/main" val="2936166641"/>
                    </a:ext>
                  </a:extLst>
                </a:gridCol>
                <a:gridCol w="1115736">
                  <a:extLst>
                    <a:ext uri="{9D8B030D-6E8A-4147-A177-3AD203B41FA5}">
                      <a16:colId xmlns:a16="http://schemas.microsoft.com/office/drawing/2014/main" val="232574829"/>
                    </a:ext>
                  </a:extLst>
                </a:gridCol>
                <a:gridCol w="956345">
                  <a:extLst>
                    <a:ext uri="{9D8B030D-6E8A-4147-A177-3AD203B41FA5}">
                      <a16:colId xmlns:a16="http://schemas.microsoft.com/office/drawing/2014/main" val="2216188641"/>
                    </a:ext>
                  </a:extLst>
                </a:gridCol>
                <a:gridCol w="1082180">
                  <a:extLst>
                    <a:ext uri="{9D8B030D-6E8A-4147-A177-3AD203B41FA5}">
                      <a16:colId xmlns:a16="http://schemas.microsoft.com/office/drawing/2014/main" val="943130751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198213956"/>
                    </a:ext>
                  </a:extLst>
                </a:gridCol>
              </a:tblGrid>
              <a:tr h="404076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emittance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(no IDs)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emittance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</a:rPr>
                        <a:t>IDs+IBS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992737"/>
                  </a:ext>
                </a:extLst>
              </a:tr>
              <a:tr h="234108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Diamond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2.7 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3.1 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18.4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518700"/>
                  </a:ext>
                </a:extLst>
              </a:tr>
              <a:tr h="234108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Diamond-II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157 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147 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14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46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73B7-FE33-4C10-BFAF-B5C03E2ADAF6}"/>
              </a:ext>
            </a:extLst>
          </p:cNvPr>
          <p:cNvSpPr txBox="1"/>
          <p:nvPr/>
        </p:nvSpPr>
        <p:spPr>
          <a:xfrm>
            <a:off x="233125" y="720080"/>
            <a:ext cx="11219965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Addition of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reverse bend dipoles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to control dispersion found to be beneficial, either to: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increase dispersion at chromatic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(lifetime gain)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reduce dispersion in dipoles (emittance reduction)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Further lines of investigation (WIP):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Better symmetrisation of the phase advance between chromatic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2000" dirty="0"/>
              <a:t>μ</a:t>
            </a:r>
            <a:r>
              <a:rPr lang="en-GB" sz="2000" baseline="-25000" dirty="0" err="1"/>
              <a:t>x,y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Adding transverse gradient / shaping of longitudinal bend profiles to match the dispersion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Tuning of H-function in mid-straights (improves emittance with IDs)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Allowing some dispersion leakage in long / standard straights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Lattice Developments Since CDR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DDC72-0C82-4D0E-AC3C-E0903339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29" y="4329306"/>
            <a:ext cx="6268838" cy="1424367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A984D493-D623-4122-AF8A-0001DACB9A8F}"/>
              </a:ext>
            </a:extLst>
          </p:cNvPr>
          <p:cNvSpPr/>
          <p:nvPr/>
        </p:nvSpPr>
        <p:spPr>
          <a:xfrm flipV="1">
            <a:off x="1912375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92CDAA2-ABCF-4309-BF7E-9D12E39C752F}"/>
              </a:ext>
            </a:extLst>
          </p:cNvPr>
          <p:cNvSpPr/>
          <p:nvPr/>
        </p:nvSpPr>
        <p:spPr>
          <a:xfrm flipV="1">
            <a:off x="1789472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2830D2D-C19E-47D3-98FE-9A10320F2245}"/>
              </a:ext>
            </a:extLst>
          </p:cNvPr>
          <p:cNvSpPr/>
          <p:nvPr/>
        </p:nvSpPr>
        <p:spPr>
          <a:xfrm flipV="1">
            <a:off x="5270100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1E4C1D3-2EB1-454B-AC29-8731C3D26E89}"/>
              </a:ext>
            </a:extLst>
          </p:cNvPr>
          <p:cNvSpPr/>
          <p:nvPr/>
        </p:nvSpPr>
        <p:spPr>
          <a:xfrm flipV="1">
            <a:off x="5147197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A2F165-13D2-4052-8A2D-6B9DD3C76F68}"/>
              </a:ext>
            </a:extLst>
          </p:cNvPr>
          <p:cNvSpPr txBox="1"/>
          <p:nvPr/>
        </p:nvSpPr>
        <p:spPr>
          <a:xfrm>
            <a:off x="2248735" y="5586526"/>
            <a:ext cx="269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Reverse bend quadrupoles</a:t>
            </a:r>
          </a:p>
        </p:txBody>
      </p:sp>
      <p:pic>
        <p:nvPicPr>
          <p:cNvPr id="18" name="Picture 17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18C8605E-A54A-4D54-817C-A38297714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04" y="3805596"/>
            <a:ext cx="4649898" cy="263494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D8E7F8-A427-417A-9E4B-8C6279A9797D}"/>
              </a:ext>
            </a:extLst>
          </p:cNvPr>
          <p:cNvCxnSpPr/>
          <p:nvPr/>
        </p:nvCxnSpPr>
        <p:spPr>
          <a:xfrm>
            <a:off x="7866365" y="4118599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CCCB9B-8BD0-4C2B-9C78-11958B75D97C}"/>
              </a:ext>
            </a:extLst>
          </p:cNvPr>
          <p:cNvCxnSpPr/>
          <p:nvPr/>
        </p:nvCxnSpPr>
        <p:spPr>
          <a:xfrm>
            <a:off x="8548706" y="4115134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59601D-550F-4C3C-AE92-F0A8E8024930}"/>
              </a:ext>
            </a:extLst>
          </p:cNvPr>
          <p:cNvCxnSpPr/>
          <p:nvPr/>
        </p:nvCxnSpPr>
        <p:spPr>
          <a:xfrm>
            <a:off x="9244889" y="4115134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9127E0-D38A-4D06-928B-0A0CE214ED64}"/>
              </a:ext>
            </a:extLst>
          </p:cNvPr>
          <p:cNvCxnSpPr/>
          <p:nvPr/>
        </p:nvCxnSpPr>
        <p:spPr>
          <a:xfrm>
            <a:off x="9930701" y="4104743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1ED07D-ED81-4318-97CD-A3A7CC62E6F4}"/>
              </a:ext>
            </a:extLst>
          </p:cNvPr>
          <p:cNvCxnSpPr/>
          <p:nvPr/>
        </p:nvCxnSpPr>
        <p:spPr>
          <a:xfrm>
            <a:off x="10710008" y="4125526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D9896F-5D55-4B53-82EB-B3B5FDB36F73}"/>
              </a:ext>
            </a:extLst>
          </p:cNvPr>
          <p:cNvCxnSpPr/>
          <p:nvPr/>
        </p:nvCxnSpPr>
        <p:spPr>
          <a:xfrm>
            <a:off x="7866365" y="4239491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FFC85B-B984-44D5-AA64-48A0BB7C70C3}"/>
              </a:ext>
            </a:extLst>
          </p:cNvPr>
          <p:cNvCxnSpPr/>
          <p:nvPr/>
        </p:nvCxnSpPr>
        <p:spPr>
          <a:xfrm>
            <a:off x="8569488" y="4236026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2E21D0-6C32-4C56-A76C-269D1A9040FA}"/>
              </a:ext>
            </a:extLst>
          </p:cNvPr>
          <p:cNvCxnSpPr/>
          <p:nvPr/>
        </p:nvCxnSpPr>
        <p:spPr>
          <a:xfrm>
            <a:off x="9244892" y="4236026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F208FC-CBDC-4F22-84B2-1E94D8255FCD}"/>
              </a:ext>
            </a:extLst>
          </p:cNvPr>
          <p:cNvCxnSpPr>
            <a:cxnSpLocks/>
          </p:cNvCxnSpPr>
          <p:nvPr/>
        </p:nvCxnSpPr>
        <p:spPr>
          <a:xfrm>
            <a:off x="9941087" y="4236026"/>
            <a:ext cx="7689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4295C48-A2F3-4EDE-BB3B-5FD1057F1F49}"/>
              </a:ext>
            </a:extLst>
          </p:cNvPr>
          <p:cNvSpPr txBox="1"/>
          <p:nvPr/>
        </p:nvSpPr>
        <p:spPr>
          <a:xfrm>
            <a:off x="8013288" y="3937593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μ</a:t>
            </a:r>
            <a:r>
              <a:rPr lang="en-GB" sz="1400" baseline="-25000" dirty="0" err="1"/>
              <a:t>x,y</a:t>
            </a:r>
            <a:endParaRPr lang="en-GB" sz="1400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8436E-63E5-4E62-9E1F-1CC78A7978DC}"/>
              </a:ext>
            </a:extLst>
          </p:cNvPr>
          <p:cNvSpPr txBox="1"/>
          <p:nvPr/>
        </p:nvSpPr>
        <p:spPr>
          <a:xfrm>
            <a:off x="8726131" y="3932676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μ</a:t>
            </a:r>
            <a:r>
              <a:rPr lang="en-GB" sz="1400" baseline="-25000" dirty="0" err="1"/>
              <a:t>x,y</a:t>
            </a:r>
            <a:endParaRPr lang="en-GB" sz="14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2C9D20-4F60-4463-8CC6-BB6BDACD5877}"/>
              </a:ext>
            </a:extLst>
          </p:cNvPr>
          <p:cNvSpPr txBox="1"/>
          <p:nvPr/>
        </p:nvSpPr>
        <p:spPr>
          <a:xfrm>
            <a:off x="9325896" y="3932678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μ</a:t>
            </a:r>
            <a:r>
              <a:rPr lang="en-GB" sz="1400" baseline="-25000" dirty="0" err="1"/>
              <a:t>x,y</a:t>
            </a:r>
            <a:endParaRPr lang="en-GB" sz="1400" baseline="-25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E48CB3-C832-4CB4-AE47-492E500A9AE1}"/>
              </a:ext>
            </a:extLst>
          </p:cNvPr>
          <p:cNvSpPr txBox="1"/>
          <p:nvPr/>
        </p:nvSpPr>
        <p:spPr>
          <a:xfrm>
            <a:off x="10141976" y="3932678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μ</a:t>
            </a:r>
            <a:r>
              <a:rPr lang="en-GB" sz="1400" baseline="-25000" dirty="0" err="1"/>
              <a:t>x,y</a:t>
            </a:r>
            <a:endParaRPr lang="en-GB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350943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1304F87-8A38-4F94-82FA-6764F7087CA6}"/>
              </a:ext>
            </a:extLst>
          </p:cNvPr>
          <p:cNvSpPr txBox="1"/>
          <p:nvPr/>
        </p:nvSpPr>
        <p:spPr>
          <a:xfrm>
            <a:off x="233125" y="720080"/>
            <a:ext cx="6256165" cy="2477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Combination of changes have improved performance: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Smaller tune shift with amplitude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Larger on/off momentum DA 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Still some impact from strong resonances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Working to improve via tune scans and MOGA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Dynamic Aperture with Reverse Bends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134F6-478E-4F26-B72A-6AD4C0B4C806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ED4D6A-79AB-4F59-A732-C3E3F63A5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12" y="880098"/>
            <a:ext cx="3142532" cy="2356080"/>
          </a:xfrm>
          <a:prstGeom prst="rect">
            <a:avLst/>
          </a:prstGeom>
        </p:spPr>
      </p:pic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F67C0CA-B81E-4796-AB80-1A5B1EAD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" y="3553761"/>
            <a:ext cx="3142532" cy="2356080"/>
          </a:xfrm>
          <a:prstGeom prst="rect">
            <a:avLst/>
          </a:prstGeom>
        </p:spPr>
      </p:pic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AE9797F0-DE5A-49D4-ACC2-2536D31E6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57" y="3553761"/>
            <a:ext cx="3142532" cy="2356080"/>
          </a:xfrm>
          <a:prstGeom prst="rect">
            <a:avLst/>
          </a:prstGeom>
        </p:spPr>
      </p:pic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D197CF58-5856-44D1-9A4B-497A86550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68" y="859131"/>
            <a:ext cx="3142532" cy="2356080"/>
          </a:xfrm>
          <a:prstGeom prst="rect">
            <a:avLst/>
          </a:prstGeom>
        </p:spPr>
      </p:pic>
      <p:pic>
        <p:nvPicPr>
          <p:cNvPr id="27" name="Picture 26" descr="Chart, diagram&#10;&#10;Description automatically generated">
            <a:extLst>
              <a:ext uri="{FF2B5EF4-FFF2-40B4-BE49-F238E27FC236}">
                <a16:creationId xmlns:a16="http://schemas.microsoft.com/office/drawing/2014/main" id="{3EC6B653-D04B-4703-AC35-6F98E70D3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12" y="3553761"/>
            <a:ext cx="3142532" cy="2356080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96C704F9-3690-4898-A91D-2A8C2C6CB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67" y="3553761"/>
            <a:ext cx="3142532" cy="23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2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IPS Martin, Diamond-II, 8</a:t>
            </a:r>
            <a:r>
              <a:rPr lang="en-GB" baseline="30000" dirty="0"/>
              <a:t>th</a:t>
            </a:r>
            <a:r>
              <a:rPr lang="en-GB" dirty="0"/>
              <a:t> Low Emittance Rings Workshop, 27/10/2020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Injection Efficiency with Reverse bends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0B40118-CC9D-45AF-B00D-E371E239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63" y="3232354"/>
            <a:ext cx="4117214" cy="3087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945A53-7440-423A-AD86-6EDA408EC06F}"/>
              </a:ext>
            </a:extLst>
          </p:cNvPr>
          <p:cNvSpPr txBox="1"/>
          <p:nvPr/>
        </p:nvSpPr>
        <p:spPr>
          <a:xfrm>
            <a:off x="233125" y="720080"/>
            <a:ext cx="747536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Off-axis accumulation looks feasible, however, maintaining high injection efficiency would require: </a:t>
            </a: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Injected beam emittance &lt; 20-30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nm.rad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Injected beam bunch length &lt; 40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New booster forms part of the Diamond-II upgrade plan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(see later slides)</a:t>
            </a:r>
          </a:p>
          <a:p>
            <a:pPr>
              <a:spcAft>
                <a:spcPts val="300"/>
              </a:spcAft>
            </a:pPr>
            <a:endParaRPr lang="en-GB" sz="2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With these parameters, separation of stored / injected beams can be as high as 5 mm before injection efficiency starts to degrade.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E65169-2FBE-4E37-B7DE-51AF0EDE9349}"/>
              </a:ext>
            </a:extLst>
          </p:cNvPr>
          <p:cNvGrpSpPr/>
          <p:nvPr/>
        </p:nvGrpSpPr>
        <p:grpSpPr>
          <a:xfrm>
            <a:off x="7885473" y="643750"/>
            <a:ext cx="4205704" cy="2507719"/>
            <a:chOff x="7885473" y="643750"/>
            <a:chExt cx="4205704" cy="2507719"/>
          </a:xfrm>
        </p:grpSpPr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22447345-AF5F-471D-AC5F-4B12F994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473" y="643750"/>
              <a:ext cx="4205704" cy="250771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1E762B-D6EE-491A-ACC4-A1666A7E6C2E}"/>
                </a:ext>
              </a:extLst>
            </p:cNvPr>
            <p:cNvSpPr/>
            <p:nvPr/>
          </p:nvSpPr>
          <p:spPr>
            <a:xfrm>
              <a:off x="8495070" y="865096"/>
              <a:ext cx="1081549" cy="37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FA06A599-3815-45AF-B8E3-202151F2D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58" t="11704" r="45238" b="78706"/>
            <a:stretch/>
          </p:blipFill>
          <p:spPr>
            <a:xfrm>
              <a:off x="8511231" y="937222"/>
              <a:ext cx="224367" cy="2515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DC1240-775B-4378-A37B-2A213BC85688}"/>
                </a:ext>
              </a:extLst>
            </p:cNvPr>
            <p:cNvSpPr txBox="1"/>
            <p:nvPr/>
          </p:nvSpPr>
          <p:spPr>
            <a:xfrm>
              <a:off x="8718827" y="879123"/>
              <a:ext cx="6756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RB lattice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47C316-21ED-4C55-8D2E-4F2117DC0547}"/>
                </a:ext>
              </a:extLst>
            </p:cNvPr>
            <p:cNvSpPr txBox="1"/>
            <p:nvPr/>
          </p:nvSpPr>
          <p:spPr>
            <a:xfrm>
              <a:off x="8718827" y="1022559"/>
              <a:ext cx="6756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CDR lattice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3230581"/>
      </p:ext>
    </p:extLst>
  </p:cSld>
  <p:clrMapOvr>
    <a:masterClrMapping/>
  </p:clrMapOvr>
</p:sld>
</file>

<file path=ppt/theme/theme1.xml><?xml version="1.0" encoding="utf-8"?>
<a:theme xmlns:a="http://schemas.openxmlformats.org/drawingml/2006/main" name="DDBA_slides_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B5EF72708F146B92D14D39AE66C8B" ma:contentTypeVersion="13" ma:contentTypeDescription="Create a new document." ma:contentTypeScope="" ma:versionID="9f911de80c75b89364532dc6e3c4fa5c">
  <xsd:schema xmlns:xsd="http://www.w3.org/2001/XMLSchema" xmlns:xs="http://www.w3.org/2001/XMLSchema" xmlns:p="http://schemas.microsoft.com/office/2006/metadata/properties" xmlns:ns3="b6dd6437-eec4-4072-b613-e605fa1dca79" xmlns:ns4="2d7d9568-760a-49a8-9c8d-ea909a5172d6" targetNamespace="http://schemas.microsoft.com/office/2006/metadata/properties" ma:root="true" ma:fieldsID="ea960822a35b0a0c82c616a588ae3d56" ns3:_="" ns4:_="">
    <xsd:import namespace="b6dd6437-eec4-4072-b613-e605fa1dca79"/>
    <xsd:import namespace="2d7d9568-760a-49a8-9c8d-ea909a5172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d6437-eec4-4072-b613-e605fa1dca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d9568-760a-49a8-9c8d-ea909a5172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BD0F9F-8D4A-4374-AE7B-6177222684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FA2AB69-B141-4B17-A2CB-FD86C39466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549A88-8EF3-48F6-840C-F03A8B1B9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d6437-eec4-4072-b613-e605fa1dca79"/>
    <ds:schemaRef ds:uri="2d7d9568-760a-49a8-9c8d-ea909a5172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DDBA_slides_template3</Template>
  <TotalTime>26816</TotalTime>
  <Words>4367</Words>
  <Application>Microsoft Office PowerPoint</Application>
  <PresentationFormat>Widescreen</PresentationFormat>
  <Paragraphs>1103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</vt:lpstr>
      <vt:lpstr>Symbol</vt:lpstr>
      <vt:lpstr>Times</vt:lpstr>
      <vt:lpstr>Tw Cen MT</vt:lpstr>
      <vt:lpstr>Wingdings</vt:lpstr>
      <vt:lpstr>DDBA_slides_template3</vt:lpstr>
      <vt:lpstr>Diamond Light Source Upgrade</vt:lpstr>
      <vt:lpstr>Diamond-II Upgrade</vt:lpstr>
      <vt:lpstr>Diamond-II Upgrade</vt:lpstr>
      <vt:lpstr>Diamond-II CDR Lattice</vt:lpstr>
      <vt:lpstr>Optimisation Strategy for CDR Lattice</vt:lpstr>
      <vt:lpstr>Brightness Gain for CDR Lattice</vt:lpstr>
      <vt:lpstr>Lattice Developments Since CDR</vt:lpstr>
      <vt:lpstr>Dynamic Aperture with Reverse Bends</vt:lpstr>
      <vt:lpstr>Injection Efficiency with Reverse bends</vt:lpstr>
      <vt:lpstr>Intra-beam Scattering</vt:lpstr>
      <vt:lpstr>Lifetime with Reverse bends</vt:lpstr>
      <vt:lpstr>Diamond-II Alternative Optics?</vt:lpstr>
      <vt:lpstr>Diamond-II Lattice Options</vt:lpstr>
      <vt:lpstr>Diamond-II Injection</vt:lpstr>
      <vt:lpstr>Diamond-II Injection</vt:lpstr>
      <vt:lpstr>Diamond-II Injection</vt:lpstr>
      <vt:lpstr>Diamond-II Vacuum Chamber</vt:lpstr>
      <vt:lpstr>Diamond-II Vacuum Chamber</vt:lpstr>
      <vt:lpstr>Diamond-II Magnets (CDR Lattice)</vt:lpstr>
      <vt:lpstr>Diamond-II Girders</vt:lpstr>
      <vt:lpstr>Diamond-II RF</vt:lpstr>
      <vt:lpstr>Diamond-II RF</vt:lpstr>
      <vt:lpstr>Diamond-II Insertion Devices</vt:lpstr>
      <vt:lpstr>Diamond-II Injector Upgrade</vt:lpstr>
      <vt:lpstr>Diamond-II Injector Upgrade</vt:lpstr>
      <vt:lpstr>Diamond-II Timeline</vt:lpstr>
      <vt:lpstr>Summary</vt:lpstr>
      <vt:lpstr>Extra Slides</vt:lpstr>
      <vt:lpstr>Magnets for CDR Lattice</vt:lpstr>
      <vt:lpstr>Magnets for CDR Lattice</vt:lpstr>
      <vt:lpstr>Diamond-II Insertion Device Upgrades</vt:lpstr>
      <vt:lpstr>Diamond-II Dipole Sources</vt:lpstr>
      <vt:lpstr>Diamond-II Brightness Comparison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Guenther Rehm</dc:creator>
  <cp:lastModifiedBy>Martin, Ian (DLSLtd,RAL,TEC)</cp:lastModifiedBy>
  <cp:revision>295</cp:revision>
  <dcterms:created xsi:type="dcterms:W3CDTF">2013-11-19T11:09:08Z</dcterms:created>
  <dcterms:modified xsi:type="dcterms:W3CDTF">2020-10-27T08:05:37Z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0x0101003FEB5EF72708F146B92D14D39AE66C8B</vt:lpwstr>
  </property>
</Properties>
</file>