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0"/>
  </p:notesMasterIdLst>
  <p:handoutMasterIdLst>
    <p:handoutMasterId r:id="rId11"/>
  </p:handoutMasterIdLst>
  <p:sldIdLst>
    <p:sldId id="835" r:id="rId2"/>
    <p:sldId id="832" r:id="rId3"/>
    <p:sldId id="812" r:id="rId4"/>
    <p:sldId id="836" r:id="rId5"/>
    <p:sldId id="837" r:id="rId6"/>
    <p:sldId id="838" r:id="rId7"/>
    <p:sldId id="839" r:id="rId8"/>
    <p:sldId id="840" r:id="rId9"/>
  </p:sldIdLst>
  <p:sldSz cx="9906000" cy="6858000" type="A4"/>
  <p:notesSz cx="7099300" cy="10234613"/>
  <p:defaultTextStyle>
    <a:defPPr>
      <a:defRPr lang="en-US"/>
    </a:defPPr>
    <a:lvl1pPr algn="l" rtl="0" fontAlgn="base">
      <a:spcBef>
        <a:spcPct val="0"/>
      </a:spcBef>
      <a:spcAft>
        <a:spcPct val="0"/>
      </a:spcAft>
      <a:defRPr sz="1600" i="1" kern="1200">
        <a:solidFill>
          <a:schemeClr val="tx1"/>
        </a:solidFill>
        <a:latin typeface="Comic Sans MS" pitchFamily="66" charset="0"/>
        <a:ea typeface="MS PGothic" pitchFamily="34" charset="-128"/>
        <a:cs typeface="+mn-cs"/>
      </a:defRPr>
    </a:lvl1pPr>
    <a:lvl2pPr marL="457200" algn="l" rtl="0" fontAlgn="base">
      <a:spcBef>
        <a:spcPct val="0"/>
      </a:spcBef>
      <a:spcAft>
        <a:spcPct val="0"/>
      </a:spcAft>
      <a:defRPr sz="1600" i="1" kern="1200">
        <a:solidFill>
          <a:schemeClr val="tx1"/>
        </a:solidFill>
        <a:latin typeface="Comic Sans MS" pitchFamily="66" charset="0"/>
        <a:ea typeface="MS PGothic" pitchFamily="34" charset="-128"/>
        <a:cs typeface="+mn-cs"/>
      </a:defRPr>
    </a:lvl2pPr>
    <a:lvl3pPr marL="914400" algn="l" rtl="0" fontAlgn="base">
      <a:spcBef>
        <a:spcPct val="0"/>
      </a:spcBef>
      <a:spcAft>
        <a:spcPct val="0"/>
      </a:spcAft>
      <a:defRPr sz="1600" i="1" kern="1200">
        <a:solidFill>
          <a:schemeClr val="tx1"/>
        </a:solidFill>
        <a:latin typeface="Comic Sans MS" pitchFamily="66" charset="0"/>
        <a:ea typeface="MS PGothic" pitchFamily="34" charset="-128"/>
        <a:cs typeface="+mn-cs"/>
      </a:defRPr>
    </a:lvl3pPr>
    <a:lvl4pPr marL="1371600" algn="l" rtl="0" fontAlgn="base">
      <a:spcBef>
        <a:spcPct val="0"/>
      </a:spcBef>
      <a:spcAft>
        <a:spcPct val="0"/>
      </a:spcAft>
      <a:defRPr sz="1600" i="1" kern="1200">
        <a:solidFill>
          <a:schemeClr val="tx1"/>
        </a:solidFill>
        <a:latin typeface="Comic Sans MS" pitchFamily="66" charset="0"/>
        <a:ea typeface="MS PGothic" pitchFamily="34" charset="-128"/>
        <a:cs typeface="+mn-cs"/>
      </a:defRPr>
    </a:lvl4pPr>
    <a:lvl5pPr marL="1828800" algn="l" rtl="0" fontAlgn="base">
      <a:spcBef>
        <a:spcPct val="0"/>
      </a:spcBef>
      <a:spcAft>
        <a:spcPct val="0"/>
      </a:spcAft>
      <a:defRPr sz="1600" i="1" kern="1200">
        <a:solidFill>
          <a:schemeClr val="tx1"/>
        </a:solidFill>
        <a:latin typeface="Comic Sans MS" pitchFamily="66" charset="0"/>
        <a:ea typeface="MS PGothic" pitchFamily="34" charset="-128"/>
        <a:cs typeface="+mn-cs"/>
      </a:defRPr>
    </a:lvl5pPr>
    <a:lvl6pPr marL="2286000" algn="l" defTabSz="914400" rtl="0" eaLnBrk="1" latinLnBrk="0" hangingPunct="1">
      <a:defRPr sz="1600" i="1" kern="1200">
        <a:solidFill>
          <a:schemeClr val="tx1"/>
        </a:solidFill>
        <a:latin typeface="Comic Sans MS" pitchFamily="66" charset="0"/>
        <a:ea typeface="MS PGothic" pitchFamily="34" charset="-128"/>
        <a:cs typeface="+mn-cs"/>
      </a:defRPr>
    </a:lvl6pPr>
    <a:lvl7pPr marL="2743200" algn="l" defTabSz="914400" rtl="0" eaLnBrk="1" latinLnBrk="0" hangingPunct="1">
      <a:defRPr sz="1600" i="1" kern="1200">
        <a:solidFill>
          <a:schemeClr val="tx1"/>
        </a:solidFill>
        <a:latin typeface="Comic Sans MS" pitchFamily="66" charset="0"/>
        <a:ea typeface="MS PGothic" pitchFamily="34" charset="-128"/>
        <a:cs typeface="+mn-cs"/>
      </a:defRPr>
    </a:lvl7pPr>
    <a:lvl8pPr marL="3200400" algn="l" defTabSz="914400" rtl="0" eaLnBrk="1" latinLnBrk="0" hangingPunct="1">
      <a:defRPr sz="1600" i="1" kern="1200">
        <a:solidFill>
          <a:schemeClr val="tx1"/>
        </a:solidFill>
        <a:latin typeface="Comic Sans MS" pitchFamily="66" charset="0"/>
        <a:ea typeface="MS PGothic" pitchFamily="34" charset="-128"/>
        <a:cs typeface="+mn-cs"/>
      </a:defRPr>
    </a:lvl8pPr>
    <a:lvl9pPr marL="3657600" algn="l" defTabSz="914400" rtl="0" eaLnBrk="1" latinLnBrk="0" hangingPunct="1">
      <a:defRPr sz="1600" i="1" kern="1200">
        <a:solidFill>
          <a:schemeClr val="tx1"/>
        </a:solidFill>
        <a:latin typeface="Comic Sans MS" pitchFamily="66" charset="0"/>
        <a:ea typeface="MS PGothic" pitchFamily="34" charset="-128"/>
        <a:cs typeface="+mn-cs"/>
      </a:defRPr>
    </a:lvl9pPr>
  </p:defaultTextStyle>
  <p:extLst>
    <p:ext uri="{EFAFB233-063F-42B5-8137-9DF3F51BA10A}">
      <p15:sldGuideLst xmlns:p15="http://schemas.microsoft.com/office/powerpoint/2012/main">
        <p15:guide id="1" orient="horz" pos="2208">
          <p15:clr>
            <a:srgbClr val="A4A3A4"/>
          </p15:clr>
        </p15:guide>
        <p15:guide id="2" pos="312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3300"/>
    <a:srgbClr val="FF963B"/>
    <a:srgbClr val="98183B"/>
    <a:srgbClr val="C30224"/>
    <a:srgbClr val="16165C"/>
    <a:srgbClr val="16175E"/>
    <a:srgbClr val="1717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4700" autoAdjust="0"/>
  </p:normalViewPr>
  <p:slideViewPr>
    <p:cSldViewPr>
      <p:cViewPr varScale="1">
        <p:scale>
          <a:sx n="76" d="100"/>
          <a:sy n="76" d="100"/>
        </p:scale>
        <p:origin x="110" y="62"/>
      </p:cViewPr>
      <p:guideLst>
        <p:guide orient="horz" pos="2208"/>
        <p:guide pos="3120"/>
      </p:guideLst>
    </p:cSldViewPr>
  </p:slideViewPr>
  <p:outlineViewPr>
    <p:cViewPr>
      <p:scale>
        <a:sx n="100" d="100"/>
        <a:sy n="100" d="100"/>
      </p:scale>
      <p:origin x="0" y="67680"/>
    </p:cViewPr>
  </p:outlineViewPr>
  <p:notesTextViewPr>
    <p:cViewPr>
      <p:scale>
        <a:sx n="100" d="100"/>
        <a:sy n="100" d="100"/>
      </p:scale>
      <p:origin x="0" y="0"/>
    </p:cViewPr>
  </p:notesTextViewPr>
  <p:sorterViewPr>
    <p:cViewPr>
      <p:scale>
        <a:sx n="160" d="100"/>
        <a:sy n="160" d="100"/>
      </p:scale>
      <p:origin x="0" y="0"/>
    </p:cViewPr>
  </p:sorterViewPr>
  <p:notesViewPr>
    <p:cSldViewPr>
      <p:cViewPr varScale="1">
        <p:scale>
          <a:sx n="77" d="100"/>
          <a:sy n="77" d="100"/>
        </p:scale>
        <p:origin x="-2178" y="-90"/>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347" tIns="45674" rIns="91347" bIns="45674" rtlCol="0"/>
          <a:lstStyle>
            <a:lvl1pPr algn="l" eaLnBrk="0" hangingPunct="0">
              <a:defRPr sz="1200" i="0">
                <a:latin typeface="Comic Sans MS" pitchFamily="1" charset="0"/>
                <a:ea typeface="+mn-ea"/>
                <a:cs typeface="+mn-cs"/>
              </a:defRPr>
            </a:lvl1pPr>
          </a:lstStyle>
          <a:p>
            <a:pPr>
              <a:defRPr/>
            </a:pPr>
            <a:endParaRPr lang="en-US"/>
          </a:p>
        </p:txBody>
      </p:sp>
      <p:sp>
        <p:nvSpPr>
          <p:cNvPr id="3" name="Date Placeholder 2"/>
          <p:cNvSpPr>
            <a:spLocks noGrp="1"/>
          </p:cNvSpPr>
          <p:nvPr>
            <p:ph type="dt" sz="quarter" idx="1"/>
          </p:nvPr>
        </p:nvSpPr>
        <p:spPr>
          <a:xfrm>
            <a:off x="4021138" y="0"/>
            <a:ext cx="3076575" cy="511175"/>
          </a:xfrm>
          <a:prstGeom prst="rect">
            <a:avLst/>
          </a:prstGeom>
        </p:spPr>
        <p:txBody>
          <a:bodyPr vert="horz" wrap="square" lIns="91347" tIns="45674" rIns="91347" bIns="45674" numCol="1" anchor="t" anchorCtr="0" compatLnSpc="1">
            <a:prstTxWarp prst="textNoShape">
              <a:avLst/>
            </a:prstTxWarp>
          </a:bodyPr>
          <a:lstStyle>
            <a:lvl1pPr algn="r" eaLnBrk="0" hangingPunct="0">
              <a:defRPr sz="1200" i="0"/>
            </a:lvl1pPr>
          </a:lstStyle>
          <a:p>
            <a:fld id="{92588516-20C7-4A19-9273-E54B07FC31BF}" type="datetime1">
              <a:rPr lang="en-US" altLang="it-IT"/>
              <a:pPr/>
              <a:t>11/4/2019</a:t>
            </a:fld>
            <a:endParaRPr lang="en-US" altLang="it-IT"/>
          </a:p>
        </p:txBody>
      </p:sp>
      <p:sp>
        <p:nvSpPr>
          <p:cNvPr id="4" name="Footer Placeholder 3"/>
          <p:cNvSpPr>
            <a:spLocks noGrp="1"/>
          </p:cNvSpPr>
          <p:nvPr>
            <p:ph type="ftr" sz="quarter" idx="2"/>
          </p:nvPr>
        </p:nvSpPr>
        <p:spPr>
          <a:xfrm>
            <a:off x="0" y="9721850"/>
            <a:ext cx="3076575" cy="511175"/>
          </a:xfrm>
          <a:prstGeom prst="rect">
            <a:avLst/>
          </a:prstGeom>
        </p:spPr>
        <p:txBody>
          <a:bodyPr vert="horz" lIns="91347" tIns="45674" rIns="91347" bIns="45674" rtlCol="0" anchor="b"/>
          <a:lstStyle>
            <a:lvl1pPr algn="l" eaLnBrk="0" hangingPunct="0">
              <a:defRPr sz="1200" i="0">
                <a:latin typeface="Comic Sans MS" pitchFamily="1"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wrap="square" lIns="91347" tIns="45674" rIns="91347" bIns="45674" numCol="1" anchor="b" anchorCtr="0" compatLnSpc="1">
            <a:prstTxWarp prst="textNoShape">
              <a:avLst/>
            </a:prstTxWarp>
          </a:bodyPr>
          <a:lstStyle>
            <a:lvl1pPr algn="r" eaLnBrk="0" hangingPunct="0">
              <a:defRPr sz="1200" i="0"/>
            </a:lvl1pPr>
          </a:lstStyle>
          <a:p>
            <a:fld id="{0DF124FA-9489-43F3-BD4E-7C5D798FF6E6}" type="slidenum">
              <a:rPr lang="en-US" altLang="it-IT"/>
              <a:pPr/>
              <a:t>‹N›</a:t>
            </a:fld>
            <a:endParaRPr lang="en-US" altLang="it-IT"/>
          </a:p>
        </p:txBody>
      </p:sp>
    </p:spTree>
    <p:extLst>
      <p:ext uri="{BB962C8B-B14F-4D97-AF65-F5344CB8AC3E}">
        <p14:creationId xmlns:p14="http://schemas.microsoft.com/office/powerpoint/2010/main" val="32569117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347" tIns="45674" rIns="91347" bIns="45674" numCol="1" anchor="t" anchorCtr="0" compatLnSpc="1">
            <a:prstTxWarp prst="textNoShape">
              <a:avLst/>
            </a:prstTxWarp>
          </a:bodyPr>
          <a:lstStyle>
            <a:lvl1pPr eaLnBrk="0" hangingPunct="0">
              <a:defRPr sz="1200" i="0">
                <a:latin typeface="Times" pitchFamily="1" charset="0"/>
                <a:ea typeface="+mn-ea"/>
                <a:cs typeface="+mn-cs"/>
              </a:defRPr>
            </a:lvl1pPr>
          </a:lstStyle>
          <a:p>
            <a:pPr>
              <a:defRPr/>
            </a:pPr>
            <a:endParaRPr lang="en-GB"/>
          </a:p>
        </p:txBody>
      </p:sp>
      <p:sp>
        <p:nvSpPr>
          <p:cNvPr id="4099"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1347" tIns="45674" rIns="91347" bIns="45674" numCol="1" anchor="t" anchorCtr="0" compatLnSpc="1">
            <a:prstTxWarp prst="textNoShape">
              <a:avLst/>
            </a:prstTxWarp>
          </a:bodyPr>
          <a:lstStyle>
            <a:lvl1pPr algn="r" eaLnBrk="0" hangingPunct="0">
              <a:defRPr sz="1200" i="0">
                <a:latin typeface="Times" pitchFamily="1" charset="0"/>
                <a:ea typeface="+mn-ea"/>
                <a:cs typeface="+mn-cs"/>
              </a:defRPr>
            </a:lvl1pPr>
          </a:lstStyle>
          <a:p>
            <a:pPr>
              <a:defRPr/>
            </a:pPr>
            <a:endParaRPr lang="en-GB"/>
          </a:p>
        </p:txBody>
      </p:sp>
      <p:sp>
        <p:nvSpPr>
          <p:cNvPr id="31748" name="Rectangle 4"/>
          <p:cNvSpPr>
            <a:spLocks noGrp="1" noRot="1" noChangeAspect="1" noChangeArrowheads="1" noTextEdit="1"/>
          </p:cNvSpPr>
          <p:nvPr>
            <p:ph type="sldImg" idx="2"/>
          </p:nvPr>
        </p:nvSpPr>
        <p:spPr bwMode="auto">
          <a:xfrm>
            <a:off x="777875" y="768350"/>
            <a:ext cx="554355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1347" tIns="45674" rIns="91347" bIns="4567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1347" tIns="45674" rIns="91347" bIns="45674" numCol="1" anchor="b" anchorCtr="0" compatLnSpc="1">
            <a:prstTxWarp prst="textNoShape">
              <a:avLst/>
            </a:prstTxWarp>
          </a:bodyPr>
          <a:lstStyle>
            <a:lvl1pPr eaLnBrk="0" hangingPunct="0">
              <a:defRPr sz="1200" i="0">
                <a:latin typeface="Times" pitchFamily="1" charset="0"/>
                <a:ea typeface="+mn-ea"/>
                <a:cs typeface="+mn-cs"/>
              </a:defRPr>
            </a:lvl1pPr>
          </a:lstStyle>
          <a:p>
            <a:pPr>
              <a:defRPr/>
            </a:pPr>
            <a:endParaRPr lang="en-GB"/>
          </a:p>
        </p:txBody>
      </p:sp>
      <p:sp>
        <p:nvSpPr>
          <p:cNvPr id="4103"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1347" tIns="45674" rIns="91347" bIns="45674" numCol="1" anchor="b" anchorCtr="0" compatLnSpc="1">
            <a:prstTxWarp prst="textNoShape">
              <a:avLst/>
            </a:prstTxWarp>
          </a:bodyPr>
          <a:lstStyle>
            <a:lvl1pPr algn="r" eaLnBrk="0" hangingPunct="0">
              <a:defRPr sz="1200" i="0">
                <a:latin typeface="Times" pitchFamily="1" charset="0"/>
              </a:defRPr>
            </a:lvl1pPr>
          </a:lstStyle>
          <a:p>
            <a:fld id="{3EF2D30E-4149-4CB3-B2FC-05CECC07D05A}" type="slidenum">
              <a:rPr lang="en-GB" altLang="it-IT"/>
              <a:pPr/>
              <a:t>‹N›</a:t>
            </a:fld>
            <a:endParaRPr lang="en-GB" altLang="it-IT"/>
          </a:p>
        </p:txBody>
      </p:sp>
    </p:spTree>
    <p:extLst>
      <p:ext uri="{BB962C8B-B14F-4D97-AF65-F5344CB8AC3E}">
        <p14:creationId xmlns:p14="http://schemas.microsoft.com/office/powerpoint/2010/main" val="6176677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 charset="0"/>
        <a:ea typeface="MS PGothic"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8"/>
          <p:cNvSpPr>
            <a:spLocks noGrp="1" noChangeArrowheads="1"/>
          </p:cNvSpPr>
          <p:nvPr>
            <p:ph type="sldNum" sz="quarter"/>
          </p:nvPr>
        </p:nvSpPr>
        <p:spPr>
          <a:noFill/>
        </p:spPr>
        <p:txBody>
          <a:bodyPr/>
          <a:lstStyle/>
          <a:p>
            <a:fld id="{691F075C-C3B7-4C03-BA56-20CE1910DF07}" type="slidenum">
              <a:rPr lang="en-GB" smtClean="0">
                <a:latin typeface="Times New Roman" pitchFamily="18" charset="0"/>
                <a:ea typeface="MS PGothic" pitchFamily="34" charset="-128"/>
              </a:rPr>
              <a:pPr/>
              <a:t>1</a:t>
            </a:fld>
            <a:endParaRPr lang="en-GB">
              <a:latin typeface="Times New Roman" pitchFamily="18" charset="0"/>
              <a:ea typeface="MS PGothic" pitchFamily="34" charset="-128"/>
            </a:endParaRPr>
          </a:p>
        </p:txBody>
      </p:sp>
      <p:sp>
        <p:nvSpPr>
          <p:cNvPr id="34819" name="Text Box 1"/>
          <p:cNvSpPr txBox="1">
            <a:spLocks noChangeArrowheads="1"/>
          </p:cNvSpPr>
          <p:nvPr/>
        </p:nvSpPr>
        <p:spPr bwMode="auto">
          <a:xfrm>
            <a:off x="4022292" y="9722882"/>
            <a:ext cx="3075871" cy="511731"/>
          </a:xfrm>
          <a:prstGeom prst="rect">
            <a:avLst/>
          </a:prstGeom>
          <a:noFill/>
          <a:ln w="9525">
            <a:noFill/>
            <a:round/>
            <a:headEnd/>
            <a:tailEnd/>
          </a:ln>
        </p:spPr>
        <p:txBody>
          <a:bodyPr lIns="97488" tIns="50694" rIns="97488" bIns="50694" anchor="b"/>
          <a:lstStyle/>
          <a:p>
            <a:pPr algn="r">
              <a:tabLst>
                <a:tab pos="0" algn="l"/>
                <a:tab pos="495239" algn="l"/>
                <a:tab pos="990478" algn="l"/>
                <a:tab pos="1485717" algn="l"/>
                <a:tab pos="1980956" algn="l"/>
                <a:tab pos="2476195" algn="l"/>
                <a:tab pos="2971434" algn="l"/>
                <a:tab pos="3466673" algn="l"/>
                <a:tab pos="3961912" algn="l"/>
                <a:tab pos="4457151" algn="l"/>
                <a:tab pos="4952390" algn="l"/>
                <a:tab pos="5447629" algn="l"/>
                <a:tab pos="5942868" algn="l"/>
                <a:tab pos="6438108" algn="l"/>
                <a:tab pos="6933347" algn="l"/>
                <a:tab pos="7428586" algn="l"/>
                <a:tab pos="7923825" algn="l"/>
                <a:tab pos="8419064" algn="l"/>
                <a:tab pos="8914303" algn="l"/>
                <a:tab pos="9409542" algn="l"/>
                <a:tab pos="9904781" algn="l"/>
              </a:tabLst>
            </a:pPr>
            <a:fld id="{5664C41C-E4E5-4D7A-A293-57A2E11C3F9E}" type="slidenum">
              <a:rPr lang="en-GB" sz="1300">
                <a:solidFill>
                  <a:srgbClr val="000000"/>
                </a:solidFill>
                <a:latin typeface="Times New Roman" pitchFamily="18" charset="0"/>
              </a:rPr>
              <a:pPr algn="r">
                <a:tabLst>
                  <a:tab pos="0" algn="l"/>
                  <a:tab pos="495239" algn="l"/>
                  <a:tab pos="990478" algn="l"/>
                  <a:tab pos="1485717" algn="l"/>
                  <a:tab pos="1980956" algn="l"/>
                  <a:tab pos="2476195" algn="l"/>
                  <a:tab pos="2971434" algn="l"/>
                  <a:tab pos="3466673" algn="l"/>
                  <a:tab pos="3961912" algn="l"/>
                  <a:tab pos="4457151" algn="l"/>
                  <a:tab pos="4952390" algn="l"/>
                  <a:tab pos="5447629" algn="l"/>
                  <a:tab pos="5942868" algn="l"/>
                  <a:tab pos="6438108" algn="l"/>
                  <a:tab pos="6933347" algn="l"/>
                  <a:tab pos="7428586" algn="l"/>
                  <a:tab pos="7923825" algn="l"/>
                  <a:tab pos="8419064" algn="l"/>
                  <a:tab pos="8914303" algn="l"/>
                  <a:tab pos="9409542" algn="l"/>
                  <a:tab pos="9904781" algn="l"/>
                </a:tabLst>
              </a:pPr>
              <a:t>1</a:t>
            </a:fld>
            <a:endParaRPr lang="en-GB" sz="1300">
              <a:solidFill>
                <a:srgbClr val="000000"/>
              </a:solidFill>
              <a:latin typeface="Times New Roman" pitchFamily="18" charset="0"/>
            </a:endParaRPr>
          </a:p>
        </p:txBody>
      </p:sp>
      <p:sp>
        <p:nvSpPr>
          <p:cNvPr id="34820" name="Rectangle 2"/>
          <p:cNvSpPr>
            <a:spLocks noGrp="1" noRot="1" noChangeAspect="1" noChangeArrowheads="1" noTextEdit="1"/>
          </p:cNvSpPr>
          <p:nvPr>
            <p:ph type="sldImg"/>
          </p:nvPr>
        </p:nvSpPr>
        <p:spPr>
          <a:xfrm>
            <a:off x="779463" y="768350"/>
            <a:ext cx="5540375" cy="3836988"/>
          </a:xfrm>
          <a:solidFill>
            <a:srgbClr val="FFFFFF"/>
          </a:solidFill>
          <a:ln/>
        </p:spPr>
      </p:sp>
      <p:sp>
        <p:nvSpPr>
          <p:cNvPr id="34821" name="Rectangle 3"/>
          <p:cNvSpPr>
            <a:spLocks noGrp="1" noChangeArrowheads="1"/>
          </p:cNvSpPr>
          <p:nvPr>
            <p:ph type="body" idx="1"/>
          </p:nvPr>
        </p:nvSpPr>
        <p:spPr>
          <a:xfrm>
            <a:off x="946424" y="4861441"/>
            <a:ext cx="5204181" cy="4617422"/>
          </a:xfrm>
          <a:solidFill>
            <a:srgbClr val="FFFFFF"/>
          </a:solidFill>
          <a:ln w="9360">
            <a:solidFill>
              <a:srgbClr val="000000"/>
            </a:solidFill>
            <a:miter lim="800000"/>
          </a:ln>
        </p:spPr>
        <p:txBody>
          <a:bodyPr wrap="none" anchor="ctr"/>
          <a:lstStyle/>
          <a:p>
            <a:endParaRPr lang="en-US">
              <a:latin typeface="Times New Roman" pitchFamily="18" charset="0"/>
            </a:endParaRPr>
          </a:p>
        </p:txBody>
      </p:sp>
    </p:spTree>
    <p:extLst>
      <p:ext uri="{BB962C8B-B14F-4D97-AF65-F5344CB8AC3E}">
        <p14:creationId xmlns:p14="http://schemas.microsoft.com/office/powerpoint/2010/main" val="1248738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2531" name="Rectangle 3"/>
          <p:cNvSpPr>
            <a:spLocks noGrp="1" noChangeArrowheads="1"/>
          </p:cNvSpPr>
          <p:nvPr>
            <p:ph type="subTitle" idx="1"/>
          </p:nvPr>
        </p:nvSpPr>
        <p:spPr>
          <a:xfrm>
            <a:off x="1238250" y="1524000"/>
            <a:ext cx="7264400" cy="1524000"/>
          </a:xfrm>
        </p:spPr>
        <p:txBody>
          <a:bodyPr/>
          <a:lstStyle>
            <a:lvl1pPr marL="0" indent="0" algn="ctr">
              <a:lnSpc>
                <a:spcPct val="128000"/>
              </a:lnSpc>
              <a:buFont typeface="Zapf Dingbats" pitchFamily="1" charset="2"/>
              <a:buNone/>
              <a:defRPr sz="2400">
                <a:solidFill>
                  <a:schemeClr val="accent2"/>
                </a:solidFill>
              </a:defRPr>
            </a:lvl1pPr>
          </a:lstStyle>
          <a:p>
            <a:r>
              <a:rPr lang="en-GB"/>
              <a:t>Click to edit Master subtitle style</a:t>
            </a:r>
          </a:p>
        </p:txBody>
      </p:sp>
      <p:sp>
        <p:nvSpPr>
          <p:cNvPr id="3" name="Rectangle 4"/>
          <p:cNvSpPr>
            <a:spLocks noGrp="1" noChangeArrowheads="1"/>
          </p:cNvSpPr>
          <p:nvPr>
            <p:ph type="dt" sz="half" idx="10"/>
          </p:nvPr>
        </p:nvSpPr>
        <p:spPr bwMode="auto">
          <a:xfrm>
            <a:off x="742950" y="6248400"/>
            <a:ext cx="206375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i="0">
                <a:latin typeface="Times" charset="0"/>
                <a:ea typeface="ＭＳ Ｐゴシック" charset="-128"/>
                <a:cs typeface="ＭＳ Ｐゴシック" charset="-128"/>
              </a:defRPr>
            </a:lvl1pPr>
          </a:lstStyle>
          <a:p>
            <a:pPr>
              <a:defRPr/>
            </a:pPr>
            <a:endParaRPr lang="en-GB"/>
          </a:p>
        </p:txBody>
      </p:sp>
      <p:sp>
        <p:nvSpPr>
          <p:cNvPr id="4" name="Rectangle 5"/>
          <p:cNvSpPr>
            <a:spLocks noGrp="1" noChangeArrowheads="1"/>
          </p:cNvSpPr>
          <p:nvPr>
            <p:ph type="ftr" sz="quarter" idx="11"/>
          </p:nvPr>
        </p:nvSpPr>
        <p:spPr>
          <a:xfrm>
            <a:off x="3384550" y="6248400"/>
            <a:ext cx="3136900" cy="457200"/>
          </a:xfrm>
        </p:spPr>
        <p:txBody>
          <a:bodyPr/>
          <a:lstStyle>
            <a:lvl1pPr algn="ctr">
              <a:defRPr sz="1400" i="0">
                <a:solidFill>
                  <a:schemeClr val="tx1"/>
                </a:solidFill>
                <a:latin typeface="Times" charset="0"/>
              </a:defRPr>
            </a:lvl1pPr>
          </a:lstStyle>
          <a:p>
            <a:pPr>
              <a:defRPr/>
            </a:pPr>
            <a:r>
              <a:rPr lang="en-US" smtClean="0"/>
              <a:t>ICARUS_2018</a:t>
            </a:r>
            <a:endParaRPr lang="en-GB"/>
          </a:p>
        </p:txBody>
      </p:sp>
      <p:sp>
        <p:nvSpPr>
          <p:cNvPr id="5" name="Rectangle 6"/>
          <p:cNvSpPr>
            <a:spLocks noGrp="1" noChangeArrowheads="1"/>
          </p:cNvSpPr>
          <p:nvPr>
            <p:ph type="sldNum" sz="quarter" idx="12"/>
          </p:nvPr>
        </p:nvSpPr>
        <p:spPr>
          <a:xfrm>
            <a:off x="7099300" y="6248400"/>
            <a:ext cx="2063750" cy="457200"/>
          </a:xfrm>
        </p:spPr>
        <p:txBody>
          <a:bodyPr/>
          <a:lstStyle>
            <a:lvl1pPr>
              <a:defRPr sz="1400" i="0">
                <a:solidFill>
                  <a:schemeClr val="tx1"/>
                </a:solidFill>
                <a:latin typeface="Times" pitchFamily="1" charset="0"/>
              </a:defRPr>
            </a:lvl1pPr>
          </a:lstStyle>
          <a:p>
            <a:fld id="{D75F0E8D-D1B8-438B-A547-E4FA0A6662C8}" type="slidenum">
              <a:rPr lang="en-GB" altLang="it-IT"/>
              <a:pPr/>
              <a:t>‹N›</a:t>
            </a:fld>
            <a:endParaRPr lang="en-GB" altLang="it-IT"/>
          </a:p>
        </p:txBody>
      </p:sp>
    </p:spTree>
    <p:extLst>
      <p:ext uri="{BB962C8B-B14F-4D97-AF65-F5344CB8AC3E}">
        <p14:creationId xmlns:p14="http://schemas.microsoft.com/office/powerpoint/2010/main" val="2553984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0"/>
            <a:ext cx="24765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72771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ICARUS_2018</a:t>
            </a:r>
            <a:endParaRPr lang="en-GB"/>
          </a:p>
        </p:txBody>
      </p:sp>
      <p:sp>
        <p:nvSpPr>
          <p:cNvPr id="5" name="Rectangle 6"/>
          <p:cNvSpPr>
            <a:spLocks noGrp="1" noChangeArrowheads="1"/>
          </p:cNvSpPr>
          <p:nvPr>
            <p:ph type="sldNum" sz="quarter" idx="11"/>
          </p:nvPr>
        </p:nvSpPr>
        <p:spPr>
          <a:ln/>
        </p:spPr>
        <p:txBody>
          <a:bodyPr/>
          <a:lstStyle>
            <a:lvl1pPr>
              <a:defRPr/>
            </a:lvl1pPr>
          </a:lstStyle>
          <a:p>
            <a:r>
              <a:rPr lang="en-GB" altLang="it-IT"/>
              <a:t>Slide#  : </a:t>
            </a:r>
            <a:fld id="{8203F49D-DF4A-486F-B736-85D9C04EED70}" type="slidenum">
              <a:rPr lang="en-GB" altLang="it-IT"/>
              <a:pPr/>
              <a:t>‹N›</a:t>
            </a:fld>
            <a:endParaRPr lang="en-GB" altLang="it-IT">
              <a:solidFill>
                <a:schemeClr val="accent1"/>
              </a:solidFill>
            </a:endParaRPr>
          </a:p>
        </p:txBody>
      </p:sp>
    </p:spTree>
    <p:extLst>
      <p:ext uri="{BB962C8B-B14F-4D97-AF65-F5344CB8AC3E}">
        <p14:creationId xmlns:p14="http://schemas.microsoft.com/office/powerpoint/2010/main" val="868204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685800"/>
            <a:ext cx="46482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029200" y="685800"/>
            <a:ext cx="4648200" cy="5562600"/>
          </a:xfrm>
        </p:spPr>
        <p:txBody>
          <a:bodyPr/>
          <a:lstStyle/>
          <a:p>
            <a:pPr lvl="0"/>
            <a:endParaRPr lang="en-US" noProof="0"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ICARUS_2018</a:t>
            </a:r>
            <a:endParaRPr lang="en-GB"/>
          </a:p>
        </p:txBody>
      </p:sp>
      <p:sp>
        <p:nvSpPr>
          <p:cNvPr id="6" name="Rectangle 6"/>
          <p:cNvSpPr>
            <a:spLocks noGrp="1" noChangeArrowheads="1"/>
          </p:cNvSpPr>
          <p:nvPr>
            <p:ph type="sldNum" sz="quarter" idx="11"/>
          </p:nvPr>
        </p:nvSpPr>
        <p:spPr>
          <a:ln/>
        </p:spPr>
        <p:txBody>
          <a:bodyPr/>
          <a:lstStyle>
            <a:lvl1pPr>
              <a:defRPr/>
            </a:lvl1pPr>
          </a:lstStyle>
          <a:p>
            <a:r>
              <a:rPr lang="en-GB" altLang="it-IT"/>
              <a:t>Slide#  : </a:t>
            </a:r>
            <a:fld id="{1B6C5D45-DC35-4F29-9FB6-7151F6206CDA}" type="slidenum">
              <a:rPr lang="en-GB" altLang="it-IT"/>
              <a:pPr/>
              <a:t>‹N›</a:t>
            </a:fld>
            <a:endParaRPr lang="en-GB" altLang="it-IT">
              <a:solidFill>
                <a:schemeClr val="accent1"/>
              </a:solidFill>
            </a:endParaRPr>
          </a:p>
        </p:txBody>
      </p:sp>
    </p:spTree>
    <p:extLst>
      <p:ext uri="{BB962C8B-B14F-4D97-AF65-F5344CB8AC3E}">
        <p14:creationId xmlns:p14="http://schemas.microsoft.com/office/powerpoint/2010/main" val="2309874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Font typeface="Wingdings" pitchFamily="2" charset="2"/>
              <a:buChar char="Ø"/>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ICARUS_2018</a:t>
            </a:r>
            <a:endParaRPr lang="en-GB"/>
          </a:p>
        </p:txBody>
      </p:sp>
      <p:sp>
        <p:nvSpPr>
          <p:cNvPr id="5" name="Rectangle 6"/>
          <p:cNvSpPr>
            <a:spLocks noGrp="1" noChangeArrowheads="1"/>
          </p:cNvSpPr>
          <p:nvPr>
            <p:ph type="sldNum" sz="quarter" idx="11"/>
          </p:nvPr>
        </p:nvSpPr>
        <p:spPr>
          <a:ln/>
        </p:spPr>
        <p:txBody>
          <a:bodyPr/>
          <a:lstStyle>
            <a:lvl1pPr>
              <a:defRPr/>
            </a:lvl1pPr>
          </a:lstStyle>
          <a:p>
            <a:r>
              <a:rPr lang="en-GB" altLang="it-IT"/>
              <a:t>Slide#  : </a:t>
            </a:r>
            <a:fld id="{023AA773-7CD2-4B5C-9089-9AACDBDA423C}" type="slidenum">
              <a:rPr lang="en-GB" altLang="it-IT"/>
              <a:pPr/>
              <a:t>‹N›</a:t>
            </a:fld>
            <a:endParaRPr lang="en-GB" altLang="it-IT">
              <a:solidFill>
                <a:schemeClr val="accent1"/>
              </a:solidFill>
            </a:endParaRPr>
          </a:p>
        </p:txBody>
      </p:sp>
    </p:spTree>
    <p:extLst>
      <p:ext uri="{BB962C8B-B14F-4D97-AF65-F5344CB8AC3E}">
        <p14:creationId xmlns:p14="http://schemas.microsoft.com/office/powerpoint/2010/main" val="4282973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685800"/>
            <a:ext cx="46482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685800"/>
            <a:ext cx="46482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ICARUS_2018</a:t>
            </a:r>
            <a:endParaRPr lang="en-GB"/>
          </a:p>
        </p:txBody>
      </p:sp>
      <p:sp>
        <p:nvSpPr>
          <p:cNvPr id="6" name="Rectangle 6"/>
          <p:cNvSpPr>
            <a:spLocks noGrp="1" noChangeArrowheads="1"/>
          </p:cNvSpPr>
          <p:nvPr>
            <p:ph type="sldNum" sz="quarter" idx="11"/>
          </p:nvPr>
        </p:nvSpPr>
        <p:spPr>
          <a:ln/>
        </p:spPr>
        <p:txBody>
          <a:bodyPr/>
          <a:lstStyle>
            <a:lvl1pPr>
              <a:defRPr/>
            </a:lvl1pPr>
          </a:lstStyle>
          <a:p>
            <a:r>
              <a:rPr lang="en-GB" altLang="it-IT"/>
              <a:t>Slide#  : </a:t>
            </a:r>
            <a:fld id="{E6A56814-FB82-4A55-AE0B-C9736187D94D}" type="slidenum">
              <a:rPr lang="en-GB" altLang="it-IT"/>
              <a:pPr/>
              <a:t>‹N›</a:t>
            </a:fld>
            <a:endParaRPr lang="en-GB" altLang="it-IT">
              <a:solidFill>
                <a:schemeClr val="accent1"/>
              </a:solidFill>
            </a:endParaRPr>
          </a:p>
        </p:txBody>
      </p:sp>
    </p:spTree>
    <p:extLst>
      <p:ext uri="{BB962C8B-B14F-4D97-AF65-F5344CB8AC3E}">
        <p14:creationId xmlns:p14="http://schemas.microsoft.com/office/powerpoint/2010/main" val="699184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smtClean="0"/>
              <a:t>ICARUS_2018</a:t>
            </a:r>
            <a:endParaRPr lang="en-GB"/>
          </a:p>
        </p:txBody>
      </p:sp>
      <p:sp>
        <p:nvSpPr>
          <p:cNvPr id="8" name="Rectangle 6"/>
          <p:cNvSpPr>
            <a:spLocks noGrp="1" noChangeArrowheads="1"/>
          </p:cNvSpPr>
          <p:nvPr>
            <p:ph type="sldNum" sz="quarter" idx="11"/>
          </p:nvPr>
        </p:nvSpPr>
        <p:spPr>
          <a:ln/>
        </p:spPr>
        <p:txBody>
          <a:bodyPr/>
          <a:lstStyle>
            <a:lvl1pPr>
              <a:defRPr/>
            </a:lvl1pPr>
          </a:lstStyle>
          <a:p>
            <a:r>
              <a:rPr lang="en-GB" altLang="it-IT"/>
              <a:t>Slide#  : </a:t>
            </a:r>
            <a:fld id="{BF816E6A-440D-48D6-8E91-E46CD2BC9C5E}" type="slidenum">
              <a:rPr lang="en-GB" altLang="it-IT"/>
              <a:pPr/>
              <a:t>‹N›</a:t>
            </a:fld>
            <a:endParaRPr lang="en-GB" altLang="it-IT">
              <a:solidFill>
                <a:schemeClr val="accent1"/>
              </a:solidFill>
            </a:endParaRPr>
          </a:p>
        </p:txBody>
      </p:sp>
    </p:spTree>
    <p:extLst>
      <p:ext uri="{BB962C8B-B14F-4D97-AF65-F5344CB8AC3E}">
        <p14:creationId xmlns:p14="http://schemas.microsoft.com/office/powerpoint/2010/main" val="1851841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t>ICARUS_2018</a:t>
            </a:r>
            <a:endParaRPr lang="en-GB"/>
          </a:p>
        </p:txBody>
      </p:sp>
      <p:sp>
        <p:nvSpPr>
          <p:cNvPr id="4" name="Rectangle 6"/>
          <p:cNvSpPr>
            <a:spLocks noGrp="1" noChangeArrowheads="1"/>
          </p:cNvSpPr>
          <p:nvPr>
            <p:ph type="sldNum" sz="quarter" idx="11"/>
          </p:nvPr>
        </p:nvSpPr>
        <p:spPr>
          <a:ln/>
        </p:spPr>
        <p:txBody>
          <a:bodyPr/>
          <a:lstStyle>
            <a:lvl1pPr>
              <a:defRPr/>
            </a:lvl1pPr>
          </a:lstStyle>
          <a:p>
            <a:r>
              <a:rPr lang="en-GB" altLang="it-IT"/>
              <a:t>Slide#  : </a:t>
            </a:r>
            <a:fld id="{E466B1D8-6A01-43AE-B631-E48F60EAE06B}" type="slidenum">
              <a:rPr lang="en-GB" altLang="it-IT"/>
              <a:pPr/>
              <a:t>‹N›</a:t>
            </a:fld>
            <a:endParaRPr lang="en-GB" altLang="it-IT">
              <a:solidFill>
                <a:schemeClr val="accent1"/>
              </a:solidFill>
            </a:endParaRPr>
          </a:p>
        </p:txBody>
      </p:sp>
    </p:spTree>
    <p:extLst>
      <p:ext uri="{BB962C8B-B14F-4D97-AF65-F5344CB8AC3E}">
        <p14:creationId xmlns:p14="http://schemas.microsoft.com/office/powerpoint/2010/main" val="1229970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t>ICARUS_2018</a:t>
            </a:r>
            <a:endParaRPr lang="en-GB"/>
          </a:p>
        </p:txBody>
      </p:sp>
      <p:sp>
        <p:nvSpPr>
          <p:cNvPr id="3" name="Rectangle 6"/>
          <p:cNvSpPr>
            <a:spLocks noGrp="1" noChangeArrowheads="1"/>
          </p:cNvSpPr>
          <p:nvPr>
            <p:ph type="sldNum" sz="quarter" idx="11"/>
          </p:nvPr>
        </p:nvSpPr>
        <p:spPr>
          <a:ln/>
        </p:spPr>
        <p:txBody>
          <a:bodyPr/>
          <a:lstStyle>
            <a:lvl1pPr>
              <a:defRPr/>
            </a:lvl1pPr>
          </a:lstStyle>
          <a:p>
            <a:r>
              <a:rPr lang="en-GB" altLang="it-IT"/>
              <a:t>Slide#  : </a:t>
            </a:r>
            <a:fld id="{1B762055-092F-49FC-B156-CD6B12C2E381}" type="slidenum">
              <a:rPr lang="en-GB" altLang="it-IT"/>
              <a:pPr/>
              <a:t>‹N›</a:t>
            </a:fld>
            <a:endParaRPr lang="en-GB" altLang="it-IT">
              <a:solidFill>
                <a:schemeClr val="accent1"/>
              </a:solidFill>
            </a:endParaRPr>
          </a:p>
        </p:txBody>
      </p:sp>
    </p:spTree>
    <p:extLst>
      <p:ext uri="{BB962C8B-B14F-4D97-AF65-F5344CB8AC3E}">
        <p14:creationId xmlns:p14="http://schemas.microsoft.com/office/powerpoint/2010/main" val="188093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ICARUS_2018</a:t>
            </a:r>
            <a:endParaRPr lang="en-GB"/>
          </a:p>
        </p:txBody>
      </p:sp>
      <p:sp>
        <p:nvSpPr>
          <p:cNvPr id="6" name="Rectangle 6"/>
          <p:cNvSpPr>
            <a:spLocks noGrp="1" noChangeArrowheads="1"/>
          </p:cNvSpPr>
          <p:nvPr>
            <p:ph type="sldNum" sz="quarter" idx="11"/>
          </p:nvPr>
        </p:nvSpPr>
        <p:spPr>
          <a:ln/>
        </p:spPr>
        <p:txBody>
          <a:bodyPr/>
          <a:lstStyle>
            <a:lvl1pPr>
              <a:defRPr/>
            </a:lvl1pPr>
          </a:lstStyle>
          <a:p>
            <a:r>
              <a:rPr lang="en-GB" altLang="it-IT"/>
              <a:t>Slide#  : </a:t>
            </a:r>
            <a:fld id="{FC312CD9-4127-4EF0-8372-6E15FD789923}" type="slidenum">
              <a:rPr lang="en-GB" altLang="it-IT"/>
              <a:pPr/>
              <a:t>‹N›</a:t>
            </a:fld>
            <a:endParaRPr lang="en-GB" altLang="it-IT">
              <a:solidFill>
                <a:schemeClr val="accent1"/>
              </a:solidFill>
            </a:endParaRPr>
          </a:p>
        </p:txBody>
      </p:sp>
    </p:spTree>
    <p:extLst>
      <p:ext uri="{BB962C8B-B14F-4D97-AF65-F5344CB8AC3E}">
        <p14:creationId xmlns:p14="http://schemas.microsoft.com/office/powerpoint/2010/main" val="34466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ICARUS_2018</a:t>
            </a:r>
            <a:endParaRPr lang="en-GB"/>
          </a:p>
        </p:txBody>
      </p:sp>
      <p:sp>
        <p:nvSpPr>
          <p:cNvPr id="6" name="Rectangle 6"/>
          <p:cNvSpPr>
            <a:spLocks noGrp="1" noChangeArrowheads="1"/>
          </p:cNvSpPr>
          <p:nvPr>
            <p:ph type="sldNum" sz="quarter" idx="11"/>
          </p:nvPr>
        </p:nvSpPr>
        <p:spPr>
          <a:ln/>
        </p:spPr>
        <p:txBody>
          <a:bodyPr/>
          <a:lstStyle>
            <a:lvl1pPr>
              <a:defRPr/>
            </a:lvl1pPr>
          </a:lstStyle>
          <a:p>
            <a:r>
              <a:rPr lang="en-GB" altLang="it-IT"/>
              <a:t>Slide#  : </a:t>
            </a:r>
            <a:fld id="{E9E7506E-5469-44E3-A27F-F7D5DF7AC425}" type="slidenum">
              <a:rPr lang="en-GB" altLang="it-IT"/>
              <a:pPr/>
              <a:t>‹N›</a:t>
            </a:fld>
            <a:endParaRPr lang="en-GB" altLang="it-IT">
              <a:solidFill>
                <a:schemeClr val="accent1"/>
              </a:solidFill>
            </a:endParaRPr>
          </a:p>
        </p:txBody>
      </p:sp>
    </p:spTree>
    <p:extLst>
      <p:ext uri="{BB962C8B-B14F-4D97-AF65-F5344CB8AC3E}">
        <p14:creationId xmlns:p14="http://schemas.microsoft.com/office/powerpoint/2010/main" val="2436608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ICARUS_2018</a:t>
            </a:r>
            <a:endParaRPr lang="en-GB"/>
          </a:p>
        </p:txBody>
      </p:sp>
      <p:sp>
        <p:nvSpPr>
          <p:cNvPr id="5" name="Rectangle 6"/>
          <p:cNvSpPr>
            <a:spLocks noGrp="1" noChangeArrowheads="1"/>
          </p:cNvSpPr>
          <p:nvPr>
            <p:ph type="sldNum" sz="quarter" idx="11"/>
          </p:nvPr>
        </p:nvSpPr>
        <p:spPr>
          <a:ln/>
        </p:spPr>
        <p:txBody>
          <a:bodyPr/>
          <a:lstStyle>
            <a:lvl1pPr>
              <a:defRPr/>
            </a:lvl1pPr>
          </a:lstStyle>
          <a:p>
            <a:r>
              <a:rPr lang="en-GB" altLang="it-IT"/>
              <a:t>Slide#  : </a:t>
            </a:r>
            <a:fld id="{A1CCCFFF-F758-485F-AFCC-4BFAEAF01E4E}" type="slidenum">
              <a:rPr lang="en-GB" altLang="it-IT"/>
              <a:pPr/>
              <a:t>‹N›</a:t>
            </a:fld>
            <a:endParaRPr lang="en-GB" altLang="it-IT">
              <a:solidFill>
                <a:schemeClr val="accent1"/>
              </a:solidFill>
            </a:endParaRPr>
          </a:p>
        </p:txBody>
      </p:sp>
    </p:spTree>
    <p:extLst>
      <p:ext uri="{BB962C8B-B14F-4D97-AF65-F5344CB8AC3E}">
        <p14:creationId xmlns:p14="http://schemas.microsoft.com/office/powerpoint/2010/main" val="1579500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28600" y="685800"/>
            <a:ext cx="9448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
        <p:nvSpPr>
          <p:cNvPr id="1029" name="Rectangle 5"/>
          <p:cNvSpPr>
            <a:spLocks noGrp="1" noChangeArrowheads="1"/>
          </p:cNvSpPr>
          <p:nvPr>
            <p:ph type="ftr" sz="quarter" idx="3"/>
          </p:nvPr>
        </p:nvSpPr>
        <p:spPr bwMode="auto">
          <a:xfrm>
            <a:off x="6350" y="6553200"/>
            <a:ext cx="31369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accent2"/>
                </a:solidFill>
                <a:latin typeface="Helvetica" charset="0"/>
                <a:ea typeface="MS PGothic" charset="0"/>
                <a:cs typeface="MS PGothic" charset="0"/>
              </a:defRPr>
            </a:lvl1pPr>
          </a:lstStyle>
          <a:p>
            <a:pPr>
              <a:defRPr/>
            </a:pPr>
            <a:r>
              <a:rPr lang="en-US" smtClean="0"/>
              <a:t>ICARUS_2018</a:t>
            </a:r>
            <a:endParaRPr lang="en-GB"/>
          </a:p>
        </p:txBody>
      </p:sp>
      <p:sp>
        <p:nvSpPr>
          <p:cNvPr id="1030" name="Rectangle 6"/>
          <p:cNvSpPr>
            <a:spLocks noGrp="1" noChangeArrowheads="1"/>
          </p:cNvSpPr>
          <p:nvPr>
            <p:ph type="sldNum" sz="quarter" idx="4"/>
          </p:nvPr>
        </p:nvSpPr>
        <p:spPr bwMode="auto">
          <a:xfrm>
            <a:off x="7842250" y="6553200"/>
            <a:ext cx="206375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accent2"/>
                </a:solidFill>
                <a:latin typeface="Helvetica" pitchFamily="1" charset="0"/>
              </a:defRPr>
            </a:lvl1pPr>
          </a:lstStyle>
          <a:p>
            <a:r>
              <a:rPr lang="en-GB" altLang="it-IT"/>
              <a:t>Slide#  : </a:t>
            </a:r>
            <a:fld id="{2443241C-2FB2-46E8-B60C-9878D3749023}" type="slidenum">
              <a:rPr lang="en-GB" altLang="it-IT"/>
              <a:pPr/>
              <a:t>‹N›</a:t>
            </a:fld>
            <a:endParaRPr lang="en-GB" altLang="it-IT">
              <a:solidFill>
                <a:schemeClr val="accent1"/>
              </a:solidFill>
            </a:endParaRPr>
          </a:p>
        </p:txBody>
      </p:sp>
      <p:sp>
        <p:nvSpPr>
          <p:cNvPr id="2" name="AutoShape 8"/>
          <p:cNvSpPr>
            <a:spLocks noGrp="1" noChangeArrowheads="1"/>
          </p:cNvSpPr>
          <p:nvPr>
            <p:ph type="title"/>
          </p:nvPr>
        </p:nvSpPr>
        <p:spPr bwMode="auto">
          <a:xfrm>
            <a:off x="0" y="0"/>
            <a:ext cx="9906000" cy="533400"/>
          </a:xfrm>
          <a:prstGeom prst="bevel">
            <a:avLst>
              <a:gd name="adj" fmla="val 3787"/>
            </a:avLst>
          </a:prstGeom>
          <a:gradFill rotWithShape="0">
            <a:gsLst>
              <a:gs pos="0">
                <a:srgbClr val="002F47"/>
              </a:gs>
              <a:gs pos="100000">
                <a:srgbClr val="006699"/>
              </a:gs>
            </a:gsLst>
            <a:lin ang="0" scaled="1"/>
          </a:gradFill>
          <a:ln w="9525">
            <a:solidFill>
              <a:srgbClr val="006699"/>
            </a:solidFill>
            <a:miter lim="800000"/>
            <a:headEnd/>
            <a:tailEnd/>
          </a:ln>
        </p:spPr>
        <p:txBody>
          <a:bodyPr vert="horz" wrap="square" lIns="91440" tIns="45720" rIns="91440" bIns="45720" numCol="1" anchor="ctr" anchorCtr="0" compatLnSpc="1">
            <a:prstTxWarp prst="textNoShape">
              <a:avLst/>
            </a:prstTxWarp>
          </a:bodyPr>
          <a:lstStyle/>
          <a:p>
            <a:pPr lvl="0"/>
            <a:r>
              <a:rPr lang="it-IT" altLang="it-IT" smtClean="0"/>
              <a:t>Click to edit Master title style</a:t>
            </a:r>
          </a:p>
        </p:txBody>
      </p:sp>
    </p:spTree>
  </p:cSld>
  <p:clrMap bg1="lt1" tx1="dk1" bg2="lt2" tx2="dk2" accent1="accent1" accent2="accent2" accent3="accent3" accent4="accent4" accent5="accent5" accent6="accent6" hlink="hlink" folHlink="folHlink"/>
  <p:sldLayoutIdLst>
    <p:sldLayoutId id="2147484212"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hf hdr="0" dt="0"/>
  <p:txStyles>
    <p:titleStyle>
      <a:lvl1pPr algn="ctr" rtl="0" eaLnBrk="0" fontAlgn="base" hangingPunct="0">
        <a:spcBef>
          <a:spcPct val="0"/>
        </a:spcBef>
        <a:spcAft>
          <a:spcPct val="0"/>
        </a:spcAft>
        <a:defRPr sz="2800">
          <a:solidFill>
            <a:schemeClr val="bg1"/>
          </a:solidFill>
          <a:latin typeface="+mj-lt"/>
          <a:ea typeface="MS PGothic" pitchFamily="34" charset="-128"/>
          <a:cs typeface="MS PGothic" pitchFamily="34" charset="-128"/>
        </a:defRPr>
      </a:lvl1pPr>
      <a:lvl2pPr algn="ctr" rtl="0" eaLnBrk="0" fontAlgn="base" hangingPunct="0">
        <a:spcBef>
          <a:spcPct val="0"/>
        </a:spcBef>
        <a:spcAft>
          <a:spcPct val="0"/>
        </a:spcAft>
        <a:defRPr sz="2800">
          <a:solidFill>
            <a:schemeClr val="bg1"/>
          </a:solidFill>
          <a:latin typeface="Helvetica" pitchFamily="1" charset="0"/>
          <a:ea typeface="MS PGothic" pitchFamily="34" charset="-128"/>
          <a:cs typeface="MS PGothic" pitchFamily="34" charset="-128"/>
        </a:defRPr>
      </a:lvl2pPr>
      <a:lvl3pPr algn="ctr" rtl="0" eaLnBrk="0" fontAlgn="base" hangingPunct="0">
        <a:spcBef>
          <a:spcPct val="0"/>
        </a:spcBef>
        <a:spcAft>
          <a:spcPct val="0"/>
        </a:spcAft>
        <a:defRPr sz="2800">
          <a:solidFill>
            <a:schemeClr val="bg1"/>
          </a:solidFill>
          <a:latin typeface="Helvetica" pitchFamily="1" charset="0"/>
          <a:ea typeface="MS PGothic" pitchFamily="34" charset="-128"/>
          <a:cs typeface="MS PGothic" pitchFamily="34" charset="-128"/>
        </a:defRPr>
      </a:lvl3pPr>
      <a:lvl4pPr algn="ctr" rtl="0" eaLnBrk="0" fontAlgn="base" hangingPunct="0">
        <a:spcBef>
          <a:spcPct val="0"/>
        </a:spcBef>
        <a:spcAft>
          <a:spcPct val="0"/>
        </a:spcAft>
        <a:defRPr sz="2800">
          <a:solidFill>
            <a:schemeClr val="bg1"/>
          </a:solidFill>
          <a:latin typeface="Helvetica" pitchFamily="1" charset="0"/>
          <a:ea typeface="MS PGothic" pitchFamily="34" charset="-128"/>
          <a:cs typeface="MS PGothic" pitchFamily="34" charset="-128"/>
        </a:defRPr>
      </a:lvl4pPr>
      <a:lvl5pPr algn="ctr" rtl="0" eaLnBrk="0" fontAlgn="base" hangingPunct="0">
        <a:spcBef>
          <a:spcPct val="0"/>
        </a:spcBef>
        <a:spcAft>
          <a:spcPct val="0"/>
        </a:spcAft>
        <a:defRPr sz="2800">
          <a:solidFill>
            <a:schemeClr val="bg1"/>
          </a:solidFill>
          <a:latin typeface="Helvetica" pitchFamily="1" charset="0"/>
          <a:ea typeface="MS PGothic" pitchFamily="34" charset="-128"/>
          <a:cs typeface="MS PGothic" pitchFamily="34" charset="-128"/>
        </a:defRPr>
      </a:lvl5pPr>
      <a:lvl6pPr marL="457200" algn="ctr" rtl="0" eaLnBrk="0" fontAlgn="base" hangingPunct="0">
        <a:spcBef>
          <a:spcPct val="0"/>
        </a:spcBef>
        <a:spcAft>
          <a:spcPct val="0"/>
        </a:spcAft>
        <a:defRPr sz="2800">
          <a:solidFill>
            <a:schemeClr val="bg1"/>
          </a:solidFill>
          <a:latin typeface="Helvetica" pitchFamily="1" charset="0"/>
        </a:defRPr>
      </a:lvl6pPr>
      <a:lvl7pPr marL="914400" algn="ctr" rtl="0" eaLnBrk="0" fontAlgn="base" hangingPunct="0">
        <a:spcBef>
          <a:spcPct val="0"/>
        </a:spcBef>
        <a:spcAft>
          <a:spcPct val="0"/>
        </a:spcAft>
        <a:defRPr sz="2800">
          <a:solidFill>
            <a:schemeClr val="bg1"/>
          </a:solidFill>
          <a:latin typeface="Helvetica" pitchFamily="1" charset="0"/>
        </a:defRPr>
      </a:lvl7pPr>
      <a:lvl8pPr marL="1371600" algn="ctr" rtl="0" eaLnBrk="0" fontAlgn="base" hangingPunct="0">
        <a:spcBef>
          <a:spcPct val="0"/>
        </a:spcBef>
        <a:spcAft>
          <a:spcPct val="0"/>
        </a:spcAft>
        <a:defRPr sz="2800">
          <a:solidFill>
            <a:schemeClr val="bg1"/>
          </a:solidFill>
          <a:latin typeface="Helvetica" pitchFamily="1" charset="0"/>
        </a:defRPr>
      </a:lvl8pPr>
      <a:lvl9pPr marL="1828800" algn="ctr" rtl="0" eaLnBrk="0" fontAlgn="base" hangingPunct="0">
        <a:spcBef>
          <a:spcPct val="0"/>
        </a:spcBef>
        <a:spcAft>
          <a:spcPct val="0"/>
        </a:spcAft>
        <a:defRPr sz="2800">
          <a:solidFill>
            <a:schemeClr val="bg1"/>
          </a:solidFill>
          <a:latin typeface="Helvetica" pitchFamily="1" charset="0"/>
        </a:defRPr>
      </a:lvl9pPr>
    </p:titleStyle>
    <p:bodyStyle>
      <a:lvl1pPr marL="342900" indent="-342900" algn="l" rtl="0" eaLnBrk="0" fontAlgn="base" hangingPunct="0">
        <a:spcBef>
          <a:spcPct val="20000"/>
        </a:spcBef>
        <a:spcAft>
          <a:spcPct val="0"/>
        </a:spcAft>
        <a:buClr>
          <a:srgbClr val="FF0000"/>
        </a:buClr>
        <a:buFont typeface="Zapf Dingbats" pitchFamily="1" charset="2"/>
        <a:buChar char="l"/>
        <a:defRPr>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rgbClr val="FF0000"/>
        </a:buClr>
        <a:buSzPct val="155000"/>
        <a:buFont typeface="Zapf Dingbats" pitchFamily="1" charset="2"/>
        <a:buChar char=""/>
        <a:defRPr>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a:solidFill>
            <a:schemeClr val="tx1"/>
          </a:solidFill>
          <a:latin typeface="+mj-lt"/>
          <a:ea typeface="MS PGothic" pitchFamily="34" charset="-128"/>
          <a:cs typeface="MS PGothic" charset="0"/>
        </a:defRPr>
      </a:lvl4pPr>
      <a:lvl5pPr marL="2057400" indent="-228600" algn="l" rtl="0" eaLnBrk="0" fontAlgn="base" hangingPunct="0">
        <a:spcBef>
          <a:spcPct val="20000"/>
        </a:spcBef>
        <a:spcAft>
          <a:spcPct val="0"/>
        </a:spcAft>
        <a:buChar char="»"/>
        <a:defRPr>
          <a:solidFill>
            <a:schemeClr val="tx1"/>
          </a:solidFill>
          <a:latin typeface="+mj-lt"/>
          <a:ea typeface="MS PGothic" pitchFamily="34" charset="-128"/>
          <a:cs typeface="MS PGothic" charset="0"/>
        </a:defRPr>
      </a:lvl5pPr>
      <a:lvl6pPr marL="2514600" indent="-228600" algn="l" rtl="0" eaLnBrk="0" fontAlgn="base" hangingPunct="0">
        <a:spcBef>
          <a:spcPct val="20000"/>
        </a:spcBef>
        <a:spcAft>
          <a:spcPct val="0"/>
        </a:spcAft>
        <a:buChar char="»"/>
        <a:defRPr>
          <a:solidFill>
            <a:schemeClr val="tx1"/>
          </a:solidFill>
          <a:latin typeface="+mj-lt"/>
        </a:defRPr>
      </a:lvl6pPr>
      <a:lvl7pPr marL="2971800" indent="-228600" algn="l" rtl="0" eaLnBrk="0" fontAlgn="base" hangingPunct="0">
        <a:spcBef>
          <a:spcPct val="20000"/>
        </a:spcBef>
        <a:spcAft>
          <a:spcPct val="0"/>
        </a:spcAft>
        <a:buChar char="»"/>
        <a:defRPr>
          <a:solidFill>
            <a:schemeClr val="tx1"/>
          </a:solidFill>
          <a:latin typeface="+mj-lt"/>
        </a:defRPr>
      </a:lvl7pPr>
      <a:lvl8pPr marL="3429000" indent="-228600" algn="l" rtl="0" eaLnBrk="0" fontAlgn="base" hangingPunct="0">
        <a:spcBef>
          <a:spcPct val="20000"/>
        </a:spcBef>
        <a:spcAft>
          <a:spcPct val="0"/>
        </a:spcAft>
        <a:buChar char="»"/>
        <a:defRPr>
          <a:solidFill>
            <a:schemeClr val="tx1"/>
          </a:solidFill>
          <a:latin typeface="+mj-lt"/>
        </a:defRPr>
      </a:lvl8pPr>
      <a:lvl9pPr marL="3886200" indent="-228600" algn="l" rtl="0" eaLnBrk="0" fontAlgn="base" hangingPunct="0">
        <a:spcBef>
          <a:spcPct val="20000"/>
        </a:spcBef>
        <a:spcAft>
          <a:spcPct val="0"/>
        </a:spcAft>
        <a:buChar char="»"/>
        <a:defRPr>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0.jpe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4775" y="1804752"/>
            <a:ext cx="9901225" cy="1415318"/>
          </a:xfrm>
          <a:prstGeom prst="rect">
            <a:avLst/>
          </a:prstGeom>
          <a:noFill/>
          <a:ln w="9525">
            <a:noFill/>
            <a:round/>
            <a:headEnd/>
            <a:tailEnd/>
          </a:ln>
        </p:spPr>
        <p:txBody>
          <a:bodyPr/>
          <a:lstStyle/>
          <a:p>
            <a:pPr algn="ctr">
              <a:lnSpc>
                <a:spcPct val="128000"/>
              </a:lnSpc>
              <a:spcBef>
                <a:spcPts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Lst>
            </a:pPr>
            <a:r>
              <a:rPr lang="en-US" sz="3200" b="1" dirty="0" smtClean="0">
                <a:solidFill>
                  <a:srgbClr val="FF0000"/>
                </a:solidFill>
              </a:rPr>
              <a:t>Installation of the signal flanges </a:t>
            </a:r>
          </a:p>
          <a:p>
            <a:pPr algn="ctr">
              <a:lnSpc>
                <a:spcPct val="128000"/>
              </a:lnSpc>
              <a:spcBef>
                <a:spcPts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Lst>
            </a:pPr>
            <a:r>
              <a:rPr lang="en-US" sz="3200" b="1" dirty="0" smtClean="0">
                <a:solidFill>
                  <a:srgbClr val="FF0000"/>
                </a:solidFill>
              </a:rPr>
              <a:t>in the ICARUS T600 detector</a:t>
            </a:r>
            <a:endParaRPr lang="en-GB" sz="2400" baseline="0" dirty="0">
              <a:solidFill>
                <a:srgbClr val="3333CC"/>
              </a:solidFill>
            </a:endParaRPr>
          </a:p>
        </p:txBody>
      </p:sp>
      <p:sp>
        <p:nvSpPr>
          <p:cNvPr id="5" name="Rectangle 4"/>
          <p:cNvSpPr/>
          <p:nvPr/>
        </p:nvSpPr>
        <p:spPr>
          <a:xfrm>
            <a:off x="461682" y="3186954"/>
            <a:ext cx="9444318" cy="2323713"/>
          </a:xfrm>
          <a:prstGeom prst="rect">
            <a:avLst/>
          </a:prstGeom>
        </p:spPr>
        <p:txBody>
          <a:bodyPr wrap="square">
            <a:spAutoFit/>
          </a:bodyPr>
          <a:lstStyle/>
          <a:p>
            <a:pPr marL="457200" indent="-457200">
              <a:lnSpc>
                <a:spcPts val="2400"/>
              </a:lnSpc>
              <a:spcBef>
                <a:spcPts val="600"/>
              </a:spcBef>
              <a:buAutoNum type="arabicPeriod"/>
            </a:pPr>
            <a:r>
              <a:rPr lang="en-US" sz="2000" dirty="0" smtClean="0"/>
              <a:t>Installation protocol </a:t>
            </a:r>
            <a:endParaRPr lang="en-US" sz="2000" dirty="0"/>
          </a:p>
          <a:p>
            <a:pPr marL="457200" indent="-457200">
              <a:lnSpc>
                <a:spcPts val="2400"/>
              </a:lnSpc>
              <a:spcBef>
                <a:spcPts val="600"/>
              </a:spcBef>
              <a:buAutoNum type="arabicPeriod"/>
            </a:pPr>
            <a:r>
              <a:rPr lang="en-US" sz="2000" dirty="0" smtClean="0"/>
              <a:t>Guaranteeing the functional integrity of the cables</a:t>
            </a:r>
          </a:p>
          <a:p>
            <a:pPr marL="457200" indent="-457200">
              <a:lnSpc>
                <a:spcPts val="2400"/>
              </a:lnSpc>
              <a:spcBef>
                <a:spcPts val="600"/>
              </a:spcBef>
              <a:buAutoNum type="arabicPeriod"/>
            </a:pPr>
            <a:r>
              <a:rPr lang="en-US" sz="2000" dirty="0" smtClean="0"/>
              <a:t>Results</a:t>
            </a:r>
          </a:p>
          <a:p>
            <a:pPr marL="457200" indent="-457200">
              <a:lnSpc>
                <a:spcPts val="2400"/>
              </a:lnSpc>
              <a:spcBef>
                <a:spcPts val="600"/>
              </a:spcBef>
              <a:buAutoNum type="arabicPeriod"/>
            </a:pPr>
            <a:r>
              <a:rPr lang="en-US" sz="2000" dirty="0" smtClean="0"/>
              <a:t>Pictures, pictures, pictures…	</a:t>
            </a:r>
            <a:r>
              <a:rPr lang="en-US" sz="2000" dirty="0"/>
              <a:t> </a:t>
            </a:r>
            <a:r>
              <a:rPr lang="en-US" sz="2000" dirty="0" smtClean="0"/>
              <a:t>        </a:t>
            </a:r>
          </a:p>
          <a:p>
            <a:pPr>
              <a:lnSpc>
                <a:spcPts val="2400"/>
              </a:lnSpc>
              <a:spcBef>
                <a:spcPts val="600"/>
              </a:spcBef>
            </a:pPr>
            <a:r>
              <a:rPr lang="en-US" sz="2000" dirty="0">
                <a:solidFill>
                  <a:schemeClr val="accent2"/>
                </a:solidFill>
              </a:rPr>
              <a:t>	</a:t>
            </a:r>
            <a:r>
              <a:rPr lang="en-US" sz="2000" dirty="0" smtClean="0">
                <a:solidFill>
                  <a:schemeClr val="accent2"/>
                </a:solidFill>
              </a:rPr>
              <a:t>				     </a:t>
            </a:r>
            <a:r>
              <a:rPr lang="en-GB" sz="2000" dirty="0" smtClean="0">
                <a:solidFill>
                  <a:schemeClr val="accent2"/>
                </a:solidFill>
              </a:rPr>
              <a:t>A</a:t>
            </a:r>
            <a:r>
              <a:rPr lang="en-GB" sz="2000" dirty="0">
                <a:solidFill>
                  <a:schemeClr val="accent2"/>
                </a:solidFill>
              </a:rPr>
              <a:t>. Braggiotti, INTENSE </a:t>
            </a:r>
            <a:r>
              <a:rPr lang="mr-IN" sz="2000" dirty="0">
                <a:solidFill>
                  <a:schemeClr val="accent2"/>
                </a:solidFill>
              </a:rPr>
              <a:t>–</a:t>
            </a:r>
            <a:r>
              <a:rPr lang="en-GB" sz="2000" dirty="0">
                <a:solidFill>
                  <a:schemeClr val="accent2"/>
                </a:solidFill>
              </a:rPr>
              <a:t> WP1 </a:t>
            </a:r>
            <a:endParaRPr lang="en-US" sz="2000" dirty="0" smtClean="0"/>
          </a:p>
          <a:p>
            <a:pPr>
              <a:lnSpc>
                <a:spcPts val="2400"/>
              </a:lnSpc>
              <a:spcBef>
                <a:spcPts val="600"/>
              </a:spcBef>
            </a:pPr>
            <a:r>
              <a:rPr lang="it-IT" sz="2000" dirty="0" smtClean="0"/>
              <a:t>         </a:t>
            </a:r>
            <a:r>
              <a:rPr lang="en-GB" sz="2000" dirty="0" smtClean="0"/>
              <a:t>                               		</a:t>
            </a:r>
            <a:endParaRPr lang="en-US" sz="2000" dirty="0"/>
          </a:p>
        </p:txBody>
      </p:sp>
      <p:sp>
        <p:nvSpPr>
          <p:cNvPr id="2" name="Rectangle 1"/>
          <p:cNvSpPr/>
          <p:nvPr/>
        </p:nvSpPr>
        <p:spPr>
          <a:xfrm>
            <a:off x="1600200" y="6359021"/>
            <a:ext cx="6781800" cy="471924"/>
          </a:xfrm>
          <a:prstGeom prst="rect">
            <a:avLst/>
          </a:prstGeom>
        </p:spPr>
        <p:txBody>
          <a:bodyPr wrap="square">
            <a:spAutoFit/>
          </a:bodyPr>
          <a:lstStyle/>
          <a:p>
            <a:pPr algn="ctr">
              <a:lnSpc>
                <a:spcPct val="128000"/>
              </a:lnSpc>
              <a:spcBef>
                <a:spcPts val="8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Lst>
            </a:pPr>
            <a:r>
              <a:rPr lang="en-US" sz="2000" i="0" dirty="0" smtClean="0"/>
              <a:t>INTENSE General Meeting November 6</a:t>
            </a:r>
            <a:r>
              <a:rPr lang="en-US" sz="2000" i="0" baseline="30000" dirty="0" smtClean="0"/>
              <a:t>th </a:t>
            </a:r>
            <a:r>
              <a:rPr lang="mr-IN" sz="2000" i="0" baseline="30000" dirty="0" smtClean="0"/>
              <a:t>–</a:t>
            </a:r>
            <a:r>
              <a:rPr lang="en-US" sz="2000" i="0" baseline="30000" dirty="0" smtClean="0"/>
              <a:t> </a:t>
            </a:r>
            <a:r>
              <a:rPr lang="en-US" sz="2000" i="0" dirty="0" smtClean="0"/>
              <a:t>7</a:t>
            </a:r>
            <a:r>
              <a:rPr lang="en-US" sz="2000" i="0" baseline="30000" dirty="0" smtClean="0"/>
              <a:t>th </a:t>
            </a:r>
            <a:r>
              <a:rPr lang="en-GB" sz="2000" i="0" dirty="0" smtClean="0"/>
              <a:t> </a:t>
            </a:r>
            <a:r>
              <a:rPr lang="en-GB" sz="2000" i="0" dirty="0"/>
              <a:t>2019</a:t>
            </a:r>
            <a:endParaRPr lang="en-US" sz="2000" i="0" dirty="0"/>
          </a:p>
        </p:txBody>
      </p:sp>
      <p:sp>
        <p:nvSpPr>
          <p:cNvPr id="6" name="Rectangle 5"/>
          <p:cNvSpPr/>
          <p:nvPr/>
        </p:nvSpPr>
        <p:spPr>
          <a:xfrm>
            <a:off x="466762" y="5105400"/>
            <a:ext cx="8991600" cy="1242969"/>
          </a:xfrm>
          <a:prstGeom prst="rect">
            <a:avLst/>
          </a:prstGeom>
        </p:spPr>
        <p:txBody>
          <a:bodyPr wrap="square">
            <a:spAutoFit/>
          </a:bodyPr>
          <a:lstStyle/>
          <a:p>
            <a:pPr algn="ctr">
              <a:lnSpc>
                <a:spcPct val="128000"/>
              </a:lnSpc>
              <a:spcBef>
                <a:spcPts val="8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Lst>
            </a:pPr>
            <a:r>
              <a:rPr lang="en-US" i="0" dirty="0" smtClean="0"/>
              <a:t>This task required a precisely coordinated collaboration among colleagues from Italy, </a:t>
            </a:r>
          </a:p>
          <a:p>
            <a:pPr algn="ctr">
              <a:lnSpc>
                <a:spcPct val="128000"/>
              </a:lnSpc>
              <a:spcBef>
                <a:spcPts val="8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Lst>
            </a:pPr>
            <a:r>
              <a:rPr lang="en-US" i="0" dirty="0" smtClean="0"/>
              <a:t>from FNAL, and from various institutions in the USA.</a:t>
            </a:r>
          </a:p>
          <a:p>
            <a:pPr algn="ctr">
              <a:lnSpc>
                <a:spcPct val="128000"/>
              </a:lnSpc>
              <a:spcBef>
                <a:spcPts val="8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Lst>
            </a:pPr>
            <a:r>
              <a:rPr lang="en-US" i="0" dirty="0" smtClean="0"/>
              <a:t>This has been made possible mostly thanks to INTENSE contributio</a:t>
            </a:r>
            <a:r>
              <a:rPr lang="en-US" i="0" dirty="0"/>
              <a:t>n</a:t>
            </a:r>
            <a:r>
              <a:rPr lang="en-US" i="0" dirty="0" smtClean="0"/>
              <a:t>.</a:t>
            </a:r>
            <a:endParaRPr lang="en-US" i="0" dirty="0"/>
          </a:p>
        </p:txBody>
      </p:sp>
      <p:grpSp>
        <p:nvGrpSpPr>
          <p:cNvPr id="7" name="Group 6"/>
          <p:cNvGrpSpPr/>
          <p:nvPr/>
        </p:nvGrpSpPr>
        <p:grpSpPr>
          <a:xfrm>
            <a:off x="304800" y="228600"/>
            <a:ext cx="2667000" cy="1447800"/>
            <a:chOff x="0" y="2661304"/>
            <a:chExt cx="2590800" cy="1671916"/>
          </a:xfrm>
        </p:grpSpPr>
        <p:pic>
          <p:nvPicPr>
            <p:cNvPr id="8" name="Immagine 3" descr="downlo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661304"/>
              <a:ext cx="1600200" cy="1106680"/>
            </a:xfrm>
            <a:prstGeom prst="rect">
              <a:avLst/>
            </a:prstGeom>
          </p:spPr>
        </p:pic>
        <p:sp>
          <p:nvSpPr>
            <p:cNvPr id="9" name="TextBox 17"/>
            <p:cNvSpPr txBox="1"/>
            <p:nvPr/>
          </p:nvSpPr>
          <p:spPr>
            <a:xfrm>
              <a:off x="0" y="3810000"/>
              <a:ext cx="2590800" cy="523220"/>
            </a:xfrm>
            <a:prstGeom prst="rect">
              <a:avLst/>
            </a:prstGeom>
            <a:noFill/>
          </p:spPr>
          <p:txBody>
            <a:bodyPr wrap="square" rtlCol="0">
              <a:spAutoFit/>
            </a:bodyPr>
            <a:lstStyle>
              <a:defPPr>
                <a:defRPr lang="en-US"/>
              </a:defPPr>
              <a:lvl1pPr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r>
                <a:rPr lang="en-US" sz="1400" dirty="0" smtClean="0">
                  <a:solidFill>
                    <a:srgbClr val="002060"/>
                  </a:solidFill>
                </a:rPr>
                <a:t>H2020, M. </a:t>
              </a:r>
              <a:r>
                <a:rPr lang="en-US" sz="1400" dirty="0" err="1" smtClean="0">
                  <a:solidFill>
                    <a:srgbClr val="002060"/>
                  </a:solidFill>
                </a:rPr>
                <a:t>Sklodowska</a:t>
              </a:r>
              <a:r>
                <a:rPr lang="en-US" sz="1400" dirty="0" smtClean="0">
                  <a:solidFill>
                    <a:srgbClr val="002060"/>
                  </a:solidFill>
                </a:rPr>
                <a:t>-Curie </a:t>
              </a:r>
            </a:p>
            <a:p>
              <a:r>
                <a:rPr lang="en-US" sz="1400" dirty="0" smtClean="0">
                  <a:solidFill>
                    <a:srgbClr val="002060"/>
                  </a:solidFill>
                </a:rPr>
                <a:t>R&amp;I No</a:t>
              </a:r>
              <a:r>
                <a:rPr lang="en-US" sz="1400" dirty="0">
                  <a:solidFill>
                    <a:srgbClr val="002060"/>
                  </a:solidFill>
                </a:rPr>
                <a:t>. 822185 </a:t>
              </a:r>
              <a:r>
                <a:rPr lang="en-US" sz="1400" dirty="0" smtClean="0">
                  <a:solidFill>
                    <a:srgbClr val="002060"/>
                  </a:solidFill>
                </a:rPr>
                <a:t>INTENSE</a:t>
              </a:r>
              <a:endParaRPr lang="en-US" sz="1400" dirty="0">
                <a:solidFill>
                  <a:srgbClr val="002060"/>
                </a:solidFill>
              </a:endParaRPr>
            </a:p>
          </p:txBody>
        </p:sp>
      </p:grpSp>
      <p:pic>
        <p:nvPicPr>
          <p:cNvPr id="10" name="Picture 9" descr="C:\Users\guglielm\Documents\Desktop\weblogo1.gif"/>
          <p:cNvPicPr/>
          <p:nvPr/>
        </p:nvPicPr>
        <p:blipFill>
          <a:blip r:embed="rId4">
            <a:extLst>
              <a:ext uri="{28A0092B-C50C-407E-A947-70E740481C1C}">
                <a14:useLocalDpi xmlns:a14="http://schemas.microsoft.com/office/drawing/2010/main" val="0"/>
              </a:ext>
            </a:extLst>
          </a:blip>
          <a:srcRect/>
          <a:stretch>
            <a:fillRect/>
          </a:stretch>
        </p:blipFill>
        <p:spPr bwMode="auto">
          <a:xfrm>
            <a:off x="8077200" y="257175"/>
            <a:ext cx="1748155" cy="1114425"/>
          </a:xfrm>
          <a:prstGeom prst="rect">
            <a:avLst/>
          </a:prstGeom>
          <a:noFill/>
          <a:ln>
            <a:noFill/>
          </a:ln>
        </p:spPr>
      </p:pic>
      <p:sp>
        <p:nvSpPr>
          <p:cNvPr id="3" name="Rettangolo arrotondato 2"/>
          <p:cNvSpPr/>
          <p:nvPr/>
        </p:nvSpPr>
        <p:spPr bwMode="auto">
          <a:xfrm>
            <a:off x="838199" y="5105400"/>
            <a:ext cx="8305801" cy="1253621"/>
          </a:xfrm>
          <a:prstGeom prst="round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Comic Sans MS" pitchFamily="1" charset="0"/>
              </a:rPr>
              <a:t>  </a:t>
            </a:r>
          </a:p>
        </p:txBody>
      </p:sp>
    </p:spTree>
    <p:extLst>
      <p:ext uri="{BB962C8B-B14F-4D97-AF65-F5344CB8AC3E}">
        <p14:creationId xmlns:p14="http://schemas.microsoft.com/office/powerpoint/2010/main" val="6154448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AutoShape 2"/>
          <p:cNvSpPr>
            <a:spLocks noGrp="1" noChangeArrowheads="1"/>
          </p:cNvSpPr>
          <p:nvPr/>
        </p:nvSpPr>
        <p:spPr bwMode="auto">
          <a:xfrm>
            <a:off x="0" y="0"/>
            <a:ext cx="9906000" cy="533400"/>
          </a:xfrm>
          <a:prstGeom prst="bevel">
            <a:avLst>
              <a:gd name="adj" fmla="val 3787"/>
            </a:avLst>
          </a:prstGeom>
          <a:gradFill rotWithShape="0">
            <a:gsLst>
              <a:gs pos="0">
                <a:srgbClr val="002F47"/>
              </a:gs>
              <a:gs pos="100000">
                <a:srgbClr val="006699"/>
              </a:gs>
            </a:gsLst>
            <a:lin ang="0" scaled="1"/>
          </a:gradFill>
          <a:ln w="9525">
            <a:solidFill>
              <a:srgbClr val="006699"/>
            </a:solidFill>
            <a:miter lim="800000"/>
            <a:headEnd/>
            <a:tailEnd/>
          </a:ln>
        </p:spPr>
        <p:txBody>
          <a:bodyPr anchor="ctr"/>
          <a:lstStyle>
            <a:lvl1pPr eaLnBrk="0" hangingPunct="0">
              <a:defRPr sz="1600" i="1">
                <a:solidFill>
                  <a:schemeClr val="tx1"/>
                </a:solidFill>
                <a:latin typeface="Comic Sans MS" pitchFamily="66" charset="0"/>
                <a:ea typeface="MS PGothic" pitchFamily="34" charset="-128"/>
              </a:defRPr>
            </a:lvl1pPr>
            <a:lvl2pPr marL="742950" indent="-285750" eaLnBrk="0" hangingPunct="0">
              <a:defRPr sz="1600" i="1">
                <a:solidFill>
                  <a:schemeClr val="tx1"/>
                </a:solidFill>
                <a:latin typeface="Comic Sans MS" pitchFamily="66" charset="0"/>
                <a:ea typeface="MS PGothic" pitchFamily="34" charset="-128"/>
              </a:defRPr>
            </a:lvl2pPr>
            <a:lvl3pPr marL="1143000" indent="-228600" eaLnBrk="0" hangingPunct="0">
              <a:defRPr sz="1600" i="1">
                <a:solidFill>
                  <a:schemeClr val="tx1"/>
                </a:solidFill>
                <a:latin typeface="Comic Sans MS" pitchFamily="66" charset="0"/>
                <a:ea typeface="MS PGothic" pitchFamily="34" charset="-128"/>
              </a:defRPr>
            </a:lvl3pPr>
            <a:lvl4pPr marL="1600200" indent="-228600" eaLnBrk="0" hangingPunct="0">
              <a:defRPr sz="1600" i="1">
                <a:solidFill>
                  <a:schemeClr val="tx1"/>
                </a:solidFill>
                <a:latin typeface="Comic Sans MS" pitchFamily="66" charset="0"/>
                <a:ea typeface="MS PGothic" pitchFamily="34" charset="-128"/>
              </a:defRPr>
            </a:lvl4pPr>
            <a:lvl5pPr marL="2057400" indent="-228600" eaLnBrk="0" hangingPunct="0">
              <a:defRPr sz="16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9pPr>
          </a:lstStyle>
          <a:p>
            <a:pPr algn="ctr"/>
            <a:r>
              <a:rPr lang="en-US" altLang="it-IT" sz="2800">
                <a:solidFill>
                  <a:schemeClr val="bg1"/>
                </a:solidFill>
                <a:latin typeface="Helvetica" pitchFamily="1" charset="0"/>
              </a:rPr>
              <a:t>Selection of  </a:t>
            </a:r>
            <a:r>
              <a:rPr lang="en-US" altLang="it-IT" sz="2800">
                <a:solidFill>
                  <a:schemeClr val="bg1"/>
                </a:solidFill>
                <a:latin typeface="Symbol" pitchFamily="18" charset="2"/>
              </a:rPr>
              <a:t>n</a:t>
            </a:r>
            <a:r>
              <a:rPr lang="en-US" altLang="it-IT" sz="2800" baseline="-25000">
                <a:solidFill>
                  <a:schemeClr val="bg1"/>
                </a:solidFill>
                <a:latin typeface="Helvetica" pitchFamily="1" charset="0"/>
              </a:rPr>
              <a:t>e</a:t>
            </a:r>
            <a:r>
              <a:rPr lang="en-US" altLang="it-IT" sz="2800">
                <a:solidFill>
                  <a:schemeClr val="bg1"/>
                </a:solidFill>
                <a:latin typeface="Helvetica" pitchFamily="1" charset="0"/>
              </a:rPr>
              <a:t> events</a:t>
            </a:r>
          </a:p>
        </p:txBody>
      </p:sp>
      <p:sp>
        <p:nvSpPr>
          <p:cNvPr id="9221" name="Rectangle 8"/>
          <p:cNvSpPr>
            <a:spLocks noChangeArrowheads="1"/>
          </p:cNvSpPr>
          <p:nvPr/>
        </p:nvSpPr>
        <p:spPr bwMode="auto">
          <a:xfrm>
            <a:off x="3124200" y="609600"/>
            <a:ext cx="6781800" cy="765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1600" i="1">
                <a:solidFill>
                  <a:schemeClr val="tx1"/>
                </a:solidFill>
                <a:latin typeface="Comic Sans MS" pitchFamily="66" charset="0"/>
                <a:ea typeface="MS PGothic" pitchFamily="34" charset="-128"/>
              </a:defRPr>
            </a:lvl1pPr>
            <a:lvl2pPr marL="685800" indent="-228600" eaLnBrk="0" hangingPunct="0">
              <a:defRPr sz="1600" i="1">
                <a:solidFill>
                  <a:schemeClr val="tx1"/>
                </a:solidFill>
                <a:latin typeface="Comic Sans MS" pitchFamily="66" charset="0"/>
                <a:ea typeface="MS PGothic" pitchFamily="34" charset="-128"/>
              </a:defRPr>
            </a:lvl2pPr>
            <a:lvl3pPr marL="1143000" indent="-228600" eaLnBrk="0" hangingPunct="0">
              <a:defRPr sz="1600" i="1">
                <a:solidFill>
                  <a:schemeClr val="tx1"/>
                </a:solidFill>
                <a:latin typeface="Comic Sans MS" pitchFamily="66" charset="0"/>
                <a:ea typeface="MS PGothic" pitchFamily="34" charset="-128"/>
              </a:defRPr>
            </a:lvl3pPr>
            <a:lvl4pPr marL="1600200" indent="-228600" eaLnBrk="0" hangingPunct="0">
              <a:defRPr sz="1600" i="1">
                <a:solidFill>
                  <a:schemeClr val="tx1"/>
                </a:solidFill>
                <a:latin typeface="Comic Sans MS" pitchFamily="66" charset="0"/>
                <a:ea typeface="MS PGothic" pitchFamily="34" charset="-128"/>
              </a:defRPr>
            </a:lvl4pPr>
            <a:lvl5pPr marL="2057400" indent="-228600" eaLnBrk="0" hangingPunct="0">
              <a:defRPr sz="16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9pPr>
          </a:lstStyle>
          <a:p>
            <a:pPr marL="457200" lvl="0" indent="-457200" eaLnBrk="1" hangingPunct="1">
              <a:lnSpc>
                <a:spcPts val="2440"/>
              </a:lnSpc>
              <a:spcBef>
                <a:spcPts val="600"/>
              </a:spcBef>
              <a:spcAft>
                <a:spcPts val="400"/>
              </a:spcAft>
              <a:buClr>
                <a:srgbClr val="FF0000"/>
              </a:buClr>
              <a:buSzPct val="150000"/>
              <a:buFont typeface="+mj-lt"/>
              <a:buAutoNum type="arabicPeriod"/>
            </a:pPr>
            <a:r>
              <a:rPr lang="en-GB" sz="1800" b="1" i="0" dirty="0" smtClean="0">
                <a:solidFill>
                  <a:srgbClr val="000000"/>
                </a:solidFill>
                <a:sym typeface="Symbol" pitchFamily="18" charset="2"/>
              </a:rPr>
              <a:t>O-ring</a:t>
            </a:r>
            <a:r>
              <a:rPr lang="en-GB" sz="1800" i="0" dirty="0" smtClean="0">
                <a:solidFill>
                  <a:srgbClr val="000000"/>
                </a:solidFill>
                <a:sym typeface="Symbol" pitchFamily="18" charset="2"/>
              </a:rPr>
              <a:t>: Place the copper O-ring on the chimney</a:t>
            </a:r>
          </a:p>
          <a:p>
            <a:pPr marL="457200" indent="-457200" eaLnBrk="1" hangingPunct="1">
              <a:lnSpc>
                <a:spcPts val="2440"/>
              </a:lnSpc>
              <a:spcBef>
                <a:spcPts val="600"/>
              </a:spcBef>
              <a:spcAft>
                <a:spcPts val="400"/>
              </a:spcAft>
              <a:buClr>
                <a:srgbClr val="FF0000"/>
              </a:buClr>
              <a:buSzPct val="150000"/>
              <a:buFont typeface="+mj-lt"/>
              <a:buAutoNum type="arabicPeriod"/>
            </a:pPr>
            <a:r>
              <a:rPr lang="en-GB" sz="1800" b="1" i="0" dirty="0" smtClean="0">
                <a:solidFill>
                  <a:srgbClr val="000000"/>
                </a:solidFill>
                <a:sym typeface="Symbol" pitchFamily="18" charset="2"/>
              </a:rPr>
              <a:t>Terminator</a:t>
            </a:r>
            <a:r>
              <a:rPr lang="en-GB" sz="1800" i="0" dirty="0" smtClean="0">
                <a:solidFill>
                  <a:srgbClr val="000000"/>
                </a:solidFill>
                <a:sym typeface="Symbol" pitchFamily="18" charset="2"/>
              </a:rPr>
              <a:t>: Put a 50 </a:t>
            </a:r>
            <a:r>
              <a:rPr lang="en-GB" sz="1800" i="0" dirty="0">
                <a:solidFill>
                  <a:srgbClr val="000000"/>
                </a:solidFill>
                <a:sym typeface="Symbol" pitchFamily="18" charset="2"/>
              </a:rPr>
              <a:t>ohm </a:t>
            </a:r>
            <a:r>
              <a:rPr lang="en-GB" sz="1800" i="0" dirty="0" smtClean="0">
                <a:solidFill>
                  <a:srgbClr val="000000"/>
                </a:solidFill>
                <a:sym typeface="Symbol" pitchFamily="18" charset="2"/>
              </a:rPr>
              <a:t>term. on the BLUE TP cables</a:t>
            </a:r>
          </a:p>
          <a:p>
            <a:pPr marL="457200" indent="-457200" eaLnBrk="1" hangingPunct="1">
              <a:lnSpc>
                <a:spcPts val="2440"/>
              </a:lnSpc>
              <a:spcBef>
                <a:spcPts val="600"/>
              </a:spcBef>
              <a:spcAft>
                <a:spcPts val="400"/>
              </a:spcAft>
              <a:buClr>
                <a:srgbClr val="FF0000"/>
              </a:buClr>
              <a:buSzPct val="150000"/>
              <a:buFont typeface="+mj-lt"/>
              <a:buAutoNum type="arabicPeriod"/>
            </a:pPr>
            <a:r>
              <a:rPr lang="en-GB" sz="1800" b="1" i="0" dirty="0" smtClean="0">
                <a:solidFill>
                  <a:srgbClr val="000000"/>
                </a:solidFill>
                <a:sym typeface="Symbol" pitchFamily="18" charset="2"/>
              </a:rPr>
              <a:t>Extension</a:t>
            </a:r>
            <a:r>
              <a:rPr lang="en-GB" sz="1800" i="0" dirty="0" smtClean="0">
                <a:solidFill>
                  <a:srgbClr val="000000"/>
                </a:solidFill>
                <a:sym typeface="Symbol" pitchFamily="18" charset="2"/>
              </a:rPr>
              <a:t>: Extend the RED TP cables if needed by means of 24” RG316 SMA-SMA extension cables</a:t>
            </a:r>
          </a:p>
          <a:p>
            <a:pPr marL="457200" lvl="0" indent="-457200" eaLnBrk="1" hangingPunct="1">
              <a:lnSpc>
                <a:spcPts val="2440"/>
              </a:lnSpc>
              <a:spcBef>
                <a:spcPts val="600"/>
              </a:spcBef>
              <a:spcAft>
                <a:spcPts val="400"/>
              </a:spcAft>
              <a:buClr>
                <a:srgbClr val="FF0000"/>
              </a:buClr>
              <a:buSzPct val="150000"/>
              <a:buFont typeface="+mj-lt"/>
              <a:buAutoNum type="arabicPeriod"/>
            </a:pPr>
            <a:r>
              <a:rPr lang="en-GB" sz="1800" b="1" i="0" dirty="0" smtClean="0">
                <a:solidFill>
                  <a:srgbClr val="000000"/>
                </a:solidFill>
                <a:sym typeface="Symbol" pitchFamily="18" charset="2"/>
              </a:rPr>
              <a:t>Test Pulse</a:t>
            </a:r>
            <a:r>
              <a:rPr lang="en-GB" sz="1800" i="0" dirty="0" smtClean="0">
                <a:solidFill>
                  <a:srgbClr val="000000"/>
                </a:solidFill>
                <a:sym typeface="Symbol" pitchFamily="18" charset="2"/>
              </a:rPr>
              <a:t>: Connect the RED TP cables to the SMA connectors on the flange </a:t>
            </a:r>
          </a:p>
          <a:p>
            <a:pPr marL="457200" lvl="0" indent="-457200" eaLnBrk="1" hangingPunct="1">
              <a:lnSpc>
                <a:spcPts val="2440"/>
              </a:lnSpc>
              <a:spcBef>
                <a:spcPts val="600"/>
              </a:spcBef>
              <a:spcAft>
                <a:spcPts val="400"/>
              </a:spcAft>
              <a:buClr>
                <a:srgbClr val="FF0000"/>
              </a:buClr>
              <a:buSzPct val="150000"/>
              <a:buFont typeface="+mj-lt"/>
              <a:buAutoNum type="arabicPeriod"/>
            </a:pPr>
            <a:r>
              <a:rPr lang="en-GB" sz="1800" b="1" i="0" dirty="0" smtClean="0">
                <a:solidFill>
                  <a:srgbClr val="000000"/>
                </a:solidFill>
                <a:sym typeface="Symbol" pitchFamily="18" charset="2"/>
              </a:rPr>
              <a:t>Signal cables</a:t>
            </a:r>
            <a:r>
              <a:rPr lang="en-GB" sz="1800" i="0" dirty="0" smtClean="0">
                <a:solidFill>
                  <a:srgbClr val="000000"/>
                </a:solidFill>
                <a:sym typeface="Symbol" pitchFamily="18" charset="2"/>
              </a:rPr>
              <a:t>: Connect the flat cable bundles to the DBBs (#1-9 to HIGH side, #10-18 to LOW side)  </a:t>
            </a:r>
          </a:p>
          <a:p>
            <a:pPr marL="457200" indent="-457200" eaLnBrk="1" hangingPunct="1">
              <a:lnSpc>
                <a:spcPts val="2440"/>
              </a:lnSpc>
              <a:spcBef>
                <a:spcPts val="600"/>
              </a:spcBef>
              <a:spcAft>
                <a:spcPts val="400"/>
              </a:spcAft>
              <a:buClr>
                <a:srgbClr val="FF0000"/>
              </a:buClr>
              <a:buSzPct val="150000"/>
              <a:buFont typeface="+mj-lt"/>
              <a:buAutoNum type="arabicPeriod"/>
            </a:pPr>
            <a:r>
              <a:rPr lang="en-GB" sz="1800" b="1" i="0" dirty="0" smtClean="0">
                <a:solidFill>
                  <a:srgbClr val="000000"/>
                </a:solidFill>
                <a:sym typeface="Symbol" pitchFamily="18" charset="2"/>
              </a:rPr>
              <a:t>Fixed Clamp</a:t>
            </a:r>
            <a:r>
              <a:rPr lang="en-GB" sz="1800" i="0" dirty="0" smtClean="0">
                <a:solidFill>
                  <a:srgbClr val="000000"/>
                </a:solidFill>
                <a:sym typeface="Symbol" pitchFamily="18" charset="2"/>
              </a:rPr>
              <a:t>: Leave </a:t>
            </a:r>
            <a:r>
              <a:rPr lang="en-GB" sz="1800" i="0" dirty="0">
                <a:solidFill>
                  <a:srgbClr val="000000"/>
                </a:solidFill>
                <a:sym typeface="Symbol" pitchFamily="18" charset="2"/>
              </a:rPr>
              <a:t>a 5cm belly on the </a:t>
            </a:r>
            <a:r>
              <a:rPr lang="en-GB" sz="1800" i="0" dirty="0" smtClean="0">
                <a:solidFill>
                  <a:srgbClr val="000000"/>
                </a:solidFill>
                <a:sym typeface="Symbol" pitchFamily="18" charset="2"/>
              </a:rPr>
              <a:t>bundles and then tighten the fixed steel clamp around them</a:t>
            </a:r>
          </a:p>
          <a:p>
            <a:pPr marL="457200" lvl="0" indent="-457200" eaLnBrk="1" hangingPunct="1">
              <a:lnSpc>
                <a:spcPts val="2440"/>
              </a:lnSpc>
              <a:spcBef>
                <a:spcPts val="600"/>
              </a:spcBef>
              <a:spcAft>
                <a:spcPts val="400"/>
              </a:spcAft>
              <a:buClr>
                <a:srgbClr val="FF0000"/>
              </a:buClr>
              <a:buSzPct val="150000"/>
              <a:buFont typeface="+mj-lt"/>
              <a:buAutoNum type="arabicPeriod"/>
            </a:pPr>
            <a:r>
              <a:rPr lang="en-GB" sz="1800" b="1" i="0" dirty="0" smtClean="0">
                <a:solidFill>
                  <a:srgbClr val="000000"/>
                </a:solidFill>
                <a:sym typeface="Symbol" pitchFamily="18" charset="2"/>
              </a:rPr>
              <a:t>Mobile Clamp 1</a:t>
            </a:r>
            <a:r>
              <a:rPr lang="en-GB" sz="1800" i="0" dirty="0" smtClean="0">
                <a:solidFill>
                  <a:srgbClr val="000000"/>
                </a:solidFill>
                <a:sym typeface="Symbol" pitchFamily="18" charset="2"/>
              </a:rPr>
              <a:t>: Tighten the mobile epoxy clamp 20-30 cm below the fixed clamp</a:t>
            </a:r>
          </a:p>
          <a:p>
            <a:pPr marL="457200" lvl="0" indent="-457200" eaLnBrk="1" hangingPunct="1">
              <a:lnSpc>
                <a:spcPts val="2440"/>
              </a:lnSpc>
              <a:spcBef>
                <a:spcPts val="600"/>
              </a:spcBef>
              <a:spcAft>
                <a:spcPts val="400"/>
              </a:spcAft>
              <a:buClr>
                <a:srgbClr val="FF0000"/>
              </a:buClr>
              <a:buSzPct val="150000"/>
              <a:buFont typeface="+mj-lt"/>
              <a:buAutoNum type="arabicPeriod"/>
            </a:pPr>
            <a:r>
              <a:rPr lang="en-GB" sz="1800" b="1" i="0" dirty="0" smtClean="0">
                <a:solidFill>
                  <a:srgbClr val="000000"/>
                </a:solidFill>
                <a:sym typeface="Symbol" pitchFamily="18" charset="2"/>
              </a:rPr>
              <a:t>Mobile Clamp 2</a:t>
            </a:r>
            <a:r>
              <a:rPr lang="en-GB" sz="1800" i="0" dirty="0" smtClean="0">
                <a:solidFill>
                  <a:srgbClr val="000000"/>
                </a:solidFill>
                <a:sym typeface="Symbol" pitchFamily="18" charset="2"/>
              </a:rPr>
              <a:t>: Tie the mobile clamp to the DBB cage by means of cable ties; trim the tie so to leave </a:t>
            </a:r>
            <a:r>
              <a:rPr lang="en-GB" sz="1800" i="0" dirty="0">
                <a:solidFill>
                  <a:srgbClr val="000000"/>
                </a:solidFill>
                <a:sym typeface="Symbol" pitchFamily="18" charset="2"/>
              </a:rPr>
              <a:t>a </a:t>
            </a:r>
            <a:r>
              <a:rPr lang="en-GB" sz="1800" i="0" dirty="0" smtClean="0">
                <a:solidFill>
                  <a:srgbClr val="000000"/>
                </a:solidFill>
                <a:sym typeface="Symbol" pitchFamily="18" charset="2"/>
              </a:rPr>
              <a:t>10cm </a:t>
            </a:r>
            <a:r>
              <a:rPr lang="en-GB" sz="1800" i="0" dirty="0">
                <a:solidFill>
                  <a:srgbClr val="000000"/>
                </a:solidFill>
                <a:sym typeface="Symbol" pitchFamily="18" charset="2"/>
              </a:rPr>
              <a:t>belly on the cable </a:t>
            </a:r>
            <a:r>
              <a:rPr lang="en-GB" sz="1800" i="0" dirty="0" smtClean="0">
                <a:solidFill>
                  <a:srgbClr val="000000"/>
                </a:solidFill>
                <a:sym typeface="Symbol" pitchFamily="18" charset="2"/>
              </a:rPr>
              <a:t>bundles</a:t>
            </a:r>
          </a:p>
          <a:p>
            <a:pPr marL="457200" lvl="0" indent="-457200" eaLnBrk="1" hangingPunct="1">
              <a:lnSpc>
                <a:spcPts val="2440"/>
              </a:lnSpc>
              <a:spcBef>
                <a:spcPts val="600"/>
              </a:spcBef>
              <a:spcAft>
                <a:spcPts val="400"/>
              </a:spcAft>
              <a:buClr>
                <a:srgbClr val="FF0000"/>
              </a:buClr>
              <a:buSzPct val="150000"/>
              <a:buFont typeface="+mj-lt"/>
              <a:buAutoNum type="arabicPeriod"/>
            </a:pPr>
            <a:r>
              <a:rPr lang="en-GB" sz="1800" b="1" i="0" dirty="0">
                <a:solidFill>
                  <a:srgbClr val="000000"/>
                </a:solidFill>
                <a:sym typeface="Symbol" pitchFamily="18" charset="2"/>
              </a:rPr>
              <a:t>P</a:t>
            </a:r>
            <a:r>
              <a:rPr lang="en-GB" sz="1800" b="1" i="0" dirty="0" smtClean="0">
                <a:solidFill>
                  <a:srgbClr val="000000"/>
                </a:solidFill>
                <a:sym typeface="Symbol" pitchFamily="18" charset="2"/>
              </a:rPr>
              <a:t>ut the flange in place</a:t>
            </a:r>
            <a:r>
              <a:rPr lang="en-GB" sz="1800" i="0" dirty="0" smtClean="0">
                <a:solidFill>
                  <a:srgbClr val="000000"/>
                </a:solidFill>
                <a:sym typeface="Symbol" pitchFamily="18" charset="2"/>
              </a:rPr>
              <a:t>: Place the flange on the chimney, hand tighten a couple of bolts</a:t>
            </a:r>
          </a:p>
          <a:p>
            <a:pPr marL="457200" lvl="0" indent="-457200" eaLnBrk="1" hangingPunct="1">
              <a:lnSpc>
                <a:spcPts val="2440"/>
              </a:lnSpc>
              <a:spcBef>
                <a:spcPts val="600"/>
              </a:spcBef>
              <a:spcAft>
                <a:spcPts val="400"/>
              </a:spcAft>
              <a:buClr>
                <a:srgbClr val="FF0000"/>
              </a:buClr>
              <a:buSzPct val="150000"/>
              <a:buFont typeface="+mj-lt"/>
              <a:buAutoNum type="arabicPeriod"/>
            </a:pPr>
            <a:endParaRPr lang="en-GB" sz="1800" i="0" dirty="0" smtClean="0">
              <a:solidFill>
                <a:srgbClr val="000000"/>
              </a:solidFill>
              <a:sym typeface="Symbol" pitchFamily="18" charset="2"/>
            </a:endParaRPr>
          </a:p>
          <a:p>
            <a:pPr marL="457200" lvl="0" indent="-457200" eaLnBrk="1" hangingPunct="1">
              <a:lnSpc>
                <a:spcPts val="2440"/>
              </a:lnSpc>
              <a:spcBef>
                <a:spcPts val="600"/>
              </a:spcBef>
              <a:spcAft>
                <a:spcPts val="400"/>
              </a:spcAft>
              <a:buClr>
                <a:srgbClr val="FF0000"/>
              </a:buClr>
              <a:buSzPct val="150000"/>
              <a:buFont typeface="+mj-lt"/>
              <a:buAutoNum type="arabicPeriod"/>
            </a:pPr>
            <a:endParaRPr lang="en-GB" sz="1800" i="0" dirty="0" smtClean="0">
              <a:solidFill>
                <a:srgbClr val="000000"/>
              </a:solidFill>
              <a:sym typeface="Symbol" pitchFamily="18" charset="2"/>
            </a:endParaRPr>
          </a:p>
          <a:p>
            <a:pPr marL="457200" lvl="0" indent="-457200" eaLnBrk="1" hangingPunct="1">
              <a:lnSpc>
                <a:spcPts val="2440"/>
              </a:lnSpc>
              <a:spcBef>
                <a:spcPts val="600"/>
              </a:spcBef>
              <a:spcAft>
                <a:spcPts val="400"/>
              </a:spcAft>
              <a:buClr>
                <a:srgbClr val="FF0000"/>
              </a:buClr>
              <a:buSzPct val="150000"/>
              <a:buFont typeface="+mj-lt"/>
              <a:buAutoNum type="arabicPeriod"/>
            </a:pPr>
            <a:endParaRPr lang="en-GB" sz="2100" i="0" dirty="0">
              <a:solidFill>
                <a:srgbClr val="000000"/>
              </a:solidFill>
              <a:sym typeface="Symbol" pitchFamily="18" charset="2"/>
            </a:endParaRPr>
          </a:p>
        </p:txBody>
      </p:sp>
      <p:sp>
        <p:nvSpPr>
          <p:cNvPr id="11" name="Title 10"/>
          <p:cNvSpPr>
            <a:spLocks noGrp="1"/>
          </p:cNvSpPr>
          <p:nvPr>
            <p:ph type="title"/>
          </p:nvPr>
        </p:nvSpPr>
        <p:spPr/>
        <p:txBody>
          <a:bodyPr>
            <a:normAutofit fontScale="90000"/>
          </a:bodyPr>
          <a:lstStyle/>
          <a:p>
            <a:pPr>
              <a:defRPr/>
            </a:pPr>
            <a:r>
              <a:rPr lang="en-US" dirty="0" smtClean="0">
                <a:ea typeface="ＭＳ Ｐゴシック" charset="0"/>
                <a:cs typeface="ＭＳ Ｐゴシック" charset="-128"/>
              </a:rPr>
              <a:t>1. Installation protocol summary (9 steps)</a:t>
            </a:r>
            <a:endParaRPr lang="en-US" dirty="0">
              <a:ea typeface="ＭＳ Ｐゴシック" charset="0"/>
              <a:cs typeface="ＭＳ Ｐゴシック" charset="-128"/>
            </a:endParaRPr>
          </a:p>
        </p:txBody>
      </p:sp>
      <p:sp>
        <p:nvSpPr>
          <p:cNvPr id="3789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chemeClr val="tx1"/>
                </a:solidFill>
                <a:latin typeface="Comic Sans MS" pitchFamily="66" charset="0"/>
                <a:ea typeface="MS PGothic" pitchFamily="34" charset="-128"/>
              </a:defRPr>
            </a:lvl1pPr>
            <a:lvl2pPr marL="742950" indent="-285750" eaLnBrk="0" hangingPunct="0">
              <a:defRPr sz="1600" i="1">
                <a:solidFill>
                  <a:schemeClr val="tx1"/>
                </a:solidFill>
                <a:latin typeface="Comic Sans MS" pitchFamily="66" charset="0"/>
                <a:ea typeface="MS PGothic" pitchFamily="34" charset="-128"/>
              </a:defRPr>
            </a:lvl2pPr>
            <a:lvl3pPr marL="1143000" indent="-228600" eaLnBrk="0" hangingPunct="0">
              <a:defRPr sz="1600" i="1">
                <a:solidFill>
                  <a:schemeClr val="tx1"/>
                </a:solidFill>
                <a:latin typeface="Comic Sans MS" pitchFamily="66" charset="0"/>
                <a:ea typeface="MS PGothic" pitchFamily="34" charset="-128"/>
              </a:defRPr>
            </a:lvl3pPr>
            <a:lvl4pPr marL="1600200" indent="-228600" eaLnBrk="0" hangingPunct="0">
              <a:defRPr sz="1600" i="1">
                <a:solidFill>
                  <a:schemeClr val="tx1"/>
                </a:solidFill>
                <a:latin typeface="Comic Sans MS" pitchFamily="66" charset="0"/>
                <a:ea typeface="MS PGothic" pitchFamily="34" charset="-128"/>
              </a:defRPr>
            </a:lvl4pPr>
            <a:lvl5pPr marL="2057400" indent="-228600" eaLnBrk="0" hangingPunct="0">
              <a:defRPr sz="16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9pPr>
          </a:lstStyle>
          <a:p>
            <a:r>
              <a:rPr lang="en-GB" altLang="it-IT" sz="1200">
                <a:solidFill>
                  <a:schemeClr val="accent2"/>
                </a:solidFill>
                <a:latin typeface="Helvetica" pitchFamily="1" charset="0"/>
              </a:rPr>
              <a:t>Slide#  : </a:t>
            </a:r>
            <a:fld id="{8CBB4B49-D397-46BF-8569-0AB85BB48109}" type="slidenum">
              <a:rPr lang="en-GB" altLang="it-IT" sz="1200">
                <a:solidFill>
                  <a:schemeClr val="accent2"/>
                </a:solidFill>
                <a:latin typeface="Helvetica" pitchFamily="1" charset="0"/>
              </a:rPr>
              <a:pPr/>
              <a:t>2</a:t>
            </a:fld>
            <a:endParaRPr lang="en-GB" altLang="it-IT" sz="1200">
              <a:solidFill>
                <a:schemeClr val="accent1"/>
              </a:solidFill>
              <a:latin typeface="Helvetica" pitchFamily="1" charset="0"/>
            </a:endParaRPr>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1" y="609600"/>
            <a:ext cx="3047999" cy="6172200"/>
          </a:xfrm>
          <a:prstGeom prst="rect">
            <a:avLst/>
          </a:prstGeom>
        </p:spPr>
      </p:pic>
    </p:spTree>
    <p:custDataLst>
      <p:tags r:id="rId1"/>
    </p:custDataLst>
    <p:extLst>
      <p:ext uri="{BB962C8B-B14F-4D97-AF65-F5344CB8AC3E}">
        <p14:creationId xmlns:p14="http://schemas.microsoft.com/office/powerpoint/2010/main" val="700020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AutoShape 2"/>
          <p:cNvSpPr>
            <a:spLocks noGrp="1" noChangeArrowheads="1"/>
          </p:cNvSpPr>
          <p:nvPr/>
        </p:nvSpPr>
        <p:spPr bwMode="auto">
          <a:xfrm>
            <a:off x="0" y="0"/>
            <a:ext cx="9906000" cy="533400"/>
          </a:xfrm>
          <a:prstGeom prst="bevel">
            <a:avLst>
              <a:gd name="adj" fmla="val 3787"/>
            </a:avLst>
          </a:prstGeom>
          <a:gradFill rotWithShape="0">
            <a:gsLst>
              <a:gs pos="0">
                <a:srgbClr val="002F47"/>
              </a:gs>
              <a:gs pos="100000">
                <a:srgbClr val="006699"/>
              </a:gs>
            </a:gsLst>
            <a:lin ang="0" scaled="1"/>
          </a:gradFill>
          <a:ln w="9525">
            <a:solidFill>
              <a:srgbClr val="006699"/>
            </a:solidFill>
            <a:miter lim="800000"/>
            <a:headEnd/>
            <a:tailEnd/>
          </a:ln>
        </p:spPr>
        <p:txBody>
          <a:bodyPr anchor="ctr"/>
          <a:lstStyle>
            <a:lvl1pPr eaLnBrk="0" hangingPunct="0">
              <a:defRPr sz="1600" i="1">
                <a:solidFill>
                  <a:schemeClr val="tx1"/>
                </a:solidFill>
                <a:latin typeface="Comic Sans MS" pitchFamily="66" charset="0"/>
                <a:ea typeface="MS PGothic" pitchFamily="34" charset="-128"/>
              </a:defRPr>
            </a:lvl1pPr>
            <a:lvl2pPr marL="742950" indent="-285750" eaLnBrk="0" hangingPunct="0">
              <a:defRPr sz="1600" i="1">
                <a:solidFill>
                  <a:schemeClr val="tx1"/>
                </a:solidFill>
                <a:latin typeface="Comic Sans MS" pitchFamily="66" charset="0"/>
                <a:ea typeface="MS PGothic" pitchFamily="34" charset="-128"/>
              </a:defRPr>
            </a:lvl2pPr>
            <a:lvl3pPr marL="1143000" indent="-228600" eaLnBrk="0" hangingPunct="0">
              <a:defRPr sz="1600" i="1">
                <a:solidFill>
                  <a:schemeClr val="tx1"/>
                </a:solidFill>
                <a:latin typeface="Comic Sans MS" pitchFamily="66" charset="0"/>
                <a:ea typeface="MS PGothic" pitchFamily="34" charset="-128"/>
              </a:defRPr>
            </a:lvl3pPr>
            <a:lvl4pPr marL="1600200" indent="-228600" eaLnBrk="0" hangingPunct="0">
              <a:defRPr sz="1600" i="1">
                <a:solidFill>
                  <a:schemeClr val="tx1"/>
                </a:solidFill>
                <a:latin typeface="Comic Sans MS" pitchFamily="66" charset="0"/>
                <a:ea typeface="MS PGothic" pitchFamily="34" charset="-128"/>
              </a:defRPr>
            </a:lvl4pPr>
            <a:lvl5pPr marL="2057400" indent="-228600" eaLnBrk="0" hangingPunct="0">
              <a:defRPr sz="16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9pPr>
          </a:lstStyle>
          <a:p>
            <a:pPr algn="ctr"/>
            <a:r>
              <a:rPr lang="en-US" altLang="it-IT" sz="2800">
                <a:solidFill>
                  <a:schemeClr val="bg1"/>
                </a:solidFill>
                <a:latin typeface="Helvetica" pitchFamily="1" charset="0"/>
              </a:rPr>
              <a:t>Selection of  </a:t>
            </a:r>
            <a:r>
              <a:rPr lang="en-US" altLang="it-IT" sz="2800">
                <a:solidFill>
                  <a:schemeClr val="bg1"/>
                </a:solidFill>
                <a:latin typeface="Symbol" pitchFamily="18" charset="2"/>
              </a:rPr>
              <a:t>n</a:t>
            </a:r>
            <a:r>
              <a:rPr lang="en-US" altLang="it-IT" sz="2800" baseline="-25000">
                <a:solidFill>
                  <a:schemeClr val="bg1"/>
                </a:solidFill>
                <a:latin typeface="Helvetica" pitchFamily="1" charset="0"/>
              </a:rPr>
              <a:t>e</a:t>
            </a:r>
            <a:r>
              <a:rPr lang="en-US" altLang="it-IT" sz="2800">
                <a:solidFill>
                  <a:schemeClr val="bg1"/>
                </a:solidFill>
                <a:latin typeface="Helvetica" pitchFamily="1" charset="0"/>
              </a:rPr>
              <a:t> events</a:t>
            </a:r>
          </a:p>
        </p:txBody>
      </p:sp>
      <p:sp>
        <p:nvSpPr>
          <p:cNvPr id="11" name="Title 10"/>
          <p:cNvSpPr>
            <a:spLocks noGrp="1"/>
          </p:cNvSpPr>
          <p:nvPr>
            <p:ph type="title"/>
          </p:nvPr>
        </p:nvSpPr>
        <p:spPr/>
        <p:txBody>
          <a:bodyPr>
            <a:normAutofit fontScale="90000"/>
          </a:bodyPr>
          <a:lstStyle/>
          <a:p>
            <a:pPr>
              <a:defRPr/>
            </a:pPr>
            <a:r>
              <a:rPr lang="en-US" dirty="0" smtClean="0">
                <a:ea typeface="ＭＳ Ｐゴシック" charset="0"/>
                <a:cs typeface="ＭＳ Ｐゴシック" charset="-128"/>
              </a:rPr>
              <a:t>2. Guaranteeing the functional </a:t>
            </a:r>
            <a:r>
              <a:rPr lang="en-US" dirty="0">
                <a:ea typeface="ＭＳ Ｐゴシック" charset="0"/>
                <a:cs typeface="ＭＳ Ｐゴシック" charset="-128"/>
              </a:rPr>
              <a:t>integrity of the cables</a:t>
            </a:r>
          </a:p>
        </p:txBody>
      </p:sp>
      <p:sp>
        <p:nvSpPr>
          <p:cNvPr id="3789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chemeClr val="tx1"/>
                </a:solidFill>
                <a:latin typeface="Comic Sans MS" pitchFamily="66" charset="0"/>
                <a:ea typeface="MS PGothic" pitchFamily="34" charset="-128"/>
              </a:defRPr>
            </a:lvl1pPr>
            <a:lvl2pPr marL="742950" indent="-285750" eaLnBrk="0" hangingPunct="0">
              <a:defRPr sz="1600" i="1">
                <a:solidFill>
                  <a:schemeClr val="tx1"/>
                </a:solidFill>
                <a:latin typeface="Comic Sans MS" pitchFamily="66" charset="0"/>
                <a:ea typeface="MS PGothic" pitchFamily="34" charset="-128"/>
              </a:defRPr>
            </a:lvl2pPr>
            <a:lvl3pPr marL="1143000" indent="-228600" eaLnBrk="0" hangingPunct="0">
              <a:defRPr sz="1600" i="1">
                <a:solidFill>
                  <a:schemeClr val="tx1"/>
                </a:solidFill>
                <a:latin typeface="Comic Sans MS" pitchFamily="66" charset="0"/>
                <a:ea typeface="MS PGothic" pitchFamily="34" charset="-128"/>
              </a:defRPr>
            </a:lvl3pPr>
            <a:lvl4pPr marL="1600200" indent="-228600" eaLnBrk="0" hangingPunct="0">
              <a:defRPr sz="1600" i="1">
                <a:solidFill>
                  <a:schemeClr val="tx1"/>
                </a:solidFill>
                <a:latin typeface="Comic Sans MS" pitchFamily="66" charset="0"/>
                <a:ea typeface="MS PGothic" pitchFamily="34" charset="-128"/>
              </a:defRPr>
            </a:lvl4pPr>
            <a:lvl5pPr marL="2057400" indent="-228600" eaLnBrk="0" hangingPunct="0">
              <a:defRPr sz="16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9pPr>
          </a:lstStyle>
          <a:p>
            <a:r>
              <a:rPr lang="en-GB" altLang="it-IT" sz="1200">
                <a:solidFill>
                  <a:schemeClr val="accent2"/>
                </a:solidFill>
                <a:latin typeface="Helvetica" pitchFamily="1" charset="0"/>
              </a:rPr>
              <a:t>Slide#  : </a:t>
            </a:r>
            <a:fld id="{8CBB4B49-D397-46BF-8569-0AB85BB48109}" type="slidenum">
              <a:rPr lang="en-GB" altLang="it-IT" sz="1200">
                <a:solidFill>
                  <a:schemeClr val="accent2"/>
                </a:solidFill>
                <a:latin typeface="Helvetica" pitchFamily="1" charset="0"/>
              </a:rPr>
              <a:pPr/>
              <a:t>3</a:t>
            </a:fld>
            <a:endParaRPr lang="en-GB" altLang="it-IT" sz="1200">
              <a:solidFill>
                <a:schemeClr val="accent1"/>
              </a:solidFill>
              <a:latin typeface="Helvetica" pitchFamily="1" charset="0"/>
            </a:endParaRP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1" y="609600"/>
            <a:ext cx="3505200" cy="4747312"/>
          </a:xfrm>
          <a:prstGeom prst="rect">
            <a:avLst/>
          </a:prstGeom>
        </p:spPr>
      </p:pic>
      <p:sp>
        <p:nvSpPr>
          <p:cNvPr id="13" name="Rectangle 8"/>
          <p:cNvSpPr>
            <a:spLocks noChangeArrowheads="1"/>
          </p:cNvSpPr>
          <p:nvPr/>
        </p:nvSpPr>
        <p:spPr bwMode="auto">
          <a:xfrm>
            <a:off x="3657600" y="533400"/>
            <a:ext cx="6248400" cy="5298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1600" i="1">
                <a:solidFill>
                  <a:schemeClr val="tx1"/>
                </a:solidFill>
                <a:latin typeface="Comic Sans MS" pitchFamily="66" charset="0"/>
                <a:ea typeface="MS PGothic" pitchFamily="34" charset="-128"/>
              </a:defRPr>
            </a:lvl1pPr>
            <a:lvl2pPr marL="685800" indent="-228600" eaLnBrk="0" hangingPunct="0">
              <a:defRPr sz="1600" i="1">
                <a:solidFill>
                  <a:schemeClr val="tx1"/>
                </a:solidFill>
                <a:latin typeface="Comic Sans MS" pitchFamily="66" charset="0"/>
                <a:ea typeface="MS PGothic" pitchFamily="34" charset="-128"/>
              </a:defRPr>
            </a:lvl2pPr>
            <a:lvl3pPr marL="1143000" indent="-228600" eaLnBrk="0" hangingPunct="0">
              <a:defRPr sz="1600" i="1">
                <a:solidFill>
                  <a:schemeClr val="tx1"/>
                </a:solidFill>
                <a:latin typeface="Comic Sans MS" pitchFamily="66" charset="0"/>
                <a:ea typeface="MS PGothic" pitchFamily="34" charset="-128"/>
              </a:defRPr>
            </a:lvl3pPr>
            <a:lvl4pPr marL="1600200" indent="-228600" eaLnBrk="0" hangingPunct="0">
              <a:defRPr sz="1600" i="1">
                <a:solidFill>
                  <a:schemeClr val="tx1"/>
                </a:solidFill>
                <a:latin typeface="Comic Sans MS" pitchFamily="66" charset="0"/>
                <a:ea typeface="MS PGothic" pitchFamily="34" charset="-128"/>
              </a:defRPr>
            </a:lvl4pPr>
            <a:lvl5pPr marL="2057400" indent="-228600" eaLnBrk="0" hangingPunct="0">
              <a:defRPr sz="16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9pPr>
          </a:lstStyle>
          <a:p>
            <a:pPr marL="0" lvl="0" indent="0" eaLnBrk="1" hangingPunct="1">
              <a:lnSpc>
                <a:spcPts val="2440"/>
              </a:lnSpc>
              <a:spcBef>
                <a:spcPts val="600"/>
              </a:spcBef>
              <a:spcAft>
                <a:spcPts val="400"/>
              </a:spcAft>
              <a:buClr>
                <a:srgbClr val="FF0000"/>
              </a:buClr>
              <a:buSzPct val="150000"/>
            </a:pPr>
            <a:r>
              <a:rPr lang="en-GB" sz="1800" i="0" dirty="0" smtClean="0">
                <a:solidFill>
                  <a:srgbClr val="000000"/>
                </a:solidFill>
                <a:sym typeface="Symbol" pitchFamily="18" charset="2"/>
              </a:rPr>
              <a:t>WHAT’s THE PROBLEM?</a:t>
            </a:r>
          </a:p>
          <a:p>
            <a:pPr marL="457200" lvl="0" indent="-457200" eaLnBrk="1" hangingPunct="1">
              <a:lnSpc>
                <a:spcPts val="2440"/>
              </a:lnSpc>
              <a:spcBef>
                <a:spcPts val="600"/>
              </a:spcBef>
              <a:spcAft>
                <a:spcPts val="400"/>
              </a:spcAft>
              <a:buClr>
                <a:srgbClr val="FF0000"/>
              </a:buClr>
              <a:buSzPct val="150000"/>
              <a:buFont typeface="+mj-lt"/>
              <a:buAutoNum type="arabicPeriod"/>
            </a:pPr>
            <a:r>
              <a:rPr lang="en-GB" sz="1800" i="0" dirty="0" smtClean="0">
                <a:solidFill>
                  <a:srgbClr val="000000"/>
                </a:solidFill>
                <a:sym typeface="Symbol" pitchFamily="18" charset="2"/>
              </a:rPr>
              <a:t>The ribbon cable bundles coming out from the chimney are made of 612 AWG 30 (7/38) wires.  </a:t>
            </a:r>
          </a:p>
          <a:p>
            <a:pPr marL="457200" lvl="0" indent="-457200" eaLnBrk="1" hangingPunct="1">
              <a:lnSpc>
                <a:spcPts val="2440"/>
              </a:lnSpc>
              <a:spcBef>
                <a:spcPts val="600"/>
              </a:spcBef>
              <a:spcAft>
                <a:spcPts val="400"/>
              </a:spcAft>
              <a:buClr>
                <a:srgbClr val="FF0000"/>
              </a:buClr>
              <a:buSzPct val="150000"/>
              <a:buFont typeface="+mj-lt"/>
              <a:buAutoNum type="arabicPeriod"/>
            </a:pPr>
            <a:r>
              <a:rPr lang="en-GB" sz="1800" i="0" dirty="0" smtClean="0">
                <a:solidFill>
                  <a:srgbClr val="000000"/>
                </a:solidFill>
                <a:sym typeface="Symbol" pitchFamily="18" charset="2"/>
              </a:rPr>
              <a:t>The bundle </a:t>
            </a:r>
            <a:r>
              <a:rPr lang="en-GB" sz="1800" i="0" dirty="0">
                <a:solidFill>
                  <a:srgbClr val="000000"/>
                </a:solidFill>
                <a:sym typeface="Symbol" pitchFamily="18" charset="2"/>
              </a:rPr>
              <a:t>portion </a:t>
            </a:r>
            <a:r>
              <a:rPr lang="en-GB" sz="1800" i="0" dirty="0" smtClean="0">
                <a:solidFill>
                  <a:srgbClr val="000000"/>
                </a:solidFill>
                <a:sym typeface="Symbol" pitchFamily="18" charset="2"/>
              </a:rPr>
              <a:t>hanging directly from the DBB cage is 2m long for the 72 top chimneys (less than 2m for the corner chimneys)</a:t>
            </a:r>
          </a:p>
          <a:p>
            <a:pPr marL="457200" lvl="0" indent="-457200" eaLnBrk="1" hangingPunct="1">
              <a:lnSpc>
                <a:spcPts val="2440"/>
              </a:lnSpc>
              <a:spcBef>
                <a:spcPts val="600"/>
              </a:spcBef>
              <a:spcAft>
                <a:spcPts val="400"/>
              </a:spcAft>
              <a:buClr>
                <a:srgbClr val="FF0000"/>
              </a:buClr>
              <a:buSzPct val="150000"/>
              <a:buFont typeface="+mj-lt"/>
              <a:buAutoNum type="arabicPeriod"/>
            </a:pPr>
            <a:r>
              <a:rPr lang="en-GB" sz="1800" i="0" dirty="0" smtClean="0">
                <a:solidFill>
                  <a:srgbClr val="000000"/>
                </a:solidFill>
                <a:sym typeface="Symbol" pitchFamily="18" charset="2"/>
              </a:rPr>
              <a:t>We have to ensure that:</a:t>
            </a:r>
          </a:p>
          <a:p>
            <a:pPr marL="914400" lvl="1" indent="-457200" eaLnBrk="1" hangingPunct="1">
              <a:lnSpc>
                <a:spcPts val="2440"/>
              </a:lnSpc>
              <a:spcBef>
                <a:spcPts val="600"/>
              </a:spcBef>
              <a:spcAft>
                <a:spcPts val="400"/>
              </a:spcAft>
              <a:buClr>
                <a:srgbClr val="FF0000"/>
              </a:buClr>
              <a:buSzPct val="150000"/>
              <a:buFont typeface="Arial" panose="020B0604020202020204" pitchFamily="34" charset="0"/>
              <a:buChar char="•"/>
            </a:pPr>
            <a:r>
              <a:rPr lang="en-GB" sz="1800" i="0" dirty="0" smtClean="0">
                <a:solidFill>
                  <a:srgbClr val="000000"/>
                </a:solidFill>
                <a:sym typeface="Symbol" pitchFamily="18" charset="2"/>
              </a:rPr>
              <a:t>The weight will not fall on the connectors</a:t>
            </a:r>
          </a:p>
          <a:p>
            <a:pPr marL="914400" lvl="1" indent="-457200" eaLnBrk="1" hangingPunct="1">
              <a:lnSpc>
                <a:spcPts val="2440"/>
              </a:lnSpc>
              <a:spcBef>
                <a:spcPts val="600"/>
              </a:spcBef>
              <a:spcAft>
                <a:spcPts val="400"/>
              </a:spcAft>
              <a:buClr>
                <a:srgbClr val="FF0000"/>
              </a:buClr>
              <a:buSzPct val="150000"/>
              <a:buFont typeface="Arial" panose="020B0604020202020204" pitchFamily="34" charset="0"/>
              <a:buChar char="•"/>
            </a:pPr>
            <a:r>
              <a:rPr lang="en-GB" sz="1800" i="0" dirty="0" smtClean="0">
                <a:solidFill>
                  <a:srgbClr val="000000"/>
                </a:solidFill>
                <a:sym typeface="Symbol" pitchFamily="18" charset="2"/>
              </a:rPr>
              <a:t>The weight is evenly distributed on the entire bundle, not only on the 4 corner wires of the bundle</a:t>
            </a:r>
          </a:p>
          <a:p>
            <a:pPr marL="914400" lvl="1" indent="-457200" eaLnBrk="1" hangingPunct="1">
              <a:lnSpc>
                <a:spcPts val="2440"/>
              </a:lnSpc>
              <a:spcBef>
                <a:spcPts val="600"/>
              </a:spcBef>
              <a:spcAft>
                <a:spcPts val="400"/>
              </a:spcAft>
              <a:buClr>
                <a:srgbClr val="FF0000"/>
              </a:buClr>
              <a:buSzPct val="150000"/>
              <a:buFont typeface="Arial" panose="020B0604020202020204" pitchFamily="34" charset="0"/>
              <a:buChar char="•"/>
            </a:pPr>
            <a:r>
              <a:rPr lang="en-GB" sz="1800" i="0" dirty="0" smtClean="0">
                <a:solidFill>
                  <a:srgbClr val="000000"/>
                </a:solidFill>
                <a:sym typeface="Symbol" pitchFamily="18" charset="2"/>
              </a:rPr>
              <a:t>Enough extra length is available to withstand the thermal contraction </a:t>
            </a:r>
          </a:p>
          <a:p>
            <a:pPr marL="457200" lvl="0" indent="-457200" eaLnBrk="1" hangingPunct="1">
              <a:lnSpc>
                <a:spcPts val="2440"/>
              </a:lnSpc>
              <a:spcBef>
                <a:spcPts val="600"/>
              </a:spcBef>
              <a:spcAft>
                <a:spcPts val="400"/>
              </a:spcAft>
              <a:buClr>
                <a:srgbClr val="FF0000"/>
              </a:buClr>
              <a:buSzPct val="150000"/>
              <a:buFont typeface="+mj-lt"/>
              <a:buAutoNum type="arabicPeriod"/>
            </a:pPr>
            <a:endParaRPr lang="en-GB" sz="1800" i="0" dirty="0" smtClean="0">
              <a:solidFill>
                <a:srgbClr val="000000"/>
              </a:solidFill>
              <a:sym typeface="Symbol" pitchFamily="18" charset="2"/>
            </a:endParaRPr>
          </a:p>
        </p:txBody>
      </p:sp>
      <p:sp>
        <p:nvSpPr>
          <p:cNvPr id="15" name="Rectangle 5"/>
          <p:cNvSpPr/>
          <p:nvPr/>
        </p:nvSpPr>
        <p:spPr>
          <a:xfrm>
            <a:off x="76200" y="5510115"/>
            <a:ext cx="9753599" cy="1361270"/>
          </a:xfrm>
          <a:prstGeom prst="rect">
            <a:avLst/>
          </a:prstGeom>
        </p:spPr>
        <p:txBody>
          <a:bodyPr wrap="square">
            <a:spAutoFit/>
          </a:bodyPr>
          <a:lstStyle/>
          <a:p>
            <a:pPr>
              <a:lnSpc>
                <a:spcPct val="128000"/>
              </a:lnSpc>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Lst>
            </a:pPr>
            <a:r>
              <a:rPr lang="en-US" sz="1800" i="0" dirty="0" smtClean="0"/>
              <a:t>THEREFORE: 	</a:t>
            </a:r>
            <a:r>
              <a:rPr lang="en-US" sz="1800" i="0" dirty="0">
                <a:sym typeface="Wingdings" panose="05000000000000000000" pitchFamily="2" charset="2"/>
              </a:rPr>
              <a:t> leave extra length between the DBB connectors and the </a:t>
            </a:r>
            <a:r>
              <a:rPr lang="en-US" sz="1800" i="0" dirty="0" smtClean="0">
                <a:sym typeface="Wingdings" panose="05000000000000000000" pitchFamily="2" charset="2"/>
              </a:rPr>
              <a:t>clamps</a:t>
            </a:r>
            <a:endParaRPr lang="en-US" sz="1800" i="0" dirty="0"/>
          </a:p>
          <a:p>
            <a:pPr>
              <a:lnSpc>
                <a:spcPct val="128000"/>
              </a:lnSpc>
              <a:spcBef>
                <a:spcPts val="8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Lst>
            </a:pPr>
            <a:r>
              <a:rPr lang="en-US" sz="1800" i="0" dirty="0" smtClean="0">
                <a:sym typeface="Wingdings" panose="05000000000000000000" pitchFamily="2" charset="2"/>
              </a:rPr>
              <a:t>					 use wide clamps in order to reduce the pressure on the cable</a:t>
            </a:r>
          </a:p>
          <a:p>
            <a:pPr>
              <a:lnSpc>
                <a:spcPct val="128000"/>
              </a:lnSpc>
              <a:spcBef>
                <a:spcPts val="8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Lst>
            </a:pPr>
            <a:r>
              <a:rPr lang="en-US" sz="1800" i="0" dirty="0" smtClean="0">
                <a:sym typeface="Wingdings" panose="05000000000000000000" pitchFamily="2" charset="2"/>
              </a:rPr>
              <a:t>					</a:t>
            </a:r>
            <a:endParaRPr lang="en-US" sz="1800" i="0" dirty="0"/>
          </a:p>
        </p:txBody>
      </p:sp>
      <p:sp>
        <p:nvSpPr>
          <p:cNvPr id="16" name="Rettangolo arrotondato 15"/>
          <p:cNvSpPr/>
          <p:nvPr/>
        </p:nvSpPr>
        <p:spPr bwMode="auto">
          <a:xfrm>
            <a:off x="76202" y="5406213"/>
            <a:ext cx="9753598" cy="1143000"/>
          </a:xfrm>
          <a:prstGeom prst="round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600" b="0" i="0" u="none" strike="noStrike" cap="none" normalizeH="0" baseline="0" smtClean="0">
              <a:ln>
                <a:noFill/>
              </a:ln>
              <a:solidFill>
                <a:schemeClr val="tx1"/>
              </a:solidFill>
              <a:effectLst/>
              <a:latin typeface="Comic Sans MS" pitchFamily="1" charset="0"/>
            </a:endParaRPr>
          </a:p>
        </p:txBody>
      </p:sp>
    </p:spTree>
    <p:custDataLst>
      <p:tags r:id="rId1"/>
    </p:custDataLst>
    <p:extLst>
      <p:ext uri="{BB962C8B-B14F-4D97-AF65-F5344CB8AC3E}">
        <p14:creationId xmlns:p14="http://schemas.microsoft.com/office/powerpoint/2010/main" val="2350142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AutoShape 2"/>
          <p:cNvSpPr>
            <a:spLocks noGrp="1" noChangeArrowheads="1"/>
          </p:cNvSpPr>
          <p:nvPr/>
        </p:nvSpPr>
        <p:spPr bwMode="auto">
          <a:xfrm>
            <a:off x="0" y="0"/>
            <a:ext cx="9906000" cy="533400"/>
          </a:xfrm>
          <a:prstGeom prst="bevel">
            <a:avLst>
              <a:gd name="adj" fmla="val 3787"/>
            </a:avLst>
          </a:prstGeom>
          <a:gradFill rotWithShape="0">
            <a:gsLst>
              <a:gs pos="0">
                <a:srgbClr val="002F47"/>
              </a:gs>
              <a:gs pos="100000">
                <a:srgbClr val="006699"/>
              </a:gs>
            </a:gsLst>
            <a:lin ang="0" scaled="1"/>
          </a:gradFill>
          <a:ln w="9525">
            <a:solidFill>
              <a:srgbClr val="006699"/>
            </a:solidFill>
            <a:miter lim="800000"/>
            <a:headEnd/>
            <a:tailEnd/>
          </a:ln>
        </p:spPr>
        <p:txBody>
          <a:bodyPr anchor="ctr"/>
          <a:lstStyle>
            <a:lvl1pPr eaLnBrk="0" hangingPunct="0">
              <a:defRPr sz="1600" i="1">
                <a:solidFill>
                  <a:schemeClr val="tx1"/>
                </a:solidFill>
                <a:latin typeface="Comic Sans MS" pitchFamily="66" charset="0"/>
                <a:ea typeface="MS PGothic" pitchFamily="34" charset="-128"/>
              </a:defRPr>
            </a:lvl1pPr>
            <a:lvl2pPr marL="742950" indent="-285750" eaLnBrk="0" hangingPunct="0">
              <a:defRPr sz="1600" i="1">
                <a:solidFill>
                  <a:schemeClr val="tx1"/>
                </a:solidFill>
                <a:latin typeface="Comic Sans MS" pitchFamily="66" charset="0"/>
                <a:ea typeface="MS PGothic" pitchFamily="34" charset="-128"/>
              </a:defRPr>
            </a:lvl2pPr>
            <a:lvl3pPr marL="1143000" indent="-228600" eaLnBrk="0" hangingPunct="0">
              <a:defRPr sz="1600" i="1">
                <a:solidFill>
                  <a:schemeClr val="tx1"/>
                </a:solidFill>
                <a:latin typeface="Comic Sans MS" pitchFamily="66" charset="0"/>
                <a:ea typeface="MS PGothic" pitchFamily="34" charset="-128"/>
              </a:defRPr>
            </a:lvl3pPr>
            <a:lvl4pPr marL="1600200" indent="-228600" eaLnBrk="0" hangingPunct="0">
              <a:defRPr sz="1600" i="1">
                <a:solidFill>
                  <a:schemeClr val="tx1"/>
                </a:solidFill>
                <a:latin typeface="Comic Sans MS" pitchFamily="66" charset="0"/>
                <a:ea typeface="MS PGothic" pitchFamily="34" charset="-128"/>
              </a:defRPr>
            </a:lvl4pPr>
            <a:lvl5pPr marL="2057400" indent="-228600" eaLnBrk="0" hangingPunct="0">
              <a:defRPr sz="16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9pPr>
          </a:lstStyle>
          <a:p>
            <a:pPr algn="ctr"/>
            <a:r>
              <a:rPr lang="en-US" altLang="it-IT" sz="2800">
                <a:solidFill>
                  <a:schemeClr val="bg1"/>
                </a:solidFill>
                <a:latin typeface="Helvetica" pitchFamily="1" charset="0"/>
              </a:rPr>
              <a:t>Selection of  </a:t>
            </a:r>
            <a:r>
              <a:rPr lang="en-US" altLang="it-IT" sz="2800">
                <a:solidFill>
                  <a:schemeClr val="bg1"/>
                </a:solidFill>
                <a:latin typeface="Symbol" pitchFamily="18" charset="2"/>
              </a:rPr>
              <a:t>n</a:t>
            </a:r>
            <a:r>
              <a:rPr lang="en-US" altLang="it-IT" sz="2800" baseline="-25000">
                <a:solidFill>
                  <a:schemeClr val="bg1"/>
                </a:solidFill>
                <a:latin typeface="Helvetica" pitchFamily="1" charset="0"/>
              </a:rPr>
              <a:t>e</a:t>
            </a:r>
            <a:r>
              <a:rPr lang="en-US" altLang="it-IT" sz="2800">
                <a:solidFill>
                  <a:schemeClr val="bg1"/>
                </a:solidFill>
                <a:latin typeface="Helvetica" pitchFamily="1" charset="0"/>
              </a:rPr>
              <a:t> events</a:t>
            </a:r>
          </a:p>
        </p:txBody>
      </p:sp>
      <p:sp>
        <p:nvSpPr>
          <p:cNvPr id="11" name="Title 10"/>
          <p:cNvSpPr>
            <a:spLocks noGrp="1"/>
          </p:cNvSpPr>
          <p:nvPr>
            <p:ph type="title"/>
          </p:nvPr>
        </p:nvSpPr>
        <p:spPr/>
        <p:txBody>
          <a:bodyPr>
            <a:normAutofit fontScale="90000"/>
          </a:bodyPr>
          <a:lstStyle/>
          <a:p>
            <a:pPr>
              <a:defRPr/>
            </a:pPr>
            <a:r>
              <a:rPr lang="en-US" dirty="0" smtClean="0">
                <a:ea typeface="ＭＳ Ｐゴシック" charset="0"/>
                <a:cs typeface="ＭＳ Ｐゴシック" charset="-128"/>
              </a:rPr>
              <a:t>3. Results</a:t>
            </a:r>
            <a:endParaRPr lang="en-US" dirty="0">
              <a:ea typeface="ＭＳ Ｐゴシック" charset="0"/>
              <a:cs typeface="ＭＳ Ｐゴシック" charset="-128"/>
            </a:endParaRPr>
          </a:p>
        </p:txBody>
      </p:sp>
      <p:sp>
        <p:nvSpPr>
          <p:cNvPr id="3789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chemeClr val="tx1"/>
                </a:solidFill>
                <a:latin typeface="Comic Sans MS" pitchFamily="66" charset="0"/>
                <a:ea typeface="MS PGothic" pitchFamily="34" charset="-128"/>
              </a:defRPr>
            </a:lvl1pPr>
            <a:lvl2pPr marL="742950" indent="-285750" eaLnBrk="0" hangingPunct="0">
              <a:defRPr sz="1600" i="1">
                <a:solidFill>
                  <a:schemeClr val="tx1"/>
                </a:solidFill>
                <a:latin typeface="Comic Sans MS" pitchFamily="66" charset="0"/>
                <a:ea typeface="MS PGothic" pitchFamily="34" charset="-128"/>
              </a:defRPr>
            </a:lvl2pPr>
            <a:lvl3pPr marL="1143000" indent="-228600" eaLnBrk="0" hangingPunct="0">
              <a:defRPr sz="1600" i="1">
                <a:solidFill>
                  <a:schemeClr val="tx1"/>
                </a:solidFill>
                <a:latin typeface="Comic Sans MS" pitchFamily="66" charset="0"/>
                <a:ea typeface="MS PGothic" pitchFamily="34" charset="-128"/>
              </a:defRPr>
            </a:lvl3pPr>
            <a:lvl4pPr marL="1600200" indent="-228600" eaLnBrk="0" hangingPunct="0">
              <a:defRPr sz="1600" i="1">
                <a:solidFill>
                  <a:schemeClr val="tx1"/>
                </a:solidFill>
                <a:latin typeface="Comic Sans MS" pitchFamily="66" charset="0"/>
                <a:ea typeface="MS PGothic" pitchFamily="34" charset="-128"/>
              </a:defRPr>
            </a:lvl4pPr>
            <a:lvl5pPr marL="2057400" indent="-228600" eaLnBrk="0" hangingPunct="0">
              <a:defRPr sz="16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9pPr>
          </a:lstStyle>
          <a:p>
            <a:r>
              <a:rPr lang="en-GB" altLang="it-IT" sz="1200">
                <a:solidFill>
                  <a:schemeClr val="accent2"/>
                </a:solidFill>
                <a:latin typeface="Helvetica" pitchFamily="1" charset="0"/>
              </a:rPr>
              <a:t>Slide#  : </a:t>
            </a:r>
            <a:fld id="{8CBB4B49-D397-46BF-8569-0AB85BB48109}" type="slidenum">
              <a:rPr lang="en-GB" altLang="it-IT" sz="1200">
                <a:solidFill>
                  <a:schemeClr val="accent2"/>
                </a:solidFill>
                <a:latin typeface="Helvetica" pitchFamily="1" charset="0"/>
              </a:rPr>
              <a:pPr/>
              <a:t>4</a:t>
            </a:fld>
            <a:endParaRPr lang="en-GB" altLang="it-IT" sz="1200">
              <a:solidFill>
                <a:schemeClr val="accent1"/>
              </a:solidFill>
              <a:latin typeface="Helvetica" pitchFamily="1" charset="0"/>
            </a:endParaRPr>
          </a:p>
        </p:txBody>
      </p:sp>
      <p:sp>
        <p:nvSpPr>
          <p:cNvPr id="13" name="Rectangle 8"/>
          <p:cNvSpPr>
            <a:spLocks noChangeArrowheads="1"/>
          </p:cNvSpPr>
          <p:nvPr/>
        </p:nvSpPr>
        <p:spPr bwMode="auto">
          <a:xfrm>
            <a:off x="76199" y="630228"/>
            <a:ext cx="9753599" cy="522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1600" i="1">
                <a:solidFill>
                  <a:schemeClr val="tx1"/>
                </a:solidFill>
                <a:latin typeface="Comic Sans MS" pitchFamily="66" charset="0"/>
                <a:ea typeface="MS PGothic" pitchFamily="34" charset="-128"/>
              </a:defRPr>
            </a:lvl1pPr>
            <a:lvl2pPr marL="685800" indent="-228600" eaLnBrk="0" hangingPunct="0">
              <a:defRPr sz="1600" i="1">
                <a:solidFill>
                  <a:schemeClr val="tx1"/>
                </a:solidFill>
                <a:latin typeface="Comic Sans MS" pitchFamily="66" charset="0"/>
                <a:ea typeface="MS PGothic" pitchFamily="34" charset="-128"/>
              </a:defRPr>
            </a:lvl2pPr>
            <a:lvl3pPr marL="1143000" indent="-228600" eaLnBrk="0" hangingPunct="0">
              <a:defRPr sz="1600" i="1">
                <a:solidFill>
                  <a:schemeClr val="tx1"/>
                </a:solidFill>
                <a:latin typeface="Comic Sans MS" pitchFamily="66" charset="0"/>
                <a:ea typeface="MS PGothic" pitchFamily="34" charset="-128"/>
              </a:defRPr>
            </a:lvl3pPr>
            <a:lvl4pPr marL="1600200" indent="-228600" eaLnBrk="0" hangingPunct="0">
              <a:defRPr sz="1600" i="1">
                <a:solidFill>
                  <a:schemeClr val="tx1"/>
                </a:solidFill>
                <a:latin typeface="Comic Sans MS" pitchFamily="66" charset="0"/>
                <a:ea typeface="MS PGothic" pitchFamily="34" charset="-128"/>
              </a:defRPr>
            </a:lvl4pPr>
            <a:lvl5pPr marL="2057400" indent="-228600" eaLnBrk="0" hangingPunct="0">
              <a:defRPr sz="16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9pPr>
          </a:lstStyle>
          <a:p>
            <a:pPr marL="457200" lvl="0" indent="-457200" eaLnBrk="1" hangingPunct="1">
              <a:lnSpc>
                <a:spcPts val="2440"/>
              </a:lnSpc>
              <a:spcBef>
                <a:spcPts val="600"/>
              </a:spcBef>
              <a:spcAft>
                <a:spcPts val="400"/>
              </a:spcAft>
              <a:buClr>
                <a:srgbClr val="FF0000"/>
              </a:buClr>
              <a:buSzPct val="150000"/>
              <a:buFont typeface="+mj-lt"/>
              <a:buAutoNum type="arabicPeriod"/>
            </a:pPr>
            <a:r>
              <a:rPr lang="en-GB" sz="1800" i="0" dirty="0" smtClean="0">
                <a:solidFill>
                  <a:srgbClr val="000000"/>
                </a:solidFill>
                <a:sym typeface="Symbol" pitchFamily="18" charset="2"/>
              </a:rPr>
              <a:t>Installation of the flanges on the chimneys has been completed in 2 main rounds, from Nov.13</a:t>
            </a:r>
            <a:r>
              <a:rPr lang="en-GB" sz="1800" i="0" baseline="30000" dirty="0" smtClean="0">
                <a:solidFill>
                  <a:srgbClr val="000000"/>
                </a:solidFill>
                <a:sym typeface="Symbol" pitchFamily="18" charset="2"/>
              </a:rPr>
              <a:t>th</a:t>
            </a:r>
            <a:r>
              <a:rPr lang="en-GB" sz="1800" i="0" dirty="0" smtClean="0">
                <a:solidFill>
                  <a:srgbClr val="000000"/>
                </a:solidFill>
                <a:sym typeface="Symbol" pitchFamily="18" charset="2"/>
              </a:rPr>
              <a:t> to </a:t>
            </a:r>
            <a:r>
              <a:rPr lang="en-GB" sz="1800" i="0" dirty="0">
                <a:solidFill>
                  <a:srgbClr val="000000"/>
                </a:solidFill>
                <a:sym typeface="Symbol" pitchFamily="18" charset="2"/>
              </a:rPr>
              <a:t>D</a:t>
            </a:r>
            <a:r>
              <a:rPr lang="en-GB" sz="1800" i="0" dirty="0" smtClean="0">
                <a:solidFill>
                  <a:srgbClr val="000000"/>
                </a:solidFill>
                <a:sym typeface="Symbol" pitchFamily="18" charset="2"/>
              </a:rPr>
              <a:t>ec. 21</a:t>
            </a:r>
            <a:r>
              <a:rPr lang="en-GB" sz="1800" i="0" baseline="30000" dirty="0" smtClean="0">
                <a:solidFill>
                  <a:srgbClr val="000000"/>
                </a:solidFill>
                <a:sym typeface="Symbol" pitchFamily="18" charset="2"/>
              </a:rPr>
              <a:t>st</a:t>
            </a:r>
            <a:r>
              <a:rPr lang="en-GB" sz="1800" i="0" dirty="0" smtClean="0">
                <a:solidFill>
                  <a:srgbClr val="000000"/>
                </a:solidFill>
                <a:sym typeface="Symbol" pitchFamily="18" charset="2"/>
              </a:rPr>
              <a:t> 2018 and from </a:t>
            </a:r>
            <a:r>
              <a:rPr lang="en-GB" sz="1800" i="0" dirty="0">
                <a:solidFill>
                  <a:srgbClr val="000000"/>
                </a:solidFill>
                <a:sym typeface="Symbol" pitchFamily="18" charset="2"/>
              </a:rPr>
              <a:t>F</a:t>
            </a:r>
            <a:r>
              <a:rPr lang="en-GB" sz="1800" i="0" dirty="0" smtClean="0">
                <a:solidFill>
                  <a:srgbClr val="000000"/>
                </a:solidFill>
                <a:sym typeface="Symbol" pitchFamily="18" charset="2"/>
              </a:rPr>
              <a:t>eb. 20</a:t>
            </a:r>
            <a:r>
              <a:rPr lang="en-GB" sz="1800" i="0" baseline="30000" dirty="0" smtClean="0">
                <a:solidFill>
                  <a:srgbClr val="000000"/>
                </a:solidFill>
                <a:sym typeface="Symbol" pitchFamily="18" charset="2"/>
              </a:rPr>
              <a:t>th</a:t>
            </a:r>
            <a:r>
              <a:rPr lang="en-GB" sz="1800" i="0" dirty="0" smtClean="0">
                <a:solidFill>
                  <a:srgbClr val="000000"/>
                </a:solidFill>
                <a:sym typeface="Symbol" pitchFamily="18" charset="2"/>
              </a:rPr>
              <a:t> to May 20</a:t>
            </a:r>
            <a:r>
              <a:rPr lang="en-GB" sz="1800" i="0" baseline="30000" dirty="0" smtClean="0">
                <a:solidFill>
                  <a:srgbClr val="000000"/>
                </a:solidFill>
                <a:sym typeface="Symbol" pitchFamily="18" charset="2"/>
              </a:rPr>
              <a:t>th</a:t>
            </a:r>
            <a:r>
              <a:rPr lang="en-GB" sz="1800" i="0" dirty="0" smtClean="0">
                <a:solidFill>
                  <a:srgbClr val="000000"/>
                </a:solidFill>
                <a:sym typeface="Symbol" pitchFamily="18" charset="2"/>
              </a:rPr>
              <a:t> 2019</a:t>
            </a:r>
          </a:p>
          <a:p>
            <a:pPr marL="457200" lvl="0" indent="-457200" eaLnBrk="1" hangingPunct="1">
              <a:lnSpc>
                <a:spcPts val="2440"/>
              </a:lnSpc>
              <a:spcBef>
                <a:spcPts val="600"/>
              </a:spcBef>
              <a:spcAft>
                <a:spcPts val="400"/>
              </a:spcAft>
              <a:buClr>
                <a:srgbClr val="FF0000"/>
              </a:buClr>
              <a:buSzPct val="150000"/>
              <a:buFont typeface="+mj-lt"/>
              <a:buAutoNum type="arabicPeriod"/>
            </a:pPr>
            <a:r>
              <a:rPr lang="en-GB" sz="1800" i="0" dirty="0" smtClean="0">
                <a:solidFill>
                  <a:srgbClr val="000000"/>
                </a:solidFill>
                <a:sym typeface="Symbol" pitchFamily="18" charset="2"/>
              </a:rPr>
              <a:t>Except for the very first few flanges (3 </a:t>
            </a:r>
            <a:r>
              <a:rPr lang="en-GB" sz="1800" i="0" dirty="0">
                <a:solidFill>
                  <a:srgbClr val="000000"/>
                </a:solidFill>
                <a:sym typeface="Symbol" pitchFamily="18" charset="2"/>
              </a:rPr>
              <a:t>or 4) </a:t>
            </a:r>
            <a:r>
              <a:rPr lang="en-GB" sz="1800" i="0" dirty="0" smtClean="0">
                <a:solidFill>
                  <a:srgbClr val="000000"/>
                </a:solidFill>
                <a:sym typeface="Symbol" pitchFamily="18" charset="2"/>
              </a:rPr>
              <a:t>which have shown some installation uncertainties due to the initial learning process, the installation of the flanges of both the top and the corner chimneys has proceeded flawlessly from the point of view of the cable connection</a:t>
            </a:r>
          </a:p>
          <a:p>
            <a:pPr marL="457200" lvl="0" indent="-457200" eaLnBrk="1" hangingPunct="1">
              <a:lnSpc>
                <a:spcPts val="2440"/>
              </a:lnSpc>
              <a:spcBef>
                <a:spcPts val="600"/>
              </a:spcBef>
              <a:spcAft>
                <a:spcPts val="400"/>
              </a:spcAft>
              <a:buClr>
                <a:srgbClr val="FF0000"/>
              </a:buClr>
              <a:buSzPct val="150000"/>
              <a:buFont typeface="+mj-lt"/>
              <a:buAutoNum type="arabicPeriod"/>
            </a:pPr>
            <a:r>
              <a:rPr lang="en-GB" sz="1800" i="0" dirty="0" smtClean="0">
                <a:solidFill>
                  <a:srgbClr val="000000"/>
                </a:solidFill>
                <a:sym typeface="Symbol" pitchFamily="18" charset="2"/>
              </a:rPr>
              <a:t>Extensive tests have been performed in order to check any variation in the geometry of the installation, i.e. to see if the cable clamps behaviour varies in time (if the clamps loosen up, if the cables slip, etc.)</a:t>
            </a:r>
          </a:p>
          <a:p>
            <a:pPr marL="457200" lvl="0" indent="-457200" eaLnBrk="1" hangingPunct="1">
              <a:lnSpc>
                <a:spcPts val="2440"/>
              </a:lnSpc>
              <a:spcBef>
                <a:spcPts val="600"/>
              </a:spcBef>
              <a:spcAft>
                <a:spcPts val="400"/>
              </a:spcAft>
              <a:buClr>
                <a:srgbClr val="FF0000"/>
              </a:buClr>
              <a:buSzPct val="150000"/>
              <a:buFont typeface="+mj-lt"/>
              <a:buAutoNum type="arabicPeriod"/>
            </a:pPr>
            <a:r>
              <a:rPr lang="en-GB" sz="1800" i="0" dirty="0" smtClean="0">
                <a:solidFill>
                  <a:srgbClr val="000000"/>
                </a:solidFill>
                <a:sym typeface="Symbol" pitchFamily="18" charset="2"/>
              </a:rPr>
              <a:t>No geometrical variation has been detected. </a:t>
            </a:r>
            <a:r>
              <a:rPr lang="en-GB" sz="1800" i="0" dirty="0">
                <a:solidFill>
                  <a:srgbClr val="000000"/>
                </a:solidFill>
                <a:sym typeface="Symbol" pitchFamily="18" charset="2"/>
              </a:rPr>
              <a:t>T</a:t>
            </a:r>
            <a:r>
              <a:rPr lang="en-GB" sz="1800" i="0" dirty="0" smtClean="0">
                <a:solidFill>
                  <a:srgbClr val="000000"/>
                </a:solidFill>
                <a:sym typeface="Symbol" pitchFamily="18" charset="2"/>
              </a:rPr>
              <a:t>he installation method and protocol have proved to be very reliable and have yielded a very stable mechanical status.</a:t>
            </a:r>
          </a:p>
          <a:p>
            <a:pPr marL="457200" lvl="0" indent="-457200" eaLnBrk="1" hangingPunct="1">
              <a:lnSpc>
                <a:spcPts val="2440"/>
              </a:lnSpc>
              <a:spcBef>
                <a:spcPts val="600"/>
              </a:spcBef>
              <a:spcAft>
                <a:spcPts val="400"/>
              </a:spcAft>
              <a:buClr>
                <a:srgbClr val="FF0000"/>
              </a:buClr>
              <a:buSzPct val="150000"/>
              <a:buFont typeface="+mj-lt"/>
              <a:buAutoNum type="arabicPeriod"/>
            </a:pPr>
            <a:r>
              <a:rPr lang="en-GB" sz="1800" i="0" dirty="0" smtClean="0">
                <a:solidFill>
                  <a:srgbClr val="000000"/>
                </a:solidFill>
                <a:sym typeface="Symbol" pitchFamily="18" charset="2"/>
              </a:rPr>
              <a:t>Next steps: What will happen during cooling down? Good question. Nothing should happen, as the cable bundles are thin enough and the clamps have been tightened up strongly enough so no clamp loosening should be observed as a result of the  dimensional contraction of the cable bundles due to temperature drop.</a:t>
            </a:r>
          </a:p>
        </p:txBody>
      </p:sp>
    </p:spTree>
    <p:custDataLst>
      <p:tags r:id="rId1"/>
    </p:custDataLst>
    <p:extLst>
      <p:ext uri="{BB962C8B-B14F-4D97-AF65-F5344CB8AC3E}">
        <p14:creationId xmlns:p14="http://schemas.microsoft.com/office/powerpoint/2010/main" val="1602243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AutoShape 2"/>
          <p:cNvSpPr>
            <a:spLocks noGrp="1" noChangeArrowheads="1"/>
          </p:cNvSpPr>
          <p:nvPr/>
        </p:nvSpPr>
        <p:spPr bwMode="auto">
          <a:xfrm>
            <a:off x="0" y="0"/>
            <a:ext cx="9906000" cy="533400"/>
          </a:xfrm>
          <a:prstGeom prst="bevel">
            <a:avLst>
              <a:gd name="adj" fmla="val 3787"/>
            </a:avLst>
          </a:prstGeom>
          <a:gradFill rotWithShape="0">
            <a:gsLst>
              <a:gs pos="0">
                <a:srgbClr val="002F47"/>
              </a:gs>
              <a:gs pos="100000">
                <a:srgbClr val="006699"/>
              </a:gs>
            </a:gsLst>
            <a:lin ang="0" scaled="1"/>
          </a:gradFill>
          <a:ln w="9525">
            <a:solidFill>
              <a:srgbClr val="006699"/>
            </a:solidFill>
            <a:miter lim="800000"/>
            <a:headEnd/>
            <a:tailEnd/>
          </a:ln>
        </p:spPr>
        <p:txBody>
          <a:bodyPr anchor="ctr"/>
          <a:lstStyle>
            <a:lvl1pPr eaLnBrk="0" hangingPunct="0">
              <a:defRPr sz="1600" i="1">
                <a:solidFill>
                  <a:schemeClr val="tx1"/>
                </a:solidFill>
                <a:latin typeface="Comic Sans MS" pitchFamily="66" charset="0"/>
                <a:ea typeface="MS PGothic" pitchFamily="34" charset="-128"/>
              </a:defRPr>
            </a:lvl1pPr>
            <a:lvl2pPr marL="742950" indent="-285750" eaLnBrk="0" hangingPunct="0">
              <a:defRPr sz="1600" i="1">
                <a:solidFill>
                  <a:schemeClr val="tx1"/>
                </a:solidFill>
                <a:latin typeface="Comic Sans MS" pitchFamily="66" charset="0"/>
                <a:ea typeface="MS PGothic" pitchFamily="34" charset="-128"/>
              </a:defRPr>
            </a:lvl2pPr>
            <a:lvl3pPr marL="1143000" indent="-228600" eaLnBrk="0" hangingPunct="0">
              <a:defRPr sz="1600" i="1">
                <a:solidFill>
                  <a:schemeClr val="tx1"/>
                </a:solidFill>
                <a:latin typeface="Comic Sans MS" pitchFamily="66" charset="0"/>
                <a:ea typeface="MS PGothic" pitchFamily="34" charset="-128"/>
              </a:defRPr>
            </a:lvl3pPr>
            <a:lvl4pPr marL="1600200" indent="-228600" eaLnBrk="0" hangingPunct="0">
              <a:defRPr sz="1600" i="1">
                <a:solidFill>
                  <a:schemeClr val="tx1"/>
                </a:solidFill>
                <a:latin typeface="Comic Sans MS" pitchFamily="66" charset="0"/>
                <a:ea typeface="MS PGothic" pitchFamily="34" charset="-128"/>
              </a:defRPr>
            </a:lvl4pPr>
            <a:lvl5pPr marL="2057400" indent="-228600" eaLnBrk="0" hangingPunct="0">
              <a:defRPr sz="16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9pPr>
          </a:lstStyle>
          <a:p>
            <a:pPr algn="ctr"/>
            <a:r>
              <a:rPr lang="en-US" altLang="it-IT" sz="2800">
                <a:solidFill>
                  <a:schemeClr val="bg1"/>
                </a:solidFill>
                <a:latin typeface="Helvetica" pitchFamily="1" charset="0"/>
              </a:rPr>
              <a:t>Selection of  </a:t>
            </a:r>
            <a:r>
              <a:rPr lang="en-US" altLang="it-IT" sz="2800">
                <a:solidFill>
                  <a:schemeClr val="bg1"/>
                </a:solidFill>
                <a:latin typeface="Symbol" pitchFamily="18" charset="2"/>
              </a:rPr>
              <a:t>n</a:t>
            </a:r>
            <a:r>
              <a:rPr lang="en-US" altLang="it-IT" sz="2800" baseline="-25000">
                <a:solidFill>
                  <a:schemeClr val="bg1"/>
                </a:solidFill>
                <a:latin typeface="Helvetica" pitchFamily="1" charset="0"/>
              </a:rPr>
              <a:t>e</a:t>
            </a:r>
            <a:r>
              <a:rPr lang="en-US" altLang="it-IT" sz="2800">
                <a:solidFill>
                  <a:schemeClr val="bg1"/>
                </a:solidFill>
                <a:latin typeface="Helvetica" pitchFamily="1" charset="0"/>
              </a:rPr>
              <a:t> events</a:t>
            </a:r>
          </a:p>
        </p:txBody>
      </p:sp>
      <p:sp>
        <p:nvSpPr>
          <p:cNvPr id="11" name="Title 10"/>
          <p:cNvSpPr>
            <a:spLocks noGrp="1"/>
          </p:cNvSpPr>
          <p:nvPr>
            <p:ph type="title"/>
          </p:nvPr>
        </p:nvSpPr>
        <p:spPr/>
        <p:txBody>
          <a:bodyPr>
            <a:normAutofit fontScale="90000"/>
          </a:bodyPr>
          <a:lstStyle/>
          <a:p>
            <a:pPr>
              <a:defRPr/>
            </a:pPr>
            <a:r>
              <a:rPr lang="en-US" dirty="0" smtClean="0">
                <a:ea typeface="ＭＳ Ｐゴシック" charset="0"/>
                <a:cs typeface="ＭＳ Ｐゴシック" charset="-128"/>
              </a:rPr>
              <a:t>4. Pictures, pictures, pictures…</a:t>
            </a:r>
            <a:endParaRPr lang="en-US" dirty="0">
              <a:ea typeface="ＭＳ Ｐゴシック" charset="0"/>
              <a:cs typeface="ＭＳ Ｐゴシック" charset="-128"/>
            </a:endParaRPr>
          </a:p>
        </p:txBody>
      </p:sp>
      <p:sp>
        <p:nvSpPr>
          <p:cNvPr id="3789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chemeClr val="tx1"/>
                </a:solidFill>
                <a:latin typeface="Comic Sans MS" pitchFamily="66" charset="0"/>
                <a:ea typeface="MS PGothic" pitchFamily="34" charset="-128"/>
              </a:defRPr>
            </a:lvl1pPr>
            <a:lvl2pPr marL="742950" indent="-285750" eaLnBrk="0" hangingPunct="0">
              <a:defRPr sz="1600" i="1">
                <a:solidFill>
                  <a:schemeClr val="tx1"/>
                </a:solidFill>
                <a:latin typeface="Comic Sans MS" pitchFamily="66" charset="0"/>
                <a:ea typeface="MS PGothic" pitchFamily="34" charset="-128"/>
              </a:defRPr>
            </a:lvl2pPr>
            <a:lvl3pPr marL="1143000" indent="-228600" eaLnBrk="0" hangingPunct="0">
              <a:defRPr sz="1600" i="1">
                <a:solidFill>
                  <a:schemeClr val="tx1"/>
                </a:solidFill>
                <a:latin typeface="Comic Sans MS" pitchFamily="66" charset="0"/>
                <a:ea typeface="MS PGothic" pitchFamily="34" charset="-128"/>
              </a:defRPr>
            </a:lvl3pPr>
            <a:lvl4pPr marL="1600200" indent="-228600" eaLnBrk="0" hangingPunct="0">
              <a:defRPr sz="1600" i="1">
                <a:solidFill>
                  <a:schemeClr val="tx1"/>
                </a:solidFill>
                <a:latin typeface="Comic Sans MS" pitchFamily="66" charset="0"/>
                <a:ea typeface="MS PGothic" pitchFamily="34" charset="-128"/>
              </a:defRPr>
            </a:lvl4pPr>
            <a:lvl5pPr marL="2057400" indent="-228600" eaLnBrk="0" hangingPunct="0">
              <a:defRPr sz="16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9pPr>
          </a:lstStyle>
          <a:p>
            <a:r>
              <a:rPr lang="en-GB" altLang="it-IT" sz="1200">
                <a:solidFill>
                  <a:schemeClr val="accent2"/>
                </a:solidFill>
                <a:latin typeface="Helvetica" pitchFamily="1" charset="0"/>
              </a:rPr>
              <a:t>Slide#  : </a:t>
            </a:r>
            <a:fld id="{8CBB4B49-D397-46BF-8569-0AB85BB48109}" type="slidenum">
              <a:rPr lang="en-GB" altLang="it-IT" sz="1200">
                <a:solidFill>
                  <a:schemeClr val="accent2"/>
                </a:solidFill>
                <a:latin typeface="Helvetica" pitchFamily="1" charset="0"/>
              </a:rPr>
              <a:pPr/>
              <a:t>5</a:t>
            </a:fld>
            <a:endParaRPr lang="en-GB" altLang="it-IT" sz="1200">
              <a:solidFill>
                <a:schemeClr val="accent1"/>
              </a:solidFill>
              <a:latin typeface="Helvetica" pitchFamily="1" charset="0"/>
            </a:endParaRP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85800"/>
            <a:ext cx="1981200" cy="2639417"/>
          </a:xfrm>
          <a:prstGeom prst="rect">
            <a:avLst/>
          </a:prstGeom>
        </p:spPr>
      </p:pic>
      <p:pic>
        <p:nvPicPr>
          <p:cNvPr id="3" name="Immagin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376" y="3685183"/>
            <a:ext cx="1981200" cy="2639417"/>
          </a:xfrm>
          <a:prstGeom prst="rect">
            <a:avLst/>
          </a:prstGeom>
        </p:spPr>
      </p:pic>
      <p:pic>
        <p:nvPicPr>
          <p:cNvPr id="4" name="Immagin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2247900" y="685800"/>
            <a:ext cx="7518400" cy="5638800"/>
          </a:xfrm>
          <a:prstGeom prst="rect">
            <a:avLst/>
          </a:prstGeom>
        </p:spPr>
      </p:pic>
    </p:spTree>
    <p:custDataLst>
      <p:tags r:id="rId1"/>
    </p:custDataLst>
    <p:extLst>
      <p:ext uri="{BB962C8B-B14F-4D97-AF65-F5344CB8AC3E}">
        <p14:creationId xmlns:p14="http://schemas.microsoft.com/office/powerpoint/2010/main" val="3036131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AutoShape 2"/>
          <p:cNvSpPr>
            <a:spLocks noGrp="1" noChangeArrowheads="1"/>
          </p:cNvSpPr>
          <p:nvPr/>
        </p:nvSpPr>
        <p:spPr bwMode="auto">
          <a:xfrm>
            <a:off x="0" y="0"/>
            <a:ext cx="9906000" cy="533400"/>
          </a:xfrm>
          <a:prstGeom prst="bevel">
            <a:avLst>
              <a:gd name="adj" fmla="val 3787"/>
            </a:avLst>
          </a:prstGeom>
          <a:gradFill rotWithShape="0">
            <a:gsLst>
              <a:gs pos="0">
                <a:srgbClr val="002F47"/>
              </a:gs>
              <a:gs pos="100000">
                <a:srgbClr val="006699"/>
              </a:gs>
            </a:gsLst>
            <a:lin ang="0" scaled="1"/>
          </a:gradFill>
          <a:ln w="9525">
            <a:solidFill>
              <a:srgbClr val="006699"/>
            </a:solidFill>
            <a:miter lim="800000"/>
            <a:headEnd/>
            <a:tailEnd/>
          </a:ln>
        </p:spPr>
        <p:txBody>
          <a:bodyPr anchor="ctr"/>
          <a:lstStyle>
            <a:lvl1pPr eaLnBrk="0" hangingPunct="0">
              <a:defRPr sz="1600" i="1">
                <a:solidFill>
                  <a:schemeClr val="tx1"/>
                </a:solidFill>
                <a:latin typeface="Comic Sans MS" pitchFamily="66" charset="0"/>
                <a:ea typeface="MS PGothic" pitchFamily="34" charset="-128"/>
              </a:defRPr>
            </a:lvl1pPr>
            <a:lvl2pPr marL="742950" indent="-285750" eaLnBrk="0" hangingPunct="0">
              <a:defRPr sz="1600" i="1">
                <a:solidFill>
                  <a:schemeClr val="tx1"/>
                </a:solidFill>
                <a:latin typeface="Comic Sans MS" pitchFamily="66" charset="0"/>
                <a:ea typeface="MS PGothic" pitchFamily="34" charset="-128"/>
              </a:defRPr>
            </a:lvl2pPr>
            <a:lvl3pPr marL="1143000" indent="-228600" eaLnBrk="0" hangingPunct="0">
              <a:defRPr sz="1600" i="1">
                <a:solidFill>
                  <a:schemeClr val="tx1"/>
                </a:solidFill>
                <a:latin typeface="Comic Sans MS" pitchFamily="66" charset="0"/>
                <a:ea typeface="MS PGothic" pitchFamily="34" charset="-128"/>
              </a:defRPr>
            </a:lvl3pPr>
            <a:lvl4pPr marL="1600200" indent="-228600" eaLnBrk="0" hangingPunct="0">
              <a:defRPr sz="1600" i="1">
                <a:solidFill>
                  <a:schemeClr val="tx1"/>
                </a:solidFill>
                <a:latin typeface="Comic Sans MS" pitchFamily="66" charset="0"/>
                <a:ea typeface="MS PGothic" pitchFamily="34" charset="-128"/>
              </a:defRPr>
            </a:lvl4pPr>
            <a:lvl5pPr marL="2057400" indent="-228600" eaLnBrk="0" hangingPunct="0">
              <a:defRPr sz="16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9pPr>
          </a:lstStyle>
          <a:p>
            <a:pPr algn="ctr"/>
            <a:r>
              <a:rPr lang="en-US" altLang="it-IT" sz="2800">
                <a:solidFill>
                  <a:schemeClr val="bg1"/>
                </a:solidFill>
                <a:latin typeface="Helvetica" pitchFamily="1" charset="0"/>
              </a:rPr>
              <a:t>Selection of  </a:t>
            </a:r>
            <a:r>
              <a:rPr lang="en-US" altLang="it-IT" sz="2800">
                <a:solidFill>
                  <a:schemeClr val="bg1"/>
                </a:solidFill>
                <a:latin typeface="Symbol" pitchFamily="18" charset="2"/>
              </a:rPr>
              <a:t>n</a:t>
            </a:r>
            <a:r>
              <a:rPr lang="en-US" altLang="it-IT" sz="2800" baseline="-25000">
                <a:solidFill>
                  <a:schemeClr val="bg1"/>
                </a:solidFill>
                <a:latin typeface="Helvetica" pitchFamily="1" charset="0"/>
              </a:rPr>
              <a:t>e</a:t>
            </a:r>
            <a:r>
              <a:rPr lang="en-US" altLang="it-IT" sz="2800">
                <a:solidFill>
                  <a:schemeClr val="bg1"/>
                </a:solidFill>
                <a:latin typeface="Helvetica" pitchFamily="1" charset="0"/>
              </a:rPr>
              <a:t> events</a:t>
            </a:r>
          </a:p>
        </p:txBody>
      </p:sp>
      <p:sp>
        <p:nvSpPr>
          <p:cNvPr id="11" name="Title 10"/>
          <p:cNvSpPr>
            <a:spLocks noGrp="1"/>
          </p:cNvSpPr>
          <p:nvPr>
            <p:ph type="title"/>
          </p:nvPr>
        </p:nvSpPr>
        <p:spPr/>
        <p:txBody>
          <a:bodyPr>
            <a:normAutofit fontScale="90000"/>
          </a:bodyPr>
          <a:lstStyle/>
          <a:p>
            <a:pPr>
              <a:defRPr/>
            </a:pPr>
            <a:r>
              <a:rPr lang="en-US" dirty="0" smtClean="0">
                <a:ea typeface="ＭＳ Ｐゴシック" charset="0"/>
                <a:cs typeface="ＭＳ Ｐゴシック" charset="-128"/>
              </a:rPr>
              <a:t>4. Pictures, pictures, pictures… (continued)</a:t>
            </a:r>
            <a:endParaRPr lang="en-US" dirty="0">
              <a:ea typeface="ＭＳ Ｐゴシック" charset="0"/>
              <a:cs typeface="ＭＳ Ｐゴシック" charset="-128"/>
            </a:endParaRPr>
          </a:p>
        </p:txBody>
      </p:sp>
      <p:sp>
        <p:nvSpPr>
          <p:cNvPr id="3789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chemeClr val="tx1"/>
                </a:solidFill>
                <a:latin typeface="Comic Sans MS" pitchFamily="66" charset="0"/>
                <a:ea typeface="MS PGothic" pitchFamily="34" charset="-128"/>
              </a:defRPr>
            </a:lvl1pPr>
            <a:lvl2pPr marL="742950" indent="-285750" eaLnBrk="0" hangingPunct="0">
              <a:defRPr sz="1600" i="1">
                <a:solidFill>
                  <a:schemeClr val="tx1"/>
                </a:solidFill>
                <a:latin typeface="Comic Sans MS" pitchFamily="66" charset="0"/>
                <a:ea typeface="MS PGothic" pitchFamily="34" charset="-128"/>
              </a:defRPr>
            </a:lvl2pPr>
            <a:lvl3pPr marL="1143000" indent="-228600" eaLnBrk="0" hangingPunct="0">
              <a:defRPr sz="1600" i="1">
                <a:solidFill>
                  <a:schemeClr val="tx1"/>
                </a:solidFill>
                <a:latin typeface="Comic Sans MS" pitchFamily="66" charset="0"/>
                <a:ea typeface="MS PGothic" pitchFamily="34" charset="-128"/>
              </a:defRPr>
            </a:lvl3pPr>
            <a:lvl4pPr marL="1600200" indent="-228600" eaLnBrk="0" hangingPunct="0">
              <a:defRPr sz="1600" i="1">
                <a:solidFill>
                  <a:schemeClr val="tx1"/>
                </a:solidFill>
                <a:latin typeface="Comic Sans MS" pitchFamily="66" charset="0"/>
                <a:ea typeface="MS PGothic" pitchFamily="34" charset="-128"/>
              </a:defRPr>
            </a:lvl4pPr>
            <a:lvl5pPr marL="2057400" indent="-228600" eaLnBrk="0" hangingPunct="0">
              <a:defRPr sz="16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9pPr>
          </a:lstStyle>
          <a:p>
            <a:r>
              <a:rPr lang="en-GB" altLang="it-IT" sz="1200">
                <a:solidFill>
                  <a:schemeClr val="accent2"/>
                </a:solidFill>
                <a:latin typeface="Helvetica" pitchFamily="1" charset="0"/>
              </a:rPr>
              <a:t>Slide#  : </a:t>
            </a:r>
            <a:fld id="{8CBB4B49-D397-46BF-8569-0AB85BB48109}" type="slidenum">
              <a:rPr lang="en-GB" altLang="it-IT" sz="1200">
                <a:solidFill>
                  <a:schemeClr val="accent2"/>
                </a:solidFill>
                <a:latin typeface="Helvetica" pitchFamily="1" charset="0"/>
              </a:rPr>
              <a:pPr/>
              <a:t>6</a:t>
            </a:fld>
            <a:endParaRPr lang="en-GB" altLang="it-IT" sz="1200">
              <a:solidFill>
                <a:schemeClr val="accent1"/>
              </a:solidFill>
              <a:latin typeface="Helvetica" pitchFamily="1" charset="0"/>
            </a:endParaRPr>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4673"/>
            <a:ext cx="3184953" cy="3733800"/>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1828800"/>
            <a:ext cx="4869238" cy="3651929"/>
          </a:xfrm>
          <a:prstGeom prst="rect">
            <a:avLst/>
          </a:prstGeom>
        </p:spPr>
      </p:pic>
      <p:pic>
        <p:nvPicPr>
          <p:cNvPr id="6" name="Immagin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009775" y="3248025"/>
            <a:ext cx="4038600" cy="3028950"/>
          </a:xfrm>
          <a:prstGeom prst="rect">
            <a:avLst/>
          </a:prstGeom>
        </p:spPr>
      </p:pic>
    </p:spTree>
    <p:custDataLst>
      <p:tags r:id="rId1"/>
    </p:custDataLst>
    <p:extLst>
      <p:ext uri="{BB962C8B-B14F-4D97-AF65-F5344CB8AC3E}">
        <p14:creationId xmlns:p14="http://schemas.microsoft.com/office/powerpoint/2010/main" val="740932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AutoShape 2"/>
          <p:cNvSpPr>
            <a:spLocks noGrp="1" noChangeArrowheads="1"/>
          </p:cNvSpPr>
          <p:nvPr/>
        </p:nvSpPr>
        <p:spPr bwMode="auto">
          <a:xfrm>
            <a:off x="0" y="0"/>
            <a:ext cx="9906000" cy="533400"/>
          </a:xfrm>
          <a:prstGeom prst="bevel">
            <a:avLst>
              <a:gd name="adj" fmla="val 3787"/>
            </a:avLst>
          </a:prstGeom>
          <a:gradFill rotWithShape="0">
            <a:gsLst>
              <a:gs pos="0">
                <a:srgbClr val="002F47"/>
              </a:gs>
              <a:gs pos="100000">
                <a:srgbClr val="006699"/>
              </a:gs>
            </a:gsLst>
            <a:lin ang="0" scaled="1"/>
          </a:gradFill>
          <a:ln w="9525">
            <a:solidFill>
              <a:srgbClr val="006699"/>
            </a:solidFill>
            <a:miter lim="800000"/>
            <a:headEnd/>
            <a:tailEnd/>
          </a:ln>
        </p:spPr>
        <p:txBody>
          <a:bodyPr anchor="ctr"/>
          <a:lstStyle>
            <a:lvl1pPr eaLnBrk="0" hangingPunct="0">
              <a:defRPr sz="1600" i="1">
                <a:solidFill>
                  <a:schemeClr val="tx1"/>
                </a:solidFill>
                <a:latin typeface="Comic Sans MS" pitchFamily="66" charset="0"/>
                <a:ea typeface="MS PGothic" pitchFamily="34" charset="-128"/>
              </a:defRPr>
            </a:lvl1pPr>
            <a:lvl2pPr marL="742950" indent="-285750" eaLnBrk="0" hangingPunct="0">
              <a:defRPr sz="1600" i="1">
                <a:solidFill>
                  <a:schemeClr val="tx1"/>
                </a:solidFill>
                <a:latin typeface="Comic Sans MS" pitchFamily="66" charset="0"/>
                <a:ea typeface="MS PGothic" pitchFamily="34" charset="-128"/>
              </a:defRPr>
            </a:lvl2pPr>
            <a:lvl3pPr marL="1143000" indent="-228600" eaLnBrk="0" hangingPunct="0">
              <a:defRPr sz="1600" i="1">
                <a:solidFill>
                  <a:schemeClr val="tx1"/>
                </a:solidFill>
                <a:latin typeface="Comic Sans MS" pitchFamily="66" charset="0"/>
                <a:ea typeface="MS PGothic" pitchFamily="34" charset="-128"/>
              </a:defRPr>
            </a:lvl3pPr>
            <a:lvl4pPr marL="1600200" indent="-228600" eaLnBrk="0" hangingPunct="0">
              <a:defRPr sz="1600" i="1">
                <a:solidFill>
                  <a:schemeClr val="tx1"/>
                </a:solidFill>
                <a:latin typeface="Comic Sans MS" pitchFamily="66" charset="0"/>
                <a:ea typeface="MS PGothic" pitchFamily="34" charset="-128"/>
              </a:defRPr>
            </a:lvl4pPr>
            <a:lvl5pPr marL="2057400" indent="-228600" eaLnBrk="0" hangingPunct="0">
              <a:defRPr sz="16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9pPr>
          </a:lstStyle>
          <a:p>
            <a:pPr algn="ctr"/>
            <a:r>
              <a:rPr lang="en-US" altLang="it-IT" sz="2800">
                <a:solidFill>
                  <a:schemeClr val="bg1"/>
                </a:solidFill>
                <a:latin typeface="Helvetica" pitchFamily="1" charset="0"/>
              </a:rPr>
              <a:t>Selection of  </a:t>
            </a:r>
            <a:r>
              <a:rPr lang="en-US" altLang="it-IT" sz="2800">
                <a:solidFill>
                  <a:schemeClr val="bg1"/>
                </a:solidFill>
                <a:latin typeface="Symbol" pitchFamily="18" charset="2"/>
              </a:rPr>
              <a:t>n</a:t>
            </a:r>
            <a:r>
              <a:rPr lang="en-US" altLang="it-IT" sz="2800" baseline="-25000">
                <a:solidFill>
                  <a:schemeClr val="bg1"/>
                </a:solidFill>
                <a:latin typeface="Helvetica" pitchFamily="1" charset="0"/>
              </a:rPr>
              <a:t>e</a:t>
            </a:r>
            <a:r>
              <a:rPr lang="en-US" altLang="it-IT" sz="2800">
                <a:solidFill>
                  <a:schemeClr val="bg1"/>
                </a:solidFill>
                <a:latin typeface="Helvetica" pitchFamily="1" charset="0"/>
              </a:rPr>
              <a:t> events</a:t>
            </a:r>
          </a:p>
        </p:txBody>
      </p:sp>
      <p:sp>
        <p:nvSpPr>
          <p:cNvPr id="11" name="Title 10"/>
          <p:cNvSpPr>
            <a:spLocks noGrp="1"/>
          </p:cNvSpPr>
          <p:nvPr>
            <p:ph type="title"/>
          </p:nvPr>
        </p:nvSpPr>
        <p:spPr/>
        <p:txBody>
          <a:bodyPr>
            <a:normAutofit fontScale="90000"/>
          </a:bodyPr>
          <a:lstStyle/>
          <a:p>
            <a:pPr>
              <a:defRPr/>
            </a:pPr>
            <a:r>
              <a:rPr lang="en-US" dirty="0" smtClean="0">
                <a:ea typeface="ＭＳ Ｐゴシック" charset="0"/>
                <a:cs typeface="ＭＳ Ｐゴシック" charset="-128"/>
              </a:rPr>
              <a:t>4. Pictures, pictures, pictures… (continued)</a:t>
            </a:r>
            <a:endParaRPr lang="en-US" dirty="0">
              <a:ea typeface="ＭＳ Ｐゴシック" charset="0"/>
              <a:cs typeface="ＭＳ Ｐゴシック" charset="-128"/>
            </a:endParaRPr>
          </a:p>
        </p:txBody>
      </p:sp>
      <p:sp>
        <p:nvSpPr>
          <p:cNvPr id="3789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chemeClr val="tx1"/>
                </a:solidFill>
                <a:latin typeface="Comic Sans MS" pitchFamily="66" charset="0"/>
                <a:ea typeface="MS PGothic" pitchFamily="34" charset="-128"/>
              </a:defRPr>
            </a:lvl1pPr>
            <a:lvl2pPr marL="742950" indent="-285750" eaLnBrk="0" hangingPunct="0">
              <a:defRPr sz="1600" i="1">
                <a:solidFill>
                  <a:schemeClr val="tx1"/>
                </a:solidFill>
                <a:latin typeface="Comic Sans MS" pitchFamily="66" charset="0"/>
                <a:ea typeface="MS PGothic" pitchFamily="34" charset="-128"/>
              </a:defRPr>
            </a:lvl2pPr>
            <a:lvl3pPr marL="1143000" indent="-228600" eaLnBrk="0" hangingPunct="0">
              <a:defRPr sz="1600" i="1">
                <a:solidFill>
                  <a:schemeClr val="tx1"/>
                </a:solidFill>
                <a:latin typeface="Comic Sans MS" pitchFamily="66" charset="0"/>
                <a:ea typeface="MS PGothic" pitchFamily="34" charset="-128"/>
              </a:defRPr>
            </a:lvl3pPr>
            <a:lvl4pPr marL="1600200" indent="-228600" eaLnBrk="0" hangingPunct="0">
              <a:defRPr sz="1600" i="1">
                <a:solidFill>
                  <a:schemeClr val="tx1"/>
                </a:solidFill>
                <a:latin typeface="Comic Sans MS" pitchFamily="66" charset="0"/>
                <a:ea typeface="MS PGothic" pitchFamily="34" charset="-128"/>
              </a:defRPr>
            </a:lvl4pPr>
            <a:lvl5pPr marL="2057400" indent="-228600" eaLnBrk="0" hangingPunct="0">
              <a:defRPr sz="16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9pPr>
          </a:lstStyle>
          <a:p>
            <a:r>
              <a:rPr lang="en-GB" altLang="it-IT" sz="1200">
                <a:solidFill>
                  <a:schemeClr val="accent2"/>
                </a:solidFill>
                <a:latin typeface="Helvetica" pitchFamily="1" charset="0"/>
              </a:rPr>
              <a:t>Slide#  : </a:t>
            </a:r>
            <a:fld id="{8CBB4B49-D397-46BF-8569-0AB85BB48109}" type="slidenum">
              <a:rPr lang="en-GB" altLang="it-IT" sz="1200">
                <a:solidFill>
                  <a:schemeClr val="accent2"/>
                </a:solidFill>
                <a:latin typeface="Helvetica" pitchFamily="1" charset="0"/>
              </a:rPr>
              <a:pPr/>
              <a:t>7</a:t>
            </a:fld>
            <a:endParaRPr lang="en-GB" altLang="it-IT" sz="1200">
              <a:solidFill>
                <a:schemeClr val="accent1"/>
              </a:solidFill>
              <a:latin typeface="Helvetica" pitchFamily="1" charset="0"/>
            </a:endParaRP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7139" y="3283508"/>
            <a:ext cx="4394061" cy="3295546"/>
          </a:xfrm>
          <a:prstGeom prst="rect">
            <a:avLst/>
          </a:prstGeom>
        </p:spPr>
      </p:pic>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4244" y="632837"/>
            <a:ext cx="4343400" cy="3257550"/>
          </a:xfrm>
          <a:prstGeom prst="rect">
            <a:avLst/>
          </a:prstGeom>
        </p:spPr>
      </p:pic>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632837"/>
            <a:ext cx="4013758" cy="3010319"/>
          </a:xfrm>
          <a:prstGeom prst="rect">
            <a:avLst/>
          </a:prstGeom>
        </p:spPr>
      </p:pic>
      <p:pic>
        <p:nvPicPr>
          <p:cNvPr id="3" name="Immagin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7253" y="3291044"/>
            <a:ext cx="4394200" cy="3295650"/>
          </a:xfrm>
          <a:prstGeom prst="rect">
            <a:avLst/>
          </a:prstGeom>
        </p:spPr>
      </p:pic>
    </p:spTree>
    <p:custDataLst>
      <p:tags r:id="rId1"/>
    </p:custDataLst>
    <p:extLst>
      <p:ext uri="{BB962C8B-B14F-4D97-AF65-F5344CB8AC3E}">
        <p14:creationId xmlns:p14="http://schemas.microsoft.com/office/powerpoint/2010/main" val="3310861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AutoShape 2"/>
          <p:cNvSpPr>
            <a:spLocks noGrp="1" noChangeArrowheads="1"/>
          </p:cNvSpPr>
          <p:nvPr/>
        </p:nvSpPr>
        <p:spPr bwMode="auto">
          <a:xfrm>
            <a:off x="0" y="0"/>
            <a:ext cx="9906000" cy="533400"/>
          </a:xfrm>
          <a:prstGeom prst="bevel">
            <a:avLst>
              <a:gd name="adj" fmla="val 3787"/>
            </a:avLst>
          </a:prstGeom>
          <a:gradFill rotWithShape="0">
            <a:gsLst>
              <a:gs pos="0">
                <a:srgbClr val="002F47"/>
              </a:gs>
              <a:gs pos="100000">
                <a:srgbClr val="006699"/>
              </a:gs>
            </a:gsLst>
            <a:lin ang="0" scaled="1"/>
          </a:gradFill>
          <a:ln w="9525">
            <a:solidFill>
              <a:srgbClr val="006699"/>
            </a:solidFill>
            <a:miter lim="800000"/>
            <a:headEnd/>
            <a:tailEnd/>
          </a:ln>
        </p:spPr>
        <p:txBody>
          <a:bodyPr anchor="ctr"/>
          <a:lstStyle>
            <a:lvl1pPr eaLnBrk="0" hangingPunct="0">
              <a:defRPr sz="1600" i="1">
                <a:solidFill>
                  <a:schemeClr val="tx1"/>
                </a:solidFill>
                <a:latin typeface="Comic Sans MS" pitchFamily="66" charset="0"/>
                <a:ea typeface="MS PGothic" pitchFamily="34" charset="-128"/>
              </a:defRPr>
            </a:lvl1pPr>
            <a:lvl2pPr marL="742950" indent="-285750" eaLnBrk="0" hangingPunct="0">
              <a:defRPr sz="1600" i="1">
                <a:solidFill>
                  <a:schemeClr val="tx1"/>
                </a:solidFill>
                <a:latin typeface="Comic Sans MS" pitchFamily="66" charset="0"/>
                <a:ea typeface="MS PGothic" pitchFamily="34" charset="-128"/>
              </a:defRPr>
            </a:lvl2pPr>
            <a:lvl3pPr marL="1143000" indent="-228600" eaLnBrk="0" hangingPunct="0">
              <a:defRPr sz="1600" i="1">
                <a:solidFill>
                  <a:schemeClr val="tx1"/>
                </a:solidFill>
                <a:latin typeface="Comic Sans MS" pitchFamily="66" charset="0"/>
                <a:ea typeface="MS PGothic" pitchFamily="34" charset="-128"/>
              </a:defRPr>
            </a:lvl3pPr>
            <a:lvl4pPr marL="1600200" indent="-228600" eaLnBrk="0" hangingPunct="0">
              <a:defRPr sz="1600" i="1">
                <a:solidFill>
                  <a:schemeClr val="tx1"/>
                </a:solidFill>
                <a:latin typeface="Comic Sans MS" pitchFamily="66" charset="0"/>
                <a:ea typeface="MS PGothic" pitchFamily="34" charset="-128"/>
              </a:defRPr>
            </a:lvl4pPr>
            <a:lvl5pPr marL="2057400" indent="-228600" eaLnBrk="0" hangingPunct="0">
              <a:defRPr sz="16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9pPr>
          </a:lstStyle>
          <a:p>
            <a:pPr algn="ctr"/>
            <a:r>
              <a:rPr lang="en-US" altLang="it-IT" sz="2800">
                <a:solidFill>
                  <a:schemeClr val="bg1"/>
                </a:solidFill>
                <a:latin typeface="Helvetica" pitchFamily="1" charset="0"/>
              </a:rPr>
              <a:t>Selection of  </a:t>
            </a:r>
            <a:r>
              <a:rPr lang="en-US" altLang="it-IT" sz="2800">
                <a:solidFill>
                  <a:schemeClr val="bg1"/>
                </a:solidFill>
                <a:latin typeface="Symbol" pitchFamily="18" charset="2"/>
              </a:rPr>
              <a:t>n</a:t>
            </a:r>
            <a:r>
              <a:rPr lang="en-US" altLang="it-IT" sz="2800" baseline="-25000">
                <a:solidFill>
                  <a:schemeClr val="bg1"/>
                </a:solidFill>
                <a:latin typeface="Helvetica" pitchFamily="1" charset="0"/>
              </a:rPr>
              <a:t>e</a:t>
            </a:r>
            <a:r>
              <a:rPr lang="en-US" altLang="it-IT" sz="2800">
                <a:solidFill>
                  <a:schemeClr val="bg1"/>
                </a:solidFill>
                <a:latin typeface="Helvetica" pitchFamily="1" charset="0"/>
              </a:rPr>
              <a:t> events</a:t>
            </a:r>
          </a:p>
        </p:txBody>
      </p:sp>
      <p:sp>
        <p:nvSpPr>
          <p:cNvPr id="11" name="Title 10"/>
          <p:cNvSpPr>
            <a:spLocks noGrp="1"/>
          </p:cNvSpPr>
          <p:nvPr>
            <p:ph type="title"/>
          </p:nvPr>
        </p:nvSpPr>
        <p:spPr/>
        <p:txBody>
          <a:bodyPr>
            <a:normAutofit fontScale="90000"/>
          </a:bodyPr>
          <a:lstStyle/>
          <a:p>
            <a:pPr>
              <a:defRPr/>
            </a:pPr>
            <a:r>
              <a:rPr lang="en-US" dirty="0">
                <a:ea typeface="ＭＳ Ｐゴシック" charset="0"/>
                <a:cs typeface="ＭＳ Ｐゴシック" charset="-128"/>
              </a:rPr>
              <a:t>5</a:t>
            </a:r>
            <a:r>
              <a:rPr lang="en-US" dirty="0" smtClean="0">
                <a:ea typeface="ＭＳ Ｐゴシック" charset="0"/>
                <a:cs typeface="ＭＳ Ｐゴシック" charset="-128"/>
              </a:rPr>
              <a:t>. And now??</a:t>
            </a:r>
            <a:endParaRPr lang="en-US" dirty="0">
              <a:ea typeface="ＭＳ Ｐゴシック" charset="0"/>
              <a:cs typeface="ＭＳ Ｐゴシック" charset="-128"/>
            </a:endParaRPr>
          </a:p>
        </p:txBody>
      </p:sp>
      <p:sp>
        <p:nvSpPr>
          <p:cNvPr id="3789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chemeClr val="tx1"/>
                </a:solidFill>
                <a:latin typeface="Comic Sans MS" pitchFamily="66" charset="0"/>
                <a:ea typeface="MS PGothic" pitchFamily="34" charset="-128"/>
              </a:defRPr>
            </a:lvl1pPr>
            <a:lvl2pPr marL="742950" indent="-285750" eaLnBrk="0" hangingPunct="0">
              <a:defRPr sz="1600" i="1">
                <a:solidFill>
                  <a:schemeClr val="tx1"/>
                </a:solidFill>
                <a:latin typeface="Comic Sans MS" pitchFamily="66" charset="0"/>
                <a:ea typeface="MS PGothic" pitchFamily="34" charset="-128"/>
              </a:defRPr>
            </a:lvl2pPr>
            <a:lvl3pPr marL="1143000" indent="-228600" eaLnBrk="0" hangingPunct="0">
              <a:defRPr sz="1600" i="1">
                <a:solidFill>
                  <a:schemeClr val="tx1"/>
                </a:solidFill>
                <a:latin typeface="Comic Sans MS" pitchFamily="66" charset="0"/>
                <a:ea typeface="MS PGothic" pitchFamily="34" charset="-128"/>
              </a:defRPr>
            </a:lvl3pPr>
            <a:lvl4pPr marL="1600200" indent="-228600" eaLnBrk="0" hangingPunct="0">
              <a:defRPr sz="1600" i="1">
                <a:solidFill>
                  <a:schemeClr val="tx1"/>
                </a:solidFill>
                <a:latin typeface="Comic Sans MS" pitchFamily="66" charset="0"/>
                <a:ea typeface="MS PGothic" pitchFamily="34" charset="-128"/>
              </a:defRPr>
            </a:lvl4pPr>
            <a:lvl5pPr marL="2057400" indent="-228600" eaLnBrk="0" hangingPunct="0">
              <a:defRPr sz="16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9pPr>
          </a:lstStyle>
          <a:p>
            <a:r>
              <a:rPr lang="en-GB" altLang="it-IT" sz="1200">
                <a:solidFill>
                  <a:schemeClr val="accent2"/>
                </a:solidFill>
                <a:latin typeface="Helvetica" pitchFamily="1" charset="0"/>
              </a:rPr>
              <a:t>Slide#  : </a:t>
            </a:r>
            <a:fld id="{8CBB4B49-D397-46BF-8569-0AB85BB48109}" type="slidenum">
              <a:rPr lang="en-GB" altLang="it-IT" sz="1200">
                <a:solidFill>
                  <a:schemeClr val="accent2"/>
                </a:solidFill>
                <a:latin typeface="Helvetica" pitchFamily="1" charset="0"/>
              </a:rPr>
              <a:pPr/>
              <a:t>8</a:t>
            </a:fld>
            <a:endParaRPr lang="en-GB" altLang="it-IT" sz="1200">
              <a:solidFill>
                <a:schemeClr val="accent1"/>
              </a:solidFill>
              <a:latin typeface="Helvetica" pitchFamily="1" charset="0"/>
            </a:endParaRPr>
          </a:p>
        </p:txBody>
      </p:sp>
      <p:sp>
        <p:nvSpPr>
          <p:cNvPr id="6" name="Rectangle 8"/>
          <p:cNvSpPr>
            <a:spLocks noChangeArrowheads="1"/>
          </p:cNvSpPr>
          <p:nvPr/>
        </p:nvSpPr>
        <p:spPr bwMode="auto">
          <a:xfrm>
            <a:off x="180035" y="2787640"/>
            <a:ext cx="9497366"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1600" i="1">
                <a:solidFill>
                  <a:schemeClr val="tx1"/>
                </a:solidFill>
                <a:latin typeface="Comic Sans MS" pitchFamily="66" charset="0"/>
                <a:ea typeface="MS PGothic" pitchFamily="34" charset="-128"/>
              </a:defRPr>
            </a:lvl1pPr>
            <a:lvl2pPr marL="685800" indent="-228600" eaLnBrk="0" hangingPunct="0">
              <a:defRPr sz="1600" i="1">
                <a:solidFill>
                  <a:schemeClr val="tx1"/>
                </a:solidFill>
                <a:latin typeface="Comic Sans MS" pitchFamily="66" charset="0"/>
                <a:ea typeface="MS PGothic" pitchFamily="34" charset="-128"/>
              </a:defRPr>
            </a:lvl2pPr>
            <a:lvl3pPr marL="1143000" indent="-228600" eaLnBrk="0" hangingPunct="0">
              <a:defRPr sz="1600" i="1">
                <a:solidFill>
                  <a:schemeClr val="tx1"/>
                </a:solidFill>
                <a:latin typeface="Comic Sans MS" pitchFamily="66" charset="0"/>
                <a:ea typeface="MS PGothic" pitchFamily="34" charset="-128"/>
              </a:defRPr>
            </a:lvl3pPr>
            <a:lvl4pPr marL="1600200" indent="-228600" eaLnBrk="0" hangingPunct="0">
              <a:defRPr sz="1600" i="1">
                <a:solidFill>
                  <a:schemeClr val="tx1"/>
                </a:solidFill>
                <a:latin typeface="Comic Sans MS" pitchFamily="66" charset="0"/>
                <a:ea typeface="MS PGothic" pitchFamily="34" charset="-128"/>
              </a:defRPr>
            </a:lvl4pPr>
            <a:lvl5pPr marL="2057400" indent="-228600" eaLnBrk="0" hangingPunct="0">
              <a:defRPr sz="16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1600" i="1">
                <a:solidFill>
                  <a:schemeClr val="tx1"/>
                </a:solidFill>
                <a:latin typeface="Comic Sans MS" pitchFamily="66" charset="0"/>
                <a:ea typeface="MS PGothic" pitchFamily="34" charset="-128"/>
              </a:defRPr>
            </a:lvl9pPr>
          </a:lstStyle>
          <a:p>
            <a:pPr marL="0" lvl="0" indent="0" algn="ctr" eaLnBrk="1" hangingPunct="1">
              <a:lnSpc>
                <a:spcPts val="2440"/>
              </a:lnSpc>
              <a:spcBef>
                <a:spcPts val="600"/>
              </a:spcBef>
              <a:spcAft>
                <a:spcPts val="400"/>
              </a:spcAft>
              <a:buClr>
                <a:srgbClr val="FF0000"/>
              </a:buClr>
              <a:buSzPct val="150000"/>
            </a:pPr>
            <a:r>
              <a:rPr lang="en-GB" sz="1800" i="0" dirty="0" smtClean="0">
                <a:solidFill>
                  <a:srgbClr val="000000"/>
                </a:solidFill>
                <a:sym typeface="Symbol" pitchFamily="18" charset="2"/>
              </a:rPr>
              <a:t>Still a lot of work to do, but for the time being…</a:t>
            </a:r>
          </a:p>
          <a:p>
            <a:pPr marL="0" lvl="0" indent="0" algn="ctr" eaLnBrk="1" hangingPunct="1">
              <a:lnSpc>
                <a:spcPts val="2440"/>
              </a:lnSpc>
              <a:spcBef>
                <a:spcPts val="600"/>
              </a:spcBef>
              <a:spcAft>
                <a:spcPts val="400"/>
              </a:spcAft>
              <a:buClr>
                <a:srgbClr val="FF0000"/>
              </a:buClr>
              <a:buSzPct val="150000"/>
            </a:pPr>
            <a:endParaRPr lang="en-GB" sz="1800" i="0" dirty="0">
              <a:solidFill>
                <a:srgbClr val="000000"/>
              </a:solidFill>
              <a:sym typeface="Symbol" pitchFamily="18" charset="2"/>
            </a:endParaRPr>
          </a:p>
          <a:p>
            <a:pPr marL="0" lvl="0" indent="0" algn="ctr" eaLnBrk="1" hangingPunct="1">
              <a:lnSpc>
                <a:spcPts val="2440"/>
              </a:lnSpc>
              <a:spcBef>
                <a:spcPts val="600"/>
              </a:spcBef>
              <a:spcAft>
                <a:spcPts val="400"/>
              </a:spcAft>
              <a:buClr>
                <a:srgbClr val="FF0000"/>
              </a:buClr>
              <a:buSzPct val="150000"/>
            </a:pPr>
            <a:r>
              <a:rPr lang="en-GB" sz="1800" i="0" dirty="0" smtClean="0">
                <a:solidFill>
                  <a:srgbClr val="000000"/>
                </a:solidFill>
                <a:sym typeface="Symbol" pitchFamily="18" charset="2"/>
              </a:rPr>
              <a:t>THANK YOU INTENSE</a:t>
            </a:r>
          </a:p>
          <a:p>
            <a:pPr marL="0" lvl="0" indent="0" eaLnBrk="1" hangingPunct="1">
              <a:lnSpc>
                <a:spcPts val="2440"/>
              </a:lnSpc>
              <a:spcBef>
                <a:spcPts val="600"/>
              </a:spcBef>
              <a:spcAft>
                <a:spcPts val="400"/>
              </a:spcAft>
              <a:buClr>
                <a:srgbClr val="FF0000"/>
              </a:buClr>
              <a:buSzPct val="150000"/>
            </a:pPr>
            <a:endParaRPr lang="en-GB" sz="1800" i="0" dirty="0">
              <a:solidFill>
                <a:srgbClr val="000000"/>
              </a:solidFill>
              <a:sym typeface="Symbol" pitchFamily="18" charset="2"/>
            </a:endParaRPr>
          </a:p>
        </p:txBody>
      </p:sp>
    </p:spTree>
    <p:custDataLst>
      <p:tags r:id="rId1"/>
    </p:custDataLst>
    <p:extLst>
      <p:ext uri="{BB962C8B-B14F-4D97-AF65-F5344CB8AC3E}">
        <p14:creationId xmlns:p14="http://schemas.microsoft.com/office/powerpoint/2010/main" val="14997448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6|6.4|3.4|5|4.8|9.4|1.3|12.3|11.2"/>
</p:tagLst>
</file>

<file path=ppt/tags/tag2.xml><?xml version="1.0" encoding="utf-8"?>
<p:tagLst xmlns:a="http://schemas.openxmlformats.org/drawingml/2006/main" xmlns:r="http://schemas.openxmlformats.org/officeDocument/2006/relationships" xmlns:p="http://schemas.openxmlformats.org/presentationml/2006/main">
  <p:tag name="TIMING" val="|1|5.6|6.4|3.4|5|4.8|9.4|1.3|12.3|11.2"/>
</p:tagLst>
</file>

<file path=ppt/tags/tag3.xml><?xml version="1.0" encoding="utf-8"?>
<p:tagLst xmlns:a="http://schemas.openxmlformats.org/drawingml/2006/main" xmlns:r="http://schemas.openxmlformats.org/officeDocument/2006/relationships" xmlns:p="http://schemas.openxmlformats.org/presentationml/2006/main">
  <p:tag name="TIMING" val="|1|5.6|6.4|3.4|5|4.8|9.4|1.3|12.3|11.2"/>
</p:tagLst>
</file>

<file path=ppt/tags/tag4.xml><?xml version="1.0" encoding="utf-8"?>
<p:tagLst xmlns:a="http://schemas.openxmlformats.org/drawingml/2006/main" xmlns:r="http://schemas.openxmlformats.org/officeDocument/2006/relationships" xmlns:p="http://schemas.openxmlformats.org/presentationml/2006/main">
  <p:tag name="TIMING" val="|1|5.6|6.4|3.4|5|4.8|9.4|1.3|12.3|11.2"/>
</p:tagLst>
</file>

<file path=ppt/tags/tag5.xml><?xml version="1.0" encoding="utf-8"?>
<p:tagLst xmlns:a="http://schemas.openxmlformats.org/drawingml/2006/main" xmlns:r="http://schemas.openxmlformats.org/officeDocument/2006/relationships" xmlns:p="http://schemas.openxmlformats.org/presentationml/2006/main">
  <p:tag name="TIMING" val="|1|5.6|6.4|3.4|5|4.8|9.4|1.3|12.3|11.2"/>
</p:tagLst>
</file>

<file path=ppt/tags/tag6.xml><?xml version="1.0" encoding="utf-8"?>
<p:tagLst xmlns:a="http://schemas.openxmlformats.org/drawingml/2006/main" xmlns:r="http://schemas.openxmlformats.org/officeDocument/2006/relationships" xmlns:p="http://schemas.openxmlformats.org/presentationml/2006/main">
  <p:tag name="TIMING" val="|1|5.6|6.4|3.4|5|4.8|9.4|1.3|12.3|11.2"/>
</p:tagLst>
</file>

<file path=ppt/tags/tag7.xml><?xml version="1.0" encoding="utf-8"?>
<p:tagLst xmlns:a="http://schemas.openxmlformats.org/drawingml/2006/main" xmlns:r="http://schemas.openxmlformats.org/officeDocument/2006/relationships" xmlns:p="http://schemas.openxmlformats.org/presentationml/2006/main">
  <p:tag name="TIMING" val="|1|5.6|6.4|3.4|5|4.8|9.4|1.3|12.3|11.2"/>
</p:tagLst>
</file>

<file path=ppt/theme/theme1.xml><?xml version="1.0" encoding="utf-8"?>
<a:theme xmlns:a="http://schemas.openxmlformats.org/drawingml/2006/main" name="OECD_TALK">
  <a:themeElements>
    <a:clrScheme name="OECD_TAL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ECD_TALK">
      <a:majorFont>
        <a:latin typeface="Helvetica"/>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Comic Sans M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Comic Sans MS" pitchFamily="1" charset="0"/>
          </a:defRPr>
        </a:defPPr>
      </a:lstStyle>
    </a:lnDef>
  </a:objectDefaults>
  <a:extraClrSchemeLst>
    <a:extraClrScheme>
      <a:clrScheme name="OECD_TAL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ECD_TAL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ECD_TAL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ECD_TAL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ECD_TAL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ECD_TAL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ECD_TAL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 ƒ:Microsoft Office 98 ƒ:Templates:OECD_TALK</Template>
  <TotalTime>43330</TotalTime>
  <Words>676</Words>
  <Application>Microsoft Office PowerPoint</Application>
  <PresentationFormat>A4 (21x29,7 cm)</PresentationFormat>
  <Paragraphs>66</Paragraphs>
  <Slides>8</Slides>
  <Notes>1</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8</vt:i4>
      </vt:variant>
    </vt:vector>
  </HeadingPairs>
  <TitlesOfParts>
    <vt:vector size="19" baseType="lpstr">
      <vt:lpstr>MS PGothic</vt:lpstr>
      <vt:lpstr>MS PGothic</vt:lpstr>
      <vt:lpstr>Arial</vt:lpstr>
      <vt:lpstr>Comic Sans MS</vt:lpstr>
      <vt:lpstr>Helvetica</vt:lpstr>
      <vt:lpstr>Symbol</vt:lpstr>
      <vt:lpstr>Times</vt:lpstr>
      <vt:lpstr>Times New Roman</vt:lpstr>
      <vt:lpstr>Wingdings</vt:lpstr>
      <vt:lpstr>Zapf Dingbats</vt:lpstr>
      <vt:lpstr>OECD_TALK</vt:lpstr>
      <vt:lpstr>Presentazione standard di PowerPoint</vt:lpstr>
      <vt:lpstr>1. Installation protocol summary (9 steps)</vt:lpstr>
      <vt:lpstr>2. Guaranteeing the functional integrity of the cables</vt:lpstr>
      <vt:lpstr>3. Results</vt:lpstr>
      <vt:lpstr>4. Pictures, pictures, pictures…</vt:lpstr>
      <vt:lpstr>4. Pictures, pictures, pictures… (continued)</vt:lpstr>
      <vt:lpstr>4. Pictures, pictures, pictures… (continued)</vt:lpstr>
      <vt:lpstr>5. And now??</vt:lpstr>
    </vt:vector>
  </TitlesOfParts>
  <Company>CF</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 identification</dc:title>
  <dc:creator>Carlo Rubbia</dc:creator>
  <cp:lastModifiedBy>Alberto Braggiotti</cp:lastModifiedBy>
  <cp:revision>945</cp:revision>
  <cp:lastPrinted>2014-05-23T07:54:55Z</cp:lastPrinted>
  <dcterms:created xsi:type="dcterms:W3CDTF">2014-05-26T14:26:42Z</dcterms:created>
  <dcterms:modified xsi:type="dcterms:W3CDTF">2019-11-04T14:01:07Z</dcterms:modified>
</cp:coreProperties>
</file>