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88" r:id="rId5"/>
    <p:sldId id="290" r:id="rId6"/>
    <p:sldId id="286" r:id="rId7"/>
    <p:sldId id="287" r:id="rId8"/>
    <p:sldId id="292" r:id="rId9"/>
    <p:sldId id="297" r:id="rId10"/>
    <p:sldId id="294" r:id="rId11"/>
    <p:sldId id="296" r:id="rId12"/>
    <p:sldId id="293" r:id="rId13"/>
    <p:sldId id="289" r:id="rId14"/>
    <p:sldId id="295" r:id="rId15"/>
    <p:sldId id="298" r:id="rId16"/>
    <p:sldId id="261" r:id="rId17"/>
    <p:sldId id="278" r:id="rId18"/>
    <p:sldId id="269" r:id="rId19"/>
    <p:sldId id="277" r:id="rId20"/>
    <p:sldId id="262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3F98"/>
    <a:srgbClr val="BF9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>
      <p:cViewPr varScale="1">
        <p:scale>
          <a:sx n="118" d="100"/>
          <a:sy n="118" d="100"/>
        </p:scale>
        <p:origin x="11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 Shih" userId="724a2af778de7723" providerId="LiveId" clId="{2E29DD81-CCF6-4E89-8924-49C7A18EB0C4}"/>
    <pc:docChg chg="custSel modSld">
      <pc:chgData name="Albert Shih" userId="724a2af778de7723" providerId="LiveId" clId="{2E29DD81-CCF6-4E89-8924-49C7A18EB0C4}" dt="2020-07-13T14:47:12.888" v="108" actId="1037"/>
      <pc:docMkLst>
        <pc:docMk/>
      </pc:docMkLst>
      <pc:sldChg chg="addSp modSp mod">
        <pc:chgData name="Albert Shih" userId="724a2af778de7723" providerId="LiveId" clId="{2E29DD81-CCF6-4E89-8924-49C7A18EB0C4}" dt="2020-07-13T14:47:12.888" v="108" actId="1037"/>
        <pc:sldMkLst>
          <pc:docMk/>
          <pc:sldMk cId="693888151" sldId="277"/>
        </pc:sldMkLst>
        <pc:spChg chg="add mod">
          <ac:chgData name="Albert Shih" userId="724a2af778de7723" providerId="LiveId" clId="{2E29DD81-CCF6-4E89-8924-49C7A18EB0C4}" dt="2020-07-13T14:47:12.888" v="108" actId="1037"/>
          <ac:spMkLst>
            <pc:docMk/>
            <pc:sldMk cId="693888151" sldId="277"/>
            <ac:spMk id="3" creationId="{4D24E3D6-E685-4986-8AEC-FD2B31BE1DD9}"/>
          </ac:spMkLst>
        </pc:spChg>
        <pc:graphicFrameChg chg="modGraphic">
          <ac:chgData name="Albert Shih" userId="724a2af778de7723" providerId="LiveId" clId="{2E29DD81-CCF6-4E89-8924-49C7A18EB0C4}" dt="2020-07-13T14:46:05.921" v="103" actId="14100"/>
          <ac:graphicFrameMkLst>
            <pc:docMk/>
            <pc:sldMk cId="693888151" sldId="277"/>
            <ac:graphicFrameMk id="10" creationId="{00000000-0000-0000-0000-000000000000}"/>
          </ac:graphicFrameMkLst>
        </pc:graphicFrameChg>
        <pc:graphicFrameChg chg="modGraphic">
          <ac:chgData name="Albert Shih" userId="724a2af778de7723" providerId="LiveId" clId="{2E29DD81-CCF6-4E89-8924-49C7A18EB0C4}" dt="2020-07-13T14:45:00.909" v="2" actId="14100"/>
          <ac:graphicFrameMkLst>
            <pc:docMk/>
            <pc:sldMk cId="693888151" sldId="277"/>
            <ac:graphicFrameMk id="11" creationId="{00000000-0000-0000-0000-000000000000}"/>
          </ac:graphicFrameMkLst>
        </pc:graphicFrameChg>
      </pc:sldChg>
    </pc:docChg>
  </pc:docChgLst>
  <pc:docChgLst>
    <pc:chgData name="Albert Shih" userId="724a2af778de7723" providerId="LiveId" clId="{C23E7D07-72C6-4732-BBB2-B291268ADB5E}"/>
    <pc:docChg chg="custSel modSld">
      <pc:chgData name="Albert Shih" userId="724a2af778de7723" providerId="LiveId" clId="{C23E7D07-72C6-4732-BBB2-B291268ADB5E}" dt="2020-01-13T02:35:32.090" v="262" actId="20577"/>
      <pc:docMkLst>
        <pc:docMk/>
      </pc:docMkLst>
      <pc:sldChg chg="modSp">
        <pc:chgData name="Albert Shih" userId="724a2af778de7723" providerId="LiveId" clId="{C23E7D07-72C6-4732-BBB2-B291268ADB5E}" dt="2020-01-13T02:27:03.497" v="52" actId="20577"/>
        <pc:sldMkLst>
          <pc:docMk/>
          <pc:sldMk cId="2742654017" sldId="286"/>
        </pc:sldMkLst>
        <pc:spChg chg="mod">
          <ac:chgData name="Albert Shih" userId="724a2af778de7723" providerId="LiveId" clId="{C23E7D07-72C6-4732-BBB2-B291268ADB5E}" dt="2020-01-13T02:27:03.497" v="52" actId="20577"/>
          <ac:spMkLst>
            <pc:docMk/>
            <pc:sldMk cId="2742654017" sldId="286"/>
            <ac:spMk id="8" creationId="{00000000-0000-0000-0000-000000000000}"/>
          </ac:spMkLst>
        </pc:spChg>
      </pc:sldChg>
      <pc:sldChg chg="addSp modSp">
        <pc:chgData name="Albert Shih" userId="724a2af778de7723" providerId="LiveId" clId="{C23E7D07-72C6-4732-BBB2-B291268ADB5E}" dt="2020-01-13T02:34:38.359" v="252" actId="1076"/>
        <pc:sldMkLst>
          <pc:docMk/>
          <pc:sldMk cId="4177131101" sldId="288"/>
        </pc:sldMkLst>
        <pc:spChg chg="add mod">
          <ac:chgData name="Albert Shih" userId="724a2af778de7723" providerId="LiveId" clId="{C23E7D07-72C6-4732-BBB2-B291268ADB5E}" dt="2020-01-13T02:34:38.359" v="252" actId="1076"/>
          <ac:spMkLst>
            <pc:docMk/>
            <pc:sldMk cId="4177131101" sldId="288"/>
            <ac:spMk id="7" creationId="{A97898EF-4589-4818-B919-07776EE88CC2}"/>
          </ac:spMkLst>
        </pc:spChg>
        <pc:spChg chg="mod">
          <ac:chgData name="Albert Shih" userId="724a2af778de7723" providerId="LiveId" clId="{C23E7D07-72C6-4732-BBB2-B291268ADB5E}" dt="2020-01-13T02:27:58.799" v="67" actId="14100"/>
          <ac:spMkLst>
            <pc:docMk/>
            <pc:sldMk cId="4177131101" sldId="288"/>
            <ac:spMk id="8" creationId="{00000000-0000-0000-0000-000000000000}"/>
          </ac:spMkLst>
        </pc:spChg>
        <pc:spChg chg="mod">
          <ac:chgData name="Albert Shih" userId="724a2af778de7723" providerId="LiveId" clId="{C23E7D07-72C6-4732-BBB2-B291268ADB5E}" dt="2020-01-13T02:28:24.103" v="101" actId="1037"/>
          <ac:spMkLst>
            <pc:docMk/>
            <pc:sldMk cId="4177131101" sldId="288"/>
            <ac:spMk id="9" creationId="{00000000-0000-0000-0000-000000000000}"/>
          </ac:spMkLst>
        </pc:spChg>
        <pc:picChg chg="mod">
          <ac:chgData name="Albert Shih" userId="724a2af778de7723" providerId="LiveId" clId="{C23E7D07-72C6-4732-BBB2-B291268ADB5E}" dt="2020-01-13T02:27:47.680" v="66" actId="1038"/>
          <ac:picMkLst>
            <pc:docMk/>
            <pc:sldMk cId="4177131101" sldId="288"/>
            <ac:picMk id="14" creationId="{00000000-0000-0000-0000-000000000000}"/>
          </ac:picMkLst>
        </pc:picChg>
        <pc:picChg chg="mod">
          <ac:chgData name="Albert Shih" userId="724a2af778de7723" providerId="LiveId" clId="{C23E7D07-72C6-4732-BBB2-B291268ADB5E}" dt="2020-01-13T02:28:24.103" v="101" actId="1037"/>
          <ac:picMkLst>
            <pc:docMk/>
            <pc:sldMk cId="4177131101" sldId="288"/>
            <ac:picMk id="15" creationId="{00000000-0000-0000-0000-000000000000}"/>
          </ac:picMkLst>
        </pc:picChg>
      </pc:sldChg>
      <pc:sldChg chg="addSp modSp">
        <pc:chgData name="Albert Shih" userId="724a2af778de7723" providerId="LiveId" clId="{C23E7D07-72C6-4732-BBB2-B291268ADB5E}" dt="2020-01-13T02:35:32.090" v="262" actId="20577"/>
        <pc:sldMkLst>
          <pc:docMk/>
          <pc:sldMk cId="3924541051" sldId="289"/>
        </pc:sldMkLst>
        <pc:spChg chg="add mod">
          <ac:chgData name="Albert Shih" userId="724a2af778de7723" providerId="LiveId" clId="{C23E7D07-72C6-4732-BBB2-B291268ADB5E}" dt="2020-01-13T02:35:32.090" v="262" actId="20577"/>
          <ac:spMkLst>
            <pc:docMk/>
            <pc:sldMk cId="3924541051" sldId="289"/>
            <ac:spMk id="3" creationId="{2262C21B-496E-4C86-9575-00B7278E23BB}"/>
          </ac:spMkLst>
        </pc:spChg>
        <pc:spChg chg="mod">
          <ac:chgData name="Albert Shih" userId="724a2af778de7723" providerId="LiveId" clId="{C23E7D07-72C6-4732-BBB2-B291268ADB5E}" dt="2020-01-13T02:35:28.756" v="259" actId="27636"/>
          <ac:spMkLst>
            <pc:docMk/>
            <pc:sldMk cId="3924541051" sldId="289"/>
            <ac:spMk id="5" creationId="{00000000-0000-0000-0000-000000000000}"/>
          </ac:spMkLst>
        </pc:spChg>
      </pc:sldChg>
      <pc:sldChg chg="modSp">
        <pc:chgData name="Albert Shih" userId="724a2af778de7723" providerId="LiveId" clId="{C23E7D07-72C6-4732-BBB2-B291268ADB5E}" dt="2020-01-13T02:20:00.831" v="21" actId="207"/>
        <pc:sldMkLst>
          <pc:docMk/>
          <pc:sldMk cId="1377064564" sldId="290"/>
        </pc:sldMkLst>
        <pc:spChg chg="mod">
          <ac:chgData name="Albert Shih" userId="724a2af778de7723" providerId="LiveId" clId="{C23E7D07-72C6-4732-BBB2-B291268ADB5E}" dt="2020-01-13T02:20:00.831" v="21" actId="207"/>
          <ac:spMkLst>
            <pc:docMk/>
            <pc:sldMk cId="1377064564" sldId="290"/>
            <ac:spMk id="5" creationId="{00000000-0000-0000-0000-000000000000}"/>
          </ac:spMkLst>
        </pc:spChg>
      </pc:sldChg>
    </pc:docChg>
  </pc:docChgLst>
  <pc:docChgLst>
    <pc:chgData name="Albert Shih" userId="724a2af778de7723" providerId="LiveId" clId="{A1E1D786-68A5-4DC5-BD7B-CDF843DC5A02}"/>
    <pc:docChg chg="undo custSel addSld delSld modSld sldOrd">
      <pc:chgData name="Albert Shih" userId="724a2af778de7723" providerId="LiveId" clId="{A1E1D786-68A5-4DC5-BD7B-CDF843DC5A02}" dt="2020-07-08T15:24:32.315" v="1464" actId="1036"/>
      <pc:docMkLst>
        <pc:docMk/>
      </pc:docMkLst>
      <pc:sldChg chg="delSp modSp mod">
        <pc:chgData name="Albert Shih" userId="724a2af778de7723" providerId="LiveId" clId="{A1E1D786-68A5-4DC5-BD7B-CDF843DC5A02}" dt="2020-07-08T03:01:53.033" v="28" actId="20577"/>
        <pc:sldMkLst>
          <pc:docMk/>
          <pc:sldMk cId="3737268446" sldId="256"/>
        </pc:sldMkLst>
        <pc:spChg chg="mod">
          <ac:chgData name="Albert Shih" userId="724a2af778de7723" providerId="LiveId" clId="{A1E1D786-68A5-4DC5-BD7B-CDF843DC5A02}" dt="2020-07-08T03:01:39.233" v="26" actId="1036"/>
          <ac:spMkLst>
            <pc:docMk/>
            <pc:sldMk cId="3737268446" sldId="256"/>
            <ac:spMk id="2" creationId="{00000000-0000-0000-0000-000000000000}"/>
          </ac:spMkLst>
        </pc:spChg>
        <pc:spChg chg="mod">
          <ac:chgData name="Albert Shih" userId="724a2af778de7723" providerId="LiveId" clId="{A1E1D786-68A5-4DC5-BD7B-CDF843DC5A02}" dt="2020-07-08T03:01:53.033" v="28" actId="20577"/>
          <ac:spMkLst>
            <pc:docMk/>
            <pc:sldMk cId="3737268446" sldId="256"/>
            <ac:spMk id="3" creationId="{00000000-0000-0000-0000-000000000000}"/>
          </ac:spMkLst>
        </pc:spChg>
        <pc:spChg chg="del">
          <ac:chgData name="Albert Shih" userId="724a2af778de7723" providerId="LiveId" clId="{A1E1D786-68A5-4DC5-BD7B-CDF843DC5A02}" dt="2020-07-08T02:59:59.307" v="8" actId="478"/>
          <ac:spMkLst>
            <pc:docMk/>
            <pc:sldMk cId="3737268446" sldId="256"/>
            <ac:spMk id="5" creationId="{05E2D73A-FB57-4CAE-B1EE-B320A480D273}"/>
          </ac:spMkLst>
        </pc:spChg>
        <pc:spChg chg="del">
          <ac:chgData name="Albert Shih" userId="724a2af778de7723" providerId="LiveId" clId="{A1E1D786-68A5-4DC5-BD7B-CDF843DC5A02}" dt="2020-07-08T02:59:57.296" v="7" actId="478"/>
          <ac:spMkLst>
            <pc:docMk/>
            <pc:sldMk cId="3737268446" sldId="256"/>
            <ac:spMk id="6" creationId="{05E2D73A-FB57-4CAE-B1EE-B320A480D273}"/>
          </ac:spMkLst>
        </pc:spChg>
        <pc:picChg chg="mod">
          <ac:chgData name="Albert Shih" userId="724a2af778de7723" providerId="LiveId" clId="{A1E1D786-68A5-4DC5-BD7B-CDF843DC5A02}" dt="2020-07-08T03:01:27.550" v="25" actId="1036"/>
          <ac:picMkLst>
            <pc:docMk/>
            <pc:sldMk cId="3737268446" sldId="256"/>
            <ac:picMk id="4" creationId="{00000000-0000-0000-0000-000000000000}"/>
          </ac:picMkLst>
        </pc:picChg>
      </pc:sldChg>
      <pc:sldChg chg="addSp delSp modSp add del mod">
        <pc:chgData name="Albert Shih" userId="724a2af778de7723" providerId="LiveId" clId="{A1E1D786-68A5-4DC5-BD7B-CDF843DC5A02}" dt="2020-07-08T15:20:40.453" v="1262" actId="47"/>
        <pc:sldMkLst>
          <pc:docMk/>
          <pc:sldMk cId="148678742" sldId="260"/>
        </pc:sldMkLst>
        <pc:spChg chg="mod">
          <ac:chgData name="Albert Shih" userId="724a2af778de7723" providerId="LiveId" clId="{A1E1D786-68A5-4DC5-BD7B-CDF843DC5A02}" dt="2020-07-08T15:18:29.098" v="1219"/>
          <ac:spMkLst>
            <pc:docMk/>
            <pc:sldMk cId="148678742" sldId="260"/>
            <ac:spMk id="2" creationId="{00000000-0000-0000-0000-000000000000}"/>
          </ac:spMkLst>
        </pc:spChg>
        <pc:spChg chg="del">
          <ac:chgData name="Albert Shih" userId="724a2af778de7723" providerId="LiveId" clId="{A1E1D786-68A5-4DC5-BD7B-CDF843DC5A02}" dt="2020-07-08T15:17:23.207" v="1206" actId="478"/>
          <ac:spMkLst>
            <pc:docMk/>
            <pc:sldMk cId="148678742" sldId="260"/>
            <ac:spMk id="3" creationId="{00000000-0000-0000-0000-000000000000}"/>
          </ac:spMkLst>
        </pc:spChg>
        <pc:spChg chg="add del">
          <ac:chgData name="Albert Shih" userId="724a2af778de7723" providerId="LiveId" clId="{A1E1D786-68A5-4DC5-BD7B-CDF843DC5A02}" dt="2020-07-08T15:18:29.477" v="1220" actId="21"/>
          <ac:spMkLst>
            <pc:docMk/>
            <pc:sldMk cId="148678742" sldId="260"/>
            <ac:spMk id="4" creationId="{00000000-0000-0000-0000-000000000000}"/>
          </ac:spMkLst>
        </pc:spChg>
        <pc:spChg chg="add mod">
          <ac:chgData name="Albert Shih" userId="724a2af778de7723" providerId="LiveId" clId="{A1E1D786-68A5-4DC5-BD7B-CDF843DC5A02}" dt="2020-07-08T15:20:16.946" v="1261" actId="14100"/>
          <ac:spMkLst>
            <pc:docMk/>
            <pc:sldMk cId="148678742" sldId="260"/>
            <ac:spMk id="7" creationId="{1010DA21-0969-4A38-946B-B041E596E72A}"/>
          </ac:spMkLst>
        </pc:spChg>
        <pc:spChg chg="add del mod">
          <ac:chgData name="Albert Shih" userId="724a2af778de7723" providerId="LiveId" clId="{A1E1D786-68A5-4DC5-BD7B-CDF843DC5A02}" dt="2020-07-08T15:17:31.264" v="1208"/>
          <ac:spMkLst>
            <pc:docMk/>
            <pc:sldMk cId="148678742" sldId="260"/>
            <ac:spMk id="8" creationId="{2B7549FC-1CA2-4245-9DFF-FE1C41D9B561}"/>
          </ac:spMkLst>
        </pc:spChg>
        <pc:spChg chg="add del mod">
          <ac:chgData name="Albert Shih" userId="724a2af778de7723" providerId="LiveId" clId="{A1E1D786-68A5-4DC5-BD7B-CDF843DC5A02}" dt="2020-07-08T15:18:29.477" v="1220" actId="21"/>
          <ac:spMkLst>
            <pc:docMk/>
            <pc:sldMk cId="148678742" sldId="260"/>
            <ac:spMk id="11" creationId="{8B786623-1053-4D7E-8433-64AE7EF99151}"/>
          </ac:spMkLst>
        </pc:spChg>
        <pc:spChg chg="add del mod">
          <ac:chgData name="Albert Shih" userId="724a2af778de7723" providerId="LiveId" clId="{A1E1D786-68A5-4DC5-BD7B-CDF843DC5A02}" dt="2020-07-08T15:18:29.098" v="1219"/>
          <ac:spMkLst>
            <pc:docMk/>
            <pc:sldMk cId="148678742" sldId="260"/>
            <ac:spMk id="12" creationId="{9B1F3AA6-63FB-4BCD-BF33-3C8905DB184E}"/>
          </ac:spMkLst>
        </pc:spChg>
        <pc:spChg chg="add del mod">
          <ac:chgData name="Albert Shih" userId="724a2af778de7723" providerId="LiveId" clId="{A1E1D786-68A5-4DC5-BD7B-CDF843DC5A02}" dt="2020-07-08T15:18:29.098" v="1219"/>
          <ac:spMkLst>
            <pc:docMk/>
            <pc:sldMk cId="148678742" sldId="260"/>
            <ac:spMk id="13" creationId="{47B449B8-939D-4210-8606-E4C615B53B91}"/>
          </ac:spMkLst>
        </pc:spChg>
        <pc:spChg chg="add del mod">
          <ac:chgData name="Albert Shih" userId="724a2af778de7723" providerId="LiveId" clId="{A1E1D786-68A5-4DC5-BD7B-CDF843DC5A02}" dt="2020-07-08T15:18:29.098" v="1219"/>
          <ac:spMkLst>
            <pc:docMk/>
            <pc:sldMk cId="148678742" sldId="260"/>
            <ac:spMk id="14" creationId="{C3ECFCB8-F111-4C67-BA73-1B7B0396D480}"/>
          </ac:spMkLst>
        </pc:spChg>
        <pc:picChg chg="del">
          <ac:chgData name="Albert Shih" userId="724a2af778de7723" providerId="LiveId" clId="{A1E1D786-68A5-4DC5-BD7B-CDF843DC5A02}" dt="2020-07-08T15:17:29.720" v="1207" actId="21"/>
          <ac:picMkLst>
            <pc:docMk/>
            <pc:sldMk cId="148678742" sldId="260"/>
            <ac:picMk id="6" creationId="{00000000-0000-0000-0000-000000000000}"/>
          </ac:picMkLst>
        </pc:picChg>
        <pc:picChg chg="add mod">
          <ac:chgData name="Albert Shih" userId="724a2af778de7723" providerId="LiveId" clId="{A1E1D786-68A5-4DC5-BD7B-CDF843DC5A02}" dt="2020-07-08T15:20:16.568" v="1260" actId="1036"/>
          <ac:picMkLst>
            <pc:docMk/>
            <pc:sldMk cId="148678742" sldId="260"/>
            <ac:picMk id="9" creationId="{A2CDC4F7-3312-47BF-A1E7-A352D05EF928}"/>
          </ac:picMkLst>
        </pc:picChg>
      </pc:sldChg>
      <pc:sldChg chg="modSp mod">
        <pc:chgData name="Albert Shih" userId="724a2af778de7723" providerId="LiveId" clId="{A1E1D786-68A5-4DC5-BD7B-CDF843DC5A02}" dt="2020-07-08T15:24:32.315" v="1464" actId="1036"/>
        <pc:sldMkLst>
          <pc:docMk/>
          <pc:sldMk cId="1123678842" sldId="261"/>
        </pc:sldMkLst>
        <pc:spChg chg="mod">
          <ac:chgData name="Albert Shih" userId="724a2af778de7723" providerId="LiveId" clId="{A1E1D786-68A5-4DC5-BD7B-CDF843DC5A02}" dt="2020-07-08T15:24:32.315" v="1464" actId="1036"/>
          <ac:spMkLst>
            <pc:docMk/>
            <pc:sldMk cId="1123678842" sldId="261"/>
            <ac:spMk id="6" creationId="{00000000-0000-0000-0000-000000000000}"/>
          </ac:spMkLst>
        </pc:spChg>
      </pc:sldChg>
      <pc:sldChg chg="ord">
        <pc:chgData name="Albert Shih" userId="724a2af778de7723" providerId="LiveId" clId="{A1E1D786-68A5-4DC5-BD7B-CDF843DC5A02}" dt="2020-07-08T03:19:17.568" v="30"/>
        <pc:sldMkLst>
          <pc:docMk/>
          <pc:sldMk cId="375043995" sldId="269"/>
        </pc:sldMkLst>
      </pc:sldChg>
      <pc:sldChg chg="modSp mod">
        <pc:chgData name="Albert Shih" userId="724a2af778de7723" providerId="LiveId" clId="{A1E1D786-68A5-4DC5-BD7B-CDF843DC5A02}" dt="2020-07-08T14:12:22.430" v="798" actId="1037"/>
        <pc:sldMkLst>
          <pc:docMk/>
          <pc:sldMk cId="2742654017" sldId="286"/>
        </pc:sldMkLst>
        <pc:spChg chg="mod">
          <ac:chgData name="Albert Shih" userId="724a2af778de7723" providerId="LiveId" clId="{A1E1D786-68A5-4DC5-BD7B-CDF843DC5A02}" dt="2020-07-08T03:51:41.577" v="430" actId="207"/>
          <ac:spMkLst>
            <pc:docMk/>
            <pc:sldMk cId="2742654017" sldId="286"/>
            <ac:spMk id="2" creationId="{00000000-0000-0000-0000-000000000000}"/>
          </ac:spMkLst>
        </pc:spChg>
        <pc:spChg chg="mod">
          <ac:chgData name="Albert Shih" userId="724a2af778de7723" providerId="LiveId" clId="{A1E1D786-68A5-4DC5-BD7B-CDF843DC5A02}" dt="2020-07-08T03:51:37.766" v="429" actId="207"/>
          <ac:spMkLst>
            <pc:docMk/>
            <pc:sldMk cId="2742654017" sldId="286"/>
            <ac:spMk id="8" creationId="{00000000-0000-0000-0000-000000000000}"/>
          </ac:spMkLst>
        </pc:spChg>
        <pc:spChg chg="mod">
          <ac:chgData name="Albert Shih" userId="724a2af778de7723" providerId="LiveId" clId="{A1E1D786-68A5-4DC5-BD7B-CDF843DC5A02}" dt="2020-07-08T14:12:22.430" v="798" actId="1037"/>
          <ac:spMkLst>
            <pc:docMk/>
            <pc:sldMk cId="2742654017" sldId="286"/>
            <ac:spMk id="11" creationId="{00000000-0000-0000-0000-000000000000}"/>
          </ac:spMkLst>
        </pc:spChg>
      </pc:sldChg>
      <pc:sldChg chg="modSp mod">
        <pc:chgData name="Albert Shih" userId="724a2af778de7723" providerId="LiveId" clId="{A1E1D786-68A5-4DC5-BD7B-CDF843DC5A02}" dt="2020-07-08T03:52:51.027" v="438" actId="207"/>
        <pc:sldMkLst>
          <pc:docMk/>
          <pc:sldMk cId="3714201025" sldId="287"/>
        </pc:sldMkLst>
        <pc:spChg chg="mod">
          <ac:chgData name="Albert Shih" userId="724a2af778de7723" providerId="LiveId" clId="{A1E1D786-68A5-4DC5-BD7B-CDF843DC5A02}" dt="2020-07-08T03:52:51.027" v="438" actId="207"/>
          <ac:spMkLst>
            <pc:docMk/>
            <pc:sldMk cId="3714201025" sldId="287"/>
            <ac:spMk id="3" creationId="{00000000-0000-0000-0000-000000000000}"/>
          </ac:spMkLst>
        </pc:spChg>
      </pc:sldChg>
      <pc:sldChg chg="modSp mod">
        <pc:chgData name="Albert Shih" userId="724a2af778de7723" providerId="LiveId" clId="{A1E1D786-68A5-4DC5-BD7B-CDF843DC5A02}" dt="2020-07-08T15:15:16.712" v="1197" actId="6549"/>
        <pc:sldMkLst>
          <pc:docMk/>
          <pc:sldMk cId="4177131101" sldId="288"/>
        </pc:sldMkLst>
        <pc:spChg chg="mod">
          <ac:chgData name="Albert Shih" userId="724a2af778de7723" providerId="LiveId" clId="{A1E1D786-68A5-4DC5-BD7B-CDF843DC5A02}" dt="2020-07-08T15:15:16.712" v="1197" actId="6549"/>
          <ac:spMkLst>
            <pc:docMk/>
            <pc:sldMk cId="4177131101" sldId="288"/>
            <ac:spMk id="7" creationId="{A97898EF-4589-4818-B919-07776EE88CC2}"/>
          </ac:spMkLst>
        </pc:spChg>
      </pc:sldChg>
      <pc:sldChg chg="addSp delSp modSp mod modClrScheme chgLayout">
        <pc:chgData name="Albert Shih" userId="724a2af778de7723" providerId="LiveId" clId="{A1E1D786-68A5-4DC5-BD7B-CDF843DC5A02}" dt="2020-07-08T15:11:00.681" v="1027" actId="1035"/>
        <pc:sldMkLst>
          <pc:docMk/>
          <pc:sldMk cId="3924541051" sldId="289"/>
        </pc:sldMkLst>
        <pc:spChg chg="mod ord">
          <ac:chgData name="Albert Shih" userId="724a2af778de7723" providerId="LiveId" clId="{A1E1D786-68A5-4DC5-BD7B-CDF843DC5A02}" dt="2020-07-08T04:03:00.407" v="701" actId="700"/>
          <ac:spMkLst>
            <pc:docMk/>
            <pc:sldMk cId="3924541051" sldId="289"/>
            <ac:spMk id="2" creationId="{00000000-0000-0000-0000-000000000000}"/>
          </ac:spMkLst>
        </pc:spChg>
        <pc:spChg chg="del mod">
          <ac:chgData name="Albert Shih" userId="724a2af778de7723" providerId="LiveId" clId="{A1E1D786-68A5-4DC5-BD7B-CDF843DC5A02}" dt="2020-07-08T04:03:00.407" v="701" actId="700"/>
          <ac:spMkLst>
            <pc:docMk/>
            <pc:sldMk cId="3924541051" sldId="289"/>
            <ac:spMk id="3" creationId="{2262C21B-496E-4C86-9575-00B7278E23BB}"/>
          </ac:spMkLst>
        </pc:spChg>
        <pc:spChg chg="add del mod">
          <ac:chgData name="Albert Shih" userId="724a2af778de7723" providerId="LiveId" clId="{A1E1D786-68A5-4DC5-BD7B-CDF843DC5A02}" dt="2020-07-08T15:10:32.590" v="1020" actId="478"/>
          <ac:spMkLst>
            <pc:docMk/>
            <pc:sldMk cId="3924541051" sldId="289"/>
            <ac:spMk id="4" creationId="{80F94F19-99FC-4C74-913F-EB1E06282DDA}"/>
          </ac:spMkLst>
        </pc:spChg>
        <pc:spChg chg="add del mod ord">
          <ac:chgData name="Albert Shih" userId="724a2af778de7723" providerId="LiveId" clId="{A1E1D786-68A5-4DC5-BD7B-CDF843DC5A02}" dt="2020-07-08T04:03:03.718" v="703"/>
          <ac:spMkLst>
            <pc:docMk/>
            <pc:sldMk cId="3924541051" sldId="289"/>
            <ac:spMk id="4" creationId="{D71CA942-E38A-4DBB-BEC6-F3DCC8443304}"/>
          </ac:spMkLst>
        </pc:spChg>
        <pc:spChg chg="del mod ord">
          <ac:chgData name="Albert Shih" userId="724a2af778de7723" providerId="LiveId" clId="{A1E1D786-68A5-4DC5-BD7B-CDF843DC5A02}" dt="2020-07-08T04:03:00.407" v="701" actId="700"/>
          <ac:spMkLst>
            <pc:docMk/>
            <pc:sldMk cId="3924541051" sldId="289"/>
            <ac:spMk id="5" creationId="{00000000-0000-0000-0000-000000000000}"/>
          </ac:spMkLst>
        </pc:spChg>
        <pc:spChg chg="add mod">
          <ac:chgData name="Albert Shih" userId="724a2af778de7723" providerId="LiveId" clId="{A1E1D786-68A5-4DC5-BD7B-CDF843DC5A02}" dt="2020-07-08T15:11:00.681" v="1027" actId="1035"/>
          <ac:spMkLst>
            <pc:docMk/>
            <pc:sldMk cId="3924541051" sldId="289"/>
            <ac:spMk id="5" creationId="{178077A0-D059-46A7-8A3A-5B0AF37444CB}"/>
          </ac:spMkLst>
        </pc:spChg>
        <pc:picChg chg="del mod">
          <ac:chgData name="Albert Shih" userId="724a2af778de7723" providerId="LiveId" clId="{A1E1D786-68A5-4DC5-BD7B-CDF843DC5A02}" dt="2020-07-08T04:03:01.704" v="702" actId="21"/>
          <ac:picMkLst>
            <pc:docMk/>
            <pc:sldMk cId="3924541051" sldId="289"/>
            <ac:picMk id="7" creationId="{00000000-0000-0000-0000-000000000000}"/>
          </ac:picMkLst>
        </pc:picChg>
        <pc:picChg chg="add mod">
          <ac:chgData name="Albert Shih" userId="724a2af778de7723" providerId="LiveId" clId="{A1E1D786-68A5-4DC5-BD7B-CDF843DC5A02}" dt="2020-07-08T15:11:00.681" v="1027" actId="1035"/>
          <ac:picMkLst>
            <pc:docMk/>
            <pc:sldMk cId="3924541051" sldId="289"/>
            <ac:picMk id="8" creationId="{31864DD9-3398-4814-8E78-992604596CA4}"/>
          </ac:picMkLst>
        </pc:picChg>
      </pc:sldChg>
      <pc:sldChg chg="delSp modSp mod">
        <pc:chgData name="Albert Shih" userId="724a2af778de7723" providerId="LiveId" clId="{A1E1D786-68A5-4DC5-BD7B-CDF843DC5A02}" dt="2020-07-08T04:09:39.658" v="707" actId="478"/>
        <pc:sldMkLst>
          <pc:docMk/>
          <pc:sldMk cId="1377064564" sldId="290"/>
        </pc:sldMkLst>
        <pc:spChg chg="mod">
          <ac:chgData name="Albert Shih" userId="724a2af778de7723" providerId="LiveId" clId="{A1E1D786-68A5-4DC5-BD7B-CDF843DC5A02}" dt="2020-07-08T03:44:08.313" v="212" actId="242"/>
          <ac:spMkLst>
            <pc:docMk/>
            <pc:sldMk cId="1377064564" sldId="290"/>
            <ac:spMk id="5" creationId="{00000000-0000-0000-0000-000000000000}"/>
          </ac:spMkLst>
        </pc:spChg>
        <pc:spChg chg="del">
          <ac:chgData name="Albert Shih" userId="724a2af778de7723" providerId="LiveId" clId="{A1E1D786-68A5-4DC5-BD7B-CDF843DC5A02}" dt="2020-07-08T04:09:39.658" v="707" actId="478"/>
          <ac:spMkLst>
            <pc:docMk/>
            <pc:sldMk cId="1377064564" sldId="290"/>
            <ac:spMk id="6" creationId="{00000000-0000-0000-0000-000000000000}"/>
          </ac:spMkLst>
        </pc:spChg>
      </pc:sldChg>
      <pc:sldChg chg="delSp del mod">
        <pc:chgData name="Albert Shih" userId="724a2af778de7723" providerId="LiveId" clId="{A1E1D786-68A5-4DC5-BD7B-CDF843DC5A02}" dt="2020-07-08T04:01:29.240" v="638" actId="47"/>
        <pc:sldMkLst>
          <pc:docMk/>
          <pc:sldMk cId="1880841219" sldId="291"/>
        </pc:sldMkLst>
        <pc:picChg chg="del">
          <ac:chgData name="Albert Shih" userId="724a2af778de7723" providerId="LiveId" clId="{A1E1D786-68A5-4DC5-BD7B-CDF843DC5A02}" dt="2020-07-08T04:01:13.917" v="637" actId="478"/>
          <ac:picMkLst>
            <pc:docMk/>
            <pc:sldMk cId="1880841219" sldId="291"/>
            <ac:picMk id="4" creationId="{00000000-0000-0000-0000-000000000000}"/>
          </ac:picMkLst>
        </pc:picChg>
      </pc:sldChg>
      <pc:sldChg chg="delSp modSp add mod">
        <pc:chgData name="Albert Shih" userId="724a2af778de7723" providerId="LiveId" clId="{A1E1D786-68A5-4DC5-BD7B-CDF843DC5A02}" dt="2020-07-08T04:09:43.263" v="708" actId="478"/>
        <pc:sldMkLst>
          <pc:docMk/>
          <pc:sldMk cId="2371292156" sldId="292"/>
        </pc:sldMkLst>
        <pc:spChg chg="mod">
          <ac:chgData name="Albert Shih" userId="724a2af778de7723" providerId="LiveId" clId="{A1E1D786-68A5-4DC5-BD7B-CDF843DC5A02}" dt="2020-07-08T03:44:15.536" v="213" actId="242"/>
          <ac:spMkLst>
            <pc:docMk/>
            <pc:sldMk cId="2371292156" sldId="292"/>
            <ac:spMk id="5" creationId="{00000000-0000-0000-0000-000000000000}"/>
          </ac:spMkLst>
        </pc:spChg>
        <pc:spChg chg="del">
          <ac:chgData name="Albert Shih" userId="724a2af778de7723" providerId="LiveId" clId="{A1E1D786-68A5-4DC5-BD7B-CDF843DC5A02}" dt="2020-07-08T04:09:43.263" v="708" actId="478"/>
          <ac:spMkLst>
            <pc:docMk/>
            <pc:sldMk cId="2371292156" sldId="292"/>
            <ac:spMk id="6" creationId="{00000000-0000-0000-0000-000000000000}"/>
          </ac:spMkLst>
        </pc:spChg>
      </pc:sldChg>
      <pc:sldChg chg="delSp modSp add mod">
        <pc:chgData name="Albert Shih" userId="724a2af778de7723" providerId="LiveId" clId="{A1E1D786-68A5-4DC5-BD7B-CDF843DC5A02}" dt="2020-07-08T04:09:45.446" v="709" actId="478"/>
        <pc:sldMkLst>
          <pc:docMk/>
          <pc:sldMk cId="2987598435" sldId="293"/>
        </pc:sldMkLst>
        <pc:spChg chg="mod">
          <ac:chgData name="Albert Shih" userId="724a2af778de7723" providerId="LiveId" clId="{A1E1D786-68A5-4DC5-BD7B-CDF843DC5A02}" dt="2020-07-08T03:59:46.866" v="560" actId="27636"/>
          <ac:spMkLst>
            <pc:docMk/>
            <pc:sldMk cId="2987598435" sldId="293"/>
            <ac:spMk id="5" creationId="{00000000-0000-0000-0000-000000000000}"/>
          </ac:spMkLst>
        </pc:spChg>
        <pc:spChg chg="del">
          <ac:chgData name="Albert Shih" userId="724a2af778de7723" providerId="LiveId" clId="{A1E1D786-68A5-4DC5-BD7B-CDF843DC5A02}" dt="2020-07-08T04:09:45.446" v="709" actId="478"/>
          <ac:spMkLst>
            <pc:docMk/>
            <pc:sldMk cId="2987598435" sldId="293"/>
            <ac:spMk id="6" creationId="{00000000-0000-0000-0000-000000000000}"/>
          </ac:spMkLst>
        </pc:spChg>
      </pc:sldChg>
      <pc:sldChg chg="addSp delSp modSp add mod">
        <pc:chgData name="Albert Shih" userId="724a2af778de7723" providerId="LiveId" clId="{A1E1D786-68A5-4DC5-BD7B-CDF843DC5A02}" dt="2020-07-08T04:09:49.450" v="710" actId="478"/>
        <pc:sldMkLst>
          <pc:docMk/>
          <pc:sldMk cId="1434689717" sldId="294"/>
        </pc:sldMkLst>
        <pc:spChg chg="add del mod">
          <ac:chgData name="Albert Shih" userId="724a2af778de7723" providerId="LiveId" clId="{A1E1D786-68A5-4DC5-BD7B-CDF843DC5A02}" dt="2020-07-08T03:44:24.247" v="215"/>
          <ac:spMkLst>
            <pc:docMk/>
            <pc:sldMk cId="1434689717" sldId="294"/>
            <ac:spMk id="2" creationId="{A47121A5-8973-429E-944A-D82DDC71092B}"/>
          </ac:spMkLst>
        </pc:spChg>
        <pc:spChg chg="add del mod">
          <ac:chgData name="Albert Shih" userId="724a2af778de7723" providerId="LiveId" clId="{A1E1D786-68A5-4DC5-BD7B-CDF843DC5A02}" dt="2020-07-08T04:09:49.450" v="710" actId="478"/>
          <ac:spMkLst>
            <pc:docMk/>
            <pc:sldMk cId="1434689717" sldId="294"/>
            <ac:spMk id="3" creationId="{CBB42FF6-318C-4F55-93DD-5683277EFBC4}"/>
          </ac:spMkLst>
        </pc:spChg>
        <pc:spChg chg="mod">
          <ac:chgData name="Albert Shih" userId="724a2af778de7723" providerId="LiveId" clId="{A1E1D786-68A5-4DC5-BD7B-CDF843DC5A02}" dt="2020-07-08T03:44:33.747" v="218" actId="242"/>
          <ac:spMkLst>
            <pc:docMk/>
            <pc:sldMk cId="1434689717" sldId="294"/>
            <ac:spMk id="5" creationId="{00000000-0000-0000-0000-000000000000}"/>
          </ac:spMkLst>
        </pc:spChg>
        <pc:spChg chg="del">
          <ac:chgData name="Albert Shih" userId="724a2af778de7723" providerId="LiveId" clId="{A1E1D786-68A5-4DC5-BD7B-CDF843DC5A02}" dt="2020-07-08T03:44:24.247" v="215"/>
          <ac:spMkLst>
            <pc:docMk/>
            <pc:sldMk cId="1434689717" sldId="294"/>
            <ac:spMk id="6" creationId="{00000000-0000-0000-0000-000000000000}"/>
          </ac:spMkLst>
        </pc:spChg>
      </pc:sldChg>
      <pc:sldChg chg="addSp delSp modSp add mod modClrScheme chgLayout">
        <pc:chgData name="Albert Shih" userId="724a2af778de7723" providerId="LiveId" clId="{A1E1D786-68A5-4DC5-BD7B-CDF843DC5A02}" dt="2020-07-08T15:14:36.427" v="1195" actId="1037"/>
        <pc:sldMkLst>
          <pc:docMk/>
          <pc:sldMk cId="1995567454" sldId="295"/>
        </pc:sldMkLst>
        <pc:spChg chg="mod ord">
          <ac:chgData name="Albert Shih" userId="724a2af778de7723" providerId="LiveId" clId="{A1E1D786-68A5-4DC5-BD7B-CDF843DC5A02}" dt="2020-07-08T15:11:50.971" v="1028" actId="700"/>
          <ac:spMkLst>
            <pc:docMk/>
            <pc:sldMk cId="1995567454" sldId="295"/>
            <ac:spMk id="2" creationId="{00000000-0000-0000-0000-000000000000}"/>
          </ac:spMkLst>
        </pc:spChg>
        <pc:spChg chg="del mod">
          <ac:chgData name="Albert Shih" userId="724a2af778de7723" providerId="LiveId" clId="{A1E1D786-68A5-4DC5-BD7B-CDF843DC5A02}" dt="2020-07-08T03:54:21.534" v="450" actId="931"/>
          <ac:spMkLst>
            <pc:docMk/>
            <pc:sldMk cId="1995567454" sldId="295"/>
            <ac:spMk id="3" creationId="{2262C21B-496E-4C86-9575-00B7278E23BB}"/>
          </ac:spMkLst>
        </pc:spChg>
        <pc:spChg chg="add del mod">
          <ac:chgData name="Albert Shih" userId="724a2af778de7723" providerId="LiveId" clId="{A1E1D786-68A5-4DC5-BD7B-CDF843DC5A02}" dt="2020-07-08T03:55:59.119" v="458" actId="700"/>
          <ac:spMkLst>
            <pc:docMk/>
            <pc:sldMk cId="1995567454" sldId="295"/>
            <ac:spMk id="5" creationId="{00000000-0000-0000-0000-000000000000}"/>
          </ac:spMkLst>
        </pc:spChg>
        <pc:spChg chg="add mod">
          <ac:chgData name="Albert Shih" userId="724a2af778de7723" providerId="LiveId" clId="{A1E1D786-68A5-4DC5-BD7B-CDF843DC5A02}" dt="2020-07-08T15:14:36.427" v="1195" actId="1037"/>
          <ac:spMkLst>
            <pc:docMk/>
            <pc:sldMk cId="1995567454" sldId="295"/>
            <ac:spMk id="10" creationId="{766FB2A6-1D75-4C09-AF00-E25B200A36F3}"/>
          </ac:spMkLst>
        </pc:spChg>
        <pc:spChg chg="add del mod ord">
          <ac:chgData name="Albert Shih" userId="724a2af778de7723" providerId="LiveId" clId="{A1E1D786-68A5-4DC5-BD7B-CDF843DC5A02}" dt="2020-07-08T03:56:02.211" v="459" actId="700"/>
          <ac:spMkLst>
            <pc:docMk/>
            <pc:sldMk cId="1995567454" sldId="295"/>
            <ac:spMk id="13" creationId="{556F6DAC-605C-444E-82F2-8BEB2B3CA434}"/>
          </ac:spMkLst>
        </pc:spChg>
        <pc:spChg chg="add del mod ord">
          <ac:chgData name="Albert Shih" userId="724a2af778de7723" providerId="LiveId" clId="{A1E1D786-68A5-4DC5-BD7B-CDF843DC5A02}" dt="2020-07-08T15:11:57.591" v="1033" actId="478"/>
          <ac:spMkLst>
            <pc:docMk/>
            <pc:sldMk cId="1995567454" sldId="295"/>
            <ac:spMk id="14" creationId="{8C732536-54A7-4E5B-A723-4C9BB9832865}"/>
          </ac:spMkLst>
        </pc:spChg>
        <pc:spChg chg="add del mod ord">
          <ac:chgData name="Albert Shih" userId="724a2af778de7723" providerId="LiveId" clId="{A1E1D786-68A5-4DC5-BD7B-CDF843DC5A02}" dt="2020-07-08T03:56:48.154" v="508" actId="478"/>
          <ac:spMkLst>
            <pc:docMk/>
            <pc:sldMk cId="1995567454" sldId="295"/>
            <ac:spMk id="15" creationId="{1176D0C8-37F4-4845-91C6-6D99B0BBA300}"/>
          </ac:spMkLst>
        </pc:spChg>
        <pc:spChg chg="add del mod ord">
          <ac:chgData name="Albert Shih" userId="724a2af778de7723" providerId="LiveId" clId="{A1E1D786-68A5-4DC5-BD7B-CDF843DC5A02}" dt="2020-07-08T15:11:55.478" v="1032" actId="478"/>
          <ac:spMkLst>
            <pc:docMk/>
            <pc:sldMk cId="1995567454" sldId="295"/>
            <ac:spMk id="16" creationId="{931C1F36-22EF-4ED4-B421-2106A44A4ED1}"/>
          </ac:spMkLst>
        </pc:spChg>
        <pc:grpChg chg="add mod">
          <ac:chgData name="Albert Shih" userId="724a2af778de7723" providerId="LiveId" clId="{A1E1D786-68A5-4DC5-BD7B-CDF843DC5A02}" dt="2020-07-08T15:12:17.663" v="1040" actId="1038"/>
          <ac:grpSpMkLst>
            <pc:docMk/>
            <pc:sldMk cId="1995567454" sldId="295"/>
            <ac:grpSpMk id="6" creationId="{C1A3CBBF-BAC9-4A08-8A05-788D6AC8FB16}"/>
          </ac:grpSpMkLst>
        </pc:grpChg>
        <pc:picChg chg="del">
          <ac:chgData name="Albert Shih" userId="724a2af778de7723" providerId="LiveId" clId="{A1E1D786-68A5-4DC5-BD7B-CDF843DC5A02}" dt="2020-07-08T03:53:52.353" v="441" actId="478"/>
          <ac:picMkLst>
            <pc:docMk/>
            <pc:sldMk cId="1995567454" sldId="295"/>
            <ac:picMk id="7" creationId="{00000000-0000-0000-0000-000000000000}"/>
          </ac:picMkLst>
        </pc:picChg>
        <pc:picChg chg="mod">
          <ac:chgData name="Albert Shih" userId="724a2af778de7723" providerId="LiveId" clId="{A1E1D786-68A5-4DC5-BD7B-CDF843DC5A02}" dt="2020-07-08T03:53:53.877" v="442"/>
          <ac:picMkLst>
            <pc:docMk/>
            <pc:sldMk cId="1995567454" sldId="295"/>
            <ac:picMk id="8" creationId="{8B135335-B4E9-43C7-9516-153C1AE25B8B}"/>
          </ac:picMkLst>
        </pc:picChg>
        <pc:picChg chg="mod">
          <ac:chgData name="Albert Shih" userId="724a2af778de7723" providerId="LiveId" clId="{A1E1D786-68A5-4DC5-BD7B-CDF843DC5A02}" dt="2020-07-08T03:53:53.877" v="442"/>
          <ac:picMkLst>
            <pc:docMk/>
            <pc:sldMk cId="1995567454" sldId="295"/>
            <ac:picMk id="9" creationId="{AEE8FBFC-4418-4822-8790-D1A30448FA3B}"/>
          </ac:picMkLst>
        </pc:picChg>
        <pc:picChg chg="add del mod">
          <ac:chgData name="Albert Shih" userId="724a2af778de7723" providerId="LiveId" clId="{A1E1D786-68A5-4DC5-BD7B-CDF843DC5A02}" dt="2020-07-08T03:54:13.821" v="449" actId="931"/>
          <ac:picMkLst>
            <pc:docMk/>
            <pc:sldMk cId="1995567454" sldId="295"/>
            <ac:picMk id="10" creationId="{82156BEC-8E01-4EFF-B715-A0433DB16BE8}"/>
          </ac:picMkLst>
        </pc:picChg>
        <pc:picChg chg="add mod ord">
          <ac:chgData name="Albert Shih" userId="724a2af778de7723" providerId="LiveId" clId="{A1E1D786-68A5-4DC5-BD7B-CDF843DC5A02}" dt="2020-07-08T15:14:25.274" v="1191" actId="1037"/>
          <ac:picMkLst>
            <pc:docMk/>
            <pc:sldMk cId="1995567454" sldId="295"/>
            <ac:picMk id="12" creationId="{7B433EC7-30D7-4925-8F65-3223335197E9}"/>
          </ac:picMkLst>
        </pc:picChg>
      </pc:sldChg>
      <pc:sldChg chg="addSp delSp modSp add mod modClrScheme chgLayout">
        <pc:chgData name="Albert Shih" userId="724a2af778de7723" providerId="LiveId" clId="{A1E1D786-68A5-4DC5-BD7B-CDF843DC5A02}" dt="2020-07-08T15:07:43.834" v="902" actId="122"/>
        <pc:sldMkLst>
          <pc:docMk/>
          <pc:sldMk cId="2860345333" sldId="296"/>
        </pc:sldMkLst>
        <pc:spChg chg="mod ord">
          <ac:chgData name="Albert Shih" userId="724a2af778de7723" providerId="LiveId" clId="{A1E1D786-68A5-4DC5-BD7B-CDF843DC5A02}" dt="2020-07-08T04:02:40.178" v="698" actId="700"/>
          <ac:spMkLst>
            <pc:docMk/>
            <pc:sldMk cId="2860345333" sldId="296"/>
            <ac:spMk id="2" creationId="{00000000-0000-0000-0000-000000000000}"/>
          </ac:spMkLst>
        </pc:spChg>
        <pc:spChg chg="del mod">
          <ac:chgData name="Albert Shih" userId="724a2af778de7723" providerId="LiveId" clId="{A1E1D786-68A5-4DC5-BD7B-CDF843DC5A02}" dt="2020-07-08T04:00:39.616" v="636"/>
          <ac:spMkLst>
            <pc:docMk/>
            <pc:sldMk cId="2860345333" sldId="296"/>
            <ac:spMk id="3" creationId="{2262C21B-496E-4C86-9575-00B7278E23BB}"/>
          </ac:spMkLst>
        </pc:spChg>
        <pc:spChg chg="add mod">
          <ac:chgData name="Albert Shih" userId="724a2af778de7723" providerId="LiveId" clId="{A1E1D786-68A5-4DC5-BD7B-CDF843DC5A02}" dt="2020-07-08T15:07:43.834" v="902" actId="122"/>
          <ac:spMkLst>
            <pc:docMk/>
            <pc:sldMk cId="2860345333" sldId="296"/>
            <ac:spMk id="4" creationId="{8E068BA1-50A6-4FDA-A0BF-2833659FED16}"/>
          </ac:spMkLst>
        </pc:spChg>
        <pc:spChg chg="del mod">
          <ac:chgData name="Albert Shih" userId="724a2af778de7723" providerId="LiveId" clId="{A1E1D786-68A5-4DC5-BD7B-CDF843DC5A02}" dt="2020-07-08T04:00:39.616" v="636"/>
          <ac:spMkLst>
            <pc:docMk/>
            <pc:sldMk cId="2860345333" sldId="296"/>
            <ac:spMk id="5" creationId="{00000000-0000-0000-0000-000000000000}"/>
          </ac:spMkLst>
        </pc:spChg>
        <pc:spChg chg="add del mod">
          <ac:chgData name="Albert Shih" userId="724a2af778de7723" providerId="LiveId" clId="{A1E1D786-68A5-4DC5-BD7B-CDF843DC5A02}" dt="2020-07-08T04:00:39.616" v="636"/>
          <ac:spMkLst>
            <pc:docMk/>
            <pc:sldMk cId="2860345333" sldId="296"/>
            <ac:spMk id="6" creationId="{4E4450D7-BAC5-477C-B22D-0A9D974A5037}"/>
          </ac:spMkLst>
        </pc:spChg>
        <pc:spChg chg="add del mod ord">
          <ac:chgData name="Albert Shih" userId="724a2af778de7723" providerId="LiveId" clId="{A1E1D786-68A5-4DC5-BD7B-CDF843DC5A02}" dt="2020-07-08T04:02:40.178" v="698" actId="700"/>
          <ac:spMkLst>
            <pc:docMk/>
            <pc:sldMk cId="2860345333" sldId="296"/>
            <ac:spMk id="7" creationId="{708AB4F4-8EE1-4561-BC05-96C4B4E467F5}"/>
          </ac:spMkLst>
        </pc:spChg>
        <pc:spChg chg="add del mod">
          <ac:chgData name="Albert Shih" userId="724a2af778de7723" providerId="LiveId" clId="{A1E1D786-68A5-4DC5-BD7B-CDF843DC5A02}" dt="2020-07-08T04:02:40.178" v="698" actId="700"/>
          <ac:spMkLst>
            <pc:docMk/>
            <pc:sldMk cId="2860345333" sldId="296"/>
            <ac:spMk id="8" creationId="{92FFCE54-3CDF-4B21-9D05-96E6B025F2BB}"/>
          </ac:spMkLst>
        </pc:spChg>
        <pc:spChg chg="add del mod ord">
          <ac:chgData name="Albert Shih" userId="724a2af778de7723" providerId="LiveId" clId="{A1E1D786-68A5-4DC5-BD7B-CDF843DC5A02}" dt="2020-07-08T04:02:44.835" v="700"/>
          <ac:spMkLst>
            <pc:docMk/>
            <pc:sldMk cId="2860345333" sldId="296"/>
            <ac:spMk id="9" creationId="{C1698FE3-55D1-49DF-92AB-6CC92C118D11}"/>
          </ac:spMkLst>
        </pc:spChg>
        <pc:picChg chg="del">
          <ac:chgData name="Albert Shih" userId="724a2af778de7723" providerId="LiveId" clId="{A1E1D786-68A5-4DC5-BD7B-CDF843DC5A02}" dt="2020-07-08T04:02:42.440" v="699" actId="21"/>
          <ac:picMkLst>
            <pc:docMk/>
            <pc:sldMk cId="2860345333" sldId="296"/>
            <ac:picMk id="4" creationId="{00000000-0000-0000-0000-000000000000}"/>
          </ac:picMkLst>
        </pc:picChg>
        <pc:picChg chg="add mod">
          <ac:chgData name="Albert Shih" userId="724a2af778de7723" providerId="LiveId" clId="{A1E1D786-68A5-4DC5-BD7B-CDF843DC5A02}" dt="2020-07-08T04:02:44.835" v="700"/>
          <ac:picMkLst>
            <pc:docMk/>
            <pc:sldMk cId="2860345333" sldId="296"/>
            <ac:picMk id="10" creationId="{90B5E56F-499D-498E-91AC-11CB0C2D84D9}"/>
          </ac:picMkLst>
        </pc:picChg>
      </pc:sldChg>
      <pc:sldChg chg="addSp delSp modSp new mod modClrScheme chgLayout">
        <pc:chgData name="Albert Shih" userId="724a2af778de7723" providerId="LiveId" clId="{A1E1D786-68A5-4DC5-BD7B-CDF843DC5A02}" dt="2020-07-08T15:07:40.443" v="901" actId="122"/>
        <pc:sldMkLst>
          <pc:docMk/>
          <pc:sldMk cId="2268013328" sldId="297"/>
        </pc:sldMkLst>
        <pc:spChg chg="del mod ord">
          <ac:chgData name="Albert Shih" userId="724a2af778de7723" providerId="LiveId" clId="{A1E1D786-68A5-4DC5-BD7B-CDF843DC5A02}" dt="2020-07-08T04:01:36.208" v="640" actId="700"/>
          <ac:spMkLst>
            <pc:docMk/>
            <pc:sldMk cId="2268013328" sldId="297"/>
            <ac:spMk id="2" creationId="{934A4292-BF81-401F-8F24-F3778820FC3B}"/>
          </ac:spMkLst>
        </pc:spChg>
        <pc:spChg chg="del mod ord">
          <ac:chgData name="Albert Shih" userId="724a2af778de7723" providerId="LiveId" clId="{A1E1D786-68A5-4DC5-BD7B-CDF843DC5A02}" dt="2020-07-08T04:01:36.208" v="640" actId="700"/>
          <ac:spMkLst>
            <pc:docMk/>
            <pc:sldMk cId="2268013328" sldId="297"/>
            <ac:spMk id="3" creationId="{FE1C07E9-7D7E-476A-ACCC-647C6495E9C4}"/>
          </ac:spMkLst>
        </pc:spChg>
        <pc:spChg chg="add del mod ord">
          <ac:chgData name="Albert Shih" userId="724a2af778de7723" providerId="LiveId" clId="{A1E1D786-68A5-4DC5-BD7B-CDF843DC5A02}" dt="2020-07-08T04:01:44.877" v="643" actId="700"/>
          <ac:spMkLst>
            <pc:docMk/>
            <pc:sldMk cId="2268013328" sldId="297"/>
            <ac:spMk id="4" creationId="{282ECEE4-08E2-4E57-9928-BB5CDBDAFBF3}"/>
          </ac:spMkLst>
        </pc:spChg>
        <pc:spChg chg="add mod">
          <ac:chgData name="Albert Shih" userId="724a2af778de7723" providerId="LiveId" clId="{A1E1D786-68A5-4DC5-BD7B-CDF843DC5A02}" dt="2020-07-08T15:07:40.443" v="901" actId="122"/>
          <ac:spMkLst>
            <pc:docMk/>
            <pc:sldMk cId="2268013328" sldId="297"/>
            <ac:spMk id="4" creationId="{8F3DC954-4C90-40E6-A6CE-3A16DEB3A886}"/>
          </ac:spMkLst>
        </pc:spChg>
        <pc:spChg chg="add del mod ord">
          <ac:chgData name="Albert Shih" userId="724a2af778de7723" providerId="LiveId" clId="{A1E1D786-68A5-4DC5-BD7B-CDF843DC5A02}" dt="2020-07-08T04:01:41.097" v="641" actId="931"/>
          <ac:spMkLst>
            <pc:docMk/>
            <pc:sldMk cId="2268013328" sldId="297"/>
            <ac:spMk id="5" creationId="{7710C344-096D-4762-9EFB-8676D2186B7D}"/>
          </ac:spMkLst>
        </pc:spChg>
        <pc:spChg chg="add del mod ord">
          <ac:chgData name="Albert Shih" userId="724a2af778de7723" providerId="LiveId" clId="{A1E1D786-68A5-4DC5-BD7B-CDF843DC5A02}" dt="2020-07-08T04:01:44.877" v="643" actId="700"/>
          <ac:spMkLst>
            <pc:docMk/>
            <pc:sldMk cId="2268013328" sldId="297"/>
            <ac:spMk id="6" creationId="{B01D66C3-FCF0-41A5-AF0E-41D337F8653E}"/>
          </ac:spMkLst>
        </pc:spChg>
        <pc:spChg chg="add mod ord">
          <ac:chgData name="Albert Shih" userId="724a2af778de7723" providerId="LiveId" clId="{A1E1D786-68A5-4DC5-BD7B-CDF843DC5A02}" dt="2020-07-08T04:02:12.970" v="697" actId="20577"/>
          <ac:spMkLst>
            <pc:docMk/>
            <pc:sldMk cId="2268013328" sldId="297"/>
            <ac:spMk id="9" creationId="{3C0E51A5-465B-4521-AF4E-C0A12655560A}"/>
          </ac:spMkLst>
        </pc:spChg>
        <pc:picChg chg="add mod ord">
          <ac:chgData name="Albert Shih" userId="724a2af778de7723" providerId="LiveId" clId="{A1E1D786-68A5-4DC5-BD7B-CDF843DC5A02}" dt="2020-07-08T15:07:03.917" v="900" actId="1035"/>
          <ac:picMkLst>
            <pc:docMk/>
            <pc:sldMk cId="2268013328" sldId="297"/>
            <ac:picMk id="8" creationId="{FA93358D-A225-4BF7-8B02-5C4CD70192BF}"/>
          </ac:picMkLst>
        </pc:picChg>
      </pc:sldChg>
      <pc:sldChg chg="addSp modSp add mod">
        <pc:chgData name="Albert Shih" userId="724a2af778de7723" providerId="LiveId" clId="{A1E1D786-68A5-4DC5-BD7B-CDF843DC5A02}" dt="2020-07-08T15:24:05.928" v="1463" actId="20577"/>
        <pc:sldMkLst>
          <pc:docMk/>
          <pc:sldMk cId="148678742" sldId="298"/>
        </pc:sldMkLst>
        <pc:spChg chg="mod">
          <ac:chgData name="Albert Shih" userId="724a2af778de7723" providerId="LiveId" clId="{A1E1D786-68A5-4DC5-BD7B-CDF843DC5A02}" dt="2020-07-08T15:23:36.720" v="1456" actId="20577"/>
          <ac:spMkLst>
            <pc:docMk/>
            <pc:sldMk cId="148678742" sldId="298"/>
            <ac:spMk id="3" creationId="{00000000-0000-0000-0000-000000000000}"/>
          </ac:spMkLst>
        </pc:spChg>
        <pc:spChg chg="add mod">
          <ac:chgData name="Albert Shih" userId="724a2af778de7723" providerId="LiveId" clId="{A1E1D786-68A5-4DC5-BD7B-CDF843DC5A02}" dt="2020-07-08T15:24:05.928" v="1463" actId="20577"/>
          <ac:spMkLst>
            <pc:docMk/>
            <pc:sldMk cId="148678742" sldId="298"/>
            <ac:spMk id="7" creationId="{00A5C0AF-EDBC-4CBF-8120-6B11A84D1254}"/>
          </ac:spMkLst>
        </pc:spChg>
        <pc:picChg chg="mod">
          <ac:chgData name="Albert Shih" userId="724a2af778de7723" providerId="LiveId" clId="{A1E1D786-68A5-4DC5-BD7B-CDF843DC5A02}" dt="2020-07-08T15:23:48.962" v="1458" actId="1076"/>
          <ac:picMkLst>
            <pc:docMk/>
            <pc:sldMk cId="148678742" sldId="298"/>
            <ac:picMk id="6" creationId="{00000000-0000-0000-0000-000000000000}"/>
          </ac:picMkLst>
        </pc:picChg>
      </pc:sldChg>
      <pc:sldChg chg="addSp delSp modSp add del mod">
        <pc:chgData name="Albert Shih" userId="724a2af778de7723" providerId="LiveId" clId="{A1E1D786-68A5-4DC5-BD7B-CDF843DC5A02}" dt="2020-07-08T15:20:13.258" v="1256" actId="22"/>
        <pc:sldMkLst>
          <pc:docMk/>
          <pc:sldMk cId="1560788967" sldId="298"/>
        </pc:sldMkLst>
        <pc:spChg chg="add del mod">
          <ac:chgData name="Albert Shih" userId="724a2af778de7723" providerId="LiveId" clId="{A1E1D786-68A5-4DC5-BD7B-CDF843DC5A02}" dt="2020-07-08T15:20:12.399" v="1254" actId="21"/>
          <ac:spMkLst>
            <pc:docMk/>
            <pc:sldMk cId="1560788967" sldId="298"/>
            <ac:spMk id="4" creationId="{00000000-0000-0000-0000-000000000000}"/>
          </ac:spMkLst>
        </pc:spChg>
        <pc:spChg chg="add del mod">
          <ac:chgData name="Albert Shih" userId="724a2af778de7723" providerId="LiveId" clId="{A1E1D786-68A5-4DC5-BD7B-CDF843DC5A02}" dt="2020-07-08T15:20:12.843" v="1255" actId="478"/>
          <ac:spMkLst>
            <pc:docMk/>
            <pc:sldMk cId="1560788967" sldId="298"/>
            <ac:spMk id="5" creationId="{AF948079-E6B4-42AF-9881-819B06D1AF28}"/>
          </ac:spMkLst>
        </pc:spChg>
        <pc:spChg chg="mod">
          <ac:chgData name="Albert Shih" userId="724a2af778de7723" providerId="LiveId" clId="{A1E1D786-68A5-4DC5-BD7B-CDF843DC5A02}" dt="2020-07-08T15:20:09.727" v="1246" actId="1076"/>
          <ac:spMkLst>
            <pc:docMk/>
            <pc:sldMk cId="1560788967" sldId="298"/>
            <ac:spMk id="7" creationId="{1010DA21-0969-4A38-946B-B041E596E72A}"/>
          </ac:spMkLst>
        </pc:spChg>
        <pc:picChg chg="add del mod">
          <ac:chgData name="Albert Shih" userId="724a2af778de7723" providerId="LiveId" clId="{A1E1D786-68A5-4DC5-BD7B-CDF843DC5A02}" dt="2020-07-08T15:20:10.070" v="1247"/>
          <ac:picMkLst>
            <pc:docMk/>
            <pc:sldMk cId="1560788967" sldId="298"/>
            <ac:picMk id="8" creationId="{20999F17-D68B-481B-A3F5-0012A9C48796}"/>
          </ac:picMkLst>
        </pc:picChg>
        <pc:picChg chg="add del">
          <ac:chgData name="Albert Shih" userId="724a2af778de7723" providerId="LiveId" clId="{A1E1D786-68A5-4DC5-BD7B-CDF843DC5A02}" dt="2020-07-08T15:20:12.843" v="1255" actId="478"/>
          <ac:picMkLst>
            <pc:docMk/>
            <pc:sldMk cId="1560788967" sldId="298"/>
            <ac:picMk id="9" creationId="{A2CDC4F7-3312-47BF-A1E7-A352D05EF9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926-E399-4FA4-8E30-1BD78415865B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20A9-90C9-4A14-A98B-31E6CFDD5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9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926-E399-4FA4-8E30-1BD78415865B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20A9-90C9-4A14-A98B-31E6CFDD5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2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926-E399-4FA4-8E30-1BD78415865B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20A9-90C9-4A14-A98B-31E6CFDD5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1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926-E399-4FA4-8E30-1BD78415865B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20A9-90C9-4A14-A98B-31E6CFDD5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2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926-E399-4FA4-8E30-1BD78415865B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20A9-90C9-4A14-A98B-31E6CFDD5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8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926-E399-4FA4-8E30-1BD78415865B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20A9-90C9-4A14-A98B-31E6CFDD5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2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B926-E399-4FA4-8E30-1BD78415865B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20A9-90C9-4A14-A98B-31E6CFDD5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0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B926-E399-4FA4-8E30-1BD78415865B}" type="datetimeFigureOut">
              <a:rPr lang="en-US" smtClean="0"/>
              <a:pPr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B20A9-90C9-4A14-A98B-31E6CFDD5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8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84400"/>
            <a:ext cx="9144000" cy="2387600"/>
          </a:xfrm>
        </p:spPr>
        <p:txBody>
          <a:bodyPr anchor="ctr">
            <a:noAutofit/>
          </a:bodyPr>
          <a:lstStyle/>
          <a:p>
            <a:r>
              <a:rPr lang="en-US" dirty="0"/>
              <a:t>The </a:t>
            </a:r>
            <a:r>
              <a:rPr lang="en-US" i="1" dirty="0"/>
              <a:t>FIERCE</a:t>
            </a:r>
            <a:r>
              <a:rPr lang="en-US" dirty="0"/>
              <a:t> Mission Concept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343400"/>
            <a:ext cx="6858000" cy="12954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Albert Y. Shih (NASA/GSFC)</a:t>
            </a:r>
          </a:p>
          <a:p>
            <a:r>
              <a:rPr lang="en-US" sz="2800" dirty="0">
                <a:solidFill>
                  <a:srgbClr val="00B050"/>
                </a:solidFill>
              </a:rPr>
              <a:t>on behalf of the </a:t>
            </a:r>
            <a:r>
              <a:rPr lang="en-US" sz="2800" i="1" dirty="0">
                <a:solidFill>
                  <a:srgbClr val="00B050"/>
                </a:solidFill>
              </a:rPr>
              <a:t>FIERCE</a:t>
            </a:r>
            <a:r>
              <a:rPr lang="en-US" sz="2800" dirty="0">
                <a:solidFill>
                  <a:srgbClr val="00B050"/>
                </a:solidFill>
              </a:rPr>
              <a:t> team</a:t>
            </a:r>
          </a:p>
          <a:p>
            <a:r>
              <a:rPr lang="en-US" sz="2800" dirty="0">
                <a:solidFill>
                  <a:srgbClr val="00B050"/>
                </a:solidFill>
              </a:rPr>
              <a:t>2020 Jul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36" y="314412"/>
            <a:ext cx="4756928" cy="22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6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Third FIERCE goal: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How is impulsively released energy transported throughout the solar atmosphere?</a:t>
            </a:r>
          </a:p>
        </p:txBody>
      </p:sp>
    </p:spTree>
    <p:extLst>
      <p:ext uri="{BB962C8B-B14F-4D97-AF65-F5344CB8AC3E}">
        <p14:creationId xmlns:p14="http://schemas.microsoft.com/office/powerpoint/2010/main" val="143468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electrons lose their energy and how are hot plasmas produced?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0B5E56F-499D-498E-91AC-11CB0C2D8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85165"/>
            <a:ext cx="10972800" cy="3632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068BA1-50A6-4FDA-A0BF-2833659FED16}"/>
              </a:ext>
            </a:extLst>
          </p:cNvPr>
          <p:cNvSpPr txBox="1"/>
          <p:nvPr/>
        </p:nvSpPr>
        <p:spPr>
          <a:xfrm>
            <a:off x="1295400" y="6019800"/>
            <a:ext cx="960120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FIERCE</a:t>
            </a:r>
            <a:r>
              <a:rPr lang="en-US" sz="2400" dirty="0">
                <a:solidFill>
                  <a:schemeClr val="bg1"/>
                </a:solidFill>
              </a:rPr>
              <a:t> makes </a:t>
            </a:r>
            <a:r>
              <a:rPr lang="en-US" sz="2400" u="sng" dirty="0">
                <a:solidFill>
                  <a:schemeClr val="bg1"/>
                </a:solidFill>
              </a:rPr>
              <a:t>co-optimized</a:t>
            </a:r>
            <a:r>
              <a:rPr lang="en-US" sz="2400" dirty="0">
                <a:solidFill>
                  <a:schemeClr val="bg1"/>
                </a:solidFill>
              </a:rPr>
              <a:t> X-ray and EUV observations, without saturation</a:t>
            </a:r>
          </a:p>
        </p:txBody>
      </p:sp>
    </p:spTree>
    <p:extLst>
      <p:ext uri="{BB962C8B-B14F-4D97-AF65-F5344CB8AC3E}">
        <p14:creationId xmlns:p14="http://schemas.microsoft.com/office/powerpoint/2010/main" val="2860345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Fourth </a:t>
            </a:r>
            <a:r>
              <a:rPr lang="en-US" i="1" dirty="0"/>
              <a:t>FIERCE</a:t>
            </a:r>
            <a:r>
              <a:rPr lang="en-US" dirty="0"/>
              <a:t> goal: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How is the solar corona heated?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9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energy release in small flares fundamentally different from that in large flares?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864DD9-3398-4814-8E78-992604596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2209800"/>
            <a:ext cx="10972800" cy="3149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8077A0-D059-46A7-8A3A-5B0AF37444CB}"/>
              </a:ext>
            </a:extLst>
          </p:cNvPr>
          <p:cNvSpPr txBox="1"/>
          <p:nvPr/>
        </p:nvSpPr>
        <p:spPr>
          <a:xfrm>
            <a:off x="2819400" y="5562600"/>
            <a:ext cx="655320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</a:rPr>
              <a:t>FIERCE</a:t>
            </a:r>
            <a:r>
              <a:rPr lang="en-US" sz="2400" dirty="0">
                <a:solidFill>
                  <a:schemeClr val="bg1"/>
                </a:solidFill>
              </a:rPr>
              <a:t> will measure much smaller flares than </a:t>
            </a:r>
            <a:r>
              <a:rPr lang="en-US" sz="2400" i="1" dirty="0">
                <a:solidFill>
                  <a:schemeClr val="bg1"/>
                </a:solidFill>
              </a:rPr>
              <a:t>RHESSI</a:t>
            </a:r>
            <a:r>
              <a:rPr lang="en-US" sz="2400" dirty="0">
                <a:solidFill>
                  <a:schemeClr val="bg1"/>
                </a:solidFill>
              </a:rPr>
              <a:t> and in much greater numbers than </a:t>
            </a:r>
            <a:r>
              <a:rPr lang="en-US" sz="2400" i="1" dirty="0" err="1">
                <a:solidFill>
                  <a:schemeClr val="bg1"/>
                </a:solidFill>
              </a:rPr>
              <a:t>NuSTAR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4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properties of unresolvable heating events that heat active regions? </a:t>
            </a:r>
          </a:p>
        </p:txBody>
      </p:sp>
      <p:pic>
        <p:nvPicPr>
          <p:cNvPr id="12" name="Content Placeholder 11" descr="A close up of a map&#10;&#10;Description automatically generated">
            <a:extLst>
              <a:ext uri="{FF2B5EF4-FFF2-40B4-BE49-F238E27FC236}">
                <a16:creationId xmlns:a16="http://schemas.microsoft.com/office/drawing/2014/main" id="{7B433EC7-30D7-4925-8F65-3223335197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3257154" cy="4738148"/>
          </a:xfr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1A3CBBF-BAC9-4A08-8A05-788D6AC8FB16}"/>
              </a:ext>
            </a:extLst>
          </p:cNvPr>
          <p:cNvGrpSpPr>
            <a:grpSpLocks noChangeAspect="1"/>
          </p:cNvGrpSpPr>
          <p:nvPr/>
        </p:nvGrpSpPr>
        <p:grpSpPr>
          <a:xfrm>
            <a:off x="228600" y="1828800"/>
            <a:ext cx="4343400" cy="4886288"/>
            <a:chOff x="5291646" y="3581400"/>
            <a:chExt cx="2709354" cy="304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135335-B4E9-43C7-9516-153C1AE25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34"/>
            <a:stretch/>
          </p:blipFill>
          <p:spPr>
            <a:xfrm>
              <a:off x="5291646" y="3581400"/>
              <a:ext cx="2709354" cy="15304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E8FBFC-4418-4822-8790-D1A30448FA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66" r="19168"/>
            <a:stretch/>
          </p:blipFill>
          <p:spPr>
            <a:xfrm>
              <a:off x="5513832" y="4953000"/>
              <a:ext cx="2463840" cy="16764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66FB2A6-1D75-4C09-AF00-E25B200A36F3}"/>
              </a:ext>
            </a:extLst>
          </p:cNvPr>
          <p:cNvSpPr txBox="1"/>
          <p:nvPr/>
        </p:nvSpPr>
        <p:spPr>
          <a:xfrm>
            <a:off x="8077200" y="2667000"/>
            <a:ext cx="3886200" cy="267765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FIERCE</a:t>
            </a:r>
            <a:r>
              <a:rPr lang="en-US" sz="2800" dirty="0">
                <a:solidFill>
                  <a:schemeClr val="bg1"/>
                </a:solidFill>
              </a:rPr>
              <a:t> distinguishes between impulsive heating (e.g., nanoflares) and steady heating (e.g., waves) by observing high-temperature plasma</a:t>
            </a:r>
          </a:p>
        </p:txBody>
      </p:sp>
    </p:spTree>
    <p:extLst>
      <p:ext uri="{BB962C8B-B14F-4D97-AF65-F5344CB8AC3E}">
        <p14:creationId xmlns:p14="http://schemas.microsoft.com/office/powerpoint/2010/main" val="1995567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FOXSI X-ray imaging spectroscopy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FOXSI directly images hard X-rays to measure energetic electrons with high imaging dynamic range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7275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Energy range: </a:t>
            </a:r>
            <a:r>
              <a:rPr lang="en-US" dirty="0">
                <a:solidFill>
                  <a:srgbClr val="00B050"/>
                </a:solidFill>
              </a:rPr>
              <a:t>3–55 </a:t>
            </a:r>
            <a:r>
              <a:rPr lang="en-US" dirty="0" err="1">
                <a:solidFill>
                  <a:srgbClr val="00B050"/>
                </a:solidFill>
              </a:rPr>
              <a:t>keV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Energy resolution: </a:t>
            </a:r>
            <a:r>
              <a:rPr lang="en-US" dirty="0">
                <a:solidFill>
                  <a:srgbClr val="00B050"/>
                </a:solidFill>
              </a:rPr>
              <a:t>0.8 </a:t>
            </a:r>
            <a:r>
              <a:rPr lang="en-US" dirty="0" err="1">
                <a:solidFill>
                  <a:srgbClr val="00B050"/>
                </a:solidFill>
              </a:rPr>
              <a:t>keV</a:t>
            </a:r>
            <a:r>
              <a:rPr lang="en-US" dirty="0">
                <a:solidFill>
                  <a:srgbClr val="00B050"/>
                </a:solidFill>
              </a:rPr>
              <a:t> FWHM </a:t>
            </a:r>
            <a:r>
              <a:rPr lang="en-US" dirty="0"/>
              <a:t>over the energy range</a:t>
            </a:r>
          </a:p>
          <a:p>
            <a:r>
              <a:rPr lang="en-US" dirty="0"/>
              <a:t>Angular resolution: </a:t>
            </a:r>
            <a:r>
              <a:rPr lang="en-US" dirty="0">
                <a:solidFill>
                  <a:srgbClr val="00B050"/>
                </a:solidFill>
              </a:rPr>
              <a:t>6.3” FWHM</a:t>
            </a:r>
          </a:p>
          <a:p>
            <a:r>
              <a:rPr lang="en-US" dirty="0"/>
              <a:t>Imaging effective time resolution: </a:t>
            </a:r>
            <a:r>
              <a:rPr lang="en-US" dirty="0">
                <a:solidFill>
                  <a:srgbClr val="00B050"/>
                </a:solidFill>
              </a:rPr>
              <a:t>0.1 second</a:t>
            </a:r>
          </a:p>
          <a:p>
            <a:r>
              <a:rPr lang="en-US" dirty="0"/>
              <a:t>Sensitivity: </a:t>
            </a:r>
            <a:r>
              <a:rPr lang="en-US" dirty="0">
                <a:solidFill>
                  <a:srgbClr val="00B050"/>
                </a:solidFill>
              </a:rPr>
              <a:t>0.2 photons/cm</a:t>
            </a:r>
            <a:r>
              <a:rPr lang="en-US" baseline="30000" dirty="0">
                <a:solidFill>
                  <a:srgbClr val="00B050"/>
                </a:solidFill>
              </a:rPr>
              <a:t>2</a:t>
            </a:r>
          </a:p>
          <a:p>
            <a:r>
              <a:rPr lang="en-US" dirty="0"/>
              <a:t>FOXSI utilizes:</a:t>
            </a:r>
          </a:p>
          <a:p>
            <a:pPr lvl="1"/>
            <a:r>
              <a:rPr lang="en-US" dirty="0"/>
              <a:t>Grazing-incidence optics</a:t>
            </a:r>
          </a:p>
          <a:p>
            <a:pPr lvl="1"/>
            <a:r>
              <a:rPr lang="en-US" dirty="0"/>
              <a:t>Fast, pixelated solid-state detectors</a:t>
            </a:r>
          </a:p>
          <a:p>
            <a:pPr lvl="1"/>
            <a:r>
              <a:rPr lang="en-US" dirty="0"/>
              <a:t>A deployable boom to achieve the 14-meter focal length</a:t>
            </a:r>
          </a:p>
          <a:p>
            <a:r>
              <a:rPr lang="en-US" dirty="0"/>
              <a:t>Heritage: FOXSI sounding rocket, HEROES balloon, RHESSI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43200"/>
            <a:ext cx="4495800" cy="299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A5C0AF-EDBC-4CBF-8120-6B11A84D1254}"/>
              </a:ext>
            </a:extLst>
          </p:cNvPr>
          <p:cNvSpPr txBox="1"/>
          <p:nvPr/>
        </p:nvSpPr>
        <p:spPr>
          <a:xfrm>
            <a:off x="609600" y="5867400"/>
            <a:ext cx="533400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FOXSI sees faint sources in the corona at the same time as the bright </a:t>
            </a:r>
            <a:r>
              <a:rPr lang="en-US" sz="2400" dirty="0" err="1">
                <a:solidFill>
                  <a:schemeClr val="bg1"/>
                </a:solidFill>
              </a:rPr>
              <a:t>footpoints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8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THADIS EUV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4"/>
            <a:ext cx="6400800" cy="46513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THADIS directly images EUV emission to reveal the structure of plasmas at temperatures with emission lines in the passbands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284 Å</a:t>
            </a:r>
            <a:r>
              <a:rPr lang="en-US" dirty="0"/>
              <a:t> (peak at ∼2 MK)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133 Å </a:t>
            </a:r>
            <a:r>
              <a:rPr lang="en-US" dirty="0"/>
              <a:t>(peak at ∼14 MK)</a:t>
            </a:r>
          </a:p>
          <a:p>
            <a:r>
              <a:rPr lang="en-US" dirty="0"/>
              <a:t>Angular resolution: </a:t>
            </a:r>
            <a:r>
              <a:rPr lang="en-US" dirty="0">
                <a:solidFill>
                  <a:srgbClr val="00B050"/>
                </a:solidFill>
              </a:rPr>
              <a:t>0.5” FWHM </a:t>
            </a:r>
            <a:r>
              <a:rPr lang="en-US" dirty="0"/>
              <a:t>(twice as good as AIA)</a:t>
            </a:r>
          </a:p>
          <a:p>
            <a:r>
              <a:rPr lang="en-US" dirty="0"/>
              <a:t>Image cadence: </a:t>
            </a:r>
            <a:r>
              <a:rPr lang="en-US" dirty="0">
                <a:solidFill>
                  <a:srgbClr val="00B050"/>
                </a:solidFill>
              </a:rPr>
              <a:t>3 seconds</a:t>
            </a:r>
            <a:r>
              <a:rPr lang="en-US" dirty="0"/>
              <a:t>, or 6 seconds in each passband (2–4 times as fast as AIA)</a:t>
            </a:r>
          </a:p>
          <a:p>
            <a:r>
              <a:rPr lang="en-US" dirty="0"/>
              <a:t>0.5-millisecond shortest exposure time for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no image saturation </a:t>
            </a:r>
            <a:r>
              <a:rPr lang="en-US" dirty="0"/>
              <a:t>during flares</a:t>
            </a:r>
          </a:p>
          <a:p>
            <a:r>
              <a:rPr lang="en-US" dirty="0"/>
              <a:t>Imaging dynamic range: </a:t>
            </a:r>
            <a:r>
              <a:rPr lang="en-US" dirty="0">
                <a:solidFill>
                  <a:srgbClr val="00B050"/>
                </a:solidFill>
              </a:rPr>
              <a:t>15,000:1</a:t>
            </a:r>
          </a:p>
          <a:p>
            <a:r>
              <a:rPr lang="en-US" dirty="0"/>
              <a:t>Heritage: Hi-C sounding rocket, IRIS, AIA, TRACE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682624"/>
            <a:ext cx="4898570" cy="2889446"/>
          </a:xfrm>
        </p:spPr>
      </p:pic>
      <p:sp>
        <p:nvSpPr>
          <p:cNvPr id="6" name="TextBox 5"/>
          <p:cNvSpPr txBox="1"/>
          <p:nvPr/>
        </p:nvSpPr>
        <p:spPr>
          <a:xfrm>
            <a:off x="7543800" y="4678740"/>
            <a:ext cx="3962400" cy="15696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Simulated image based on a Hi-C observation shows structures resolved by THADIS that are not resolved by AIA</a:t>
            </a:r>
          </a:p>
        </p:txBody>
      </p:sp>
    </p:spTree>
    <p:extLst>
      <p:ext uri="{BB962C8B-B14F-4D97-AF65-F5344CB8AC3E}">
        <p14:creationId xmlns:p14="http://schemas.microsoft.com/office/powerpoint/2010/main" val="1123678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STC soft X-ray spectroscopy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4"/>
            <a:ext cx="6400800" cy="4727575"/>
          </a:xfrm>
        </p:spPr>
        <p:txBody>
          <a:bodyPr>
            <a:normAutofit/>
          </a:bodyPr>
          <a:lstStyle/>
          <a:p>
            <a:r>
              <a:rPr lang="en-US" dirty="0"/>
              <a:t>STC measures high-resolution spectra for temperature and composition diagnostics of coronal plasma that complement FOXSI and THADIS</a:t>
            </a:r>
          </a:p>
          <a:p>
            <a:r>
              <a:rPr lang="en-US" dirty="0"/>
              <a:t>Energy range: </a:t>
            </a:r>
            <a:r>
              <a:rPr lang="en-US" dirty="0">
                <a:solidFill>
                  <a:srgbClr val="00B050"/>
                </a:solidFill>
              </a:rPr>
              <a:t>0.8–15 </a:t>
            </a:r>
            <a:r>
              <a:rPr lang="en-US" dirty="0" err="1">
                <a:solidFill>
                  <a:srgbClr val="00B050"/>
                </a:solidFill>
              </a:rPr>
              <a:t>keV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Energy resolution: </a:t>
            </a:r>
            <a:r>
              <a:rPr lang="en-US" dirty="0">
                <a:solidFill>
                  <a:srgbClr val="00B050"/>
                </a:solidFill>
              </a:rPr>
              <a:t>0.2 </a:t>
            </a:r>
            <a:r>
              <a:rPr lang="en-US" dirty="0" err="1">
                <a:solidFill>
                  <a:srgbClr val="00B050"/>
                </a:solidFill>
              </a:rPr>
              <a:t>keV</a:t>
            </a:r>
            <a:r>
              <a:rPr lang="en-US" dirty="0">
                <a:solidFill>
                  <a:srgbClr val="00B050"/>
                </a:solidFill>
              </a:rPr>
              <a:t> FWHM </a:t>
            </a:r>
            <a:r>
              <a:rPr lang="en-US" dirty="0"/>
              <a:t>at 1.5 </a:t>
            </a:r>
            <a:r>
              <a:rPr lang="en-US" dirty="0" err="1"/>
              <a:t>keV</a:t>
            </a:r>
            <a:endParaRPr lang="en-US" dirty="0"/>
          </a:p>
          <a:p>
            <a:r>
              <a:rPr lang="en-US" dirty="0"/>
              <a:t>Spectrum cadence: </a:t>
            </a:r>
            <a:r>
              <a:rPr lang="en-US" dirty="0">
                <a:solidFill>
                  <a:srgbClr val="00B050"/>
                </a:solidFill>
              </a:rPr>
              <a:t>0.5 second</a:t>
            </a:r>
          </a:p>
          <a:p>
            <a:r>
              <a:rPr lang="en-US" dirty="0"/>
              <a:t>Heritage: </a:t>
            </a:r>
            <a:r>
              <a:rPr lang="en-US" dirty="0" err="1"/>
              <a:t>SphinX</a:t>
            </a:r>
            <a:r>
              <a:rPr lang="en-US" dirty="0"/>
              <a:t> on CORONAS-PHOTON</a:t>
            </a:r>
          </a:p>
        </p:txBody>
      </p:sp>
      <p:pic>
        <p:nvPicPr>
          <p:cNvPr id="5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21362"/>
            <a:ext cx="4572000" cy="6308038"/>
          </a:xfrm>
        </p:spPr>
      </p:pic>
    </p:spTree>
    <p:extLst>
      <p:ext uri="{BB962C8B-B14F-4D97-AF65-F5344CB8AC3E}">
        <p14:creationId xmlns:p14="http://schemas.microsoft.com/office/powerpoint/2010/main" val="1216871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Instruments and observatory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709883" y="2093982"/>
            <a:ext cx="4329717" cy="2448107"/>
            <a:chOff x="8039100" y="1853844"/>
            <a:chExt cx="4329717" cy="24481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100" y="1853844"/>
              <a:ext cx="4329717" cy="209103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77845" y="3778731"/>
              <a:ext cx="341234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u="sng" dirty="0"/>
                <a:t>THADIS cutaway view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81200" y="4724400"/>
            <a:ext cx="8229600" cy="1894820"/>
            <a:chOff x="1981200" y="4724400"/>
            <a:chExt cx="8229600" cy="18948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724400"/>
              <a:ext cx="8229600" cy="178122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82704" y="6096000"/>
              <a:ext cx="422660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u="sng" dirty="0"/>
                <a:t>Fully deployed observatory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8038" y="1708372"/>
            <a:ext cx="7573446" cy="2772162"/>
            <a:chOff x="561944" y="1656716"/>
            <a:chExt cx="7573446" cy="277216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656716"/>
              <a:ext cx="7449590" cy="277216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61944" y="2155160"/>
              <a:ext cx="103669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rgbClr val="BF915D"/>
                  </a:solidFill>
                </a:rPr>
                <a:t>FOXSI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9661" y="3902523"/>
              <a:ext cx="71186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rgbClr val="7F3F98"/>
                  </a:solidFill>
                </a:rPr>
                <a:t>STC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043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FIERCE</a:t>
            </a:r>
            <a:r>
              <a:rPr lang="en-US" dirty="0"/>
              <a:t> team is experienced and diverse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2" y="1136469"/>
            <a:ext cx="5157787" cy="823912"/>
          </a:xfrm>
        </p:spPr>
        <p:txBody>
          <a:bodyPr/>
          <a:lstStyle/>
          <a:p>
            <a:r>
              <a:rPr lang="en-US" dirty="0"/>
              <a:t>Science team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0982276"/>
              </p:ext>
            </p:extLst>
          </p:nvPr>
        </p:nvGraphicFramePr>
        <p:xfrm>
          <a:off x="609602" y="2057401"/>
          <a:ext cx="6781800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5450">
                  <a:extLst>
                    <a:ext uri="{9D8B030D-6E8A-4147-A177-3AD203B41FA5}">
                      <a16:colId xmlns:a16="http://schemas.microsoft.com/office/drawing/2014/main" val="1253288435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4065377484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62227028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145911521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US" sz="1800" b="1" dirty="0"/>
                        <a:t>Alaoui</a:t>
                      </a:r>
                      <a:r>
                        <a:rPr lang="en-US" sz="1800" dirty="0"/>
                        <a:t>, Meriem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Glesener</a:t>
                      </a:r>
                      <a:r>
                        <a:rPr lang="en-US" sz="1800" dirty="0"/>
                        <a:t>, Lindsay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Kerr</a:t>
                      </a:r>
                      <a:r>
                        <a:rPr lang="en-US" sz="1800" dirty="0"/>
                        <a:t>, Graham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Saint-Hilaire</a:t>
                      </a:r>
                      <a:r>
                        <a:rPr lang="en-US" sz="1800" dirty="0"/>
                        <a:t>, Pascal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58005894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Allred</a:t>
                      </a:r>
                      <a:r>
                        <a:rPr lang="en-US" sz="1800" dirty="0"/>
                        <a:t>, Joel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Golub</a:t>
                      </a:r>
                      <a:r>
                        <a:rPr lang="en-US" sz="1800" dirty="0"/>
                        <a:t>, Leon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Klimchuk</a:t>
                      </a:r>
                      <a:r>
                        <a:rPr lang="en-US" sz="1800" dirty="0"/>
                        <a:t>, Jim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Savage</a:t>
                      </a:r>
                      <a:r>
                        <a:rPr lang="en-US" sz="1800" dirty="0"/>
                        <a:t>, Sabrina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5475706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Battaglia</a:t>
                      </a:r>
                      <a:r>
                        <a:rPr lang="en-US" sz="1800" dirty="0"/>
                        <a:t>, Marina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Goetz</a:t>
                      </a:r>
                      <a:r>
                        <a:rPr lang="en-US" sz="1800" dirty="0"/>
                        <a:t>, Keith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Krucker</a:t>
                      </a:r>
                      <a:r>
                        <a:rPr lang="en-US" sz="1800" dirty="0"/>
                        <a:t>, Säm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Schwartz</a:t>
                      </a:r>
                      <a:r>
                        <a:rPr lang="en-US" sz="1800" dirty="0"/>
                        <a:t>, Richard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2984679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Baumgartner</a:t>
                      </a:r>
                      <a:r>
                        <a:rPr lang="en-US" sz="1800" dirty="0"/>
                        <a:t>, Wayne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Guidoni</a:t>
                      </a:r>
                      <a:r>
                        <a:rPr lang="en-US" sz="1800" dirty="0"/>
                        <a:t>, Silvina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McKenzie</a:t>
                      </a:r>
                      <a:r>
                        <a:rPr lang="en-US" sz="1800" dirty="0"/>
                        <a:t>, David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Seaton</a:t>
                      </a:r>
                      <a:r>
                        <a:rPr lang="en-US" sz="1800" dirty="0"/>
                        <a:t>, Dan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245705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b="1" dirty="0"/>
                        <a:t>Caspi</a:t>
                      </a:r>
                      <a:r>
                        <a:rPr lang="en-US" sz="1800" dirty="0"/>
                        <a:t>, Amir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Hannah</a:t>
                      </a:r>
                      <a:r>
                        <a:rPr lang="en-US" sz="1800" dirty="0"/>
                        <a:t>, Iain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Moore</a:t>
                      </a:r>
                      <a:r>
                        <a:rPr lang="en-US" sz="1800" dirty="0"/>
                        <a:t>, Chris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Shih</a:t>
                      </a:r>
                      <a:r>
                        <a:rPr lang="en-US" sz="1800" dirty="0"/>
                        <a:t>, Albert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7950493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b="1" dirty="0"/>
                        <a:t>Christe</a:t>
                      </a:r>
                      <a:r>
                        <a:rPr lang="en-US" sz="1800" dirty="0"/>
                        <a:t>, Steven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Hayes</a:t>
                      </a:r>
                      <a:r>
                        <a:rPr lang="en-US" sz="1800" dirty="0"/>
                        <a:t>, Laura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Musset</a:t>
                      </a:r>
                      <a:r>
                        <a:rPr lang="en-US" sz="1800" dirty="0"/>
                        <a:t>, Sophie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Stęślicki</a:t>
                      </a:r>
                      <a:r>
                        <a:rPr lang="en-US" sz="1800" dirty="0"/>
                        <a:t>, Marek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8599452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Dennis</a:t>
                      </a:r>
                      <a:r>
                        <a:rPr lang="en-US" sz="1800" dirty="0"/>
                        <a:t>, Brian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Holman</a:t>
                      </a:r>
                      <a:r>
                        <a:rPr lang="en-US" sz="1800" dirty="0"/>
                        <a:t>, Gordon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Reep</a:t>
                      </a:r>
                      <a:r>
                        <a:rPr lang="en-US" sz="1800" dirty="0"/>
                        <a:t>, Jeff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Woods</a:t>
                      </a:r>
                      <a:r>
                        <a:rPr lang="en-US" sz="1800" dirty="0"/>
                        <a:t>, Tom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6391407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Drake</a:t>
                      </a:r>
                      <a:r>
                        <a:rPr lang="en-US" sz="1800" dirty="0"/>
                        <a:t>, Jim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Inglis</a:t>
                      </a:r>
                      <a:r>
                        <a:rPr lang="en-US" sz="1800" dirty="0"/>
                        <a:t>, Andrew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Reeves</a:t>
                      </a:r>
                      <a:r>
                        <a:rPr lang="en-US" sz="1800" dirty="0"/>
                        <a:t>, Kathy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768881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b="1" dirty="0"/>
                        <a:t>Gburek</a:t>
                      </a:r>
                      <a:r>
                        <a:rPr lang="en-US" sz="1800" dirty="0"/>
                        <a:t>, Szymon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Ireland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Jack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Ryan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Dan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969109814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713662" y="1143000"/>
            <a:ext cx="3868738" cy="823912"/>
          </a:xfrm>
        </p:spPr>
        <p:txBody>
          <a:bodyPr/>
          <a:lstStyle/>
          <a:p>
            <a:r>
              <a:rPr lang="en-US" dirty="0"/>
              <a:t>Hardware institutions</a:t>
            </a: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39360850"/>
              </p:ext>
            </p:extLst>
          </p:nvPr>
        </p:nvGraphicFramePr>
        <p:xfrm>
          <a:off x="7713662" y="2057401"/>
          <a:ext cx="3868738" cy="448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3303444628"/>
                    </a:ext>
                  </a:extLst>
                </a:gridCol>
                <a:gridCol w="2325688">
                  <a:extLst>
                    <a:ext uri="{9D8B030D-6E8A-4147-A177-3AD203B41FA5}">
                      <a16:colId xmlns:a16="http://schemas.microsoft.com/office/drawing/2014/main" val="3528858469"/>
                    </a:ext>
                  </a:extLst>
                </a:gridCol>
              </a:tblGrid>
              <a:tr h="329682">
                <a:tc>
                  <a:txBody>
                    <a:bodyPr/>
                    <a:lstStyle/>
                    <a:p>
                      <a:r>
                        <a:rPr lang="en-US" sz="1800" dirty="0"/>
                        <a:t>Institution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Responsibilities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64283789"/>
                  </a:ext>
                </a:extLst>
              </a:tr>
              <a:tr h="576943">
                <a:tc>
                  <a:txBody>
                    <a:bodyPr/>
                    <a:lstStyle/>
                    <a:p>
                      <a:r>
                        <a:rPr lang="en-US" sz="1800" dirty="0"/>
                        <a:t>NASA/GSFC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Mission lead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FOXSI lead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40147355"/>
                  </a:ext>
                </a:extLst>
              </a:tr>
              <a:tr h="329682">
                <a:tc>
                  <a:txBody>
                    <a:bodyPr/>
                    <a:lstStyle/>
                    <a:p>
                      <a:r>
                        <a:rPr lang="en-US" sz="1800" dirty="0"/>
                        <a:t>SAO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THADIS lead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514783181"/>
                  </a:ext>
                </a:extLst>
              </a:tr>
              <a:tr h="329682">
                <a:tc>
                  <a:txBody>
                    <a:bodyPr/>
                    <a:lstStyle/>
                    <a:p>
                      <a:r>
                        <a:rPr lang="en-US" sz="1800" dirty="0"/>
                        <a:t>PAS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STC lead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946204356"/>
                  </a:ext>
                </a:extLst>
              </a:tr>
              <a:tr h="329682">
                <a:tc>
                  <a:txBody>
                    <a:bodyPr/>
                    <a:lstStyle/>
                    <a:p>
                      <a:r>
                        <a:rPr lang="en-US" sz="1800" dirty="0"/>
                        <a:t>Ball Aerospace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Spacecraft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16086886"/>
                  </a:ext>
                </a:extLst>
              </a:tr>
              <a:tr h="576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NASA/MSFC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FOXSI mirrors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THADIS</a:t>
                      </a:r>
                      <a:r>
                        <a:rPr lang="en-US" sz="1800" baseline="0" dirty="0"/>
                        <a:t> camera</a:t>
                      </a:r>
                      <a:endParaRPr lang="en-US" sz="18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420392922"/>
                  </a:ext>
                </a:extLst>
              </a:tr>
              <a:tr h="329682">
                <a:tc>
                  <a:txBody>
                    <a:bodyPr/>
                    <a:lstStyle/>
                    <a:p>
                      <a:r>
                        <a:rPr lang="en-US" sz="1800" dirty="0"/>
                        <a:t>UMN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Data processing units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06491003"/>
                  </a:ext>
                </a:extLst>
              </a:tr>
              <a:tr h="576943">
                <a:tc>
                  <a:txBody>
                    <a:bodyPr/>
                    <a:lstStyle/>
                    <a:p>
                      <a:r>
                        <a:rPr lang="en-US" sz="1800" dirty="0" err="1"/>
                        <a:t>SwRI</a:t>
                      </a:r>
                      <a:endParaRPr lang="en-US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STC U.S. lead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FOXSI power supplies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107914458"/>
                  </a:ext>
                </a:extLst>
              </a:tr>
              <a:tr h="329682">
                <a:tc>
                  <a:txBody>
                    <a:bodyPr/>
                    <a:lstStyle/>
                    <a:p>
                      <a:r>
                        <a:rPr lang="en-US" sz="1800" dirty="0"/>
                        <a:t>UCB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FOXSI forward bench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633266045"/>
                  </a:ext>
                </a:extLst>
              </a:tr>
              <a:tr h="329682">
                <a:tc>
                  <a:txBody>
                    <a:bodyPr/>
                    <a:lstStyle/>
                    <a:p>
                      <a:r>
                        <a:rPr lang="en-US" sz="1800" dirty="0"/>
                        <a:t>LASP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Sun Tracker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9645371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D24E3D6-E685-4986-8AEC-FD2B31BE1DD9}"/>
              </a:ext>
            </a:extLst>
          </p:cNvPr>
          <p:cNvSpPr txBox="1"/>
          <p:nvPr/>
        </p:nvSpPr>
        <p:spPr>
          <a:xfrm>
            <a:off x="381000" y="6248400"/>
            <a:ext cx="7162800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Data and tools will be open, so the broader community is welcome!</a:t>
            </a:r>
          </a:p>
        </p:txBody>
      </p:sp>
    </p:spTree>
    <p:extLst>
      <p:ext uri="{BB962C8B-B14F-4D97-AF65-F5344CB8AC3E}">
        <p14:creationId xmlns:p14="http://schemas.microsoft.com/office/powerpoint/2010/main" val="69388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Fundamentals of Impulsive Energy Release in the Corona Explorer </a:t>
            </a:r>
            <a:r>
              <a:rPr lang="en-US" sz="3600" dirty="0"/>
              <a:t>(</a:t>
            </a:r>
            <a:r>
              <a:rPr lang="en-US" sz="3600" i="1" dirty="0"/>
              <a:t>FIERCE</a:t>
            </a:r>
            <a:r>
              <a:rPr lang="en-US" sz="3600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825624"/>
            <a:ext cx="5410200" cy="47275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Proposed </a:t>
            </a:r>
            <a:r>
              <a:rPr lang="en-US"/>
              <a:t>Medium-class Explorer (MIDEX) </a:t>
            </a:r>
            <a:r>
              <a:rPr lang="en-US" dirty="0"/>
              <a:t>concept for launch in mid-2025</a:t>
            </a:r>
          </a:p>
          <a:p>
            <a:r>
              <a:rPr lang="en-US" dirty="0"/>
              <a:t>PI: </a:t>
            </a:r>
            <a:r>
              <a:rPr lang="en-US" dirty="0">
                <a:solidFill>
                  <a:srgbClr val="00B050"/>
                </a:solidFill>
              </a:rPr>
              <a:t>Albert Y. Shih</a:t>
            </a:r>
            <a:r>
              <a:rPr lang="en-US" dirty="0"/>
              <a:t> (GSFC)</a:t>
            </a:r>
          </a:p>
          <a:p>
            <a:r>
              <a:rPr lang="en-US" dirty="0"/>
              <a:t>DPI: </a:t>
            </a:r>
            <a:r>
              <a:rPr lang="en-US" dirty="0">
                <a:solidFill>
                  <a:srgbClr val="00B050"/>
                </a:solidFill>
              </a:rPr>
              <a:t>Lindsay Glesener </a:t>
            </a:r>
            <a:r>
              <a:rPr lang="en-US" dirty="0"/>
              <a:t>(UMN)</a:t>
            </a:r>
          </a:p>
          <a:p>
            <a:r>
              <a:rPr lang="en-US" dirty="0"/>
              <a:t>PS: </a:t>
            </a:r>
            <a:r>
              <a:rPr lang="en-US" dirty="0">
                <a:solidFill>
                  <a:srgbClr val="00B050"/>
                </a:solidFill>
              </a:rPr>
              <a:t>Säm Krucker </a:t>
            </a:r>
            <a:r>
              <a:rPr lang="en-US" dirty="0"/>
              <a:t>(UCB)</a:t>
            </a:r>
          </a:p>
          <a:p>
            <a:r>
              <a:rPr lang="en-US" dirty="0"/>
              <a:t>DPS: </a:t>
            </a:r>
            <a:r>
              <a:rPr lang="en-US" dirty="0">
                <a:solidFill>
                  <a:srgbClr val="00B050"/>
                </a:solidFill>
              </a:rPr>
              <a:t>Silvina Guidoni </a:t>
            </a:r>
            <a:r>
              <a:rPr lang="en-US" dirty="0"/>
              <a:t>(AU)</a:t>
            </a:r>
          </a:p>
          <a:p>
            <a:r>
              <a:rPr lang="en-US" dirty="0"/>
              <a:t>Instrument PIs: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Steven Christe </a:t>
            </a:r>
            <a:r>
              <a:rPr lang="en-US" dirty="0"/>
              <a:t>(GSFC)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Kathy Reeves </a:t>
            </a:r>
            <a:r>
              <a:rPr lang="en-US" dirty="0"/>
              <a:t>(SAO)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Szymon Gburek </a:t>
            </a:r>
            <a:r>
              <a:rPr lang="en-US" dirty="0"/>
              <a:t>(PAS),</a:t>
            </a:r>
            <a:br>
              <a:rPr lang="en-US" dirty="0"/>
            </a:br>
            <a:r>
              <a:rPr lang="en-US" dirty="0"/>
              <a:t>with U.S. lead </a:t>
            </a:r>
            <a:r>
              <a:rPr lang="en-US" dirty="0">
                <a:solidFill>
                  <a:srgbClr val="00B050"/>
                </a:solidFill>
              </a:rPr>
              <a:t>Amir Caspi </a:t>
            </a:r>
            <a:r>
              <a:rPr lang="en-US" dirty="0"/>
              <a:t>(</a:t>
            </a:r>
            <a:r>
              <a:rPr lang="en-US" dirty="0" err="1"/>
              <a:t>SwRI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7275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Science goals</a:t>
            </a:r>
          </a:p>
          <a:p>
            <a:pPr lvl="1"/>
            <a:r>
              <a:rPr lang="en-US" dirty="0"/>
              <a:t>What are the physical origins of space-weather events?</a:t>
            </a:r>
          </a:p>
          <a:p>
            <a:pPr lvl="1"/>
            <a:r>
              <a:rPr lang="en-US" dirty="0"/>
              <a:t>How are particles accelerated at the Sun?</a:t>
            </a:r>
          </a:p>
          <a:p>
            <a:pPr lvl="1"/>
            <a:r>
              <a:rPr lang="en-US" dirty="0"/>
              <a:t>How is impulsively released energy transported throughout the solar atmosphere?</a:t>
            </a:r>
          </a:p>
          <a:p>
            <a:pPr lvl="1"/>
            <a:r>
              <a:rPr lang="en-US" dirty="0"/>
              <a:t>How is the solar corona heated?</a:t>
            </a:r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X-ray imaging spectroscopy and extreme ultraviolet (EUV) imaging at high angular resolution, fast cadence, and high sensitivity</a:t>
            </a:r>
          </a:p>
        </p:txBody>
      </p:sp>
    </p:spTree>
    <p:extLst>
      <p:ext uri="{BB962C8B-B14F-4D97-AF65-F5344CB8AC3E}">
        <p14:creationId xmlns:p14="http://schemas.microsoft.com/office/powerpoint/2010/main" val="4092963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time is now for </a:t>
            </a:r>
            <a:r>
              <a:rPr lang="en-US" i="1" dirty="0"/>
              <a:t>FIERCE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4"/>
            <a:ext cx="5791200" cy="4727575"/>
          </a:xfrm>
        </p:spPr>
        <p:txBody>
          <a:bodyPr>
            <a:normAutofit fontScale="92500"/>
          </a:bodyPr>
          <a:lstStyle/>
          <a:p>
            <a:r>
              <a:rPr lang="en-US" dirty="0"/>
              <a:t>Launch in mid-2025 is well timed with the ~11-year cycle of solar activity</a:t>
            </a:r>
          </a:p>
          <a:p>
            <a:pPr lvl="1"/>
            <a:r>
              <a:rPr lang="en-US" dirty="0"/>
              <a:t>Last opportunity to catch the next peak</a:t>
            </a:r>
          </a:p>
          <a:p>
            <a:pPr lvl="1"/>
            <a:r>
              <a:rPr lang="en-US" dirty="0"/>
              <a:t>Overlaps with perihelia of </a:t>
            </a:r>
            <a:r>
              <a:rPr lang="en-US" i="1" dirty="0"/>
              <a:t>Parker Solar Probe </a:t>
            </a:r>
            <a:r>
              <a:rPr lang="en-US" dirty="0"/>
              <a:t>and </a:t>
            </a:r>
            <a:r>
              <a:rPr lang="en-US" i="1" dirty="0"/>
              <a:t>Solar Orbiter</a:t>
            </a:r>
          </a:p>
          <a:p>
            <a:r>
              <a:rPr lang="en-US" dirty="0"/>
              <a:t>Supports future human space exploration (e.g., Artemis program) through understanding space weather</a:t>
            </a:r>
          </a:p>
          <a:p>
            <a:r>
              <a:rPr lang="en-US" dirty="0"/>
              <a:t>Estimated event numbers</a:t>
            </a:r>
          </a:p>
          <a:p>
            <a:pPr lvl="1"/>
            <a:r>
              <a:rPr lang="en-US" dirty="0"/>
              <a:t>~3000 C-class flares, ~300 M-class flares, and ~20 X-class flares</a:t>
            </a:r>
          </a:p>
          <a:p>
            <a:pPr lvl="1"/>
            <a:r>
              <a:rPr lang="en-US" dirty="0"/>
              <a:t>~1500 CMEs (&gt;500 km/s)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39448"/>
            <a:ext cx="5181600" cy="3785027"/>
          </a:xfrm>
        </p:spPr>
      </p:pic>
      <p:sp>
        <p:nvSpPr>
          <p:cNvPr id="8" name="TextBox 7"/>
          <p:cNvSpPr txBox="1"/>
          <p:nvPr/>
        </p:nvSpPr>
        <p:spPr>
          <a:xfrm>
            <a:off x="7391400" y="5638800"/>
            <a:ext cx="3616491" cy="82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Solar activity estimated using the preceding cycle</a:t>
            </a:r>
          </a:p>
        </p:txBody>
      </p:sp>
    </p:spTree>
    <p:extLst>
      <p:ext uri="{BB962C8B-B14F-4D97-AF65-F5344CB8AC3E}">
        <p14:creationId xmlns:p14="http://schemas.microsoft.com/office/powerpoint/2010/main" val="3632426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forward to </a:t>
            </a:r>
            <a:r>
              <a:rPr lang="en-US" i="1" dirty="0"/>
              <a:t>FIERCE</a:t>
            </a:r>
            <a:r>
              <a:rPr lang="en-US" dirty="0"/>
              <a:t>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1" y="1825624"/>
            <a:ext cx="6553199" cy="4727576"/>
          </a:xfrm>
        </p:spPr>
        <p:txBody>
          <a:bodyPr>
            <a:normAutofit/>
          </a:bodyPr>
          <a:lstStyle/>
          <a:p>
            <a:r>
              <a:rPr lang="en-US" i="1" dirty="0"/>
              <a:t>FIERCE</a:t>
            </a:r>
            <a:r>
              <a:rPr lang="en-US" dirty="0"/>
              <a:t> deduces how energy is suddenly released and transformed at the Sun</a:t>
            </a:r>
          </a:p>
          <a:p>
            <a:r>
              <a:rPr lang="en-US" i="1" dirty="0"/>
              <a:t>FIERCE</a:t>
            </a:r>
            <a:r>
              <a:rPr lang="en-US" dirty="0"/>
              <a:t> makes next-generation X-ray and EUV observations at high angular resolution, fast cadence, and high sensitivity</a:t>
            </a:r>
          </a:p>
          <a:p>
            <a:r>
              <a:rPr lang="en-US" i="1" dirty="0"/>
              <a:t>FIERCE</a:t>
            </a:r>
            <a:r>
              <a:rPr lang="en-US" dirty="0"/>
              <a:t> launches in mid-2025 for a two-year prime mission that aligns with the solar cycle and other programs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5722" y="1283885"/>
            <a:ext cx="5998456" cy="4439500"/>
          </a:xfrm>
        </p:spPr>
      </p:pic>
    </p:spTree>
    <p:extLst>
      <p:ext uri="{BB962C8B-B14F-4D97-AF65-F5344CB8AC3E}">
        <p14:creationId xmlns:p14="http://schemas.microsoft.com/office/powerpoint/2010/main" val="84713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FIERCE</a:t>
            </a:r>
            <a:r>
              <a:rPr lang="en-US" dirty="0"/>
              <a:t> instrument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Focusing Optics X-ray Solar Imager (</a:t>
            </a:r>
            <a:r>
              <a:rPr lang="en-US" dirty="0">
                <a:solidFill>
                  <a:srgbClr val="00B050"/>
                </a:solidFill>
              </a:rPr>
              <a:t>FOXSI</a:t>
            </a:r>
            <a:r>
              <a:rPr lang="en-US" dirty="0"/>
              <a:t>), led by GSFC</a:t>
            </a:r>
          </a:p>
          <a:p>
            <a:pPr lvl="1"/>
            <a:r>
              <a:rPr lang="en-US" dirty="0"/>
              <a:t>Observes accelerated electrons and plasmas ≳5 MK</a:t>
            </a:r>
          </a:p>
          <a:p>
            <a:pPr lvl="1"/>
            <a:r>
              <a:rPr lang="en-US" dirty="0"/>
              <a:t>First-ever solar-dedicated, direct-imaging hard X-ray spectroscopic imager</a:t>
            </a:r>
          </a:p>
          <a:p>
            <a:pPr lvl="1"/>
            <a:r>
              <a:rPr lang="en-US" dirty="0"/>
              <a:t>&gt;10 times more sensitive and faster than RHESSI with better imaging dynamic range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410200" cy="4727576"/>
          </a:xfrm>
        </p:spPr>
        <p:txBody>
          <a:bodyPr>
            <a:normAutofit/>
          </a:bodyPr>
          <a:lstStyle/>
          <a:p>
            <a:r>
              <a:rPr lang="en-US" dirty="0"/>
              <a:t>Thermal and Dynamic Imager for the Sun (</a:t>
            </a:r>
            <a:r>
              <a:rPr lang="en-US" dirty="0">
                <a:solidFill>
                  <a:srgbClr val="00B050"/>
                </a:solidFill>
              </a:rPr>
              <a:t>THADIS</a:t>
            </a:r>
            <a:r>
              <a:rPr lang="en-US" dirty="0"/>
              <a:t>), led by SAO</a:t>
            </a:r>
          </a:p>
          <a:p>
            <a:pPr lvl="1"/>
            <a:r>
              <a:rPr lang="en-US" dirty="0"/>
              <a:t>Observes quickly evolving structures containing coronal plasma</a:t>
            </a:r>
          </a:p>
          <a:p>
            <a:pPr lvl="1"/>
            <a:r>
              <a:rPr lang="en-US" dirty="0"/>
              <a:t>High-angular-resolution EUV imager (two passbands) with fast cadence and very short exposure times</a:t>
            </a:r>
          </a:p>
          <a:p>
            <a:r>
              <a:rPr lang="en-US" dirty="0"/>
              <a:t>Spectrometer for Temperature and Composition (</a:t>
            </a:r>
            <a:r>
              <a:rPr lang="en-US" dirty="0">
                <a:solidFill>
                  <a:srgbClr val="00B050"/>
                </a:solidFill>
              </a:rPr>
              <a:t>STC</a:t>
            </a:r>
            <a:r>
              <a:rPr lang="en-US" dirty="0"/>
              <a:t>), led by PAS</a:t>
            </a:r>
          </a:p>
          <a:p>
            <a:pPr lvl="1"/>
            <a:r>
              <a:rPr lang="en-US" dirty="0"/>
              <a:t>Characterizes plasmas ≳1 MK</a:t>
            </a:r>
          </a:p>
          <a:p>
            <a:pPr lvl="1"/>
            <a:r>
              <a:rPr lang="en-US" dirty="0"/>
              <a:t>Soft X-ray spectrometer with high spectral resolution</a:t>
            </a:r>
          </a:p>
        </p:txBody>
      </p:sp>
    </p:spTree>
    <p:extLst>
      <p:ext uri="{BB962C8B-B14F-4D97-AF65-F5344CB8AC3E}">
        <p14:creationId xmlns:p14="http://schemas.microsoft.com/office/powerpoint/2010/main" val="168547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FIERCE</a:t>
            </a:r>
            <a:r>
              <a:rPr lang="en-US" dirty="0"/>
              <a:t> captures all elements of a solar eruptive event – flare and coronal mass ejection (CME)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5624"/>
            <a:ext cx="3619738" cy="46971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7898EF-4589-4818-B919-07776EE88CC2}"/>
              </a:ext>
            </a:extLst>
          </p:cNvPr>
          <p:cNvSpPr txBox="1"/>
          <p:nvPr/>
        </p:nvSpPr>
        <p:spPr>
          <a:xfrm>
            <a:off x="8915400" y="2743200"/>
            <a:ext cx="3124200" cy="267765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FIERCE</a:t>
            </a:r>
            <a:r>
              <a:rPr lang="en-US" sz="2800" dirty="0">
                <a:solidFill>
                  <a:schemeClr val="bg1"/>
                </a:solidFill>
              </a:rPr>
              <a:t> images EUV emission and faint X-ray sources in the corona even in the presence of bright X-ray </a:t>
            </a:r>
            <a:r>
              <a:rPr lang="en-US" sz="2800" dirty="0" err="1">
                <a:solidFill>
                  <a:schemeClr val="bg1"/>
                </a:solidFill>
              </a:rPr>
              <a:t>footpoints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63" y="1825624"/>
            <a:ext cx="4450537" cy="4879975"/>
          </a:xfrm>
        </p:spPr>
      </p:pic>
    </p:spTree>
    <p:extLst>
      <p:ext uri="{BB962C8B-B14F-4D97-AF65-F5344CB8AC3E}">
        <p14:creationId xmlns:p14="http://schemas.microsoft.com/office/powerpoint/2010/main" val="417713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First </a:t>
            </a:r>
            <a:r>
              <a:rPr lang="en-US" i="1" dirty="0"/>
              <a:t>FIERCE</a:t>
            </a:r>
            <a:r>
              <a:rPr lang="en-US" dirty="0"/>
              <a:t> goal: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What are the physical origins of space-weather events?</a:t>
            </a:r>
          </a:p>
        </p:txBody>
      </p:sp>
    </p:spTree>
    <p:extLst>
      <p:ext uri="{BB962C8B-B14F-4D97-AF65-F5344CB8AC3E}">
        <p14:creationId xmlns:p14="http://schemas.microsoft.com/office/powerpoint/2010/main" val="137706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flares and CMEs initiated?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1825624"/>
            <a:ext cx="5410200" cy="4727575"/>
          </a:xfrm>
        </p:spPr>
        <p:txBody>
          <a:bodyPr>
            <a:normAutofit/>
          </a:bodyPr>
          <a:lstStyle/>
          <a:p>
            <a:r>
              <a:rPr lang="en-US" dirty="0"/>
              <a:t>Different models of eruption initiation predict </a:t>
            </a:r>
            <a:r>
              <a:rPr lang="en-US" dirty="0">
                <a:solidFill>
                  <a:srgbClr val="00B050"/>
                </a:solidFill>
              </a:rPr>
              <a:t>observationally differentiable timing and locations </a:t>
            </a:r>
            <a:r>
              <a:rPr lang="en-US" dirty="0"/>
              <a:t>for the X-ray and EUV signatures of reconnection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572000"/>
            <a:ext cx="2667000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Location of precursor emission varies with 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FIERCE</a:t>
            </a:r>
            <a:r>
              <a:rPr lang="en-US" dirty="0"/>
              <a:t> will definitively determine the </a:t>
            </a:r>
            <a:r>
              <a:rPr lang="en-US" dirty="0">
                <a:solidFill>
                  <a:srgbClr val="00B050"/>
                </a:solidFill>
              </a:rPr>
              <a:t>dominant triggering mechanisms </a:t>
            </a:r>
            <a:r>
              <a:rPr lang="en-US" dirty="0"/>
              <a:t>for flares and CMEs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47" y="3886200"/>
            <a:ext cx="8478253" cy="27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5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solar origins of electrons escaping the Sun?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4"/>
            <a:ext cx="5410200" cy="47275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Electrons accelerated from the Sun into the heliosphere contribute to space weather</a:t>
            </a:r>
          </a:p>
          <a:p>
            <a:r>
              <a:rPr lang="en-US" dirty="0"/>
              <a:t>Missions such as </a:t>
            </a:r>
            <a:r>
              <a:rPr lang="en-US" i="1" dirty="0"/>
              <a:t>Parker Solar Probe</a:t>
            </a:r>
            <a:r>
              <a:rPr lang="en-US" dirty="0"/>
              <a:t> and </a:t>
            </a:r>
            <a:r>
              <a:rPr lang="en-US" i="1" dirty="0"/>
              <a:t>Solar Orbiter</a:t>
            </a:r>
            <a:r>
              <a:rPr lang="en-US" dirty="0"/>
              <a:t> observe these electrons </a:t>
            </a:r>
            <a:r>
              <a:rPr lang="en-US" i="1" dirty="0"/>
              <a:t>in situ </a:t>
            </a:r>
            <a:r>
              <a:rPr lang="en-US" dirty="0"/>
              <a:t>and via radio signatures </a:t>
            </a:r>
            <a:r>
              <a:rPr lang="en-US" dirty="0">
                <a:solidFill>
                  <a:srgbClr val="00B050"/>
                </a:solidFill>
              </a:rPr>
              <a:t>after they have left </a:t>
            </a:r>
            <a:r>
              <a:rPr lang="en-US" dirty="0"/>
              <a:t>the Sun</a:t>
            </a:r>
          </a:p>
          <a:p>
            <a:r>
              <a:rPr lang="en-US" i="1" dirty="0"/>
              <a:t>FIERCE</a:t>
            </a:r>
            <a:r>
              <a:rPr lang="en-US" dirty="0"/>
              <a:t> observes </a:t>
            </a:r>
            <a:r>
              <a:rPr lang="en-US" dirty="0">
                <a:solidFill>
                  <a:srgbClr val="00B050"/>
                </a:solidFill>
              </a:rPr>
              <a:t>where</a:t>
            </a:r>
            <a:r>
              <a:rPr lang="en-US" dirty="0"/>
              <a:t> the electrons are accelerated and </a:t>
            </a:r>
            <a:r>
              <a:rPr lang="en-US" dirty="0">
                <a:solidFill>
                  <a:srgbClr val="00B050"/>
                </a:solidFill>
              </a:rPr>
              <a:t>how</a:t>
            </a:r>
            <a:r>
              <a:rPr lang="en-US" dirty="0"/>
              <a:t> they escape</a:t>
            </a:r>
          </a:p>
          <a:p>
            <a:r>
              <a:rPr lang="en-US" i="1" dirty="0"/>
              <a:t>FIERCE</a:t>
            </a:r>
            <a:r>
              <a:rPr lang="en-US" dirty="0"/>
              <a:t> quantifies energetic electrons in the erupting flux ropes of CMEs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18114"/>
            <a:ext cx="5257800" cy="5166360"/>
          </a:xfrm>
        </p:spPr>
      </p:pic>
    </p:spTree>
    <p:extLst>
      <p:ext uri="{BB962C8B-B14F-4D97-AF65-F5344CB8AC3E}">
        <p14:creationId xmlns:p14="http://schemas.microsoft.com/office/powerpoint/2010/main" val="371420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Second </a:t>
            </a:r>
            <a:r>
              <a:rPr lang="en-US" i="1" dirty="0"/>
              <a:t>FIERCE</a:t>
            </a:r>
            <a:r>
              <a:rPr lang="en-US" dirty="0"/>
              <a:t> goal: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How are particles accelerated at the Sun?</a:t>
            </a:r>
          </a:p>
        </p:txBody>
      </p:sp>
    </p:spTree>
    <p:extLst>
      <p:ext uri="{BB962C8B-B14F-4D97-AF65-F5344CB8AC3E}">
        <p14:creationId xmlns:p14="http://schemas.microsoft.com/office/powerpoint/2010/main" val="237129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C0E51A5-465B-4521-AF4E-C0A12655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Distinguishing between acceleration models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FA93358D-A225-4BF7-8B02-5C4CD7019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9112585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3DC954-4C90-40E6-A6CE-3A16DEB3A886}"/>
              </a:ext>
            </a:extLst>
          </p:cNvPr>
          <p:cNvSpPr txBox="1"/>
          <p:nvPr/>
        </p:nvSpPr>
        <p:spPr>
          <a:xfrm>
            <a:off x="1676400" y="6096000"/>
            <a:ext cx="883920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Location and sequence of X-ray and EUV signatures varies with model</a:t>
            </a:r>
          </a:p>
        </p:txBody>
      </p:sp>
    </p:spTree>
    <p:extLst>
      <p:ext uri="{BB962C8B-B14F-4D97-AF65-F5344CB8AC3E}">
        <p14:creationId xmlns:p14="http://schemas.microsoft.com/office/powerpoint/2010/main" val="2268013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4251</TotalTime>
  <Words>1167</Words>
  <Application>Microsoft Office PowerPoint</Application>
  <PresentationFormat>Widescreen</PresentationFormat>
  <Paragraphs>163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The FIERCE Mission Concept</vt:lpstr>
      <vt:lpstr>Fundamentals of Impulsive Energy Release in the Corona Explorer (FIERCE)</vt:lpstr>
      <vt:lpstr>FIERCE instrument suite</vt:lpstr>
      <vt:lpstr>FIERCE captures all elements of a solar eruptive event – flare and coronal mass ejection (CME)</vt:lpstr>
      <vt:lpstr>First FIERCE goal:  What are the physical origins of space-weather events?</vt:lpstr>
      <vt:lpstr>How are flares and CMEs initiated?</vt:lpstr>
      <vt:lpstr>What are the solar origins of electrons escaping the Sun?</vt:lpstr>
      <vt:lpstr>Second FIERCE goal:  How are particles accelerated at the Sun?</vt:lpstr>
      <vt:lpstr>Distinguishing between acceleration models</vt:lpstr>
      <vt:lpstr>Third FIERCE goal:  How is impulsively released energy transported throughout the solar atmosphere?</vt:lpstr>
      <vt:lpstr>Where do electrons lose their energy and how are hot plasmas produced?</vt:lpstr>
      <vt:lpstr>Fourth FIERCE goal:  How is the solar corona heated? </vt:lpstr>
      <vt:lpstr>Is energy release in small flares fundamentally different from that in large flares?</vt:lpstr>
      <vt:lpstr>What are the properties of unresolvable heating events that heat active regions? </vt:lpstr>
      <vt:lpstr>FOXSI X-ray imaging spectroscopy</vt:lpstr>
      <vt:lpstr>THADIS EUV imaging</vt:lpstr>
      <vt:lpstr>STC soft X-ray spectroscopy</vt:lpstr>
      <vt:lpstr>Instruments and observatory</vt:lpstr>
      <vt:lpstr>The FIERCE team is experienced and diverse</vt:lpstr>
      <vt:lpstr>The time is now for FIERCE</vt:lpstr>
      <vt:lpstr>Look forward to FIERCE!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Shih, Albert Y. (GSFC-6710)</dc:creator>
  <cp:lastModifiedBy>Albert Shih</cp:lastModifiedBy>
  <cp:revision>84</cp:revision>
  <dcterms:created xsi:type="dcterms:W3CDTF">2019-10-01T14:22:17Z</dcterms:created>
  <dcterms:modified xsi:type="dcterms:W3CDTF">2020-07-13T14:48:17Z</dcterms:modified>
</cp:coreProperties>
</file>