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304" r:id="rId6"/>
    <p:sldId id="259" r:id="rId7"/>
    <p:sldId id="260" r:id="rId8"/>
    <p:sldId id="261" r:id="rId9"/>
    <p:sldId id="262" r:id="rId10"/>
    <p:sldId id="263" r:id="rId11"/>
    <p:sldId id="277" r:id="rId12"/>
    <p:sldId id="286" r:id="rId13"/>
    <p:sldId id="287" r:id="rId14"/>
    <p:sldId id="288" r:id="rId15"/>
    <p:sldId id="289" r:id="rId16"/>
    <p:sldId id="290" r:id="rId17"/>
    <p:sldId id="291" r:id="rId18"/>
    <p:sldId id="265" r:id="rId19"/>
    <p:sldId id="266" r:id="rId20"/>
    <p:sldId id="267" r:id="rId21"/>
    <p:sldId id="268" r:id="rId22"/>
    <p:sldId id="269" r:id="rId23"/>
    <p:sldId id="280" r:id="rId24"/>
    <p:sldId id="281" r:id="rId25"/>
    <p:sldId id="297" r:id="rId26"/>
    <p:sldId id="298" r:id="rId27"/>
    <p:sldId id="299" r:id="rId28"/>
    <p:sldId id="300" r:id="rId29"/>
    <p:sldId id="301" r:id="rId30"/>
    <p:sldId id="302" r:id="rId31"/>
    <p:sldId id="303" r:id="rId32"/>
    <p:sldId id="270" r:id="rId33"/>
    <p:sldId id="282" r:id="rId34"/>
    <p:sldId id="278" r:id="rId35"/>
    <p:sldId id="284" r:id="rId36"/>
    <p:sldId id="271" r:id="rId37"/>
    <p:sldId id="272" r:id="rId38"/>
    <p:sldId id="273" r:id="rId39"/>
    <p:sldId id="285" r:id="rId40"/>
    <p:sldId id="274" r:id="rId41"/>
    <p:sldId id="275" r:id="rId42"/>
    <p:sldId id="276" r:id="rId43"/>
    <p:sldId id="292" r:id="rId44"/>
    <p:sldId id="279" r:id="rId45"/>
    <p:sldId id="293" r:id="rId46"/>
    <p:sldId id="294" r:id="rId47"/>
    <p:sldId id="295" r:id="rId48"/>
    <p:sldId id="296"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 Benedetto Scarponi" userId="84b77726-e7cc-4e2b-b62f-c191d2c155ad" providerId="ADAL" clId="{E5E7F013-7479-418B-AD27-4FEC80BBEB01}"/>
    <pc:docChg chg="undo redo custSel addSld delSld modSld sldOrd">
      <pc:chgData name="Luigi Benedetto Scarponi" userId="84b77726-e7cc-4e2b-b62f-c191d2c155ad" providerId="ADAL" clId="{E5E7F013-7479-418B-AD27-4FEC80BBEB01}" dt="2019-11-11T10:41:17.615" v="7633" actId="20577"/>
      <pc:docMkLst>
        <pc:docMk/>
      </pc:docMkLst>
      <pc:sldChg chg="ord">
        <pc:chgData name="Luigi Benedetto Scarponi" userId="84b77726-e7cc-4e2b-b62f-c191d2c155ad" providerId="ADAL" clId="{E5E7F013-7479-418B-AD27-4FEC80BBEB01}" dt="2019-11-08T07:46:56.343" v="82"/>
        <pc:sldMkLst>
          <pc:docMk/>
          <pc:sldMk cId="3931601838" sldId="256"/>
        </pc:sldMkLst>
      </pc:sldChg>
      <pc:sldChg chg="modSp add ord">
        <pc:chgData name="Luigi Benedetto Scarponi" userId="84b77726-e7cc-4e2b-b62f-c191d2c155ad" providerId="ADAL" clId="{E5E7F013-7479-418B-AD27-4FEC80BBEB01}" dt="2019-11-08T07:46:54.937" v="81"/>
        <pc:sldMkLst>
          <pc:docMk/>
          <pc:sldMk cId="3534452111" sldId="257"/>
        </pc:sldMkLst>
        <pc:spChg chg="mod">
          <ac:chgData name="Luigi Benedetto Scarponi" userId="84b77726-e7cc-4e2b-b62f-c191d2c155ad" providerId="ADAL" clId="{E5E7F013-7479-418B-AD27-4FEC80BBEB01}" dt="2019-10-25T07:50:52.244" v="20" actId="20577"/>
          <ac:spMkLst>
            <pc:docMk/>
            <pc:sldMk cId="3534452111" sldId="257"/>
            <ac:spMk id="2" creationId="{21082B8F-C157-4B9E-AE0F-9FE434FC5429}"/>
          </ac:spMkLst>
        </pc:spChg>
        <pc:spChg chg="mod">
          <ac:chgData name="Luigi Benedetto Scarponi" userId="84b77726-e7cc-4e2b-b62f-c191d2c155ad" providerId="ADAL" clId="{E5E7F013-7479-418B-AD27-4FEC80BBEB01}" dt="2019-10-25T09:10:33.318" v="79" actId="20577"/>
          <ac:spMkLst>
            <pc:docMk/>
            <pc:sldMk cId="3534452111" sldId="257"/>
            <ac:spMk id="3" creationId="{1DC549A1-D9A9-4ABF-BD3A-D81FF078C708}"/>
          </ac:spMkLst>
        </pc:spChg>
      </pc:sldChg>
      <pc:sldChg chg="addSp delSp modSp add">
        <pc:chgData name="Luigi Benedetto Scarponi" userId="84b77726-e7cc-4e2b-b62f-c191d2c155ad" providerId="ADAL" clId="{E5E7F013-7479-418B-AD27-4FEC80BBEB01}" dt="2019-11-09T14:23:49.423" v="5328" actId="1076"/>
        <pc:sldMkLst>
          <pc:docMk/>
          <pc:sldMk cId="462678699" sldId="258"/>
        </pc:sldMkLst>
        <pc:spChg chg="mod">
          <ac:chgData name="Luigi Benedetto Scarponi" userId="84b77726-e7cc-4e2b-b62f-c191d2c155ad" providerId="ADAL" clId="{E5E7F013-7479-418B-AD27-4FEC80BBEB01}" dt="2019-11-09T14:23:49.423" v="5328" actId="1076"/>
          <ac:spMkLst>
            <pc:docMk/>
            <pc:sldMk cId="462678699" sldId="258"/>
            <ac:spMk id="2" creationId="{B253A1F2-2D78-4523-B84B-7D614B653D92}"/>
          </ac:spMkLst>
        </pc:spChg>
        <pc:spChg chg="mod">
          <ac:chgData name="Luigi Benedetto Scarponi" userId="84b77726-e7cc-4e2b-b62f-c191d2c155ad" providerId="ADAL" clId="{E5E7F013-7479-418B-AD27-4FEC80BBEB01}" dt="2019-11-09T14:23:49.423" v="5328" actId="1076"/>
          <ac:spMkLst>
            <pc:docMk/>
            <pc:sldMk cId="462678699" sldId="258"/>
            <ac:spMk id="3" creationId="{C266E655-4E38-4418-9018-3E6ECD9AE03E}"/>
          </ac:spMkLst>
        </pc:spChg>
        <pc:spChg chg="add mod">
          <ac:chgData name="Luigi Benedetto Scarponi" userId="84b77726-e7cc-4e2b-b62f-c191d2c155ad" providerId="ADAL" clId="{E5E7F013-7479-418B-AD27-4FEC80BBEB01}" dt="2019-11-08T08:11:39.883" v="201" actId="1076"/>
          <ac:spMkLst>
            <pc:docMk/>
            <pc:sldMk cId="462678699" sldId="258"/>
            <ac:spMk id="4" creationId="{E8CC47A3-44E1-46B4-8035-6EF42CAF91B1}"/>
          </ac:spMkLst>
        </pc:spChg>
        <pc:spChg chg="add del">
          <ac:chgData name="Luigi Benedetto Scarponi" userId="84b77726-e7cc-4e2b-b62f-c191d2c155ad" providerId="ADAL" clId="{E5E7F013-7479-418B-AD27-4FEC80BBEB01}" dt="2019-11-08T08:06:21.323" v="177" actId="478"/>
          <ac:spMkLst>
            <pc:docMk/>
            <pc:sldMk cId="462678699" sldId="258"/>
            <ac:spMk id="5" creationId="{4B71C781-BF67-4725-87A9-984BFBADB9AF}"/>
          </ac:spMkLst>
        </pc:spChg>
      </pc:sldChg>
      <pc:sldChg chg="modSp add">
        <pc:chgData name="Luigi Benedetto Scarponi" userId="84b77726-e7cc-4e2b-b62f-c191d2c155ad" providerId="ADAL" clId="{E5E7F013-7479-418B-AD27-4FEC80BBEB01}" dt="2019-11-11T10:41:17.615" v="7633" actId="20577"/>
        <pc:sldMkLst>
          <pc:docMk/>
          <pc:sldMk cId="1845929703" sldId="259"/>
        </pc:sldMkLst>
        <pc:spChg chg="mod">
          <ac:chgData name="Luigi Benedetto Scarponi" userId="84b77726-e7cc-4e2b-b62f-c191d2c155ad" providerId="ADAL" clId="{E5E7F013-7479-418B-AD27-4FEC80BBEB01}" dt="2019-11-08T08:11:48.589" v="207" actId="20577"/>
          <ac:spMkLst>
            <pc:docMk/>
            <pc:sldMk cId="1845929703" sldId="259"/>
            <ac:spMk id="2" creationId="{1FCDC5ED-D3C3-46CA-B6D4-694217028F8F}"/>
          </ac:spMkLst>
        </pc:spChg>
        <pc:spChg chg="mod">
          <ac:chgData name="Luigi Benedetto Scarponi" userId="84b77726-e7cc-4e2b-b62f-c191d2c155ad" providerId="ADAL" clId="{E5E7F013-7479-418B-AD27-4FEC80BBEB01}" dt="2019-11-11T10:41:17.615" v="7633" actId="20577"/>
          <ac:spMkLst>
            <pc:docMk/>
            <pc:sldMk cId="1845929703" sldId="259"/>
            <ac:spMk id="3" creationId="{FF14F0BD-5956-4BFC-8389-286C50369F47}"/>
          </ac:spMkLst>
        </pc:spChg>
      </pc:sldChg>
      <pc:sldChg chg="addSp delSp modSp add">
        <pc:chgData name="Luigi Benedetto Scarponi" userId="84b77726-e7cc-4e2b-b62f-c191d2c155ad" providerId="ADAL" clId="{E5E7F013-7479-418B-AD27-4FEC80BBEB01}" dt="2019-11-08T10:10:26.896" v="1300" actId="113"/>
        <pc:sldMkLst>
          <pc:docMk/>
          <pc:sldMk cId="2659368153" sldId="260"/>
        </pc:sldMkLst>
        <pc:spChg chg="mod">
          <ac:chgData name="Luigi Benedetto Scarponi" userId="84b77726-e7cc-4e2b-b62f-c191d2c155ad" providerId="ADAL" clId="{E5E7F013-7479-418B-AD27-4FEC80BBEB01}" dt="2019-11-08T10:10:26.896" v="1300" actId="113"/>
          <ac:spMkLst>
            <pc:docMk/>
            <pc:sldMk cId="2659368153" sldId="260"/>
            <ac:spMk id="2" creationId="{1B2B5BAE-4F7B-45D7-B461-C2D1383EF320}"/>
          </ac:spMkLst>
        </pc:spChg>
        <pc:spChg chg="mod">
          <ac:chgData name="Luigi Benedetto Scarponi" userId="84b77726-e7cc-4e2b-b62f-c191d2c155ad" providerId="ADAL" clId="{E5E7F013-7479-418B-AD27-4FEC80BBEB01}" dt="2019-11-08T08:50:10.550" v="553" actId="1076"/>
          <ac:spMkLst>
            <pc:docMk/>
            <pc:sldMk cId="2659368153" sldId="260"/>
            <ac:spMk id="3" creationId="{08839B41-D4C0-47D2-8392-5A6AFE02E414}"/>
          </ac:spMkLst>
        </pc:spChg>
        <pc:spChg chg="add mod">
          <ac:chgData name="Luigi Benedetto Scarponi" userId="84b77726-e7cc-4e2b-b62f-c191d2c155ad" providerId="ADAL" clId="{E5E7F013-7479-418B-AD27-4FEC80BBEB01}" dt="2019-11-08T08:56:03.882" v="606" actId="1076"/>
          <ac:spMkLst>
            <pc:docMk/>
            <pc:sldMk cId="2659368153" sldId="260"/>
            <ac:spMk id="4" creationId="{0991446D-AA28-41A6-95B6-8017B4C9F268}"/>
          </ac:spMkLst>
        </pc:spChg>
        <pc:spChg chg="add mod">
          <ac:chgData name="Luigi Benedetto Scarponi" userId="84b77726-e7cc-4e2b-b62f-c191d2c155ad" providerId="ADAL" clId="{E5E7F013-7479-418B-AD27-4FEC80BBEB01}" dt="2019-11-08T08:56:12.848" v="608" actId="1076"/>
          <ac:spMkLst>
            <pc:docMk/>
            <pc:sldMk cId="2659368153" sldId="260"/>
            <ac:spMk id="5" creationId="{2F9D898F-0EDB-430C-BF86-B772DA653058}"/>
          </ac:spMkLst>
        </pc:spChg>
        <pc:spChg chg="add mod">
          <ac:chgData name="Luigi Benedetto Scarponi" userId="84b77726-e7cc-4e2b-b62f-c191d2c155ad" providerId="ADAL" clId="{E5E7F013-7479-418B-AD27-4FEC80BBEB01}" dt="2019-11-08T09:01:44.781" v="626" actId="1076"/>
          <ac:spMkLst>
            <pc:docMk/>
            <pc:sldMk cId="2659368153" sldId="260"/>
            <ac:spMk id="12" creationId="{7C619C3F-7970-4CB1-AC25-FD5CC304D5EE}"/>
          </ac:spMkLst>
        </pc:spChg>
        <pc:spChg chg="add mod">
          <ac:chgData name="Luigi Benedetto Scarponi" userId="84b77726-e7cc-4e2b-b62f-c191d2c155ad" providerId="ADAL" clId="{E5E7F013-7479-418B-AD27-4FEC80BBEB01}" dt="2019-11-08T09:05:49.155" v="679" actId="1076"/>
          <ac:spMkLst>
            <pc:docMk/>
            <pc:sldMk cId="2659368153" sldId="260"/>
            <ac:spMk id="13" creationId="{73F86423-DDA6-4B3E-BF6C-F040E4E99C47}"/>
          </ac:spMkLst>
        </pc:spChg>
        <pc:picChg chg="add del mod modCrop">
          <ac:chgData name="Luigi Benedetto Scarponi" userId="84b77726-e7cc-4e2b-b62f-c191d2c155ad" providerId="ADAL" clId="{E5E7F013-7479-418B-AD27-4FEC80BBEB01}" dt="2019-11-08T08:54:40.850" v="592" actId="478"/>
          <ac:picMkLst>
            <pc:docMk/>
            <pc:sldMk cId="2659368153" sldId="260"/>
            <ac:picMk id="6" creationId="{43E210DA-A805-4CA9-A3F7-8809A7AB1B10}"/>
          </ac:picMkLst>
        </pc:picChg>
        <pc:picChg chg="add del">
          <ac:chgData name="Luigi Benedetto Scarponi" userId="84b77726-e7cc-4e2b-b62f-c191d2c155ad" providerId="ADAL" clId="{E5E7F013-7479-418B-AD27-4FEC80BBEB01}" dt="2019-11-08T08:54:44.474" v="594" actId="478"/>
          <ac:picMkLst>
            <pc:docMk/>
            <pc:sldMk cId="2659368153" sldId="260"/>
            <ac:picMk id="7" creationId="{1221E90C-27C1-4208-9712-4151544DEEEC}"/>
          </ac:picMkLst>
        </pc:picChg>
        <pc:picChg chg="add mod">
          <ac:chgData name="Luigi Benedetto Scarponi" userId="84b77726-e7cc-4e2b-b62f-c191d2c155ad" providerId="ADAL" clId="{E5E7F013-7479-418B-AD27-4FEC80BBEB01}" dt="2019-11-08T08:55:43.388" v="605" actId="1076"/>
          <ac:picMkLst>
            <pc:docMk/>
            <pc:sldMk cId="2659368153" sldId="260"/>
            <ac:picMk id="8" creationId="{46EA71F8-9FE1-4A4E-8590-924C51AB9EEC}"/>
          </ac:picMkLst>
        </pc:picChg>
        <pc:cxnChg chg="add del mod">
          <ac:chgData name="Luigi Benedetto Scarponi" userId="84b77726-e7cc-4e2b-b62f-c191d2c155ad" providerId="ADAL" clId="{E5E7F013-7479-418B-AD27-4FEC80BBEB01}" dt="2019-11-08T09:00:27.913" v="611" actId="478"/>
          <ac:cxnSpMkLst>
            <pc:docMk/>
            <pc:sldMk cId="2659368153" sldId="260"/>
            <ac:cxnSpMk id="10" creationId="{0EA628BE-A75B-48CA-A5A5-3E18565E52D6}"/>
          </ac:cxnSpMkLst>
        </pc:cxnChg>
      </pc:sldChg>
      <pc:sldChg chg="addSp delSp modSp add">
        <pc:chgData name="Luigi Benedetto Scarponi" userId="84b77726-e7cc-4e2b-b62f-c191d2c155ad" providerId="ADAL" clId="{E5E7F013-7479-418B-AD27-4FEC80BBEB01}" dt="2019-11-08T10:10:30.736" v="1301" actId="113"/>
        <pc:sldMkLst>
          <pc:docMk/>
          <pc:sldMk cId="3713316888" sldId="261"/>
        </pc:sldMkLst>
        <pc:spChg chg="add del">
          <ac:chgData name="Luigi Benedetto Scarponi" userId="84b77726-e7cc-4e2b-b62f-c191d2c155ad" providerId="ADAL" clId="{E5E7F013-7479-418B-AD27-4FEC80BBEB01}" dt="2019-11-08T09:06:07.406" v="685" actId="478"/>
          <ac:spMkLst>
            <pc:docMk/>
            <pc:sldMk cId="3713316888" sldId="261"/>
            <ac:spMk id="2" creationId="{AA849750-E614-4D97-BB75-3C059FDD99A5}"/>
          </ac:spMkLst>
        </pc:spChg>
        <pc:spChg chg="del">
          <ac:chgData name="Luigi Benedetto Scarponi" userId="84b77726-e7cc-4e2b-b62f-c191d2c155ad" providerId="ADAL" clId="{E5E7F013-7479-418B-AD27-4FEC80BBEB01}" dt="2019-11-08T09:12:05.220" v="687"/>
          <ac:spMkLst>
            <pc:docMk/>
            <pc:sldMk cId="3713316888" sldId="261"/>
            <ac:spMk id="3" creationId="{5977408A-5046-41B7-95EF-A64474B31015}"/>
          </ac:spMkLst>
        </pc:spChg>
        <pc:spChg chg="add del mod">
          <ac:chgData name="Luigi Benedetto Scarponi" userId="84b77726-e7cc-4e2b-b62f-c191d2c155ad" providerId="ADAL" clId="{E5E7F013-7479-418B-AD27-4FEC80BBEB01}" dt="2019-11-08T09:06:05.635" v="684"/>
          <ac:spMkLst>
            <pc:docMk/>
            <pc:sldMk cId="3713316888" sldId="261"/>
            <ac:spMk id="4" creationId="{14E8957C-A9B0-4B5D-9C56-F909DA36B619}"/>
          </ac:spMkLst>
        </pc:spChg>
        <pc:spChg chg="add mod">
          <ac:chgData name="Luigi Benedetto Scarponi" userId="84b77726-e7cc-4e2b-b62f-c191d2c155ad" providerId="ADAL" clId="{E5E7F013-7479-418B-AD27-4FEC80BBEB01}" dt="2019-11-08T10:10:30.736" v="1301" actId="113"/>
          <ac:spMkLst>
            <pc:docMk/>
            <pc:sldMk cId="3713316888" sldId="261"/>
            <ac:spMk id="5" creationId="{06D0AB5A-2095-4B8A-B1F6-A945A6DFF994}"/>
          </ac:spMkLst>
        </pc:spChg>
        <pc:spChg chg="add mod">
          <ac:chgData name="Luigi Benedetto Scarponi" userId="84b77726-e7cc-4e2b-b62f-c191d2c155ad" providerId="ADAL" clId="{E5E7F013-7479-418B-AD27-4FEC80BBEB01}" dt="2019-11-08T09:30:06.413" v="1051" actId="1076"/>
          <ac:spMkLst>
            <pc:docMk/>
            <pc:sldMk cId="3713316888" sldId="261"/>
            <ac:spMk id="7" creationId="{B355765C-AC70-4E8C-BA2E-38BEE556E005}"/>
          </ac:spMkLst>
        </pc:spChg>
        <pc:spChg chg="add mod">
          <ac:chgData name="Luigi Benedetto Scarponi" userId="84b77726-e7cc-4e2b-b62f-c191d2c155ad" providerId="ADAL" clId="{E5E7F013-7479-418B-AD27-4FEC80BBEB01}" dt="2019-11-08T09:30:06.413" v="1051" actId="1076"/>
          <ac:spMkLst>
            <pc:docMk/>
            <pc:sldMk cId="3713316888" sldId="261"/>
            <ac:spMk id="8" creationId="{F8525D15-339D-4A47-90EB-DDC6A31DBDC3}"/>
          </ac:spMkLst>
        </pc:spChg>
        <pc:spChg chg="add mod">
          <ac:chgData name="Luigi Benedetto Scarponi" userId="84b77726-e7cc-4e2b-b62f-c191d2c155ad" providerId="ADAL" clId="{E5E7F013-7479-418B-AD27-4FEC80BBEB01}" dt="2019-11-08T09:30:06.413" v="1051" actId="1076"/>
          <ac:spMkLst>
            <pc:docMk/>
            <pc:sldMk cId="3713316888" sldId="261"/>
            <ac:spMk id="10" creationId="{758477F2-E353-46C1-B9D5-3316CD5D2FE6}"/>
          </ac:spMkLst>
        </pc:spChg>
        <pc:spChg chg="add mod">
          <ac:chgData name="Luigi Benedetto Scarponi" userId="84b77726-e7cc-4e2b-b62f-c191d2c155ad" providerId="ADAL" clId="{E5E7F013-7479-418B-AD27-4FEC80BBEB01}" dt="2019-11-08T09:30:06.413" v="1051" actId="1076"/>
          <ac:spMkLst>
            <pc:docMk/>
            <pc:sldMk cId="3713316888" sldId="261"/>
            <ac:spMk id="11" creationId="{864A2FAD-2660-413F-AA07-67ACE576AB55}"/>
          </ac:spMkLst>
        </pc:spChg>
        <pc:spChg chg="add del mod">
          <ac:chgData name="Luigi Benedetto Scarponi" userId="84b77726-e7cc-4e2b-b62f-c191d2c155ad" providerId="ADAL" clId="{E5E7F013-7479-418B-AD27-4FEC80BBEB01}" dt="2019-11-08T09:26:46.692" v="988" actId="478"/>
          <ac:spMkLst>
            <pc:docMk/>
            <pc:sldMk cId="3713316888" sldId="261"/>
            <ac:spMk id="12" creationId="{AD2338C5-74FC-4B95-8F59-1243A241E3DE}"/>
          </ac:spMkLst>
        </pc:spChg>
        <pc:spChg chg="add del mod">
          <ac:chgData name="Luigi Benedetto Scarponi" userId="84b77726-e7cc-4e2b-b62f-c191d2c155ad" providerId="ADAL" clId="{E5E7F013-7479-418B-AD27-4FEC80BBEB01}" dt="2019-11-08T09:26:49.307" v="990" actId="478"/>
          <ac:spMkLst>
            <pc:docMk/>
            <pc:sldMk cId="3713316888" sldId="261"/>
            <ac:spMk id="14" creationId="{62C85A60-15C4-4932-A2A8-2E951026F451}"/>
          </ac:spMkLst>
        </pc:spChg>
        <pc:spChg chg="add mod">
          <ac:chgData name="Luigi Benedetto Scarponi" userId="84b77726-e7cc-4e2b-b62f-c191d2c155ad" providerId="ADAL" clId="{E5E7F013-7479-418B-AD27-4FEC80BBEB01}" dt="2019-11-08T09:30:06.413" v="1051" actId="1076"/>
          <ac:spMkLst>
            <pc:docMk/>
            <pc:sldMk cId="3713316888" sldId="261"/>
            <ac:spMk id="16" creationId="{DC2D9CD6-F63C-4119-8BD0-1819C795A365}"/>
          </ac:spMkLst>
        </pc:spChg>
        <pc:spChg chg="add mod">
          <ac:chgData name="Luigi Benedetto Scarponi" userId="84b77726-e7cc-4e2b-b62f-c191d2c155ad" providerId="ADAL" clId="{E5E7F013-7479-418B-AD27-4FEC80BBEB01}" dt="2019-11-08T09:30:06.413" v="1051" actId="1076"/>
          <ac:spMkLst>
            <pc:docMk/>
            <pc:sldMk cId="3713316888" sldId="261"/>
            <ac:spMk id="17" creationId="{311A66F9-CC86-4D6D-BE31-FD08EEF880F9}"/>
          </ac:spMkLst>
        </pc:spChg>
        <pc:picChg chg="add mod">
          <ac:chgData name="Luigi Benedetto Scarponi" userId="84b77726-e7cc-4e2b-b62f-c191d2c155ad" providerId="ADAL" clId="{E5E7F013-7479-418B-AD27-4FEC80BBEB01}" dt="2019-11-08T09:30:06.413" v="1051" actId="1076"/>
          <ac:picMkLst>
            <pc:docMk/>
            <pc:sldMk cId="3713316888" sldId="261"/>
            <ac:picMk id="6" creationId="{9230EC3B-E989-4D01-A874-99C083C4F4C0}"/>
          </ac:picMkLst>
        </pc:picChg>
        <pc:picChg chg="add del mod modCrop">
          <ac:chgData name="Luigi Benedetto Scarponi" userId="84b77726-e7cc-4e2b-b62f-c191d2c155ad" providerId="ADAL" clId="{E5E7F013-7479-418B-AD27-4FEC80BBEB01}" dt="2019-11-08T09:26:47.185" v="989" actId="478"/>
          <ac:picMkLst>
            <pc:docMk/>
            <pc:sldMk cId="3713316888" sldId="261"/>
            <ac:picMk id="9" creationId="{99668DD2-89D3-43C0-BE71-26DD450CD6D8}"/>
          </ac:picMkLst>
        </pc:picChg>
        <pc:picChg chg="add mod">
          <ac:chgData name="Luigi Benedetto Scarponi" userId="84b77726-e7cc-4e2b-b62f-c191d2c155ad" providerId="ADAL" clId="{E5E7F013-7479-418B-AD27-4FEC80BBEB01}" dt="2019-11-08T09:30:06.413" v="1051" actId="1076"/>
          <ac:picMkLst>
            <pc:docMk/>
            <pc:sldMk cId="3713316888" sldId="261"/>
            <ac:picMk id="13" creationId="{DDF1AAD8-4440-439D-84CC-C69E5BEDDD3A}"/>
          </ac:picMkLst>
        </pc:picChg>
        <pc:picChg chg="add mod modCrop">
          <ac:chgData name="Luigi Benedetto Scarponi" userId="84b77726-e7cc-4e2b-b62f-c191d2c155ad" providerId="ADAL" clId="{E5E7F013-7479-418B-AD27-4FEC80BBEB01}" dt="2019-11-08T09:30:06.413" v="1051" actId="1076"/>
          <ac:picMkLst>
            <pc:docMk/>
            <pc:sldMk cId="3713316888" sldId="261"/>
            <ac:picMk id="1026" creationId="{8C105FA1-5201-4CE9-AAB3-00F0674FF01C}"/>
          </ac:picMkLst>
        </pc:picChg>
      </pc:sldChg>
      <pc:sldChg chg="addSp delSp modSp add">
        <pc:chgData name="Luigi Benedetto Scarponi" userId="84b77726-e7cc-4e2b-b62f-c191d2c155ad" providerId="ADAL" clId="{E5E7F013-7479-418B-AD27-4FEC80BBEB01}" dt="2019-11-09T14:24:32.410" v="5331" actId="1076"/>
        <pc:sldMkLst>
          <pc:docMk/>
          <pc:sldMk cId="872560285" sldId="262"/>
        </pc:sldMkLst>
        <pc:spChg chg="del">
          <ac:chgData name="Luigi Benedetto Scarponi" userId="84b77726-e7cc-4e2b-b62f-c191d2c155ad" providerId="ADAL" clId="{E5E7F013-7479-418B-AD27-4FEC80BBEB01}" dt="2019-11-08T09:33:17.637" v="1053" actId="478"/>
          <ac:spMkLst>
            <pc:docMk/>
            <pc:sldMk cId="872560285" sldId="262"/>
            <ac:spMk id="2" creationId="{2858D03C-BDDE-4F0C-9019-CB9C7CA8B923}"/>
          </ac:spMkLst>
        </pc:spChg>
        <pc:spChg chg="mod">
          <ac:chgData name="Luigi Benedetto Scarponi" userId="84b77726-e7cc-4e2b-b62f-c191d2c155ad" providerId="ADAL" clId="{E5E7F013-7479-418B-AD27-4FEC80BBEB01}" dt="2019-11-08T09:58:17.105" v="1291" actId="255"/>
          <ac:spMkLst>
            <pc:docMk/>
            <pc:sldMk cId="872560285" sldId="262"/>
            <ac:spMk id="3" creationId="{AFFC7D21-0A34-4C5D-9B3A-48BF21C561D8}"/>
          </ac:spMkLst>
        </pc:spChg>
        <pc:spChg chg="add mod">
          <ac:chgData name="Luigi Benedetto Scarponi" userId="84b77726-e7cc-4e2b-b62f-c191d2c155ad" providerId="ADAL" clId="{E5E7F013-7479-418B-AD27-4FEC80BBEB01}" dt="2019-11-08T10:10:33.551" v="1302" actId="113"/>
          <ac:spMkLst>
            <pc:docMk/>
            <pc:sldMk cId="872560285" sldId="262"/>
            <ac:spMk id="4" creationId="{D924661E-C94C-44C1-8F37-7709B73EADCB}"/>
          </ac:spMkLst>
        </pc:spChg>
        <pc:picChg chg="add mod">
          <ac:chgData name="Luigi Benedetto Scarponi" userId="84b77726-e7cc-4e2b-b62f-c191d2c155ad" providerId="ADAL" clId="{E5E7F013-7479-418B-AD27-4FEC80BBEB01}" dt="2019-11-09T14:24:32.410" v="5331" actId="1076"/>
          <ac:picMkLst>
            <pc:docMk/>
            <pc:sldMk cId="872560285" sldId="262"/>
            <ac:picMk id="5" creationId="{4DA7DBF5-6C41-4FA2-B23C-8222F0EF010F}"/>
          </ac:picMkLst>
        </pc:picChg>
        <pc:picChg chg="add del">
          <ac:chgData name="Luigi Benedetto Scarponi" userId="84b77726-e7cc-4e2b-b62f-c191d2c155ad" providerId="ADAL" clId="{E5E7F013-7479-418B-AD27-4FEC80BBEB01}" dt="2019-11-08T10:02:44.380" v="1293" actId="478"/>
          <ac:picMkLst>
            <pc:docMk/>
            <pc:sldMk cId="872560285" sldId="262"/>
            <ac:picMk id="5" creationId="{A68A15BB-F487-4C14-AF0B-38DB8538EB54}"/>
          </ac:picMkLst>
        </pc:picChg>
        <pc:picChg chg="add del mod">
          <ac:chgData name="Luigi Benedetto Scarponi" userId="84b77726-e7cc-4e2b-b62f-c191d2c155ad" providerId="ADAL" clId="{E5E7F013-7479-418B-AD27-4FEC80BBEB01}" dt="2019-11-08T15:47:22.119" v="5323" actId="478"/>
          <ac:picMkLst>
            <pc:docMk/>
            <pc:sldMk cId="872560285" sldId="262"/>
            <ac:picMk id="6" creationId="{41CD4843-ED75-4C6C-951E-34382AD9E9E9}"/>
          </ac:picMkLst>
        </pc:picChg>
      </pc:sldChg>
      <pc:sldChg chg="addSp delSp modSp add">
        <pc:chgData name="Luigi Benedetto Scarponi" userId="84b77726-e7cc-4e2b-b62f-c191d2c155ad" providerId="ADAL" clId="{E5E7F013-7479-418B-AD27-4FEC80BBEB01}" dt="2019-11-08T10:28:14.868" v="1620" actId="1076"/>
        <pc:sldMkLst>
          <pc:docMk/>
          <pc:sldMk cId="2824168001" sldId="263"/>
        </pc:sldMkLst>
        <pc:spChg chg="del">
          <ac:chgData name="Luigi Benedetto Scarponi" userId="84b77726-e7cc-4e2b-b62f-c191d2c155ad" providerId="ADAL" clId="{E5E7F013-7479-418B-AD27-4FEC80BBEB01}" dt="2019-11-08T10:11:20.431" v="1304" actId="478"/>
          <ac:spMkLst>
            <pc:docMk/>
            <pc:sldMk cId="2824168001" sldId="263"/>
            <ac:spMk id="2" creationId="{BF120D8B-0146-4932-AC90-65F46D57465D}"/>
          </ac:spMkLst>
        </pc:spChg>
        <pc:spChg chg="del">
          <ac:chgData name="Luigi Benedetto Scarponi" userId="84b77726-e7cc-4e2b-b62f-c191d2c155ad" providerId="ADAL" clId="{E5E7F013-7479-418B-AD27-4FEC80BBEB01}" dt="2019-11-08T10:11:21.735" v="1305" actId="478"/>
          <ac:spMkLst>
            <pc:docMk/>
            <pc:sldMk cId="2824168001" sldId="263"/>
            <ac:spMk id="3" creationId="{BB3D8D34-6D1B-4BEE-8547-42C3259E00AD}"/>
          </ac:spMkLst>
        </pc:spChg>
        <pc:spChg chg="add">
          <ac:chgData name="Luigi Benedetto Scarponi" userId="84b77726-e7cc-4e2b-b62f-c191d2c155ad" providerId="ADAL" clId="{E5E7F013-7479-418B-AD27-4FEC80BBEB01}" dt="2019-11-08T10:11:27.288" v="1306"/>
          <ac:spMkLst>
            <pc:docMk/>
            <pc:sldMk cId="2824168001" sldId="263"/>
            <ac:spMk id="4" creationId="{3026D56F-0E55-4142-B7CB-758BB1EA3854}"/>
          </ac:spMkLst>
        </pc:spChg>
        <pc:spChg chg="add mod">
          <ac:chgData name="Luigi Benedetto Scarponi" userId="84b77726-e7cc-4e2b-b62f-c191d2c155ad" providerId="ADAL" clId="{E5E7F013-7479-418B-AD27-4FEC80BBEB01}" dt="2019-11-08T10:28:01.247" v="1619" actId="1076"/>
          <ac:spMkLst>
            <pc:docMk/>
            <pc:sldMk cId="2824168001" sldId="263"/>
            <ac:spMk id="5" creationId="{22EC91CF-A3EA-4039-BF4E-247F5ED4B473}"/>
          </ac:spMkLst>
        </pc:spChg>
        <pc:spChg chg="add del mod">
          <ac:chgData name="Luigi Benedetto Scarponi" userId="84b77726-e7cc-4e2b-b62f-c191d2c155ad" providerId="ADAL" clId="{E5E7F013-7479-418B-AD27-4FEC80BBEB01}" dt="2019-11-08T10:16:41.249" v="1350" actId="478"/>
          <ac:spMkLst>
            <pc:docMk/>
            <pc:sldMk cId="2824168001" sldId="263"/>
            <ac:spMk id="6" creationId="{DAB02752-9FFE-47F5-A131-DB33B92BF1D8}"/>
          </ac:spMkLst>
        </pc:spChg>
        <pc:spChg chg="add mod">
          <ac:chgData name="Luigi Benedetto Scarponi" userId="84b77726-e7cc-4e2b-b62f-c191d2c155ad" providerId="ADAL" clId="{E5E7F013-7479-418B-AD27-4FEC80BBEB01}" dt="2019-11-08T10:28:01.247" v="1619" actId="1076"/>
          <ac:spMkLst>
            <pc:docMk/>
            <pc:sldMk cId="2824168001" sldId="263"/>
            <ac:spMk id="7" creationId="{5B3A629F-7E56-42CB-94F7-6A5F18864FFD}"/>
          </ac:spMkLst>
        </pc:spChg>
        <pc:spChg chg="add mod">
          <ac:chgData name="Luigi Benedetto Scarponi" userId="84b77726-e7cc-4e2b-b62f-c191d2c155ad" providerId="ADAL" clId="{E5E7F013-7479-418B-AD27-4FEC80BBEB01}" dt="2019-11-08T10:28:14.868" v="1620" actId="1076"/>
          <ac:spMkLst>
            <pc:docMk/>
            <pc:sldMk cId="2824168001" sldId="263"/>
            <ac:spMk id="8" creationId="{382F34D7-ECE3-4AB0-B1C4-8CA461EA0FFA}"/>
          </ac:spMkLst>
        </pc:spChg>
      </pc:sldChg>
      <pc:sldChg chg="delSp modSp add del">
        <pc:chgData name="Luigi Benedetto Scarponi" userId="84b77726-e7cc-4e2b-b62f-c191d2c155ad" providerId="ADAL" clId="{E5E7F013-7479-418B-AD27-4FEC80BBEB01}" dt="2019-11-11T10:41:01.224" v="7630" actId="2696"/>
        <pc:sldMkLst>
          <pc:docMk/>
          <pc:sldMk cId="1610408393" sldId="264"/>
        </pc:sldMkLst>
        <pc:spChg chg="mod">
          <ac:chgData name="Luigi Benedetto Scarponi" userId="84b77726-e7cc-4e2b-b62f-c191d2c155ad" providerId="ADAL" clId="{E5E7F013-7479-418B-AD27-4FEC80BBEB01}" dt="2019-11-09T17:12:04.675" v="6613" actId="20577"/>
          <ac:spMkLst>
            <pc:docMk/>
            <pc:sldMk cId="1610408393" sldId="264"/>
            <ac:spMk id="2" creationId="{CA6DDB71-11E9-48FC-B06E-10B7B4753072}"/>
          </ac:spMkLst>
        </pc:spChg>
        <pc:spChg chg="del">
          <ac:chgData name="Luigi Benedetto Scarponi" userId="84b77726-e7cc-4e2b-b62f-c191d2c155ad" providerId="ADAL" clId="{E5E7F013-7479-418B-AD27-4FEC80BBEB01}" dt="2019-11-09T18:04:33.451" v="7073" actId="478"/>
          <ac:spMkLst>
            <pc:docMk/>
            <pc:sldMk cId="1610408393" sldId="264"/>
            <ac:spMk id="3" creationId="{E03F8115-BD4E-4408-B71F-D02826538082}"/>
          </ac:spMkLst>
        </pc:spChg>
      </pc:sldChg>
      <pc:sldChg chg="addSp delSp modSp add">
        <pc:chgData name="Luigi Benedetto Scarponi" userId="84b77726-e7cc-4e2b-b62f-c191d2c155ad" providerId="ADAL" clId="{E5E7F013-7479-418B-AD27-4FEC80BBEB01}" dt="2019-11-08T13:00:22.515" v="1992" actId="1076"/>
        <pc:sldMkLst>
          <pc:docMk/>
          <pc:sldMk cId="2010105446" sldId="265"/>
        </pc:sldMkLst>
        <pc:spChg chg="add mod">
          <ac:chgData name="Luigi Benedetto Scarponi" userId="84b77726-e7cc-4e2b-b62f-c191d2c155ad" providerId="ADAL" clId="{E5E7F013-7479-418B-AD27-4FEC80BBEB01}" dt="2019-11-08T12:58:18.688" v="1989" actId="20577"/>
          <ac:spMkLst>
            <pc:docMk/>
            <pc:sldMk cId="2010105446" sldId="265"/>
            <ac:spMk id="2" creationId="{646CA1BC-DD88-4B99-ADD2-71759491B6CC}"/>
          </ac:spMkLst>
        </pc:spChg>
        <pc:spChg chg="del mod">
          <ac:chgData name="Luigi Benedetto Scarponi" userId="84b77726-e7cc-4e2b-b62f-c191d2c155ad" providerId="ADAL" clId="{E5E7F013-7479-418B-AD27-4FEC80BBEB01}" dt="2019-11-08T10:41:07.971" v="1674" actId="478"/>
          <ac:spMkLst>
            <pc:docMk/>
            <pc:sldMk cId="2010105446" sldId="265"/>
            <ac:spMk id="2" creationId="{C8129844-F5F1-40A6-879B-1A5CBD7A2B8A}"/>
          </ac:spMkLst>
        </pc:spChg>
        <pc:spChg chg="mod">
          <ac:chgData name="Luigi Benedetto Scarponi" userId="84b77726-e7cc-4e2b-b62f-c191d2c155ad" providerId="ADAL" clId="{E5E7F013-7479-418B-AD27-4FEC80BBEB01}" dt="2019-11-08T13:00:22.515" v="1992" actId="1076"/>
          <ac:spMkLst>
            <pc:docMk/>
            <pc:sldMk cId="2010105446" sldId="265"/>
            <ac:spMk id="3" creationId="{609A8D63-EE0B-4604-BE5D-59BF5782AB42}"/>
          </ac:spMkLst>
        </pc:spChg>
        <pc:spChg chg="add del mod">
          <ac:chgData name="Luigi Benedetto Scarponi" userId="84b77726-e7cc-4e2b-b62f-c191d2c155ad" providerId="ADAL" clId="{E5E7F013-7479-418B-AD27-4FEC80BBEB01}" dt="2019-11-08T10:41:15.490" v="1675" actId="478"/>
          <ac:spMkLst>
            <pc:docMk/>
            <pc:sldMk cId="2010105446" sldId="265"/>
            <ac:spMk id="5" creationId="{D0C259ED-1A05-4E15-AB3B-EEEB91850E73}"/>
          </ac:spMkLst>
        </pc:spChg>
        <pc:spChg chg="add mod">
          <ac:chgData name="Luigi Benedetto Scarponi" userId="84b77726-e7cc-4e2b-b62f-c191d2c155ad" providerId="ADAL" clId="{E5E7F013-7479-418B-AD27-4FEC80BBEB01}" dt="2019-11-08T10:41:23.508" v="1692" actId="20577"/>
          <ac:spMkLst>
            <pc:docMk/>
            <pc:sldMk cId="2010105446" sldId="265"/>
            <ac:spMk id="6" creationId="{56C9C744-96E5-419E-AD84-96B4070ADB74}"/>
          </ac:spMkLst>
        </pc:spChg>
      </pc:sldChg>
      <pc:sldChg chg="addSp delSp modSp add">
        <pc:chgData name="Luigi Benedetto Scarponi" userId="84b77726-e7cc-4e2b-b62f-c191d2c155ad" providerId="ADAL" clId="{E5E7F013-7479-418B-AD27-4FEC80BBEB01}" dt="2019-11-08T11:16:24.718" v="1872" actId="20577"/>
        <pc:sldMkLst>
          <pc:docMk/>
          <pc:sldMk cId="853786964" sldId="266"/>
        </pc:sldMkLst>
        <pc:spChg chg="del">
          <ac:chgData name="Luigi Benedetto Scarponi" userId="84b77726-e7cc-4e2b-b62f-c191d2c155ad" providerId="ADAL" clId="{E5E7F013-7479-418B-AD27-4FEC80BBEB01}" dt="2019-11-08T10:55:33.826" v="1713" actId="478"/>
          <ac:spMkLst>
            <pc:docMk/>
            <pc:sldMk cId="853786964" sldId="266"/>
            <ac:spMk id="2" creationId="{B4E5C41F-DCBB-4FDA-9E99-A2FA40E72C8F}"/>
          </ac:spMkLst>
        </pc:spChg>
        <pc:spChg chg="del">
          <ac:chgData name="Luigi Benedetto Scarponi" userId="84b77726-e7cc-4e2b-b62f-c191d2c155ad" providerId="ADAL" clId="{E5E7F013-7479-418B-AD27-4FEC80BBEB01}" dt="2019-11-08T10:55:15.650" v="1710" actId="478"/>
          <ac:spMkLst>
            <pc:docMk/>
            <pc:sldMk cId="853786964" sldId="266"/>
            <ac:spMk id="3" creationId="{0C38EF7F-D63C-4360-BCC0-29C2697F2A22}"/>
          </ac:spMkLst>
        </pc:spChg>
        <pc:spChg chg="add">
          <ac:chgData name="Luigi Benedetto Scarponi" userId="84b77726-e7cc-4e2b-b62f-c191d2c155ad" providerId="ADAL" clId="{E5E7F013-7479-418B-AD27-4FEC80BBEB01}" dt="2019-11-08T10:55:34.953" v="1714"/>
          <ac:spMkLst>
            <pc:docMk/>
            <pc:sldMk cId="853786964" sldId="266"/>
            <ac:spMk id="5" creationId="{37829774-A687-4B48-A613-44A4F8B6538F}"/>
          </ac:spMkLst>
        </pc:spChg>
        <pc:spChg chg="add mod">
          <ac:chgData name="Luigi Benedetto Scarponi" userId="84b77726-e7cc-4e2b-b62f-c191d2c155ad" providerId="ADAL" clId="{E5E7F013-7479-418B-AD27-4FEC80BBEB01}" dt="2019-11-08T11:16:07.249" v="1867" actId="1076"/>
          <ac:spMkLst>
            <pc:docMk/>
            <pc:sldMk cId="853786964" sldId="266"/>
            <ac:spMk id="6" creationId="{2B38186E-25B7-44AC-A81C-3BABFF6D1920}"/>
          </ac:spMkLst>
        </pc:spChg>
        <pc:spChg chg="add mod">
          <ac:chgData name="Luigi Benedetto Scarponi" userId="84b77726-e7cc-4e2b-b62f-c191d2c155ad" providerId="ADAL" clId="{E5E7F013-7479-418B-AD27-4FEC80BBEB01}" dt="2019-11-08T11:16:24.718" v="1872" actId="20577"/>
          <ac:spMkLst>
            <pc:docMk/>
            <pc:sldMk cId="853786964" sldId="266"/>
            <ac:spMk id="7" creationId="{57679D54-EB6F-4857-A378-7D0778DFF629}"/>
          </ac:spMkLst>
        </pc:spChg>
        <pc:picChg chg="add mod">
          <ac:chgData name="Luigi Benedetto Scarponi" userId="84b77726-e7cc-4e2b-b62f-c191d2c155ad" providerId="ADAL" clId="{E5E7F013-7479-418B-AD27-4FEC80BBEB01}" dt="2019-11-08T11:16:10.737" v="1868" actId="1076"/>
          <ac:picMkLst>
            <pc:docMk/>
            <pc:sldMk cId="853786964" sldId="266"/>
            <ac:picMk id="4" creationId="{5210CCCB-EFA7-42C0-A015-92CDC221414E}"/>
          </ac:picMkLst>
        </pc:picChg>
      </pc:sldChg>
      <pc:sldChg chg="addSp delSp modSp add">
        <pc:chgData name="Luigi Benedetto Scarponi" userId="84b77726-e7cc-4e2b-b62f-c191d2c155ad" providerId="ADAL" clId="{E5E7F013-7479-418B-AD27-4FEC80BBEB01}" dt="2019-11-08T11:33:15.071" v="1881"/>
        <pc:sldMkLst>
          <pc:docMk/>
          <pc:sldMk cId="3141751658" sldId="267"/>
        </pc:sldMkLst>
        <pc:spChg chg="del">
          <ac:chgData name="Luigi Benedetto Scarponi" userId="84b77726-e7cc-4e2b-b62f-c191d2c155ad" providerId="ADAL" clId="{E5E7F013-7479-418B-AD27-4FEC80BBEB01}" dt="2019-11-08T11:24:35.484" v="1874" actId="478"/>
          <ac:spMkLst>
            <pc:docMk/>
            <pc:sldMk cId="3141751658" sldId="267"/>
            <ac:spMk id="2" creationId="{99E6BA27-D4B6-41C3-A388-3D0264B5A75D}"/>
          </ac:spMkLst>
        </pc:spChg>
        <pc:spChg chg="del">
          <ac:chgData name="Luigi Benedetto Scarponi" userId="84b77726-e7cc-4e2b-b62f-c191d2c155ad" providerId="ADAL" clId="{E5E7F013-7479-418B-AD27-4FEC80BBEB01}" dt="2019-11-08T11:24:42.995" v="1875" actId="478"/>
          <ac:spMkLst>
            <pc:docMk/>
            <pc:sldMk cId="3141751658" sldId="267"/>
            <ac:spMk id="3" creationId="{AE266D5D-52F3-4C87-A8CC-9A4DC2DCB693}"/>
          </ac:spMkLst>
        </pc:spChg>
        <pc:picChg chg="add del mod">
          <ac:chgData name="Luigi Benedetto Scarponi" userId="84b77726-e7cc-4e2b-b62f-c191d2c155ad" providerId="ADAL" clId="{E5E7F013-7479-418B-AD27-4FEC80BBEB01}" dt="2019-11-08T11:33:12.879" v="1880" actId="478"/>
          <ac:picMkLst>
            <pc:docMk/>
            <pc:sldMk cId="3141751658" sldId="267"/>
            <ac:picMk id="4" creationId="{200B375F-3230-4B61-81B6-6D9F89AD6188}"/>
          </ac:picMkLst>
        </pc:picChg>
        <pc:picChg chg="add">
          <ac:chgData name="Luigi Benedetto Scarponi" userId="84b77726-e7cc-4e2b-b62f-c191d2c155ad" providerId="ADAL" clId="{E5E7F013-7479-418B-AD27-4FEC80BBEB01}" dt="2019-11-08T11:33:15.071" v="1881"/>
          <ac:picMkLst>
            <pc:docMk/>
            <pc:sldMk cId="3141751658" sldId="267"/>
            <ac:picMk id="5" creationId="{F0EF7AF0-68F6-4DEA-A13F-D43C28C0478A}"/>
          </ac:picMkLst>
        </pc:picChg>
      </pc:sldChg>
      <pc:sldChg chg="addSp delSp modSp add">
        <pc:chgData name="Luigi Benedetto Scarponi" userId="84b77726-e7cc-4e2b-b62f-c191d2c155ad" providerId="ADAL" clId="{E5E7F013-7479-418B-AD27-4FEC80BBEB01}" dt="2019-11-08T11:45:14.149" v="1953" actId="1076"/>
        <pc:sldMkLst>
          <pc:docMk/>
          <pc:sldMk cId="2764854861" sldId="268"/>
        </pc:sldMkLst>
        <pc:spChg chg="del">
          <ac:chgData name="Luigi Benedetto Scarponi" userId="84b77726-e7cc-4e2b-b62f-c191d2c155ad" providerId="ADAL" clId="{E5E7F013-7479-418B-AD27-4FEC80BBEB01}" dt="2019-11-08T11:36:12.281" v="1884" actId="478"/>
          <ac:spMkLst>
            <pc:docMk/>
            <pc:sldMk cId="2764854861" sldId="268"/>
            <ac:spMk id="2" creationId="{DA88BE79-6BC6-49A6-8EFF-73A498BF7EB6}"/>
          </ac:spMkLst>
        </pc:spChg>
        <pc:spChg chg="del">
          <ac:chgData name="Luigi Benedetto Scarponi" userId="84b77726-e7cc-4e2b-b62f-c191d2c155ad" providerId="ADAL" clId="{E5E7F013-7479-418B-AD27-4FEC80BBEB01}" dt="2019-11-08T11:36:11.616" v="1883" actId="478"/>
          <ac:spMkLst>
            <pc:docMk/>
            <pc:sldMk cId="2764854861" sldId="268"/>
            <ac:spMk id="3" creationId="{8FF1FE26-A0D3-418E-9203-2920EA5468C5}"/>
          </ac:spMkLst>
        </pc:spChg>
        <pc:spChg chg="add del mod">
          <ac:chgData name="Luigi Benedetto Scarponi" userId="84b77726-e7cc-4e2b-b62f-c191d2c155ad" providerId="ADAL" clId="{E5E7F013-7479-418B-AD27-4FEC80BBEB01}" dt="2019-11-08T11:38:46.929" v="1902" actId="478"/>
          <ac:spMkLst>
            <pc:docMk/>
            <pc:sldMk cId="2764854861" sldId="268"/>
            <ac:spMk id="13" creationId="{13967ACF-379D-4337-B9EE-D22781CD7F77}"/>
          </ac:spMkLst>
        </pc:spChg>
        <pc:spChg chg="add del mod">
          <ac:chgData name="Luigi Benedetto Scarponi" userId="84b77726-e7cc-4e2b-b62f-c191d2c155ad" providerId="ADAL" clId="{E5E7F013-7479-418B-AD27-4FEC80BBEB01}" dt="2019-11-08T11:39:20.760" v="1905" actId="478"/>
          <ac:spMkLst>
            <pc:docMk/>
            <pc:sldMk cId="2764854861" sldId="268"/>
            <ac:spMk id="14" creationId="{F237A3BB-DEA8-4E87-A67B-0DBA658BC638}"/>
          </ac:spMkLst>
        </pc:spChg>
        <pc:spChg chg="add del mod">
          <ac:chgData name="Luigi Benedetto Scarponi" userId="84b77726-e7cc-4e2b-b62f-c191d2c155ad" providerId="ADAL" clId="{E5E7F013-7479-418B-AD27-4FEC80BBEB01}" dt="2019-11-08T11:40:27.559" v="1907" actId="478"/>
          <ac:spMkLst>
            <pc:docMk/>
            <pc:sldMk cId="2764854861" sldId="268"/>
            <ac:spMk id="15" creationId="{574956DE-91F4-4873-BC62-7983ED3D75C5}"/>
          </ac:spMkLst>
        </pc:spChg>
        <pc:spChg chg="add del mod">
          <ac:chgData name="Luigi Benedetto Scarponi" userId="84b77726-e7cc-4e2b-b62f-c191d2c155ad" providerId="ADAL" clId="{E5E7F013-7479-418B-AD27-4FEC80BBEB01}" dt="2019-11-08T11:40:47.039" v="1909" actId="478"/>
          <ac:spMkLst>
            <pc:docMk/>
            <pc:sldMk cId="2764854861" sldId="268"/>
            <ac:spMk id="16" creationId="{9E9F046E-5D95-460B-A274-8862E668B28F}"/>
          </ac:spMkLst>
        </pc:spChg>
        <pc:spChg chg="add del mod">
          <ac:chgData name="Luigi Benedetto Scarponi" userId="84b77726-e7cc-4e2b-b62f-c191d2c155ad" providerId="ADAL" clId="{E5E7F013-7479-418B-AD27-4FEC80BBEB01}" dt="2019-11-08T11:41:10.601" v="1913" actId="478"/>
          <ac:spMkLst>
            <pc:docMk/>
            <pc:sldMk cId="2764854861" sldId="268"/>
            <ac:spMk id="17" creationId="{936AB39F-4FB4-452F-AD5C-B34E177BF2E0}"/>
          </ac:spMkLst>
        </pc:spChg>
        <pc:spChg chg="add del mod">
          <ac:chgData name="Luigi Benedetto Scarponi" userId="84b77726-e7cc-4e2b-b62f-c191d2c155ad" providerId="ADAL" clId="{E5E7F013-7479-418B-AD27-4FEC80BBEB01}" dt="2019-11-08T11:44:59.384" v="1947" actId="478"/>
          <ac:spMkLst>
            <pc:docMk/>
            <pc:sldMk cId="2764854861" sldId="268"/>
            <ac:spMk id="19" creationId="{B4D3779C-516E-45E6-8A27-C5415128197C}"/>
          </ac:spMkLst>
        </pc:spChg>
        <pc:spChg chg="add del mod">
          <ac:chgData name="Luigi Benedetto Scarponi" userId="84b77726-e7cc-4e2b-b62f-c191d2c155ad" providerId="ADAL" clId="{E5E7F013-7479-418B-AD27-4FEC80BBEB01}" dt="2019-11-08T11:42:32.842" v="1921" actId="478"/>
          <ac:spMkLst>
            <pc:docMk/>
            <pc:sldMk cId="2764854861" sldId="268"/>
            <ac:spMk id="23" creationId="{D37B934B-4A33-48DD-9581-454F028B6AA0}"/>
          </ac:spMkLst>
        </pc:spChg>
        <pc:spChg chg="add del mod">
          <ac:chgData name="Luigi Benedetto Scarponi" userId="84b77726-e7cc-4e2b-b62f-c191d2c155ad" providerId="ADAL" clId="{E5E7F013-7479-418B-AD27-4FEC80BBEB01}" dt="2019-11-08T11:45:02.746" v="1950" actId="478"/>
          <ac:spMkLst>
            <pc:docMk/>
            <pc:sldMk cId="2764854861" sldId="268"/>
            <ac:spMk id="24" creationId="{0DC34678-5CE5-41B5-BC55-6AA0F9EA5ABB}"/>
          </ac:spMkLst>
        </pc:spChg>
        <pc:spChg chg="add del mod">
          <ac:chgData name="Luigi Benedetto Scarponi" userId="84b77726-e7cc-4e2b-b62f-c191d2c155ad" providerId="ADAL" clId="{E5E7F013-7479-418B-AD27-4FEC80BBEB01}" dt="2019-11-08T11:45:06.707" v="1951" actId="478"/>
          <ac:spMkLst>
            <pc:docMk/>
            <pc:sldMk cId="2764854861" sldId="268"/>
            <ac:spMk id="27" creationId="{AFAD9258-E610-4062-B561-A55C5D69A9BA}"/>
          </ac:spMkLst>
        </pc:spChg>
        <pc:picChg chg="add del mod">
          <ac:chgData name="Luigi Benedetto Scarponi" userId="84b77726-e7cc-4e2b-b62f-c191d2c155ad" providerId="ADAL" clId="{E5E7F013-7479-418B-AD27-4FEC80BBEB01}" dt="2019-11-08T11:44:57.689" v="1945" actId="478"/>
          <ac:picMkLst>
            <pc:docMk/>
            <pc:sldMk cId="2764854861" sldId="268"/>
            <ac:picMk id="4" creationId="{6420748A-CCAF-43A8-BEB2-FE62E89899CD}"/>
          </ac:picMkLst>
        </pc:picChg>
        <pc:picChg chg="add mod">
          <ac:chgData name="Luigi Benedetto Scarponi" userId="84b77726-e7cc-4e2b-b62f-c191d2c155ad" providerId="ADAL" clId="{E5E7F013-7479-418B-AD27-4FEC80BBEB01}" dt="2019-11-08T11:45:14.149" v="1953" actId="1076"/>
          <ac:picMkLst>
            <pc:docMk/>
            <pc:sldMk cId="2764854861" sldId="268"/>
            <ac:picMk id="28" creationId="{89AC0E7C-05CF-4C8A-8016-0EE3081C4C3B}"/>
          </ac:picMkLst>
        </pc:picChg>
        <pc:cxnChg chg="add del mod">
          <ac:chgData name="Luigi Benedetto Scarponi" userId="84b77726-e7cc-4e2b-b62f-c191d2c155ad" providerId="ADAL" clId="{E5E7F013-7479-418B-AD27-4FEC80BBEB01}" dt="2019-11-08T11:45:08.018" v="1952" actId="478"/>
          <ac:cxnSpMkLst>
            <pc:docMk/>
            <pc:sldMk cId="2764854861" sldId="268"/>
            <ac:cxnSpMk id="6" creationId="{0E374414-A24B-431D-83D3-69A83A222088}"/>
          </ac:cxnSpMkLst>
        </pc:cxnChg>
        <pc:cxnChg chg="add del mod">
          <ac:chgData name="Luigi Benedetto Scarponi" userId="84b77726-e7cc-4e2b-b62f-c191d2c155ad" providerId="ADAL" clId="{E5E7F013-7479-418B-AD27-4FEC80BBEB01}" dt="2019-11-08T11:44:58.811" v="1946" actId="478"/>
          <ac:cxnSpMkLst>
            <pc:docMk/>
            <pc:sldMk cId="2764854861" sldId="268"/>
            <ac:cxnSpMk id="9" creationId="{CEFF1550-C0E8-424B-A50A-094BE35C59C0}"/>
          </ac:cxnSpMkLst>
        </pc:cxnChg>
      </pc:sldChg>
      <pc:sldChg chg="addSp delSp modSp add">
        <pc:chgData name="Luigi Benedetto Scarponi" userId="84b77726-e7cc-4e2b-b62f-c191d2c155ad" providerId="ADAL" clId="{E5E7F013-7479-418B-AD27-4FEC80BBEB01}" dt="2019-11-09T14:25:59.943" v="5335" actId="14100"/>
        <pc:sldMkLst>
          <pc:docMk/>
          <pc:sldMk cId="541359978" sldId="269"/>
        </pc:sldMkLst>
        <pc:spChg chg="del">
          <ac:chgData name="Luigi Benedetto Scarponi" userId="84b77726-e7cc-4e2b-b62f-c191d2c155ad" providerId="ADAL" clId="{E5E7F013-7479-418B-AD27-4FEC80BBEB01}" dt="2019-11-08T12:35:04.541" v="1956" actId="478"/>
          <ac:spMkLst>
            <pc:docMk/>
            <pc:sldMk cId="541359978" sldId="269"/>
            <ac:spMk id="2" creationId="{0969F842-23FC-4783-B494-44BEEB62E2CF}"/>
          </ac:spMkLst>
        </pc:spChg>
        <pc:spChg chg="del">
          <ac:chgData name="Luigi Benedetto Scarponi" userId="84b77726-e7cc-4e2b-b62f-c191d2c155ad" providerId="ADAL" clId="{E5E7F013-7479-418B-AD27-4FEC80BBEB01}" dt="2019-11-08T12:35:04.072" v="1955" actId="478"/>
          <ac:spMkLst>
            <pc:docMk/>
            <pc:sldMk cId="541359978" sldId="269"/>
            <ac:spMk id="3" creationId="{EB46D4F6-1CCD-4EE8-B570-823077BD83EC}"/>
          </ac:spMkLst>
        </pc:spChg>
        <pc:spChg chg="add">
          <ac:chgData name="Luigi Benedetto Scarponi" userId="84b77726-e7cc-4e2b-b62f-c191d2c155ad" providerId="ADAL" clId="{E5E7F013-7479-418B-AD27-4FEC80BBEB01}" dt="2019-11-08T12:35:18.331" v="1957"/>
          <ac:spMkLst>
            <pc:docMk/>
            <pc:sldMk cId="541359978" sldId="269"/>
            <ac:spMk id="4" creationId="{3F1878A3-35CD-4F1E-AC5F-471EE4DA4623}"/>
          </ac:spMkLst>
        </pc:spChg>
        <pc:spChg chg="add mod">
          <ac:chgData name="Luigi Benedetto Scarponi" userId="84b77726-e7cc-4e2b-b62f-c191d2c155ad" providerId="ADAL" clId="{E5E7F013-7479-418B-AD27-4FEC80BBEB01}" dt="2019-11-09T14:25:59.943" v="5335" actId="14100"/>
          <ac:spMkLst>
            <pc:docMk/>
            <pc:sldMk cId="541359978" sldId="269"/>
            <ac:spMk id="8" creationId="{04965B52-282C-477F-A337-8A9BEC5136F2}"/>
          </ac:spMkLst>
        </pc:spChg>
        <pc:spChg chg="add mod">
          <ac:chgData name="Luigi Benedetto Scarponi" userId="84b77726-e7cc-4e2b-b62f-c191d2c155ad" providerId="ADAL" clId="{E5E7F013-7479-418B-AD27-4FEC80BBEB01}" dt="2019-11-08T12:35:47.898" v="1964" actId="1076"/>
          <ac:spMkLst>
            <pc:docMk/>
            <pc:sldMk cId="541359978" sldId="269"/>
            <ac:spMk id="9" creationId="{4DDE88B3-FFA3-4EF0-8259-C968C13CB199}"/>
          </ac:spMkLst>
        </pc:spChg>
        <pc:picChg chg="add del">
          <ac:chgData name="Luigi Benedetto Scarponi" userId="84b77726-e7cc-4e2b-b62f-c191d2c155ad" providerId="ADAL" clId="{E5E7F013-7479-418B-AD27-4FEC80BBEB01}" dt="2019-11-08T12:35:21.420" v="1959" actId="478"/>
          <ac:picMkLst>
            <pc:docMk/>
            <pc:sldMk cId="541359978" sldId="269"/>
            <ac:picMk id="5" creationId="{EF8B7826-FE70-458C-9733-69A0BEC06487}"/>
          </ac:picMkLst>
        </pc:picChg>
        <pc:picChg chg="add mod">
          <ac:chgData name="Luigi Benedetto Scarponi" userId="84b77726-e7cc-4e2b-b62f-c191d2c155ad" providerId="ADAL" clId="{E5E7F013-7479-418B-AD27-4FEC80BBEB01}" dt="2019-11-08T12:42:29.131" v="1966" actId="1076"/>
          <ac:picMkLst>
            <pc:docMk/>
            <pc:sldMk cId="541359978" sldId="269"/>
            <ac:picMk id="6" creationId="{10A31AA7-A3D7-4C85-A38F-FF861438C790}"/>
          </ac:picMkLst>
        </pc:picChg>
        <pc:picChg chg="add del mod">
          <ac:chgData name="Luigi Benedetto Scarponi" userId="84b77726-e7cc-4e2b-b62f-c191d2c155ad" providerId="ADAL" clId="{E5E7F013-7479-418B-AD27-4FEC80BBEB01}" dt="2019-11-08T12:42:23.262" v="1965" actId="478"/>
          <ac:picMkLst>
            <pc:docMk/>
            <pc:sldMk cId="541359978" sldId="269"/>
            <ac:picMk id="7" creationId="{94A59189-8040-4D5F-ADA2-F77A395E2880}"/>
          </ac:picMkLst>
        </pc:picChg>
      </pc:sldChg>
      <pc:sldChg chg="addSp delSp modSp add">
        <pc:chgData name="Luigi Benedetto Scarponi" userId="84b77726-e7cc-4e2b-b62f-c191d2c155ad" providerId="ADAL" clId="{E5E7F013-7479-418B-AD27-4FEC80BBEB01}" dt="2019-11-11T09:43:47.758" v="7121" actId="1076"/>
        <pc:sldMkLst>
          <pc:docMk/>
          <pc:sldMk cId="171459647" sldId="270"/>
        </pc:sldMkLst>
        <pc:spChg chg="add mod">
          <ac:chgData name="Luigi Benedetto Scarponi" userId="84b77726-e7cc-4e2b-b62f-c191d2c155ad" providerId="ADAL" clId="{E5E7F013-7479-418B-AD27-4FEC80BBEB01}" dt="2019-11-09T16:07:12.319" v="5817" actId="208"/>
          <ac:spMkLst>
            <pc:docMk/>
            <pc:sldMk cId="171459647" sldId="270"/>
            <ac:spMk id="2" creationId="{C2C5AC2B-29A4-456B-AEAB-2219AF7530D9}"/>
          </ac:spMkLst>
        </pc:spChg>
        <pc:spChg chg="del">
          <ac:chgData name="Luigi Benedetto Scarponi" userId="84b77726-e7cc-4e2b-b62f-c191d2c155ad" providerId="ADAL" clId="{E5E7F013-7479-418B-AD27-4FEC80BBEB01}" dt="2019-11-08T13:00:46.460" v="1993" actId="478"/>
          <ac:spMkLst>
            <pc:docMk/>
            <pc:sldMk cId="171459647" sldId="270"/>
            <ac:spMk id="2" creationId="{E9526107-462C-401B-92A1-AC2780377B4E}"/>
          </ac:spMkLst>
        </pc:spChg>
        <pc:spChg chg="add mod">
          <ac:chgData name="Luigi Benedetto Scarponi" userId="84b77726-e7cc-4e2b-b62f-c191d2c155ad" providerId="ADAL" clId="{E5E7F013-7479-418B-AD27-4FEC80BBEB01}" dt="2019-11-09T16:07:02.020" v="5816" actId="1076"/>
          <ac:spMkLst>
            <pc:docMk/>
            <pc:sldMk cId="171459647" sldId="270"/>
            <ac:spMk id="3" creationId="{C46D2F02-A2F4-4215-AA8D-F7B18A450E12}"/>
          </ac:spMkLst>
        </pc:spChg>
        <pc:spChg chg="del">
          <ac:chgData name="Luigi Benedetto Scarponi" userId="84b77726-e7cc-4e2b-b62f-c191d2c155ad" providerId="ADAL" clId="{E5E7F013-7479-418B-AD27-4FEC80BBEB01}" dt="2019-11-08T13:00:50.284" v="1995" actId="478"/>
          <ac:spMkLst>
            <pc:docMk/>
            <pc:sldMk cId="171459647" sldId="270"/>
            <ac:spMk id="3" creationId="{D9750222-E77F-4CA4-8800-4F381B82392D}"/>
          </ac:spMkLst>
        </pc:spChg>
        <pc:spChg chg="add mod">
          <ac:chgData name="Luigi Benedetto Scarponi" userId="84b77726-e7cc-4e2b-b62f-c191d2c155ad" providerId="ADAL" clId="{E5E7F013-7479-418B-AD27-4FEC80BBEB01}" dt="2019-11-08T13:01:37.151" v="2053" actId="20577"/>
          <ac:spMkLst>
            <pc:docMk/>
            <pc:sldMk cId="171459647" sldId="270"/>
            <ac:spMk id="4" creationId="{8A51CBA1-DD5F-4B5B-BCB8-ACA180F50E00}"/>
          </ac:spMkLst>
        </pc:spChg>
        <pc:spChg chg="add mod">
          <ac:chgData name="Luigi Benedetto Scarponi" userId="84b77726-e7cc-4e2b-b62f-c191d2c155ad" providerId="ADAL" clId="{E5E7F013-7479-418B-AD27-4FEC80BBEB01}" dt="2019-11-11T09:42:48.478" v="7079" actId="1076"/>
          <ac:spMkLst>
            <pc:docMk/>
            <pc:sldMk cId="171459647" sldId="270"/>
            <ac:spMk id="5" creationId="{0CD12A59-3701-4475-863E-5C4ED09A0AED}"/>
          </ac:spMkLst>
        </pc:spChg>
        <pc:spChg chg="add mod">
          <ac:chgData name="Luigi Benedetto Scarponi" userId="84b77726-e7cc-4e2b-b62f-c191d2c155ad" providerId="ADAL" clId="{E5E7F013-7479-418B-AD27-4FEC80BBEB01}" dt="2019-11-11T09:43:47.758" v="7121" actId="1076"/>
          <ac:spMkLst>
            <pc:docMk/>
            <pc:sldMk cId="171459647" sldId="270"/>
            <ac:spMk id="6" creationId="{3CA0991E-93AA-47AD-A140-1546A0C990FD}"/>
          </ac:spMkLst>
        </pc:spChg>
        <pc:spChg chg="add del mod">
          <ac:chgData name="Luigi Benedetto Scarponi" userId="84b77726-e7cc-4e2b-b62f-c191d2c155ad" providerId="ADAL" clId="{E5E7F013-7479-418B-AD27-4FEC80BBEB01}" dt="2019-11-09T16:26:24.821" v="5990" actId="478"/>
          <ac:spMkLst>
            <pc:docMk/>
            <pc:sldMk cId="171459647" sldId="270"/>
            <ac:spMk id="7" creationId="{388E2FF1-4172-4490-888A-2951FE6CCFA2}"/>
          </ac:spMkLst>
        </pc:spChg>
        <pc:spChg chg="add mod">
          <ac:chgData name="Luigi Benedetto Scarponi" userId="84b77726-e7cc-4e2b-b62f-c191d2c155ad" providerId="ADAL" clId="{E5E7F013-7479-418B-AD27-4FEC80BBEB01}" dt="2019-11-11T09:43:32.338" v="7117" actId="1036"/>
          <ac:spMkLst>
            <pc:docMk/>
            <pc:sldMk cId="171459647" sldId="270"/>
            <ac:spMk id="7" creationId="{40DB5B15-A95C-4140-BE26-C066BBB412BB}"/>
          </ac:spMkLst>
        </pc:spChg>
        <pc:spChg chg="add del mod">
          <ac:chgData name="Luigi Benedetto Scarponi" userId="84b77726-e7cc-4e2b-b62f-c191d2c155ad" providerId="ADAL" clId="{E5E7F013-7479-418B-AD27-4FEC80BBEB01}" dt="2019-11-09T16:26:28.888" v="5991" actId="478"/>
          <ac:spMkLst>
            <pc:docMk/>
            <pc:sldMk cId="171459647" sldId="270"/>
            <ac:spMk id="8" creationId="{A6CE086B-EFF3-44EB-8605-7D721175831E}"/>
          </ac:spMkLst>
        </pc:spChg>
        <pc:spChg chg="add mod">
          <ac:chgData name="Luigi Benedetto Scarponi" userId="84b77726-e7cc-4e2b-b62f-c191d2c155ad" providerId="ADAL" clId="{E5E7F013-7479-418B-AD27-4FEC80BBEB01}" dt="2019-11-11T09:43:35.284" v="7118" actId="1076"/>
          <ac:spMkLst>
            <pc:docMk/>
            <pc:sldMk cId="171459647" sldId="270"/>
            <ac:spMk id="8" creationId="{B82CC623-506D-4729-AE0F-5B339B8B8D9A}"/>
          </ac:spMkLst>
        </pc:spChg>
        <pc:spChg chg="add del mod">
          <ac:chgData name="Luigi Benedetto Scarponi" userId="84b77726-e7cc-4e2b-b62f-c191d2c155ad" providerId="ADAL" clId="{E5E7F013-7479-418B-AD27-4FEC80BBEB01}" dt="2019-11-09T16:19:30.369" v="5822" actId="478"/>
          <ac:spMkLst>
            <pc:docMk/>
            <pc:sldMk cId="171459647" sldId="270"/>
            <ac:spMk id="9" creationId="{A611831A-EEF0-4C62-9DBE-C8D6788F638C}"/>
          </ac:spMkLst>
        </pc:spChg>
        <pc:spChg chg="add mod">
          <ac:chgData name="Luigi Benedetto Scarponi" userId="84b77726-e7cc-4e2b-b62f-c191d2c155ad" providerId="ADAL" clId="{E5E7F013-7479-418B-AD27-4FEC80BBEB01}" dt="2019-11-11T09:42:57.521" v="7083" actId="20577"/>
          <ac:spMkLst>
            <pc:docMk/>
            <pc:sldMk cId="171459647" sldId="270"/>
            <ac:spMk id="10" creationId="{9CD72DF3-69C4-45BA-AB02-7211EE7E5565}"/>
          </ac:spMkLst>
        </pc:spChg>
        <pc:picChg chg="add del mod">
          <ac:chgData name="Luigi Benedetto Scarponi" userId="84b77726-e7cc-4e2b-b62f-c191d2c155ad" providerId="ADAL" clId="{E5E7F013-7479-418B-AD27-4FEC80BBEB01}" dt="2019-11-09T16:26:21.835" v="5989" actId="478"/>
          <ac:picMkLst>
            <pc:docMk/>
            <pc:sldMk cId="171459647" sldId="270"/>
            <ac:picMk id="6" creationId="{2FF8C5CD-BD28-4452-BA94-031863605776}"/>
          </ac:picMkLst>
        </pc:picChg>
      </pc:sldChg>
      <pc:sldChg chg="addSp delSp modSp add ord">
        <pc:chgData name="Luigi Benedetto Scarponi" userId="84b77726-e7cc-4e2b-b62f-c191d2c155ad" providerId="ADAL" clId="{E5E7F013-7479-418B-AD27-4FEC80BBEB01}" dt="2019-11-09T16:37:36.079" v="6288"/>
        <pc:sldMkLst>
          <pc:docMk/>
          <pc:sldMk cId="1628569234" sldId="271"/>
        </pc:sldMkLst>
        <pc:spChg chg="del">
          <ac:chgData name="Luigi Benedetto Scarponi" userId="84b77726-e7cc-4e2b-b62f-c191d2c155ad" providerId="ADAL" clId="{E5E7F013-7479-418B-AD27-4FEC80BBEB01}" dt="2019-11-08T13:21:05.145" v="2424" actId="478"/>
          <ac:spMkLst>
            <pc:docMk/>
            <pc:sldMk cId="1628569234" sldId="271"/>
            <ac:spMk id="2" creationId="{5103A588-2302-4169-A23D-E42E5E53D9F9}"/>
          </ac:spMkLst>
        </pc:spChg>
        <pc:spChg chg="del">
          <ac:chgData name="Luigi Benedetto Scarponi" userId="84b77726-e7cc-4e2b-b62f-c191d2c155ad" providerId="ADAL" clId="{E5E7F013-7479-418B-AD27-4FEC80BBEB01}" dt="2019-11-08T13:21:09.783" v="2426" actId="478"/>
          <ac:spMkLst>
            <pc:docMk/>
            <pc:sldMk cId="1628569234" sldId="271"/>
            <ac:spMk id="3" creationId="{9DCE76CB-9B75-4ED3-9F19-CFE43CDC1D53}"/>
          </ac:spMkLst>
        </pc:spChg>
        <pc:spChg chg="add">
          <ac:chgData name="Luigi Benedetto Scarponi" userId="84b77726-e7cc-4e2b-b62f-c191d2c155ad" providerId="ADAL" clId="{E5E7F013-7479-418B-AD27-4FEC80BBEB01}" dt="2019-11-08T13:21:06.666" v="2425"/>
          <ac:spMkLst>
            <pc:docMk/>
            <pc:sldMk cId="1628569234" sldId="271"/>
            <ac:spMk id="4" creationId="{C0505711-F669-4674-85C4-2E80BCF3C0D0}"/>
          </ac:spMkLst>
        </pc:spChg>
        <pc:spChg chg="add mod">
          <ac:chgData name="Luigi Benedetto Scarponi" userId="84b77726-e7cc-4e2b-b62f-c191d2c155ad" providerId="ADAL" clId="{E5E7F013-7479-418B-AD27-4FEC80BBEB01}" dt="2019-11-09T16:37:22.514" v="6284" actId="1076"/>
          <ac:spMkLst>
            <pc:docMk/>
            <pc:sldMk cId="1628569234" sldId="271"/>
            <ac:spMk id="5" creationId="{696FE7F2-8093-449E-BA16-017231731634}"/>
          </ac:spMkLst>
        </pc:spChg>
        <pc:spChg chg="add mod">
          <ac:chgData name="Luigi Benedetto Scarponi" userId="84b77726-e7cc-4e2b-b62f-c191d2c155ad" providerId="ADAL" clId="{E5E7F013-7479-418B-AD27-4FEC80BBEB01}" dt="2019-11-09T16:30:48.731" v="6021" actId="208"/>
          <ac:spMkLst>
            <pc:docMk/>
            <pc:sldMk cId="1628569234" sldId="271"/>
            <ac:spMk id="6" creationId="{A34EF6B6-0CFB-4F34-AF90-446B7E93D0CD}"/>
          </ac:spMkLst>
        </pc:spChg>
        <pc:spChg chg="add mod">
          <ac:chgData name="Luigi Benedetto Scarponi" userId="84b77726-e7cc-4e2b-b62f-c191d2c155ad" providerId="ADAL" clId="{E5E7F013-7479-418B-AD27-4FEC80BBEB01}" dt="2019-11-09T16:30:32.147" v="6019" actId="20577"/>
          <ac:spMkLst>
            <pc:docMk/>
            <pc:sldMk cId="1628569234" sldId="271"/>
            <ac:spMk id="7" creationId="{3BEAE70A-6EB6-4D65-AB78-F2AAEE8FE3E6}"/>
          </ac:spMkLst>
        </pc:spChg>
        <pc:picChg chg="add mod">
          <ac:chgData name="Luigi Benedetto Scarponi" userId="84b77726-e7cc-4e2b-b62f-c191d2c155ad" providerId="ADAL" clId="{E5E7F013-7479-418B-AD27-4FEC80BBEB01}" dt="2019-11-09T16:37:28.140" v="6287" actId="1076"/>
          <ac:picMkLst>
            <pc:docMk/>
            <pc:sldMk cId="1628569234" sldId="271"/>
            <ac:picMk id="2" creationId="{995266FB-A52B-4919-B533-5CD8413F2ED9}"/>
          </ac:picMkLst>
        </pc:picChg>
        <pc:picChg chg="add del mod">
          <ac:chgData name="Luigi Benedetto Scarponi" userId="84b77726-e7cc-4e2b-b62f-c191d2c155ad" providerId="ADAL" clId="{E5E7F013-7479-418B-AD27-4FEC80BBEB01}" dt="2019-11-08T13:35:39.544" v="2780"/>
          <ac:picMkLst>
            <pc:docMk/>
            <pc:sldMk cId="1628569234" sldId="271"/>
            <ac:picMk id="6" creationId="{02E0FC36-B35C-406F-85BF-6C3B346DE56A}"/>
          </ac:picMkLst>
        </pc:picChg>
        <pc:picChg chg="add del mod">
          <ac:chgData name="Luigi Benedetto Scarponi" userId="84b77726-e7cc-4e2b-b62f-c191d2c155ad" providerId="ADAL" clId="{E5E7F013-7479-418B-AD27-4FEC80BBEB01}" dt="2019-11-08T13:35:39.544" v="2780"/>
          <ac:picMkLst>
            <pc:docMk/>
            <pc:sldMk cId="1628569234" sldId="271"/>
            <ac:picMk id="7" creationId="{DA05C3B3-4367-4EF7-BCDE-8B9BF7963C3A}"/>
          </ac:picMkLst>
        </pc:picChg>
      </pc:sldChg>
      <pc:sldChg chg="addSp delSp modSp add">
        <pc:chgData name="Luigi Benedetto Scarponi" userId="84b77726-e7cc-4e2b-b62f-c191d2c155ad" providerId="ADAL" clId="{E5E7F013-7479-418B-AD27-4FEC80BBEB01}" dt="2019-11-09T16:39:04.027" v="6381" actId="1036"/>
        <pc:sldMkLst>
          <pc:docMk/>
          <pc:sldMk cId="120245435" sldId="272"/>
        </pc:sldMkLst>
        <pc:spChg chg="del">
          <ac:chgData name="Luigi Benedetto Scarponi" userId="84b77726-e7cc-4e2b-b62f-c191d2c155ad" providerId="ADAL" clId="{E5E7F013-7479-418B-AD27-4FEC80BBEB01}" dt="2019-11-08T13:35:46.638" v="2783" actId="478"/>
          <ac:spMkLst>
            <pc:docMk/>
            <pc:sldMk cId="120245435" sldId="272"/>
            <ac:spMk id="2" creationId="{13FC1218-114D-4798-A4FC-C21E306C87FA}"/>
          </ac:spMkLst>
        </pc:spChg>
        <pc:spChg chg="del">
          <ac:chgData name="Luigi Benedetto Scarponi" userId="84b77726-e7cc-4e2b-b62f-c191d2c155ad" providerId="ADAL" clId="{E5E7F013-7479-418B-AD27-4FEC80BBEB01}" dt="2019-11-08T13:35:43.068" v="2781" actId="478"/>
          <ac:spMkLst>
            <pc:docMk/>
            <pc:sldMk cId="120245435" sldId="272"/>
            <ac:spMk id="3" creationId="{0831196D-F7C6-41B8-8BA1-F25FF57FD494}"/>
          </ac:spMkLst>
        </pc:spChg>
        <pc:spChg chg="add">
          <ac:chgData name="Luigi Benedetto Scarponi" userId="84b77726-e7cc-4e2b-b62f-c191d2c155ad" providerId="ADAL" clId="{E5E7F013-7479-418B-AD27-4FEC80BBEB01}" dt="2019-11-08T13:35:58.657" v="2784"/>
          <ac:spMkLst>
            <pc:docMk/>
            <pc:sldMk cId="120245435" sldId="272"/>
            <ac:spMk id="6" creationId="{CEB04754-C817-4299-91E3-40B1C451D09F}"/>
          </ac:spMkLst>
        </pc:spChg>
        <pc:spChg chg="add mod">
          <ac:chgData name="Luigi Benedetto Scarponi" userId="84b77726-e7cc-4e2b-b62f-c191d2c155ad" providerId="ADAL" clId="{E5E7F013-7479-418B-AD27-4FEC80BBEB01}" dt="2019-11-09T16:38:51.198" v="6360" actId="1036"/>
          <ac:spMkLst>
            <pc:docMk/>
            <pc:sldMk cId="120245435" sldId="272"/>
            <ac:spMk id="7" creationId="{CEA423F3-F7EC-4A45-9AD2-9D2B58F8E91E}"/>
          </ac:spMkLst>
        </pc:spChg>
        <pc:spChg chg="add mod">
          <ac:chgData name="Luigi Benedetto Scarponi" userId="84b77726-e7cc-4e2b-b62f-c191d2c155ad" providerId="ADAL" clId="{E5E7F013-7479-418B-AD27-4FEC80BBEB01}" dt="2019-11-09T16:39:04.027" v="6381" actId="1036"/>
          <ac:spMkLst>
            <pc:docMk/>
            <pc:sldMk cId="120245435" sldId="272"/>
            <ac:spMk id="8" creationId="{1DB29F12-7E95-49E2-AC1B-8D8603A40B67}"/>
          </ac:spMkLst>
        </pc:spChg>
        <pc:spChg chg="add mod">
          <ac:chgData name="Luigi Benedetto Scarponi" userId="84b77726-e7cc-4e2b-b62f-c191d2c155ad" providerId="ADAL" clId="{E5E7F013-7479-418B-AD27-4FEC80BBEB01}" dt="2019-11-09T16:39:04.027" v="6381" actId="1036"/>
          <ac:spMkLst>
            <pc:docMk/>
            <pc:sldMk cId="120245435" sldId="272"/>
            <ac:spMk id="9" creationId="{C6FA450F-1D22-4857-9163-3D8DC17665B5}"/>
          </ac:spMkLst>
        </pc:spChg>
        <pc:spChg chg="add del mod">
          <ac:chgData name="Luigi Benedetto Scarponi" userId="84b77726-e7cc-4e2b-b62f-c191d2c155ad" providerId="ADAL" clId="{E5E7F013-7479-418B-AD27-4FEC80BBEB01}" dt="2019-11-08T13:38:31.866" v="2840"/>
          <ac:spMkLst>
            <pc:docMk/>
            <pc:sldMk cId="120245435" sldId="272"/>
            <ac:spMk id="10" creationId="{19686376-5B79-4F92-95B8-EF92C0BD455C}"/>
          </ac:spMkLst>
        </pc:spChg>
        <pc:spChg chg="add mod">
          <ac:chgData name="Luigi Benedetto Scarponi" userId="84b77726-e7cc-4e2b-b62f-c191d2c155ad" providerId="ADAL" clId="{E5E7F013-7479-418B-AD27-4FEC80BBEB01}" dt="2019-11-09T16:38:51.198" v="6360" actId="1036"/>
          <ac:spMkLst>
            <pc:docMk/>
            <pc:sldMk cId="120245435" sldId="272"/>
            <ac:spMk id="11" creationId="{EDDBCA25-6C7C-4AEA-ADB7-6237C29F5A6E}"/>
          </ac:spMkLst>
        </pc:spChg>
        <pc:spChg chg="add mod">
          <ac:chgData name="Luigi Benedetto Scarponi" userId="84b77726-e7cc-4e2b-b62f-c191d2c155ad" providerId="ADAL" clId="{E5E7F013-7479-418B-AD27-4FEC80BBEB01}" dt="2019-11-09T16:38:51.198" v="6360" actId="1036"/>
          <ac:spMkLst>
            <pc:docMk/>
            <pc:sldMk cId="120245435" sldId="272"/>
            <ac:spMk id="12" creationId="{813E0C46-FEF6-4769-A1D2-479BAED029B6}"/>
          </ac:spMkLst>
        </pc:spChg>
        <pc:spChg chg="add mod">
          <ac:chgData name="Luigi Benedetto Scarponi" userId="84b77726-e7cc-4e2b-b62f-c191d2c155ad" providerId="ADAL" clId="{E5E7F013-7479-418B-AD27-4FEC80BBEB01}" dt="2019-11-09T16:38:51.198" v="6360" actId="1036"/>
          <ac:spMkLst>
            <pc:docMk/>
            <pc:sldMk cId="120245435" sldId="272"/>
            <ac:spMk id="13" creationId="{D9273455-0F42-40F1-B2AE-C61763E11C70}"/>
          </ac:spMkLst>
        </pc:spChg>
        <pc:spChg chg="add">
          <ac:chgData name="Luigi Benedetto Scarponi" userId="84b77726-e7cc-4e2b-b62f-c191d2c155ad" providerId="ADAL" clId="{E5E7F013-7479-418B-AD27-4FEC80BBEB01}" dt="2019-11-09T16:38:32.388" v="6289"/>
          <ac:spMkLst>
            <pc:docMk/>
            <pc:sldMk cId="120245435" sldId="272"/>
            <ac:spMk id="14" creationId="{86AE716A-02D0-4C94-A270-BA4EA090B69F}"/>
          </ac:spMkLst>
        </pc:spChg>
        <pc:spChg chg="add">
          <ac:chgData name="Luigi Benedetto Scarponi" userId="84b77726-e7cc-4e2b-b62f-c191d2c155ad" providerId="ADAL" clId="{E5E7F013-7479-418B-AD27-4FEC80BBEB01}" dt="2019-11-09T16:38:32.388" v="6289"/>
          <ac:spMkLst>
            <pc:docMk/>
            <pc:sldMk cId="120245435" sldId="272"/>
            <ac:spMk id="15" creationId="{A39ED6DB-45AE-485F-A963-87669A8D7AFF}"/>
          </ac:spMkLst>
        </pc:spChg>
        <pc:picChg chg="add mod">
          <ac:chgData name="Luigi Benedetto Scarponi" userId="84b77726-e7cc-4e2b-b62f-c191d2c155ad" providerId="ADAL" clId="{E5E7F013-7479-418B-AD27-4FEC80BBEB01}" dt="2019-11-09T16:38:51.198" v="6360" actId="1036"/>
          <ac:picMkLst>
            <pc:docMk/>
            <pc:sldMk cId="120245435" sldId="272"/>
            <ac:picMk id="4" creationId="{F406CE24-D842-4AC4-99A2-32793404422D}"/>
          </ac:picMkLst>
        </pc:picChg>
        <pc:picChg chg="add mod">
          <ac:chgData name="Luigi Benedetto Scarponi" userId="84b77726-e7cc-4e2b-b62f-c191d2c155ad" providerId="ADAL" clId="{E5E7F013-7479-418B-AD27-4FEC80BBEB01}" dt="2019-11-09T16:38:51.198" v="6360" actId="1036"/>
          <ac:picMkLst>
            <pc:docMk/>
            <pc:sldMk cId="120245435" sldId="272"/>
            <ac:picMk id="5" creationId="{A97682BD-4835-4448-8FDC-29AAC9644472}"/>
          </ac:picMkLst>
        </pc:picChg>
      </pc:sldChg>
      <pc:sldChg chg="addSp delSp modSp add">
        <pc:chgData name="Luigi Benedetto Scarponi" userId="84b77726-e7cc-4e2b-b62f-c191d2c155ad" providerId="ADAL" clId="{E5E7F013-7479-418B-AD27-4FEC80BBEB01}" dt="2019-11-09T16:43:48.997" v="6526" actId="255"/>
        <pc:sldMkLst>
          <pc:docMk/>
          <pc:sldMk cId="3100244335" sldId="273"/>
        </pc:sldMkLst>
        <pc:spChg chg="del">
          <ac:chgData name="Luigi Benedetto Scarponi" userId="84b77726-e7cc-4e2b-b62f-c191d2c155ad" providerId="ADAL" clId="{E5E7F013-7479-418B-AD27-4FEC80BBEB01}" dt="2019-11-08T13:53:48.744" v="3356" actId="478"/>
          <ac:spMkLst>
            <pc:docMk/>
            <pc:sldMk cId="3100244335" sldId="273"/>
            <ac:spMk id="2" creationId="{2F3B2B13-1674-4794-B0F3-2DF950198AE8}"/>
          </ac:spMkLst>
        </pc:spChg>
        <pc:spChg chg="add mod">
          <ac:chgData name="Luigi Benedetto Scarponi" userId="84b77726-e7cc-4e2b-b62f-c191d2c155ad" providerId="ADAL" clId="{E5E7F013-7479-418B-AD27-4FEC80BBEB01}" dt="2019-11-09T16:43:48.997" v="6526" actId="255"/>
          <ac:spMkLst>
            <pc:docMk/>
            <pc:sldMk cId="3100244335" sldId="273"/>
            <ac:spMk id="2" creationId="{EFA73C97-4026-40CC-BDDF-C69D7DACBAE5}"/>
          </ac:spMkLst>
        </pc:spChg>
        <pc:spChg chg="del">
          <ac:chgData name="Luigi Benedetto Scarponi" userId="84b77726-e7cc-4e2b-b62f-c191d2c155ad" providerId="ADAL" clId="{E5E7F013-7479-418B-AD27-4FEC80BBEB01}" dt="2019-11-08T13:53:59.541" v="3358" actId="478"/>
          <ac:spMkLst>
            <pc:docMk/>
            <pc:sldMk cId="3100244335" sldId="273"/>
            <ac:spMk id="3" creationId="{BA57F691-B581-4997-9F54-CE9A321F5809}"/>
          </ac:spMkLst>
        </pc:spChg>
        <pc:spChg chg="add">
          <ac:chgData name="Luigi Benedetto Scarponi" userId="84b77726-e7cc-4e2b-b62f-c191d2c155ad" providerId="ADAL" clId="{E5E7F013-7479-418B-AD27-4FEC80BBEB01}" dt="2019-11-08T13:53:50.136" v="3357"/>
          <ac:spMkLst>
            <pc:docMk/>
            <pc:sldMk cId="3100244335" sldId="273"/>
            <ac:spMk id="4" creationId="{FA661731-6F6E-466F-AC45-2A3BDA1CBD30}"/>
          </ac:spMkLst>
        </pc:spChg>
        <pc:spChg chg="add mod">
          <ac:chgData name="Luigi Benedetto Scarponi" userId="84b77726-e7cc-4e2b-b62f-c191d2c155ad" providerId="ADAL" clId="{E5E7F013-7479-418B-AD27-4FEC80BBEB01}" dt="2019-11-09T16:42:02.544" v="6477" actId="1076"/>
          <ac:spMkLst>
            <pc:docMk/>
            <pc:sldMk cId="3100244335" sldId="273"/>
            <ac:spMk id="5" creationId="{0C8117CD-560F-499C-A417-D3F4964DA695}"/>
          </ac:spMkLst>
        </pc:spChg>
        <pc:spChg chg="add mod">
          <ac:chgData name="Luigi Benedetto Scarponi" userId="84b77726-e7cc-4e2b-b62f-c191d2c155ad" providerId="ADAL" clId="{E5E7F013-7479-418B-AD27-4FEC80BBEB01}" dt="2019-11-09T16:40:35.772" v="6422" actId="208"/>
          <ac:spMkLst>
            <pc:docMk/>
            <pc:sldMk cId="3100244335" sldId="273"/>
            <ac:spMk id="8" creationId="{11333B8E-6241-43D3-8DFD-09DD591796AA}"/>
          </ac:spMkLst>
        </pc:spChg>
        <pc:spChg chg="add mod">
          <ac:chgData name="Luigi Benedetto Scarponi" userId="84b77726-e7cc-4e2b-b62f-c191d2c155ad" providerId="ADAL" clId="{E5E7F013-7479-418B-AD27-4FEC80BBEB01}" dt="2019-11-09T16:40:18.726" v="6419" actId="20577"/>
          <ac:spMkLst>
            <pc:docMk/>
            <pc:sldMk cId="3100244335" sldId="273"/>
            <ac:spMk id="9" creationId="{21B00781-32FF-4C68-9050-138079464A49}"/>
          </ac:spMkLst>
        </pc:spChg>
        <pc:picChg chg="add del mod">
          <ac:chgData name="Luigi Benedetto Scarponi" userId="84b77726-e7cc-4e2b-b62f-c191d2c155ad" providerId="ADAL" clId="{E5E7F013-7479-418B-AD27-4FEC80BBEB01}" dt="2019-11-09T16:41:04.161" v="6426" actId="478"/>
          <ac:picMkLst>
            <pc:docMk/>
            <pc:sldMk cId="3100244335" sldId="273"/>
            <ac:picMk id="6" creationId="{B8D7A469-00A3-4659-AF96-4BB8399BB1E7}"/>
          </ac:picMkLst>
        </pc:picChg>
        <pc:picChg chg="add del mod">
          <ac:chgData name="Luigi Benedetto Scarponi" userId="84b77726-e7cc-4e2b-b62f-c191d2c155ad" providerId="ADAL" clId="{E5E7F013-7479-418B-AD27-4FEC80BBEB01}" dt="2019-11-09T16:41:03.726" v="6425" actId="478"/>
          <ac:picMkLst>
            <pc:docMk/>
            <pc:sldMk cId="3100244335" sldId="273"/>
            <ac:picMk id="7" creationId="{35462D13-F035-4996-8CB9-29076A6C7307}"/>
          </ac:picMkLst>
        </pc:picChg>
      </pc:sldChg>
      <pc:sldChg chg="addSp delSp modSp add">
        <pc:chgData name="Luigi Benedetto Scarponi" userId="84b77726-e7cc-4e2b-b62f-c191d2c155ad" providerId="ADAL" clId="{E5E7F013-7479-418B-AD27-4FEC80BBEB01}" dt="2019-11-09T16:44:44.939" v="6568" actId="1076"/>
        <pc:sldMkLst>
          <pc:docMk/>
          <pc:sldMk cId="1896362563" sldId="274"/>
        </pc:sldMkLst>
        <pc:spChg chg="del">
          <ac:chgData name="Luigi Benedetto Scarponi" userId="84b77726-e7cc-4e2b-b62f-c191d2c155ad" providerId="ADAL" clId="{E5E7F013-7479-418B-AD27-4FEC80BBEB01}" dt="2019-11-08T14:03:53.192" v="3678" actId="478"/>
          <ac:spMkLst>
            <pc:docMk/>
            <pc:sldMk cId="1896362563" sldId="274"/>
            <ac:spMk id="2" creationId="{1DF933AF-474E-4CC5-A691-DBACAE89F820}"/>
          </ac:spMkLst>
        </pc:spChg>
        <pc:spChg chg="del">
          <ac:chgData name="Luigi Benedetto Scarponi" userId="84b77726-e7cc-4e2b-b62f-c191d2c155ad" providerId="ADAL" clId="{E5E7F013-7479-418B-AD27-4FEC80BBEB01}" dt="2019-11-08T14:04:03.185" v="3680" actId="478"/>
          <ac:spMkLst>
            <pc:docMk/>
            <pc:sldMk cId="1896362563" sldId="274"/>
            <ac:spMk id="3" creationId="{6110E686-B52E-491B-84B1-E6EBF06C1692}"/>
          </ac:spMkLst>
        </pc:spChg>
        <pc:spChg chg="add">
          <ac:chgData name="Luigi Benedetto Scarponi" userId="84b77726-e7cc-4e2b-b62f-c191d2c155ad" providerId="ADAL" clId="{E5E7F013-7479-418B-AD27-4FEC80BBEB01}" dt="2019-11-08T14:03:54.635" v="3679"/>
          <ac:spMkLst>
            <pc:docMk/>
            <pc:sldMk cId="1896362563" sldId="274"/>
            <ac:spMk id="4" creationId="{4F6E2A92-F0D0-4D1A-ACEB-6EBE5DD25DD4}"/>
          </ac:spMkLst>
        </pc:spChg>
        <pc:spChg chg="add mod">
          <ac:chgData name="Luigi Benedetto Scarponi" userId="84b77726-e7cc-4e2b-b62f-c191d2c155ad" providerId="ADAL" clId="{E5E7F013-7479-418B-AD27-4FEC80BBEB01}" dt="2019-11-09T16:44:39.409" v="6566" actId="1076"/>
          <ac:spMkLst>
            <pc:docMk/>
            <pc:sldMk cId="1896362563" sldId="274"/>
            <ac:spMk id="5" creationId="{1FA11CE6-0EF3-43EA-A578-68C840F3B33B}"/>
          </ac:spMkLst>
        </pc:spChg>
        <pc:spChg chg="add">
          <ac:chgData name="Luigi Benedetto Scarponi" userId="84b77726-e7cc-4e2b-b62f-c191d2c155ad" providerId="ADAL" clId="{E5E7F013-7479-418B-AD27-4FEC80BBEB01}" dt="2019-11-09T16:44:16.621" v="6527"/>
          <ac:spMkLst>
            <pc:docMk/>
            <pc:sldMk cId="1896362563" sldId="274"/>
            <ac:spMk id="6" creationId="{9F9C5DB6-CC5D-4B60-8933-74DB6D8BE174}"/>
          </ac:spMkLst>
        </pc:spChg>
        <pc:spChg chg="add">
          <ac:chgData name="Luigi Benedetto Scarponi" userId="84b77726-e7cc-4e2b-b62f-c191d2c155ad" providerId="ADAL" clId="{E5E7F013-7479-418B-AD27-4FEC80BBEB01}" dt="2019-11-09T16:44:16.621" v="6527"/>
          <ac:spMkLst>
            <pc:docMk/>
            <pc:sldMk cId="1896362563" sldId="274"/>
            <ac:spMk id="9" creationId="{61DB6FC0-EDBB-46ED-BA75-6CF180B9A631}"/>
          </ac:spMkLst>
        </pc:spChg>
        <pc:picChg chg="add del mod">
          <ac:chgData name="Luigi Benedetto Scarponi" userId="84b77726-e7cc-4e2b-b62f-c191d2c155ad" providerId="ADAL" clId="{E5E7F013-7479-418B-AD27-4FEC80BBEB01}" dt="2019-11-08T14:05:26.752" v="3695" actId="478"/>
          <ac:picMkLst>
            <pc:docMk/>
            <pc:sldMk cId="1896362563" sldId="274"/>
            <ac:picMk id="6" creationId="{BA4D799C-A39C-40E2-8CFE-518CAF819219}"/>
          </ac:picMkLst>
        </pc:picChg>
        <pc:picChg chg="add mod">
          <ac:chgData name="Luigi Benedetto Scarponi" userId="84b77726-e7cc-4e2b-b62f-c191d2c155ad" providerId="ADAL" clId="{E5E7F013-7479-418B-AD27-4FEC80BBEB01}" dt="2019-11-09T16:44:41.958" v="6567" actId="1076"/>
          <ac:picMkLst>
            <pc:docMk/>
            <pc:sldMk cId="1896362563" sldId="274"/>
            <ac:picMk id="7" creationId="{B3FDF8B5-319F-4A17-A776-66FA10A9B563}"/>
          </ac:picMkLst>
        </pc:picChg>
        <pc:picChg chg="add mod modCrop">
          <ac:chgData name="Luigi Benedetto Scarponi" userId="84b77726-e7cc-4e2b-b62f-c191d2c155ad" providerId="ADAL" clId="{E5E7F013-7479-418B-AD27-4FEC80BBEB01}" dt="2019-11-09T16:44:44.939" v="6568" actId="1076"/>
          <ac:picMkLst>
            <pc:docMk/>
            <pc:sldMk cId="1896362563" sldId="274"/>
            <ac:picMk id="8" creationId="{8DA44E17-3847-459C-AA45-0617F657A298}"/>
          </ac:picMkLst>
        </pc:picChg>
      </pc:sldChg>
      <pc:sldChg chg="addSp delSp modSp add">
        <pc:chgData name="Luigi Benedetto Scarponi" userId="84b77726-e7cc-4e2b-b62f-c191d2c155ad" providerId="ADAL" clId="{E5E7F013-7479-418B-AD27-4FEC80BBEB01}" dt="2019-11-08T14:37:06.756" v="4877" actId="1076"/>
        <pc:sldMkLst>
          <pc:docMk/>
          <pc:sldMk cId="1938665846" sldId="275"/>
        </pc:sldMkLst>
        <pc:spChg chg="del">
          <ac:chgData name="Luigi Benedetto Scarponi" userId="84b77726-e7cc-4e2b-b62f-c191d2c155ad" providerId="ADAL" clId="{E5E7F013-7479-418B-AD27-4FEC80BBEB01}" dt="2019-11-08T14:12:40.322" v="4122" actId="478"/>
          <ac:spMkLst>
            <pc:docMk/>
            <pc:sldMk cId="1938665846" sldId="275"/>
            <ac:spMk id="2" creationId="{D3B4BD7B-9D6E-4618-BCE8-4A05DB7A1AF6}"/>
          </ac:spMkLst>
        </pc:spChg>
        <pc:spChg chg="del">
          <ac:chgData name="Luigi Benedetto Scarponi" userId="84b77726-e7cc-4e2b-b62f-c191d2c155ad" providerId="ADAL" clId="{E5E7F013-7479-418B-AD27-4FEC80BBEB01}" dt="2019-11-08T14:12:44.849" v="4124" actId="478"/>
          <ac:spMkLst>
            <pc:docMk/>
            <pc:sldMk cId="1938665846" sldId="275"/>
            <ac:spMk id="3" creationId="{8EF2F8B7-D6FB-46B8-8FF7-5346D4DDEF77}"/>
          </ac:spMkLst>
        </pc:spChg>
        <pc:spChg chg="add">
          <ac:chgData name="Luigi Benedetto Scarponi" userId="84b77726-e7cc-4e2b-b62f-c191d2c155ad" providerId="ADAL" clId="{E5E7F013-7479-418B-AD27-4FEC80BBEB01}" dt="2019-11-08T14:12:42.049" v="4123"/>
          <ac:spMkLst>
            <pc:docMk/>
            <pc:sldMk cId="1938665846" sldId="275"/>
            <ac:spMk id="4" creationId="{51214D1D-2AB2-462A-8A70-4BC54308C273}"/>
          </ac:spMkLst>
        </pc:spChg>
        <pc:spChg chg="add mod">
          <ac:chgData name="Luigi Benedetto Scarponi" userId="84b77726-e7cc-4e2b-b62f-c191d2c155ad" providerId="ADAL" clId="{E5E7F013-7479-418B-AD27-4FEC80BBEB01}" dt="2019-11-08T14:15:16.323" v="4138" actId="6549"/>
          <ac:spMkLst>
            <pc:docMk/>
            <pc:sldMk cId="1938665846" sldId="275"/>
            <ac:spMk id="5" creationId="{6521CAB9-B934-4ED8-9E3B-E2DB3AE3B5C9}"/>
          </ac:spMkLst>
        </pc:spChg>
        <pc:spChg chg="add mod">
          <ac:chgData name="Luigi Benedetto Scarponi" userId="84b77726-e7cc-4e2b-b62f-c191d2c155ad" providerId="ADAL" clId="{E5E7F013-7479-418B-AD27-4FEC80BBEB01}" dt="2019-11-08T14:37:06.756" v="4877" actId="1076"/>
          <ac:spMkLst>
            <pc:docMk/>
            <pc:sldMk cId="1938665846" sldId="275"/>
            <ac:spMk id="6" creationId="{8E1552B3-30C0-4829-863B-7524791FA11E}"/>
          </ac:spMkLst>
        </pc:spChg>
        <pc:spChg chg="add mod">
          <ac:chgData name="Luigi Benedetto Scarponi" userId="84b77726-e7cc-4e2b-b62f-c191d2c155ad" providerId="ADAL" clId="{E5E7F013-7479-418B-AD27-4FEC80BBEB01}" dt="2019-11-08T14:37:06.756" v="4877" actId="1076"/>
          <ac:spMkLst>
            <pc:docMk/>
            <pc:sldMk cId="1938665846" sldId="275"/>
            <ac:spMk id="7" creationId="{4BF15CCD-DB24-43C8-9297-376739BB8307}"/>
          </ac:spMkLst>
        </pc:spChg>
        <pc:spChg chg="add mod">
          <ac:chgData name="Luigi Benedetto Scarponi" userId="84b77726-e7cc-4e2b-b62f-c191d2c155ad" providerId="ADAL" clId="{E5E7F013-7479-418B-AD27-4FEC80BBEB01}" dt="2019-11-08T14:37:06.756" v="4877" actId="1076"/>
          <ac:spMkLst>
            <pc:docMk/>
            <pc:sldMk cId="1938665846" sldId="275"/>
            <ac:spMk id="8" creationId="{06B2CEAA-7493-40CD-85D2-CA25C6F5C167}"/>
          </ac:spMkLst>
        </pc:spChg>
        <pc:spChg chg="add mod">
          <ac:chgData name="Luigi Benedetto Scarponi" userId="84b77726-e7cc-4e2b-b62f-c191d2c155ad" providerId="ADAL" clId="{E5E7F013-7479-418B-AD27-4FEC80BBEB01}" dt="2019-11-08T14:37:06.756" v="4877" actId="1076"/>
          <ac:spMkLst>
            <pc:docMk/>
            <pc:sldMk cId="1938665846" sldId="275"/>
            <ac:spMk id="9" creationId="{6346581E-A803-4121-8439-583DD1D15265}"/>
          </ac:spMkLst>
        </pc:spChg>
        <pc:spChg chg="add mod">
          <ac:chgData name="Luigi Benedetto Scarponi" userId="84b77726-e7cc-4e2b-b62f-c191d2c155ad" providerId="ADAL" clId="{E5E7F013-7479-418B-AD27-4FEC80BBEB01}" dt="2019-11-08T14:37:06.756" v="4877" actId="1076"/>
          <ac:spMkLst>
            <pc:docMk/>
            <pc:sldMk cId="1938665846" sldId="275"/>
            <ac:spMk id="10" creationId="{A7A50A74-2C74-4488-A6D2-62B80C02A73A}"/>
          </ac:spMkLst>
        </pc:spChg>
      </pc:sldChg>
      <pc:sldChg chg="addSp delSp modSp add">
        <pc:chgData name="Luigi Benedetto Scarponi" userId="84b77726-e7cc-4e2b-b62f-c191d2c155ad" providerId="ADAL" clId="{E5E7F013-7479-418B-AD27-4FEC80BBEB01}" dt="2019-11-08T15:24:24.962" v="5064" actId="1076"/>
        <pc:sldMkLst>
          <pc:docMk/>
          <pc:sldMk cId="4083337061" sldId="276"/>
        </pc:sldMkLst>
        <pc:spChg chg="del">
          <ac:chgData name="Luigi Benedetto Scarponi" userId="84b77726-e7cc-4e2b-b62f-c191d2c155ad" providerId="ADAL" clId="{E5E7F013-7479-418B-AD27-4FEC80BBEB01}" dt="2019-11-08T15:07:26.661" v="4879" actId="478"/>
          <ac:spMkLst>
            <pc:docMk/>
            <pc:sldMk cId="4083337061" sldId="276"/>
            <ac:spMk id="2" creationId="{781EB62F-3514-406F-B9CD-40E2B79A4BAF}"/>
          </ac:spMkLst>
        </pc:spChg>
        <pc:spChg chg="del">
          <ac:chgData name="Luigi Benedetto Scarponi" userId="84b77726-e7cc-4e2b-b62f-c191d2c155ad" providerId="ADAL" clId="{E5E7F013-7479-418B-AD27-4FEC80BBEB01}" dt="2019-11-08T15:13:52.598" v="4929" actId="478"/>
          <ac:spMkLst>
            <pc:docMk/>
            <pc:sldMk cId="4083337061" sldId="276"/>
            <ac:spMk id="3" creationId="{58ACC22C-E8AE-462D-9090-6E62937AE653}"/>
          </ac:spMkLst>
        </pc:spChg>
        <pc:spChg chg="add mod">
          <ac:chgData name="Luigi Benedetto Scarponi" userId="84b77726-e7cc-4e2b-b62f-c191d2c155ad" providerId="ADAL" clId="{E5E7F013-7479-418B-AD27-4FEC80BBEB01}" dt="2019-11-08T15:07:49.823" v="4928" actId="20577"/>
          <ac:spMkLst>
            <pc:docMk/>
            <pc:sldMk cId="4083337061" sldId="276"/>
            <ac:spMk id="4" creationId="{5B25A19F-C2D0-4BC6-ACC1-8C22AF86D113}"/>
          </ac:spMkLst>
        </pc:spChg>
        <pc:spChg chg="add mod">
          <ac:chgData name="Luigi Benedetto Scarponi" userId="84b77726-e7cc-4e2b-b62f-c191d2c155ad" providerId="ADAL" clId="{E5E7F013-7479-418B-AD27-4FEC80BBEB01}" dt="2019-11-08T15:18:18.238" v="5049" actId="1076"/>
          <ac:spMkLst>
            <pc:docMk/>
            <pc:sldMk cId="4083337061" sldId="276"/>
            <ac:spMk id="6" creationId="{83E74427-6D83-4937-AC38-FE79B9DFAA70}"/>
          </ac:spMkLst>
        </pc:spChg>
        <pc:spChg chg="add del mod">
          <ac:chgData name="Luigi Benedetto Scarponi" userId="84b77726-e7cc-4e2b-b62f-c191d2c155ad" providerId="ADAL" clId="{E5E7F013-7479-418B-AD27-4FEC80BBEB01}" dt="2019-11-08T15:18:56.826" v="5053" actId="478"/>
          <ac:spMkLst>
            <pc:docMk/>
            <pc:sldMk cId="4083337061" sldId="276"/>
            <ac:spMk id="7" creationId="{7C808BF9-F8A6-4CDF-A196-87EEEEA5EA36}"/>
          </ac:spMkLst>
        </pc:spChg>
        <pc:spChg chg="add mod">
          <ac:chgData name="Luigi Benedetto Scarponi" userId="84b77726-e7cc-4e2b-b62f-c191d2c155ad" providerId="ADAL" clId="{E5E7F013-7479-418B-AD27-4FEC80BBEB01}" dt="2019-11-08T15:20:56.108" v="5061" actId="1076"/>
          <ac:spMkLst>
            <pc:docMk/>
            <pc:sldMk cId="4083337061" sldId="276"/>
            <ac:spMk id="8" creationId="{29E00E4C-47AA-4203-800F-5EB8374AEACC}"/>
          </ac:spMkLst>
        </pc:spChg>
        <pc:picChg chg="add mod">
          <ac:chgData name="Luigi Benedetto Scarponi" userId="84b77726-e7cc-4e2b-b62f-c191d2c155ad" providerId="ADAL" clId="{E5E7F013-7479-418B-AD27-4FEC80BBEB01}" dt="2019-11-08T15:20:40.865" v="5057" actId="1076"/>
          <ac:picMkLst>
            <pc:docMk/>
            <pc:sldMk cId="4083337061" sldId="276"/>
            <ac:picMk id="5" creationId="{3C576781-A661-4BDB-BF24-D60FC08BBF98}"/>
          </ac:picMkLst>
        </pc:picChg>
        <pc:picChg chg="add mod">
          <ac:chgData name="Luigi Benedetto Scarponi" userId="84b77726-e7cc-4e2b-b62f-c191d2c155ad" providerId="ADAL" clId="{E5E7F013-7479-418B-AD27-4FEC80BBEB01}" dt="2019-11-08T15:24:24.962" v="5064" actId="1076"/>
          <ac:picMkLst>
            <pc:docMk/>
            <pc:sldMk cId="4083337061" sldId="276"/>
            <ac:picMk id="9" creationId="{D740AA70-EB8C-4DFB-A991-31F12922F06E}"/>
          </ac:picMkLst>
        </pc:picChg>
      </pc:sldChg>
      <pc:sldChg chg="addSp delSp modSp add">
        <pc:chgData name="Luigi Benedetto Scarponi" userId="84b77726-e7cc-4e2b-b62f-c191d2c155ad" providerId="ADAL" clId="{E5E7F013-7479-418B-AD27-4FEC80BBEB01}" dt="2019-11-09T14:24:23.474" v="5329" actId="14100"/>
        <pc:sldMkLst>
          <pc:docMk/>
          <pc:sldMk cId="699275727" sldId="277"/>
        </pc:sldMkLst>
        <pc:spChg chg="add del">
          <ac:chgData name="Luigi Benedetto Scarponi" userId="84b77726-e7cc-4e2b-b62f-c191d2c155ad" providerId="ADAL" clId="{E5E7F013-7479-418B-AD27-4FEC80BBEB01}" dt="2019-11-08T15:29:51.456" v="5070" actId="478"/>
          <ac:spMkLst>
            <pc:docMk/>
            <pc:sldMk cId="699275727" sldId="277"/>
            <ac:spMk id="2" creationId="{A37DAFE9-7BAA-4172-BD38-F203A6EC2B37}"/>
          </ac:spMkLst>
        </pc:spChg>
        <pc:spChg chg="del">
          <ac:chgData name="Luigi Benedetto Scarponi" userId="84b77726-e7cc-4e2b-b62f-c191d2c155ad" providerId="ADAL" clId="{E5E7F013-7479-418B-AD27-4FEC80BBEB01}" dt="2019-11-08T15:29:58.840" v="5072" actId="478"/>
          <ac:spMkLst>
            <pc:docMk/>
            <pc:sldMk cId="699275727" sldId="277"/>
            <ac:spMk id="3" creationId="{C46E0BFA-1F5B-4B98-85D2-CE41177992CC}"/>
          </ac:spMkLst>
        </pc:spChg>
        <pc:spChg chg="add del mod">
          <ac:chgData name="Luigi Benedetto Scarponi" userId="84b77726-e7cc-4e2b-b62f-c191d2c155ad" providerId="ADAL" clId="{E5E7F013-7479-418B-AD27-4FEC80BBEB01}" dt="2019-11-08T15:29:49.532" v="5069"/>
          <ac:spMkLst>
            <pc:docMk/>
            <pc:sldMk cId="699275727" sldId="277"/>
            <ac:spMk id="4" creationId="{A1064C27-390C-4D38-A589-DF78930DCED8}"/>
          </ac:spMkLst>
        </pc:spChg>
        <pc:spChg chg="add">
          <ac:chgData name="Luigi Benedetto Scarponi" userId="84b77726-e7cc-4e2b-b62f-c191d2c155ad" providerId="ADAL" clId="{E5E7F013-7479-418B-AD27-4FEC80BBEB01}" dt="2019-11-08T15:29:53.076" v="5071"/>
          <ac:spMkLst>
            <pc:docMk/>
            <pc:sldMk cId="699275727" sldId="277"/>
            <ac:spMk id="5" creationId="{E4F47616-454D-4C0B-A908-17DD3CD0D9DD}"/>
          </ac:spMkLst>
        </pc:spChg>
        <pc:spChg chg="add mod">
          <ac:chgData name="Luigi Benedetto Scarponi" userId="84b77726-e7cc-4e2b-b62f-c191d2c155ad" providerId="ADAL" clId="{E5E7F013-7479-418B-AD27-4FEC80BBEB01}" dt="2019-11-08T15:30:36.114" v="5076" actId="1076"/>
          <ac:spMkLst>
            <pc:docMk/>
            <pc:sldMk cId="699275727" sldId="277"/>
            <ac:spMk id="6" creationId="{67FFB2B2-0FEB-4F8D-9F49-5F86FCE68375}"/>
          </ac:spMkLst>
        </pc:spChg>
        <pc:spChg chg="add del mod">
          <ac:chgData name="Luigi Benedetto Scarponi" userId="84b77726-e7cc-4e2b-b62f-c191d2c155ad" providerId="ADAL" clId="{E5E7F013-7479-418B-AD27-4FEC80BBEB01}" dt="2019-11-08T15:31:12.280" v="5079"/>
          <ac:spMkLst>
            <pc:docMk/>
            <pc:sldMk cId="699275727" sldId="277"/>
            <ac:spMk id="7" creationId="{2F432B7C-CBE7-40A1-89CB-EA4E0025F624}"/>
          </ac:spMkLst>
        </pc:spChg>
        <pc:spChg chg="add mod">
          <ac:chgData name="Luigi Benedetto Scarponi" userId="84b77726-e7cc-4e2b-b62f-c191d2c155ad" providerId="ADAL" clId="{E5E7F013-7479-418B-AD27-4FEC80BBEB01}" dt="2019-11-08T15:48:24.290" v="5327" actId="255"/>
          <ac:spMkLst>
            <pc:docMk/>
            <pc:sldMk cId="699275727" sldId="277"/>
            <ac:spMk id="8" creationId="{C5070CE4-1A81-4C06-963F-B45ABB3336B4}"/>
          </ac:spMkLst>
        </pc:spChg>
        <pc:spChg chg="add del mod">
          <ac:chgData name="Luigi Benedetto Scarponi" userId="84b77726-e7cc-4e2b-b62f-c191d2c155ad" providerId="ADAL" clId="{E5E7F013-7479-418B-AD27-4FEC80BBEB01}" dt="2019-11-08T15:47:12.368" v="5322" actId="478"/>
          <ac:spMkLst>
            <pc:docMk/>
            <pc:sldMk cId="699275727" sldId="277"/>
            <ac:spMk id="10" creationId="{89BA0345-D50E-4307-8CDC-B24FA8EC5F82}"/>
          </ac:spMkLst>
        </pc:spChg>
        <pc:spChg chg="add del mod">
          <ac:chgData name="Luigi Benedetto Scarponi" userId="84b77726-e7cc-4e2b-b62f-c191d2c155ad" providerId="ADAL" clId="{E5E7F013-7479-418B-AD27-4FEC80BBEB01}" dt="2019-11-08T15:47:12.368" v="5322" actId="478"/>
          <ac:spMkLst>
            <pc:docMk/>
            <pc:sldMk cId="699275727" sldId="277"/>
            <ac:spMk id="12" creationId="{BBC86DE8-0FD8-436C-A823-9C0EA6EAEFF0}"/>
          </ac:spMkLst>
        </pc:spChg>
        <pc:spChg chg="add del mod">
          <ac:chgData name="Luigi Benedetto Scarponi" userId="84b77726-e7cc-4e2b-b62f-c191d2c155ad" providerId="ADAL" clId="{E5E7F013-7479-418B-AD27-4FEC80BBEB01}" dt="2019-11-08T15:47:12.368" v="5322" actId="478"/>
          <ac:spMkLst>
            <pc:docMk/>
            <pc:sldMk cId="699275727" sldId="277"/>
            <ac:spMk id="13" creationId="{6E04783D-EC8D-43D5-B7C9-CAB986A6D8C6}"/>
          </ac:spMkLst>
        </pc:spChg>
        <pc:spChg chg="add del mod">
          <ac:chgData name="Luigi Benedetto Scarponi" userId="84b77726-e7cc-4e2b-b62f-c191d2c155ad" providerId="ADAL" clId="{E5E7F013-7479-418B-AD27-4FEC80BBEB01}" dt="2019-11-08T15:47:12.368" v="5322" actId="478"/>
          <ac:spMkLst>
            <pc:docMk/>
            <pc:sldMk cId="699275727" sldId="277"/>
            <ac:spMk id="14" creationId="{3EFF3CB7-5FC1-444C-94F9-927C3F469E86}"/>
          </ac:spMkLst>
        </pc:spChg>
        <pc:spChg chg="add del mod">
          <ac:chgData name="Luigi Benedetto Scarponi" userId="84b77726-e7cc-4e2b-b62f-c191d2c155ad" providerId="ADAL" clId="{E5E7F013-7479-418B-AD27-4FEC80BBEB01}" dt="2019-11-08T15:47:12.368" v="5322" actId="478"/>
          <ac:spMkLst>
            <pc:docMk/>
            <pc:sldMk cId="699275727" sldId="277"/>
            <ac:spMk id="15" creationId="{3F7CF06C-78B2-4E88-9FBC-62CB16A0B912}"/>
          </ac:spMkLst>
        </pc:spChg>
        <pc:spChg chg="add del mod">
          <ac:chgData name="Luigi Benedetto Scarponi" userId="84b77726-e7cc-4e2b-b62f-c191d2c155ad" providerId="ADAL" clId="{E5E7F013-7479-418B-AD27-4FEC80BBEB01}" dt="2019-11-08T15:47:12.368" v="5322" actId="478"/>
          <ac:spMkLst>
            <pc:docMk/>
            <pc:sldMk cId="699275727" sldId="277"/>
            <ac:spMk id="38" creationId="{04FEFE7C-62AB-42B8-B77C-4188A3505FC1}"/>
          </ac:spMkLst>
        </pc:spChg>
        <pc:spChg chg="add del mod">
          <ac:chgData name="Luigi Benedetto Scarponi" userId="84b77726-e7cc-4e2b-b62f-c191d2c155ad" providerId="ADAL" clId="{E5E7F013-7479-418B-AD27-4FEC80BBEB01}" dt="2019-11-08T15:47:12.368" v="5322" actId="478"/>
          <ac:spMkLst>
            <pc:docMk/>
            <pc:sldMk cId="699275727" sldId="277"/>
            <ac:spMk id="40" creationId="{01379617-1966-4AC0-BBE8-645227B5E6F9}"/>
          </ac:spMkLst>
        </pc:spChg>
        <pc:picChg chg="add del mod modCrop">
          <ac:chgData name="Luigi Benedetto Scarponi" userId="84b77726-e7cc-4e2b-b62f-c191d2c155ad" providerId="ADAL" clId="{E5E7F013-7479-418B-AD27-4FEC80BBEB01}" dt="2019-11-08T15:39:32.938" v="5226" actId="478"/>
          <ac:picMkLst>
            <pc:docMk/>
            <pc:sldMk cId="699275727" sldId="277"/>
            <ac:picMk id="9" creationId="{A57F574E-C00A-4671-A879-AC6CBAF0A6C7}"/>
          </ac:picMkLst>
        </pc:picChg>
        <pc:picChg chg="add del mod modCrop">
          <ac:chgData name="Luigi Benedetto Scarponi" userId="84b77726-e7cc-4e2b-b62f-c191d2c155ad" providerId="ADAL" clId="{E5E7F013-7479-418B-AD27-4FEC80BBEB01}" dt="2019-11-08T15:45:47.422" v="5304" actId="478"/>
          <ac:picMkLst>
            <pc:docMk/>
            <pc:sldMk cId="699275727" sldId="277"/>
            <ac:picMk id="11" creationId="{9DF55F05-A9F0-4914-ACE4-76FC5C3B1FF6}"/>
          </ac:picMkLst>
        </pc:picChg>
        <pc:picChg chg="add mod">
          <ac:chgData name="Luigi Benedetto Scarponi" userId="84b77726-e7cc-4e2b-b62f-c191d2c155ad" providerId="ADAL" clId="{E5E7F013-7479-418B-AD27-4FEC80BBEB01}" dt="2019-11-09T14:24:23.474" v="5329" actId="14100"/>
          <ac:picMkLst>
            <pc:docMk/>
            <pc:sldMk cId="699275727" sldId="277"/>
            <ac:picMk id="42" creationId="{8306BE3D-4388-4E3C-9E59-114C4AC8A9AD}"/>
          </ac:picMkLst>
        </pc:picChg>
        <pc:cxnChg chg="add del mod">
          <ac:chgData name="Luigi Benedetto Scarponi" userId="84b77726-e7cc-4e2b-b62f-c191d2c155ad" providerId="ADAL" clId="{E5E7F013-7479-418B-AD27-4FEC80BBEB01}" dt="2019-11-08T15:47:12.368" v="5322" actId="478"/>
          <ac:cxnSpMkLst>
            <pc:docMk/>
            <pc:sldMk cId="699275727" sldId="277"/>
            <ac:cxnSpMk id="17" creationId="{14B900C5-C5AF-46CB-B4F6-8089D3D08D5C}"/>
          </ac:cxnSpMkLst>
        </pc:cxnChg>
        <pc:cxnChg chg="add del mod">
          <ac:chgData name="Luigi Benedetto Scarponi" userId="84b77726-e7cc-4e2b-b62f-c191d2c155ad" providerId="ADAL" clId="{E5E7F013-7479-418B-AD27-4FEC80BBEB01}" dt="2019-11-08T15:47:12.368" v="5322" actId="478"/>
          <ac:cxnSpMkLst>
            <pc:docMk/>
            <pc:sldMk cId="699275727" sldId="277"/>
            <ac:cxnSpMk id="20" creationId="{0F50322D-B74B-496B-97DE-46289DDEBBC1}"/>
          </ac:cxnSpMkLst>
        </pc:cxnChg>
        <pc:cxnChg chg="add del mod">
          <ac:chgData name="Luigi Benedetto Scarponi" userId="84b77726-e7cc-4e2b-b62f-c191d2c155ad" providerId="ADAL" clId="{E5E7F013-7479-418B-AD27-4FEC80BBEB01}" dt="2019-11-08T15:43:17.137" v="5285" actId="11529"/>
          <ac:cxnSpMkLst>
            <pc:docMk/>
            <pc:sldMk cId="699275727" sldId="277"/>
            <ac:cxnSpMk id="26" creationId="{5EBE53A2-8A7C-42B0-8A08-2730246EE854}"/>
          </ac:cxnSpMkLst>
        </pc:cxnChg>
        <pc:cxnChg chg="add del mod">
          <ac:chgData name="Luigi Benedetto Scarponi" userId="84b77726-e7cc-4e2b-b62f-c191d2c155ad" providerId="ADAL" clId="{E5E7F013-7479-418B-AD27-4FEC80BBEB01}" dt="2019-11-08T15:47:12.368" v="5322" actId="478"/>
          <ac:cxnSpMkLst>
            <pc:docMk/>
            <pc:sldMk cId="699275727" sldId="277"/>
            <ac:cxnSpMk id="28" creationId="{E441832D-DA25-4B43-B58A-F151193B5A70}"/>
          </ac:cxnSpMkLst>
        </pc:cxnChg>
        <pc:cxnChg chg="add del mod">
          <ac:chgData name="Luigi Benedetto Scarponi" userId="84b77726-e7cc-4e2b-b62f-c191d2c155ad" providerId="ADAL" clId="{E5E7F013-7479-418B-AD27-4FEC80BBEB01}" dt="2019-11-08T15:47:12.368" v="5322" actId="478"/>
          <ac:cxnSpMkLst>
            <pc:docMk/>
            <pc:sldMk cId="699275727" sldId="277"/>
            <ac:cxnSpMk id="30" creationId="{09427451-5A08-416A-BF8E-8D4845CCD7A1}"/>
          </ac:cxnSpMkLst>
        </pc:cxnChg>
        <pc:cxnChg chg="add del mod">
          <ac:chgData name="Luigi Benedetto Scarponi" userId="84b77726-e7cc-4e2b-b62f-c191d2c155ad" providerId="ADAL" clId="{E5E7F013-7479-418B-AD27-4FEC80BBEB01}" dt="2019-11-08T15:47:12.368" v="5322" actId="478"/>
          <ac:cxnSpMkLst>
            <pc:docMk/>
            <pc:sldMk cId="699275727" sldId="277"/>
            <ac:cxnSpMk id="33" creationId="{46441BFA-25D3-4139-AC61-2CDF08A49305}"/>
          </ac:cxnSpMkLst>
        </pc:cxnChg>
        <pc:cxnChg chg="add del mod">
          <ac:chgData name="Luigi Benedetto Scarponi" userId="84b77726-e7cc-4e2b-b62f-c191d2c155ad" providerId="ADAL" clId="{E5E7F013-7479-418B-AD27-4FEC80BBEB01}" dt="2019-11-08T15:47:12.368" v="5322" actId="478"/>
          <ac:cxnSpMkLst>
            <pc:docMk/>
            <pc:sldMk cId="699275727" sldId="277"/>
            <ac:cxnSpMk id="35" creationId="{960F27F3-307A-4ECF-B92B-300DDD32C2D4}"/>
          </ac:cxnSpMkLst>
        </pc:cxnChg>
        <pc:cxnChg chg="add del mod">
          <ac:chgData name="Luigi Benedetto Scarponi" userId="84b77726-e7cc-4e2b-b62f-c191d2c155ad" providerId="ADAL" clId="{E5E7F013-7479-418B-AD27-4FEC80BBEB01}" dt="2019-11-08T15:47:12.368" v="5322" actId="478"/>
          <ac:cxnSpMkLst>
            <pc:docMk/>
            <pc:sldMk cId="699275727" sldId="277"/>
            <ac:cxnSpMk id="37" creationId="{1864EFD2-B01D-4D3F-BB6D-7CE0717703E9}"/>
          </ac:cxnSpMkLst>
        </pc:cxnChg>
      </pc:sldChg>
      <pc:sldChg chg="addSp delSp modSp add ord">
        <pc:chgData name="Luigi Benedetto Scarponi" userId="84b77726-e7cc-4e2b-b62f-c191d2c155ad" providerId="ADAL" clId="{E5E7F013-7479-418B-AD27-4FEC80BBEB01}" dt="2019-11-11T09:46:08.371" v="7156" actId="1076"/>
        <pc:sldMkLst>
          <pc:docMk/>
          <pc:sldMk cId="782838701" sldId="278"/>
        </pc:sldMkLst>
        <pc:spChg chg="del">
          <ac:chgData name="Luigi Benedetto Scarponi" userId="84b77726-e7cc-4e2b-b62f-c191d2c155ad" providerId="ADAL" clId="{E5E7F013-7479-418B-AD27-4FEC80BBEB01}" dt="2019-11-09T14:28:56.173" v="5337" actId="478"/>
          <ac:spMkLst>
            <pc:docMk/>
            <pc:sldMk cId="782838701" sldId="278"/>
            <ac:spMk id="2" creationId="{BA5CAF11-78F2-4162-B416-B4162AD9B8AD}"/>
          </ac:spMkLst>
        </pc:spChg>
        <pc:spChg chg="del">
          <ac:chgData name="Luigi Benedetto Scarponi" userId="84b77726-e7cc-4e2b-b62f-c191d2c155ad" providerId="ADAL" clId="{E5E7F013-7479-418B-AD27-4FEC80BBEB01}" dt="2019-11-09T14:28:59.920" v="5339" actId="478"/>
          <ac:spMkLst>
            <pc:docMk/>
            <pc:sldMk cId="782838701" sldId="278"/>
            <ac:spMk id="3" creationId="{B7BAC5B7-C3D8-469E-8A2A-91F7149423F7}"/>
          </ac:spMkLst>
        </pc:spChg>
        <pc:spChg chg="add">
          <ac:chgData name="Luigi Benedetto Scarponi" userId="84b77726-e7cc-4e2b-b62f-c191d2c155ad" providerId="ADAL" clId="{E5E7F013-7479-418B-AD27-4FEC80BBEB01}" dt="2019-11-09T14:28:57.951" v="5338"/>
          <ac:spMkLst>
            <pc:docMk/>
            <pc:sldMk cId="782838701" sldId="278"/>
            <ac:spMk id="4" creationId="{07B6B224-76A6-432C-AA27-2DE78EC845D9}"/>
          </ac:spMkLst>
        </pc:spChg>
        <pc:spChg chg="add mod">
          <ac:chgData name="Luigi Benedetto Scarponi" userId="84b77726-e7cc-4e2b-b62f-c191d2c155ad" providerId="ADAL" clId="{E5E7F013-7479-418B-AD27-4FEC80BBEB01}" dt="2019-11-09T16:46:06.302" v="6579" actId="20577"/>
          <ac:spMkLst>
            <pc:docMk/>
            <pc:sldMk cId="782838701" sldId="278"/>
            <ac:spMk id="5" creationId="{6E5E221F-CA26-4498-962F-F51C261629F8}"/>
          </ac:spMkLst>
        </pc:spChg>
        <pc:spChg chg="add">
          <ac:chgData name="Luigi Benedetto Scarponi" userId="84b77726-e7cc-4e2b-b62f-c191d2c155ad" providerId="ADAL" clId="{E5E7F013-7479-418B-AD27-4FEC80BBEB01}" dt="2019-11-09T16:45:14.291" v="6570"/>
          <ac:spMkLst>
            <pc:docMk/>
            <pc:sldMk cId="782838701" sldId="278"/>
            <ac:spMk id="7" creationId="{C260B202-030F-444E-A9FB-A033DF36AA67}"/>
          </ac:spMkLst>
        </pc:spChg>
        <pc:spChg chg="add mod">
          <ac:chgData name="Luigi Benedetto Scarponi" userId="84b77726-e7cc-4e2b-b62f-c191d2c155ad" providerId="ADAL" clId="{E5E7F013-7479-418B-AD27-4FEC80BBEB01}" dt="2019-11-11T09:46:08.371" v="7156" actId="1076"/>
          <ac:spMkLst>
            <pc:docMk/>
            <pc:sldMk cId="782838701" sldId="278"/>
            <ac:spMk id="8" creationId="{25F8DE59-2930-4D40-83A6-7202DC607D5E}"/>
          </ac:spMkLst>
        </pc:spChg>
        <pc:picChg chg="add mod">
          <ac:chgData name="Luigi Benedetto Scarponi" userId="84b77726-e7cc-4e2b-b62f-c191d2c155ad" providerId="ADAL" clId="{E5E7F013-7479-418B-AD27-4FEC80BBEB01}" dt="2019-11-09T16:45:20.843" v="6571" actId="1076"/>
          <ac:picMkLst>
            <pc:docMk/>
            <pc:sldMk cId="782838701" sldId="278"/>
            <ac:picMk id="6" creationId="{E16E4F92-9089-44B5-A33D-DC15F35B059B}"/>
          </ac:picMkLst>
        </pc:picChg>
      </pc:sldChg>
      <pc:sldChg chg="addSp delSp modSp add">
        <pc:chgData name="Luigi Benedetto Scarponi" userId="84b77726-e7cc-4e2b-b62f-c191d2c155ad" providerId="ADAL" clId="{E5E7F013-7479-418B-AD27-4FEC80BBEB01}" dt="2019-11-11T10:08:06.218" v="7536" actId="113"/>
        <pc:sldMkLst>
          <pc:docMk/>
          <pc:sldMk cId="3836170964" sldId="279"/>
        </pc:sldMkLst>
        <pc:spChg chg="mod">
          <ac:chgData name="Luigi Benedetto Scarponi" userId="84b77726-e7cc-4e2b-b62f-c191d2c155ad" providerId="ADAL" clId="{E5E7F013-7479-418B-AD27-4FEC80BBEB01}" dt="2019-11-11T10:08:06.218" v="7536" actId="113"/>
          <ac:spMkLst>
            <pc:docMk/>
            <pc:sldMk cId="3836170964" sldId="279"/>
            <ac:spMk id="2" creationId="{168BBEF1-0AAF-44BA-A476-21B3ADD6920E}"/>
          </ac:spMkLst>
        </pc:spChg>
        <pc:spChg chg="add del mod">
          <ac:chgData name="Luigi Benedetto Scarponi" userId="84b77726-e7cc-4e2b-b62f-c191d2c155ad" providerId="ADAL" clId="{E5E7F013-7479-418B-AD27-4FEC80BBEB01}" dt="2019-11-11T09:54:40.282" v="7161"/>
          <ac:spMkLst>
            <pc:docMk/>
            <pc:sldMk cId="3836170964" sldId="279"/>
            <ac:spMk id="3" creationId="{B44B00AE-5C1A-4A1C-ABEE-5206D49D33FC}"/>
          </ac:spMkLst>
        </pc:spChg>
        <pc:spChg chg="del">
          <ac:chgData name="Luigi Benedetto Scarponi" userId="84b77726-e7cc-4e2b-b62f-c191d2c155ad" providerId="ADAL" clId="{E5E7F013-7479-418B-AD27-4FEC80BBEB01}" dt="2019-11-09T14:35:42.603" v="5573" actId="478"/>
          <ac:spMkLst>
            <pc:docMk/>
            <pc:sldMk cId="3836170964" sldId="279"/>
            <ac:spMk id="3" creationId="{B77EC2CE-3C70-47EF-9283-D2C51E84D889}"/>
          </ac:spMkLst>
        </pc:spChg>
        <pc:spChg chg="add mod">
          <ac:chgData name="Luigi Benedetto Scarponi" userId="84b77726-e7cc-4e2b-b62f-c191d2c155ad" providerId="ADAL" clId="{E5E7F013-7479-418B-AD27-4FEC80BBEB01}" dt="2019-11-11T10:03:31.482" v="7393" actId="1076"/>
          <ac:spMkLst>
            <pc:docMk/>
            <pc:sldMk cId="3836170964" sldId="279"/>
            <ac:spMk id="4" creationId="{414D905E-555F-4DD1-B271-C9208D9E4D53}"/>
          </ac:spMkLst>
        </pc:spChg>
        <pc:spChg chg="add del mod">
          <ac:chgData name="Luigi Benedetto Scarponi" userId="84b77726-e7cc-4e2b-b62f-c191d2c155ad" providerId="ADAL" clId="{E5E7F013-7479-418B-AD27-4FEC80BBEB01}" dt="2019-11-11T09:57:30.350" v="7274" actId="478"/>
          <ac:spMkLst>
            <pc:docMk/>
            <pc:sldMk cId="3836170964" sldId="279"/>
            <ac:spMk id="5" creationId="{D7BAFBDB-DEB9-4545-AE4F-2F01D08B9C48}"/>
          </ac:spMkLst>
        </pc:spChg>
        <pc:spChg chg="add mod">
          <ac:chgData name="Luigi Benedetto Scarponi" userId="84b77726-e7cc-4e2b-b62f-c191d2c155ad" providerId="ADAL" clId="{E5E7F013-7479-418B-AD27-4FEC80BBEB01}" dt="2019-11-11T10:03:31.482" v="7393" actId="1076"/>
          <ac:spMkLst>
            <pc:docMk/>
            <pc:sldMk cId="3836170964" sldId="279"/>
            <ac:spMk id="6" creationId="{D8DC8368-BE15-410A-ABA3-D5C54B95243B}"/>
          </ac:spMkLst>
        </pc:spChg>
        <pc:spChg chg="add mod">
          <ac:chgData name="Luigi Benedetto Scarponi" userId="84b77726-e7cc-4e2b-b62f-c191d2c155ad" providerId="ADAL" clId="{E5E7F013-7479-418B-AD27-4FEC80BBEB01}" dt="2019-11-11T10:03:31.482" v="7393" actId="1076"/>
          <ac:spMkLst>
            <pc:docMk/>
            <pc:sldMk cId="3836170964" sldId="279"/>
            <ac:spMk id="7" creationId="{F2B11596-D473-4AD1-9A7D-D40B54A8C6E9}"/>
          </ac:spMkLst>
        </pc:spChg>
        <pc:spChg chg="add mod">
          <ac:chgData name="Luigi Benedetto Scarponi" userId="84b77726-e7cc-4e2b-b62f-c191d2c155ad" providerId="ADAL" clId="{E5E7F013-7479-418B-AD27-4FEC80BBEB01}" dt="2019-11-11T10:03:31.482" v="7393" actId="1076"/>
          <ac:spMkLst>
            <pc:docMk/>
            <pc:sldMk cId="3836170964" sldId="279"/>
            <ac:spMk id="8" creationId="{A91BAF04-0A1C-4B03-8EAE-EF1779A5B0D0}"/>
          </ac:spMkLst>
        </pc:spChg>
        <pc:spChg chg="add mod">
          <ac:chgData name="Luigi Benedetto Scarponi" userId="84b77726-e7cc-4e2b-b62f-c191d2c155ad" providerId="ADAL" clId="{E5E7F013-7479-418B-AD27-4FEC80BBEB01}" dt="2019-11-11T10:03:31.482" v="7393" actId="1076"/>
          <ac:spMkLst>
            <pc:docMk/>
            <pc:sldMk cId="3836170964" sldId="279"/>
            <ac:spMk id="9" creationId="{34326F68-136D-498B-A39F-FA9552FA274C}"/>
          </ac:spMkLst>
        </pc:spChg>
        <pc:spChg chg="add del mod">
          <ac:chgData name="Luigi Benedetto Scarponi" userId="84b77726-e7cc-4e2b-b62f-c191d2c155ad" providerId="ADAL" clId="{E5E7F013-7479-418B-AD27-4FEC80BBEB01}" dt="2019-11-11T09:59:29.794" v="7305" actId="478"/>
          <ac:spMkLst>
            <pc:docMk/>
            <pc:sldMk cId="3836170964" sldId="279"/>
            <ac:spMk id="10" creationId="{353C1997-EB15-4673-BFC7-D4C9F167E7E9}"/>
          </ac:spMkLst>
        </pc:spChg>
        <pc:spChg chg="add del mod">
          <ac:chgData name="Luigi Benedetto Scarponi" userId="84b77726-e7cc-4e2b-b62f-c191d2c155ad" providerId="ADAL" clId="{E5E7F013-7479-418B-AD27-4FEC80BBEB01}" dt="2019-11-11T09:59:38.011" v="7307" actId="11529"/>
          <ac:spMkLst>
            <pc:docMk/>
            <pc:sldMk cId="3836170964" sldId="279"/>
            <ac:spMk id="11" creationId="{EEB07D6D-FA05-4299-A942-51C257E2E82A}"/>
          </ac:spMkLst>
        </pc:spChg>
        <pc:spChg chg="add mod">
          <ac:chgData name="Luigi Benedetto Scarponi" userId="84b77726-e7cc-4e2b-b62f-c191d2c155ad" providerId="ADAL" clId="{E5E7F013-7479-418B-AD27-4FEC80BBEB01}" dt="2019-11-11T10:03:31.482" v="7393" actId="1076"/>
          <ac:spMkLst>
            <pc:docMk/>
            <pc:sldMk cId="3836170964" sldId="279"/>
            <ac:spMk id="12" creationId="{57BF8A52-3CD6-4335-ADF3-12D555D1D292}"/>
          </ac:spMkLst>
        </pc:spChg>
        <pc:spChg chg="add mod">
          <ac:chgData name="Luigi Benedetto Scarponi" userId="84b77726-e7cc-4e2b-b62f-c191d2c155ad" providerId="ADAL" clId="{E5E7F013-7479-418B-AD27-4FEC80BBEB01}" dt="2019-11-11T10:03:31.482" v="7393" actId="1076"/>
          <ac:spMkLst>
            <pc:docMk/>
            <pc:sldMk cId="3836170964" sldId="279"/>
            <ac:spMk id="13" creationId="{8584E55B-CB97-437F-81A4-FE6CAEB53624}"/>
          </ac:spMkLst>
        </pc:spChg>
        <pc:spChg chg="add del mod">
          <ac:chgData name="Luigi Benedetto Scarponi" userId="84b77726-e7cc-4e2b-b62f-c191d2c155ad" providerId="ADAL" clId="{E5E7F013-7479-418B-AD27-4FEC80BBEB01}" dt="2019-11-11T10:00:04.072" v="7314" actId="478"/>
          <ac:spMkLst>
            <pc:docMk/>
            <pc:sldMk cId="3836170964" sldId="279"/>
            <ac:spMk id="14" creationId="{16B334A7-B50D-450A-88C9-FB0053CB3FE8}"/>
          </ac:spMkLst>
        </pc:spChg>
        <pc:spChg chg="add del mod">
          <ac:chgData name="Luigi Benedetto Scarponi" userId="84b77726-e7cc-4e2b-b62f-c191d2c155ad" providerId="ADAL" clId="{E5E7F013-7479-418B-AD27-4FEC80BBEB01}" dt="2019-11-11T10:00:04.072" v="7314" actId="478"/>
          <ac:spMkLst>
            <pc:docMk/>
            <pc:sldMk cId="3836170964" sldId="279"/>
            <ac:spMk id="15" creationId="{C57D0CAE-58BD-45E3-A123-C69AE67ADA91}"/>
          </ac:spMkLst>
        </pc:spChg>
        <pc:spChg chg="add del mod">
          <ac:chgData name="Luigi Benedetto Scarponi" userId="84b77726-e7cc-4e2b-b62f-c191d2c155ad" providerId="ADAL" clId="{E5E7F013-7479-418B-AD27-4FEC80BBEB01}" dt="2019-11-11T10:00:22.320" v="7321" actId="478"/>
          <ac:spMkLst>
            <pc:docMk/>
            <pc:sldMk cId="3836170964" sldId="279"/>
            <ac:spMk id="16" creationId="{1D38C6B0-1D4F-4AA9-ADD1-796AEB10E5EA}"/>
          </ac:spMkLst>
        </pc:spChg>
        <pc:spChg chg="add mod">
          <ac:chgData name="Luigi Benedetto Scarponi" userId="84b77726-e7cc-4e2b-b62f-c191d2c155ad" providerId="ADAL" clId="{E5E7F013-7479-418B-AD27-4FEC80BBEB01}" dt="2019-11-11T10:03:31.482" v="7393" actId="1076"/>
          <ac:spMkLst>
            <pc:docMk/>
            <pc:sldMk cId="3836170964" sldId="279"/>
            <ac:spMk id="17" creationId="{1864571E-4A5E-40B8-AEE4-AE5AD28A14A3}"/>
          </ac:spMkLst>
        </pc:spChg>
        <pc:spChg chg="add mod">
          <ac:chgData name="Luigi Benedetto Scarponi" userId="84b77726-e7cc-4e2b-b62f-c191d2c155ad" providerId="ADAL" clId="{E5E7F013-7479-418B-AD27-4FEC80BBEB01}" dt="2019-11-11T10:03:31.482" v="7393" actId="1076"/>
          <ac:spMkLst>
            <pc:docMk/>
            <pc:sldMk cId="3836170964" sldId="279"/>
            <ac:spMk id="18" creationId="{3C296F71-6E3C-42A5-A2B3-7F5C81568F22}"/>
          </ac:spMkLst>
        </pc:spChg>
        <pc:spChg chg="add del mod">
          <ac:chgData name="Luigi Benedetto Scarponi" userId="84b77726-e7cc-4e2b-b62f-c191d2c155ad" providerId="ADAL" clId="{E5E7F013-7479-418B-AD27-4FEC80BBEB01}" dt="2019-11-11T10:01:33.489" v="7332"/>
          <ac:spMkLst>
            <pc:docMk/>
            <pc:sldMk cId="3836170964" sldId="279"/>
            <ac:spMk id="19" creationId="{2BB22256-1F43-4225-AD49-084F4FC93572}"/>
          </ac:spMkLst>
        </pc:spChg>
        <pc:spChg chg="add mod">
          <ac:chgData name="Luigi Benedetto Scarponi" userId="84b77726-e7cc-4e2b-b62f-c191d2c155ad" providerId="ADAL" clId="{E5E7F013-7479-418B-AD27-4FEC80BBEB01}" dt="2019-11-11T10:03:00.527" v="7387" actId="122"/>
          <ac:spMkLst>
            <pc:docMk/>
            <pc:sldMk cId="3836170964" sldId="279"/>
            <ac:spMk id="20" creationId="{656DC90F-48B4-4AEC-977C-992B67EE10D2}"/>
          </ac:spMkLst>
        </pc:spChg>
        <pc:spChg chg="add mod">
          <ac:chgData name="Luigi Benedetto Scarponi" userId="84b77726-e7cc-4e2b-b62f-c191d2c155ad" providerId="ADAL" clId="{E5E7F013-7479-418B-AD27-4FEC80BBEB01}" dt="2019-11-11T10:03:48.576" v="7396" actId="14100"/>
          <ac:spMkLst>
            <pc:docMk/>
            <pc:sldMk cId="3836170964" sldId="279"/>
            <ac:spMk id="21" creationId="{9605CF75-C888-426F-94B1-F0A4CF23D0A8}"/>
          </ac:spMkLst>
        </pc:spChg>
        <pc:spChg chg="add mod">
          <ac:chgData name="Luigi Benedetto Scarponi" userId="84b77726-e7cc-4e2b-b62f-c191d2c155ad" providerId="ADAL" clId="{E5E7F013-7479-418B-AD27-4FEC80BBEB01}" dt="2019-11-11T10:06:26.726" v="7526" actId="1076"/>
          <ac:spMkLst>
            <pc:docMk/>
            <pc:sldMk cId="3836170964" sldId="279"/>
            <ac:spMk id="22" creationId="{FB61982D-212F-4453-AE8E-3D57C785FEAD}"/>
          </ac:spMkLst>
        </pc:spChg>
        <pc:spChg chg="add mod">
          <ac:chgData name="Luigi Benedetto Scarponi" userId="84b77726-e7cc-4e2b-b62f-c191d2c155ad" providerId="ADAL" clId="{E5E7F013-7479-418B-AD27-4FEC80BBEB01}" dt="2019-11-11T10:06:21.432" v="7525" actId="1076"/>
          <ac:spMkLst>
            <pc:docMk/>
            <pc:sldMk cId="3836170964" sldId="279"/>
            <ac:spMk id="23" creationId="{91ED88CB-2551-4470-92C3-C5F6719657D2}"/>
          </ac:spMkLst>
        </pc:spChg>
      </pc:sldChg>
      <pc:sldChg chg="addSp delSp modSp add">
        <pc:chgData name="Luigi Benedetto Scarponi" userId="84b77726-e7cc-4e2b-b62f-c191d2c155ad" providerId="ADAL" clId="{E5E7F013-7479-418B-AD27-4FEC80BBEB01}" dt="2019-11-09T15:49:50.807" v="5627" actId="1076"/>
        <pc:sldMkLst>
          <pc:docMk/>
          <pc:sldMk cId="3047943703" sldId="280"/>
        </pc:sldMkLst>
        <pc:spChg chg="del">
          <ac:chgData name="Luigi Benedetto Scarponi" userId="84b77726-e7cc-4e2b-b62f-c191d2c155ad" providerId="ADAL" clId="{E5E7F013-7479-418B-AD27-4FEC80BBEB01}" dt="2019-11-09T15:36:46.592" v="5575" actId="478"/>
          <ac:spMkLst>
            <pc:docMk/>
            <pc:sldMk cId="3047943703" sldId="280"/>
            <ac:spMk id="2" creationId="{FEB7D983-420E-44F2-BD1B-226C60F82BD5}"/>
          </ac:spMkLst>
        </pc:spChg>
        <pc:spChg chg="del">
          <ac:chgData name="Luigi Benedetto Scarponi" userId="84b77726-e7cc-4e2b-b62f-c191d2c155ad" providerId="ADAL" clId="{E5E7F013-7479-418B-AD27-4FEC80BBEB01}" dt="2019-11-09T15:36:48.671" v="5576" actId="478"/>
          <ac:spMkLst>
            <pc:docMk/>
            <pc:sldMk cId="3047943703" sldId="280"/>
            <ac:spMk id="3" creationId="{A00A800A-A9F3-4EB1-AEA5-6FD6B987A268}"/>
          </ac:spMkLst>
        </pc:spChg>
        <pc:spChg chg="add mod">
          <ac:chgData name="Luigi Benedetto Scarponi" userId="84b77726-e7cc-4e2b-b62f-c191d2c155ad" providerId="ADAL" clId="{E5E7F013-7479-418B-AD27-4FEC80BBEB01}" dt="2019-11-09T15:37:03.843" v="5587" actId="20577"/>
          <ac:spMkLst>
            <pc:docMk/>
            <pc:sldMk cId="3047943703" sldId="280"/>
            <ac:spMk id="4" creationId="{4CC2852A-A91C-4FDF-84C4-4CA849B08BD0}"/>
          </ac:spMkLst>
        </pc:spChg>
        <pc:spChg chg="add mod">
          <ac:chgData name="Luigi Benedetto Scarponi" userId="84b77726-e7cc-4e2b-b62f-c191d2c155ad" providerId="ADAL" clId="{E5E7F013-7479-418B-AD27-4FEC80BBEB01}" dt="2019-11-09T15:49:42.087" v="5626" actId="1076"/>
          <ac:spMkLst>
            <pc:docMk/>
            <pc:sldMk cId="3047943703" sldId="280"/>
            <ac:spMk id="5" creationId="{43EF8AFD-5E4A-496B-B6B6-F779FFB07909}"/>
          </ac:spMkLst>
        </pc:spChg>
        <pc:picChg chg="add mod">
          <ac:chgData name="Luigi Benedetto Scarponi" userId="84b77726-e7cc-4e2b-b62f-c191d2c155ad" providerId="ADAL" clId="{E5E7F013-7479-418B-AD27-4FEC80BBEB01}" dt="2019-11-09T15:49:50.807" v="5627" actId="1076"/>
          <ac:picMkLst>
            <pc:docMk/>
            <pc:sldMk cId="3047943703" sldId="280"/>
            <ac:picMk id="6" creationId="{058375B8-6F8E-45CA-9064-8F48DD79F4E5}"/>
          </ac:picMkLst>
        </pc:picChg>
        <pc:picChg chg="add mod">
          <ac:chgData name="Luigi Benedetto Scarponi" userId="84b77726-e7cc-4e2b-b62f-c191d2c155ad" providerId="ADAL" clId="{E5E7F013-7479-418B-AD27-4FEC80BBEB01}" dt="2019-11-09T15:49:35.169" v="5625" actId="1076"/>
          <ac:picMkLst>
            <pc:docMk/>
            <pc:sldMk cId="3047943703" sldId="280"/>
            <ac:picMk id="7" creationId="{5BBED1BC-D777-4D7F-994C-167FDA890622}"/>
          </ac:picMkLst>
        </pc:picChg>
      </pc:sldChg>
      <pc:sldChg chg="delSp modSp add">
        <pc:chgData name="Luigi Benedetto Scarponi" userId="84b77726-e7cc-4e2b-b62f-c191d2c155ad" providerId="ADAL" clId="{E5E7F013-7479-418B-AD27-4FEC80BBEB01}" dt="2019-11-09T16:03:47.993" v="5774" actId="1076"/>
        <pc:sldMkLst>
          <pc:docMk/>
          <pc:sldMk cId="3123270" sldId="281"/>
        </pc:sldMkLst>
        <pc:spChg chg="mod">
          <ac:chgData name="Luigi Benedetto Scarponi" userId="84b77726-e7cc-4e2b-b62f-c191d2c155ad" providerId="ADAL" clId="{E5E7F013-7479-418B-AD27-4FEC80BBEB01}" dt="2019-11-09T16:03:47.993" v="5774" actId="1076"/>
          <ac:spMkLst>
            <pc:docMk/>
            <pc:sldMk cId="3123270" sldId="281"/>
            <ac:spMk id="5" creationId="{43EF8AFD-5E4A-496B-B6B6-F779FFB07909}"/>
          </ac:spMkLst>
        </pc:spChg>
        <pc:picChg chg="del">
          <ac:chgData name="Luigi Benedetto Scarponi" userId="84b77726-e7cc-4e2b-b62f-c191d2c155ad" providerId="ADAL" clId="{E5E7F013-7479-418B-AD27-4FEC80BBEB01}" dt="2019-11-09T16:02:09.157" v="5629" actId="478"/>
          <ac:picMkLst>
            <pc:docMk/>
            <pc:sldMk cId="3123270" sldId="281"/>
            <ac:picMk id="6" creationId="{058375B8-6F8E-45CA-9064-8F48DD79F4E5}"/>
          </ac:picMkLst>
        </pc:picChg>
      </pc:sldChg>
      <pc:sldChg chg="delSp modSp add">
        <pc:chgData name="Luigi Benedetto Scarponi" userId="84b77726-e7cc-4e2b-b62f-c191d2c155ad" providerId="ADAL" clId="{E5E7F013-7479-418B-AD27-4FEC80BBEB01}" dt="2019-11-11T09:46:02.200" v="7154" actId="1076"/>
        <pc:sldMkLst>
          <pc:docMk/>
          <pc:sldMk cId="1803651064" sldId="282"/>
        </pc:sldMkLst>
        <pc:spChg chg="mod">
          <ac:chgData name="Luigi Benedetto Scarponi" userId="84b77726-e7cc-4e2b-b62f-c191d2c155ad" providerId="ADAL" clId="{E5E7F013-7479-418B-AD27-4FEC80BBEB01}" dt="2019-11-11T09:46:02.200" v="7154" actId="1076"/>
          <ac:spMkLst>
            <pc:docMk/>
            <pc:sldMk cId="1803651064" sldId="282"/>
            <ac:spMk id="3" creationId="{C46D2F02-A2F4-4215-AA8D-F7B18A450E12}"/>
          </ac:spMkLst>
        </pc:spChg>
        <pc:spChg chg="mod">
          <ac:chgData name="Luigi Benedetto Scarponi" userId="84b77726-e7cc-4e2b-b62f-c191d2c155ad" providerId="ADAL" clId="{E5E7F013-7479-418B-AD27-4FEC80BBEB01}" dt="2019-11-09T16:45:48.877" v="6577" actId="1036"/>
          <ac:spMkLst>
            <pc:docMk/>
            <pc:sldMk cId="1803651064" sldId="282"/>
            <ac:spMk id="5" creationId="{0CD12A59-3701-4475-863E-5C4ED09A0AED}"/>
          </ac:spMkLst>
        </pc:spChg>
        <pc:spChg chg="del">
          <ac:chgData name="Luigi Benedetto Scarponi" userId="84b77726-e7cc-4e2b-b62f-c191d2c155ad" providerId="ADAL" clId="{E5E7F013-7479-418B-AD27-4FEC80BBEB01}" dt="2019-11-09T16:12:53.519" v="5819" actId="478"/>
          <ac:spMkLst>
            <pc:docMk/>
            <pc:sldMk cId="1803651064" sldId="282"/>
            <ac:spMk id="7" creationId="{388E2FF1-4172-4490-888A-2951FE6CCFA2}"/>
          </ac:spMkLst>
        </pc:spChg>
        <pc:spChg chg="del">
          <ac:chgData name="Luigi Benedetto Scarponi" userId="84b77726-e7cc-4e2b-b62f-c191d2c155ad" providerId="ADAL" clId="{E5E7F013-7479-418B-AD27-4FEC80BBEB01}" dt="2019-11-09T16:12:55.691" v="5820" actId="478"/>
          <ac:spMkLst>
            <pc:docMk/>
            <pc:sldMk cId="1803651064" sldId="282"/>
            <ac:spMk id="8" creationId="{A6CE086B-EFF3-44EB-8605-7D721175831E}"/>
          </ac:spMkLst>
        </pc:spChg>
        <pc:spChg chg="mod">
          <ac:chgData name="Luigi Benedetto Scarponi" userId="84b77726-e7cc-4e2b-b62f-c191d2c155ad" providerId="ADAL" clId="{E5E7F013-7479-418B-AD27-4FEC80BBEB01}" dt="2019-11-09T16:36:19.130" v="6277" actId="20577"/>
          <ac:spMkLst>
            <pc:docMk/>
            <pc:sldMk cId="1803651064" sldId="282"/>
            <ac:spMk id="9" creationId="{A611831A-EEF0-4C62-9DBE-C8D6788F638C}"/>
          </ac:spMkLst>
        </pc:spChg>
      </pc:sldChg>
      <pc:sldChg chg="add del">
        <pc:chgData name="Luigi Benedetto Scarponi" userId="84b77726-e7cc-4e2b-b62f-c191d2c155ad" providerId="ADAL" clId="{E5E7F013-7479-418B-AD27-4FEC80BBEB01}" dt="2019-11-11T09:44:43.188" v="7122" actId="2696"/>
        <pc:sldMkLst>
          <pc:docMk/>
          <pc:sldMk cId="3079104838" sldId="283"/>
        </pc:sldMkLst>
      </pc:sldChg>
      <pc:sldChg chg="modSp add">
        <pc:chgData name="Luigi Benedetto Scarponi" userId="84b77726-e7cc-4e2b-b62f-c191d2c155ad" providerId="ADAL" clId="{E5E7F013-7479-418B-AD27-4FEC80BBEB01}" dt="2019-11-11T09:45:10.580" v="7129" actId="20577"/>
        <pc:sldMkLst>
          <pc:docMk/>
          <pc:sldMk cId="1071038394" sldId="284"/>
        </pc:sldMkLst>
        <pc:spChg chg="mod">
          <ac:chgData name="Luigi Benedetto Scarponi" userId="84b77726-e7cc-4e2b-b62f-c191d2c155ad" providerId="ADAL" clId="{E5E7F013-7479-418B-AD27-4FEC80BBEB01}" dt="2019-11-11T09:45:10.580" v="7129" actId="20577"/>
          <ac:spMkLst>
            <pc:docMk/>
            <pc:sldMk cId="1071038394" sldId="284"/>
            <ac:spMk id="5" creationId="{696FE7F2-8093-449E-BA16-017231731634}"/>
          </ac:spMkLst>
        </pc:spChg>
      </pc:sldChg>
      <pc:sldChg chg="add">
        <pc:chgData name="Luigi Benedetto Scarponi" userId="84b77726-e7cc-4e2b-b62f-c191d2c155ad" providerId="ADAL" clId="{E5E7F013-7479-418B-AD27-4FEC80BBEB01}" dt="2019-11-09T16:40:52.640" v="6423"/>
        <pc:sldMkLst>
          <pc:docMk/>
          <pc:sldMk cId="1381983005" sldId="285"/>
        </pc:sldMkLst>
      </pc:sldChg>
      <pc:sldChg chg="addSp delSp modSp add mod">
        <pc:chgData name="Luigi Benedetto Scarponi" userId="84b77726-e7cc-4e2b-b62f-c191d2c155ad" providerId="ADAL" clId="{E5E7F013-7479-418B-AD27-4FEC80BBEB01}" dt="2019-11-09T17:10:01.925" v="6598" actId="1076"/>
        <pc:sldMkLst>
          <pc:docMk/>
          <pc:sldMk cId="3733174662" sldId="286"/>
        </pc:sldMkLst>
        <pc:spChg chg="del">
          <ac:chgData name="Luigi Benedetto Scarponi" userId="84b77726-e7cc-4e2b-b62f-c191d2c155ad" providerId="ADAL" clId="{E5E7F013-7479-418B-AD27-4FEC80BBEB01}" dt="2019-11-09T17:06:44.654" v="6583" actId="478"/>
          <ac:spMkLst>
            <pc:docMk/>
            <pc:sldMk cId="3733174662" sldId="286"/>
            <ac:spMk id="6" creationId="{67FFB2B2-0FEB-4F8D-9F49-5F86FCE68375}"/>
          </ac:spMkLst>
        </pc:spChg>
        <pc:spChg chg="mod">
          <ac:chgData name="Luigi Benedetto Scarponi" userId="84b77726-e7cc-4e2b-b62f-c191d2c155ad" providerId="ADAL" clId="{E5E7F013-7479-418B-AD27-4FEC80BBEB01}" dt="2019-11-09T17:06:57.544" v="6588" actId="1076"/>
          <ac:spMkLst>
            <pc:docMk/>
            <pc:sldMk cId="3733174662" sldId="286"/>
            <ac:spMk id="8" creationId="{C5070CE4-1A81-4C06-963F-B45ABB3336B4}"/>
          </ac:spMkLst>
        </pc:spChg>
        <pc:graphicFrameChg chg="add mod">
          <ac:chgData name="Luigi Benedetto Scarponi" userId="84b77726-e7cc-4e2b-b62f-c191d2c155ad" providerId="ADAL" clId="{E5E7F013-7479-418B-AD27-4FEC80BBEB01}" dt="2019-11-09T17:10:01.925" v="6598" actId="1076"/>
          <ac:graphicFrameMkLst>
            <pc:docMk/>
            <pc:sldMk cId="3733174662" sldId="286"/>
            <ac:graphicFrameMk id="9" creationId="{3045B496-2B9F-4402-B213-D4A1408CE5DD}"/>
          </ac:graphicFrameMkLst>
        </pc:graphicFrameChg>
        <pc:picChg chg="add del mod">
          <ac:chgData name="Luigi Benedetto Scarponi" userId="84b77726-e7cc-4e2b-b62f-c191d2c155ad" providerId="ADAL" clId="{E5E7F013-7479-418B-AD27-4FEC80BBEB01}" dt="2019-11-09T17:07:02.172" v="6590" actId="478"/>
          <ac:picMkLst>
            <pc:docMk/>
            <pc:sldMk cId="3733174662" sldId="286"/>
            <ac:picMk id="2" creationId="{9713128C-6F42-4152-8A87-CEBC6DEA703A}"/>
          </ac:picMkLst>
        </pc:picChg>
        <pc:picChg chg="add del mod">
          <ac:chgData name="Luigi Benedetto Scarponi" userId="84b77726-e7cc-4e2b-b62f-c191d2c155ad" providerId="ADAL" clId="{E5E7F013-7479-418B-AD27-4FEC80BBEB01}" dt="2019-11-09T17:08:00.034" v="6593" actId="478"/>
          <ac:picMkLst>
            <pc:docMk/>
            <pc:sldMk cId="3733174662" sldId="286"/>
            <ac:picMk id="3" creationId="{F0B9A251-86A0-4031-B095-7904D0737207}"/>
          </ac:picMkLst>
        </pc:picChg>
        <pc:picChg chg="add mod">
          <ac:chgData name="Luigi Benedetto Scarponi" userId="84b77726-e7cc-4e2b-b62f-c191d2c155ad" providerId="ADAL" clId="{E5E7F013-7479-418B-AD27-4FEC80BBEB01}" dt="2019-11-09T17:08:10.208" v="6595" actId="1076"/>
          <ac:picMkLst>
            <pc:docMk/>
            <pc:sldMk cId="3733174662" sldId="286"/>
            <ac:picMk id="4" creationId="{E36B84BC-660D-4FA0-9E6F-0F5D7CC59071}"/>
          </ac:picMkLst>
        </pc:picChg>
        <pc:picChg chg="mod">
          <ac:chgData name="Luigi Benedetto Scarponi" userId="84b77726-e7cc-4e2b-b62f-c191d2c155ad" providerId="ADAL" clId="{E5E7F013-7479-418B-AD27-4FEC80BBEB01}" dt="2019-11-09T17:06:49.995" v="6585" actId="1076"/>
          <ac:picMkLst>
            <pc:docMk/>
            <pc:sldMk cId="3733174662" sldId="286"/>
            <ac:picMk id="42" creationId="{8306BE3D-4388-4E3C-9E59-114C4AC8A9AD}"/>
          </ac:picMkLst>
        </pc:picChg>
      </pc:sldChg>
      <pc:sldChg chg="addSp delSp modSp add">
        <pc:chgData name="Luigi Benedetto Scarponi" userId="84b77726-e7cc-4e2b-b62f-c191d2c155ad" providerId="ADAL" clId="{E5E7F013-7479-418B-AD27-4FEC80BBEB01}" dt="2019-11-09T18:04:23.108" v="7072" actId="1076"/>
        <pc:sldMkLst>
          <pc:docMk/>
          <pc:sldMk cId="3969791566" sldId="287"/>
        </pc:sldMkLst>
        <pc:spChg chg="del">
          <ac:chgData name="Luigi Benedetto Scarponi" userId="84b77726-e7cc-4e2b-b62f-c191d2c155ad" providerId="ADAL" clId="{E5E7F013-7479-418B-AD27-4FEC80BBEB01}" dt="2019-11-09T17:27:49.749" v="6615" actId="478"/>
          <ac:spMkLst>
            <pc:docMk/>
            <pc:sldMk cId="3969791566" sldId="287"/>
            <ac:spMk id="2" creationId="{DA73A574-806D-4BA3-9F91-2D65C50F5042}"/>
          </ac:spMkLst>
        </pc:spChg>
        <pc:spChg chg="del">
          <ac:chgData name="Luigi Benedetto Scarponi" userId="84b77726-e7cc-4e2b-b62f-c191d2c155ad" providerId="ADAL" clId="{E5E7F013-7479-418B-AD27-4FEC80BBEB01}" dt="2019-11-09T17:27:53.270" v="6617" actId="478"/>
          <ac:spMkLst>
            <pc:docMk/>
            <pc:sldMk cId="3969791566" sldId="287"/>
            <ac:spMk id="3" creationId="{7387D1B4-AEAC-4876-A133-979B34E2E34A}"/>
          </ac:spMkLst>
        </pc:spChg>
        <pc:spChg chg="add">
          <ac:chgData name="Luigi Benedetto Scarponi" userId="84b77726-e7cc-4e2b-b62f-c191d2c155ad" providerId="ADAL" clId="{E5E7F013-7479-418B-AD27-4FEC80BBEB01}" dt="2019-11-09T17:27:50.568" v="6616"/>
          <ac:spMkLst>
            <pc:docMk/>
            <pc:sldMk cId="3969791566" sldId="287"/>
            <ac:spMk id="4" creationId="{8C60B426-5305-449B-B586-8C67B625C03F}"/>
          </ac:spMkLst>
        </pc:spChg>
        <pc:spChg chg="add mod">
          <ac:chgData name="Luigi Benedetto Scarponi" userId="84b77726-e7cc-4e2b-b62f-c191d2c155ad" providerId="ADAL" clId="{E5E7F013-7479-418B-AD27-4FEC80BBEB01}" dt="2019-11-09T18:04:23.108" v="7072" actId="1076"/>
          <ac:spMkLst>
            <pc:docMk/>
            <pc:sldMk cId="3969791566" sldId="287"/>
            <ac:spMk id="5" creationId="{E322E2ED-4432-4200-9620-EB019D691C8B}"/>
          </ac:spMkLst>
        </pc:spChg>
        <pc:picChg chg="add del mod">
          <ac:chgData name="Luigi Benedetto Scarponi" userId="84b77726-e7cc-4e2b-b62f-c191d2c155ad" providerId="ADAL" clId="{E5E7F013-7479-418B-AD27-4FEC80BBEB01}" dt="2019-11-09T17:35:37.988" v="6682"/>
          <ac:picMkLst>
            <pc:docMk/>
            <pc:sldMk cId="3969791566" sldId="287"/>
            <ac:picMk id="6" creationId="{87589092-FE28-436B-B6FA-5E3B910EBD92}"/>
          </ac:picMkLst>
        </pc:picChg>
      </pc:sldChg>
      <pc:sldChg chg="addSp delSp modSp add">
        <pc:chgData name="Luigi Benedetto Scarponi" userId="84b77726-e7cc-4e2b-b62f-c191d2c155ad" providerId="ADAL" clId="{E5E7F013-7479-418B-AD27-4FEC80BBEB01}" dt="2019-11-09T17:38:57.782" v="6784" actId="1076"/>
        <pc:sldMkLst>
          <pc:docMk/>
          <pc:sldMk cId="2085971906" sldId="288"/>
        </pc:sldMkLst>
        <pc:spChg chg="del">
          <ac:chgData name="Luigi Benedetto Scarponi" userId="84b77726-e7cc-4e2b-b62f-c191d2c155ad" providerId="ADAL" clId="{E5E7F013-7479-418B-AD27-4FEC80BBEB01}" dt="2019-11-09T17:34:59.703" v="6670" actId="478"/>
          <ac:spMkLst>
            <pc:docMk/>
            <pc:sldMk cId="2085971906" sldId="288"/>
            <ac:spMk id="2" creationId="{57CABFCD-D761-4E9A-B20A-F109BA593466}"/>
          </ac:spMkLst>
        </pc:spChg>
        <pc:spChg chg="del">
          <ac:chgData name="Luigi Benedetto Scarponi" userId="84b77726-e7cc-4e2b-b62f-c191d2c155ad" providerId="ADAL" clId="{E5E7F013-7479-418B-AD27-4FEC80BBEB01}" dt="2019-11-09T17:35:08.072" v="6672" actId="478"/>
          <ac:spMkLst>
            <pc:docMk/>
            <pc:sldMk cId="2085971906" sldId="288"/>
            <ac:spMk id="3" creationId="{D14B5C58-088B-4B09-B6B5-2FA96E9DCE6E}"/>
          </ac:spMkLst>
        </pc:spChg>
        <pc:spChg chg="add">
          <ac:chgData name="Luigi Benedetto Scarponi" userId="84b77726-e7cc-4e2b-b62f-c191d2c155ad" providerId="ADAL" clId="{E5E7F013-7479-418B-AD27-4FEC80BBEB01}" dt="2019-11-09T17:35:00.166" v="6671"/>
          <ac:spMkLst>
            <pc:docMk/>
            <pc:sldMk cId="2085971906" sldId="288"/>
            <ac:spMk id="4" creationId="{780E7DB7-DFA9-4EF0-904A-3217316DE59A}"/>
          </ac:spMkLst>
        </pc:spChg>
        <pc:spChg chg="add mod">
          <ac:chgData name="Luigi Benedetto Scarponi" userId="84b77726-e7cc-4e2b-b62f-c191d2c155ad" providerId="ADAL" clId="{E5E7F013-7479-418B-AD27-4FEC80BBEB01}" dt="2019-11-09T17:37:32.935" v="6747" actId="113"/>
          <ac:spMkLst>
            <pc:docMk/>
            <pc:sldMk cId="2085971906" sldId="288"/>
            <ac:spMk id="5" creationId="{CA81C817-E97D-49DE-91CD-0398DCAFD9E3}"/>
          </ac:spMkLst>
        </pc:spChg>
        <pc:spChg chg="add mod">
          <ac:chgData name="Luigi Benedetto Scarponi" userId="84b77726-e7cc-4e2b-b62f-c191d2c155ad" providerId="ADAL" clId="{E5E7F013-7479-418B-AD27-4FEC80BBEB01}" dt="2019-11-09T17:38:57.782" v="6784" actId="1076"/>
          <ac:spMkLst>
            <pc:docMk/>
            <pc:sldMk cId="2085971906" sldId="288"/>
            <ac:spMk id="7" creationId="{1DF906D9-1236-4CED-813A-96C0DE8E7A93}"/>
          </ac:spMkLst>
        </pc:spChg>
        <pc:picChg chg="add mod">
          <ac:chgData name="Luigi Benedetto Scarponi" userId="84b77726-e7cc-4e2b-b62f-c191d2c155ad" providerId="ADAL" clId="{E5E7F013-7479-418B-AD27-4FEC80BBEB01}" dt="2019-11-09T17:38:01.119" v="6751" actId="1076"/>
          <ac:picMkLst>
            <pc:docMk/>
            <pc:sldMk cId="2085971906" sldId="288"/>
            <ac:picMk id="6" creationId="{FE711A0C-D248-47E2-A569-A312FC0D2950}"/>
          </ac:picMkLst>
        </pc:picChg>
      </pc:sldChg>
      <pc:sldChg chg="addSp delSp modSp add">
        <pc:chgData name="Luigi Benedetto Scarponi" userId="84b77726-e7cc-4e2b-b62f-c191d2c155ad" providerId="ADAL" clId="{E5E7F013-7479-418B-AD27-4FEC80BBEB01}" dt="2019-11-09T17:41:14.825" v="6836" actId="20577"/>
        <pc:sldMkLst>
          <pc:docMk/>
          <pc:sldMk cId="2913140842" sldId="289"/>
        </pc:sldMkLst>
        <pc:spChg chg="mod">
          <ac:chgData name="Luigi Benedetto Scarponi" userId="84b77726-e7cc-4e2b-b62f-c191d2c155ad" providerId="ADAL" clId="{E5E7F013-7479-418B-AD27-4FEC80BBEB01}" dt="2019-11-09T17:41:14.825" v="6836" actId="20577"/>
          <ac:spMkLst>
            <pc:docMk/>
            <pc:sldMk cId="2913140842" sldId="289"/>
            <ac:spMk id="5" creationId="{CA81C817-E97D-49DE-91CD-0398DCAFD9E3}"/>
          </ac:spMkLst>
        </pc:spChg>
        <pc:picChg chg="add mod">
          <ac:chgData name="Luigi Benedetto Scarponi" userId="84b77726-e7cc-4e2b-b62f-c191d2c155ad" providerId="ADAL" clId="{E5E7F013-7479-418B-AD27-4FEC80BBEB01}" dt="2019-11-09T17:40:22.871" v="6816" actId="1076"/>
          <ac:picMkLst>
            <pc:docMk/>
            <pc:sldMk cId="2913140842" sldId="289"/>
            <ac:picMk id="2" creationId="{A740337A-9D9F-46BC-A021-BE2FAC0AE256}"/>
          </ac:picMkLst>
        </pc:picChg>
        <pc:picChg chg="del">
          <ac:chgData name="Luigi Benedetto Scarponi" userId="84b77726-e7cc-4e2b-b62f-c191d2c155ad" providerId="ADAL" clId="{E5E7F013-7479-418B-AD27-4FEC80BBEB01}" dt="2019-11-09T17:39:56.386" v="6812" actId="478"/>
          <ac:picMkLst>
            <pc:docMk/>
            <pc:sldMk cId="2913140842" sldId="289"/>
            <ac:picMk id="6" creationId="{FE711A0C-D248-47E2-A569-A312FC0D2950}"/>
          </ac:picMkLst>
        </pc:picChg>
      </pc:sldChg>
      <pc:sldChg chg="addSp delSp modSp add">
        <pc:chgData name="Luigi Benedetto Scarponi" userId="84b77726-e7cc-4e2b-b62f-c191d2c155ad" providerId="ADAL" clId="{E5E7F013-7479-418B-AD27-4FEC80BBEB01}" dt="2019-11-09T17:49:07.830" v="6996" actId="20577"/>
        <pc:sldMkLst>
          <pc:docMk/>
          <pc:sldMk cId="17183830" sldId="290"/>
        </pc:sldMkLst>
        <pc:spChg chg="mod">
          <ac:chgData name="Luigi Benedetto Scarponi" userId="84b77726-e7cc-4e2b-b62f-c191d2c155ad" providerId="ADAL" clId="{E5E7F013-7479-418B-AD27-4FEC80BBEB01}" dt="2019-11-09T17:49:07.830" v="6996" actId="20577"/>
          <ac:spMkLst>
            <pc:docMk/>
            <pc:sldMk cId="17183830" sldId="290"/>
            <ac:spMk id="5" creationId="{CA81C817-E97D-49DE-91CD-0398DCAFD9E3}"/>
          </ac:spMkLst>
        </pc:spChg>
        <pc:spChg chg="mod">
          <ac:chgData name="Luigi Benedetto Scarponi" userId="84b77726-e7cc-4e2b-b62f-c191d2c155ad" providerId="ADAL" clId="{E5E7F013-7479-418B-AD27-4FEC80BBEB01}" dt="2019-11-09T17:48:01.533" v="6946" actId="1076"/>
          <ac:spMkLst>
            <pc:docMk/>
            <pc:sldMk cId="17183830" sldId="290"/>
            <ac:spMk id="7" creationId="{1DF906D9-1236-4CED-813A-96C0DE8E7A93}"/>
          </ac:spMkLst>
        </pc:spChg>
        <pc:picChg chg="del">
          <ac:chgData name="Luigi Benedetto Scarponi" userId="84b77726-e7cc-4e2b-b62f-c191d2c155ad" providerId="ADAL" clId="{E5E7F013-7479-418B-AD27-4FEC80BBEB01}" dt="2019-11-09T17:47:06.971" v="6942" actId="478"/>
          <ac:picMkLst>
            <pc:docMk/>
            <pc:sldMk cId="17183830" sldId="290"/>
            <ac:picMk id="2" creationId="{A740337A-9D9F-46BC-A021-BE2FAC0AE256}"/>
          </ac:picMkLst>
        </pc:picChg>
        <pc:picChg chg="add mod">
          <ac:chgData name="Luigi Benedetto Scarponi" userId="84b77726-e7cc-4e2b-b62f-c191d2c155ad" providerId="ADAL" clId="{E5E7F013-7479-418B-AD27-4FEC80BBEB01}" dt="2019-11-09T17:47:58.873" v="6945" actId="1076"/>
          <ac:picMkLst>
            <pc:docMk/>
            <pc:sldMk cId="17183830" sldId="290"/>
            <ac:picMk id="3" creationId="{CC23DD5C-B1F9-49F7-9BB2-7E872E3FE56F}"/>
          </ac:picMkLst>
        </pc:picChg>
      </pc:sldChg>
      <pc:sldChg chg="addSp delSp modSp add">
        <pc:chgData name="Luigi Benedetto Scarponi" userId="84b77726-e7cc-4e2b-b62f-c191d2c155ad" providerId="ADAL" clId="{E5E7F013-7479-418B-AD27-4FEC80BBEB01}" dt="2019-11-09T17:55:46.671" v="7049" actId="1076"/>
        <pc:sldMkLst>
          <pc:docMk/>
          <pc:sldMk cId="788602616" sldId="291"/>
        </pc:sldMkLst>
        <pc:spChg chg="mod">
          <ac:chgData name="Luigi Benedetto Scarponi" userId="84b77726-e7cc-4e2b-b62f-c191d2c155ad" providerId="ADAL" clId="{E5E7F013-7479-418B-AD27-4FEC80BBEB01}" dt="2019-11-09T17:55:41.527" v="7048" actId="20577"/>
          <ac:spMkLst>
            <pc:docMk/>
            <pc:sldMk cId="788602616" sldId="291"/>
            <ac:spMk id="5" creationId="{CA81C817-E97D-49DE-91CD-0398DCAFD9E3}"/>
          </ac:spMkLst>
        </pc:spChg>
        <pc:spChg chg="del mod">
          <ac:chgData name="Luigi Benedetto Scarponi" userId="84b77726-e7cc-4e2b-b62f-c191d2c155ad" providerId="ADAL" clId="{E5E7F013-7479-418B-AD27-4FEC80BBEB01}" dt="2019-11-09T17:54:27.481" v="7037" actId="478"/>
          <ac:spMkLst>
            <pc:docMk/>
            <pc:sldMk cId="788602616" sldId="291"/>
            <ac:spMk id="7" creationId="{1DF906D9-1236-4CED-813A-96C0DE8E7A93}"/>
          </ac:spMkLst>
        </pc:spChg>
        <pc:picChg chg="add mod">
          <ac:chgData name="Luigi Benedetto Scarponi" userId="84b77726-e7cc-4e2b-b62f-c191d2c155ad" providerId="ADAL" clId="{E5E7F013-7479-418B-AD27-4FEC80BBEB01}" dt="2019-11-09T17:55:46.671" v="7049" actId="1076"/>
          <ac:picMkLst>
            <pc:docMk/>
            <pc:sldMk cId="788602616" sldId="291"/>
            <ac:picMk id="2" creationId="{93BF9D86-696A-4CE4-BB64-7D38EDA0F677}"/>
          </ac:picMkLst>
        </pc:picChg>
        <pc:picChg chg="del">
          <ac:chgData name="Luigi Benedetto Scarponi" userId="84b77726-e7cc-4e2b-b62f-c191d2c155ad" providerId="ADAL" clId="{E5E7F013-7479-418B-AD27-4FEC80BBEB01}" dt="2019-11-09T17:51:32.241" v="7022" actId="478"/>
          <ac:picMkLst>
            <pc:docMk/>
            <pc:sldMk cId="788602616" sldId="291"/>
            <ac:picMk id="3" creationId="{CC23DD5C-B1F9-49F7-9BB2-7E872E3FE56F}"/>
          </ac:picMkLst>
        </pc:picChg>
      </pc:sldChg>
      <pc:sldChg chg="addSp delSp modSp add">
        <pc:chgData name="Luigi Benedetto Scarponi" userId="84b77726-e7cc-4e2b-b62f-c191d2c155ad" providerId="ADAL" clId="{E5E7F013-7479-418B-AD27-4FEC80BBEB01}" dt="2019-11-09T18:00:59.434" v="7071" actId="1076"/>
        <pc:sldMkLst>
          <pc:docMk/>
          <pc:sldMk cId="3631886403" sldId="292"/>
        </pc:sldMkLst>
        <pc:spChg chg="del">
          <ac:chgData name="Luigi Benedetto Scarponi" userId="84b77726-e7cc-4e2b-b62f-c191d2c155ad" providerId="ADAL" clId="{E5E7F013-7479-418B-AD27-4FEC80BBEB01}" dt="2019-11-09T17:56:25.651" v="7052" actId="478"/>
          <ac:spMkLst>
            <pc:docMk/>
            <pc:sldMk cId="3631886403" sldId="292"/>
            <ac:spMk id="2" creationId="{4C94E7BE-E454-41B6-AFAD-981016F7D335}"/>
          </ac:spMkLst>
        </pc:spChg>
        <pc:spChg chg="del">
          <ac:chgData name="Luigi Benedetto Scarponi" userId="84b77726-e7cc-4e2b-b62f-c191d2c155ad" providerId="ADAL" clId="{E5E7F013-7479-418B-AD27-4FEC80BBEB01}" dt="2019-11-09T17:56:24.013" v="7051" actId="478"/>
          <ac:spMkLst>
            <pc:docMk/>
            <pc:sldMk cId="3631886403" sldId="292"/>
            <ac:spMk id="3" creationId="{FD5AFE8E-70E5-4700-A875-CEF7407855BA}"/>
          </ac:spMkLst>
        </pc:spChg>
        <pc:picChg chg="add mod modCrop">
          <ac:chgData name="Luigi Benedetto Scarponi" userId="84b77726-e7cc-4e2b-b62f-c191d2c155ad" providerId="ADAL" clId="{E5E7F013-7479-418B-AD27-4FEC80BBEB01}" dt="2019-11-09T18:00:59.434" v="7071" actId="1076"/>
          <ac:picMkLst>
            <pc:docMk/>
            <pc:sldMk cId="3631886403" sldId="292"/>
            <ac:picMk id="4" creationId="{F7C69709-362B-41AC-83BA-AB9D92A96740}"/>
          </ac:picMkLst>
        </pc:picChg>
        <pc:picChg chg="add mod modCrop">
          <ac:chgData name="Luigi Benedetto Scarponi" userId="84b77726-e7cc-4e2b-b62f-c191d2c155ad" providerId="ADAL" clId="{E5E7F013-7479-418B-AD27-4FEC80BBEB01}" dt="2019-11-09T18:00:56.442" v="7070" actId="1076"/>
          <ac:picMkLst>
            <pc:docMk/>
            <pc:sldMk cId="3631886403" sldId="292"/>
            <ac:picMk id="5" creationId="{1578BABE-A5E0-4E18-BCA7-1881467AB036}"/>
          </ac:picMkLst>
        </pc:picChg>
        <pc:picChg chg="add mod modCrop">
          <ac:chgData name="Luigi Benedetto Scarponi" userId="84b77726-e7cc-4e2b-b62f-c191d2c155ad" providerId="ADAL" clId="{E5E7F013-7479-418B-AD27-4FEC80BBEB01}" dt="2019-11-09T18:00:49.226" v="7068" actId="1076"/>
          <ac:picMkLst>
            <pc:docMk/>
            <pc:sldMk cId="3631886403" sldId="292"/>
            <ac:picMk id="6" creationId="{67FE4958-D971-41A4-83E7-2909B47BB251}"/>
          </ac:picMkLst>
        </pc:picChg>
      </pc:sldChg>
      <pc:sldChg chg="addSp delSp modSp add">
        <pc:chgData name="Luigi Benedetto Scarponi" userId="84b77726-e7cc-4e2b-b62f-c191d2c155ad" providerId="ADAL" clId="{E5E7F013-7479-418B-AD27-4FEC80BBEB01}" dt="2019-11-11T10:08:13.620" v="7538"/>
        <pc:sldMkLst>
          <pc:docMk/>
          <pc:sldMk cId="3600833349" sldId="293"/>
        </pc:sldMkLst>
        <pc:spChg chg="del">
          <ac:chgData name="Luigi Benedetto Scarponi" userId="84b77726-e7cc-4e2b-b62f-c191d2c155ad" providerId="ADAL" clId="{E5E7F013-7479-418B-AD27-4FEC80BBEB01}" dt="2019-11-11T10:08:13.197" v="7537" actId="478"/>
          <ac:spMkLst>
            <pc:docMk/>
            <pc:sldMk cId="3600833349" sldId="293"/>
            <ac:spMk id="2" creationId="{D99B10EE-6740-4C44-A846-BB8DCE2EA6C5}"/>
          </ac:spMkLst>
        </pc:spChg>
        <pc:spChg chg="del">
          <ac:chgData name="Luigi Benedetto Scarponi" userId="84b77726-e7cc-4e2b-b62f-c191d2c155ad" providerId="ADAL" clId="{E5E7F013-7479-418B-AD27-4FEC80BBEB01}" dt="2019-11-11T10:07:42.034" v="7528" actId="478"/>
          <ac:spMkLst>
            <pc:docMk/>
            <pc:sldMk cId="3600833349" sldId="293"/>
            <ac:spMk id="3" creationId="{4417850B-BFE3-4B45-8D6E-FBDAD0FE3F22}"/>
          </ac:spMkLst>
        </pc:spChg>
        <pc:spChg chg="add">
          <ac:chgData name="Luigi Benedetto Scarponi" userId="84b77726-e7cc-4e2b-b62f-c191d2c155ad" providerId="ADAL" clId="{E5E7F013-7479-418B-AD27-4FEC80BBEB01}" dt="2019-11-11T10:08:13.620" v="7538"/>
          <ac:spMkLst>
            <pc:docMk/>
            <pc:sldMk cId="3600833349" sldId="293"/>
            <ac:spMk id="5" creationId="{0ED59217-5564-4394-BEE3-B44E128BC61A}"/>
          </ac:spMkLst>
        </pc:spChg>
        <pc:picChg chg="add mod modCrop">
          <ac:chgData name="Luigi Benedetto Scarponi" userId="84b77726-e7cc-4e2b-b62f-c191d2c155ad" providerId="ADAL" clId="{E5E7F013-7479-418B-AD27-4FEC80BBEB01}" dt="2019-11-11T10:07:55.690" v="7532" actId="732"/>
          <ac:picMkLst>
            <pc:docMk/>
            <pc:sldMk cId="3600833349" sldId="293"/>
            <ac:picMk id="4" creationId="{CFC735BB-926B-4822-9C43-0C0335881DBC}"/>
          </ac:picMkLst>
        </pc:picChg>
      </pc:sldChg>
      <pc:sldChg chg="addSp delSp modSp add">
        <pc:chgData name="Luigi Benedetto Scarponi" userId="84b77726-e7cc-4e2b-b62f-c191d2c155ad" providerId="ADAL" clId="{E5E7F013-7479-418B-AD27-4FEC80BBEB01}" dt="2019-11-11T10:25:24.051" v="7574" actId="207"/>
        <pc:sldMkLst>
          <pc:docMk/>
          <pc:sldMk cId="3330988641" sldId="294"/>
        </pc:sldMkLst>
        <pc:spChg chg="add mod">
          <ac:chgData name="Luigi Benedetto Scarponi" userId="84b77726-e7cc-4e2b-b62f-c191d2c155ad" providerId="ADAL" clId="{E5E7F013-7479-418B-AD27-4FEC80BBEB01}" dt="2019-11-11T10:24:24.873" v="7565" actId="1076"/>
          <ac:spMkLst>
            <pc:docMk/>
            <pc:sldMk cId="3330988641" sldId="294"/>
            <ac:spMk id="3" creationId="{B71C4097-6F37-414F-82C3-8C8F907C47BE}"/>
          </ac:spMkLst>
        </pc:spChg>
        <pc:spChg chg="add mod">
          <ac:chgData name="Luigi Benedetto Scarponi" userId="84b77726-e7cc-4e2b-b62f-c191d2c155ad" providerId="ADAL" clId="{E5E7F013-7479-418B-AD27-4FEC80BBEB01}" dt="2019-11-11T10:24:27.349" v="7566" actId="1076"/>
          <ac:spMkLst>
            <pc:docMk/>
            <pc:sldMk cId="3330988641" sldId="294"/>
            <ac:spMk id="6" creationId="{A0BF3954-36AC-4DE0-9C8D-E928E77EEB8B}"/>
          </ac:spMkLst>
        </pc:spChg>
        <pc:spChg chg="add mod">
          <ac:chgData name="Luigi Benedetto Scarponi" userId="84b77726-e7cc-4e2b-b62f-c191d2c155ad" providerId="ADAL" clId="{E5E7F013-7479-418B-AD27-4FEC80BBEB01}" dt="2019-11-11T10:25:24.051" v="7574" actId="207"/>
          <ac:spMkLst>
            <pc:docMk/>
            <pc:sldMk cId="3330988641" sldId="294"/>
            <ac:spMk id="8" creationId="{481C309C-8A30-405B-91B9-03838B68A33E}"/>
          </ac:spMkLst>
        </pc:spChg>
        <pc:picChg chg="add mod">
          <ac:chgData name="Luigi Benedetto Scarponi" userId="84b77726-e7cc-4e2b-b62f-c191d2c155ad" providerId="ADAL" clId="{E5E7F013-7479-418B-AD27-4FEC80BBEB01}" dt="2019-11-11T10:24:20.566" v="7564" actId="1076"/>
          <ac:picMkLst>
            <pc:docMk/>
            <pc:sldMk cId="3330988641" sldId="294"/>
            <ac:picMk id="2" creationId="{C0F81A5B-E759-46FC-9651-293FBAA8D38A}"/>
          </ac:picMkLst>
        </pc:picChg>
        <pc:picChg chg="del">
          <ac:chgData name="Luigi Benedetto Scarponi" userId="84b77726-e7cc-4e2b-b62f-c191d2c155ad" providerId="ADAL" clId="{E5E7F013-7479-418B-AD27-4FEC80BBEB01}" dt="2019-11-11T10:19:08.386" v="7540" actId="478"/>
          <ac:picMkLst>
            <pc:docMk/>
            <pc:sldMk cId="3330988641" sldId="294"/>
            <ac:picMk id="4" creationId="{CFC735BB-926B-4822-9C43-0C0335881DBC}"/>
          </ac:picMkLst>
        </pc:picChg>
        <pc:picChg chg="add mod">
          <ac:chgData name="Luigi Benedetto Scarponi" userId="84b77726-e7cc-4e2b-b62f-c191d2c155ad" providerId="ADAL" clId="{E5E7F013-7479-418B-AD27-4FEC80BBEB01}" dt="2019-11-11T10:24:34.701" v="7569" actId="1076"/>
          <ac:picMkLst>
            <pc:docMk/>
            <pc:sldMk cId="3330988641" sldId="294"/>
            <ac:picMk id="7" creationId="{372BCF98-ABF8-4665-9294-BB15CE664F83}"/>
          </ac:picMkLst>
        </pc:picChg>
      </pc:sldChg>
      <pc:sldChg chg="addSp delSp modSp add">
        <pc:chgData name="Luigi Benedetto Scarponi" userId="84b77726-e7cc-4e2b-b62f-c191d2c155ad" providerId="ADAL" clId="{E5E7F013-7479-418B-AD27-4FEC80BBEB01}" dt="2019-11-11T10:39:52.053" v="7582" actId="1076"/>
        <pc:sldMkLst>
          <pc:docMk/>
          <pc:sldMk cId="3101479409" sldId="295"/>
        </pc:sldMkLst>
        <pc:spChg chg="del">
          <ac:chgData name="Luigi Benedetto Scarponi" userId="84b77726-e7cc-4e2b-b62f-c191d2c155ad" providerId="ADAL" clId="{E5E7F013-7479-418B-AD27-4FEC80BBEB01}" dt="2019-11-11T10:39:34.851" v="7575" actId="478"/>
          <ac:spMkLst>
            <pc:docMk/>
            <pc:sldMk cId="3101479409" sldId="295"/>
            <ac:spMk id="2" creationId="{FDD2555D-7D82-4E65-A9E3-CE14E0AC85E7}"/>
          </ac:spMkLst>
        </pc:spChg>
        <pc:spChg chg="del">
          <ac:chgData name="Luigi Benedetto Scarponi" userId="84b77726-e7cc-4e2b-b62f-c191d2c155ad" providerId="ADAL" clId="{E5E7F013-7479-418B-AD27-4FEC80BBEB01}" dt="2019-11-11T10:39:37.491" v="7577" actId="478"/>
          <ac:spMkLst>
            <pc:docMk/>
            <pc:sldMk cId="3101479409" sldId="295"/>
            <ac:spMk id="3" creationId="{7491D2D3-D042-4A57-A565-03A81A2713E7}"/>
          </ac:spMkLst>
        </pc:spChg>
        <pc:spChg chg="add">
          <ac:chgData name="Luigi Benedetto Scarponi" userId="84b77726-e7cc-4e2b-b62f-c191d2c155ad" providerId="ADAL" clId="{E5E7F013-7479-418B-AD27-4FEC80BBEB01}" dt="2019-11-11T10:39:36.070" v="7576"/>
          <ac:spMkLst>
            <pc:docMk/>
            <pc:sldMk cId="3101479409" sldId="295"/>
            <ac:spMk id="4" creationId="{CCDD97B8-8C6F-4D55-A3CA-5B4AA7F2470E}"/>
          </ac:spMkLst>
        </pc:spChg>
        <pc:picChg chg="add mod">
          <ac:chgData name="Luigi Benedetto Scarponi" userId="84b77726-e7cc-4e2b-b62f-c191d2c155ad" providerId="ADAL" clId="{E5E7F013-7479-418B-AD27-4FEC80BBEB01}" dt="2019-11-11T10:39:52.053" v="7582" actId="1076"/>
          <ac:picMkLst>
            <pc:docMk/>
            <pc:sldMk cId="3101479409" sldId="295"/>
            <ac:picMk id="5" creationId="{E524FE90-3188-499B-BA86-9F0CC6BCAED6}"/>
          </ac:picMkLst>
        </pc:picChg>
      </pc:sldChg>
      <pc:sldChg chg="addSp delSp modSp add">
        <pc:chgData name="Luigi Benedetto Scarponi" userId="84b77726-e7cc-4e2b-b62f-c191d2c155ad" providerId="ADAL" clId="{E5E7F013-7479-418B-AD27-4FEC80BBEB01}" dt="2019-11-11T10:40:32.817" v="7629" actId="1076"/>
        <pc:sldMkLst>
          <pc:docMk/>
          <pc:sldMk cId="3055307289" sldId="296"/>
        </pc:sldMkLst>
        <pc:spChg chg="del">
          <ac:chgData name="Luigi Benedetto Scarponi" userId="84b77726-e7cc-4e2b-b62f-c191d2c155ad" providerId="ADAL" clId="{E5E7F013-7479-418B-AD27-4FEC80BBEB01}" dt="2019-11-11T10:39:57.747" v="7584" actId="478"/>
          <ac:spMkLst>
            <pc:docMk/>
            <pc:sldMk cId="3055307289" sldId="296"/>
            <ac:spMk id="2" creationId="{E8AFCD8E-76B0-440C-BCBF-0EB44E7F04CF}"/>
          </ac:spMkLst>
        </pc:spChg>
        <pc:spChg chg="del">
          <ac:chgData name="Luigi Benedetto Scarponi" userId="84b77726-e7cc-4e2b-b62f-c191d2c155ad" providerId="ADAL" clId="{E5E7F013-7479-418B-AD27-4FEC80BBEB01}" dt="2019-11-11T10:40:01.771" v="7585" actId="478"/>
          <ac:spMkLst>
            <pc:docMk/>
            <pc:sldMk cId="3055307289" sldId="296"/>
            <ac:spMk id="3" creationId="{875A536C-4DD7-4D35-AD6B-4FDF08219A5D}"/>
          </ac:spMkLst>
        </pc:spChg>
        <pc:spChg chg="add mod">
          <ac:chgData name="Luigi Benedetto Scarponi" userId="84b77726-e7cc-4e2b-b62f-c191d2c155ad" providerId="ADAL" clId="{E5E7F013-7479-418B-AD27-4FEC80BBEB01}" dt="2019-11-11T10:40:32.817" v="7629" actId="1076"/>
          <ac:spMkLst>
            <pc:docMk/>
            <pc:sldMk cId="3055307289" sldId="296"/>
            <ac:spMk id="4" creationId="{8FBC34A0-DBE5-4ECB-A2C1-85459F025D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B8424-D1D6-42C0-881F-F176F68517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8D84944-63E8-4EA5-8573-F51B78852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DEB4614-F80E-4938-B8FA-E7A6153DBDD4}"/>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327AC180-A2CB-4EC4-9439-F7D1B9D667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6A6B26-9EAB-4DA4-B2ED-84CD6EF1AEAD}"/>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217534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00A4D-21EE-4506-BA2C-888D2D3CD67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531B5B-E51F-404C-8E1E-9D7D1CE7A46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F507AE-1F24-4D16-A851-645D81FE74FF}"/>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D50C847B-93F8-42DA-940A-8BA055FC9A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2877D1-1CC5-4D09-BC61-4C32C9DA2721}"/>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262986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C2DA5D8-5319-40CD-8084-ED629238715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D82E18-E182-4E5D-B21C-B63464B50F9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8F94AF-36A6-47DB-A817-FDBCBACA214D}"/>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33D662E3-57F8-4285-987E-9778DC7838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BC2E64-8847-4B3D-B483-D17E9706520F}"/>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2608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C8476-C32B-49E2-B125-AE2BF63F7C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A1FC8-B861-43D2-800F-D967A5C0BC3D}"/>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AC08D3-643D-4398-A416-5F8669F83135}"/>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D9E8F07E-D20F-4A11-84B0-AC1DEDC72A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931ECF-5EF9-4135-8496-433979A20499}"/>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179204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4C128-0C4B-4E5D-AB21-A9774CEB04E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ECD671A-9E94-43F8-98AF-1CC8866017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8DCFA68-B2A9-4AA3-975E-94FE7223A92F}"/>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1798483B-E381-4FFA-ADD7-EEE81C58A2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4DAE73-68AB-4515-9061-890C0ED8CAB1}"/>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90703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56B18-3682-4552-B75C-3A882E7C2F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2647692-204D-4956-8750-101D3B761ED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FC3BF7-75A3-453B-B1AA-8C94A6F8DD3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A04CDA3-B256-4262-ABEB-7BF5C113E972}"/>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6" name="Segnaposto piè di pagina 5">
            <a:extLst>
              <a:ext uri="{FF2B5EF4-FFF2-40B4-BE49-F238E27FC236}">
                <a16:creationId xmlns:a16="http://schemas.microsoft.com/office/drawing/2014/main" id="{8E50C13A-F51E-499C-BB4F-D781EC07FC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A93D53-245B-4042-A3F7-3106264218F1}"/>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14093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9B08E-DC0D-4B7A-A2AB-ECAEF283A2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E917F07-0910-4696-9A8D-726B6525D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AE56C2A-AF15-4FB9-8E3F-12DF69BDE50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D42A899-5C66-4171-A710-56C85BB3D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3FA07AFE-A2CC-4FED-A20B-C060403FFBE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96CD0AC-9D77-478B-A3EE-90B2C9A33D16}"/>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8" name="Segnaposto piè di pagina 7">
            <a:extLst>
              <a:ext uri="{FF2B5EF4-FFF2-40B4-BE49-F238E27FC236}">
                <a16:creationId xmlns:a16="http://schemas.microsoft.com/office/drawing/2014/main" id="{B3450261-A769-4682-9D25-3802E9F8DA6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7CA6F3F-4657-4EA0-AF35-5AFE47A3025E}"/>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336321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40EA3-63E9-483D-BC7B-000D11216D0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D608706-552C-4640-BA00-144E30E3BE65}"/>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4" name="Segnaposto piè di pagina 3">
            <a:extLst>
              <a:ext uri="{FF2B5EF4-FFF2-40B4-BE49-F238E27FC236}">
                <a16:creationId xmlns:a16="http://schemas.microsoft.com/office/drawing/2014/main" id="{0F67B9BD-F252-4B23-82A4-6352EE224C5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C738030-D8E5-4DEF-8F67-521825BFEA7D}"/>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205128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8F076F2-20DD-4A13-9B8E-D086EA6C30C2}"/>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3" name="Segnaposto piè di pagina 2">
            <a:extLst>
              <a:ext uri="{FF2B5EF4-FFF2-40B4-BE49-F238E27FC236}">
                <a16:creationId xmlns:a16="http://schemas.microsoft.com/office/drawing/2014/main" id="{47DF05B2-326B-449F-BEF5-555F9F6EAAE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F0C0848-0A85-4B64-A8F0-402989A529E2}"/>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31219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7F0BE-B1F3-490C-935B-9D027077AF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AF1F8F-5F3E-40EC-96E4-62F4D165B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1470769-633B-4187-8BDA-E57A49D78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A44623D-2B49-46F0-A2B7-B50564B2102E}"/>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6" name="Segnaposto piè di pagina 5">
            <a:extLst>
              <a:ext uri="{FF2B5EF4-FFF2-40B4-BE49-F238E27FC236}">
                <a16:creationId xmlns:a16="http://schemas.microsoft.com/office/drawing/2014/main" id="{D17F1A68-74BA-4CFE-A805-8E54EE3C1F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BE5A47-CBF5-4BED-BE5A-73E7DD0AF23A}"/>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237228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A5FC4A-5CEE-482E-989F-770C59F328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93BA823-970A-43DA-8A3F-1D6945F12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0CB0E49-150E-4C1B-B167-F3EFA44F6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6A3E719-5822-4F79-BFD2-B944DAD7E96B}"/>
              </a:ext>
            </a:extLst>
          </p:cNvPr>
          <p:cNvSpPr>
            <a:spLocks noGrp="1"/>
          </p:cNvSpPr>
          <p:nvPr>
            <p:ph type="dt" sz="half" idx="10"/>
          </p:nvPr>
        </p:nvSpPr>
        <p:spPr/>
        <p:txBody>
          <a:bodyPr/>
          <a:lstStyle/>
          <a:p>
            <a:fld id="{44154B78-752E-4F70-A807-41D92D277547}" type="datetimeFigureOut">
              <a:rPr lang="it-IT" smtClean="0"/>
              <a:t>11/11/2019</a:t>
            </a:fld>
            <a:endParaRPr lang="it-IT"/>
          </a:p>
        </p:txBody>
      </p:sp>
      <p:sp>
        <p:nvSpPr>
          <p:cNvPr id="6" name="Segnaposto piè di pagina 5">
            <a:extLst>
              <a:ext uri="{FF2B5EF4-FFF2-40B4-BE49-F238E27FC236}">
                <a16:creationId xmlns:a16="http://schemas.microsoft.com/office/drawing/2014/main" id="{E3EF6B9D-1CBB-4B81-9E34-BD3619A8D3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30C77BE-AB74-4299-A8A1-E753EAECF552}"/>
              </a:ext>
            </a:extLst>
          </p:cNvPr>
          <p:cNvSpPr>
            <a:spLocks noGrp="1"/>
          </p:cNvSpPr>
          <p:nvPr>
            <p:ph type="sldNum" sz="quarter" idx="12"/>
          </p:nvPr>
        </p:nvSpPr>
        <p:spPr/>
        <p:txBody>
          <a:bodyPr/>
          <a:lstStyle/>
          <a:p>
            <a:fld id="{7BB1FCCE-11FF-4F51-B7F0-1BDE8CFB91F3}" type="slidenum">
              <a:rPr lang="it-IT" smtClean="0"/>
              <a:t>‹N›</a:t>
            </a:fld>
            <a:endParaRPr lang="it-IT"/>
          </a:p>
        </p:txBody>
      </p:sp>
    </p:spTree>
    <p:extLst>
      <p:ext uri="{BB962C8B-B14F-4D97-AF65-F5344CB8AC3E}">
        <p14:creationId xmlns:p14="http://schemas.microsoft.com/office/powerpoint/2010/main" val="88365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BCA0AA-9B3C-4958-9040-335AE2A77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DF7100-AFF1-42AA-976C-5CBB28B38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38CBE6-6A65-418B-A9F4-F1DCCD843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54B78-752E-4F70-A807-41D92D277547}" type="datetimeFigureOut">
              <a:rPr lang="it-IT" smtClean="0"/>
              <a:t>11/11/2019</a:t>
            </a:fld>
            <a:endParaRPr lang="it-IT"/>
          </a:p>
        </p:txBody>
      </p:sp>
      <p:sp>
        <p:nvSpPr>
          <p:cNvPr id="5" name="Segnaposto piè di pagina 4">
            <a:extLst>
              <a:ext uri="{FF2B5EF4-FFF2-40B4-BE49-F238E27FC236}">
                <a16:creationId xmlns:a16="http://schemas.microsoft.com/office/drawing/2014/main" id="{CDB5B9C2-6906-4FC0-BBFD-A20914FA0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8FA790E-DFFC-4FA6-BC87-F342E28BE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1FCCE-11FF-4F51-B7F0-1BDE8CFB91F3}" type="slidenum">
              <a:rPr lang="it-IT" smtClean="0"/>
              <a:t>‹N›</a:t>
            </a:fld>
            <a:endParaRPr lang="it-IT"/>
          </a:p>
        </p:txBody>
      </p:sp>
    </p:spTree>
    <p:extLst>
      <p:ext uri="{BB962C8B-B14F-4D97-AF65-F5344CB8AC3E}">
        <p14:creationId xmlns:p14="http://schemas.microsoft.com/office/powerpoint/2010/main" val="362322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melcohit.com/EN/Products/3/ITCool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wnload.schneider-electric.com/files?p_Doc_Ref=SPD_SADE-5TNRK6_IT"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ittal.com/it-it/product/show/variantdetail.action?categoryPath=/PG0001/PG0168KLIMA1/PGR1951KLIMA1/PG1023KLIMA1/PRO34169KLIMA&amp;productID=3311410"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53A1F2-2D78-4523-B84B-7D614B653D92}"/>
              </a:ext>
            </a:extLst>
          </p:cNvPr>
          <p:cNvSpPr>
            <a:spLocks noGrp="1"/>
          </p:cNvSpPr>
          <p:nvPr>
            <p:ph type="title"/>
          </p:nvPr>
        </p:nvSpPr>
        <p:spPr>
          <a:xfrm>
            <a:off x="838200" y="1579431"/>
            <a:ext cx="10515600" cy="1325563"/>
          </a:xfrm>
        </p:spPr>
        <p:txBody>
          <a:bodyPr/>
          <a:lstStyle/>
          <a:p>
            <a:pPr algn="ctr"/>
            <a:r>
              <a:rPr lang="it-IT" b="1" dirty="0"/>
              <a:t>Data Center </a:t>
            </a:r>
            <a:r>
              <a:rPr lang="it-IT" b="1" dirty="0" err="1"/>
              <a:t>Infrastructure</a:t>
            </a:r>
            <a:br>
              <a:rPr lang="it-IT" dirty="0"/>
            </a:br>
            <a:r>
              <a:rPr lang="it-IT" sz="2400" dirty="0"/>
              <a:t>Cooling: requisiti IT e soluzioni per DC</a:t>
            </a:r>
          </a:p>
        </p:txBody>
      </p:sp>
      <p:sp>
        <p:nvSpPr>
          <p:cNvPr id="3" name="Segnaposto contenuto 2">
            <a:extLst>
              <a:ext uri="{FF2B5EF4-FFF2-40B4-BE49-F238E27FC236}">
                <a16:creationId xmlns:a16="http://schemas.microsoft.com/office/drawing/2014/main" id="{C266E655-4E38-4418-9018-3E6ECD9AE03E}"/>
              </a:ext>
            </a:extLst>
          </p:cNvPr>
          <p:cNvSpPr>
            <a:spLocks noGrp="1"/>
          </p:cNvSpPr>
          <p:nvPr>
            <p:ph idx="1"/>
          </p:nvPr>
        </p:nvSpPr>
        <p:spPr>
          <a:xfrm>
            <a:off x="838200" y="3039931"/>
            <a:ext cx="10515600" cy="389069"/>
          </a:xfrm>
        </p:spPr>
        <p:txBody>
          <a:bodyPr>
            <a:normAutofit/>
          </a:bodyPr>
          <a:lstStyle/>
          <a:p>
            <a:pPr marL="0" indent="0" algn="ctr">
              <a:buNone/>
            </a:pPr>
            <a:r>
              <a:rPr lang="it-IT" sz="2000" dirty="0"/>
              <a:t>Luigi Benedetto Scarponi CNAF-INFN Bologna</a:t>
            </a:r>
          </a:p>
        </p:txBody>
      </p:sp>
      <p:sp>
        <p:nvSpPr>
          <p:cNvPr id="4" name="CasellaDiTesto 3">
            <a:extLst>
              <a:ext uri="{FF2B5EF4-FFF2-40B4-BE49-F238E27FC236}">
                <a16:creationId xmlns:a16="http://schemas.microsoft.com/office/drawing/2014/main" id="{E8CC47A3-44E1-46B4-8035-6EF42CAF91B1}"/>
              </a:ext>
            </a:extLst>
          </p:cNvPr>
          <p:cNvSpPr txBox="1"/>
          <p:nvPr/>
        </p:nvSpPr>
        <p:spPr>
          <a:xfrm>
            <a:off x="838200" y="5060046"/>
            <a:ext cx="7560840" cy="646331"/>
          </a:xfrm>
          <a:prstGeom prst="rect">
            <a:avLst/>
          </a:prstGeom>
          <a:noFill/>
        </p:spPr>
        <p:txBody>
          <a:bodyPr wrap="square" rtlCol="0">
            <a:spAutoFit/>
          </a:bodyPr>
          <a:lstStyle/>
          <a:p>
            <a:r>
              <a:rPr lang="it-IT" dirty="0"/>
              <a:t>12-14 Novembre 2019</a:t>
            </a:r>
          </a:p>
          <a:p>
            <a:r>
              <a:rPr lang="it-IT" dirty="0"/>
              <a:t>Laboratori Nazionali di Frascati e INFN Roma La Sapienza</a:t>
            </a:r>
          </a:p>
        </p:txBody>
      </p:sp>
    </p:spTree>
    <p:extLst>
      <p:ext uri="{BB962C8B-B14F-4D97-AF65-F5344CB8AC3E}">
        <p14:creationId xmlns:p14="http://schemas.microsoft.com/office/powerpoint/2010/main" val="46267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C60B426-5305-449B-B586-8C67B625C03F}"/>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5" name="CasellaDiTesto 4">
            <a:extLst>
              <a:ext uri="{FF2B5EF4-FFF2-40B4-BE49-F238E27FC236}">
                <a16:creationId xmlns:a16="http://schemas.microsoft.com/office/drawing/2014/main" id="{E322E2ED-4432-4200-9620-EB019D691C8B}"/>
              </a:ext>
            </a:extLst>
          </p:cNvPr>
          <p:cNvSpPr txBox="1"/>
          <p:nvPr/>
        </p:nvSpPr>
        <p:spPr>
          <a:xfrm>
            <a:off x="1722783" y="2459504"/>
            <a:ext cx="8746434" cy="2308324"/>
          </a:xfrm>
          <a:prstGeom prst="rect">
            <a:avLst/>
          </a:prstGeom>
          <a:noFill/>
        </p:spPr>
        <p:txBody>
          <a:bodyPr wrap="square" rtlCol="0">
            <a:spAutoFit/>
          </a:bodyPr>
          <a:lstStyle/>
          <a:p>
            <a:pPr algn="ctr"/>
            <a:r>
              <a:rPr lang="it-IT" sz="2400" b="1" dirty="0"/>
              <a:t>Regolazione</a:t>
            </a:r>
          </a:p>
          <a:p>
            <a:pPr algn="ctr"/>
            <a:endParaRPr lang="it-IT" sz="2400" b="1" dirty="0"/>
          </a:p>
          <a:p>
            <a:pPr marL="342900" indent="-342900">
              <a:buFont typeface="Arial" panose="020B0604020202020204" pitchFamily="34" charset="0"/>
              <a:buChar char="•"/>
            </a:pPr>
            <a:r>
              <a:rPr lang="it-IT" sz="2400" dirty="0"/>
              <a:t> regolazione di portata tramite valvola a due vie</a:t>
            </a:r>
          </a:p>
          <a:p>
            <a:pPr marL="342900" indent="-342900">
              <a:buFont typeface="Arial" panose="020B0604020202020204" pitchFamily="34" charset="0"/>
              <a:buChar char="•"/>
            </a:pPr>
            <a:r>
              <a:rPr lang="it-IT" sz="2400" dirty="0"/>
              <a:t> regolazione di portata tramite pompa a velocità variabile </a:t>
            </a:r>
          </a:p>
          <a:p>
            <a:pPr marL="342900" indent="-342900">
              <a:buFont typeface="Arial" panose="020B0604020202020204" pitchFamily="34" charset="0"/>
              <a:buChar char="•"/>
            </a:pPr>
            <a:r>
              <a:rPr lang="it-IT" sz="2400" dirty="0"/>
              <a:t> regolazione in derivazione a portata costante </a:t>
            </a:r>
          </a:p>
          <a:p>
            <a:pPr marL="342900" indent="-342900">
              <a:buFont typeface="Arial" panose="020B0604020202020204" pitchFamily="34" charset="0"/>
              <a:buChar char="•"/>
            </a:pPr>
            <a:r>
              <a:rPr lang="it-IT" sz="2400" dirty="0"/>
              <a:t> regolazione in derivazione a temperatura d’ingresso costante.</a:t>
            </a:r>
            <a:endParaRPr lang="it-IT" sz="2400" b="1" dirty="0"/>
          </a:p>
        </p:txBody>
      </p:sp>
    </p:spTree>
    <p:extLst>
      <p:ext uri="{BB962C8B-B14F-4D97-AF65-F5344CB8AC3E}">
        <p14:creationId xmlns:p14="http://schemas.microsoft.com/office/powerpoint/2010/main" val="396979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80E7DB7-DFA9-4EF0-904A-3217316DE59A}"/>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5" name="CasellaDiTesto 4">
            <a:extLst>
              <a:ext uri="{FF2B5EF4-FFF2-40B4-BE49-F238E27FC236}">
                <a16:creationId xmlns:a16="http://schemas.microsoft.com/office/drawing/2014/main" id="{CA81C817-E97D-49DE-91CD-0398DCAFD9E3}"/>
              </a:ext>
            </a:extLst>
          </p:cNvPr>
          <p:cNvSpPr txBox="1"/>
          <p:nvPr/>
        </p:nvSpPr>
        <p:spPr>
          <a:xfrm>
            <a:off x="1338469" y="1059203"/>
            <a:ext cx="9515060" cy="3046988"/>
          </a:xfrm>
          <a:prstGeom prst="rect">
            <a:avLst/>
          </a:prstGeom>
          <a:noFill/>
        </p:spPr>
        <p:txBody>
          <a:bodyPr wrap="square" rtlCol="0">
            <a:spAutoFit/>
          </a:bodyPr>
          <a:lstStyle/>
          <a:p>
            <a:pPr algn="ctr"/>
            <a:r>
              <a:rPr lang="it-IT" sz="2400" b="1" dirty="0"/>
              <a:t>Regolazione di portata tramite valvola a due vie</a:t>
            </a:r>
          </a:p>
          <a:p>
            <a:pPr algn="ctr"/>
            <a:r>
              <a:rPr lang="it-IT" sz="2400" dirty="0"/>
              <a:t>la valvola di regolazione introduce una perdita di carico aggiuntiva, il che comporta un aumento della potenza di pompaggio rispetto al caso in cui la stessa portata fluisca nello scambiatore senza valvola</a:t>
            </a:r>
          </a:p>
          <a:p>
            <a:pPr algn="ctr"/>
            <a:endParaRPr lang="it-IT" sz="2400" b="1" dirty="0"/>
          </a:p>
          <a:p>
            <a:pPr algn="ctr"/>
            <a:r>
              <a:rPr lang="it-IT" sz="2400" dirty="0"/>
              <a:t>Basso costo d’impianto</a:t>
            </a:r>
          </a:p>
          <a:p>
            <a:pPr algn="ctr"/>
            <a:r>
              <a:rPr lang="it-IT" sz="2400" dirty="0"/>
              <a:t>Campo di regolazione poco ampio</a:t>
            </a:r>
          </a:p>
          <a:p>
            <a:pPr marL="342900" indent="-342900">
              <a:buFont typeface="Arial" panose="020B0604020202020204" pitchFamily="34" charset="0"/>
              <a:buChar char="•"/>
            </a:pPr>
            <a:endParaRPr lang="it-IT" sz="2400" b="1" dirty="0"/>
          </a:p>
        </p:txBody>
      </p:sp>
      <p:pic>
        <p:nvPicPr>
          <p:cNvPr id="6" name="Immagine 5">
            <a:extLst>
              <a:ext uri="{FF2B5EF4-FFF2-40B4-BE49-F238E27FC236}">
                <a16:creationId xmlns:a16="http://schemas.microsoft.com/office/drawing/2014/main" id="{FE711A0C-D248-47E2-A569-A312FC0D2950}"/>
              </a:ext>
            </a:extLst>
          </p:cNvPr>
          <p:cNvPicPr>
            <a:picLocks noChangeAspect="1"/>
          </p:cNvPicPr>
          <p:nvPr/>
        </p:nvPicPr>
        <p:blipFill>
          <a:blip r:embed="rId2"/>
          <a:stretch>
            <a:fillRect/>
          </a:stretch>
        </p:blipFill>
        <p:spPr>
          <a:xfrm>
            <a:off x="4285938" y="4158714"/>
            <a:ext cx="3620121" cy="2062094"/>
          </a:xfrm>
          <a:prstGeom prst="rect">
            <a:avLst/>
          </a:prstGeom>
        </p:spPr>
      </p:pic>
      <p:sp>
        <p:nvSpPr>
          <p:cNvPr id="7" name="CasellaDiTesto 6">
            <a:extLst>
              <a:ext uri="{FF2B5EF4-FFF2-40B4-BE49-F238E27FC236}">
                <a16:creationId xmlns:a16="http://schemas.microsoft.com/office/drawing/2014/main" id="{1DF906D9-1236-4CED-813A-96C0DE8E7A93}"/>
              </a:ext>
            </a:extLst>
          </p:cNvPr>
          <p:cNvSpPr txBox="1"/>
          <p:nvPr/>
        </p:nvSpPr>
        <p:spPr>
          <a:xfrm>
            <a:off x="8388626" y="4572336"/>
            <a:ext cx="2358887" cy="646331"/>
          </a:xfrm>
          <a:prstGeom prst="rect">
            <a:avLst/>
          </a:prstGeom>
          <a:noFill/>
        </p:spPr>
        <p:txBody>
          <a:bodyPr wrap="square" rtlCol="0">
            <a:spAutoFit/>
          </a:bodyPr>
          <a:lstStyle/>
          <a:p>
            <a:r>
              <a:rPr lang="it-IT" dirty="0"/>
              <a:t>La variabile regolata è la </a:t>
            </a:r>
            <a:r>
              <a:rPr lang="it-IT" dirty="0" err="1"/>
              <a:t>Tc,u</a:t>
            </a:r>
            <a:endParaRPr lang="it-IT" dirty="0"/>
          </a:p>
        </p:txBody>
      </p:sp>
    </p:spTree>
    <p:extLst>
      <p:ext uri="{BB962C8B-B14F-4D97-AF65-F5344CB8AC3E}">
        <p14:creationId xmlns:p14="http://schemas.microsoft.com/office/powerpoint/2010/main" val="208597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80E7DB7-DFA9-4EF0-904A-3217316DE59A}"/>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5" name="CasellaDiTesto 4">
            <a:extLst>
              <a:ext uri="{FF2B5EF4-FFF2-40B4-BE49-F238E27FC236}">
                <a16:creationId xmlns:a16="http://schemas.microsoft.com/office/drawing/2014/main" id="{CA81C817-E97D-49DE-91CD-0398DCAFD9E3}"/>
              </a:ext>
            </a:extLst>
          </p:cNvPr>
          <p:cNvSpPr txBox="1"/>
          <p:nvPr/>
        </p:nvSpPr>
        <p:spPr>
          <a:xfrm>
            <a:off x="1338469" y="1059203"/>
            <a:ext cx="9515060" cy="2308324"/>
          </a:xfrm>
          <a:prstGeom prst="rect">
            <a:avLst/>
          </a:prstGeom>
          <a:noFill/>
        </p:spPr>
        <p:txBody>
          <a:bodyPr wrap="square" rtlCol="0">
            <a:spAutoFit/>
          </a:bodyPr>
          <a:lstStyle/>
          <a:p>
            <a:pPr algn="ctr"/>
            <a:r>
              <a:rPr lang="it-IT" sz="2400" b="1" dirty="0"/>
              <a:t>Regolazione di portata tramite pompa a velocità variabile</a:t>
            </a:r>
          </a:p>
          <a:p>
            <a:pPr algn="ctr"/>
            <a:r>
              <a:rPr lang="it-IT" sz="2400" dirty="0"/>
              <a:t>La velocità di rotazione della pompa, generalmente azionata da un motore elettrico asincrono monofase o trifase, può essere regolata in modo discontinuo tramite circuiti elettronici</a:t>
            </a:r>
            <a:endParaRPr lang="it-IT" sz="2400" b="1" dirty="0"/>
          </a:p>
          <a:p>
            <a:pPr algn="ctr"/>
            <a:endParaRPr lang="it-IT" sz="2400" dirty="0"/>
          </a:p>
          <a:p>
            <a:pPr algn="ctr"/>
            <a:r>
              <a:rPr lang="it-IT" sz="2400" dirty="0"/>
              <a:t>Costi maggiori</a:t>
            </a:r>
          </a:p>
        </p:txBody>
      </p:sp>
      <p:sp>
        <p:nvSpPr>
          <p:cNvPr id="7" name="CasellaDiTesto 6">
            <a:extLst>
              <a:ext uri="{FF2B5EF4-FFF2-40B4-BE49-F238E27FC236}">
                <a16:creationId xmlns:a16="http://schemas.microsoft.com/office/drawing/2014/main" id="{1DF906D9-1236-4CED-813A-96C0DE8E7A93}"/>
              </a:ext>
            </a:extLst>
          </p:cNvPr>
          <p:cNvSpPr txBox="1"/>
          <p:nvPr/>
        </p:nvSpPr>
        <p:spPr>
          <a:xfrm>
            <a:off x="8388626" y="4572336"/>
            <a:ext cx="2358887" cy="646331"/>
          </a:xfrm>
          <a:prstGeom prst="rect">
            <a:avLst/>
          </a:prstGeom>
          <a:noFill/>
        </p:spPr>
        <p:txBody>
          <a:bodyPr wrap="square" rtlCol="0">
            <a:spAutoFit/>
          </a:bodyPr>
          <a:lstStyle/>
          <a:p>
            <a:r>
              <a:rPr lang="it-IT" dirty="0"/>
              <a:t>La variabile regolata è la </a:t>
            </a:r>
            <a:r>
              <a:rPr lang="it-IT" dirty="0" err="1"/>
              <a:t>Tc,u</a:t>
            </a:r>
            <a:endParaRPr lang="it-IT" dirty="0"/>
          </a:p>
        </p:txBody>
      </p:sp>
      <p:pic>
        <p:nvPicPr>
          <p:cNvPr id="2" name="Immagine 1">
            <a:extLst>
              <a:ext uri="{FF2B5EF4-FFF2-40B4-BE49-F238E27FC236}">
                <a16:creationId xmlns:a16="http://schemas.microsoft.com/office/drawing/2014/main" id="{A740337A-9D9F-46BC-A021-BE2FAC0AE256}"/>
              </a:ext>
            </a:extLst>
          </p:cNvPr>
          <p:cNvPicPr>
            <a:picLocks noChangeAspect="1"/>
          </p:cNvPicPr>
          <p:nvPr/>
        </p:nvPicPr>
        <p:blipFill>
          <a:blip r:embed="rId2"/>
          <a:stretch>
            <a:fillRect/>
          </a:stretch>
        </p:blipFill>
        <p:spPr>
          <a:xfrm>
            <a:off x="4682677" y="4158714"/>
            <a:ext cx="2826646" cy="1728081"/>
          </a:xfrm>
          <a:prstGeom prst="rect">
            <a:avLst/>
          </a:prstGeom>
        </p:spPr>
      </p:pic>
    </p:spTree>
    <p:extLst>
      <p:ext uri="{BB962C8B-B14F-4D97-AF65-F5344CB8AC3E}">
        <p14:creationId xmlns:p14="http://schemas.microsoft.com/office/powerpoint/2010/main" val="291314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80E7DB7-DFA9-4EF0-904A-3217316DE59A}"/>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5" name="CasellaDiTesto 4">
            <a:extLst>
              <a:ext uri="{FF2B5EF4-FFF2-40B4-BE49-F238E27FC236}">
                <a16:creationId xmlns:a16="http://schemas.microsoft.com/office/drawing/2014/main" id="{CA81C817-E97D-49DE-91CD-0398DCAFD9E3}"/>
              </a:ext>
            </a:extLst>
          </p:cNvPr>
          <p:cNvSpPr txBox="1"/>
          <p:nvPr/>
        </p:nvSpPr>
        <p:spPr>
          <a:xfrm>
            <a:off x="1272207" y="1338572"/>
            <a:ext cx="9647583" cy="1938992"/>
          </a:xfrm>
          <a:prstGeom prst="rect">
            <a:avLst/>
          </a:prstGeom>
          <a:noFill/>
        </p:spPr>
        <p:txBody>
          <a:bodyPr wrap="square" rtlCol="0">
            <a:spAutoFit/>
          </a:bodyPr>
          <a:lstStyle/>
          <a:p>
            <a:pPr algn="ctr"/>
            <a:r>
              <a:rPr lang="it-IT" sz="2400" b="1" dirty="0"/>
              <a:t>Regolazione in derivazione a portata costante</a:t>
            </a:r>
          </a:p>
          <a:p>
            <a:pPr algn="ctr"/>
            <a:r>
              <a:rPr lang="it-IT" sz="2400" dirty="0"/>
              <a:t>Si introduce un ramo di bypass e una valvola a 3 vie miscelatrice.</a:t>
            </a:r>
          </a:p>
          <a:p>
            <a:pPr algn="ctr"/>
            <a:r>
              <a:rPr lang="it-IT" sz="2400" dirty="0"/>
              <a:t>Lo scambiatore funziona a portata costante, ma con temperatura in ingresso variabile a seconda della quantità di fluido ricircolata nel ramo di bypass.</a:t>
            </a:r>
            <a:endParaRPr lang="it-IT" sz="2400" b="1" dirty="0"/>
          </a:p>
          <a:p>
            <a:pPr algn="ctr"/>
            <a:endParaRPr lang="it-IT" sz="2400" dirty="0"/>
          </a:p>
        </p:txBody>
      </p:sp>
      <p:sp>
        <p:nvSpPr>
          <p:cNvPr id="7" name="CasellaDiTesto 6">
            <a:extLst>
              <a:ext uri="{FF2B5EF4-FFF2-40B4-BE49-F238E27FC236}">
                <a16:creationId xmlns:a16="http://schemas.microsoft.com/office/drawing/2014/main" id="{1DF906D9-1236-4CED-813A-96C0DE8E7A93}"/>
              </a:ext>
            </a:extLst>
          </p:cNvPr>
          <p:cNvSpPr txBox="1"/>
          <p:nvPr/>
        </p:nvSpPr>
        <p:spPr>
          <a:xfrm>
            <a:off x="8994913" y="4411432"/>
            <a:ext cx="2358887" cy="646331"/>
          </a:xfrm>
          <a:prstGeom prst="rect">
            <a:avLst/>
          </a:prstGeom>
          <a:noFill/>
        </p:spPr>
        <p:txBody>
          <a:bodyPr wrap="square" rtlCol="0">
            <a:spAutoFit/>
          </a:bodyPr>
          <a:lstStyle/>
          <a:p>
            <a:r>
              <a:rPr lang="it-IT" dirty="0"/>
              <a:t>La variabile regolata è la </a:t>
            </a:r>
            <a:r>
              <a:rPr lang="it-IT" dirty="0" err="1"/>
              <a:t>Tc,u</a:t>
            </a:r>
            <a:endParaRPr lang="it-IT" dirty="0"/>
          </a:p>
        </p:txBody>
      </p:sp>
      <p:pic>
        <p:nvPicPr>
          <p:cNvPr id="3" name="Immagine 2">
            <a:extLst>
              <a:ext uri="{FF2B5EF4-FFF2-40B4-BE49-F238E27FC236}">
                <a16:creationId xmlns:a16="http://schemas.microsoft.com/office/drawing/2014/main" id="{CC23DD5C-B1F9-49F7-9BB2-7E872E3FE56F}"/>
              </a:ext>
            </a:extLst>
          </p:cNvPr>
          <p:cNvPicPr>
            <a:picLocks noChangeAspect="1"/>
          </p:cNvPicPr>
          <p:nvPr/>
        </p:nvPicPr>
        <p:blipFill>
          <a:blip r:embed="rId2"/>
          <a:stretch>
            <a:fillRect/>
          </a:stretch>
        </p:blipFill>
        <p:spPr>
          <a:xfrm>
            <a:off x="3580722" y="3580436"/>
            <a:ext cx="5030554" cy="2308324"/>
          </a:xfrm>
          <a:prstGeom prst="rect">
            <a:avLst/>
          </a:prstGeom>
        </p:spPr>
      </p:pic>
    </p:spTree>
    <p:extLst>
      <p:ext uri="{BB962C8B-B14F-4D97-AF65-F5344CB8AC3E}">
        <p14:creationId xmlns:p14="http://schemas.microsoft.com/office/powerpoint/2010/main" val="1718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80E7DB7-DFA9-4EF0-904A-3217316DE59A}"/>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5" name="CasellaDiTesto 4">
            <a:extLst>
              <a:ext uri="{FF2B5EF4-FFF2-40B4-BE49-F238E27FC236}">
                <a16:creationId xmlns:a16="http://schemas.microsoft.com/office/drawing/2014/main" id="{CA81C817-E97D-49DE-91CD-0398DCAFD9E3}"/>
              </a:ext>
            </a:extLst>
          </p:cNvPr>
          <p:cNvSpPr txBox="1"/>
          <p:nvPr/>
        </p:nvSpPr>
        <p:spPr>
          <a:xfrm>
            <a:off x="636103" y="1370228"/>
            <a:ext cx="10919793" cy="2677656"/>
          </a:xfrm>
          <a:prstGeom prst="rect">
            <a:avLst/>
          </a:prstGeom>
          <a:noFill/>
        </p:spPr>
        <p:txBody>
          <a:bodyPr wrap="square" rtlCol="0">
            <a:spAutoFit/>
          </a:bodyPr>
          <a:lstStyle/>
          <a:p>
            <a:pPr algn="ctr"/>
            <a:r>
              <a:rPr lang="it-IT" sz="2400" b="1" dirty="0"/>
              <a:t>Regolazione in derivazione a temperatura d’ingresso costante</a:t>
            </a:r>
          </a:p>
          <a:p>
            <a:pPr algn="ctr"/>
            <a:r>
              <a:rPr lang="it-IT" sz="2400" dirty="0"/>
              <a:t>Si introduce una valvola a 3 vie deviatrice, suddivide la portata in ingresso in due flussi in uscita la cui somma si mantiene costante (a).</a:t>
            </a:r>
          </a:p>
          <a:p>
            <a:pPr algn="ctr"/>
            <a:r>
              <a:rPr lang="it-IT" sz="2400" dirty="0"/>
              <a:t>Lo scambiatore funziona a portata variabile, ma con temperatura d’ingresso costante.</a:t>
            </a:r>
          </a:p>
          <a:p>
            <a:pPr algn="ctr"/>
            <a:r>
              <a:rPr lang="it-IT" sz="2400" dirty="0"/>
              <a:t>Lo stesso schema si può realizzare inserendo in uscita allo scambiatore una valvola miscelatrice (b) </a:t>
            </a:r>
          </a:p>
          <a:p>
            <a:pPr algn="ctr"/>
            <a:endParaRPr lang="it-IT" sz="2400" dirty="0"/>
          </a:p>
        </p:txBody>
      </p:sp>
      <p:pic>
        <p:nvPicPr>
          <p:cNvPr id="2" name="Immagine 1">
            <a:extLst>
              <a:ext uri="{FF2B5EF4-FFF2-40B4-BE49-F238E27FC236}">
                <a16:creationId xmlns:a16="http://schemas.microsoft.com/office/drawing/2014/main" id="{93BF9D86-696A-4CE4-BB64-7D38EDA0F677}"/>
              </a:ext>
            </a:extLst>
          </p:cNvPr>
          <p:cNvPicPr>
            <a:picLocks noChangeAspect="1"/>
          </p:cNvPicPr>
          <p:nvPr/>
        </p:nvPicPr>
        <p:blipFill>
          <a:blip r:embed="rId2"/>
          <a:stretch>
            <a:fillRect/>
          </a:stretch>
        </p:blipFill>
        <p:spPr>
          <a:xfrm>
            <a:off x="1776523" y="3953643"/>
            <a:ext cx="8638951" cy="2701580"/>
          </a:xfrm>
          <a:prstGeom prst="rect">
            <a:avLst/>
          </a:prstGeom>
        </p:spPr>
      </p:pic>
    </p:spTree>
    <p:extLst>
      <p:ext uri="{BB962C8B-B14F-4D97-AF65-F5344CB8AC3E}">
        <p14:creationId xmlns:p14="http://schemas.microsoft.com/office/powerpoint/2010/main" val="78860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9A8D63-EE0B-4604-BE5D-59BF5782AB42}"/>
              </a:ext>
            </a:extLst>
          </p:cNvPr>
          <p:cNvSpPr>
            <a:spLocks noGrp="1"/>
          </p:cNvSpPr>
          <p:nvPr>
            <p:ph idx="1"/>
          </p:nvPr>
        </p:nvSpPr>
        <p:spPr>
          <a:xfrm>
            <a:off x="838200" y="2977605"/>
            <a:ext cx="10515600" cy="3266492"/>
          </a:xfrm>
        </p:spPr>
        <p:txBody>
          <a:bodyPr>
            <a:normAutofit lnSpcReduction="10000"/>
          </a:bodyPr>
          <a:lstStyle/>
          <a:p>
            <a:r>
              <a:rPr lang="it-IT" dirty="0"/>
              <a:t>Nei datacenter moderni il cooling rappresenta almeno il 25% dei costi energetici totali</a:t>
            </a:r>
          </a:p>
          <a:p>
            <a:r>
              <a:rPr lang="it-IT" dirty="0"/>
              <a:t>Nel 2004 ASHRAE consigliava un T=20-25 °C</a:t>
            </a:r>
          </a:p>
          <a:p>
            <a:r>
              <a:rPr lang="it-IT" dirty="0"/>
              <a:t>Affidabilità e tempo di attività erano parametri primari, costi energetici secondari</a:t>
            </a:r>
          </a:p>
          <a:p>
            <a:r>
              <a:rPr lang="it-IT" dirty="0"/>
              <a:t>Col passare degli anni T=18-27°C</a:t>
            </a:r>
          </a:p>
          <a:p>
            <a:r>
              <a:rPr lang="it-IT" dirty="0"/>
              <a:t>Nel 2011 classi che permettono di operare con T=5-45°C</a:t>
            </a:r>
          </a:p>
          <a:p>
            <a:endParaRPr lang="it-IT" dirty="0"/>
          </a:p>
          <a:p>
            <a:endParaRPr lang="it-IT" dirty="0"/>
          </a:p>
          <a:p>
            <a:endParaRPr lang="it-IT" dirty="0"/>
          </a:p>
        </p:txBody>
      </p:sp>
      <p:sp>
        <p:nvSpPr>
          <p:cNvPr id="6" name="Titolo 1">
            <a:extLst>
              <a:ext uri="{FF2B5EF4-FFF2-40B4-BE49-F238E27FC236}">
                <a16:creationId xmlns:a16="http://schemas.microsoft.com/office/drawing/2014/main" id="{56C9C744-96E5-419E-AD84-96B4070ADB74}"/>
              </a:ext>
            </a:extLst>
          </p:cNvPr>
          <p:cNvSpPr>
            <a:spLocks noGrp="1"/>
          </p:cNvSpPr>
          <p:nvPr>
            <p:ph type="title"/>
          </p:nvPr>
        </p:nvSpPr>
        <p:spPr>
          <a:xfrm>
            <a:off x="838200" y="365126"/>
            <a:ext cx="10515600" cy="641554"/>
          </a:xfrm>
        </p:spPr>
        <p:txBody>
          <a:bodyPr>
            <a:normAutofit fontScale="90000"/>
          </a:bodyPr>
          <a:lstStyle/>
          <a:p>
            <a:r>
              <a:rPr lang="it-IT" b="1" dirty="0"/>
              <a:t>Parametri ASHRAE</a:t>
            </a:r>
          </a:p>
        </p:txBody>
      </p:sp>
      <p:sp>
        <p:nvSpPr>
          <p:cNvPr id="2" name="CasellaDiTesto 1">
            <a:extLst>
              <a:ext uri="{FF2B5EF4-FFF2-40B4-BE49-F238E27FC236}">
                <a16:creationId xmlns:a16="http://schemas.microsoft.com/office/drawing/2014/main" id="{646CA1BC-DD88-4B99-ADD2-71759491B6CC}"/>
              </a:ext>
            </a:extLst>
          </p:cNvPr>
          <p:cNvSpPr txBox="1"/>
          <p:nvPr/>
        </p:nvSpPr>
        <p:spPr>
          <a:xfrm>
            <a:off x="754659" y="1231486"/>
            <a:ext cx="10682681" cy="1015663"/>
          </a:xfrm>
          <a:prstGeom prst="rect">
            <a:avLst/>
          </a:prstGeom>
          <a:noFill/>
        </p:spPr>
        <p:txBody>
          <a:bodyPr wrap="square" rtlCol="0">
            <a:spAutoFit/>
          </a:bodyPr>
          <a:lstStyle/>
          <a:p>
            <a:pPr algn="ctr"/>
            <a:r>
              <a:rPr lang="en-US" sz="2000" b="1" dirty="0"/>
              <a:t>ASHRAE, «TC9.9 Data Center Power Equipment Thermal Guidelines and Best Practices,» 2016.</a:t>
            </a:r>
          </a:p>
          <a:p>
            <a:pPr algn="ctr"/>
            <a:r>
              <a:rPr lang="it-IT" sz="2000" dirty="0"/>
              <a:t>Linea guida preparata sulla base di una larga indagine di DC esistenti e tendenze su </a:t>
            </a:r>
            <a:r>
              <a:rPr lang="en-US" sz="2000" dirty="0"/>
              <a:t>Mission Critical Facilities, Data Centers, Technology Spaces, and Electronic Equipment</a:t>
            </a:r>
            <a:endParaRPr lang="it-IT" sz="2000" dirty="0"/>
          </a:p>
        </p:txBody>
      </p:sp>
    </p:spTree>
    <p:extLst>
      <p:ext uri="{BB962C8B-B14F-4D97-AF65-F5344CB8AC3E}">
        <p14:creationId xmlns:p14="http://schemas.microsoft.com/office/powerpoint/2010/main" val="201010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210CCCB-EFA7-42C0-A015-92CDC221414E}"/>
              </a:ext>
            </a:extLst>
          </p:cNvPr>
          <p:cNvPicPr>
            <a:picLocks noChangeAspect="1"/>
          </p:cNvPicPr>
          <p:nvPr/>
        </p:nvPicPr>
        <p:blipFill>
          <a:blip r:embed="rId2"/>
          <a:stretch>
            <a:fillRect/>
          </a:stretch>
        </p:blipFill>
        <p:spPr>
          <a:xfrm>
            <a:off x="2643186" y="1497435"/>
            <a:ext cx="6905625" cy="4705350"/>
          </a:xfrm>
          <a:prstGeom prst="rect">
            <a:avLst/>
          </a:prstGeom>
        </p:spPr>
      </p:pic>
      <p:sp>
        <p:nvSpPr>
          <p:cNvPr id="5" name="Titolo 1">
            <a:extLst>
              <a:ext uri="{FF2B5EF4-FFF2-40B4-BE49-F238E27FC236}">
                <a16:creationId xmlns:a16="http://schemas.microsoft.com/office/drawing/2014/main" id="{37829774-A687-4B48-A613-44A4F8B6538F}"/>
              </a:ext>
            </a:extLst>
          </p:cNvPr>
          <p:cNvSpPr>
            <a:spLocks noGrp="1"/>
          </p:cNvSpPr>
          <p:nvPr>
            <p:ph type="title"/>
          </p:nvPr>
        </p:nvSpPr>
        <p:spPr>
          <a:xfrm>
            <a:off x="838200" y="365126"/>
            <a:ext cx="10515600" cy="641554"/>
          </a:xfrm>
        </p:spPr>
        <p:txBody>
          <a:bodyPr>
            <a:normAutofit fontScale="90000"/>
          </a:bodyPr>
          <a:lstStyle/>
          <a:p>
            <a:r>
              <a:rPr lang="it-IT" b="1" dirty="0"/>
              <a:t>Parametri ASHRAE</a:t>
            </a:r>
          </a:p>
        </p:txBody>
      </p:sp>
      <p:sp>
        <p:nvSpPr>
          <p:cNvPr id="6" name="CasellaDiTesto 5">
            <a:extLst>
              <a:ext uri="{FF2B5EF4-FFF2-40B4-BE49-F238E27FC236}">
                <a16:creationId xmlns:a16="http://schemas.microsoft.com/office/drawing/2014/main" id="{2B38186E-25B7-44AC-A81C-3BABFF6D1920}"/>
              </a:ext>
            </a:extLst>
          </p:cNvPr>
          <p:cNvSpPr txBox="1"/>
          <p:nvPr/>
        </p:nvSpPr>
        <p:spPr>
          <a:xfrm>
            <a:off x="4158143" y="1128103"/>
            <a:ext cx="3875713" cy="369332"/>
          </a:xfrm>
          <a:prstGeom prst="rect">
            <a:avLst/>
          </a:prstGeom>
          <a:noFill/>
        </p:spPr>
        <p:txBody>
          <a:bodyPr wrap="square" rtlCol="0">
            <a:spAutoFit/>
          </a:bodyPr>
          <a:lstStyle/>
          <a:p>
            <a:pPr algn="ctr"/>
            <a:r>
              <a:rPr lang="it-IT" dirty="0"/>
              <a:t>ASHRAE 2015 Thermal Guidelines </a:t>
            </a:r>
          </a:p>
        </p:txBody>
      </p:sp>
      <p:sp>
        <p:nvSpPr>
          <p:cNvPr id="7" name="CasellaDiTesto 6">
            <a:extLst>
              <a:ext uri="{FF2B5EF4-FFF2-40B4-BE49-F238E27FC236}">
                <a16:creationId xmlns:a16="http://schemas.microsoft.com/office/drawing/2014/main" id="{57679D54-EB6F-4857-A378-7D0778DFF629}"/>
              </a:ext>
            </a:extLst>
          </p:cNvPr>
          <p:cNvSpPr txBox="1"/>
          <p:nvPr/>
        </p:nvSpPr>
        <p:spPr>
          <a:xfrm>
            <a:off x="9848675" y="1988191"/>
            <a:ext cx="2114026" cy="2031325"/>
          </a:xfrm>
          <a:prstGeom prst="rect">
            <a:avLst/>
          </a:prstGeom>
          <a:noFill/>
        </p:spPr>
        <p:txBody>
          <a:bodyPr wrap="square" rtlCol="0">
            <a:spAutoFit/>
          </a:bodyPr>
          <a:lstStyle/>
          <a:p>
            <a:r>
              <a:rPr lang="it-IT" dirty="0"/>
              <a:t>Bisogna considerare che in un Data Center potrei avere attrezzature vecchie non idonee a certe condizioni ambientali!</a:t>
            </a:r>
          </a:p>
        </p:txBody>
      </p:sp>
    </p:spTree>
    <p:extLst>
      <p:ext uri="{BB962C8B-B14F-4D97-AF65-F5344CB8AC3E}">
        <p14:creationId xmlns:p14="http://schemas.microsoft.com/office/powerpoint/2010/main" val="85378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0EF7AF0-68F6-4DEA-A13F-D43C28C0478A}"/>
              </a:ext>
            </a:extLst>
          </p:cNvPr>
          <p:cNvPicPr>
            <a:picLocks noChangeAspect="1"/>
          </p:cNvPicPr>
          <p:nvPr/>
        </p:nvPicPr>
        <p:blipFill>
          <a:blip r:embed="rId2"/>
          <a:stretch>
            <a:fillRect/>
          </a:stretch>
        </p:blipFill>
        <p:spPr>
          <a:xfrm>
            <a:off x="1234773" y="0"/>
            <a:ext cx="9722453" cy="6858000"/>
          </a:xfrm>
          <a:prstGeom prst="rect">
            <a:avLst/>
          </a:prstGeom>
        </p:spPr>
      </p:pic>
    </p:spTree>
    <p:extLst>
      <p:ext uri="{BB962C8B-B14F-4D97-AF65-F5344CB8AC3E}">
        <p14:creationId xmlns:p14="http://schemas.microsoft.com/office/powerpoint/2010/main" val="314175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a:extLst>
              <a:ext uri="{FF2B5EF4-FFF2-40B4-BE49-F238E27FC236}">
                <a16:creationId xmlns:a16="http://schemas.microsoft.com/office/drawing/2014/main" id="{89AC0E7C-05CF-4C8A-8016-0EE3081C4C3B}"/>
              </a:ext>
            </a:extLst>
          </p:cNvPr>
          <p:cNvPicPr>
            <a:picLocks noChangeAspect="1"/>
          </p:cNvPicPr>
          <p:nvPr/>
        </p:nvPicPr>
        <p:blipFill>
          <a:blip r:embed="rId2"/>
          <a:stretch>
            <a:fillRect/>
          </a:stretch>
        </p:blipFill>
        <p:spPr>
          <a:xfrm>
            <a:off x="1237488" y="0"/>
            <a:ext cx="9717024" cy="6858000"/>
          </a:xfrm>
          <a:prstGeom prst="rect">
            <a:avLst/>
          </a:prstGeom>
        </p:spPr>
      </p:pic>
    </p:spTree>
    <p:extLst>
      <p:ext uri="{BB962C8B-B14F-4D97-AF65-F5344CB8AC3E}">
        <p14:creationId xmlns:p14="http://schemas.microsoft.com/office/powerpoint/2010/main" val="2764854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F1878A3-35CD-4F1E-AC5F-471EE4DA4623}"/>
              </a:ext>
            </a:extLst>
          </p:cNvPr>
          <p:cNvSpPr>
            <a:spLocks noGrp="1"/>
          </p:cNvSpPr>
          <p:nvPr>
            <p:ph type="title"/>
          </p:nvPr>
        </p:nvSpPr>
        <p:spPr>
          <a:xfrm>
            <a:off x="838200" y="365126"/>
            <a:ext cx="10515600" cy="641554"/>
          </a:xfrm>
        </p:spPr>
        <p:txBody>
          <a:bodyPr>
            <a:normAutofit fontScale="90000"/>
          </a:bodyPr>
          <a:lstStyle/>
          <a:p>
            <a:r>
              <a:rPr lang="it-IT" b="1" dirty="0"/>
              <a:t>Parametri ASHRAE</a:t>
            </a:r>
          </a:p>
        </p:txBody>
      </p:sp>
      <p:pic>
        <p:nvPicPr>
          <p:cNvPr id="6" name="Picture 2">
            <a:extLst>
              <a:ext uri="{FF2B5EF4-FFF2-40B4-BE49-F238E27FC236}">
                <a16:creationId xmlns:a16="http://schemas.microsoft.com/office/drawing/2014/main" id="{10A31AA7-A3D7-4C85-A38F-FF861438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469" y="3039966"/>
            <a:ext cx="3945062" cy="268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a:extLst>
              <a:ext uri="{FF2B5EF4-FFF2-40B4-BE49-F238E27FC236}">
                <a16:creationId xmlns:a16="http://schemas.microsoft.com/office/drawing/2014/main" id="{04965B52-282C-477F-A337-8A9BEC5136F2}"/>
              </a:ext>
            </a:extLst>
          </p:cNvPr>
          <p:cNvSpPr txBox="1"/>
          <p:nvPr/>
        </p:nvSpPr>
        <p:spPr>
          <a:xfrm>
            <a:off x="2351584" y="1284659"/>
            <a:ext cx="7488832" cy="1477328"/>
          </a:xfrm>
          <a:prstGeom prst="rect">
            <a:avLst/>
          </a:prstGeom>
          <a:noFill/>
        </p:spPr>
        <p:txBody>
          <a:bodyPr wrap="square" rtlCol="0">
            <a:spAutoFit/>
          </a:bodyPr>
          <a:lstStyle/>
          <a:p>
            <a:r>
              <a:rPr lang="it-IT" dirty="0"/>
              <a:t>ASHRAE TC 9.9 prevede un aumento del salto termico dell’aria tra ingresso e uscita delle macchine. I sistemi di controllo della velocità dei ventilatori possono ridurre la velocità per ottenere una temperatura di uscita costante.</a:t>
            </a:r>
          </a:p>
          <a:p>
            <a:pPr lvl="1" algn="ctr"/>
            <a:r>
              <a:rPr lang="it-IT" dirty="0"/>
              <a:t>Tout più elevate (= più economico da raffreddare)</a:t>
            </a:r>
          </a:p>
          <a:p>
            <a:pPr lvl="1" algn="ctr"/>
            <a:r>
              <a:rPr lang="it-IT" dirty="0"/>
              <a:t>Minore potenza per la ventilazione</a:t>
            </a:r>
          </a:p>
        </p:txBody>
      </p:sp>
      <p:sp>
        <p:nvSpPr>
          <p:cNvPr id="9" name="CasellaDiTesto 8">
            <a:extLst>
              <a:ext uri="{FF2B5EF4-FFF2-40B4-BE49-F238E27FC236}">
                <a16:creationId xmlns:a16="http://schemas.microsoft.com/office/drawing/2014/main" id="{4DDE88B3-FFA3-4EF0-8259-C968C13CB199}"/>
              </a:ext>
            </a:extLst>
          </p:cNvPr>
          <p:cNvSpPr txBox="1"/>
          <p:nvPr/>
        </p:nvSpPr>
        <p:spPr>
          <a:xfrm>
            <a:off x="2243572" y="5922044"/>
            <a:ext cx="7704856" cy="646331"/>
          </a:xfrm>
          <a:prstGeom prst="rect">
            <a:avLst/>
          </a:prstGeom>
          <a:noFill/>
        </p:spPr>
        <p:txBody>
          <a:bodyPr wrap="square" rtlCol="0">
            <a:spAutoFit/>
          </a:bodyPr>
          <a:lstStyle/>
          <a:p>
            <a:pPr algn="ctr"/>
            <a:r>
              <a:rPr lang="it-IT" dirty="0"/>
              <a:t>Temperatura di espulsione fino a 60°C sono considerate «normali»</a:t>
            </a:r>
          </a:p>
          <a:p>
            <a:pPr algn="ctr"/>
            <a:r>
              <a:rPr lang="it-IT" dirty="0"/>
              <a:t>Conseguenze per cavi e altri componenti</a:t>
            </a:r>
          </a:p>
        </p:txBody>
      </p:sp>
    </p:spTree>
    <p:extLst>
      <p:ext uri="{BB962C8B-B14F-4D97-AF65-F5344CB8AC3E}">
        <p14:creationId xmlns:p14="http://schemas.microsoft.com/office/powerpoint/2010/main" val="54135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4486A63-4D2A-41D5-B3E5-D690C740AD31}"/>
              </a:ext>
            </a:extLst>
          </p:cNvPr>
          <p:cNvPicPr>
            <a:picLocks noChangeAspect="1"/>
          </p:cNvPicPr>
          <p:nvPr/>
        </p:nvPicPr>
        <p:blipFill>
          <a:blip r:embed="rId2"/>
          <a:stretch>
            <a:fillRect/>
          </a:stretch>
        </p:blipFill>
        <p:spPr>
          <a:xfrm>
            <a:off x="2052637" y="347662"/>
            <a:ext cx="8086725" cy="6162675"/>
          </a:xfrm>
          <a:prstGeom prst="rect">
            <a:avLst/>
          </a:prstGeom>
        </p:spPr>
      </p:pic>
    </p:spTree>
    <p:extLst>
      <p:ext uri="{BB962C8B-B14F-4D97-AF65-F5344CB8AC3E}">
        <p14:creationId xmlns:p14="http://schemas.microsoft.com/office/powerpoint/2010/main" val="3428220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CC2852A-A91C-4FDF-84C4-4CA849B08BD0}"/>
              </a:ext>
            </a:extLst>
          </p:cNvPr>
          <p:cNvSpPr>
            <a:spLocks noGrp="1"/>
          </p:cNvSpPr>
          <p:nvPr>
            <p:ph type="title"/>
          </p:nvPr>
        </p:nvSpPr>
        <p:spPr>
          <a:xfrm>
            <a:off x="838200" y="365126"/>
            <a:ext cx="10515600" cy="641554"/>
          </a:xfrm>
        </p:spPr>
        <p:txBody>
          <a:bodyPr>
            <a:normAutofit fontScale="90000"/>
          </a:bodyPr>
          <a:lstStyle/>
          <a:p>
            <a:r>
              <a:rPr lang="it-IT" b="1" dirty="0"/>
              <a:t>Densità IT</a:t>
            </a:r>
          </a:p>
        </p:txBody>
      </p:sp>
      <p:sp>
        <p:nvSpPr>
          <p:cNvPr id="5" name="CasellaDiTesto 4">
            <a:extLst>
              <a:ext uri="{FF2B5EF4-FFF2-40B4-BE49-F238E27FC236}">
                <a16:creationId xmlns:a16="http://schemas.microsoft.com/office/drawing/2014/main" id="{43EF8AFD-5E4A-496B-B6B6-F779FFB07909}"/>
              </a:ext>
            </a:extLst>
          </p:cNvPr>
          <p:cNvSpPr txBox="1"/>
          <p:nvPr/>
        </p:nvSpPr>
        <p:spPr>
          <a:xfrm>
            <a:off x="3044686" y="1192696"/>
            <a:ext cx="6102626" cy="707886"/>
          </a:xfrm>
          <a:prstGeom prst="rect">
            <a:avLst/>
          </a:prstGeom>
          <a:noFill/>
        </p:spPr>
        <p:txBody>
          <a:bodyPr wrap="square" rtlCol="0">
            <a:spAutoFit/>
          </a:bodyPr>
          <a:lstStyle/>
          <a:p>
            <a:r>
              <a:rPr lang="it-IT" sz="2000" dirty="0"/>
              <a:t>L’aumento delle prestazioni dei microprocessori, porta ad un aumento costante delle densità di potenza generata.</a:t>
            </a:r>
          </a:p>
        </p:txBody>
      </p:sp>
      <p:pic>
        <p:nvPicPr>
          <p:cNvPr id="6" name="Immagine 5">
            <a:extLst>
              <a:ext uri="{FF2B5EF4-FFF2-40B4-BE49-F238E27FC236}">
                <a16:creationId xmlns:a16="http://schemas.microsoft.com/office/drawing/2014/main" id="{058375B8-6F8E-45CA-9064-8F48DD79F4E5}"/>
              </a:ext>
            </a:extLst>
          </p:cNvPr>
          <p:cNvPicPr>
            <a:picLocks noChangeAspect="1"/>
          </p:cNvPicPr>
          <p:nvPr/>
        </p:nvPicPr>
        <p:blipFill>
          <a:blip r:embed="rId2"/>
          <a:stretch>
            <a:fillRect/>
          </a:stretch>
        </p:blipFill>
        <p:spPr>
          <a:xfrm>
            <a:off x="9699555" y="497188"/>
            <a:ext cx="1163914" cy="2018824"/>
          </a:xfrm>
          <a:prstGeom prst="rect">
            <a:avLst/>
          </a:prstGeom>
        </p:spPr>
      </p:pic>
      <p:pic>
        <p:nvPicPr>
          <p:cNvPr id="7" name="Immagine 6">
            <a:extLst>
              <a:ext uri="{FF2B5EF4-FFF2-40B4-BE49-F238E27FC236}">
                <a16:creationId xmlns:a16="http://schemas.microsoft.com/office/drawing/2014/main" id="{5BBED1BC-D777-4D7F-994C-167FDA890622}"/>
              </a:ext>
            </a:extLst>
          </p:cNvPr>
          <p:cNvPicPr>
            <a:picLocks noChangeAspect="1"/>
          </p:cNvPicPr>
          <p:nvPr/>
        </p:nvPicPr>
        <p:blipFill>
          <a:blip r:embed="rId3"/>
          <a:stretch>
            <a:fillRect/>
          </a:stretch>
        </p:blipFill>
        <p:spPr>
          <a:xfrm>
            <a:off x="2908749" y="2188842"/>
            <a:ext cx="6391275" cy="3571875"/>
          </a:xfrm>
          <a:prstGeom prst="rect">
            <a:avLst/>
          </a:prstGeom>
        </p:spPr>
      </p:pic>
      <p:sp>
        <p:nvSpPr>
          <p:cNvPr id="2" name="Rettangolo 1">
            <a:extLst>
              <a:ext uri="{FF2B5EF4-FFF2-40B4-BE49-F238E27FC236}">
                <a16:creationId xmlns:a16="http://schemas.microsoft.com/office/drawing/2014/main" id="{69713BA9-D395-45C1-A054-A9D4395DF7BC}"/>
              </a:ext>
            </a:extLst>
          </p:cNvPr>
          <p:cNvSpPr/>
          <p:nvPr/>
        </p:nvSpPr>
        <p:spPr>
          <a:xfrm>
            <a:off x="4312369" y="6426318"/>
            <a:ext cx="3567259" cy="276999"/>
          </a:xfrm>
          <a:prstGeom prst="rect">
            <a:avLst/>
          </a:prstGeom>
        </p:spPr>
        <p:txBody>
          <a:bodyPr wrap="none">
            <a:spAutoFit/>
          </a:bodyPr>
          <a:lstStyle/>
          <a:p>
            <a:r>
              <a:rPr lang="it-IT" sz="1200" dirty="0">
                <a:hlinkClick r:id="rId4"/>
              </a:rPr>
              <a:t>https://www.melcohit.com/EN/Products/3/ITCooling/</a:t>
            </a:r>
            <a:endParaRPr lang="it-IT" sz="1200" dirty="0"/>
          </a:p>
        </p:txBody>
      </p:sp>
    </p:spTree>
    <p:extLst>
      <p:ext uri="{BB962C8B-B14F-4D97-AF65-F5344CB8AC3E}">
        <p14:creationId xmlns:p14="http://schemas.microsoft.com/office/powerpoint/2010/main" val="304794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CC2852A-A91C-4FDF-84C4-4CA849B08BD0}"/>
              </a:ext>
            </a:extLst>
          </p:cNvPr>
          <p:cNvSpPr>
            <a:spLocks noGrp="1"/>
          </p:cNvSpPr>
          <p:nvPr>
            <p:ph type="title"/>
          </p:nvPr>
        </p:nvSpPr>
        <p:spPr>
          <a:xfrm>
            <a:off x="838200" y="365126"/>
            <a:ext cx="10515600" cy="641554"/>
          </a:xfrm>
        </p:spPr>
        <p:txBody>
          <a:bodyPr>
            <a:normAutofit fontScale="90000"/>
          </a:bodyPr>
          <a:lstStyle/>
          <a:p>
            <a:r>
              <a:rPr lang="it-IT" b="1" dirty="0"/>
              <a:t>Densità IT</a:t>
            </a:r>
          </a:p>
        </p:txBody>
      </p:sp>
      <p:sp>
        <p:nvSpPr>
          <p:cNvPr id="5" name="CasellaDiTesto 4">
            <a:extLst>
              <a:ext uri="{FF2B5EF4-FFF2-40B4-BE49-F238E27FC236}">
                <a16:creationId xmlns:a16="http://schemas.microsoft.com/office/drawing/2014/main" id="{43EF8AFD-5E4A-496B-B6B6-F779FFB07909}"/>
              </a:ext>
            </a:extLst>
          </p:cNvPr>
          <p:cNvSpPr txBox="1"/>
          <p:nvPr/>
        </p:nvSpPr>
        <p:spPr>
          <a:xfrm>
            <a:off x="2708411" y="1152940"/>
            <a:ext cx="6775175" cy="707886"/>
          </a:xfrm>
          <a:prstGeom prst="rect">
            <a:avLst/>
          </a:prstGeom>
          <a:noFill/>
        </p:spPr>
        <p:txBody>
          <a:bodyPr wrap="square" rtlCol="0">
            <a:spAutoFit/>
          </a:bodyPr>
          <a:lstStyle/>
          <a:p>
            <a:pPr marL="342900" indent="-342900">
              <a:buFont typeface="Arial" panose="020B0604020202020204" pitchFamily="34" charset="0"/>
              <a:buChar char="•"/>
            </a:pPr>
            <a:r>
              <a:rPr lang="it-IT" sz="2000" dirty="0"/>
              <a:t>Importante capire i limiti dei sistemi di raffreddamento</a:t>
            </a:r>
          </a:p>
          <a:p>
            <a:pPr marL="342900" indent="-342900">
              <a:buFont typeface="Arial" panose="020B0604020202020204" pitchFamily="34" charset="0"/>
              <a:buChar char="•"/>
            </a:pPr>
            <a:r>
              <a:rPr lang="it-IT" sz="2000" dirty="0"/>
              <a:t>Sistemi h24, anche piccoli risparmi diventano importanti</a:t>
            </a:r>
          </a:p>
        </p:txBody>
      </p:sp>
      <p:pic>
        <p:nvPicPr>
          <p:cNvPr id="7" name="Immagine 6">
            <a:extLst>
              <a:ext uri="{FF2B5EF4-FFF2-40B4-BE49-F238E27FC236}">
                <a16:creationId xmlns:a16="http://schemas.microsoft.com/office/drawing/2014/main" id="{5BBED1BC-D777-4D7F-994C-167FDA890622}"/>
              </a:ext>
            </a:extLst>
          </p:cNvPr>
          <p:cNvPicPr>
            <a:picLocks noChangeAspect="1"/>
          </p:cNvPicPr>
          <p:nvPr/>
        </p:nvPicPr>
        <p:blipFill>
          <a:blip r:embed="rId2"/>
          <a:stretch>
            <a:fillRect/>
          </a:stretch>
        </p:blipFill>
        <p:spPr>
          <a:xfrm>
            <a:off x="2900362" y="2516012"/>
            <a:ext cx="6391275" cy="3571875"/>
          </a:xfrm>
          <a:prstGeom prst="rect">
            <a:avLst/>
          </a:prstGeom>
        </p:spPr>
      </p:pic>
    </p:spTree>
    <p:extLst>
      <p:ext uri="{BB962C8B-B14F-4D97-AF65-F5344CB8AC3E}">
        <p14:creationId xmlns:p14="http://schemas.microsoft.com/office/powerpoint/2010/main" val="312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9BB3A0C-8374-4CE3-97BB-A8924C276952}"/>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pic>
        <p:nvPicPr>
          <p:cNvPr id="5" name="Immagine 4">
            <a:extLst>
              <a:ext uri="{FF2B5EF4-FFF2-40B4-BE49-F238E27FC236}">
                <a16:creationId xmlns:a16="http://schemas.microsoft.com/office/drawing/2014/main" id="{803CCF17-7679-4E61-92AC-482E1271393C}"/>
              </a:ext>
            </a:extLst>
          </p:cNvPr>
          <p:cNvPicPr>
            <a:picLocks noChangeAspect="1"/>
          </p:cNvPicPr>
          <p:nvPr/>
        </p:nvPicPr>
        <p:blipFill>
          <a:blip r:embed="rId2"/>
          <a:stretch>
            <a:fillRect/>
          </a:stretch>
        </p:blipFill>
        <p:spPr>
          <a:xfrm>
            <a:off x="2909885" y="1459766"/>
            <a:ext cx="6372225" cy="3933825"/>
          </a:xfrm>
          <a:prstGeom prst="rect">
            <a:avLst/>
          </a:prstGeom>
        </p:spPr>
      </p:pic>
      <p:sp>
        <p:nvSpPr>
          <p:cNvPr id="6" name="Rettangolo 5">
            <a:extLst>
              <a:ext uri="{FF2B5EF4-FFF2-40B4-BE49-F238E27FC236}">
                <a16:creationId xmlns:a16="http://schemas.microsoft.com/office/drawing/2014/main" id="{150F5803-10F2-4EAC-B66B-0E24F543D3F9}"/>
              </a:ext>
            </a:extLst>
          </p:cNvPr>
          <p:cNvSpPr/>
          <p:nvPr/>
        </p:nvSpPr>
        <p:spPr>
          <a:xfrm>
            <a:off x="2062292" y="6215875"/>
            <a:ext cx="8067413" cy="276999"/>
          </a:xfrm>
          <a:prstGeom prst="rect">
            <a:avLst/>
          </a:prstGeom>
        </p:spPr>
        <p:txBody>
          <a:bodyPr wrap="square">
            <a:spAutoFit/>
          </a:bodyPr>
          <a:lstStyle/>
          <a:p>
            <a:pPr algn="ctr"/>
            <a:r>
              <a:rPr lang="it-IT" sz="1200" dirty="0">
                <a:hlinkClick r:id="rId3"/>
              </a:rPr>
              <a:t>https://download.schneider-electric.com/files?p_Doc_Ref=SPD_SADE-5TNRK6_IT</a:t>
            </a:r>
            <a:endParaRPr lang="it-IT" sz="1200" dirty="0"/>
          </a:p>
        </p:txBody>
      </p:sp>
      <p:sp>
        <p:nvSpPr>
          <p:cNvPr id="7" name="Rettangolo 6">
            <a:extLst>
              <a:ext uri="{FF2B5EF4-FFF2-40B4-BE49-F238E27FC236}">
                <a16:creationId xmlns:a16="http://schemas.microsoft.com/office/drawing/2014/main" id="{03CBDF4D-CEBE-4083-8CAC-60BA2714868C}"/>
              </a:ext>
            </a:extLst>
          </p:cNvPr>
          <p:cNvSpPr/>
          <p:nvPr/>
        </p:nvSpPr>
        <p:spPr>
          <a:xfrm>
            <a:off x="556469" y="1708986"/>
            <a:ext cx="2027340" cy="2862322"/>
          </a:xfrm>
          <a:prstGeom prst="rect">
            <a:avLst/>
          </a:prstGeom>
        </p:spPr>
        <p:txBody>
          <a:bodyPr wrap="square">
            <a:spAutoFit/>
          </a:bodyPr>
          <a:lstStyle/>
          <a:p>
            <a:r>
              <a:rPr lang="it-IT" dirty="0"/>
              <a:t>Il valore nominale totale dell'impianto di alimentazione e del sistema di raffreddamento è dato, semplicemente, dalla somma della potenza consumata dai carichi</a:t>
            </a:r>
          </a:p>
        </p:txBody>
      </p:sp>
      <p:sp>
        <p:nvSpPr>
          <p:cNvPr id="8" name="Rettangolo 7">
            <a:extLst>
              <a:ext uri="{FF2B5EF4-FFF2-40B4-BE49-F238E27FC236}">
                <a16:creationId xmlns:a16="http://schemas.microsoft.com/office/drawing/2014/main" id="{38F35D39-014C-46A8-87A3-6BEBE63F817C}"/>
              </a:ext>
            </a:extLst>
          </p:cNvPr>
          <p:cNvSpPr/>
          <p:nvPr/>
        </p:nvSpPr>
        <p:spPr>
          <a:xfrm>
            <a:off x="9429226" y="1985985"/>
            <a:ext cx="2592198" cy="2308324"/>
          </a:xfrm>
          <a:prstGeom prst="rect">
            <a:avLst/>
          </a:prstGeom>
        </p:spPr>
        <p:txBody>
          <a:bodyPr wrap="square">
            <a:spAutoFit/>
          </a:bodyPr>
          <a:lstStyle/>
          <a:p>
            <a:r>
              <a:rPr lang="it-IT" dirty="0"/>
              <a:t>Il problema principale correlato alla variazione e ai valori di picco della densità di alimentazione riguarda la distribuzione di aria e alimentazione all'interno del Data Center</a:t>
            </a:r>
          </a:p>
        </p:txBody>
      </p:sp>
    </p:spTree>
    <p:extLst>
      <p:ext uri="{BB962C8B-B14F-4D97-AF65-F5344CB8AC3E}">
        <p14:creationId xmlns:p14="http://schemas.microsoft.com/office/powerpoint/2010/main" val="32766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F406833-0B98-46B6-931B-C970823EDE2E}"/>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sp>
        <p:nvSpPr>
          <p:cNvPr id="5" name="CasellaDiTesto 4">
            <a:extLst>
              <a:ext uri="{FF2B5EF4-FFF2-40B4-BE49-F238E27FC236}">
                <a16:creationId xmlns:a16="http://schemas.microsoft.com/office/drawing/2014/main" id="{DA5A27FC-45B4-43D1-8AE7-0D8EEA84F4A1}"/>
              </a:ext>
            </a:extLst>
          </p:cNvPr>
          <p:cNvSpPr txBox="1"/>
          <p:nvPr/>
        </p:nvSpPr>
        <p:spPr>
          <a:xfrm>
            <a:off x="2240909" y="1006680"/>
            <a:ext cx="7710182" cy="4247317"/>
          </a:xfrm>
          <a:prstGeom prst="rect">
            <a:avLst/>
          </a:prstGeom>
          <a:noFill/>
        </p:spPr>
        <p:txBody>
          <a:bodyPr wrap="square" rtlCol="0">
            <a:spAutoFit/>
          </a:bodyPr>
          <a:lstStyle/>
          <a:p>
            <a:pPr algn="ctr"/>
            <a:r>
              <a:rPr lang="it-IT" b="1" dirty="0"/>
              <a:t>Esempio White Paper APC</a:t>
            </a:r>
          </a:p>
          <a:p>
            <a:pPr algn="ctr"/>
            <a:r>
              <a:rPr lang="it-IT" dirty="0"/>
              <a:t>Impianto di </a:t>
            </a:r>
            <a:r>
              <a:rPr lang="it-IT" dirty="0" err="1"/>
              <a:t>blade</a:t>
            </a:r>
            <a:r>
              <a:rPr lang="it-IT" dirty="0"/>
              <a:t> server formato da sei frame di </a:t>
            </a:r>
            <a:r>
              <a:rPr lang="it-IT" dirty="0" err="1"/>
              <a:t>blade</a:t>
            </a:r>
            <a:r>
              <a:rPr lang="it-IT" dirty="0"/>
              <a:t> server 7U in un rack 42U, in cui il telaio di ogni </a:t>
            </a:r>
            <a:r>
              <a:rPr lang="it-IT" dirty="0" err="1"/>
              <a:t>blade</a:t>
            </a:r>
            <a:r>
              <a:rPr lang="it-IT" dirty="0"/>
              <a:t> consuma 3 kW per un fabbisogno totale di 18 kW</a:t>
            </a:r>
          </a:p>
          <a:p>
            <a:pPr algn="ctr"/>
            <a:endParaRPr lang="it-IT" b="1" dirty="0"/>
          </a:p>
          <a:p>
            <a:pPr algn="ctr"/>
            <a:r>
              <a:rPr lang="it-IT" b="1" dirty="0"/>
              <a:t>18 kW per raffreddamento</a:t>
            </a:r>
          </a:p>
          <a:p>
            <a:pPr algn="ctr"/>
            <a:endParaRPr lang="it-IT" b="1" dirty="0"/>
          </a:p>
          <a:p>
            <a:pPr algn="ctr"/>
            <a:r>
              <a:rPr lang="it-IT" dirty="0"/>
              <a:t>Il sistema richiede 1180 L/s di aria fredda</a:t>
            </a:r>
          </a:p>
          <a:p>
            <a:pPr algn="ctr"/>
            <a:r>
              <a:rPr lang="it-IT" dirty="0"/>
              <a:t>Se non assicuro altrettanta aspirazione di aria calda rischio ricircolo e surriscaldamento.</a:t>
            </a:r>
          </a:p>
          <a:p>
            <a:pPr algn="ctr"/>
            <a:endParaRPr lang="it-IT" dirty="0"/>
          </a:p>
          <a:p>
            <a:pPr algn="ctr"/>
            <a:r>
              <a:rPr lang="it-IT" b="1" dirty="0"/>
              <a:t>Punti chiave</a:t>
            </a:r>
          </a:p>
          <a:p>
            <a:pPr marL="285750" indent="-285750" algn="ctr">
              <a:buFont typeface="Arial" panose="020B0604020202020204" pitchFamily="34" charset="0"/>
              <a:buChar char="•"/>
            </a:pPr>
            <a:r>
              <a:rPr lang="it-IT" dirty="0"/>
              <a:t>Fornire 1.180 L/s di aria fredda all'armadio</a:t>
            </a:r>
          </a:p>
          <a:p>
            <a:pPr marL="285750" indent="-285750" algn="ctr">
              <a:buFont typeface="Arial" panose="020B0604020202020204" pitchFamily="34" charset="0"/>
              <a:buChar char="•"/>
            </a:pPr>
            <a:r>
              <a:rPr lang="it-IT" dirty="0"/>
              <a:t>Rimuovere 1.180 L/s di aria di scarico calda dall'armadio</a:t>
            </a:r>
          </a:p>
          <a:p>
            <a:pPr marL="285750" indent="-285750" algn="ctr">
              <a:buFont typeface="Arial" panose="020B0604020202020204" pitchFamily="34" charset="0"/>
              <a:buChar char="•"/>
            </a:pPr>
            <a:r>
              <a:rPr lang="it-IT" dirty="0"/>
              <a:t>Mantenere l'aria di scarico calda lontana dalla presa di aspirazione dell'aria</a:t>
            </a:r>
          </a:p>
          <a:p>
            <a:pPr marL="285750" indent="-285750" algn="ctr">
              <a:buFont typeface="Arial" panose="020B0604020202020204" pitchFamily="34" charset="0"/>
              <a:buChar char="•"/>
            </a:pPr>
            <a:r>
              <a:rPr lang="it-IT" dirty="0"/>
              <a:t> Assolvere a tutte queste funzioni in modo ridondante e senza interruzioni </a:t>
            </a:r>
            <a:endParaRPr lang="it-IT" b="1" dirty="0"/>
          </a:p>
        </p:txBody>
      </p:sp>
    </p:spTree>
    <p:extLst>
      <p:ext uri="{BB962C8B-B14F-4D97-AF65-F5344CB8AC3E}">
        <p14:creationId xmlns:p14="http://schemas.microsoft.com/office/powerpoint/2010/main" val="363280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D50B2DE-02CC-4342-9759-EF852A72BBCF}"/>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sp>
        <p:nvSpPr>
          <p:cNvPr id="5" name="Rettangolo 4">
            <a:extLst>
              <a:ext uri="{FF2B5EF4-FFF2-40B4-BE49-F238E27FC236}">
                <a16:creationId xmlns:a16="http://schemas.microsoft.com/office/drawing/2014/main" id="{F7CDB142-9557-48AC-86CD-552B70904366}"/>
              </a:ext>
            </a:extLst>
          </p:cNvPr>
          <p:cNvSpPr/>
          <p:nvPr/>
        </p:nvSpPr>
        <p:spPr>
          <a:xfrm>
            <a:off x="4011519" y="1071586"/>
            <a:ext cx="4250138" cy="615553"/>
          </a:xfrm>
          <a:prstGeom prst="rect">
            <a:avLst/>
          </a:prstGeom>
        </p:spPr>
        <p:txBody>
          <a:bodyPr wrap="none">
            <a:spAutoFit/>
          </a:bodyPr>
          <a:lstStyle/>
          <a:p>
            <a:r>
              <a:rPr lang="it-IT" b="1" dirty="0"/>
              <a:t>Fornire 1.180 L/s di aria fredda all'armadio</a:t>
            </a:r>
          </a:p>
          <a:p>
            <a:pPr algn="ctr"/>
            <a:r>
              <a:rPr lang="it-IT" sz="1600" dirty="0"/>
              <a:t>(</a:t>
            </a:r>
            <a:r>
              <a:rPr lang="el-GR" sz="1600" dirty="0"/>
              <a:t>Δ</a:t>
            </a:r>
            <a:r>
              <a:rPr lang="it-IT" sz="1600" dirty="0"/>
              <a:t>T=11 °C)</a:t>
            </a:r>
          </a:p>
        </p:txBody>
      </p:sp>
      <p:sp>
        <p:nvSpPr>
          <p:cNvPr id="6" name="CasellaDiTesto 5">
            <a:extLst>
              <a:ext uri="{FF2B5EF4-FFF2-40B4-BE49-F238E27FC236}">
                <a16:creationId xmlns:a16="http://schemas.microsoft.com/office/drawing/2014/main" id="{CAD45000-050F-4AD7-A838-14B34D77C781}"/>
              </a:ext>
            </a:extLst>
          </p:cNvPr>
          <p:cNvSpPr txBox="1"/>
          <p:nvPr/>
        </p:nvSpPr>
        <p:spPr>
          <a:xfrm>
            <a:off x="4928573" y="1629183"/>
            <a:ext cx="2416029" cy="923330"/>
          </a:xfrm>
          <a:prstGeom prst="rect">
            <a:avLst/>
          </a:prstGeom>
          <a:noFill/>
        </p:spPr>
        <p:txBody>
          <a:bodyPr wrap="square" rtlCol="0">
            <a:spAutoFit/>
          </a:bodyPr>
          <a:lstStyle/>
          <a:p>
            <a:pPr algn="ctr"/>
            <a:r>
              <a:rPr lang="it-IT" dirty="0"/>
              <a:t>In media una piastrella forata eroga 142 L/s</a:t>
            </a:r>
          </a:p>
          <a:p>
            <a:pPr algn="ctr"/>
            <a:r>
              <a:rPr lang="it-IT" b="1" dirty="0"/>
              <a:t>Servono 8 piastrelle!</a:t>
            </a:r>
          </a:p>
        </p:txBody>
      </p:sp>
      <p:pic>
        <p:nvPicPr>
          <p:cNvPr id="7" name="Immagine 6">
            <a:extLst>
              <a:ext uri="{FF2B5EF4-FFF2-40B4-BE49-F238E27FC236}">
                <a16:creationId xmlns:a16="http://schemas.microsoft.com/office/drawing/2014/main" id="{B940C244-64EA-427B-81FA-A3F652E644EF}"/>
              </a:ext>
            </a:extLst>
          </p:cNvPr>
          <p:cNvPicPr>
            <a:picLocks noChangeAspect="1"/>
          </p:cNvPicPr>
          <p:nvPr/>
        </p:nvPicPr>
        <p:blipFill rotWithShape="1">
          <a:blip r:embed="rId2"/>
          <a:srcRect t="617" b="1"/>
          <a:stretch/>
        </p:blipFill>
        <p:spPr>
          <a:xfrm>
            <a:off x="2557770" y="2552513"/>
            <a:ext cx="7076460" cy="3984566"/>
          </a:xfrm>
          <a:prstGeom prst="rect">
            <a:avLst/>
          </a:prstGeom>
        </p:spPr>
      </p:pic>
      <p:sp>
        <p:nvSpPr>
          <p:cNvPr id="8" name="CasellaDiTesto 7">
            <a:extLst>
              <a:ext uri="{FF2B5EF4-FFF2-40B4-BE49-F238E27FC236}">
                <a16:creationId xmlns:a16="http://schemas.microsoft.com/office/drawing/2014/main" id="{3954B3A9-F0E6-4A3C-A23F-ABD114BC6921}"/>
              </a:ext>
            </a:extLst>
          </p:cNvPr>
          <p:cNvSpPr txBox="1"/>
          <p:nvPr/>
        </p:nvSpPr>
        <p:spPr>
          <a:xfrm>
            <a:off x="9689285" y="1555888"/>
            <a:ext cx="1761688" cy="1200329"/>
          </a:xfrm>
          <a:prstGeom prst="rect">
            <a:avLst/>
          </a:prstGeom>
          <a:noFill/>
        </p:spPr>
        <p:txBody>
          <a:bodyPr wrap="square" rtlCol="0">
            <a:spAutoFit/>
          </a:bodyPr>
          <a:lstStyle/>
          <a:p>
            <a:r>
              <a:rPr lang="it-IT" dirty="0"/>
              <a:t>I </a:t>
            </a:r>
            <a:r>
              <a:rPr lang="it-IT" dirty="0" err="1"/>
              <a:t>blade</a:t>
            </a:r>
            <a:r>
              <a:rPr lang="it-IT" dirty="0"/>
              <a:t> server richiedono in media il 40% in meno di aria</a:t>
            </a:r>
          </a:p>
        </p:txBody>
      </p:sp>
      <p:sp>
        <p:nvSpPr>
          <p:cNvPr id="9" name="CasellaDiTesto 8">
            <a:extLst>
              <a:ext uri="{FF2B5EF4-FFF2-40B4-BE49-F238E27FC236}">
                <a16:creationId xmlns:a16="http://schemas.microsoft.com/office/drawing/2014/main" id="{6D6A6ED0-E265-4D09-AC0F-A9E3870FEF72}"/>
              </a:ext>
            </a:extLst>
          </p:cNvPr>
          <p:cNvSpPr txBox="1"/>
          <p:nvPr/>
        </p:nvSpPr>
        <p:spPr>
          <a:xfrm>
            <a:off x="9840287" y="3532306"/>
            <a:ext cx="1761688" cy="2585323"/>
          </a:xfrm>
          <a:prstGeom prst="rect">
            <a:avLst/>
          </a:prstGeom>
          <a:noFill/>
        </p:spPr>
        <p:txBody>
          <a:bodyPr wrap="square" rtlCol="0">
            <a:spAutoFit/>
          </a:bodyPr>
          <a:lstStyle/>
          <a:p>
            <a:r>
              <a:rPr lang="it-IT" dirty="0"/>
              <a:t>Le piastrelle grigliate alterano drasticamente i gradienti di pressione sotto il pavimento e modifica il flusso d'aria nelle aree circostanti</a:t>
            </a:r>
          </a:p>
        </p:txBody>
      </p:sp>
      <p:cxnSp>
        <p:nvCxnSpPr>
          <p:cNvPr id="11" name="Connettore 2 10">
            <a:extLst>
              <a:ext uri="{FF2B5EF4-FFF2-40B4-BE49-F238E27FC236}">
                <a16:creationId xmlns:a16="http://schemas.microsoft.com/office/drawing/2014/main" id="{20C35F30-F69E-4A97-83A7-2553CBD28078}"/>
              </a:ext>
            </a:extLst>
          </p:cNvPr>
          <p:cNvCxnSpPr>
            <a:cxnSpLocks/>
            <a:stCxn id="8" idx="2"/>
          </p:cNvCxnSpPr>
          <p:nvPr/>
        </p:nvCxnSpPr>
        <p:spPr>
          <a:xfrm flipH="1">
            <a:off x="9634231" y="2756217"/>
            <a:ext cx="935898" cy="65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3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D011385-653A-455A-AA97-C8DC22D45426}"/>
              </a:ext>
            </a:extLst>
          </p:cNvPr>
          <p:cNvSpPr/>
          <p:nvPr/>
        </p:nvSpPr>
        <p:spPr>
          <a:xfrm>
            <a:off x="2734511" y="2202111"/>
            <a:ext cx="6804151" cy="2862322"/>
          </a:xfrm>
          <a:prstGeom prst="rect">
            <a:avLst/>
          </a:prstGeom>
        </p:spPr>
        <p:txBody>
          <a:bodyPr wrap="square">
            <a:spAutoFit/>
          </a:bodyPr>
          <a:lstStyle/>
          <a:p>
            <a:pPr algn="ctr"/>
            <a:r>
              <a:rPr lang="it-IT" dirty="0"/>
              <a:t>Per reintrodurre l'aria nel sistema di raffreddamento si può ricorrere a tre metodi: attraverso la stanza, attraverso un condotto oppure attraverso il plenum di aspirazione a soffitto.</a:t>
            </a:r>
          </a:p>
          <a:p>
            <a:pPr algn="ctr"/>
            <a:endParaRPr lang="it-IT" dirty="0"/>
          </a:p>
          <a:p>
            <a:pPr algn="ctr"/>
            <a:r>
              <a:rPr lang="it-IT" b="1" dirty="0"/>
              <a:t>Spesso il soffitto è poco più in alto degli armadi, probabile il ricircolo</a:t>
            </a:r>
          </a:p>
          <a:p>
            <a:pPr algn="ctr"/>
            <a:endParaRPr lang="it-IT" dirty="0"/>
          </a:p>
          <a:p>
            <a:pPr algn="ctr"/>
            <a:r>
              <a:rPr lang="it-IT" dirty="0"/>
              <a:t>Come avviene per il lato alimentazione, i tentativi di fornire una capacità di ritorno dell'aria superiore a 189 L/s per ogni rack su un'area vasta richiedono una progettazione specializzata per garantire che il sistema abbia la ridondanza e offra le prestazioni necessarie.</a:t>
            </a:r>
          </a:p>
        </p:txBody>
      </p:sp>
      <p:sp>
        <p:nvSpPr>
          <p:cNvPr id="5" name="Titolo 1">
            <a:extLst>
              <a:ext uri="{FF2B5EF4-FFF2-40B4-BE49-F238E27FC236}">
                <a16:creationId xmlns:a16="http://schemas.microsoft.com/office/drawing/2014/main" id="{62C7923B-A940-45B9-8A7A-85D1AAAD7D87}"/>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sp>
        <p:nvSpPr>
          <p:cNvPr id="6" name="Rettangolo 5">
            <a:extLst>
              <a:ext uri="{FF2B5EF4-FFF2-40B4-BE49-F238E27FC236}">
                <a16:creationId xmlns:a16="http://schemas.microsoft.com/office/drawing/2014/main" id="{79797FBA-9900-4EC2-8DBF-1931766A514F}"/>
              </a:ext>
            </a:extLst>
          </p:cNvPr>
          <p:cNvSpPr/>
          <p:nvPr/>
        </p:nvSpPr>
        <p:spPr>
          <a:xfrm>
            <a:off x="3365346" y="1419729"/>
            <a:ext cx="5542479" cy="369332"/>
          </a:xfrm>
          <a:prstGeom prst="rect">
            <a:avLst/>
          </a:prstGeom>
        </p:spPr>
        <p:txBody>
          <a:bodyPr wrap="none">
            <a:spAutoFit/>
          </a:bodyPr>
          <a:lstStyle/>
          <a:p>
            <a:pPr algn="ctr"/>
            <a:r>
              <a:rPr lang="it-IT" b="1" dirty="0"/>
              <a:t>Rimuovere 1.180 L/s di aria di scarico calda dall'armadio</a:t>
            </a:r>
          </a:p>
        </p:txBody>
      </p:sp>
    </p:spTree>
    <p:extLst>
      <p:ext uri="{BB962C8B-B14F-4D97-AF65-F5344CB8AC3E}">
        <p14:creationId xmlns:p14="http://schemas.microsoft.com/office/powerpoint/2010/main" val="160310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EAB2550D-0FAF-48F8-BD6C-6B70AAAAB50C}"/>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sp>
        <p:nvSpPr>
          <p:cNvPr id="6" name="Rettangolo 5">
            <a:extLst>
              <a:ext uri="{FF2B5EF4-FFF2-40B4-BE49-F238E27FC236}">
                <a16:creationId xmlns:a16="http://schemas.microsoft.com/office/drawing/2014/main" id="{F6558043-4365-4D37-97E7-70AF57BB9FCE}"/>
              </a:ext>
            </a:extLst>
          </p:cNvPr>
          <p:cNvSpPr/>
          <p:nvPr/>
        </p:nvSpPr>
        <p:spPr>
          <a:xfrm>
            <a:off x="2465198" y="1071586"/>
            <a:ext cx="7342779" cy="923330"/>
          </a:xfrm>
          <a:prstGeom prst="rect">
            <a:avLst/>
          </a:prstGeom>
        </p:spPr>
        <p:txBody>
          <a:bodyPr wrap="none">
            <a:spAutoFit/>
          </a:bodyPr>
          <a:lstStyle/>
          <a:p>
            <a:pPr algn="ctr"/>
            <a:r>
              <a:rPr lang="it-IT" b="1" dirty="0"/>
              <a:t>Mantenere l'aria di scarico calda lontana dalla presa di aspirazione dell'aria</a:t>
            </a:r>
          </a:p>
          <a:p>
            <a:pPr algn="ctr"/>
            <a:endParaRPr lang="it-IT" dirty="0"/>
          </a:p>
          <a:p>
            <a:pPr algn="ctr"/>
            <a:r>
              <a:rPr lang="it-IT" dirty="0"/>
              <a:t>Importante evitare i ricircoli di aria!</a:t>
            </a:r>
          </a:p>
        </p:txBody>
      </p:sp>
      <p:pic>
        <p:nvPicPr>
          <p:cNvPr id="7" name="Immagine 6">
            <a:extLst>
              <a:ext uri="{FF2B5EF4-FFF2-40B4-BE49-F238E27FC236}">
                <a16:creationId xmlns:a16="http://schemas.microsoft.com/office/drawing/2014/main" id="{BA1D2C91-DCFD-429C-A453-8EBF2969DD83}"/>
              </a:ext>
            </a:extLst>
          </p:cNvPr>
          <p:cNvPicPr>
            <a:picLocks noChangeAspect="1"/>
          </p:cNvPicPr>
          <p:nvPr/>
        </p:nvPicPr>
        <p:blipFill>
          <a:blip r:embed="rId2"/>
          <a:stretch>
            <a:fillRect/>
          </a:stretch>
        </p:blipFill>
        <p:spPr>
          <a:xfrm>
            <a:off x="3686175" y="3551994"/>
            <a:ext cx="4819650" cy="2790825"/>
          </a:xfrm>
          <a:prstGeom prst="rect">
            <a:avLst/>
          </a:prstGeom>
        </p:spPr>
      </p:pic>
      <p:sp>
        <p:nvSpPr>
          <p:cNvPr id="8" name="Rettangolo 7">
            <a:extLst>
              <a:ext uri="{FF2B5EF4-FFF2-40B4-BE49-F238E27FC236}">
                <a16:creationId xmlns:a16="http://schemas.microsoft.com/office/drawing/2014/main" id="{A80DC165-82BE-40C1-B44C-CD3D90FD82DA}"/>
              </a:ext>
            </a:extLst>
          </p:cNvPr>
          <p:cNvSpPr/>
          <p:nvPr/>
        </p:nvSpPr>
        <p:spPr>
          <a:xfrm>
            <a:off x="5030597" y="1994651"/>
            <a:ext cx="2130805" cy="923330"/>
          </a:xfrm>
          <a:prstGeom prst="rect">
            <a:avLst/>
          </a:prstGeom>
        </p:spPr>
        <p:txBody>
          <a:bodyPr wrap="square">
            <a:spAutoFit/>
          </a:bodyPr>
          <a:lstStyle/>
          <a:p>
            <a:pPr algn="ctr"/>
            <a:r>
              <a:rPr lang="it-IT" b="1" dirty="0"/>
              <a:t>Scendono le prestazioni di scambio termico!</a:t>
            </a:r>
            <a:endParaRPr lang="it-IT" dirty="0"/>
          </a:p>
        </p:txBody>
      </p:sp>
    </p:spTree>
    <p:extLst>
      <p:ext uri="{BB962C8B-B14F-4D97-AF65-F5344CB8AC3E}">
        <p14:creationId xmlns:p14="http://schemas.microsoft.com/office/powerpoint/2010/main" val="120086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2745BA6-B54A-416A-8E65-4D4822D9B6D4}"/>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sp>
        <p:nvSpPr>
          <p:cNvPr id="5" name="Rettangolo 4">
            <a:extLst>
              <a:ext uri="{FF2B5EF4-FFF2-40B4-BE49-F238E27FC236}">
                <a16:creationId xmlns:a16="http://schemas.microsoft.com/office/drawing/2014/main" id="{90B8F56E-6837-4BEE-BE1B-D3D6405A5EE4}"/>
              </a:ext>
            </a:extLst>
          </p:cNvPr>
          <p:cNvSpPr/>
          <p:nvPr/>
        </p:nvSpPr>
        <p:spPr>
          <a:xfrm>
            <a:off x="1490587" y="1674674"/>
            <a:ext cx="9210825" cy="1754326"/>
          </a:xfrm>
          <a:prstGeom prst="rect">
            <a:avLst/>
          </a:prstGeom>
        </p:spPr>
        <p:txBody>
          <a:bodyPr wrap="square">
            <a:spAutoFit/>
          </a:bodyPr>
          <a:lstStyle/>
          <a:p>
            <a:pPr algn="ctr"/>
            <a:r>
              <a:rPr lang="it-IT" b="1" dirty="0"/>
              <a:t>Assolvere a tutte queste funzioni in modo ridondante e senza interruzioni</a:t>
            </a:r>
          </a:p>
          <a:p>
            <a:pPr algn="ctr"/>
            <a:endParaRPr lang="it-IT" dirty="0"/>
          </a:p>
          <a:p>
            <a:pPr marL="285750" indent="-285750" algn="ctr">
              <a:buFont typeface="Arial" panose="020B0604020202020204" pitchFamily="34" charset="0"/>
              <a:buChar char="•"/>
            </a:pPr>
            <a:r>
              <a:rPr lang="it-IT" dirty="0"/>
              <a:t>In sistemi ad alta densità lo spegnimento di un CRAC/CRAH può alterare significativamente la velocità dei flussi nel plenum</a:t>
            </a:r>
          </a:p>
          <a:p>
            <a:pPr marL="285750" indent="-285750" algn="ctr">
              <a:buFont typeface="Arial" panose="020B0604020202020204" pitchFamily="34" charset="0"/>
              <a:buChar char="•"/>
            </a:pPr>
            <a:r>
              <a:rPr lang="it-IT" dirty="0"/>
              <a:t>Prima che i generatori si attivino l’aumento di temperatura in sala può essere eccessivo</a:t>
            </a:r>
          </a:p>
          <a:p>
            <a:pPr marL="285750" indent="-285750" algn="ctr">
              <a:buFont typeface="Arial" panose="020B0604020202020204" pitchFamily="34" charset="0"/>
              <a:buChar char="•"/>
            </a:pPr>
            <a:r>
              <a:rPr lang="it-IT" dirty="0"/>
              <a:t>Necessario mantenere attive pompe e ventole dei CRAC/CRAH</a:t>
            </a:r>
          </a:p>
        </p:txBody>
      </p:sp>
    </p:spTree>
    <p:extLst>
      <p:ext uri="{BB962C8B-B14F-4D97-AF65-F5344CB8AC3E}">
        <p14:creationId xmlns:p14="http://schemas.microsoft.com/office/powerpoint/2010/main" val="69318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C93838CE-547D-47D7-B580-7F0F1A92AD1C}"/>
              </a:ext>
            </a:extLst>
          </p:cNvPr>
          <p:cNvSpPr>
            <a:spLocks noGrp="1"/>
          </p:cNvSpPr>
          <p:nvPr>
            <p:ph type="title"/>
          </p:nvPr>
        </p:nvSpPr>
        <p:spPr>
          <a:xfrm>
            <a:off x="838200" y="365126"/>
            <a:ext cx="10515600" cy="641554"/>
          </a:xfrm>
        </p:spPr>
        <p:txBody>
          <a:bodyPr>
            <a:normAutofit fontScale="90000"/>
          </a:bodyPr>
          <a:lstStyle/>
          <a:p>
            <a:r>
              <a:rPr lang="it-IT" b="1" dirty="0"/>
              <a:t>Distribuzione dei carichi IT</a:t>
            </a:r>
          </a:p>
        </p:txBody>
      </p:sp>
      <p:pic>
        <p:nvPicPr>
          <p:cNvPr id="5" name="Immagine 4">
            <a:extLst>
              <a:ext uri="{FF2B5EF4-FFF2-40B4-BE49-F238E27FC236}">
                <a16:creationId xmlns:a16="http://schemas.microsoft.com/office/drawing/2014/main" id="{14CDAF16-C6F3-4FE3-B7E3-936E5D26658B}"/>
              </a:ext>
            </a:extLst>
          </p:cNvPr>
          <p:cNvPicPr>
            <a:picLocks noChangeAspect="1"/>
          </p:cNvPicPr>
          <p:nvPr/>
        </p:nvPicPr>
        <p:blipFill>
          <a:blip r:embed="rId2"/>
          <a:stretch>
            <a:fillRect/>
          </a:stretch>
        </p:blipFill>
        <p:spPr>
          <a:xfrm>
            <a:off x="2717115" y="1006680"/>
            <a:ext cx="6426885" cy="5696762"/>
          </a:xfrm>
          <a:prstGeom prst="rect">
            <a:avLst/>
          </a:prstGeom>
        </p:spPr>
      </p:pic>
      <p:sp>
        <p:nvSpPr>
          <p:cNvPr id="6" name="CasellaDiTesto 5">
            <a:extLst>
              <a:ext uri="{FF2B5EF4-FFF2-40B4-BE49-F238E27FC236}">
                <a16:creationId xmlns:a16="http://schemas.microsoft.com/office/drawing/2014/main" id="{736EF703-3430-4B83-BC20-245DCEB11630}"/>
              </a:ext>
            </a:extLst>
          </p:cNvPr>
          <p:cNvSpPr txBox="1"/>
          <p:nvPr/>
        </p:nvSpPr>
        <p:spPr>
          <a:xfrm>
            <a:off x="520117" y="2259427"/>
            <a:ext cx="1937857" cy="1200329"/>
          </a:xfrm>
          <a:prstGeom prst="rect">
            <a:avLst/>
          </a:prstGeom>
          <a:noFill/>
        </p:spPr>
        <p:txBody>
          <a:bodyPr wrap="square" rtlCol="0">
            <a:spAutoFit/>
          </a:bodyPr>
          <a:lstStyle/>
          <a:p>
            <a:pPr algn="ctr"/>
            <a:r>
              <a:rPr lang="it-IT" dirty="0"/>
              <a:t>Strategie per il raffreddamento di armadi ad alta densità</a:t>
            </a:r>
          </a:p>
        </p:txBody>
      </p:sp>
    </p:spTree>
    <p:extLst>
      <p:ext uri="{BB962C8B-B14F-4D97-AF65-F5344CB8AC3E}">
        <p14:creationId xmlns:p14="http://schemas.microsoft.com/office/powerpoint/2010/main" val="176325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A51CBA1-DD5F-4B5B-BCB8-ACA180F50E0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0CD12A59-3701-4475-863E-5C4ED09A0AED}"/>
              </a:ext>
            </a:extLst>
          </p:cNvPr>
          <p:cNvSpPr txBox="1"/>
          <p:nvPr/>
        </p:nvSpPr>
        <p:spPr>
          <a:xfrm>
            <a:off x="4281753" y="1325217"/>
            <a:ext cx="3628494" cy="584775"/>
          </a:xfrm>
          <a:prstGeom prst="rect">
            <a:avLst/>
          </a:prstGeom>
          <a:noFill/>
        </p:spPr>
        <p:txBody>
          <a:bodyPr wrap="none" rtlCol="0">
            <a:spAutoFit/>
          </a:bodyPr>
          <a:lstStyle/>
          <a:p>
            <a:r>
              <a:rPr lang="it-IT" sz="3200" b="1" dirty="0"/>
              <a:t>Sistema tradizionale</a:t>
            </a:r>
          </a:p>
        </p:txBody>
      </p:sp>
      <p:sp>
        <p:nvSpPr>
          <p:cNvPr id="2" name="Parallelogramma 1">
            <a:extLst>
              <a:ext uri="{FF2B5EF4-FFF2-40B4-BE49-F238E27FC236}">
                <a16:creationId xmlns:a16="http://schemas.microsoft.com/office/drawing/2014/main" id="{C2C5AC2B-29A4-456B-AEAB-2219AF7530D9}"/>
              </a:ext>
            </a:extLst>
          </p:cNvPr>
          <p:cNvSpPr/>
          <p:nvPr/>
        </p:nvSpPr>
        <p:spPr>
          <a:xfrm>
            <a:off x="675861" y="1325217"/>
            <a:ext cx="2822713" cy="641554"/>
          </a:xfrm>
          <a:prstGeom prst="parallelogram">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C46D2F02-A2F4-4215-AA8D-F7B18A450E12}"/>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BASSA DENSITÀ</a:t>
            </a:r>
          </a:p>
          <a:p>
            <a:pPr algn="ctr"/>
            <a:r>
              <a:rPr lang="it-IT" b="1" dirty="0">
                <a:solidFill>
                  <a:schemeClr val="bg1"/>
                </a:solidFill>
              </a:rPr>
              <a:t>&lt;5 kW/rack</a:t>
            </a:r>
          </a:p>
        </p:txBody>
      </p:sp>
      <p:sp>
        <p:nvSpPr>
          <p:cNvPr id="10" name="Rettangolo 9">
            <a:extLst>
              <a:ext uri="{FF2B5EF4-FFF2-40B4-BE49-F238E27FC236}">
                <a16:creationId xmlns:a16="http://schemas.microsoft.com/office/drawing/2014/main" id="{9CD72DF3-69C4-45BA-AB02-7211EE7E5565}"/>
              </a:ext>
            </a:extLst>
          </p:cNvPr>
          <p:cNvSpPr/>
          <p:nvPr/>
        </p:nvSpPr>
        <p:spPr>
          <a:xfrm>
            <a:off x="2320144" y="2285308"/>
            <a:ext cx="7551712" cy="923330"/>
          </a:xfrm>
          <a:prstGeom prst="rect">
            <a:avLst/>
          </a:prstGeom>
        </p:spPr>
        <p:txBody>
          <a:bodyPr wrap="square">
            <a:spAutoFit/>
          </a:bodyPr>
          <a:lstStyle/>
          <a:p>
            <a:r>
              <a:rPr lang="it-IT" dirty="0">
                <a:solidFill>
                  <a:srgbClr val="1C1C1B"/>
                </a:solidFill>
                <a:latin typeface="HelveticaNeueLTStd-Bd"/>
              </a:rPr>
              <a:t>il sistema di raffreddamento tende a mantenere stabile le condizioni medie della sala ma senza tener conto dei bisogni dei singoli server.</a:t>
            </a:r>
          </a:p>
          <a:p>
            <a:r>
              <a:rPr lang="it-IT" dirty="0">
                <a:solidFill>
                  <a:srgbClr val="1C1C1B"/>
                </a:solidFill>
                <a:latin typeface="HelveticaNeueLTStd-Bd"/>
              </a:rPr>
              <a:t>Temperatura di sala intorno a 18-24 °C</a:t>
            </a:r>
          </a:p>
        </p:txBody>
      </p:sp>
      <p:sp>
        <p:nvSpPr>
          <p:cNvPr id="7" name="CasellaDiTesto 6">
            <a:extLst>
              <a:ext uri="{FF2B5EF4-FFF2-40B4-BE49-F238E27FC236}">
                <a16:creationId xmlns:a16="http://schemas.microsoft.com/office/drawing/2014/main" id="{40DB5B15-A95C-4140-BE26-C066BBB412BB}"/>
              </a:ext>
            </a:extLst>
          </p:cNvPr>
          <p:cNvSpPr txBox="1"/>
          <p:nvPr/>
        </p:nvSpPr>
        <p:spPr>
          <a:xfrm>
            <a:off x="2320144" y="3552584"/>
            <a:ext cx="2894203" cy="1015663"/>
          </a:xfrm>
          <a:prstGeom prst="rect">
            <a:avLst/>
          </a:prstGeom>
          <a:noFill/>
        </p:spPr>
        <p:txBody>
          <a:bodyPr wrap="square" rtlCol="0">
            <a:spAutoFit/>
          </a:bodyPr>
          <a:lstStyle/>
          <a:p>
            <a:pPr algn="ctr"/>
            <a:r>
              <a:rPr lang="it-IT" b="1" dirty="0"/>
              <a:t>CRAC</a:t>
            </a:r>
          </a:p>
          <a:p>
            <a:pPr algn="ctr"/>
            <a:r>
              <a:rPr lang="it-IT" sz="1400" b="1" dirty="0"/>
              <a:t>Computer Room Air </a:t>
            </a:r>
            <a:r>
              <a:rPr lang="it-IT" sz="1400" b="1" dirty="0" err="1"/>
              <a:t>Conditioning</a:t>
            </a:r>
            <a:endParaRPr lang="it-IT" sz="1400" b="1" dirty="0"/>
          </a:p>
          <a:p>
            <a:pPr algn="ctr"/>
            <a:r>
              <a:rPr lang="it-IT" sz="1400" dirty="0"/>
              <a:t>Unità ad espansione diretta</a:t>
            </a:r>
          </a:p>
          <a:p>
            <a:pPr algn="ctr"/>
            <a:r>
              <a:rPr lang="it-IT" sz="1400" dirty="0"/>
              <a:t>Ciclo frigorifero in ogni unità</a:t>
            </a:r>
          </a:p>
        </p:txBody>
      </p:sp>
      <p:sp>
        <p:nvSpPr>
          <p:cNvPr id="8" name="CasellaDiTesto 7">
            <a:extLst>
              <a:ext uri="{FF2B5EF4-FFF2-40B4-BE49-F238E27FC236}">
                <a16:creationId xmlns:a16="http://schemas.microsoft.com/office/drawing/2014/main" id="{B82CC623-506D-4729-AE0F-5B339B8B8D9A}"/>
              </a:ext>
            </a:extLst>
          </p:cNvPr>
          <p:cNvSpPr txBox="1"/>
          <p:nvPr/>
        </p:nvSpPr>
        <p:spPr>
          <a:xfrm>
            <a:off x="6463145" y="3552584"/>
            <a:ext cx="2894203" cy="1015663"/>
          </a:xfrm>
          <a:prstGeom prst="rect">
            <a:avLst/>
          </a:prstGeom>
          <a:noFill/>
        </p:spPr>
        <p:txBody>
          <a:bodyPr wrap="square" rtlCol="0">
            <a:spAutoFit/>
          </a:bodyPr>
          <a:lstStyle/>
          <a:p>
            <a:pPr algn="ctr"/>
            <a:r>
              <a:rPr lang="it-IT" b="1" dirty="0"/>
              <a:t>CRAH</a:t>
            </a:r>
          </a:p>
          <a:p>
            <a:pPr algn="ctr"/>
            <a:r>
              <a:rPr lang="it-IT" sz="1400" b="1" dirty="0"/>
              <a:t>Computer Room Air Handler</a:t>
            </a:r>
          </a:p>
          <a:p>
            <a:pPr algn="ctr"/>
            <a:r>
              <a:rPr lang="it-IT" sz="1400" dirty="0"/>
              <a:t>Scambiatori di calore collegati a un circuito ad acqua refrigerata</a:t>
            </a:r>
          </a:p>
        </p:txBody>
      </p:sp>
      <p:sp>
        <p:nvSpPr>
          <p:cNvPr id="6" name="Rettangolo 5">
            <a:extLst>
              <a:ext uri="{FF2B5EF4-FFF2-40B4-BE49-F238E27FC236}">
                <a16:creationId xmlns:a16="http://schemas.microsoft.com/office/drawing/2014/main" id="{3CA0991E-93AA-47AD-A140-1546A0C990FD}"/>
              </a:ext>
            </a:extLst>
          </p:cNvPr>
          <p:cNvSpPr/>
          <p:nvPr/>
        </p:nvSpPr>
        <p:spPr>
          <a:xfrm>
            <a:off x="3048000" y="4660526"/>
            <a:ext cx="6096000" cy="1477328"/>
          </a:xfrm>
          <a:prstGeom prst="rect">
            <a:avLst/>
          </a:prstGeom>
        </p:spPr>
        <p:txBody>
          <a:bodyPr>
            <a:spAutoFit/>
          </a:bodyPr>
          <a:lstStyle/>
          <a:p>
            <a:pPr algn="ctr"/>
            <a:r>
              <a:rPr lang="it-IT" b="1" dirty="0"/>
              <a:t>Problematiche</a:t>
            </a:r>
          </a:p>
          <a:p>
            <a:pPr marL="285750" indent="-285750">
              <a:buFont typeface="Arial" panose="020B0604020202020204" pitchFamily="34" charset="0"/>
              <a:buChar char="•"/>
            </a:pPr>
            <a:r>
              <a:rPr lang="it-IT" dirty="0" err="1"/>
              <a:t>Disuniformità</a:t>
            </a:r>
            <a:r>
              <a:rPr lang="it-IT" dirty="0"/>
              <a:t> della temperatura in ingresso ai server</a:t>
            </a:r>
          </a:p>
          <a:p>
            <a:pPr marL="285750" indent="-285750">
              <a:buFont typeface="Arial" panose="020B0604020202020204" pitchFamily="34" charset="0"/>
              <a:buChar char="•"/>
            </a:pPr>
            <a:r>
              <a:rPr lang="it-IT" dirty="0"/>
              <a:t>Mescolamento aria calda/fredda</a:t>
            </a:r>
          </a:p>
          <a:p>
            <a:pPr marL="285750" indent="-285750">
              <a:buFont typeface="Arial" panose="020B0604020202020204" pitchFamily="34" charset="0"/>
              <a:buChar char="•"/>
            </a:pPr>
            <a:r>
              <a:rPr lang="it-IT" dirty="0"/>
              <a:t>Se </a:t>
            </a:r>
            <a:r>
              <a:rPr lang="it-IT" dirty="0" err="1"/>
              <a:t>Tin</a:t>
            </a:r>
            <a:r>
              <a:rPr lang="it-IT" dirty="0"/>
              <a:t> troppo alta possibile blocco dei server</a:t>
            </a:r>
          </a:p>
          <a:p>
            <a:pPr marL="285750" indent="-285750">
              <a:buFont typeface="Arial" panose="020B0604020202020204" pitchFamily="34" charset="0"/>
              <a:buChar char="•"/>
            </a:pPr>
            <a:r>
              <a:rPr lang="it-IT" dirty="0"/>
              <a:t>Se Tout scende peggiora efficienza ciclo frigo</a:t>
            </a:r>
          </a:p>
        </p:txBody>
      </p:sp>
    </p:spTree>
    <p:extLst>
      <p:ext uri="{BB962C8B-B14F-4D97-AF65-F5344CB8AC3E}">
        <p14:creationId xmlns:p14="http://schemas.microsoft.com/office/powerpoint/2010/main" val="17145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DC5ED-D3C3-46CA-B6D4-694217028F8F}"/>
              </a:ext>
            </a:extLst>
          </p:cNvPr>
          <p:cNvSpPr>
            <a:spLocks noGrp="1"/>
          </p:cNvSpPr>
          <p:nvPr>
            <p:ph type="title"/>
          </p:nvPr>
        </p:nvSpPr>
        <p:spPr/>
        <p:txBody>
          <a:bodyPr/>
          <a:lstStyle/>
          <a:p>
            <a:r>
              <a:rPr lang="it-IT" b="1" dirty="0"/>
              <a:t>Agenda</a:t>
            </a:r>
          </a:p>
        </p:txBody>
      </p:sp>
      <p:sp>
        <p:nvSpPr>
          <p:cNvPr id="3" name="Segnaposto contenuto 2">
            <a:extLst>
              <a:ext uri="{FF2B5EF4-FFF2-40B4-BE49-F238E27FC236}">
                <a16:creationId xmlns:a16="http://schemas.microsoft.com/office/drawing/2014/main" id="{FF14F0BD-5956-4BFC-8389-286C50369F47}"/>
              </a:ext>
            </a:extLst>
          </p:cNvPr>
          <p:cNvSpPr>
            <a:spLocks noGrp="1"/>
          </p:cNvSpPr>
          <p:nvPr>
            <p:ph idx="1"/>
          </p:nvPr>
        </p:nvSpPr>
        <p:spPr/>
        <p:txBody>
          <a:bodyPr/>
          <a:lstStyle/>
          <a:p>
            <a:r>
              <a:rPr lang="it-IT" dirty="0"/>
              <a:t>Scambiatori di calore</a:t>
            </a:r>
          </a:p>
          <a:p>
            <a:r>
              <a:rPr lang="it-IT" dirty="0"/>
              <a:t>Parametri ASHRAE</a:t>
            </a:r>
          </a:p>
          <a:p>
            <a:r>
              <a:rPr lang="it-IT" dirty="0"/>
              <a:t>Densità IT</a:t>
            </a:r>
          </a:p>
          <a:p>
            <a:r>
              <a:rPr lang="it-IT" dirty="0"/>
              <a:t>Distribuzione dei carichi IT</a:t>
            </a:r>
          </a:p>
          <a:p>
            <a:r>
              <a:rPr lang="it-IT" dirty="0"/>
              <a:t>Soluzioni per raffreddamento</a:t>
            </a:r>
          </a:p>
          <a:p>
            <a:r>
              <a:rPr lang="it-IT" dirty="0"/>
              <a:t>Dipendenza prestazioni/condizioni di esercizio</a:t>
            </a:r>
            <a:br>
              <a:rPr lang="it-IT" dirty="0"/>
            </a:br>
            <a:endParaRPr lang="it-IT" dirty="0"/>
          </a:p>
        </p:txBody>
      </p:sp>
    </p:spTree>
    <p:extLst>
      <p:ext uri="{BB962C8B-B14F-4D97-AF65-F5344CB8AC3E}">
        <p14:creationId xmlns:p14="http://schemas.microsoft.com/office/powerpoint/2010/main" val="1845929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A51CBA1-DD5F-4B5B-BCB8-ACA180F50E0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0CD12A59-3701-4475-863E-5C4ED09A0AED}"/>
              </a:ext>
            </a:extLst>
          </p:cNvPr>
          <p:cNvSpPr txBox="1"/>
          <p:nvPr/>
        </p:nvSpPr>
        <p:spPr>
          <a:xfrm>
            <a:off x="4045920" y="1307329"/>
            <a:ext cx="4100160" cy="584775"/>
          </a:xfrm>
          <a:prstGeom prst="rect">
            <a:avLst/>
          </a:prstGeom>
          <a:noFill/>
        </p:spPr>
        <p:txBody>
          <a:bodyPr wrap="none" rtlCol="0">
            <a:spAutoFit/>
          </a:bodyPr>
          <a:lstStyle/>
          <a:p>
            <a:pPr algn="ctr"/>
            <a:r>
              <a:rPr lang="it-IT" sz="3200" b="1" dirty="0"/>
              <a:t>Corridoio caldo/freddo</a:t>
            </a:r>
          </a:p>
        </p:txBody>
      </p:sp>
      <p:pic>
        <p:nvPicPr>
          <p:cNvPr id="6" name="Immagine 5">
            <a:extLst>
              <a:ext uri="{FF2B5EF4-FFF2-40B4-BE49-F238E27FC236}">
                <a16:creationId xmlns:a16="http://schemas.microsoft.com/office/drawing/2014/main" id="{2FF8C5CD-BD28-4452-BA94-031863605776}"/>
              </a:ext>
            </a:extLst>
          </p:cNvPr>
          <p:cNvPicPr>
            <a:picLocks noChangeAspect="1"/>
          </p:cNvPicPr>
          <p:nvPr/>
        </p:nvPicPr>
        <p:blipFill>
          <a:blip r:embed="rId2"/>
          <a:stretch>
            <a:fillRect/>
          </a:stretch>
        </p:blipFill>
        <p:spPr>
          <a:xfrm>
            <a:off x="838200" y="2724522"/>
            <a:ext cx="4846241" cy="2891495"/>
          </a:xfrm>
          <a:prstGeom prst="rect">
            <a:avLst/>
          </a:prstGeom>
        </p:spPr>
      </p:pic>
      <p:sp>
        <p:nvSpPr>
          <p:cNvPr id="9" name="CasellaDiTesto 8">
            <a:extLst>
              <a:ext uri="{FF2B5EF4-FFF2-40B4-BE49-F238E27FC236}">
                <a16:creationId xmlns:a16="http://schemas.microsoft.com/office/drawing/2014/main" id="{A611831A-EEF0-4C62-9DBE-C8D6788F638C}"/>
              </a:ext>
            </a:extLst>
          </p:cNvPr>
          <p:cNvSpPr txBox="1"/>
          <p:nvPr/>
        </p:nvSpPr>
        <p:spPr>
          <a:xfrm>
            <a:off x="6096000" y="2724522"/>
            <a:ext cx="5486400" cy="3139321"/>
          </a:xfrm>
          <a:prstGeom prst="rect">
            <a:avLst/>
          </a:prstGeom>
          <a:noFill/>
        </p:spPr>
        <p:txBody>
          <a:bodyPr wrap="square" rtlCol="0">
            <a:spAutoFit/>
          </a:bodyPr>
          <a:lstStyle/>
          <a:p>
            <a:pPr marL="285750" indent="-285750">
              <a:buFont typeface="Arial" panose="020B0604020202020204" pitchFamily="34" charset="0"/>
              <a:buChar char="•"/>
            </a:pPr>
            <a:r>
              <a:rPr lang="it-IT" dirty="0"/>
              <a:t>Riduce mix aria calda/fredda</a:t>
            </a:r>
          </a:p>
          <a:p>
            <a:pPr marL="285750" indent="-285750">
              <a:buFont typeface="Arial" panose="020B0604020202020204" pitchFamily="34" charset="0"/>
              <a:buChar char="•"/>
            </a:pPr>
            <a:r>
              <a:rPr lang="it-IT" dirty="0"/>
              <a:t>Aria portata dove serve, davanti ai rack</a:t>
            </a:r>
          </a:p>
          <a:p>
            <a:pPr marL="285750" indent="-285750">
              <a:buFont typeface="Arial" panose="020B0604020202020204" pitchFamily="34" charset="0"/>
              <a:buChar char="•"/>
            </a:pPr>
            <a:r>
              <a:rPr lang="it-IT" dirty="0"/>
              <a:t>Flessibile, facile inserire nuovi rack</a:t>
            </a:r>
          </a:p>
          <a:p>
            <a:pPr marL="285750" indent="-285750">
              <a:buFont typeface="Arial" panose="020B0604020202020204" pitchFamily="34" charset="0"/>
              <a:buChar char="•"/>
            </a:pPr>
            <a:r>
              <a:rPr lang="it-IT" dirty="0"/>
              <a:t>Bassi costi</a:t>
            </a:r>
          </a:p>
          <a:p>
            <a:pPr marL="285750" indent="-285750">
              <a:buFont typeface="Arial" panose="020B0604020202020204" pitchFamily="34" charset="0"/>
              <a:buChar char="•"/>
            </a:pPr>
            <a:r>
              <a:rPr lang="it-IT" dirty="0"/>
              <a:t>Facile gestire ridondanza flussi d’aria</a:t>
            </a:r>
          </a:p>
          <a:p>
            <a:pPr marL="285750" indent="-285750">
              <a:buFont typeface="Arial" panose="020B0604020202020204" pitchFamily="34" charset="0"/>
              <a:buChar char="•"/>
            </a:pPr>
            <a:endParaRPr lang="it-IT" dirty="0"/>
          </a:p>
          <a:p>
            <a:pPr algn="ctr"/>
            <a:r>
              <a:rPr lang="it-IT" b="1" dirty="0"/>
              <a:t>Problematiche</a:t>
            </a:r>
          </a:p>
          <a:p>
            <a:pPr marL="285750" indent="-285750">
              <a:buFont typeface="Arial" panose="020B0604020202020204" pitchFamily="34" charset="0"/>
              <a:buChar char="•"/>
            </a:pPr>
            <a:r>
              <a:rPr lang="it-IT" dirty="0" err="1"/>
              <a:t>Disuniformità</a:t>
            </a:r>
            <a:r>
              <a:rPr lang="it-IT" dirty="0"/>
              <a:t> della temperatura in ingresso ai server</a:t>
            </a:r>
          </a:p>
          <a:p>
            <a:pPr marL="285750" indent="-285750">
              <a:buFont typeface="Arial" panose="020B0604020202020204" pitchFamily="34" charset="0"/>
              <a:buChar char="•"/>
            </a:pPr>
            <a:r>
              <a:rPr lang="it-IT" dirty="0"/>
              <a:t>Mescolamento aria calda/fredda</a:t>
            </a:r>
          </a:p>
          <a:p>
            <a:pPr marL="285750" indent="-285750">
              <a:buFont typeface="Arial" panose="020B0604020202020204" pitchFamily="34" charset="0"/>
              <a:buChar char="•"/>
            </a:pPr>
            <a:r>
              <a:rPr lang="it-IT" dirty="0"/>
              <a:t>Se </a:t>
            </a:r>
            <a:r>
              <a:rPr lang="it-IT" dirty="0" err="1"/>
              <a:t>Tin</a:t>
            </a:r>
            <a:r>
              <a:rPr lang="it-IT" dirty="0"/>
              <a:t> troppo alta possibile blocco dei server</a:t>
            </a:r>
          </a:p>
          <a:p>
            <a:pPr marL="285750" indent="-285750">
              <a:buFont typeface="Arial" panose="020B0604020202020204" pitchFamily="34" charset="0"/>
              <a:buChar char="•"/>
            </a:pPr>
            <a:r>
              <a:rPr lang="it-IT" dirty="0"/>
              <a:t>Se Tout scende peggiora efficienza ciclo frigo</a:t>
            </a:r>
          </a:p>
        </p:txBody>
      </p:sp>
      <p:sp>
        <p:nvSpPr>
          <p:cNvPr id="2" name="Parallelogramma 1">
            <a:extLst>
              <a:ext uri="{FF2B5EF4-FFF2-40B4-BE49-F238E27FC236}">
                <a16:creationId xmlns:a16="http://schemas.microsoft.com/office/drawing/2014/main" id="{C2C5AC2B-29A4-456B-AEAB-2219AF7530D9}"/>
              </a:ext>
            </a:extLst>
          </p:cNvPr>
          <p:cNvSpPr/>
          <p:nvPr/>
        </p:nvSpPr>
        <p:spPr>
          <a:xfrm>
            <a:off x="675861" y="1325217"/>
            <a:ext cx="2822713" cy="641554"/>
          </a:xfrm>
          <a:prstGeom prst="parallelogram">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C46D2F02-A2F4-4215-AA8D-F7B18A450E12}"/>
              </a:ext>
            </a:extLst>
          </p:cNvPr>
          <p:cNvSpPr txBox="1"/>
          <p:nvPr/>
        </p:nvSpPr>
        <p:spPr>
          <a:xfrm>
            <a:off x="887895" y="1307329"/>
            <a:ext cx="2398644" cy="646331"/>
          </a:xfrm>
          <a:prstGeom prst="rect">
            <a:avLst/>
          </a:prstGeom>
          <a:noFill/>
        </p:spPr>
        <p:txBody>
          <a:bodyPr wrap="square" rtlCol="0">
            <a:spAutoFit/>
          </a:bodyPr>
          <a:lstStyle/>
          <a:p>
            <a:pPr algn="ctr"/>
            <a:r>
              <a:rPr lang="it-IT" b="1" dirty="0">
                <a:solidFill>
                  <a:schemeClr val="bg1"/>
                </a:solidFill>
              </a:rPr>
              <a:t>BASSA-MEDIA DENSITÀ</a:t>
            </a:r>
          </a:p>
          <a:p>
            <a:pPr algn="ctr"/>
            <a:r>
              <a:rPr lang="it-IT" b="1" dirty="0">
                <a:solidFill>
                  <a:schemeClr val="bg1"/>
                </a:solidFill>
              </a:rPr>
              <a:t>&lt;5 kW/rack</a:t>
            </a:r>
          </a:p>
        </p:txBody>
      </p:sp>
    </p:spTree>
    <p:extLst>
      <p:ext uri="{BB962C8B-B14F-4D97-AF65-F5344CB8AC3E}">
        <p14:creationId xmlns:p14="http://schemas.microsoft.com/office/powerpoint/2010/main" val="180365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7B6B224-76A6-432C-AA27-2DE78EC845D9}"/>
              </a:ext>
            </a:extLst>
          </p:cNvPr>
          <p:cNvSpPr>
            <a:spLocks noGrp="1"/>
          </p:cNvSpPr>
          <p:nvPr>
            <p:ph type="title"/>
          </p:nvPr>
        </p:nvSpPr>
        <p:spPr>
          <a:xfrm>
            <a:off x="875853" y="156959"/>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6E5E221F-CA26-4498-962F-F51C261629F8}"/>
              </a:ext>
            </a:extLst>
          </p:cNvPr>
          <p:cNvSpPr txBox="1"/>
          <p:nvPr/>
        </p:nvSpPr>
        <p:spPr>
          <a:xfrm>
            <a:off x="838200" y="1231900"/>
            <a:ext cx="10515600" cy="2308324"/>
          </a:xfrm>
          <a:prstGeom prst="rect">
            <a:avLst/>
          </a:prstGeom>
          <a:noFill/>
        </p:spPr>
        <p:txBody>
          <a:bodyPr wrap="square" numCol="1" rtlCol="0">
            <a:spAutoFit/>
          </a:bodyPr>
          <a:lstStyle/>
          <a:p>
            <a:pPr algn="ctr"/>
            <a:r>
              <a:rPr lang="it-IT" sz="3200" b="1" dirty="0"/>
              <a:t>Corridoio caldo/freddo</a:t>
            </a:r>
          </a:p>
          <a:p>
            <a:pPr algn="ctr"/>
            <a:r>
              <a:rPr lang="it-IT" sz="3200" b="1" dirty="0"/>
              <a:t>Fan wall</a:t>
            </a:r>
          </a:p>
          <a:p>
            <a:pPr marL="342900" indent="-342900">
              <a:buFont typeface="Arial" panose="020B0604020202020204" pitchFamily="34" charset="0"/>
              <a:buChar char="•"/>
            </a:pPr>
            <a:r>
              <a:rPr lang="it-IT" sz="2000" dirty="0"/>
              <a:t>Parete di scambiatori aria-acqua</a:t>
            </a:r>
          </a:p>
          <a:p>
            <a:pPr marL="342900" indent="-342900">
              <a:buFont typeface="Arial" panose="020B0604020202020204" pitchFamily="34" charset="0"/>
              <a:buChar char="•"/>
            </a:pPr>
            <a:r>
              <a:rPr lang="it-IT" sz="2000" dirty="0"/>
              <a:t>Macchine per raffreddamento concentrate in una parete</a:t>
            </a:r>
          </a:p>
          <a:p>
            <a:pPr marL="342900" indent="-342900">
              <a:buFont typeface="Arial" panose="020B0604020202020204" pitchFamily="34" charset="0"/>
              <a:buChar char="•"/>
            </a:pPr>
            <a:r>
              <a:rPr lang="it-IT" sz="2000" dirty="0"/>
              <a:t>Ventilatori aspiranti o prementi</a:t>
            </a:r>
          </a:p>
          <a:p>
            <a:pPr marL="342900" indent="-342900">
              <a:buFont typeface="Arial" panose="020B0604020202020204" pitchFamily="34" charset="0"/>
              <a:buChar char="•"/>
            </a:pPr>
            <a:r>
              <a:rPr lang="it-IT" sz="2000" dirty="0"/>
              <a:t>Utilizzabili in sistemi compartimentati</a:t>
            </a:r>
          </a:p>
        </p:txBody>
      </p:sp>
      <p:pic>
        <p:nvPicPr>
          <p:cNvPr id="6" name="Immagine 5">
            <a:extLst>
              <a:ext uri="{FF2B5EF4-FFF2-40B4-BE49-F238E27FC236}">
                <a16:creationId xmlns:a16="http://schemas.microsoft.com/office/drawing/2014/main" id="{E16E4F92-9089-44B5-A33D-DC15F35B059B}"/>
              </a:ext>
            </a:extLst>
          </p:cNvPr>
          <p:cNvPicPr>
            <a:picLocks noChangeAspect="1"/>
          </p:cNvPicPr>
          <p:nvPr/>
        </p:nvPicPr>
        <p:blipFill>
          <a:blip r:embed="rId2"/>
          <a:stretch>
            <a:fillRect/>
          </a:stretch>
        </p:blipFill>
        <p:spPr>
          <a:xfrm>
            <a:off x="3522658" y="3765445"/>
            <a:ext cx="5146683" cy="2692313"/>
          </a:xfrm>
          <a:prstGeom prst="rect">
            <a:avLst/>
          </a:prstGeom>
        </p:spPr>
      </p:pic>
      <p:sp>
        <p:nvSpPr>
          <p:cNvPr id="7" name="Parallelogramma 6">
            <a:extLst>
              <a:ext uri="{FF2B5EF4-FFF2-40B4-BE49-F238E27FC236}">
                <a16:creationId xmlns:a16="http://schemas.microsoft.com/office/drawing/2014/main" id="{C260B202-030F-444E-A9FB-A033DF36AA67}"/>
              </a:ext>
            </a:extLst>
          </p:cNvPr>
          <p:cNvSpPr/>
          <p:nvPr/>
        </p:nvSpPr>
        <p:spPr>
          <a:xfrm>
            <a:off x="675861" y="1325217"/>
            <a:ext cx="2822713" cy="641554"/>
          </a:xfrm>
          <a:prstGeom prst="parallelogram">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5F8DE59-2930-4D40-83A6-7202DC607D5E}"/>
              </a:ext>
            </a:extLst>
          </p:cNvPr>
          <p:cNvSpPr txBox="1"/>
          <p:nvPr/>
        </p:nvSpPr>
        <p:spPr>
          <a:xfrm>
            <a:off x="875853" y="1320440"/>
            <a:ext cx="2422728" cy="646331"/>
          </a:xfrm>
          <a:prstGeom prst="rect">
            <a:avLst/>
          </a:prstGeom>
          <a:noFill/>
        </p:spPr>
        <p:txBody>
          <a:bodyPr wrap="square" rtlCol="0">
            <a:spAutoFit/>
          </a:bodyPr>
          <a:lstStyle/>
          <a:p>
            <a:pPr algn="ctr"/>
            <a:r>
              <a:rPr lang="it-IT" b="1" dirty="0">
                <a:solidFill>
                  <a:schemeClr val="bg1"/>
                </a:solidFill>
              </a:rPr>
              <a:t>BASSA-MEDIADENSITÀ</a:t>
            </a:r>
          </a:p>
          <a:p>
            <a:pPr algn="ctr"/>
            <a:r>
              <a:rPr lang="it-IT" b="1" dirty="0">
                <a:solidFill>
                  <a:schemeClr val="bg1"/>
                </a:solidFill>
              </a:rPr>
              <a:t>&lt;5 kW/rack</a:t>
            </a:r>
          </a:p>
        </p:txBody>
      </p:sp>
    </p:spTree>
    <p:extLst>
      <p:ext uri="{BB962C8B-B14F-4D97-AF65-F5344CB8AC3E}">
        <p14:creationId xmlns:p14="http://schemas.microsoft.com/office/powerpoint/2010/main" val="782838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C0505711-F669-4674-85C4-2E80BCF3C0D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696FE7F2-8093-449E-BA16-017231731634}"/>
              </a:ext>
            </a:extLst>
          </p:cNvPr>
          <p:cNvSpPr txBox="1"/>
          <p:nvPr/>
        </p:nvSpPr>
        <p:spPr>
          <a:xfrm>
            <a:off x="675861" y="2213282"/>
            <a:ext cx="10515600" cy="2739211"/>
          </a:xfrm>
          <a:prstGeom prst="rect">
            <a:avLst/>
          </a:prstGeom>
          <a:noFill/>
        </p:spPr>
        <p:txBody>
          <a:bodyPr wrap="square" numCol="1" rtlCol="0">
            <a:spAutoFit/>
          </a:bodyPr>
          <a:lstStyle/>
          <a:p>
            <a:pPr algn="ctr"/>
            <a:r>
              <a:rPr lang="it-IT" sz="3200" b="1" dirty="0"/>
              <a:t>Compartimentazione fisica</a:t>
            </a:r>
          </a:p>
          <a:p>
            <a:pPr marL="342900" indent="-342900">
              <a:buFont typeface="Arial" panose="020B0604020202020204" pitchFamily="34" charset="0"/>
              <a:buChar char="•"/>
            </a:pPr>
            <a:r>
              <a:rPr lang="it-IT" sz="2000" dirty="0"/>
              <a:t>Separazione tra aria calda e fredda </a:t>
            </a:r>
          </a:p>
          <a:p>
            <a:pPr marL="342900" indent="-342900">
              <a:buFont typeface="Arial" panose="020B0604020202020204" pitchFamily="34" charset="0"/>
              <a:buChar char="•"/>
            </a:pPr>
            <a:r>
              <a:rPr lang="it-IT" sz="2000" dirty="0"/>
              <a:t>Uniformità della temperatura in ingresso ai server</a:t>
            </a:r>
          </a:p>
          <a:p>
            <a:pPr marL="342900" indent="-342900">
              <a:buFont typeface="Arial" panose="020B0604020202020204" pitchFamily="34" charset="0"/>
              <a:buChar char="•"/>
            </a:pPr>
            <a:r>
              <a:rPr lang="it-IT" sz="2000" dirty="0"/>
              <a:t>Maggiore temperatura di ritorno (aumenta efficienza ciclo frigo)</a:t>
            </a:r>
          </a:p>
          <a:p>
            <a:pPr marL="342900" indent="-342900">
              <a:buFont typeface="Arial" panose="020B0604020202020204" pitchFamily="34" charset="0"/>
              <a:buChar char="•"/>
            </a:pPr>
            <a:r>
              <a:rPr lang="it-IT" sz="2000" dirty="0"/>
              <a:t>Possibilità di aumentare la temperatura in ingresso ai server</a:t>
            </a:r>
          </a:p>
          <a:p>
            <a:pPr marL="342900" indent="-342900">
              <a:buFont typeface="Arial" panose="020B0604020202020204" pitchFamily="34" charset="0"/>
              <a:buChar char="•"/>
            </a:pPr>
            <a:r>
              <a:rPr lang="it-IT" sz="2000" dirty="0"/>
              <a:t>Maggiori densità di potenza</a:t>
            </a:r>
          </a:p>
          <a:p>
            <a:pPr marL="342900" indent="-342900">
              <a:buFont typeface="Arial" panose="020B0604020202020204" pitchFamily="34" charset="0"/>
              <a:buChar char="•"/>
            </a:pPr>
            <a:r>
              <a:rPr lang="it-IT" sz="2000" dirty="0"/>
              <a:t>Aumenta l’efficienza del Data Center</a:t>
            </a:r>
          </a:p>
          <a:p>
            <a:pPr marL="342900" indent="-342900">
              <a:buFont typeface="Arial" panose="020B0604020202020204" pitchFamily="34" charset="0"/>
              <a:buChar char="•"/>
            </a:pPr>
            <a:endParaRPr lang="it-IT" sz="2000" b="1" dirty="0"/>
          </a:p>
        </p:txBody>
      </p:sp>
      <p:sp>
        <p:nvSpPr>
          <p:cNvPr id="6" name="Parallelogramma 5">
            <a:extLst>
              <a:ext uri="{FF2B5EF4-FFF2-40B4-BE49-F238E27FC236}">
                <a16:creationId xmlns:a16="http://schemas.microsoft.com/office/drawing/2014/main" id="{A34EF6B6-0CFB-4F34-AF90-446B7E93D0CD}"/>
              </a:ext>
            </a:extLst>
          </p:cNvPr>
          <p:cNvSpPr/>
          <p:nvPr/>
        </p:nvSpPr>
        <p:spPr>
          <a:xfrm>
            <a:off x="675861" y="1325217"/>
            <a:ext cx="2822713" cy="641554"/>
          </a:xfrm>
          <a:prstGeom prst="parallelogram">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BEAE70A-6EB6-4D65-AB78-F2AAEE8FE3E6}"/>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MEDIA DENSITÀ</a:t>
            </a:r>
          </a:p>
          <a:p>
            <a:pPr algn="ctr"/>
            <a:r>
              <a:rPr lang="it-IT" b="1" dirty="0">
                <a:solidFill>
                  <a:schemeClr val="bg1"/>
                </a:solidFill>
              </a:rPr>
              <a:t>10-20 kW/rack</a:t>
            </a:r>
          </a:p>
        </p:txBody>
      </p:sp>
    </p:spTree>
    <p:extLst>
      <p:ext uri="{BB962C8B-B14F-4D97-AF65-F5344CB8AC3E}">
        <p14:creationId xmlns:p14="http://schemas.microsoft.com/office/powerpoint/2010/main" val="1071038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C0505711-F669-4674-85C4-2E80BCF3C0D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696FE7F2-8093-449E-BA16-017231731634}"/>
              </a:ext>
            </a:extLst>
          </p:cNvPr>
          <p:cNvSpPr txBox="1"/>
          <p:nvPr/>
        </p:nvSpPr>
        <p:spPr>
          <a:xfrm>
            <a:off x="675861" y="1325217"/>
            <a:ext cx="10515600" cy="892552"/>
          </a:xfrm>
          <a:prstGeom prst="rect">
            <a:avLst/>
          </a:prstGeom>
          <a:noFill/>
        </p:spPr>
        <p:txBody>
          <a:bodyPr wrap="square" numCol="1" rtlCol="0">
            <a:spAutoFit/>
          </a:bodyPr>
          <a:lstStyle/>
          <a:p>
            <a:pPr algn="ctr"/>
            <a:r>
              <a:rPr lang="it-IT" sz="3200" b="1" dirty="0"/>
              <a:t>Compartimentazione</a:t>
            </a:r>
          </a:p>
          <a:p>
            <a:pPr marL="342900" indent="-342900">
              <a:buFont typeface="Arial" panose="020B0604020202020204" pitchFamily="34" charset="0"/>
              <a:buChar char="•"/>
            </a:pPr>
            <a:endParaRPr lang="it-IT" sz="2000" b="1" dirty="0"/>
          </a:p>
        </p:txBody>
      </p:sp>
      <p:sp>
        <p:nvSpPr>
          <p:cNvPr id="6" name="Parallelogramma 5">
            <a:extLst>
              <a:ext uri="{FF2B5EF4-FFF2-40B4-BE49-F238E27FC236}">
                <a16:creationId xmlns:a16="http://schemas.microsoft.com/office/drawing/2014/main" id="{A34EF6B6-0CFB-4F34-AF90-446B7E93D0CD}"/>
              </a:ext>
            </a:extLst>
          </p:cNvPr>
          <p:cNvSpPr/>
          <p:nvPr/>
        </p:nvSpPr>
        <p:spPr>
          <a:xfrm>
            <a:off x="675861" y="1325217"/>
            <a:ext cx="2822713" cy="641554"/>
          </a:xfrm>
          <a:prstGeom prst="parallelogram">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BEAE70A-6EB6-4D65-AB78-F2AAEE8FE3E6}"/>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MEDIA DENSITÀ</a:t>
            </a:r>
          </a:p>
          <a:p>
            <a:pPr algn="ctr"/>
            <a:r>
              <a:rPr lang="it-IT" b="1" dirty="0">
                <a:solidFill>
                  <a:schemeClr val="bg1"/>
                </a:solidFill>
              </a:rPr>
              <a:t>10-20 kW/rack</a:t>
            </a:r>
          </a:p>
        </p:txBody>
      </p:sp>
      <p:pic>
        <p:nvPicPr>
          <p:cNvPr id="2" name="Immagine 1">
            <a:extLst>
              <a:ext uri="{FF2B5EF4-FFF2-40B4-BE49-F238E27FC236}">
                <a16:creationId xmlns:a16="http://schemas.microsoft.com/office/drawing/2014/main" id="{995266FB-A52B-4919-B533-5CD8413F2ED9}"/>
              </a:ext>
            </a:extLst>
          </p:cNvPr>
          <p:cNvPicPr>
            <a:picLocks noChangeAspect="1"/>
          </p:cNvPicPr>
          <p:nvPr/>
        </p:nvPicPr>
        <p:blipFill>
          <a:blip r:embed="rId2"/>
          <a:stretch>
            <a:fillRect/>
          </a:stretch>
        </p:blipFill>
        <p:spPr>
          <a:xfrm>
            <a:off x="3376509" y="2285308"/>
            <a:ext cx="5114303" cy="4188091"/>
          </a:xfrm>
          <a:prstGeom prst="rect">
            <a:avLst/>
          </a:prstGeom>
        </p:spPr>
      </p:pic>
    </p:spTree>
    <p:extLst>
      <p:ext uri="{BB962C8B-B14F-4D97-AF65-F5344CB8AC3E}">
        <p14:creationId xmlns:p14="http://schemas.microsoft.com/office/powerpoint/2010/main" val="1628569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406CE24-D842-4AC4-99A2-32793404422D}"/>
              </a:ext>
            </a:extLst>
          </p:cNvPr>
          <p:cNvPicPr>
            <a:picLocks noChangeAspect="1"/>
          </p:cNvPicPr>
          <p:nvPr/>
        </p:nvPicPr>
        <p:blipFill>
          <a:blip r:embed="rId2"/>
          <a:stretch>
            <a:fillRect/>
          </a:stretch>
        </p:blipFill>
        <p:spPr>
          <a:xfrm>
            <a:off x="1904541" y="3320363"/>
            <a:ext cx="3175859" cy="1771203"/>
          </a:xfrm>
          <a:prstGeom prst="rect">
            <a:avLst/>
          </a:prstGeom>
        </p:spPr>
      </p:pic>
      <p:pic>
        <p:nvPicPr>
          <p:cNvPr id="5" name="Immagine 4">
            <a:extLst>
              <a:ext uri="{FF2B5EF4-FFF2-40B4-BE49-F238E27FC236}">
                <a16:creationId xmlns:a16="http://schemas.microsoft.com/office/drawing/2014/main" id="{A97682BD-4835-4448-8FDC-29AAC9644472}"/>
              </a:ext>
            </a:extLst>
          </p:cNvPr>
          <p:cNvPicPr>
            <a:picLocks noChangeAspect="1"/>
          </p:cNvPicPr>
          <p:nvPr/>
        </p:nvPicPr>
        <p:blipFill>
          <a:blip r:embed="rId3"/>
          <a:stretch>
            <a:fillRect/>
          </a:stretch>
        </p:blipFill>
        <p:spPr>
          <a:xfrm>
            <a:off x="6304788" y="3318934"/>
            <a:ext cx="3175859" cy="1771203"/>
          </a:xfrm>
          <a:prstGeom prst="rect">
            <a:avLst/>
          </a:prstGeom>
        </p:spPr>
      </p:pic>
      <p:sp>
        <p:nvSpPr>
          <p:cNvPr id="6" name="Titolo 1">
            <a:extLst>
              <a:ext uri="{FF2B5EF4-FFF2-40B4-BE49-F238E27FC236}">
                <a16:creationId xmlns:a16="http://schemas.microsoft.com/office/drawing/2014/main" id="{CEB04754-C817-4299-91E3-40B1C451D09F}"/>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7" name="CasellaDiTesto 6">
            <a:extLst>
              <a:ext uri="{FF2B5EF4-FFF2-40B4-BE49-F238E27FC236}">
                <a16:creationId xmlns:a16="http://schemas.microsoft.com/office/drawing/2014/main" id="{CEA423F3-F7EC-4A45-9AD2-9D2B58F8E91E}"/>
              </a:ext>
            </a:extLst>
          </p:cNvPr>
          <p:cNvSpPr txBox="1"/>
          <p:nvPr/>
        </p:nvSpPr>
        <p:spPr>
          <a:xfrm>
            <a:off x="838200" y="1364494"/>
            <a:ext cx="10515600" cy="584775"/>
          </a:xfrm>
          <a:prstGeom prst="rect">
            <a:avLst/>
          </a:prstGeom>
          <a:noFill/>
        </p:spPr>
        <p:txBody>
          <a:bodyPr wrap="square" numCol="1" rtlCol="0">
            <a:spAutoFit/>
          </a:bodyPr>
          <a:lstStyle/>
          <a:p>
            <a:pPr algn="ctr"/>
            <a:r>
              <a:rPr lang="it-IT" sz="3200" b="1" dirty="0"/>
              <a:t>Compartimentazione</a:t>
            </a:r>
          </a:p>
        </p:txBody>
      </p:sp>
      <p:sp>
        <p:nvSpPr>
          <p:cNvPr id="8" name="CasellaDiTesto 7">
            <a:extLst>
              <a:ext uri="{FF2B5EF4-FFF2-40B4-BE49-F238E27FC236}">
                <a16:creationId xmlns:a16="http://schemas.microsoft.com/office/drawing/2014/main" id="{1DB29F12-7E95-49E2-AC1B-8D8603A40B67}"/>
              </a:ext>
            </a:extLst>
          </p:cNvPr>
          <p:cNvSpPr txBox="1"/>
          <p:nvPr/>
        </p:nvSpPr>
        <p:spPr>
          <a:xfrm>
            <a:off x="6957344" y="2964275"/>
            <a:ext cx="1870745" cy="369332"/>
          </a:xfrm>
          <a:prstGeom prst="rect">
            <a:avLst/>
          </a:prstGeom>
          <a:noFill/>
        </p:spPr>
        <p:txBody>
          <a:bodyPr wrap="square" rtlCol="0">
            <a:spAutoFit/>
          </a:bodyPr>
          <a:lstStyle/>
          <a:p>
            <a:pPr algn="ctr"/>
            <a:r>
              <a:rPr lang="it-IT" b="1" dirty="0">
                <a:solidFill>
                  <a:srgbClr val="FF0000"/>
                </a:solidFill>
              </a:rPr>
              <a:t>Corridoio caldo</a:t>
            </a:r>
          </a:p>
        </p:txBody>
      </p:sp>
      <p:sp>
        <p:nvSpPr>
          <p:cNvPr id="9" name="CasellaDiTesto 8">
            <a:extLst>
              <a:ext uri="{FF2B5EF4-FFF2-40B4-BE49-F238E27FC236}">
                <a16:creationId xmlns:a16="http://schemas.microsoft.com/office/drawing/2014/main" id="{C6FA450F-1D22-4857-9163-3D8DC17665B5}"/>
              </a:ext>
            </a:extLst>
          </p:cNvPr>
          <p:cNvSpPr txBox="1"/>
          <p:nvPr/>
        </p:nvSpPr>
        <p:spPr>
          <a:xfrm>
            <a:off x="2557096" y="2964275"/>
            <a:ext cx="1870745" cy="369332"/>
          </a:xfrm>
          <a:prstGeom prst="rect">
            <a:avLst/>
          </a:prstGeom>
          <a:noFill/>
        </p:spPr>
        <p:txBody>
          <a:bodyPr wrap="square" rtlCol="0">
            <a:spAutoFit/>
          </a:bodyPr>
          <a:lstStyle/>
          <a:p>
            <a:pPr algn="ctr"/>
            <a:r>
              <a:rPr lang="it-IT" b="1" dirty="0">
                <a:solidFill>
                  <a:srgbClr val="0000FF"/>
                </a:solidFill>
              </a:rPr>
              <a:t>Corridoio freddo</a:t>
            </a:r>
          </a:p>
        </p:txBody>
      </p:sp>
      <p:sp>
        <p:nvSpPr>
          <p:cNvPr id="11" name="CasellaDiTesto 10">
            <a:extLst>
              <a:ext uri="{FF2B5EF4-FFF2-40B4-BE49-F238E27FC236}">
                <a16:creationId xmlns:a16="http://schemas.microsoft.com/office/drawing/2014/main" id="{EDDBCA25-6C7C-4AEA-ADB7-6237C29F5A6E}"/>
              </a:ext>
            </a:extLst>
          </p:cNvPr>
          <p:cNvSpPr txBox="1"/>
          <p:nvPr/>
        </p:nvSpPr>
        <p:spPr>
          <a:xfrm>
            <a:off x="3191035" y="1880049"/>
            <a:ext cx="5809929" cy="923330"/>
          </a:xfrm>
          <a:prstGeom prst="rect">
            <a:avLst/>
          </a:prstGeom>
          <a:noFill/>
        </p:spPr>
        <p:txBody>
          <a:bodyPr wrap="square" rtlCol="0">
            <a:spAutoFit/>
          </a:bodyPr>
          <a:lstStyle/>
          <a:p>
            <a:pPr marL="285750" indent="-285750" algn="ctr">
              <a:buFont typeface="Arial" panose="020B0604020202020204" pitchFamily="34" charset="0"/>
              <a:buChar char="•"/>
            </a:pPr>
            <a:r>
              <a:rPr lang="it-IT" dirty="0"/>
              <a:t>Quantità d’aria immessa dipende dal numero di griglie</a:t>
            </a:r>
          </a:p>
          <a:p>
            <a:pPr marL="285750" indent="-285750" algn="ctr">
              <a:buFont typeface="Arial" panose="020B0604020202020204" pitchFamily="34" charset="0"/>
              <a:buChar char="•"/>
            </a:pPr>
            <a:r>
              <a:rPr lang="it-IT" dirty="0"/>
              <a:t>Fughe nel pavimento portano a mescolamento</a:t>
            </a:r>
          </a:p>
          <a:p>
            <a:pPr marL="285750" indent="-285750" algn="ctr">
              <a:buFont typeface="Arial" panose="020B0604020202020204" pitchFamily="34" charset="0"/>
              <a:buChar char="•"/>
            </a:pPr>
            <a:r>
              <a:rPr lang="it-IT" dirty="0"/>
              <a:t>Da verificare la compatibilità con sistemi anti incendio</a:t>
            </a:r>
          </a:p>
        </p:txBody>
      </p:sp>
      <p:sp>
        <p:nvSpPr>
          <p:cNvPr id="12" name="CasellaDiTesto 11">
            <a:extLst>
              <a:ext uri="{FF2B5EF4-FFF2-40B4-BE49-F238E27FC236}">
                <a16:creationId xmlns:a16="http://schemas.microsoft.com/office/drawing/2014/main" id="{813E0C46-FEF6-4769-A1D2-479BAED029B6}"/>
              </a:ext>
            </a:extLst>
          </p:cNvPr>
          <p:cNvSpPr txBox="1"/>
          <p:nvPr/>
        </p:nvSpPr>
        <p:spPr>
          <a:xfrm>
            <a:off x="2063691" y="5285384"/>
            <a:ext cx="3170966" cy="646331"/>
          </a:xfrm>
          <a:prstGeom prst="rect">
            <a:avLst/>
          </a:prstGeom>
          <a:noFill/>
        </p:spPr>
        <p:txBody>
          <a:bodyPr wrap="square" rtlCol="0">
            <a:spAutoFit/>
          </a:bodyPr>
          <a:lstStyle/>
          <a:p>
            <a:pPr marL="285750" indent="-285750">
              <a:buFont typeface="Arial" panose="020B0604020202020204" pitchFamily="34" charset="0"/>
              <a:buChar char="•"/>
            </a:pPr>
            <a:r>
              <a:rPr lang="it-IT" dirty="0"/>
              <a:t>Verificare l’operabilità delle macchine fuori dal corridoio</a:t>
            </a:r>
          </a:p>
        </p:txBody>
      </p:sp>
      <p:sp>
        <p:nvSpPr>
          <p:cNvPr id="13" name="CasellaDiTesto 12">
            <a:extLst>
              <a:ext uri="{FF2B5EF4-FFF2-40B4-BE49-F238E27FC236}">
                <a16:creationId xmlns:a16="http://schemas.microsoft.com/office/drawing/2014/main" id="{D9273455-0F42-40F1-B2AE-C61763E11C70}"/>
              </a:ext>
            </a:extLst>
          </p:cNvPr>
          <p:cNvSpPr txBox="1"/>
          <p:nvPr/>
        </p:nvSpPr>
        <p:spPr>
          <a:xfrm>
            <a:off x="6309681" y="5283955"/>
            <a:ext cx="5107736" cy="1477328"/>
          </a:xfrm>
          <a:prstGeom prst="rect">
            <a:avLst/>
          </a:prstGeom>
          <a:noFill/>
        </p:spPr>
        <p:txBody>
          <a:bodyPr wrap="square" rtlCol="0">
            <a:spAutoFit/>
          </a:bodyPr>
          <a:lstStyle/>
          <a:p>
            <a:pPr marL="285750" indent="-285750">
              <a:buFont typeface="Arial" panose="020B0604020202020204" pitchFamily="34" charset="0"/>
              <a:buChar char="•"/>
            </a:pPr>
            <a:r>
              <a:rPr lang="it-IT" dirty="0"/>
              <a:t>Possibilità di installare macchinari a bassa densità nell’ambiente esterno</a:t>
            </a:r>
          </a:p>
          <a:p>
            <a:pPr marL="285750" indent="-285750">
              <a:buFont typeface="Arial" panose="020B0604020202020204" pitchFamily="34" charset="0"/>
              <a:buChar char="•"/>
            </a:pPr>
            <a:r>
              <a:rPr lang="it-IT" dirty="0"/>
              <a:t>Evita problemi di comfort per il personale</a:t>
            </a:r>
          </a:p>
          <a:p>
            <a:pPr marL="285750" indent="-285750">
              <a:buFont typeface="Arial" panose="020B0604020202020204" pitchFamily="34" charset="0"/>
              <a:buChar char="•"/>
            </a:pPr>
            <a:r>
              <a:rPr lang="it-IT" dirty="0"/>
              <a:t>Temperature elevate nel corridoio per la manutenzione</a:t>
            </a:r>
          </a:p>
        </p:txBody>
      </p:sp>
      <p:sp>
        <p:nvSpPr>
          <p:cNvPr id="14" name="Parallelogramma 13">
            <a:extLst>
              <a:ext uri="{FF2B5EF4-FFF2-40B4-BE49-F238E27FC236}">
                <a16:creationId xmlns:a16="http://schemas.microsoft.com/office/drawing/2014/main" id="{86AE716A-02D0-4C94-A270-BA4EA090B69F}"/>
              </a:ext>
            </a:extLst>
          </p:cNvPr>
          <p:cNvSpPr/>
          <p:nvPr/>
        </p:nvSpPr>
        <p:spPr>
          <a:xfrm>
            <a:off x="675861" y="1325217"/>
            <a:ext cx="2822713" cy="641554"/>
          </a:xfrm>
          <a:prstGeom prst="parallelogram">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39ED6DB-45AE-485F-A963-87669A8D7AFF}"/>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MEDIA DENSITÀ</a:t>
            </a:r>
          </a:p>
          <a:p>
            <a:pPr algn="ctr"/>
            <a:r>
              <a:rPr lang="it-IT" b="1" dirty="0">
                <a:solidFill>
                  <a:schemeClr val="bg1"/>
                </a:solidFill>
              </a:rPr>
              <a:t>10-20 kW/rack</a:t>
            </a:r>
          </a:p>
        </p:txBody>
      </p:sp>
    </p:spTree>
    <p:extLst>
      <p:ext uri="{BB962C8B-B14F-4D97-AF65-F5344CB8AC3E}">
        <p14:creationId xmlns:p14="http://schemas.microsoft.com/office/powerpoint/2010/main" val="12024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A661731-6F6E-466F-AC45-2A3BDA1CBD3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0C8117CD-560F-499C-A417-D3F4964DA695}"/>
              </a:ext>
            </a:extLst>
          </p:cNvPr>
          <p:cNvSpPr txBox="1"/>
          <p:nvPr/>
        </p:nvSpPr>
        <p:spPr>
          <a:xfrm>
            <a:off x="3989214" y="1202177"/>
            <a:ext cx="4773789" cy="1569660"/>
          </a:xfrm>
          <a:prstGeom prst="rect">
            <a:avLst/>
          </a:prstGeom>
          <a:noFill/>
        </p:spPr>
        <p:txBody>
          <a:bodyPr wrap="square" numCol="1" rtlCol="0">
            <a:spAutoFit/>
          </a:bodyPr>
          <a:lstStyle/>
          <a:p>
            <a:pPr algn="ctr"/>
            <a:r>
              <a:rPr lang="it-IT" sz="3200" b="1" dirty="0"/>
              <a:t>Compartimentazione </a:t>
            </a:r>
          </a:p>
          <a:p>
            <a:pPr algn="ctr"/>
            <a:r>
              <a:rPr lang="it-IT" sz="3200" b="1" dirty="0"/>
              <a:t>+ </a:t>
            </a:r>
          </a:p>
          <a:p>
            <a:pPr algn="ctr"/>
            <a:r>
              <a:rPr lang="it-IT" sz="3200" b="1" dirty="0"/>
              <a:t>raffreddamento localizzato</a:t>
            </a:r>
          </a:p>
        </p:txBody>
      </p:sp>
      <p:sp>
        <p:nvSpPr>
          <p:cNvPr id="8" name="Parallelogramma 7">
            <a:extLst>
              <a:ext uri="{FF2B5EF4-FFF2-40B4-BE49-F238E27FC236}">
                <a16:creationId xmlns:a16="http://schemas.microsoft.com/office/drawing/2014/main" id="{11333B8E-6241-43D3-8DFD-09DD591796AA}"/>
              </a:ext>
            </a:extLst>
          </p:cNvPr>
          <p:cNvSpPr/>
          <p:nvPr/>
        </p:nvSpPr>
        <p:spPr>
          <a:xfrm>
            <a:off x="675861" y="1325217"/>
            <a:ext cx="2822713" cy="641554"/>
          </a:xfrm>
          <a:prstGeom prst="parallelogram">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21B00781-32FF-4C68-9050-138079464A49}"/>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ALTA DENSITÀ</a:t>
            </a:r>
          </a:p>
          <a:p>
            <a:pPr algn="ctr"/>
            <a:r>
              <a:rPr lang="it-IT" b="1" dirty="0">
                <a:solidFill>
                  <a:schemeClr val="bg1"/>
                </a:solidFill>
              </a:rPr>
              <a:t>&gt;25 kW/rack</a:t>
            </a:r>
          </a:p>
        </p:txBody>
      </p:sp>
      <p:sp>
        <p:nvSpPr>
          <p:cNvPr id="2" name="CasellaDiTesto 1">
            <a:extLst>
              <a:ext uri="{FF2B5EF4-FFF2-40B4-BE49-F238E27FC236}">
                <a16:creationId xmlns:a16="http://schemas.microsoft.com/office/drawing/2014/main" id="{EFA73C97-4026-40CC-BDDF-C69D7DACBAE5}"/>
              </a:ext>
            </a:extLst>
          </p:cNvPr>
          <p:cNvSpPr txBox="1"/>
          <p:nvPr/>
        </p:nvSpPr>
        <p:spPr>
          <a:xfrm>
            <a:off x="4084985" y="2967335"/>
            <a:ext cx="4678018" cy="1569660"/>
          </a:xfrm>
          <a:prstGeom prst="rect">
            <a:avLst/>
          </a:prstGeom>
          <a:noFill/>
        </p:spPr>
        <p:txBody>
          <a:bodyPr wrap="square" rtlCol="0">
            <a:spAutoFit/>
          </a:bodyPr>
          <a:lstStyle/>
          <a:p>
            <a:pPr marL="285750" indent="-285750">
              <a:buFont typeface="Arial" panose="020B0604020202020204" pitchFamily="34" charset="0"/>
              <a:buChar char="•"/>
            </a:pPr>
            <a:r>
              <a:rPr lang="it-IT" sz="2400" dirty="0"/>
              <a:t>Massimizzare la capacità interna dell’infrastruttura</a:t>
            </a:r>
          </a:p>
          <a:p>
            <a:pPr marL="285750" indent="-285750">
              <a:buFont typeface="Arial" panose="020B0604020202020204" pitchFamily="34" charset="0"/>
              <a:buChar char="•"/>
            </a:pPr>
            <a:r>
              <a:rPr lang="it-IT" sz="2400" dirty="0"/>
              <a:t>Eliminare gli hot-spot</a:t>
            </a:r>
          </a:p>
          <a:p>
            <a:pPr marL="285750" indent="-285750">
              <a:buFont typeface="Arial" panose="020B0604020202020204" pitchFamily="34" charset="0"/>
              <a:buChar char="•"/>
            </a:pPr>
            <a:r>
              <a:rPr lang="it-IT" sz="2400" dirty="0"/>
              <a:t>Ridurre lo spazio occupato</a:t>
            </a:r>
          </a:p>
        </p:txBody>
      </p:sp>
    </p:spTree>
    <p:extLst>
      <p:ext uri="{BB962C8B-B14F-4D97-AF65-F5344CB8AC3E}">
        <p14:creationId xmlns:p14="http://schemas.microsoft.com/office/powerpoint/2010/main" val="310024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A661731-6F6E-466F-AC45-2A3BDA1CBD30}"/>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0C8117CD-560F-499C-A417-D3F4964DA695}"/>
              </a:ext>
            </a:extLst>
          </p:cNvPr>
          <p:cNvSpPr txBox="1"/>
          <p:nvPr/>
        </p:nvSpPr>
        <p:spPr>
          <a:xfrm>
            <a:off x="838200" y="1669290"/>
            <a:ext cx="10515600" cy="2739211"/>
          </a:xfrm>
          <a:prstGeom prst="rect">
            <a:avLst/>
          </a:prstGeom>
          <a:noFill/>
        </p:spPr>
        <p:txBody>
          <a:bodyPr wrap="square" numCol="1" rtlCol="0">
            <a:spAutoFit/>
          </a:bodyPr>
          <a:lstStyle/>
          <a:p>
            <a:pPr algn="ctr"/>
            <a:r>
              <a:rPr lang="it-IT" sz="3200" b="1" dirty="0"/>
              <a:t>In </a:t>
            </a:r>
            <a:r>
              <a:rPr lang="it-IT" sz="3200" b="1" dirty="0" err="1"/>
              <a:t>Row</a:t>
            </a:r>
            <a:endParaRPr lang="it-IT" sz="3200" b="1" dirty="0"/>
          </a:p>
          <a:p>
            <a:pPr marL="342900" indent="-342900">
              <a:buFont typeface="Arial" panose="020B0604020202020204" pitchFamily="34" charset="0"/>
              <a:buChar char="•"/>
            </a:pPr>
            <a:r>
              <a:rPr lang="it-IT" sz="2000" dirty="0"/>
              <a:t>Utilizzati in sistemi compartimentati</a:t>
            </a:r>
          </a:p>
          <a:p>
            <a:pPr marL="342900" indent="-342900">
              <a:buFont typeface="Arial" panose="020B0604020202020204" pitchFamily="34" charset="0"/>
              <a:buChar char="•"/>
            </a:pPr>
            <a:r>
              <a:rPr lang="it-IT" sz="2000" dirty="0"/>
              <a:t>Alimentati da acqua refrigerata o fluido refrigerante</a:t>
            </a:r>
          </a:p>
          <a:p>
            <a:pPr marL="342900" indent="-342900">
              <a:buFont typeface="Arial" panose="020B0604020202020204" pitchFamily="34" charset="0"/>
              <a:buChar char="•"/>
            </a:pPr>
            <a:r>
              <a:rPr lang="it-IT" sz="2000" dirty="0"/>
              <a:t>Installati tra i rack</a:t>
            </a:r>
          </a:p>
          <a:p>
            <a:pPr marL="342900" indent="-342900">
              <a:buFont typeface="Arial" panose="020B0604020202020204" pitchFamily="34" charset="0"/>
              <a:buChar char="•"/>
            </a:pPr>
            <a:r>
              <a:rPr lang="it-IT" sz="2000" dirty="0"/>
              <a:t>Adatti ad elevate densità di potenza</a:t>
            </a:r>
          </a:p>
          <a:p>
            <a:pPr marL="342900" indent="-342900">
              <a:buFont typeface="Arial" panose="020B0604020202020204" pitchFamily="34" charset="0"/>
              <a:buChar char="•"/>
            </a:pPr>
            <a:r>
              <a:rPr lang="it-IT" sz="2000" dirty="0"/>
              <a:t>Equipaggiabili con sistemi di controllo umidità</a:t>
            </a:r>
          </a:p>
          <a:p>
            <a:pPr marL="342900" indent="-342900">
              <a:buFont typeface="Arial" panose="020B0604020202020204" pitchFamily="34" charset="0"/>
              <a:buChar char="•"/>
            </a:pPr>
            <a:r>
              <a:rPr lang="it-IT" sz="2000" dirty="0"/>
              <a:t>Facilità di ridondanza</a:t>
            </a:r>
          </a:p>
          <a:p>
            <a:pPr marL="342900" indent="-342900">
              <a:buFont typeface="Arial" panose="020B0604020202020204" pitchFamily="34" charset="0"/>
              <a:buChar char="•"/>
            </a:pPr>
            <a:r>
              <a:rPr lang="it-IT" sz="2000" dirty="0"/>
              <a:t>Possono evitare il pavimento rialzato e/o camino</a:t>
            </a:r>
          </a:p>
        </p:txBody>
      </p:sp>
      <p:pic>
        <p:nvPicPr>
          <p:cNvPr id="6" name="Immagine 5">
            <a:extLst>
              <a:ext uri="{FF2B5EF4-FFF2-40B4-BE49-F238E27FC236}">
                <a16:creationId xmlns:a16="http://schemas.microsoft.com/office/drawing/2014/main" id="{B8D7A469-00A3-4659-AF96-4BB8399BB1E7}"/>
              </a:ext>
            </a:extLst>
          </p:cNvPr>
          <p:cNvPicPr>
            <a:picLocks noChangeAspect="1"/>
          </p:cNvPicPr>
          <p:nvPr/>
        </p:nvPicPr>
        <p:blipFill>
          <a:blip r:embed="rId2"/>
          <a:stretch>
            <a:fillRect/>
          </a:stretch>
        </p:blipFill>
        <p:spPr>
          <a:xfrm>
            <a:off x="3177419" y="4641738"/>
            <a:ext cx="2459984" cy="2115296"/>
          </a:xfrm>
          <a:prstGeom prst="rect">
            <a:avLst/>
          </a:prstGeom>
        </p:spPr>
      </p:pic>
      <p:pic>
        <p:nvPicPr>
          <p:cNvPr id="7" name="Immagine 6">
            <a:extLst>
              <a:ext uri="{FF2B5EF4-FFF2-40B4-BE49-F238E27FC236}">
                <a16:creationId xmlns:a16="http://schemas.microsoft.com/office/drawing/2014/main" id="{35462D13-F035-4996-8CB9-29076A6C7307}"/>
              </a:ext>
            </a:extLst>
          </p:cNvPr>
          <p:cNvPicPr>
            <a:picLocks noChangeAspect="1"/>
          </p:cNvPicPr>
          <p:nvPr/>
        </p:nvPicPr>
        <p:blipFill>
          <a:blip r:embed="rId3"/>
          <a:stretch>
            <a:fillRect/>
          </a:stretch>
        </p:blipFill>
        <p:spPr>
          <a:xfrm>
            <a:off x="6554599" y="5050055"/>
            <a:ext cx="1502503" cy="1502503"/>
          </a:xfrm>
          <a:prstGeom prst="rect">
            <a:avLst/>
          </a:prstGeom>
        </p:spPr>
      </p:pic>
      <p:sp>
        <p:nvSpPr>
          <p:cNvPr id="8" name="Parallelogramma 7">
            <a:extLst>
              <a:ext uri="{FF2B5EF4-FFF2-40B4-BE49-F238E27FC236}">
                <a16:creationId xmlns:a16="http://schemas.microsoft.com/office/drawing/2014/main" id="{11333B8E-6241-43D3-8DFD-09DD591796AA}"/>
              </a:ext>
            </a:extLst>
          </p:cNvPr>
          <p:cNvSpPr/>
          <p:nvPr/>
        </p:nvSpPr>
        <p:spPr>
          <a:xfrm>
            <a:off x="675861" y="1325217"/>
            <a:ext cx="2822713" cy="641554"/>
          </a:xfrm>
          <a:prstGeom prst="parallelogram">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21B00781-32FF-4C68-9050-138079464A49}"/>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ALTA DENSITÀ</a:t>
            </a:r>
          </a:p>
          <a:p>
            <a:pPr algn="ctr"/>
            <a:r>
              <a:rPr lang="it-IT" b="1" dirty="0">
                <a:solidFill>
                  <a:schemeClr val="bg1"/>
                </a:solidFill>
              </a:rPr>
              <a:t>&gt;25 kW/rack</a:t>
            </a:r>
          </a:p>
        </p:txBody>
      </p:sp>
    </p:spTree>
    <p:extLst>
      <p:ext uri="{BB962C8B-B14F-4D97-AF65-F5344CB8AC3E}">
        <p14:creationId xmlns:p14="http://schemas.microsoft.com/office/powerpoint/2010/main" val="1381983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F6E2A92-F0D0-4D1A-ACEB-6EBE5DD25DD4}"/>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1FA11CE6-0EF3-43EA-A578-68C840F3B33B}"/>
              </a:ext>
            </a:extLst>
          </p:cNvPr>
          <p:cNvSpPr txBox="1"/>
          <p:nvPr/>
        </p:nvSpPr>
        <p:spPr>
          <a:xfrm>
            <a:off x="838200" y="1131548"/>
            <a:ext cx="10515600" cy="3231654"/>
          </a:xfrm>
          <a:prstGeom prst="rect">
            <a:avLst/>
          </a:prstGeom>
          <a:noFill/>
        </p:spPr>
        <p:txBody>
          <a:bodyPr wrap="square" numCol="1" rtlCol="0">
            <a:spAutoFit/>
          </a:bodyPr>
          <a:lstStyle/>
          <a:p>
            <a:pPr algn="ctr"/>
            <a:r>
              <a:rPr lang="it-IT" sz="3200" b="1" dirty="0" err="1"/>
              <a:t>Rear</a:t>
            </a:r>
            <a:r>
              <a:rPr lang="it-IT" sz="3200" b="1" dirty="0"/>
              <a:t> Door</a:t>
            </a:r>
          </a:p>
          <a:p>
            <a:pPr algn="ctr"/>
            <a:endParaRPr lang="it-IT" sz="3200" b="1" dirty="0"/>
          </a:p>
          <a:p>
            <a:pPr marL="342900" indent="-342900">
              <a:buFont typeface="Arial" panose="020B0604020202020204" pitchFamily="34" charset="0"/>
              <a:buChar char="•"/>
            </a:pPr>
            <a:r>
              <a:rPr lang="it-IT" sz="2000" dirty="0"/>
              <a:t>Sistema compatto</a:t>
            </a:r>
          </a:p>
          <a:p>
            <a:pPr marL="342900" indent="-342900">
              <a:buFont typeface="Arial" panose="020B0604020202020204" pitchFamily="34" charset="0"/>
              <a:buChar char="•"/>
            </a:pPr>
            <a:r>
              <a:rPr lang="it-IT" sz="2000" dirty="0"/>
              <a:t>Può utilizzare acqua o fluido refrigerante</a:t>
            </a:r>
          </a:p>
          <a:p>
            <a:pPr marL="342900" indent="-342900">
              <a:buFont typeface="Arial" panose="020B0604020202020204" pitchFamily="34" charset="0"/>
              <a:buChar char="•"/>
            </a:pPr>
            <a:r>
              <a:rPr lang="it-IT" sz="2000" dirty="0"/>
              <a:t>Soluzione per gestione di hot spot</a:t>
            </a:r>
          </a:p>
          <a:p>
            <a:pPr marL="342900" indent="-342900">
              <a:buFont typeface="Arial" panose="020B0604020202020204" pitchFamily="34" charset="0"/>
              <a:buChar char="•"/>
            </a:pPr>
            <a:r>
              <a:rPr lang="it-IT" sz="2000" dirty="0"/>
              <a:t>Non influenza il resto della sala</a:t>
            </a:r>
          </a:p>
          <a:p>
            <a:pPr marL="342900" indent="-342900">
              <a:buFont typeface="Arial" panose="020B0604020202020204" pitchFamily="34" charset="0"/>
              <a:buChar char="•"/>
            </a:pPr>
            <a:r>
              <a:rPr lang="it-IT" sz="2000" dirty="0"/>
              <a:t>Installabile nel retro del rack, apribile per manutenzione</a:t>
            </a:r>
          </a:p>
          <a:p>
            <a:pPr marL="342900" indent="-342900">
              <a:buFont typeface="Arial" panose="020B0604020202020204" pitchFamily="34" charset="0"/>
              <a:buChar char="•"/>
            </a:pPr>
            <a:r>
              <a:rPr lang="it-IT" sz="2000" dirty="0"/>
              <a:t>Può essere dotato di ventole per aumentare lo scambio termico</a:t>
            </a:r>
          </a:p>
          <a:p>
            <a:pPr marL="342900" indent="-342900">
              <a:buFont typeface="Arial" panose="020B0604020202020204" pitchFamily="34" charset="0"/>
              <a:buChar char="•"/>
            </a:pPr>
            <a:r>
              <a:rPr lang="it-IT" sz="2000" dirty="0"/>
              <a:t>Vincolo di portare il fluido refrigerante ad ogni singolo rack</a:t>
            </a:r>
          </a:p>
        </p:txBody>
      </p:sp>
      <p:pic>
        <p:nvPicPr>
          <p:cNvPr id="7" name="Immagine 6">
            <a:extLst>
              <a:ext uri="{FF2B5EF4-FFF2-40B4-BE49-F238E27FC236}">
                <a16:creationId xmlns:a16="http://schemas.microsoft.com/office/drawing/2014/main" id="{B3FDF8B5-319F-4A17-A776-66FA10A9B563}"/>
              </a:ext>
            </a:extLst>
          </p:cNvPr>
          <p:cNvPicPr>
            <a:picLocks noChangeAspect="1"/>
          </p:cNvPicPr>
          <p:nvPr/>
        </p:nvPicPr>
        <p:blipFill>
          <a:blip r:embed="rId2"/>
          <a:stretch>
            <a:fillRect/>
          </a:stretch>
        </p:blipFill>
        <p:spPr>
          <a:xfrm>
            <a:off x="1470800" y="4372224"/>
            <a:ext cx="3738764" cy="2373609"/>
          </a:xfrm>
          <a:prstGeom prst="rect">
            <a:avLst/>
          </a:prstGeom>
        </p:spPr>
      </p:pic>
      <p:pic>
        <p:nvPicPr>
          <p:cNvPr id="8" name="Immagine 7">
            <a:extLst>
              <a:ext uri="{FF2B5EF4-FFF2-40B4-BE49-F238E27FC236}">
                <a16:creationId xmlns:a16="http://schemas.microsoft.com/office/drawing/2014/main" id="{8DA44E17-3847-459C-AA45-0617F657A298}"/>
              </a:ext>
            </a:extLst>
          </p:cNvPr>
          <p:cNvPicPr>
            <a:picLocks noChangeAspect="1"/>
          </p:cNvPicPr>
          <p:nvPr/>
        </p:nvPicPr>
        <p:blipFill rotWithShape="1">
          <a:blip r:embed="rId3"/>
          <a:srcRect l="12712" r="4570"/>
          <a:stretch/>
        </p:blipFill>
        <p:spPr>
          <a:xfrm>
            <a:off x="6982438" y="4621559"/>
            <a:ext cx="2757181" cy="1874938"/>
          </a:xfrm>
          <a:prstGeom prst="rect">
            <a:avLst/>
          </a:prstGeom>
        </p:spPr>
      </p:pic>
      <p:sp>
        <p:nvSpPr>
          <p:cNvPr id="6" name="Parallelogramma 5">
            <a:extLst>
              <a:ext uri="{FF2B5EF4-FFF2-40B4-BE49-F238E27FC236}">
                <a16:creationId xmlns:a16="http://schemas.microsoft.com/office/drawing/2014/main" id="{9F9C5DB6-CC5D-4B60-8933-74DB6D8BE174}"/>
              </a:ext>
            </a:extLst>
          </p:cNvPr>
          <p:cNvSpPr/>
          <p:nvPr/>
        </p:nvSpPr>
        <p:spPr>
          <a:xfrm>
            <a:off x="675861" y="1325217"/>
            <a:ext cx="2822713" cy="641554"/>
          </a:xfrm>
          <a:prstGeom prst="parallelogram">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1DB6FC0-EDBB-46ED-BA75-6CF180B9A631}"/>
              </a:ext>
            </a:extLst>
          </p:cNvPr>
          <p:cNvSpPr txBox="1"/>
          <p:nvPr/>
        </p:nvSpPr>
        <p:spPr>
          <a:xfrm>
            <a:off x="1099930" y="1325217"/>
            <a:ext cx="2014331" cy="646331"/>
          </a:xfrm>
          <a:prstGeom prst="rect">
            <a:avLst/>
          </a:prstGeom>
          <a:noFill/>
        </p:spPr>
        <p:txBody>
          <a:bodyPr wrap="square" rtlCol="0">
            <a:spAutoFit/>
          </a:bodyPr>
          <a:lstStyle/>
          <a:p>
            <a:pPr algn="ctr"/>
            <a:r>
              <a:rPr lang="it-IT" b="1" dirty="0">
                <a:solidFill>
                  <a:schemeClr val="bg1"/>
                </a:solidFill>
              </a:rPr>
              <a:t>ALTA DENSITÀ</a:t>
            </a:r>
          </a:p>
          <a:p>
            <a:pPr algn="ctr"/>
            <a:r>
              <a:rPr lang="it-IT" b="1" dirty="0">
                <a:solidFill>
                  <a:schemeClr val="bg1"/>
                </a:solidFill>
              </a:rPr>
              <a:t>&gt;25 kW/rack</a:t>
            </a:r>
          </a:p>
        </p:txBody>
      </p:sp>
    </p:spTree>
    <p:extLst>
      <p:ext uri="{BB962C8B-B14F-4D97-AF65-F5344CB8AC3E}">
        <p14:creationId xmlns:p14="http://schemas.microsoft.com/office/powerpoint/2010/main" val="189636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1214D1D-2AB2-462A-8A70-4BC54308C273}"/>
              </a:ext>
            </a:extLst>
          </p:cNvPr>
          <p:cNvSpPr>
            <a:spLocks noGrp="1"/>
          </p:cNvSpPr>
          <p:nvPr>
            <p:ph type="title"/>
          </p:nvPr>
        </p:nvSpPr>
        <p:spPr>
          <a:xfrm>
            <a:off x="838200" y="365126"/>
            <a:ext cx="10515600" cy="641554"/>
          </a:xfrm>
        </p:spPr>
        <p:txBody>
          <a:bodyPr>
            <a:normAutofit fontScale="90000"/>
          </a:bodyPr>
          <a:lstStyle/>
          <a:p>
            <a:r>
              <a:rPr lang="it-IT" b="1" dirty="0"/>
              <a:t>Soluzioni per raffreddamento</a:t>
            </a:r>
          </a:p>
        </p:txBody>
      </p:sp>
      <p:sp>
        <p:nvSpPr>
          <p:cNvPr id="5" name="CasellaDiTesto 4">
            <a:extLst>
              <a:ext uri="{FF2B5EF4-FFF2-40B4-BE49-F238E27FC236}">
                <a16:creationId xmlns:a16="http://schemas.microsoft.com/office/drawing/2014/main" id="{6521CAB9-B934-4ED8-9E3B-E2DB3AE3B5C9}"/>
              </a:ext>
            </a:extLst>
          </p:cNvPr>
          <p:cNvSpPr txBox="1"/>
          <p:nvPr/>
        </p:nvSpPr>
        <p:spPr>
          <a:xfrm>
            <a:off x="838200" y="1006680"/>
            <a:ext cx="10515600" cy="584775"/>
          </a:xfrm>
          <a:prstGeom prst="rect">
            <a:avLst/>
          </a:prstGeom>
          <a:noFill/>
        </p:spPr>
        <p:txBody>
          <a:bodyPr wrap="square" numCol="1" rtlCol="0">
            <a:spAutoFit/>
          </a:bodyPr>
          <a:lstStyle/>
          <a:p>
            <a:pPr algn="ctr"/>
            <a:r>
              <a:rPr lang="it-IT" sz="3200" b="1" dirty="0"/>
              <a:t>Free Cooling</a:t>
            </a:r>
          </a:p>
        </p:txBody>
      </p:sp>
      <p:sp>
        <p:nvSpPr>
          <p:cNvPr id="6" name="CasellaDiTesto 5">
            <a:extLst>
              <a:ext uri="{FF2B5EF4-FFF2-40B4-BE49-F238E27FC236}">
                <a16:creationId xmlns:a16="http://schemas.microsoft.com/office/drawing/2014/main" id="{8E1552B3-30C0-4829-863B-7524791FA11E}"/>
              </a:ext>
            </a:extLst>
          </p:cNvPr>
          <p:cNvSpPr txBox="1"/>
          <p:nvPr/>
        </p:nvSpPr>
        <p:spPr>
          <a:xfrm>
            <a:off x="838200" y="1771344"/>
            <a:ext cx="3081730" cy="2400657"/>
          </a:xfrm>
          <a:prstGeom prst="rect">
            <a:avLst/>
          </a:prstGeom>
          <a:noFill/>
        </p:spPr>
        <p:txBody>
          <a:bodyPr wrap="square" rtlCol="0">
            <a:spAutoFit/>
          </a:bodyPr>
          <a:lstStyle/>
          <a:p>
            <a:pPr algn="ctr"/>
            <a:r>
              <a:rPr lang="it-IT" sz="2400" b="1" dirty="0"/>
              <a:t>Diretto</a:t>
            </a:r>
          </a:p>
          <a:p>
            <a:r>
              <a:rPr lang="it-IT" dirty="0"/>
              <a:t>Se T</a:t>
            </a:r>
            <a:r>
              <a:rPr lang="it-IT" baseline="-25000" dirty="0"/>
              <a:t>ext</a:t>
            </a:r>
            <a:r>
              <a:rPr lang="it-IT" dirty="0"/>
              <a:t> &lt; </a:t>
            </a:r>
            <a:r>
              <a:rPr lang="it-IT" dirty="0" err="1"/>
              <a:t>T</a:t>
            </a:r>
            <a:r>
              <a:rPr lang="it-IT" baseline="-25000" dirty="0" err="1"/>
              <a:t>set</a:t>
            </a:r>
            <a:r>
              <a:rPr lang="it-IT" baseline="-25000" dirty="0"/>
              <a:t> </a:t>
            </a:r>
            <a:r>
              <a:rPr lang="it-IT" dirty="0"/>
              <a:t>immetto aria esterna in sala.</a:t>
            </a:r>
          </a:p>
          <a:p>
            <a:r>
              <a:rPr lang="it-IT" dirty="0"/>
              <a:t>Problemi di umidità e sporcizia</a:t>
            </a:r>
          </a:p>
          <a:p>
            <a:r>
              <a:rPr lang="it-IT" dirty="0"/>
              <a:t>Posso usare dei filtri</a:t>
            </a:r>
          </a:p>
          <a:p>
            <a:r>
              <a:rPr lang="it-IT" dirty="0"/>
              <a:t>Per T</a:t>
            </a:r>
            <a:r>
              <a:rPr lang="it-IT" baseline="-25000" dirty="0"/>
              <a:t>ext </a:t>
            </a:r>
            <a:r>
              <a:rPr lang="it-IT" dirty="0"/>
              <a:t>troppo fredde posso </a:t>
            </a:r>
            <a:r>
              <a:rPr lang="it-IT" dirty="0" err="1"/>
              <a:t>premiscelare</a:t>
            </a:r>
            <a:r>
              <a:rPr lang="it-IT" dirty="0"/>
              <a:t> l’aria esterna con quella di sala</a:t>
            </a:r>
          </a:p>
        </p:txBody>
      </p:sp>
      <p:sp>
        <p:nvSpPr>
          <p:cNvPr id="7" name="CasellaDiTesto 6">
            <a:extLst>
              <a:ext uri="{FF2B5EF4-FFF2-40B4-BE49-F238E27FC236}">
                <a16:creationId xmlns:a16="http://schemas.microsoft.com/office/drawing/2014/main" id="{4BF15CCD-DB24-43C8-9297-376739BB8307}"/>
              </a:ext>
            </a:extLst>
          </p:cNvPr>
          <p:cNvSpPr txBox="1"/>
          <p:nvPr/>
        </p:nvSpPr>
        <p:spPr>
          <a:xfrm>
            <a:off x="4806714" y="2232739"/>
            <a:ext cx="2891582" cy="1754326"/>
          </a:xfrm>
          <a:prstGeom prst="rect">
            <a:avLst/>
          </a:prstGeom>
          <a:noFill/>
        </p:spPr>
        <p:txBody>
          <a:bodyPr wrap="square" rtlCol="0">
            <a:spAutoFit/>
          </a:bodyPr>
          <a:lstStyle/>
          <a:p>
            <a:pPr algn="ctr"/>
            <a:r>
              <a:rPr lang="it-IT" b="1" dirty="0"/>
              <a:t>Aria</a:t>
            </a:r>
          </a:p>
          <a:p>
            <a:r>
              <a:rPr lang="it-IT" dirty="0"/>
              <a:t>Se T</a:t>
            </a:r>
            <a:r>
              <a:rPr lang="it-IT" baseline="-25000" dirty="0"/>
              <a:t>ext</a:t>
            </a:r>
            <a:r>
              <a:rPr lang="it-IT" dirty="0"/>
              <a:t> &lt; </a:t>
            </a:r>
            <a:r>
              <a:rPr lang="it-IT" dirty="0" err="1"/>
              <a:t>T</a:t>
            </a:r>
            <a:r>
              <a:rPr lang="it-IT" baseline="-25000" dirty="0" err="1"/>
              <a:t>set</a:t>
            </a:r>
            <a:r>
              <a:rPr lang="it-IT" baseline="-25000" dirty="0"/>
              <a:t> </a:t>
            </a:r>
            <a:r>
              <a:rPr lang="it-IT" dirty="0"/>
              <a:t>raffreddo aria interna con quella esterna tramite uno scambiatore.</a:t>
            </a:r>
          </a:p>
          <a:p>
            <a:r>
              <a:rPr lang="it-IT" dirty="0"/>
              <a:t>Lo scambio termico riduce le finestre di operabilità</a:t>
            </a:r>
          </a:p>
        </p:txBody>
      </p:sp>
      <p:sp>
        <p:nvSpPr>
          <p:cNvPr id="8" name="CasellaDiTesto 7">
            <a:extLst>
              <a:ext uri="{FF2B5EF4-FFF2-40B4-BE49-F238E27FC236}">
                <a16:creationId xmlns:a16="http://schemas.microsoft.com/office/drawing/2014/main" id="{06B2CEAA-7493-40CD-85D2-CA25C6F5C167}"/>
              </a:ext>
            </a:extLst>
          </p:cNvPr>
          <p:cNvSpPr txBox="1"/>
          <p:nvPr/>
        </p:nvSpPr>
        <p:spPr>
          <a:xfrm>
            <a:off x="7698296" y="2232739"/>
            <a:ext cx="3081731" cy="2031325"/>
          </a:xfrm>
          <a:prstGeom prst="rect">
            <a:avLst/>
          </a:prstGeom>
          <a:noFill/>
        </p:spPr>
        <p:txBody>
          <a:bodyPr wrap="square" rtlCol="0">
            <a:spAutoFit/>
          </a:bodyPr>
          <a:lstStyle/>
          <a:p>
            <a:pPr algn="ctr"/>
            <a:r>
              <a:rPr lang="it-IT" b="1" dirty="0"/>
              <a:t>Acqua</a:t>
            </a:r>
          </a:p>
          <a:p>
            <a:pPr algn="ctr"/>
            <a:r>
              <a:rPr lang="it-IT" dirty="0"/>
              <a:t>L’acqua utilizzata nei CRAH viene raffreddata utilizzando aria esterna. Può essere totale o parziale, in questo caso il gruppo frigorifero lavorerà parzialmente</a:t>
            </a:r>
          </a:p>
        </p:txBody>
      </p:sp>
      <p:sp>
        <p:nvSpPr>
          <p:cNvPr id="9" name="CasellaDiTesto 8">
            <a:extLst>
              <a:ext uri="{FF2B5EF4-FFF2-40B4-BE49-F238E27FC236}">
                <a16:creationId xmlns:a16="http://schemas.microsoft.com/office/drawing/2014/main" id="{6346581E-A803-4121-8439-583DD1D15265}"/>
              </a:ext>
            </a:extLst>
          </p:cNvPr>
          <p:cNvSpPr txBox="1"/>
          <p:nvPr/>
        </p:nvSpPr>
        <p:spPr>
          <a:xfrm>
            <a:off x="6157431" y="1771344"/>
            <a:ext cx="3081731" cy="461665"/>
          </a:xfrm>
          <a:prstGeom prst="rect">
            <a:avLst/>
          </a:prstGeom>
          <a:noFill/>
        </p:spPr>
        <p:txBody>
          <a:bodyPr wrap="square" rtlCol="0">
            <a:spAutoFit/>
          </a:bodyPr>
          <a:lstStyle/>
          <a:p>
            <a:pPr algn="ctr"/>
            <a:r>
              <a:rPr lang="it-IT" sz="2400" b="1" dirty="0"/>
              <a:t>Indiretto</a:t>
            </a:r>
          </a:p>
        </p:txBody>
      </p:sp>
      <p:sp>
        <p:nvSpPr>
          <p:cNvPr id="10" name="CasellaDiTesto 9">
            <a:extLst>
              <a:ext uri="{FF2B5EF4-FFF2-40B4-BE49-F238E27FC236}">
                <a16:creationId xmlns:a16="http://schemas.microsoft.com/office/drawing/2014/main" id="{A7A50A74-2C74-4488-A6D2-62B80C02A73A}"/>
              </a:ext>
            </a:extLst>
          </p:cNvPr>
          <p:cNvSpPr txBox="1"/>
          <p:nvPr/>
        </p:nvSpPr>
        <p:spPr>
          <a:xfrm>
            <a:off x="2694264" y="5004921"/>
            <a:ext cx="6803472" cy="646331"/>
          </a:xfrm>
          <a:prstGeom prst="rect">
            <a:avLst/>
          </a:prstGeom>
          <a:noFill/>
        </p:spPr>
        <p:txBody>
          <a:bodyPr wrap="square" rtlCol="0">
            <a:spAutoFit/>
          </a:bodyPr>
          <a:lstStyle/>
          <a:p>
            <a:pPr algn="ctr"/>
            <a:r>
              <a:rPr lang="it-IT" b="1" dirty="0"/>
              <a:t>Il range di operatività del free cooling può essere ampliato tramite l’utilizzo del raffreddamento evaporativo o adiabatico </a:t>
            </a:r>
          </a:p>
        </p:txBody>
      </p:sp>
    </p:spTree>
    <p:extLst>
      <p:ext uri="{BB962C8B-B14F-4D97-AF65-F5344CB8AC3E}">
        <p14:creationId xmlns:p14="http://schemas.microsoft.com/office/powerpoint/2010/main" val="1938665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B25A19F-C2D0-4BC6-ACC1-8C22AF86D113}"/>
              </a:ext>
            </a:extLst>
          </p:cNvPr>
          <p:cNvSpPr>
            <a:spLocks noGrp="1"/>
          </p:cNvSpPr>
          <p:nvPr>
            <p:ph type="title"/>
          </p:nvPr>
        </p:nvSpPr>
        <p:spPr>
          <a:xfrm>
            <a:off x="838200" y="365126"/>
            <a:ext cx="10515600" cy="641554"/>
          </a:xfrm>
        </p:spPr>
        <p:txBody>
          <a:bodyPr>
            <a:normAutofit fontScale="90000"/>
          </a:bodyPr>
          <a:lstStyle/>
          <a:p>
            <a:r>
              <a:rPr lang="it-IT" b="1" dirty="0"/>
              <a:t>Dipendenza prestazioni/condizioni di esercizio</a:t>
            </a:r>
          </a:p>
        </p:txBody>
      </p:sp>
      <p:pic>
        <p:nvPicPr>
          <p:cNvPr id="5" name="Immagine 4">
            <a:extLst>
              <a:ext uri="{FF2B5EF4-FFF2-40B4-BE49-F238E27FC236}">
                <a16:creationId xmlns:a16="http://schemas.microsoft.com/office/drawing/2014/main" id="{3C576781-A661-4BDB-BF24-D60FC08BBF98}"/>
              </a:ext>
            </a:extLst>
          </p:cNvPr>
          <p:cNvPicPr>
            <a:picLocks noChangeAspect="1"/>
          </p:cNvPicPr>
          <p:nvPr/>
        </p:nvPicPr>
        <p:blipFill>
          <a:blip r:embed="rId2"/>
          <a:stretch>
            <a:fillRect/>
          </a:stretch>
        </p:blipFill>
        <p:spPr>
          <a:xfrm>
            <a:off x="3873608" y="1761685"/>
            <a:ext cx="4444784" cy="4794309"/>
          </a:xfrm>
          <a:prstGeom prst="rect">
            <a:avLst/>
          </a:prstGeom>
        </p:spPr>
      </p:pic>
      <p:sp>
        <p:nvSpPr>
          <p:cNvPr id="6" name="CasellaDiTesto 5">
            <a:extLst>
              <a:ext uri="{FF2B5EF4-FFF2-40B4-BE49-F238E27FC236}">
                <a16:creationId xmlns:a16="http://schemas.microsoft.com/office/drawing/2014/main" id="{83E74427-6D83-4937-AC38-FE79B9DFAA70}"/>
              </a:ext>
            </a:extLst>
          </p:cNvPr>
          <p:cNvSpPr txBox="1"/>
          <p:nvPr/>
        </p:nvSpPr>
        <p:spPr>
          <a:xfrm>
            <a:off x="3222771" y="1061017"/>
            <a:ext cx="5746458" cy="646331"/>
          </a:xfrm>
          <a:prstGeom prst="rect">
            <a:avLst/>
          </a:prstGeom>
          <a:noFill/>
        </p:spPr>
        <p:txBody>
          <a:bodyPr wrap="square" rtlCol="0">
            <a:spAutoFit/>
          </a:bodyPr>
          <a:lstStyle/>
          <a:p>
            <a:pPr algn="ctr"/>
            <a:r>
              <a:rPr lang="it-IT" dirty="0"/>
              <a:t>Importante capire che le prestazioni dichiarate sui datasheet dipendono dalle condizioni di esercizio!!!</a:t>
            </a:r>
          </a:p>
        </p:txBody>
      </p:sp>
      <p:sp>
        <p:nvSpPr>
          <p:cNvPr id="8" name="Rettangolo 7">
            <a:extLst>
              <a:ext uri="{FF2B5EF4-FFF2-40B4-BE49-F238E27FC236}">
                <a16:creationId xmlns:a16="http://schemas.microsoft.com/office/drawing/2014/main" id="{29E00E4C-47AA-4203-800F-5EB8374AEACC}"/>
              </a:ext>
            </a:extLst>
          </p:cNvPr>
          <p:cNvSpPr/>
          <p:nvPr/>
        </p:nvSpPr>
        <p:spPr>
          <a:xfrm>
            <a:off x="1258348" y="6555994"/>
            <a:ext cx="9675303" cy="246221"/>
          </a:xfrm>
          <a:prstGeom prst="rect">
            <a:avLst/>
          </a:prstGeom>
        </p:spPr>
        <p:txBody>
          <a:bodyPr wrap="square">
            <a:spAutoFit/>
          </a:bodyPr>
          <a:lstStyle/>
          <a:p>
            <a:r>
              <a:rPr lang="it-IT" sz="1000" dirty="0">
                <a:hlinkClick r:id="rId3"/>
              </a:rPr>
              <a:t>https://www.rittal.com/it-it/product/show/variantdetail.action?categoryPath=/PG0001/PG0168KLIMA1/PGR1951KLIMA1/PG1023KLIMA1/PRO34169KLIMA&amp;productID=3311410</a:t>
            </a:r>
            <a:endParaRPr lang="it-IT" sz="1000" dirty="0"/>
          </a:p>
        </p:txBody>
      </p:sp>
      <p:pic>
        <p:nvPicPr>
          <p:cNvPr id="9" name="Immagine 8">
            <a:extLst>
              <a:ext uri="{FF2B5EF4-FFF2-40B4-BE49-F238E27FC236}">
                <a16:creationId xmlns:a16="http://schemas.microsoft.com/office/drawing/2014/main" id="{D740AA70-EB8C-4DFB-A991-31F12922F06E}"/>
              </a:ext>
            </a:extLst>
          </p:cNvPr>
          <p:cNvPicPr>
            <a:picLocks noChangeAspect="1"/>
          </p:cNvPicPr>
          <p:nvPr/>
        </p:nvPicPr>
        <p:blipFill>
          <a:blip r:embed="rId4"/>
          <a:stretch>
            <a:fillRect/>
          </a:stretch>
        </p:blipFill>
        <p:spPr>
          <a:xfrm>
            <a:off x="478173" y="1761685"/>
            <a:ext cx="2994516" cy="2248811"/>
          </a:xfrm>
          <a:prstGeom prst="rect">
            <a:avLst/>
          </a:prstGeom>
        </p:spPr>
      </p:pic>
    </p:spTree>
    <p:extLst>
      <p:ext uri="{BB962C8B-B14F-4D97-AF65-F5344CB8AC3E}">
        <p14:creationId xmlns:p14="http://schemas.microsoft.com/office/powerpoint/2010/main" val="408333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B5BAE-4F7B-45D7-B461-C2D1383EF320}"/>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3" name="Segnaposto contenuto 2">
            <a:extLst>
              <a:ext uri="{FF2B5EF4-FFF2-40B4-BE49-F238E27FC236}">
                <a16:creationId xmlns:a16="http://schemas.microsoft.com/office/drawing/2014/main" id="{08839B41-D4C0-47D2-8392-5A6AFE02E414}"/>
              </a:ext>
            </a:extLst>
          </p:cNvPr>
          <p:cNvSpPr>
            <a:spLocks noGrp="1"/>
          </p:cNvSpPr>
          <p:nvPr>
            <p:ph idx="1"/>
          </p:nvPr>
        </p:nvSpPr>
        <p:spPr>
          <a:xfrm>
            <a:off x="838200" y="1297119"/>
            <a:ext cx="10515600" cy="1790030"/>
          </a:xfrm>
        </p:spPr>
        <p:txBody>
          <a:bodyPr>
            <a:normAutofit lnSpcReduction="10000"/>
          </a:bodyPr>
          <a:lstStyle/>
          <a:p>
            <a:pPr algn="just"/>
            <a:r>
              <a:rPr lang="it-IT" dirty="0"/>
              <a:t>Scambiatori a miscelamento</a:t>
            </a:r>
          </a:p>
          <a:p>
            <a:pPr marL="0" indent="0" algn="just">
              <a:spcBef>
                <a:spcPts val="0"/>
              </a:spcBef>
              <a:buNone/>
            </a:pPr>
            <a:r>
              <a:rPr lang="it-IT" sz="2000" dirty="0"/>
              <a:t>due fluidi hanno in genere la stessa natura e si mescolano tra loro</a:t>
            </a:r>
          </a:p>
          <a:p>
            <a:pPr lvl="0" algn="just"/>
            <a:r>
              <a:rPr lang="it-IT" dirty="0">
                <a:solidFill>
                  <a:prstClr val="black"/>
                </a:solidFill>
              </a:rPr>
              <a:t>Scambiatori a superficie</a:t>
            </a:r>
          </a:p>
          <a:p>
            <a:pPr marL="0" lvl="0" indent="0" algn="just">
              <a:spcBef>
                <a:spcPts val="0"/>
              </a:spcBef>
              <a:buNone/>
            </a:pPr>
            <a:r>
              <a:rPr lang="it-IT" sz="2000" dirty="0">
                <a:solidFill>
                  <a:prstClr val="black"/>
                </a:solidFill>
              </a:rPr>
              <a:t>due fluidi hanno possono essere di diversa natura, separati da una superficie impermeabile, non      c’è mescolamento</a:t>
            </a:r>
            <a:endParaRPr lang="it-IT" sz="2000" dirty="0"/>
          </a:p>
        </p:txBody>
      </p:sp>
      <p:sp>
        <p:nvSpPr>
          <p:cNvPr id="4" name="CasellaDiTesto 3">
            <a:extLst>
              <a:ext uri="{FF2B5EF4-FFF2-40B4-BE49-F238E27FC236}">
                <a16:creationId xmlns:a16="http://schemas.microsoft.com/office/drawing/2014/main" id="{0991446D-AA28-41A6-95B6-8017B4C9F268}"/>
              </a:ext>
            </a:extLst>
          </p:cNvPr>
          <p:cNvSpPr txBox="1"/>
          <p:nvPr/>
        </p:nvSpPr>
        <p:spPr>
          <a:xfrm>
            <a:off x="6434356" y="3209813"/>
            <a:ext cx="2508308" cy="369332"/>
          </a:xfrm>
          <a:prstGeom prst="rect">
            <a:avLst/>
          </a:prstGeom>
          <a:noFill/>
        </p:spPr>
        <p:txBody>
          <a:bodyPr wrap="square" rtlCol="0">
            <a:spAutoFit/>
          </a:bodyPr>
          <a:lstStyle/>
          <a:p>
            <a:pPr algn="ctr"/>
            <a:r>
              <a:rPr lang="it-IT" dirty="0" err="1"/>
              <a:t>Equicorrente</a:t>
            </a:r>
            <a:endParaRPr lang="it-IT" dirty="0"/>
          </a:p>
        </p:txBody>
      </p:sp>
      <p:sp>
        <p:nvSpPr>
          <p:cNvPr id="5" name="CasellaDiTesto 4">
            <a:extLst>
              <a:ext uri="{FF2B5EF4-FFF2-40B4-BE49-F238E27FC236}">
                <a16:creationId xmlns:a16="http://schemas.microsoft.com/office/drawing/2014/main" id="{2F9D898F-0EDB-430C-BF86-B772DA653058}"/>
              </a:ext>
            </a:extLst>
          </p:cNvPr>
          <p:cNvSpPr txBox="1"/>
          <p:nvPr/>
        </p:nvSpPr>
        <p:spPr>
          <a:xfrm>
            <a:off x="3140279" y="3239066"/>
            <a:ext cx="2508308" cy="369332"/>
          </a:xfrm>
          <a:prstGeom prst="rect">
            <a:avLst/>
          </a:prstGeom>
          <a:noFill/>
        </p:spPr>
        <p:txBody>
          <a:bodyPr wrap="square" rtlCol="0">
            <a:spAutoFit/>
          </a:bodyPr>
          <a:lstStyle/>
          <a:p>
            <a:pPr algn="ctr"/>
            <a:r>
              <a:rPr lang="it-IT" dirty="0"/>
              <a:t>Controcorrente</a:t>
            </a:r>
          </a:p>
        </p:txBody>
      </p:sp>
      <p:pic>
        <p:nvPicPr>
          <p:cNvPr id="8" name="Immagine 7">
            <a:extLst>
              <a:ext uri="{FF2B5EF4-FFF2-40B4-BE49-F238E27FC236}">
                <a16:creationId xmlns:a16="http://schemas.microsoft.com/office/drawing/2014/main" id="{46EA71F8-9FE1-4A4E-8590-924C51AB9EEC}"/>
              </a:ext>
            </a:extLst>
          </p:cNvPr>
          <p:cNvPicPr>
            <a:picLocks noChangeAspect="1"/>
          </p:cNvPicPr>
          <p:nvPr/>
        </p:nvPicPr>
        <p:blipFill>
          <a:blip r:embed="rId2"/>
          <a:stretch>
            <a:fillRect/>
          </a:stretch>
        </p:blipFill>
        <p:spPr>
          <a:xfrm>
            <a:off x="2803321" y="3637651"/>
            <a:ext cx="6585358" cy="2723046"/>
          </a:xfrm>
          <a:prstGeom prst="rect">
            <a:avLst/>
          </a:prstGeom>
        </p:spPr>
      </p:pic>
      <p:sp>
        <p:nvSpPr>
          <p:cNvPr id="12" name="Freccia a destra 11">
            <a:extLst>
              <a:ext uri="{FF2B5EF4-FFF2-40B4-BE49-F238E27FC236}">
                <a16:creationId xmlns:a16="http://schemas.microsoft.com/office/drawing/2014/main" id="{7C619C3F-7970-4CB1-AC25-FD5CC304D5EE}"/>
              </a:ext>
            </a:extLst>
          </p:cNvPr>
          <p:cNvSpPr/>
          <p:nvPr/>
        </p:nvSpPr>
        <p:spPr>
          <a:xfrm rot="10800000">
            <a:off x="2216092" y="4873340"/>
            <a:ext cx="587229" cy="25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73F86423-DDA6-4B3E-BF6C-F040E4E99C47}"/>
              </a:ext>
            </a:extLst>
          </p:cNvPr>
          <p:cNvSpPr txBox="1"/>
          <p:nvPr/>
        </p:nvSpPr>
        <p:spPr>
          <a:xfrm>
            <a:off x="167779" y="4537509"/>
            <a:ext cx="2048312" cy="923330"/>
          </a:xfrm>
          <a:prstGeom prst="rect">
            <a:avLst/>
          </a:prstGeom>
          <a:noFill/>
        </p:spPr>
        <p:txBody>
          <a:bodyPr wrap="square" rtlCol="0">
            <a:spAutoFit/>
          </a:bodyPr>
          <a:lstStyle/>
          <a:p>
            <a:pPr marL="285750" indent="-285750">
              <a:buFont typeface="Arial" panose="020B0604020202020204" pitchFamily="34" charset="0"/>
              <a:buChar char="•"/>
            </a:pPr>
            <a:r>
              <a:rPr lang="el-GR" dirty="0"/>
              <a:t>Δ</a:t>
            </a:r>
            <a:r>
              <a:rPr lang="it-IT" dirty="0"/>
              <a:t>T circa costante</a:t>
            </a:r>
          </a:p>
          <a:p>
            <a:pPr marL="285750" indent="-285750">
              <a:buFont typeface="Arial" panose="020B0604020202020204" pitchFamily="34" charset="0"/>
              <a:buChar char="•"/>
            </a:pPr>
            <a:r>
              <a:rPr lang="it-IT" dirty="0" err="1"/>
              <a:t>T</a:t>
            </a:r>
            <a:r>
              <a:rPr lang="it-IT" baseline="-25000" dirty="0" err="1"/>
              <a:t>c,o</a:t>
            </a:r>
            <a:r>
              <a:rPr lang="it-IT" baseline="-25000" dirty="0"/>
              <a:t> </a:t>
            </a:r>
            <a:r>
              <a:rPr lang="it-IT" dirty="0"/>
              <a:t>può essere maggiore di </a:t>
            </a:r>
            <a:r>
              <a:rPr lang="it-IT" dirty="0" err="1"/>
              <a:t>T</a:t>
            </a:r>
            <a:r>
              <a:rPr lang="it-IT" baseline="-25000" dirty="0" err="1"/>
              <a:t>H,o</a:t>
            </a:r>
            <a:endParaRPr lang="it-IT" baseline="-25000" dirty="0"/>
          </a:p>
        </p:txBody>
      </p:sp>
    </p:spTree>
    <p:extLst>
      <p:ext uri="{BB962C8B-B14F-4D97-AF65-F5344CB8AC3E}">
        <p14:creationId xmlns:p14="http://schemas.microsoft.com/office/powerpoint/2010/main" val="2659368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7C69709-362B-41AC-83BA-AB9D92A96740}"/>
              </a:ext>
            </a:extLst>
          </p:cNvPr>
          <p:cNvPicPr>
            <a:picLocks noChangeAspect="1"/>
          </p:cNvPicPr>
          <p:nvPr/>
        </p:nvPicPr>
        <p:blipFill rotWithShape="1">
          <a:blip r:embed="rId2"/>
          <a:srcRect t="80731" r="51796"/>
          <a:stretch/>
        </p:blipFill>
        <p:spPr>
          <a:xfrm>
            <a:off x="7286232" y="963551"/>
            <a:ext cx="4710150" cy="2030896"/>
          </a:xfrm>
          <a:prstGeom prst="rect">
            <a:avLst/>
          </a:prstGeom>
        </p:spPr>
      </p:pic>
      <p:pic>
        <p:nvPicPr>
          <p:cNvPr id="5" name="Immagine 4">
            <a:extLst>
              <a:ext uri="{FF2B5EF4-FFF2-40B4-BE49-F238E27FC236}">
                <a16:creationId xmlns:a16="http://schemas.microsoft.com/office/drawing/2014/main" id="{1578BABE-A5E0-4E18-BCA7-1881467AB036}"/>
              </a:ext>
            </a:extLst>
          </p:cNvPr>
          <p:cNvPicPr>
            <a:picLocks noChangeAspect="1"/>
          </p:cNvPicPr>
          <p:nvPr/>
        </p:nvPicPr>
        <p:blipFill rotWithShape="1">
          <a:blip r:embed="rId2"/>
          <a:srcRect b="22172"/>
          <a:stretch/>
        </p:blipFill>
        <p:spPr>
          <a:xfrm>
            <a:off x="351475" y="592180"/>
            <a:ext cx="6758453" cy="5673639"/>
          </a:xfrm>
          <a:prstGeom prst="rect">
            <a:avLst/>
          </a:prstGeom>
        </p:spPr>
      </p:pic>
      <p:pic>
        <p:nvPicPr>
          <p:cNvPr id="6" name="Immagine 5">
            <a:extLst>
              <a:ext uri="{FF2B5EF4-FFF2-40B4-BE49-F238E27FC236}">
                <a16:creationId xmlns:a16="http://schemas.microsoft.com/office/drawing/2014/main" id="{67FE4958-D971-41A4-83E7-2909B47BB251}"/>
              </a:ext>
            </a:extLst>
          </p:cNvPr>
          <p:cNvPicPr>
            <a:picLocks noChangeAspect="1"/>
          </p:cNvPicPr>
          <p:nvPr/>
        </p:nvPicPr>
        <p:blipFill rotWithShape="1">
          <a:blip r:embed="rId2"/>
          <a:srcRect l="49385" t="80731" r="24100"/>
          <a:stretch/>
        </p:blipFill>
        <p:spPr>
          <a:xfrm>
            <a:off x="8088573" y="3429000"/>
            <a:ext cx="2590800" cy="2030896"/>
          </a:xfrm>
          <a:prstGeom prst="rect">
            <a:avLst/>
          </a:prstGeom>
        </p:spPr>
      </p:pic>
    </p:spTree>
    <p:extLst>
      <p:ext uri="{BB962C8B-B14F-4D97-AF65-F5344CB8AC3E}">
        <p14:creationId xmlns:p14="http://schemas.microsoft.com/office/powerpoint/2010/main" val="3631886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8BBEF1-0AAF-44BA-A476-21B3ADD6920E}"/>
              </a:ext>
            </a:extLst>
          </p:cNvPr>
          <p:cNvSpPr>
            <a:spLocks noGrp="1"/>
          </p:cNvSpPr>
          <p:nvPr>
            <p:ph type="title"/>
          </p:nvPr>
        </p:nvSpPr>
        <p:spPr>
          <a:xfrm>
            <a:off x="838200" y="365125"/>
            <a:ext cx="10515600" cy="561271"/>
          </a:xfrm>
        </p:spPr>
        <p:txBody>
          <a:bodyPr>
            <a:normAutofit fontScale="90000"/>
          </a:bodyPr>
          <a:lstStyle/>
          <a:p>
            <a:pPr algn="ctr"/>
            <a:r>
              <a:rPr lang="it-IT" sz="3600" b="1" dirty="0"/>
              <a:t>ESEMPIO AUMENTO TEMPERATURE CNAF</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414D905E-555F-4DD1-B271-C9208D9E4D53}"/>
                  </a:ext>
                </a:extLst>
              </p:cNvPr>
              <p:cNvSpPr txBox="1"/>
              <p:nvPr/>
            </p:nvSpPr>
            <p:spPr>
              <a:xfrm>
                <a:off x="3263911" y="3146326"/>
                <a:ext cx="2706254"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𝐶𝑂𝑃</m:t>
                          </m:r>
                        </m:e>
                        <m:sub>
                          <m:r>
                            <a:rPr lang="it-IT" b="0" i="1" smtClean="0">
                              <a:latin typeface="Cambria Math" panose="02040503050406030204" pitchFamily="18" charset="0"/>
                            </a:rPr>
                            <m:t>𝑟</m:t>
                          </m:r>
                          <m:r>
                            <a:rPr lang="it-IT" b="0" i="1" smtClean="0">
                              <a:latin typeface="Cambria Math" panose="02040503050406030204" pitchFamily="18" charset="0"/>
                            </a:rPr>
                            <m:t>,</m:t>
                          </m:r>
                          <m:r>
                            <a:rPr lang="it-IT" b="0" i="1" smtClean="0">
                              <a:latin typeface="Cambria Math" panose="02040503050406030204" pitchFamily="18" charset="0"/>
                            </a:rPr>
                            <m:t>𝐶𝑎𝑟𝑛𝑜𝑡</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𝑒𝑣𝑎</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𝑐𝑜𝑛𝑑</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𝑒𝑣𝑎</m:t>
                              </m:r>
                            </m:sub>
                          </m:sSub>
                        </m:den>
                      </m:f>
                    </m:oMath>
                  </m:oMathPara>
                </a14:m>
                <a:endParaRPr lang="it-IT" dirty="0"/>
              </a:p>
            </p:txBody>
          </p:sp>
        </mc:Choice>
        <mc:Fallback xmlns="">
          <p:sp>
            <p:nvSpPr>
              <p:cNvPr id="4" name="CasellaDiTesto 3">
                <a:extLst>
                  <a:ext uri="{FF2B5EF4-FFF2-40B4-BE49-F238E27FC236}">
                    <a16:creationId xmlns:a16="http://schemas.microsoft.com/office/drawing/2014/main" id="{414D905E-555F-4DD1-B271-C9208D9E4D53}"/>
                  </a:ext>
                </a:extLst>
              </p:cNvPr>
              <p:cNvSpPr txBox="1">
                <a:spLocks noRot="1" noChangeAspect="1" noMove="1" noResize="1" noEditPoints="1" noAdjustHandles="1" noChangeArrowheads="1" noChangeShapeType="1" noTextEdit="1"/>
              </p:cNvSpPr>
              <p:nvPr/>
            </p:nvSpPr>
            <p:spPr>
              <a:xfrm>
                <a:off x="3263911" y="3146326"/>
                <a:ext cx="2706254" cy="565348"/>
              </a:xfrm>
              <a:prstGeom prst="rect">
                <a:avLst/>
              </a:prstGeom>
              <a:blipFill>
                <a:blip r:embed="rId2"/>
                <a:stretch>
                  <a:fillRect/>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D8DC8368-BE15-410A-ABA3-D5C54B95243B}"/>
              </a:ext>
            </a:extLst>
          </p:cNvPr>
          <p:cNvSpPr txBox="1"/>
          <p:nvPr/>
        </p:nvSpPr>
        <p:spPr>
          <a:xfrm>
            <a:off x="6457023" y="2878481"/>
            <a:ext cx="906011" cy="369332"/>
          </a:xfrm>
          <a:prstGeom prst="rect">
            <a:avLst/>
          </a:prstGeom>
          <a:noFill/>
        </p:spPr>
        <p:txBody>
          <a:bodyPr wrap="square" rtlCol="0">
            <a:spAutoFit/>
          </a:bodyPr>
          <a:lstStyle/>
          <a:p>
            <a:r>
              <a:rPr lang="it-IT" dirty="0"/>
              <a:t>Se </a:t>
            </a:r>
            <a:r>
              <a:rPr lang="it-IT" dirty="0" err="1">
                <a:latin typeface="Cambria Math" panose="02040503050406030204" pitchFamily="18" charset="0"/>
                <a:ea typeface="Cambria Math" panose="02040503050406030204" pitchFamily="18" charset="0"/>
              </a:rPr>
              <a:t>T</a:t>
            </a:r>
            <a:r>
              <a:rPr lang="it-IT" baseline="-25000" dirty="0" err="1">
                <a:latin typeface="Cambria Math" panose="02040503050406030204" pitchFamily="18" charset="0"/>
                <a:ea typeface="Cambria Math" panose="02040503050406030204" pitchFamily="18" charset="0"/>
              </a:rPr>
              <a:t>eva</a:t>
            </a:r>
            <a:endParaRPr lang="it-IT" baseline="-25000" dirty="0">
              <a:latin typeface="Cambria Math" panose="02040503050406030204" pitchFamily="18" charset="0"/>
              <a:ea typeface="Cambria Math" panose="02040503050406030204" pitchFamily="18" charset="0"/>
            </a:endParaRPr>
          </a:p>
        </p:txBody>
      </p:sp>
      <p:sp>
        <p:nvSpPr>
          <p:cNvPr id="7" name="CasellaDiTesto 6">
            <a:extLst>
              <a:ext uri="{FF2B5EF4-FFF2-40B4-BE49-F238E27FC236}">
                <a16:creationId xmlns:a16="http://schemas.microsoft.com/office/drawing/2014/main" id="{F2B11596-D473-4AD1-9A7D-D40B54A8C6E9}"/>
              </a:ext>
            </a:extLst>
          </p:cNvPr>
          <p:cNvSpPr txBox="1"/>
          <p:nvPr/>
        </p:nvSpPr>
        <p:spPr>
          <a:xfrm>
            <a:off x="8034153" y="2901559"/>
            <a:ext cx="906011" cy="369332"/>
          </a:xfrm>
          <a:prstGeom prst="rect">
            <a:avLst/>
          </a:prstGeom>
          <a:noFill/>
        </p:spPr>
        <p:txBody>
          <a:bodyPr wrap="square" rtlCol="0">
            <a:spAutoFit/>
          </a:bodyPr>
          <a:lstStyle/>
          <a:p>
            <a:r>
              <a:rPr lang="it-IT" dirty="0"/>
              <a:t>COP</a:t>
            </a:r>
          </a:p>
        </p:txBody>
      </p:sp>
      <p:sp>
        <p:nvSpPr>
          <p:cNvPr id="8" name="CasellaDiTesto 7">
            <a:extLst>
              <a:ext uri="{FF2B5EF4-FFF2-40B4-BE49-F238E27FC236}">
                <a16:creationId xmlns:a16="http://schemas.microsoft.com/office/drawing/2014/main" id="{A91BAF04-0A1C-4B03-8EAE-EF1779A5B0D0}"/>
              </a:ext>
            </a:extLst>
          </p:cNvPr>
          <p:cNvSpPr txBox="1"/>
          <p:nvPr/>
        </p:nvSpPr>
        <p:spPr>
          <a:xfrm>
            <a:off x="8034153" y="3629097"/>
            <a:ext cx="906011" cy="369332"/>
          </a:xfrm>
          <a:prstGeom prst="rect">
            <a:avLst/>
          </a:prstGeom>
          <a:noFill/>
        </p:spPr>
        <p:txBody>
          <a:bodyPr wrap="square" rtlCol="0">
            <a:spAutoFit/>
          </a:bodyPr>
          <a:lstStyle/>
          <a:p>
            <a:r>
              <a:rPr lang="it-IT" dirty="0"/>
              <a:t>COP</a:t>
            </a:r>
          </a:p>
        </p:txBody>
      </p:sp>
      <p:sp>
        <p:nvSpPr>
          <p:cNvPr id="9" name="CasellaDiTesto 8">
            <a:extLst>
              <a:ext uri="{FF2B5EF4-FFF2-40B4-BE49-F238E27FC236}">
                <a16:creationId xmlns:a16="http://schemas.microsoft.com/office/drawing/2014/main" id="{34326F68-136D-498B-A39F-FA9552FA274C}"/>
              </a:ext>
            </a:extLst>
          </p:cNvPr>
          <p:cNvSpPr txBox="1"/>
          <p:nvPr/>
        </p:nvSpPr>
        <p:spPr>
          <a:xfrm>
            <a:off x="6457246" y="3629097"/>
            <a:ext cx="1120079" cy="369332"/>
          </a:xfrm>
          <a:prstGeom prst="rect">
            <a:avLst/>
          </a:prstGeom>
          <a:noFill/>
        </p:spPr>
        <p:txBody>
          <a:bodyPr wrap="square" rtlCol="0">
            <a:spAutoFit/>
          </a:bodyPr>
          <a:lstStyle/>
          <a:p>
            <a:r>
              <a:rPr lang="it-IT" dirty="0"/>
              <a:t>Se </a:t>
            </a:r>
            <a:r>
              <a:rPr lang="it-IT" dirty="0" err="1">
                <a:latin typeface="Cambria Math" panose="02040503050406030204" pitchFamily="18" charset="0"/>
                <a:ea typeface="Cambria Math" panose="02040503050406030204" pitchFamily="18" charset="0"/>
              </a:rPr>
              <a:t>T</a:t>
            </a:r>
            <a:r>
              <a:rPr lang="it-IT" baseline="-25000" dirty="0" err="1">
                <a:latin typeface="Cambria Math" panose="02040503050406030204" pitchFamily="18" charset="0"/>
                <a:ea typeface="Cambria Math" panose="02040503050406030204" pitchFamily="18" charset="0"/>
              </a:rPr>
              <a:t>cond</a:t>
            </a:r>
            <a:endParaRPr lang="it-IT" baseline="-25000" dirty="0">
              <a:latin typeface="Cambria Math" panose="02040503050406030204" pitchFamily="18" charset="0"/>
              <a:ea typeface="Cambria Math" panose="02040503050406030204" pitchFamily="18" charset="0"/>
            </a:endParaRPr>
          </a:p>
        </p:txBody>
      </p:sp>
      <p:sp>
        <p:nvSpPr>
          <p:cNvPr id="12" name="Freccia in su 11">
            <a:extLst>
              <a:ext uri="{FF2B5EF4-FFF2-40B4-BE49-F238E27FC236}">
                <a16:creationId xmlns:a16="http://schemas.microsoft.com/office/drawing/2014/main" id="{57BF8A52-3CD6-4335-ADF3-12D555D1D292}"/>
              </a:ext>
            </a:extLst>
          </p:cNvPr>
          <p:cNvSpPr/>
          <p:nvPr/>
        </p:nvSpPr>
        <p:spPr>
          <a:xfrm>
            <a:off x="8697254" y="2817778"/>
            <a:ext cx="235189" cy="536895"/>
          </a:xfrm>
          <a:prstGeom prst="upArrow">
            <a:avLst>
              <a:gd name="adj1" fmla="val 35733"/>
              <a:gd name="adj2" fmla="val 74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su 12">
            <a:extLst>
              <a:ext uri="{FF2B5EF4-FFF2-40B4-BE49-F238E27FC236}">
                <a16:creationId xmlns:a16="http://schemas.microsoft.com/office/drawing/2014/main" id="{8584E55B-CB97-437F-81A4-FE6CAEB53624}"/>
              </a:ext>
            </a:extLst>
          </p:cNvPr>
          <p:cNvSpPr/>
          <p:nvPr/>
        </p:nvSpPr>
        <p:spPr>
          <a:xfrm>
            <a:off x="7459655" y="2793954"/>
            <a:ext cx="235189" cy="536895"/>
          </a:xfrm>
          <a:prstGeom prst="upArrow">
            <a:avLst>
              <a:gd name="adj1" fmla="val 35733"/>
              <a:gd name="adj2" fmla="val 74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su 16">
            <a:extLst>
              <a:ext uri="{FF2B5EF4-FFF2-40B4-BE49-F238E27FC236}">
                <a16:creationId xmlns:a16="http://schemas.microsoft.com/office/drawing/2014/main" id="{1864571E-4A5E-40B8-AEE4-AE5AD28A14A3}"/>
              </a:ext>
            </a:extLst>
          </p:cNvPr>
          <p:cNvSpPr/>
          <p:nvPr/>
        </p:nvSpPr>
        <p:spPr>
          <a:xfrm rot="10800000">
            <a:off x="8697255" y="3545316"/>
            <a:ext cx="235189" cy="536895"/>
          </a:xfrm>
          <a:prstGeom prst="upArrow">
            <a:avLst>
              <a:gd name="adj1" fmla="val 35733"/>
              <a:gd name="adj2" fmla="val 74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su 17">
            <a:extLst>
              <a:ext uri="{FF2B5EF4-FFF2-40B4-BE49-F238E27FC236}">
                <a16:creationId xmlns:a16="http://schemas.microsoft.com/office/drawing/2014/main" id="{3C296F71-6E3C-42A5-A2B3-7F5C81568F22}"/>
              </a:ext>
            </a:extLst>
          </p:cNvPr>
          <p:cNvSpPr/>
          <p:nvPr/>
        </p:nvSpPr>
        <p:spPr>
          <a:xfrm>
            <a:off x="7459656" y="3535217"/>
            <a:ext cx="235189" cy="536895"/>
          </a:xfrm>
          <a:prstGeom prst="upArrow">
            <a:avLst>
              <a:gd name="adj1" fmla="val 35733"/>
              <a:gd name="adj2" fmla="val 74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656DC90F-48B4-4AEC-977C-992B67EE10D2}"/>
              </a:ext>
            </a:extLst>
          </p:cNvPr>
          <p:cNvSpPr txBox="1"/>
          <p:nvPr/>
        </p:nvSpPr>
        <p:spPr>
          <a:xfrm>
            <a:off x="3887560" y="2037713"/>
            <a:ext cx="5138924" cy="461665"/>
          </a:xfrm>
          <a:prstGeom prst="rect">
            <a:avLst/>
          </a:prstGeom>
          <a:noFill/>
        </p:spPr>
        <p:txBody>
          <a:bodyPr wrap="square" rtlCol="0">
            <a:spAutoFit/>
          </a:bodyPr>
          <a:lstStyle/>
          <a:p>
            <a:pPr algn="ctr"/>
            <a:r>
              <a:rPr lang="it-IT" sz="2400" b="1" dirty="0"/>
              <a:t>Aumento T acqua in uscita dai </a:t>
            </a:r>
            <a:r>
              <a:rPr lang="it-IT" sz="2400" b="1" dirty="0" err="1"/>
              <a:t>chiller</a:t>
            </a:r>
            <a:r>
              <a:rPr lang="it-IT" sz="2400" b="1" dirty="0"/>
              <a:t>  </a:t>
            </a:r>
          </a:p>
        </p:txBody>
      </p:sp>
      <p:sp>
        <p:nvSpPr>
          <p:cNvPr id="21" name="CasellaDiTesto 20">
            <a:extLst>
              <a:ext uri="{FF2B5EF4-FFF2-40B4-BE49-F238E27FC236}">
                <a16:creationId xmlns:a16="http://schemas.microsoft.com/office/drawing/2014/main" id="{9605CF75-C888-426F-94B1-F0A4CF23D0A8}"/>
              </a:ext>
            </a:extLst>
          </p:cNvPr>
          <p:cNvSpPr txBox="1"/>
          <p:nvPr/>
        </p:nvSpPr>
        <p:spPr>
          <a:xfrm>
            <a:off x="2028409" y="3044279"/>
            <a:ext cx="463121" cy="769441"/>
          </a:xfrm>
          <a:prstGeom prst="rect">
            <a:avLst/>
          </a:prstGeom>
          <a:noFill/>
        </p:spPr>
        <p:txBody>
          <a:bodyPr wrap="square" rtlCol="0">
            <a:spAutoFit/>
          </a:bodyPr>
          <a:lstStyle/>
          <a:p>
            <a:r>
              <a:rPr lang="it-IT" sz="4400" b="1" dirty="0"/>
              <a:t>1</a:t>
            </a:r>
          </a:p>
        </p:txBody>
      </p:sp>
      <p:sp>
        <p:nvSpPr>
          <p:cNvPr id="22" name="CasellaDiTesto 21">
            <a:extLst>
              <a:ext uri="{FF2B5EF4-FFF2-40B4-BE49-F238E27FC236}">
                <a16:creationId xmlns:a16="http://schemas.microsoft.com/office/drawing/2014/main" id="{FB61982D-212F-4453-AE8E-3D57C785FEAD}"/>
              </a:ext>
            </a:extLst>
          </p:cNvPr>
          <p:cNvSpPr txBox="1"/>
          <p:nvPr/>
        </p:nvSpPr>
        <p:spPr>
          <a:xfrm>
            <a:off x="3330398" y="4843795"/>
            <a:ext cx="463121" cy="769441"/>
          </a:xfrm>
          <a:prstGeom prst="rect">
            <a:avLst/>
          </a:prstGeom>
          <a:noFill/>
        </p:spPr>
        <p:txBody>
          <a:bodyPr wrap="square" rtlCol="0">
            <a:spAutoFit/>
          </a:bodyPr>
          <a:lstStyle/>
          <a:p>
            <a:r>
              <a:rPr lang="it-IT" sz="4400" b="1" dirty="0"/>
              <a:t>2</a:t>
            </a:r>
          </a:p>
        </p:txBody>
      </p:sp>
      <p:sp>
        <p:nvSpPr>
          <p:cNvPr id="23" name="CasellaDiTesto 22">
            <a:extLst>
              <a:ext uri="{FF2B5EF4-FFF2-40B4-BE49-F238E27FC236}">
                <a16:creationId xmlns:a16="http://schemas.microsoft.com/office/drawing/2014/main" id="{91ED88CB-2551-4470-92C3-C5F6719657D2}"/>
              </a:ext>
            </a:extLst>
          </p:cNvPr>
          <p:cNvSpPr txBox="1"/>
          <p:nvPr/>
        </p:nvSpPr>
        <p:spPr>
          <a:xfrm>
            <a:off x="4169879" y="4905351"/>
            <a:ext cx="3852242" cy="646331"/>
          </a:xfrm>
          <a:prstGeom prst="rect">
            <a:avLst/>
          </a:prstGeom>
          <a:noFill/>
        </p:spPr>
        <p:txBody>
          <a:bodyPr wrap="square" rtlCol="0">
            <a:spAutoFit/>
          </a:bodyPr>
          <a:lstStyle/>
          <a:p>
            <a:pPr algn="ctr"/>
            <a:r>
              <a:rPr lang="it-IT" dirty="0"/>
              <a:t>Si allarga la finestra per </a:t>
            </a:r>
            <a:r>
              <a:rPr lang="it-IT" dirty="0" err="1"/>
              <a:t>freecooling</a:t>
            </a:r>
            <a:endParaRPr lang="it-IT" dirty="0"/>
          </a:p>
          <a:p>
            <a:pPr algn="ctr"/>
            <a:r>
              <a:rPr lang="it-IT" dirty="0"/>
              <a:t>Aumenta l’efficienza dello scambiatore</a:t>
            </a:r>
          </a:p>
        </p:txBody>
      </p:sp>
      <p:pic>
        <p:nvPicPr>
          <p:cNvPr id="3" name="Immagine 2">
            <a:extLst>
              <a:ext uri="{FF2B5EF4-FFF2-40B4-BE49-F238E27FC236}">
                <a16:creationId xmlns:a16="http://schemas.microsoft.com/office/drawing/2014/main" id="{47ADF791-B887-48AE-BAD9-DF1D4BBB889A}"/>
              </a:ext>
            </a:extLst>
          </p:cNvPr>
          <p:cNvPicPr>
            <a:picLocks noChangeAspect="1"/>
          </p:cNvPicPr>
          <p:nvPr/>
        </p:nvPicPr>
        <p:blipFill>
          <a:blip r:embed="rId3"/>
          <a:stretch>
            <a:fillRect/>
          </a:stretch>
        </p:blipFill>
        <p:spPr>
          <a:xfrm>
            <a:off x="3042310" y="1079193"/>
            <a:ext cx="6829425" cy="723900"/>
          </a:xfrm>
          <a:prstGeom prst="rect">
            <a:avLst/>
          </a:prstGeom>
        </p:spPr>
      </p:pic>
    </p:spTree>
    <p:extLst>
      <p:ext uri="{BB962C8B-B14F-4D97-AF65-F5344CB8AC3E}">
        <p14:creationId xmlns:p14="http://schemas.microsoft.com/office/powerpoint/2010/main" val="3836170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C735BB-926B-4822-9C43-0C0335881DBC}"/>
              </a:ext>
            </a:extLst>
          </p:cNvPr>
          <p:cNvPicPr>
            <a:picLocks noChangeAspect="1"/>
          </p:cNvPicPr>
          <p:nvPr/>
        </p:nvPicPr>
        <p:blipFill rotWithShape="1">
          <a:blip r:embed="rId2"/>
          <a:srcRect t="827"/>
          <a:stretch/>
        </p:blipFill>
        <p:spPr>
          <a:xfrm>
            <a:off x="2132245" y="1610686"/>
            <a:ext cx="7552145" cy="4941116"/>
          </a:xfrm>
          <a:prstGeom prst="rect">
            <a:avLst/>
          </a:prstGeom>
        </p:spPr>
      </p:pic>
      <p:sp>
        <p:nvSpPr>
          <p:cNvPr id="5" name="Titolo 1">
            <a:extLst>
              <a:ext uri="{FF2B5EF4-FFF2-40B4-BE49-F238E27FC236}">
                <a16:creationId xmlns:a16="http://schemas.microsoft.com/office/drawing/2014/main" id="{0ED59217-5564-4394-BEE3-B44E128BC61A}"/>
              </a:ext>
            </a:extLst>
          </p:cNvPr>
          <p:cNvSpPr>
            <a:spLocks noGrp="1"/>
          </p:cNvSpPr>
          <p:nvPr>
            <p:ph type="title"/>
          </p:nvPr>
        </p:nvSpPr>
        <p:spPr>
          <a:xfrm>
            <a:off x="838200" y="365125"/>
            <a:ext cx="10515600" cy="561271"/>
          </a:xfrm>
        </p:spPr>
        <p:txBody>
          <a:bodyPr>
            <a:normAutofit fontScale="90000"/>
          </a:bodyPr>
          <a:lstStyle/>
          <a:p>
            <a:pPr algn="ctr"/>
            <a:r>
              <a:rPr lang="it-IT" sz="3600" b="1" dirty="0"/>
              <a:t>ESEMPIO AUMENTO TEMPERATURE CNAF</a:t>
            </a:r>
          </a:p>
        </p:txBody>
      </p:sp>
    </p:spTree>
    <p:extLst>
      <p:ext uri="{BB962C8B-B14F-4D97-AF65-F5344CB8AC3E}">
        <p14:creationId xmlns:p14="http://schemas.microsoft.com/office/powerpoint/2010/main" val="3600833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0ED59217-5564-4394-BEE3-B44E128BC61A}"/>
              </a:ext>
            </a:extLst>
          </p:cNvPr>
          <p:cNvSpPr>
            <a:spLocks noGrp="1"/>
          </p:cNvSpPr>
          <p:nvPr>
            <p:ph type="title"/>
          </p:nvPr>
        </p:nvSpPr>
        <p:spPr>
          <a:xfrm>
            <a:off x="838200" y="365125"/>
            <a:ext cx="10515600" cy="561271"/>
          </a:xfrm>
        </p:spPr>
        <p:txBody>
          <a:bodyPr>
            <a:normAutofit fontScale="90000"/>
          </a:bodyPr>
          <a:lstStyle/>
          <a:p>
            <a:pPr algn="ctr"/>
            <a:r>
              <a:rPr lang="it-IT" sz="3600" b="1" dirty="0"/>
              <a:t>ESEMPIO AUMENTO TEMPERATURE CNAF</a:t>
            </a:r>
          </a:p>
        </p:txBody>
      </p:sp>
      <p:pic>
        <p:nvPicPr>
          <p:cNvPr id="2" name="Immagine 1">
            <a:extLst>
              <a:ext uri="{FF2B5EF4-FFF2-40B4-BE49-F238E27FC236}">
                <a16:creationId xmlns:a16="http://schemas.microsoft.com/office/drawing/2014/main" id="{C0F81A5B-E759-46FC-9651-293FBAA8D38A}"/>
              </a:ext>
            </a:extLst>
          </p:cNvPr>
          <p:cNvPicPr>
            <a:picLocks noChangeAspect="1"/>
          </p:cNvPicPr>
          <p:nvPr/>
        </p:nvPicPr>
        <p:blipFill>
          <a:blip r:embed="rId2"/>
          <a:stretch>
            <a:fillRect/>
          </a:stretch>
        </p:blipFill>
        <p:spPr>
          <a:xfrm>
            <a:off x="2562399" y="1153453"/>
            <a:ext cx="6739317" cy="3347275"/>
          </a:xfrm>
          <a:prstGeom prst="rect">
            <a:avLst/>
          </a:prstGeom>
        </p:spPr>
      </p:pic>
      <p:sp>
        <p:nvSpPr>
          <p:cNvPr id="3" name="CasellaDiTesto 2">
            <a:extLst>
              <a:ext uri="{FF2B5EF4-FFF2-40B4-BE49-F238E27FC236}">
                <a16:creationId xmlns:a16="http://schemas.microsoft.com/office/drawing/2014/main" id="{B71C4097-6F37-414F-82C3-8C8F907C47BE}"/>
              </a:ext>
            </a:extLst>
          </p:cNvPr>
          <p:cNvSpPr txBox="1"/>
          <p:nvPr/>
        </p:nvSpPr>
        <p:spPr>
          <a:xfrm>
            <a:off x="2067448" y="2457758"/>
            <a:ext cx="494951" cy="369332"/>
          </a:xfrm>
          <a:prstGeom prst="rect">
            <a:avLst/>
          </a:prstGeom>
          <a:noFill/>
        </p:spPr>
        <p:txBody>
          <a:bodyPr wrap="square" rtlCol="0">
            <a:spAutoFit/>
          </a:bodyPr>
          <a:lstStyle/>
          <a:p>
            <a:r>
              <a:rPr lang="it-IT" dirty="0"/>
              <a:t>°C</a:t>
            </a:r>
          </a:p>
        </p:txBody>
      </p:sp>
      <p:sp>
        <p:nvSpPr>
          <p:cNvPr id="6" name="CasellaDiTesto 5">
            <a:extLst>
              <a:ext uri="{FF2B5EF4-FFF2-40B4-BE49-F238E27FC236}">
                <a16:creationId xmlns:a16="http://schemas.microsoft.com/office/drawing/2014/main" id="{A0BF3954-36AC-4DE0-9C8D-E928E77EEB8B}"/>
              </a:ext>
            </a:extLst>
          </p:cNvPr>
          <p:cNvSpPr txBox="1"/>
          <p:nvPr/>
        </p:nvSpPr>
        <p:spPr>
          <a:xfrm>
            <a:off x="9462780" y="3059668"/>
            <a:ext cx="494951" cy="369332"/>
          </a:xfrm>
          <a:prstGeom prst="rect">
            <a:avLst/>
          </a:prstGeom>
          <a:noFill/>
        </p:spPr>
        <p:txBody>
          <a:bodyPr wrap="square" rtlCol="0">
            <a:spAutoFit/>
          </a:bodyPr>
          <a:lstStyle/>
          <a:p>
            <a:r>
              <a:rPr lang="it-IT" dirty="0"/>
              <a:t>kW</a:t>
            </a:r>
          </a:p>
        </p:txBody>
      </p:sp>
      <p:pic>
        <p:nvPicPr>
          <p:cNvPr id="7" name="Immagine 6">
            <a:extLst>
              <a:ext uri="{FF2B5EF4-FFF2-40B4-BE49-F238E27FC236}">
                <a16:creationId xmlns:a16="http://schemas.microsoft.com/office/drawing/2014/main" id="{372BCF98-ABF8-4665-9294-BB15CE664F83}"/>
              </a:ext>
            </a:extLst>
          </p:cNvPr>
          <p:cNvPicPr>
            <a:picLocks noChangeAspect="1"/>
          </p:cNvPicPr>
          <p:nvPr/>
        </p:nvPicPr>
        <p:blipFill>
          <a:blip r:embed="rId3"/>
          <a:stretch>
            <a:fillRect/>
          </a:stretch>
        </p:blipFill>
        <p:spPr>
          <a:xfrm>
            <a:off x="2541157" y="4753323"/>
            <a:ext cx="6781800" cy="742950"/>
          </a:xfrm>
          <a:prstGeom prst="rect">
            <a:avLst/>
          </a:prstGeom>
        </p:spPr>
      </p:pic>
      <p:sp>
        <p:nvSpPr>
          <p:cNvPr id="8" name="Rettangolo 7">
            <a:extLst>
              <a:ext uri="{FF2B5EF4-FFF2-40B4-BE49-F238E27FC236}">
                <a16:creationId xmlns:a16="http://schemas.microsoft.com/office/drawing/2014/main" id="{481C309C-8A30-405B-91B9-03838B68A33E}"/>
              </a:ext>
            </a:extLst>
          </p:cNvPr>
          <p:cNvSpPr/>
          <p:nvPr/>
        </p:nvSpPr>
        <p:spPr>
          <a:xfrm>
            <a:off x="2796330" y="5630921"/>
            <a:ext cx="6096000" cy="646331"/>
          </a:xfrm>
          <a:prstGeom prst="rect">
            <a:avLst/>
          </a:prstGeom>
        </p:spPr>
        <p:txBody>
          <a:bodyPr>
            <a:spAutoFit/>
          </a:bodyPr>
          <a:lstStyle/>
          <a:p>
            <a:pPr algn="ctr"/>
            <a:r>
              <a:rPr lang="it-IT" b="1" dirty="0">
                <a:solidFill>
                  <a:srgbClr val="FF0000"/>
                </a:solidFill>
                <a:latin typeface="Times New Roman" panose="02020603050405020304" pitchFamily="18" charset="0"/>
              </a:rPr>
              <a:t>il modello stima un risparmio annuo del 15% circa sulla spesa in energia elettrica per il funzionamento dei </a:t>
            </a:r>
            <a:r>
              <a:rPr lang="it-IT" b="1" dirty="0" err="1">
                <a:solidFill>
                  <a:srgbClr val="FF0000"/>
                </a:solidFill>
                <a:latin typeface="Times New Roman" panose="02020603050405020304" pitchFamily="18" charset="0"/>
              </a:rPr>
              <a:t>chiller</a:t>
            </a:r>
            <a:r>
              <a:rPr lang="it-IT" b="1" dirty="0">
                <a:solidFill>
                  <a:srgbClr val="FF0000"/>
                </a:solidFill>
                <a:latin typeface="Times New Roman" panose="02020603050405020304" pitchFamily="18" charset="0"/>
              </a:rPr>
              <a:t> </a:t>
            </a:r>
            <a:endParaRPr lang="it-IT" b="1" dirty="0">
              <a:solidFill>
                <a:srgbClr val="FF0000"/>
              </a:solidFill>
            </a:endParaRPr>
          </a:p>
        </p:txBody>
      </p:sp>
    </p:spTree>
    <p:extLst>
      <p:ext uri="{BB962C8B-B14F-4D97-AF65-F5344CB8AC3E}">
        <p14:creationId xmlns:p14="http://schemas.microsoft.com/office/powerpoint/2010/main" val="3330988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CCDD97B8-8C6F-4D55-A3CA-5B4AA7F2470E}"/>
              </a:ext>
            </a:extLst>
          </p:cNvPr>
          <p:cNvSpPr>
            <a:spLocks noGrp="1"/>
          </p:cNvSpPr>
          <p:nvPr>
            <p:ph type="title"/>
          </p:nvPr>
        </p:nvSpPr>
        <p:spPr>
          <a:xfrm>
            <a:off x="838200" y="365125"/>
            <a:ext cx="10515600" cy="561271"/>
          </a:xfrm>
        </p:spPr>
        <p:txBody>
          <a:bodyPr>
            <a:normAutofit fontScale="90000"/>
          </a:bodyPr>
          <a:lstStyle/>
          <a:p>
            <a:pPr algn="ctr"/>
            <a:r>
              <a:rPr lang="it-IT" sz="3600" b="1" dirty="0"/>
              <a:t>ESEMPIO AUMENTO TEMPERATURE CNAF</a:t>
            </a:r>
          </a:p>
        </p:txBody>
      </p:sp>
      <p:pic>
        <p:nvPicPr>
          <p:cNvPr id="5" name="Immagine 4">
            <a:extLst>
              <a:ext uri="{FF2B5EF4-FFF2-40B4-BE49-F238E27FC236}">
                <a16:creationId xmlns:a16="http://schemas.microsoft.com/office/drawing/2014/main" id="{E524FE90-3188-499B-BA86-9F0CC6BCAED6}"/>
              </a:ext>
            </a:extLst>
          </p:cNvPr>
          <p:cNvPicPr>
            <a:picLocks noChangeAspect="1"/>
          </p:cNvPicPr>
          <p:nvPr/>
        </p:nvPicPr>
        <p:blipFill>
          <a:blip r:embed="rId2"/>
          <a:stretch>
            <a:fillRect/>
          </a:stretch>
        </p:blipFill>
        <p:spPr>
          <a:xfrm>
            <a:off x="2395982" y="1486854"/>
            <a:ext cx="7400035" cy="5006021"/>
          </a:xfrm>
          <a:prstGeom prst="rect">
            <a:avLst/>
          </a:prstGeom>
        </p:spPr>
      </p:pic>
    </p:spTree>
    <p:extLst>
      <p:ext uri="{BB962C8B-B14F-4D97-AF65-F5344CB8AC3E}">
        <p14:creationId xmlns:p14="http://schemas.microsoft.com/office/powerpoint/2010/main" val="3101479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FBC34A0-DBE5-4ECB-A2C1-85459F025DAD}"/>
              </a:ext>
            </a:extLst>
          </p:cNvPr>
          <p:cNvSpPr txBox="1"/>
          <p:nvPr/>
        </p:nvSpPr>
        <p:spPr>
          <a:xfrm>
            <a:off x="3008851" y="3013501"/>
            <a:ext cx="6174297" cy="830997"/>
          </a:xfrm>
          <a:prstGeom prst="rect">
            <a:avLst/>
          </a:prstGeom>
          <a:noFill/>
        </p:spPr>
        <p:txBody>
          <a:bodyPr wrap="square" rtlCol="0">
            <a:spAutoFit/>
          </a:bodyPr>
          <a:lstStyle/>
          <a:p>
            <a:pPr algn="ctr"/>
            <a:r>
              <a:rPr lang="it-IT" sz="4800" dirty="0"/>
              <a:t>Grazie per l’attenzione</a:t>
            </a:r>
          </a:p>
        </p:txBody>
      </p:sp>
    </p:spTree>
    <p:extLst>
      <p:ext uri="{BB962C8B-B14F-4D97-AF65-F5344CB8AC3E}">
        <p14:creationId xmlns:p14="http://schemas.microsoft.com/office/powerpoint/2010/main" val="305530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9230EC3B-E989-4D01-A874-99C083C4F4C0}"/>
              </a:ext>
            </a:extLst>
          </p:cNvPr>
          <p:cNvPicPr>
            <a:picLocks noGrp="1" noChangeAspect="1"/>
          </p:cNvPicPr>
          <p:nvPr>
            <p:ph idx="1"/>
          </p:nvPr>
        </p:nvPicPr>
        <p:blipFill>
          <a:blip r:embed="rId2"/>
          <a:stretch>
            <a:fillRect/>
          </a:stretch>
        </p:blipFill>
        <p:spPr>
          <a:xfrm>
            <a:off x="1030759" y="2533476"/>
            <a:ext cx="3021124" cy="1719020"/>
          </a:xfrm>
          <a:prstGeom prst="rect">
            <a:avLst/>
          </a:prstGeom>
        </p:spPr>
      </p:pic>
      <p:sp>
        <p:nvSpPr>
          <p:cNvPr id="5" name="Titolo 1">
            <a:extLst>
              <a:ext uri="{FF2B5EF4-FFF2-40B4-BE49-F238E27FC236}">
                <a16:creationId xmlns:a16="http://schemas.microsoft.com/office/drawing/2014/main" id="{06D0AB5A-2095-4B8A-B1F6-A945A6DFF994}"/>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7" name="CasellaDiTesto 6">
            <a:extLst>
              <a:ext uri="{FF2B5EF4-FFF2-40B4-BE49-F238E27FC236}">
                <a16:creationId xmlns:a16="http://schemas.microsoft.com/office/drawing/2014/main" id="{B355765C-AC70-4E8C-BA2E-38BEE556E005}"/>
              </a:ext>
            </a:extLst>
          </p:cNvPr>
          <p:cNvSpPr txBox="1"/>
          <p:nvPr/>
        </p:nvSpPr>
        <p:spPr>
          <a:xfrm>
            <a:off x="1326743" y="4630378"/>
            <a:ext cx="2429155" cy="646331"/>
          </a:xfrm>
          <a:prstGeom prst="rect">
            <a:avLst/>
          </a:prstGeom>
          <a:noFill/>
        </p:spPr>
        <p:txBody>
          <a:bodyPr wrap="square" rtlCol="0">
            <a:spAutoFit/>
          </a:bodyPr>
          <a:lstStyle/>
          <a:p>
            <a:r>
              <a:rPr lang="it-IT" dirty="0"/>
              <a:t>Fascio di tubi rinchiusi in un mantello</a:t>
            </a:r>
          </a:p>
        </p:txBody>
      </p:sp>
      <p:sp>
        <p:nvSpPr>
          <p:cNvPr id="8" name="CasellaDiTesto 7">
            <a:extLst>
              <a:ext uri="{FF2B5EF4-FFF2-40B4-BE49-F238E27FC236}">
                <a16:creationId xmlns:a16="http://schemas.microsoft.com/office/drawing/2014/main" id="{F8525D15-339D-4A47-90EB-DDC6A31DBDC3}"/>
              </a:ext>
            </a:extLst>
          </p:cNvPr>
          <p:cNvSpPr txBox="1"/>
          <p:nvPr/>
        </p:nvSpPr>
        <p:spPr>
          <a:xfrm>
            <a:off x="4766033" y="1895696"/>
            <a:ext cx="1602298" cy="369332"/>
          </a:xfrm>
          <a:prstGeom prst="rect">
            <a:avLst/>
          </a:prstGeom>
          <a:noFill/>
        </p:spPr>
        <p:txBody>
          <a:bodyPr wrap="square" rtlCol="0">
            <a:spAutoFit/>
          </a:bodyPr>
          <a:lstStyle/>
          <a:p>
            <a:pPr algn="ctr"/>
            <a:r>
              <a:rPr lang="it-IT" dirty="0"/>
              <a:t>A piastre</a:t>
            </a:r>
          </a:p>
        </p:txBody>
      </p:sp>
      <p:pic>
        <p:nvPicPr>
          <p:cNvPr id="1026" name="Picture 2" descr="Risultati immagini per scambiatore a piastre schema">
            <a:extLst>
              <a:ext uri="{FF2B5EF4-FFF2-40B4-BE49-F238E27FC236}">
                <a16:creationId xmlns:a16="http://schemas.microsoft.com/office/drawing/2014/main" id="{8C105FA1-5201-4CE9-AAB3-00F0674FF0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56" t="3485" r="10769" b="3600"/>
          <a:stretch/>
        </p:blipFill>
        <p:spPr bwMode="auto">
          <a:xfrm>
            <a:off x="4266345" y="2533476"/>
            <a:ext cx="2601674" cy="171902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758477F2-E353-46C1-B9D5-3316CD5D2FE6}"/>
              </a:ext>
            </a:extLst>
          </p:cNvPr>
          <p:cNvSpPr txBox="1"/>
          <p:nvPr/>
        </p:nvSpPr>
        <p:spPr>
          <a:xfrm>
            <a:off x="4526715" y="4630378"/>
            <a:ext cx="3138569" cy="1200329"/>
          </a:xfrm>
          <a:prstGeom prst="rect">
            <a:avLst/>
          </a:prstGeom>
          <a:noFill/>
        </p:spPr>
        <p:txBody>
          <a:bodyPr wrap="square" rtlCol="0">
            <a:spAutoFit/>
          </a:bodyPr>
          <a:lstStyle/>
          <a:p>
            <a:r>
              <a:rPr lang="it-IT" dirty="0"/>
              <a:t>Scambiatore modulare</a:t>
            </a:r>
          </a:p>
          <a:p>
            <a:r>
              <a:rPr lang="it-IT" dirty="0"/>
              <a:t>Cavità tra le piastre attraversate alternativamente da fluido caldo e freddo</a:t>
            </a:r>
          </a:p>
        </p:txBody>
      </p:sp>
      <p:sp>
        <p:nvSpPr>
          <p:cNvPr id="11" name="CasellaDiTesto 10">
            <a:extLst>
              <a:ext uri="{FF2B5EF4-FFF2-40B4-BE49-F238E27FC236}">
                <a16:creationId xmlns:a16="http://schemas.microsoft.com/office/drawing/2014/main" id="{864A2FAD-2660-413F-AA07-67ACE576AB55}"/>
              </a:ext>
            </a:extLst>
          </p:cNvPr>
          <p:cNvSpPr txBox="1"/>
          <p:nvPr/>
        </p:nvSpPr>
        <p:spPr>
          <a:xfrm>
            <a:off x="1740171" y="1887307"/>
            <a:ext cx="1602298" cy="369332"/>
          </a:xfrm>
          <a:prstGeom prst="rect">
            <a:avLst/>
          </a:prstGeom>
          <a:noFill/>
        </p:spPr>
        <p:txBody>
          <a:bodyPr wrap="square" rtlCol="0">
            <a:spAutoFit/>
          </a:bodyPr>
          <a:lstStyle/>
          <a:p>
            <a:pPr algn="ctr"/>
            <a:r>
              <a:rPr lang="it-IT" dirty="0"/>
              <a:t>A tubi</a:t>
            </a:r>
          </a:p>
        </p:txBody>
      </p:sp>
      <p:pic>
        <p:nvPicPr>
          <p:cNvPr id="13" name="Immagine 12">
            <a:extLst>
              <a:ext uri="{FF2B5EF4-FFF2-40B4-BE49-F238E27FC236}">
                <a16:creationId xmlns:a16="http://schemas.microsoft.com/office/drawing/2014/main" id="{DDF1AAD8-4440-439D-84CC-C69E5BEDDD3A}"/>
              </a:ext>
            </a:extLst>
          </p:cNvPr>
          <p:cNvPicPr>
            <a:picLocks noChangeAspect="1"/>
          </p:cNvPicPr>
          <p:nvPr/>
        </p:nvPicPr>
        <p:blipFill>
          <a:blip r:embed="rId4"/>
          <a:stretch>
            <a:fillRect/>
          </a:stretch>
        </p:blipFill>
        <p:spPr>
          <a:xfrm>
            <a:off x="7665284" y="2551462"/>
            <a:ext cx="3389670" cy="2078916"/>
          </a:xfrm>
          <a:prstGeom prst="rect">
            <a:avLst/>
          </a:prstGeom>
        </p:spPr>
      </p:pic>
      <p:sp>
        <p:nvSpPr>
          <p:cNvPr id="16" name="CasellaDiTesto 15">
            <a:extLst>
              <a:ext uri="{FF2B5EF4-FFF2-40B4-BE49-F238E27FC236}">
                <a16:creationId xmlns:a16="http://schemas.microsoft.com/office/drawing/2014/main" id="{DC2D9CD6-F63C-4119-8BD0-1819C795A365}"/>
              </a:ext>
            </a:extLst>
          </p:cNvPr>
          <p:cNvSpPr txBox="1"/>
          <p:nvPr/>
        </p:nvSpPr>
        <p:spPr>
          <a:xfrm>
            <a:off x="8789565" y="4630378"/>
            <a:ext cx="2564235" cy="369332"/>
          </a:xfrm>
          <a:prstGeom prst="rect">
            <a:avLst/>
          </a:prstGeom>
          <a:noFill/>
        </p:spPr>
        <p:txBody>
          <a:bodyPr wrap="square" rtlCol="0">
            <a:spAutoFit/>
          </a:bodyPr>
          <a:lstStyle/>
          <a:p>
            <a:r>
              <a:rPr lang="it-IT" dirty="0"/>
              <a:t>Almeno un fluido gassoso</a:t>
            </a:r>
          </a:p>
        </p:txBody>
      </p:sp>
      <p:sp>
        <p:nvSpPr>
          <p:cNvPr id="17" name="CasellaDiTesto 16">
            <a:extLst>
              <a:ext uri="{FF2B5EF4-FFF2-40B4-BE49-F238E27FC236}">
                <a16:creationId xmlns:a16="http://schemas.microsoft.com/office/drawing/2014/main" id="{311A66F9-CC86-4D6D-BE31-FD08EEF880F9}"/>
              </a:ext>
            </a:extLst>
          </p:cNvPr>
          <p:cNvSpPr txBox="1"/>
          <p:nvPr/>
        </p:nvSpPr>
        <p:spPr>
          <a:xfrm>
            <a:off x="8476180" y="1887307"/>
            <a:ext cx="1767878" cy="369332"/>
          </a:xfrm>
          <a:prstGeom prst="rect">
            <a:avLst/>
          </a:prstGeom>
          <a:noFill/>
        </p:spPr>
        <p:txBody>
          <a:bodyPr wrap="square" rtlCol="0">
            <a:spAutoFit/>
          </a:bodyPr>
          <a:lstStyle/>
          <a:p>
            <a:pPr algn="ctr"/>
            <a:r>
              <a:rPr lang="it-IT" dirty="0"/>
              <a:t>A flussi incrociati</a:t>
            </a:r>
          </a:p>
        </p:txBody>
      </p:sp>
    </p:spTree>
    <p:extLst>
      <p:ext uri="{BB962C8B-B14F-4D97-AF65-F5344CB8AC3E}">
        <p14:creationId xmlns:p14="http://schemas.microsoft.com/office/powerpoint/2010/main" val="371331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FFC7D21-0A34-4C5D-9B3A-48BF21C561D8}"/>
                  </a:ext>
                </a:extLst>
              </p:cNvPr>
              <p:cNvSpPr>
                <a:spLocks noGrp="1"/>
              </p:cNvSpPr>
              <p:nvPr>
                <p:ph idx="1"/>
              </p:nvPr>
            </p:nvSpPr>
            <p:spPr/>
            <p:txBody>
              <a:bodyPr numCol="1"/>
              <a:lstStyle/>
              <a:p>
                <a:pPr marL="0" indent="0" algn="ctr">
                  <a:buNone/>
                </a:pPr>
                <a14:m>
                  <m:oMath xmlns:m="http://schemas.openxmlformats.org/officeDocument/2006/math">
                    <m:r>
                      <a:rPr lang="it-IT" sz="3600" b="0" i="1" smtClean="0">
                        <a:latin typeface="Cambria Math" panose="02040503050406030204" pitchFamily="18" charset="0"/>
                      </a:rPr>
                      <m:t>𝑄</m:t>
                    </m:r>
                    <m:r>
                      <a:rPr lang="it-IT" sz="3600" b="0" i="1" smtClean="0">
                        <a:latin typeface="Cambria Math" panose="02040503050406030204" pitchFamily="18" charset="0"/>
                      </a:rPr>
                      <m:t>=</m:t>
                    </m:r>
                    <m:r>
                      <a:rPr lang="it-IT" sz="3600" b="0" i="1" smtClean="0">
                        <a:latin typeface="Cambria Math" panose="02040503050406030204" pitchFamily="18" charset="0"/>
                      </a:rPr>
                      <m:t>𝑈𝐴</m:t>
                    </m:r>
                    <m:r>
                      <a:rPr lang="it-IT" sz="3600" b="0" i="1" smtClean="0">
                        <a:latin typeface="Cambria Math" panose="02040503050406030204" pitchFamily="18" charset="0"/>
                      </a:rPr>
                      <m:t>(</m:t>
                    </m:r>
                    <m:sSub>
                      <m:sSubPr>
                        <m:ctrlPr>
                          <a:rPr lang="it-IT" sz="3600" b="0" i="1" smtClean="0">
                            <a:latin typeface="Cambria Math" panose="02040503050406030204" pitchFamily="18" charset="0"/>
                          </a:rPr>
                        </m:ctrlPr>
                      </m:sSubPr>
                      <m:e>
                        <m:r>
                          <a:rPr lang="it-IT" sz="3600" b="0" i="1" smtClean="0">
                            <a:latin typeface="Cambria Math" panose="02040503050406030204" pitchFamily="18" charset="0"/>
                          </a:rPr>
                          <m:t>𝑇</m:t>
                        </m:r>
                      </m:e>
                      <m:sub>
                        <m:r>
                          <a:rPr lang="it-IT" sz="3600" b="0" i="1" smtClean="0">
                            <a:latin typeface="Cambria Math" panose="02040503050406030204" pitchFamily="18" charset="0"/>
                          </a:rPr>
                          <m:t>𝑐</m:t>
                        </m:r>
                      </m:sub>
                    </m:sSub>
                    <m:r>
                      <a:rPr lang="it-IT" sz="3600" b="0" i="0" smtClean="0">
                        <a:latin typeface="Cambria Math" panose="02040503050406030204" pitchFamily="18" charset="0"/>
                      </a:rPr>
                      <m:t>−</m:t>
                    </m:r>
                    <m:sSub>
                      <m:sSubPr>
                        <m:ctrlPr>
                          <a:rPr lang="it-IT" sz="3600" b="0" i="1" smtClean="0">
                            <a:latin typeface="Cambria Math" panose="02040503050406030204" pitchFamily="18" charset="0"/>
                          </a:rPr>
                        </m:ctrlPr>
                      </m:sSubPr>
                      <m:e>
                        <m:r>
                          <a:rPr lang="it-IT" sz="3600" b="0" i="1" smtClean="0">
                            <a:latin typeface="Cambria Math" panose="02040503050406030204" pitchFamily="18" charset="0"/>
                          </a:rPr>
                          <m:t>𝑇</m:t>
                        </m:r>
                      </m:e>
                      <m:sub>
                        <m:r>
                          <a:rPr lang="it-IT" sz="3600" b="0" i="1" smtClean="0">
                            <a:latin typeface="Cambria Math" panose="02040503050406030204" pitchFamily="18" charset="0"/>
                          </a:rPr>
                          <m:t>𝑓</m:t>
                        </m:r>
                      </m:sub>
                    </m:sSub>
                    <m:r>
                      <a:rPr lang="it-IT" sz="3600" b="0" i="1" smtClean="0">
                        <a:latin typeface="Cambria Math" panose="02040503050406030204" pitchFamily="18" charset="0"/>
                      </a:rPr>
                      <m:t>)</m:t>
                    </m:r>
                  </m:oMath>
                </a14:m>
                <a:r>
                  <a:rPr lang="it-IT" i="1" dirty="0">
                    <a:latin typeface="Cambria Math" panose="02040503050406030204" pitchFamily="18" charset="0"/>
                    <a:ea typeface="Cambria Math" panose="02040503050406030204" pitchFamily="18" charset="0"/>
                  </a:rPr>
                  <a:t> </a:t>
                </a:r>
              </a:p>
              <a:p>
                <a:pPr marL="0" indent="0">
                  <a:buNone/>
                </a:pPr>
                <a:r>
                  <a:rPr lang="it-IT" sz="2000" i="1" dirty="0">
                    <a:latin typeface="Cambria Math" panose="02040503050406030204" pitchFamily="18" charset="0"/>
                    <a:ea typeface="Cambria Math" panose="02040503050406030204" pitchFamily="18" charset="0"/>
                  </a:rPr>
                  <a:t>Dove:</a:t>
                </a:r>
              </a:p>
              <a:p>
                <a:pPr marL="0" indent="0">
                  <a:buNone/>
                </a:pPr>
                <a:r>
                  <a:rPr lang="it-IT" sz="2000" i="1" dirty="0">
                    <a:latin typeface="Cambria Math" panose="02040503050406030204" pitchFamily="18" charset="0"/>
                    <a:ea typeface="Cambria Math" panose="02040503050406030204" pitchFamily="18" charset="0"/>
                  </a:rPr>
                  <a:t>Q = Potenza termica scambiata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r>
                          <a:rPr lang="it-IT" sz="2000" b="0" i="1" smtClean="0">
                            <a:latin typeface="Cambria Math" panose="02040503050406030204" pitchFamily="18" charset="0"/>
                            <a:ea typeface="Cambria Math" panose="02040503050406030204" pitchFamily="18" charset="0"/>
                          </a:rPr>
                          <m:t>𝑊</m:t>
                        </m:r>
                      </m:e>
                    </m:d>
                  </m:oMath>
                </a14:m>
                <a:endParaRPr lang="it-IT" sz="2000" i="1" dirty="0">
                  <a:latin typeface="Cambria Math" panose="02040503050406030204" pitchFamily="18" charset="0"/>
                  <a:ea typeface="Cambria Math" panose="02040503050406030204" pitchFamily="18" charset="0"/>
                </a:endParaRPr>
              </a:p>
              <a:p>
                <a:pPr marL="0" indent="0">
                  <a:buNone/>
                </a:pPr>
                <a:r>
                  <a:rPr lang="it-IT" sz="2000" i="1" dirty="0">
                    <a:latin typeface="Cambria Math" panose="02040503050406030204" pitchFamily="18" charset="0"/>
                    <a:ea typeface="Cambria Math" panose="02040503050406030204" pitchFamily="18" charset="0"/>
                  </a:rPr>
                  <a:t>U=</a:t>
                </a:r>
                <a:r>
                  <a:rPr lang="it-IT" sz="2000" dirty="0">
                    <a:latin typeface="Cambria Math" panose="02040503050406030204" pitchFamily="18" charset="0"/>
                    <a:ea typeface="Cambria Math" panose="02040503050406030204" pitchFamily="18" charset="0"/>
                  </a:rPr>
                  <a:t> </a:t>
                </a:r>
                <a:r>
                  <a:rPr lang="it-IT" sz="2000" i="1" dirty="0">
                    <a:latin typeface="Cambria Math" panose="02040503050406030204" pitchFamily="18" charset="0"/>
                    <a:ea typeface="Cambria Math" panose="02040503050406030204" pitchFamily="18" charset="0"/>
                  </a:rPr>
                  <a:t>coefficiente di scambio termico globale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f>
                          <m:fPr>
                            <m:ctrlPr>
                              <a:rPr lang="it-IT" sz="2000"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𝑊</m:t>
                            </m:r>
                          </m:num>
                          <m:den>
                            <m:sSup>
                              <m:sSupPr>
                                <m:ctrlPr>
                                  <a:rPr lang="it-IT" sz="2000" i="1" smtClean="0">
                                    <a:latin typeface="Cambria Math" panose="02040503050406030204" pitchFamily="18" charset="0"/>
                                    <a:ea typeface="Cambria Math" panose="02040503050406030204" pitchFamily="18" charset="0"/>
                                  </a:rPr>
                                </m:ctrlPr>
                              </m:sSupPr>
                              <m:e>
                                <m:r>
                                  <a:rPr lang="it-IT" sz="2000" b="0" i="1" smtClean="0">
                                    <a:latin typeface="Cambria Math" panose="02040503050406030204" pitchFamily="18" charset="0"/>
                                    <a:ea typeface="Cambria Math" panose="02040503050406030204" pitchFamily="18" charset="0"/>
                                  </a:rPr>
                                  <m:t>𝑚</m:t>
                                </m:r>
                              </m:e>
                              <m:sup>
                                <m:r>
                                  <a:rPr lang="it-IT" sz="2000" b="0" i="1" smtClean="0">
                                    <a:latin typeface="Cambria Math" panose="02040503050406030204" pitchFamily="18" charset="0"/>
                                    <a:ea typeface="Cambria Math" panose="02040503050406030204" pitchFamily="18" charset="0"/>
                                  </a:rPr>
                                  <m:t>2</m:t>
                                </m:r>
                              </m:sup>
                            </m:sSup>
                            <m:r>
                              <a:rPr lang="it-IT" sz="2000" b="0" i="1" smtClean="0">
                                <a:latin typeface="Cambria Math" panose="02040503050406030204" pitchFamily="18" charset="0"/>
                                <a:ea typeface="Cambria Math" panose="02040503050406030204" pitchFamily="18" charset="0"/>
                              </a:rPr>
                              <m:t>𝐾</m:t>
                            </m:r>
                          </m:den>
                        </m:f>
                      </m:e>
                    </m:d>
                  </m:oMath>
                </a14:m>
                <a:endParaRPr lang="it-IT" sz="2000" i="1" dirty="0">
                  <a:latin typeface="Cambria Math" panose="02040503050406030204" pitchFamily="18" charset="0"/>
                  <a:ea typeface="Cambria Math" panose="02040503050406030204" pitchFamily="18" charset="0"/>
                </a:endParaRPr>
              </a:p>
              <a:p>
                <a:pPr marL="0" indent="0">
                  <a:buNone/>
                </a:pPr>
                <a:r>
                  <a:rPr lang="it-IT" sz="2000" i="1" dirty="0">
                    <a:latin typeface="Cambria Math" panose="02040503050406030204" pitchFamily="18" charset="0"/>
                    <a:ea typeface="Cambria Math" panose="02040503050406030204" pitchFamily="18" charset="0"/>
                  </a:rPr>
                  <a:t>A= superficie di scambio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sSup>
                          <m:sSupPr>
                            <m:ctrlPr>
                              <a:rPr lang="it-IT" sz="2000" i="1" smtClean="0">
                                <a:latin typeface="Cambria Math" panose="02040503050406030204" pitchFamily="18" charset="0"/>
                                <a:ea typeface="Cambria Math" panose="02040503050406030204" pitchFamily="18" charset="0"/>
                              </a:rPr>
                            </m:ctrlPr>
                          </m:sSupPr>
                          <m:e>
                            <m:r>
                              <a:rPr lang="it-IT" sz="2000" b="0" i="1" smtClean="0">
                                <a:latin typeface="Cambria Math" panose="02040503050406030204" pitchFamily="18" charset="0"/>
                                <a:ea typeface="Cambria Math" panose="02040503050406030204" pitchFamily="18" charset="0"/>
                              </a:rPr>
                              <m:t>𝑚</m:t>
                            </m:r>
                          </m:e>
                          <m:sup>
                            <m:r>
                              <a:rPr lang="it-IT" sz="2000" b="0" i="1" smtClean="0">
                                <a:latin typeface="Cambria Math" panose="02040503050406030204" pitchFamily="18" charset="0"/>
                                <a:ea typeface="Cambria Math" panose="02040503050406030204" pitchFamily="18" charset="0"/>
                              </a:rPr>
                              <m:t>2</m:t>
                            </m:r>
                          </m:sup>
                        </m:sSup>
                      </m:e>
                    </m:d>
                  </m:oMath>
                </a14:m>
                <a:endParaRPr lang="it-IT" sz="2000" i="1" dirty="0">
                  <a:latin typeface="Cambria Math" panose="02040503050406030204" pitchFamily="18" charset="0"/>
                  <a:ea typeface="Cambria Math" panose="02040503050406030204" pitchFamily="18" charset="0"/>
                </a:endParaRPr>
              </a:p>
              <a:p>
                <a:pPr marL="0" indent="0">
                  <a:buNone/>
                </a:pPr>
                <a:r>
                  <a:rPr lang="it-IT" sz="2000" i="1" dirty="0" err="1">
                    <a:latin typeface="Cambria Math" panose="02040503050406030204" pitchFamily="18" charset="0"/>
                    <a:ea typeface="Cambria Math" panose="02040503050406030204" pitchFamily="18" charset="0"/>
                  </a:rPr>
                  <a:t>T</a:t>
                </a:r>
                <a:r>
                  <a:rPr lang="it-IT" sz="2000" i="1" baseline="-25000" dirty="0" err="1">
                    <a:latin typeface="Cambria Math" panose="02040503050406030204" pitchFamily="18" charset="0"/>
                    <a:ea typeface="Cambria Math" panose="02040503050406030204" pitchFamily="18" charset="0"/>
                  </a:rPr>
                  <a:t>c</a:t>
                </a:r>
                <a:r>
                  <a:rPr lang="it-IT" sz="2000" i="1" baseline="-25000" dirty="0">
                    <a:latin typeface="Cambria Math" panose="02040503050406030204" pitchFamily="18" charset="0"/>
                    <a:ea typeface="Cambria Math" panose="02040503050406030204" pitchFamily="18" charset="0"/>
                  </a:rPr>
                  <a:t> </a:t>
                </a:r>
                <a:r>
                  <a:rPr lang="it-IT" sz="2000" i="1" dirty="0">
                    <a:latin typeface="Cambria Math" panose="02040503050406030204" pitchFamily="18" charset="0"/>
                    <a:ea typeface="Cambria Math" panose="02040503050406030204" pitchFamily="18" charset="0"/>
                  </a:rPr>
                  <a:t>= fluido caldo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𝐶</m:t>
                        </m:r>
                      </m:e>
                    </m:d>
                  </m:oMath>
                </a14:m>
                <a:endParaRPr lang="it-IT" sz="2000" i="1" dirty="0">
                  <a:latin typeface="Cambria Math" panose="02040503050406030204" pitchFamily="18" charset="0"/>
                  <a:ea typeface="Cambria Math" panose="02040503050406030204" pitchFamily="18" charset="0"/>
                </a:endParaRPr>
              </a:p>
              <a:p>
                <a:pPr marL="0" indent="0">
                  <a:buNone/>
                </a:pPr>
                <a:r>
                  <a:rPr lang="it-IT" sz="2000" i="1" dirty="0" err="1">
                    <a:latin typeface="Cambria Math" panose="02040503050406030204" pitchFamily="18" charset="0"/>
                    <a:ea typeface="Cambria Math" panose="02040503050406030204" pitchFamily="18" charset="0"/>
                  </a:rPr>
                  <a:t>T</a:t>
                </a:r>
                <a:r>
                  <a:rPr lang="it-IT" sz="2000" i="1" baseline="-25000" dirty="0" err="1">
                    <a:latin typeface="Cambria Math" panose="02040503050406030204" pitchFamily="18" charset="0"/>
                    <a:ea typeface="Cambria Math" panose="02040503050406030204" pitchFamily="18" charset="0"/>
                  </a:rPr>
                  <a:t>f</a:t>
                </a:r>
                <a:r>
                  <a:rPr lang="it-IT" sz="2000" i="1" baseline="-25000" dirty="0">
                    <a:latin typeface="Cambria Math" panose="02040503050406030204" pitchFamily="18" charset="0"/>
                    <a:ea typeface="Cambria Math" panose="02040503050406030204" pitchFamily="18" charset="0"/>
                  </a:rPr>
                  <a:t> </a:t>
                </a:r>
                <a:r>
                  <a:rPr lang="it-IT" sz="2000" i="1" dirty="0">
                    <a:latin typeface="Cambria Math" panose="02040503050406030204" pitchFamily="18" charset="0"/>
                    <a:ea typeface="Cambria Math" panose="02040503050406030204" pitchFamily="18" charset="0"/>
                  </a:rPr>
                  <a:t>= fluido freddo </a:t>
                </a:r>
                <a14:m>
                  <m:oMath xmlns:m="http://schemas.openxmlformats.org/officeDocument/2006/math">
                    <m:d>
                      <m:dPr>
                        <m:begChr m:val="["/>
                        <m:endChr m:val="]"/>
                        <m:ctrlPr>
                          <a:rPr lang="it-IT" sz="2000" i="1">
                            <a:latin typeface="Cambria Math" panose="02040503050406030204" pitchFamily="18" charset="0"/>
                            <a:ea typeface="Cambria Math" panose="02040503050406030204" pitchFamily="18" charset="0"/>
                          </a:rPr>
                        </m:ctrlPr>
                      </m:dPr>
                      <m:e>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𝐶</m:t>
                        </m:r>
                      </m:e>
                    </m:d>
                  </m:oMath>
                </a14:m>
                <a:endParaRPr lang="it-IT" sz="2000" i="1" dirty="0">
                  <a:latin typeface="Cambria Math" panose="02040503050406030204" pitchFamily="18" charset="0"/>
                  <a:ea typeface="Cambria Math" panose="02040503050406030204" pitchFamily="18" charset="0"/>
                </a:endParaRPr>
              </a:p>
              <a:p>
                <a:pPr marL="0" indent="0">
                  <a:buNone/>
                </a:pPr>
                <a:endParaRPr lang="it-IT" i="1" dirty="0">
                  <a:latin typeface="Cambria Math" panose="02040503050406030204" pitchFamily="18" charset="0"/>
                  <a:ea typeface="Cambria Math" panose="02040503050406030204" pitchFamily="18" charset="0"/>
                </a:endParaRPr>
              </a:p>
            </p:txBody>
          </p:sp>
        </mc:Choice>
        <mc:Fallback xmlns="">
          <p:sp>
            <p:nvSpPr>
              <p:cNvPr id="3" name="Segnaposto contenuto 2">
                <a:extLst>
                  <a:ext uri="{FF2B5EF4-FFF2-40B4-BE49-F238E27FC236}">
                    <a16:creationId xmlns:a16="http://schemas.microsoft.com/office/drawing/2014/main" id="{AFFC7D21-0A34-4C5D-9B3A-48BF21C561D8}"/>
                  </a:ext>
                </a:extLst>
              </p:cNvPr>
              <p:cNvSpPr>
                <a:spLocks noGrp="1" noRot="1" noChangeAspect="1" noMove="1" noResize="1" noEditPoints="1" noAdjustHandles="1" noChangeArrowheads="1" noChangeShapeType="1" noTextEdit="1"/>
              </p:cNvSpPr>
              <p:nvPr>
                <p:ph idx="1"/>
              </p:nvPr>
            </p:nvSpPr>
            <p:spPr>
              <a:blipFill>
                <a:blip r:embed="rId2"/>
                <a:stretch>
                  <a:fillRect l="-638"/>
                </a:stretch>
              </a:blipFill>
            </p:spPr>
            <p:txBody>
              <a:bodyPr/>
              <a:lstStyle/>
              <a:p>
                <a:r>
                  <a:rPr lang="it-IT">
                    <a:noFill/>
                  </a:rPr>
                  <a:t> </a:t>
                </a:r>
              </a:p>
            </p:txBody>
          </p:sp>
        </mc:Fallback>
      </mc:AlternateContent>
      <p:sp>
        <p:nvSpPr>
          <p:cNvPr id="4" name="Titolo 1">
            <a:extLst>
              <a:ext uri="{FF2B5EF4-FFF2-40B4-BE49-F238E27FC236}">
                <a16:creationId xmlns:a16="http://schemas.microsoft.com/office/drawing/2014/main" id="{D924661E-C94C-44C1-8F37-7709B73EADCB}"/>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pic>
        <p:nvPicPr>
          <p:cNvPr id="5" name="Immagine 4">
            <a:extLst>
              <a:ext uri="{FF2B5EF4-FFF2-40B4-BE49-F238E27FC236}">
                <a16:creationId xmlns:a16="http://schemas.microsoft.com/office/drawing/2014/main" id="{4DA7DBF5-6C41-4FA2-B23C-8222F0EF010F}"/>
              </a:ext>
            </a:extLst>
          </p:cNvPr>
          <p:cNvPicPr>
            <a:picLocks noChangeAspect="1"/>
          </p:cNvPicPr>
          <p:nvPr/>
        </p:nvPicPr>
        <p:blipFill>
          <a:blip r:embed="rId3"/>
          <a:stretch>
            <a:fillRect/>
          </a:stretch>
        </p:blipFill>
        <p:spPr>
          <a:xfrm>
            <a:off x="6585186" y="2839036"/>
            <a:ext cx="4994589" cy="3337927"/>
          </a:xfrm>
          <a:prstGeom prst="rect">
            <a:avLst/>
          </a:prstGeom>
        </p:spPr>
      </p:pic>
    </p:spTree>
    <p:extLst>
      <p:ext uri="{BB962C8B-B14F-4D97-AF65-F5344CB8AC3E}">
        <p14:creationId xmlns:p14="http://schemas.microsoft.com/office/powerpoint/2010/main" val="87256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026D56F-0E55-4142-B7CB-758BB1EA3854}"/>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22EC91CF-A3EA-4039-BF4E-247F5ED4B473}"/>
                  </a:ext>
                </a:extLst>
              </p:cNvPr>
              <p:cNvSpPr txBox="1"/>
              <p:nvPr/>
            </p:nvSpPr>
            <p:spPr>
              <a:xfrm>
                <a:off x="4183310" y="1233182"/>
                <a:ext cx="3825380" cy="44589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𝑄</m:t>
                      </m:r>
                      <m:r>
                        <a:rPr lang="it-IT" sz="2000" b="0" i="1" smtClean="0">
                          <a:latin typeface="Cambria Math" panose="02040503050406030204" pitchFamily="18" charset="0"/>
                        </a:rPr>
                        <m:t>= </m:t>
                      </m:r>
                      <m:sSub>
                        <m:sSubPr>
                          <m:ctrlPr>
                            <a:rPr lang="it-IT" sz="2000" b="0" i="1" smtClean="0">
                              <a:latin typeface="Cambria Math" panose="02040503050406030204" pitchFamily="18" charset="0"/>
                            </a:rPr>
                          </m:ctrlPr>
                        </m:sSubPr>
                        <m:e>
                          <m:r>
                            <a:rPr lang="it-IT" sz="2000" i="1">
                              <a:latin typeface="Cambria Math" panose="02040503050406030204" pitchFamily="18" charset="0"/>
                            </a:rPr>
                            <m:t>ṁ</m:t>
                          </m:r>
                        </m:e>
                        <m:sub>
                          <m:r>
                            <a:rPr lang="it-IT" sz="2000" b="0" i="1" smtClean="0">
                              <a:latin typeface="Cambria Math" panose="02040503050406030204" pitchFamily="18" charset="0"/>
                            </a:rPr>
                            <m:t>𝑐</m:t>
                          </m:r>
                        </m:sub>
                      </m:sSub>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𝑐</m:t>
                          </m:r>
                        </m:e>
                        <m:sub>
                          <m:r>
                            <a:rPr lang="it-IT" sz="2000" b="0" i="1" smtClean="0">
                              <a:latin typeface="Cambria Math" panose="02040503050406030204" pitchFamily="18" charset="0"/>
                            </a:rPr>
                            <m:t>𝑝</m:t>
                          </m:r>
                          <m:r>
                            <a:rPr lang="it-IT" sz="2000" b="0" i="1" smtClean="0">
                              <a:latin typeface="Cambria Math" panose="02040503050406030204" pitchFamily="18" charset="0"/>
                            </a:rPr>
                            <m:t>,</m:t>
                          </m:r>
                          <m:r>
                            <a:rPr lang="it-IT" sz="2000" b="0" i="1" smtClean="0">
                              <a:latin typeface="Cambria Math" panose="02040503050406030204" pitchFamily="18" charset="0"/>
                            </a:rPr>
                            <m:t>𝑐</m:t>
                          </m:r>
                        </m:sub>
                      </m:sSub>
                      <m:d>
                        <m:dPr>
                          <m:ctrlPr>
                            <a:rPr lang="it-IT" sz="2000" b="0" i="1" smtClean="0">
                              <a:latin typeface="Cambria Math" panose="02040503050406030204" pitchFamily="18" charset="0"/>
                            </a:rPr>
                          </m:ctrlPr>
                        </m:dPr>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𝑇</m:t>
                              </m:r>
                            </m:e>
                            <m:sub>
                              <m:r>
                                <a:rPr lang="it-IT" sz="2000" b="0" i="1" smtClean="0">
                                  <a:latin typeface="Cambria Math" panose="02040503050406030204" pitchFamily="18" charset="0"/>
                                </a:rPr>
                                <m:t>𝑐</m:t>
                              </m:r>
                              <m:r>
                                <a:rPr lang="it-IT" sz="2000" b="0" i="1" smtClean="0">
                                  <a:latin typeface="Cambria Math" panose="02040503050406030204" pitchFamily="18" charset="0"/>
                                </a:rPr>
                                <m:t>,</m:t>
                              </m:r>
                              <m:r>
                                <a:rPr lang="it-IT" sz="2000" b="0" i="1" smtClean="0">
                                  <a:latin typeface="Cambria Math" panose="02040503050406030204" pitchFamily="18" charset="0"/>
                                </a:rPr>
                                <m:t>𝑖𝑛</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𝑇</m:t>
                              </m:r>
                            </m:e>
                            <m:sub>
                              <m:r>
                                <a:rPr lang="it-IT" sz="2000" b="0" i="1" smtClean="0">
                                  <a:latin typeface="Cambria Math" panose="02040503050406030204" pitchFamily="18" charset="0"/>
                                </a:rPr>
                                <m:t>𝑐</m:t>
                              </m:r>
                              <m:r>
                                <a:rPr lang="it-IT" sz="2000" b="0" i="1" smtClean="0">
                                  <a:latin typeface="Cambria Math" panose="02040503050406030204" pitchFamily="18" charset="0"/>
                                </a:rPr>
                                <m:t>,</m:t>
                              </m:r>
                              <m:r>
                                <a:rPr lang="it-IT" sz="2000" b="0" i="1" smtClean="0">
                                  <a:latin typeface="Cambria Math" panose="02040503050406030204" pitchFamily="18" charset="0"/>
                                </a:rPr>
                                <m:t>𝑜𝑢𝑡</m:t>
                              </m:r>
                            </m:sub>
                          </m:sSub>
                        </m:e>
                      </m:d>
                    </m:oMath>
                  </m:oMathPara>
                </a14:m>
                <a:endParaRPr lang="it-IT" sz="2000" i="1" dirty="0"/>
              </a:p>
            </p:txBody>
          </p:sp>
        </mc:Choice>
        <mc:Fallback xmlns="">
          <p:sp>
            <p:nvSpPr>
              <p:cNvPr id="5" name="CasellaDiTesto 4">
                <a:extLst>
                  <a:ext uri="{FF2B5EF4-FFF2-40B4-BE49-F238E27FC236}">
                    <a16:creationId xmlns:a16="http://schemas.microsoft.com/office/drawing/2014/main" id="{22EC91CF-A3EA-4039-BF4E-247F5ED4B473}"/>
                  </a:ext>
                </a:extLst>
              </p:cNvPr>
              <p:cNvSpPr txBox="1">
                <a:spLocks noRot="1" noChangeAspect="1" noMove="1" noResize="1" noEditPoints="1" noAdjustHandles="1" noChangeArrowheads="1" noChangeShapeType="1" noTextEdit="1"/>
              </p:cNvSpPr>
              <p:nvPr/>
            </p:nvSpPr>
            <p:spPr>
              <a:xfrm>
                <a:off x="4183310" y="1233182"/>
                <a:ext cx="3825380" cy="445891"/>
              </a:xfrm>
              <a:prstGeom prst="rect">
                <a:avLst/>
              </a:prstGeom>
              <a:blipFill>
                <a:blip r:embed="rId2"/>
                <a:stretch>
                  <a:fillRect b="-547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B3A629F-7E56-42CB-94F7-6A5F18864FFD}"/>
                  </a:ext>
                </a:extLst>
              </p:cNvPr>
              <p:cNvSpPr txBox="1"/>
              <p:nvPr/>
            </p:nvSpPr>
            <p:spPr>
              <a:xfrm>
                <a:off x="4183310" y="1643679"/>
                <a:ext cx="3825380" cy="4468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𝑄</m:t>
                      </m:r>
                      <m:r>
                        <a:rPr lang="it-IT" sz="2000" b="0" i="1" smtClean="0">
                          <a:latin typeface="Cambria Math" panose="02040503050406030204" pitchFamily="18" charset="0"/>
                        </a:rPr>
                        <m:t>= </m:t>
                      </m:r>
                      <m:sSub>
                        <m:sSubPr>
                          <m:ctrlPr>
                            <a:rPr lang="it-IT" sz="2000" b="0" i="1" smtClean="0">
                              <a:latin typeface="Cambria Math" panose="02040503050406030204" pitchFamily="18" charset="0"/>
                            </a:rPr>
                          </m:ctrlPr>
                        </m:sSubPr>
                        <m:e>
                          <m:r>
                            <a:rPr lang="it-IT" sz="2000" i="1">
                              <a:latin typeface="Cambria Math" panose="02040503050406030204" pitchFamily="18" charset="0"/>
                            </a:rPr>
                            <m:t>ṁ</m:t>
                          </m:r>
                        </m:e>
                        <m:sub>
                          <m:r>
                            <a:rPr lang="it-IT" sz="2000" b="0" i="1" smtClean="0">
                              <a:latin typeface="Cambria Math" panose="02040503050406030204" pitchFamily="18" charset="0"/>
                            </a:rPr>
                            <m:t>𝑓</m:t>
                          </m:r>
                        </m:sub>
                      </m:sSub>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𝑐</m:t>
                          </m:r>
                        </m:e>
                        <m:sub>
                          <m:r>
                            <a:rPr lang="it-IT" sz="2000" b="0" i="1" smtClean="0">
                              <a:latin typeface="Cambria Math" panose="02040503050406030204" pitchFamily="18" charset="0"/>
                            </a:rPr>
                            <m:t>𝑝</m:t>
                          </m:r>
                          <m:r>
                            <a:rPr lang="it-IT" sz="2000" b="0" i="1" smtClean="0">
                              <a:latin typeface="Cambria Math" panose="02040503050406030204" pitchFamily="18" charset="0"/>
                            </a:rPr>
                            <m:t>,</m:t>
                          </m:r>
                          <m:r>
                            <a:rPr lang="it-IT" sz="2000" b="0" i="1" smtClean="0">
                              <a:latin typeface="Cambria Math" panose="02040503050406030204" pitchFamily="18" charset="0"/>
                            </a:rPr>
                            <m:t>𝑓</m:t>
                          </m:r>
                        </m:sub>
                      </m:sSub>
                      <m:d>
                        <m:dPr>
                          <m:ctrlPr>
                            <a:rPr lang="it-IT" sz="2000" b="0" i="1" smtClean="0">
                              <a:latin typeface="Cambria Math" panose="02040503050406030204" pitchFamily="18" charset="0"/>
                            </a:rPr>
                          </m:ctrlPr>
                        </m:dPr>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𝑇</m:t>
                              </m:r>
                            </m:e>
                            <m:sub>
                              <m:r>
                                <a:rPr lang="it-IT" sz="2000" b="0" i="1" smtClean="0">
                                  <a:latin typeface="Cambria Math" panose="02040503050406030204" pitchFamily="18" charset="0"/>
                                </a:rPr>
                                <m:t>𝑓</m:t>
                              </m:r>
                              <m:r>
                                <a:rPr lang="it-IT" sz="2000" b="0" i="1" smtClean="0">
                                  <a:latin typeface="Cambria Math" panose="02040503050406030204" pitchFamily="18" charset="0"/>
                                </a:rPr>
                                <m:t>,</m:t>
                              </m:r>
                              <m:r>
                                <a:rPr lang="it-IT" sz="2000" b="0" i="1" smtClean="0">
                                  <a:latin typeface="Cambria Math" panose="02040503050406030204" pitchFamily="18" charset="0"/>
                                </a:rPr>
                                <m:t>𝑜𝑢𝑡</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𝑇</m:t>
                              </m:r>
                            </m:e>
                            <m:sub>
                              <m:r>
                                <a:rPr lang="it-IT" sz="2000" b="0" i="1" smtClean="0">
                                  <a:latin typeface="Cambria Math" panose="02040503050406030204" pitchFamily="18" charset="0"/>
                                </a:rPr>
                                <m:t>𝑓</m:t>
                              </m:r>
                              <m:r>
                                <a:rPr lang="it-IT" sz="2000" b="0" i="1" smtClean="0">
                                  <a:latin typeface="Cambria Math" panose="02040503050406030204" pitchFamily="18" charset="0"/>
                                </a:rPr>
                                <m:t>,</m:t>
                              </m:r>
                              <m:r>
                                <a:rPr lang="it-IT" sz="2000" b="0" i="1" smtClean="0">
                                  <a:latin typeface="Cambria Math" panose="02040503050406030204" pitchFamily="18" charset="0"/>
                                </a:rPr>
                                <m:t>𝑖𝑛</m:t>
                              </m:r>
                            </m:sub>
                          </m:sSub>
                        </m:e>
                      </m:d>
                    </m:oMath>
                  </m:oMathPara>
                </a14:m>
                <a:endParaRPr lang="it-IT" sz="2000" i="1" dirty="0"/>
              </a:p>
            </p:txBody>
          </p:sp>
        </mc:Choice>
        <mc:Fallback xmlns="">
          <p:sp>
            <p:nvSpPr>
              <p:cNvPr id="7" name="CasellaDiTesto 6">
                <a:extLst>
                  <a:ext uri="{FF2B5EF4-FFF2-40B4-BE49-F238E27FC236}">
                    <a16:creationId xmlns:a16="http://schemas.microsoft.com/office/drawing/2014/main" id="{5B3A629F-7E56-42CB-94F7-6A5F18864FFD}"/>
                  </a:ext>
                </a:extLst>
              </p:cNvPr>
              <p:cNvSpPr txBox="1">
                <a:spLocks noRot="1" noChangeAspect="1" noMove="1" noResize="1" noEditPoints="1" noAdjustHandles="1" noChangeArrowheads="1" noChangeShapeType="1" noTextEdit="1"/>
              </p:cNvSpPr>
              <p:nvPr/>
            </p:nvSpPr>
            <p:spPr>
              <a:xfrm>
                <a:off x="4183310" y="1643679"/>
                <a:ext cx="3825380" cy="446854"/>
              </a:xfrm>
              <a:prstGeom prst="rect">
                <a:avLst/>
              </a:prstGeom>
              <a:blipFill>
                <a:blip r:embed="rId3"/>
                <a:stretch>
                  <a:fillRect b="-82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382F34D7-ECE3-4AB0-B1C4-8CA461EA0FFA}"/>
                  </a:ext>
                </a:extLst>
              </p:cNvPr>
              <p:cNvSpPr txBox="1"/>
              <p:nvPr/>
            </p:nvSpPr>
            <p:spPr>
              <a:xfrm>
                <a:off x="838200" y="2314235"/>
                <a:ext cx="4186106" cy="2807435"/>
              </a:xfrm>
              <a:prstGeom prst="rect">
                <a:avLst/>
              </a:prstGeom>
              <a:noFill/>
            </p:spPr>
            <p:txBody>
              <a:bodyPr wrap="square" rtlCol="0">
                <a:spAutoFit/>
              </a:bodyPr>
              <a:lstStyle/>
              <a:p>
                <a:r>
                  <a:rPr lang="it-IT" sz="2000" dirty="0">
                    <a:latin typeface="Cambria Math" panose="02040503050406030204" pitchFamily="18" charset="0"/>
                    <a:ea typeface="Cambria Math" panose="02040503050406030204" pitchFamily="18" charset="0"/>
                  </a:rPr>
                  <a:t>Dove:</a:t>
                </a:r>
              </a:p>
              <a:p>
                <a:pPr>
                  <a:spcBef>
                    <a:spcPts val="600"/>
                  </a:spcBef>
                </a:pPr>
                <a:r>
                  <a:rPr lang="it-IT" sz="2000" i="1" dirty="0">
                    <a:latin typeface="Cambria Math" panose="02040503050406030204" pitchFamily="18" charset="0"/>
                    <a:ea typeface="Cambria Math" panose="02040503050406030204" pitchFamily="18" charset="0"/>
                  </a:rPr>
                  <a:t>Q= potenza termica scambiata </a:t>
                </a:r>
                <a:r>
                  <a:rPr lang="it-IT" sz="2000" dirty="0">
                    <a:latin typeface="Cambria Math" panose="02040503050406030204" pitchFamily="18" charset="0"/>
                    <a:ea typeface="Cambria Math" panose="02040503050406030204" pitchFamily="18" charset="0"/>
                  </a:rPr>
                  <a:t>[kW]</a:t>
                </a:r>
              </a:p>
              <a:p>
                <a:pPr>
                  <a:spcBef>
                    <a:spcPts val="600"/>
                  </a:spcBef>
                </a:pPr>
                <a:r>
                  <a:rPr lang="it-IT" sz="2000" dirty="0">
                    <a:latin typeface="Cambria Math" panose="02040503050406030204" pitchFamily="18" charset="0"/>
                    <a:ea typeface="Cambria Math" panose="02040503050406030204" pitchFamily="18" charset="0"/>
                  </a:rPr>
                  <a:t>ṁ= portata in massa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f>
                          <m:fPr>
                            <m:ctrlPr>
                              <a:rPr lang="it-IT" sz="2000"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𝑘𝑔</m:t>
                            </m:r>
                          </m:num>
                          <m:den>
                            <m:r>
                              <a:rPr lang="it-IT" sz="2000" b="0" i="1" smtClean="0">
                                <a:latin typeface="Cambria Math" panose="02040503050406030204" pitchFamily="18" charset="0"/>
                                <a:ea typeface="Cambria Math" panose="02040503050406030204" pitchFamily="18" charset="0"/>
                              </a:rPr>
                              <m:t>𝑠</m:t>
                            </m:r>
                          </m:den>
                        </m:f>
                      </m:e>
                    </m:d>
                  </m:oMath>
                </a14:m>
                <a:r>
                  <a:rPr lang="it-IT" sz="2000" dirty="0">
                    <a:latin typeface="Cambria Math" panose="02040503050406030204" pitchFamily="18" charset="0"/>
                    <a:ea typeface="Cambria Math" panose="02040503050406030204" pitchFamily="18" charset="0"/>
                  </a:rPr>
                  <a:t> </a:t>
                </a:r>
              </a:p>
              <a:p>
                <a:pPr>
                  <a:spcBef>
                    <a:spcPts val="600"/>
                  </a:spcBef>
                </a:pPr>
                <a:r>
                  <a:rPr lang="it-IT" sz="2000" dirty="0" err="1">
                    <a:latin typeface="Cambria Math" panose="02040503050406030204" pitchFamily="18" charset="0"/>
                    <a:ea typeface="Cambria Math" panose="02040503050406030204" pitchFamily="18" charset="0"/>
                  </a:rPr>
                  <a:t>c</a:t>
                </a:r>
                <a:r>
                  <a:rPr lang="it-IT" sz="2000" baseline="-25000" dirty="0" err="1">
                    <a:latin typeface="Cambria Math" panose="02040503050406030204" pitchFamily="18" charset="0"/>
                    <a:ea typeface="Cambria Math" panose="02040503050406030204" pitchFamily="18" charset="0"/>
                  </a:rPr>
                  <a:t>p</a:t>
                </a:r>
                <a:r>
                  <a:rPr lang="it-IT" sz="2000" dirty="0">
                    <a:latin typeface="Cambria Math" panose="02040503050406030204" pitchFamily="18" charset="0"/>
                    <a:ea typeface="Cambria Math" panose="02040503050406030204" pitchFamily="18" charset="0"/>
                  </a:rPr>
                  <a:t> = calore specifico </a:t>
                </a:r>
                <a14:m>
                  <m:oMath xmlns:m="http://schemas.openxmlformats.org/officeDocument/2006/math">
                    <m:d>
                      <m:dPr>
                        <m:begChr m:val="["/>
                        <m:endChr m:val="]"/>
                        <m:ctrlPr>
                          <a:rPr lang="it-IT" sz="2000" i="1" smtClean="0">
                            <a:latin typeface="Cambria Math" panose="02040503050406030204" pitchFamily="18" charset="0"/>
                            <a:ea typeface="Cambria Math" panose="02040503050406030204" pitchFamily="18" charset="0"/>
                          </a:rPr>
                        </m:ctrlPr>
                      </m:dPr>
                      <m:e>
                        <m:f>
                          <m:fPr>
                            <m:ctrlPr>
                              <a:rPr lang="it-IT" sz="2000"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𝑘𝐽</m:t>
                            </m:r>
                          </m:num>
                          <m:den>
                            <m:r>
                              <a:rPr lang="it-IT" sz="2000" b="0" i="1" smtClean="0">
                                <a:latin typeface="Cambria Math" panose="02040503050406030204" pitchFamily="18" charset="0"/>
                                <a:ea typeface="Cambria Math" panose="02040503050406030204" pitchFamily="18" charset="0"/>
                              </a:rPr>
                              <m:t>𝑘𝑔𝐾</m:t>
                            </m:r>
                          </m:den>
                        </m:f>
                      </m:e>
                    </m:d>
                  </m:oMath>
                </a14:m>
                <a:endParaRPr lang="it-IT" sz="2000" dirty="0">
                  <a:latin typeface="Cambria Math" panose="02040503050406030204" pitchFamily="18" charset="0"/>
                  <a:ea typeface="Cambria Math" panose="02040503050406030204" pitchFamily="18" charset="0"/>
                </a:endParaRPr>
              </a:p>
              <a:p>
                <a:endParaRPr lang="it-IT" sz="2000" dirty="0">
                  <a:latin typeface="Cambria Math" panose="02040503050406030204" pitchFamily="18" charset="0"/>
                  <a:ea typeface="Cambria Math" panose="02040503050406030204" pitchFamily="18" charset="0"/>
                </a:endParaRPr>
              </a:p>
              <a:p>
                <a:r>
                  <a:rPr lang="it-IT" sz="2000" dirty="0">
                    <a:latin typeface="Cambria Math" panose="02040503050406030204" pitchFamily="18" charset="0"/>
                    <a:ea typeface="Cambria Math" panose="02040503050406030204" pitchFamily="18" charset="0"/>
                  </a:rPr>
                  <a:t>NB: equazione valida in assenza di cambi di fase, </a:t>
                </a:r>
                <a:r>
                  <a:rPr lang="it-IT" sz="2000" dirty="0" err="1">
                    <a:latin typeface="Cambria Math" panose="02040503050406030204" pitchFamily="18" charset="0"/>
                    <a:ea typeface="Cambria Math" panose="02040503050406030204" pitchFamily="18" charset="0"/>
                  </a:rPr>
                  <a:t>c</a:t>
                </a:r>
                <a:r>
                  <a:rPr lang="it-IT" sz="2000" baseline="-25000" dirty="0" err="1">
                    <a:latin typeface="Cambria Math" panose="02040503050406030204" pitchFamily="18" charset="0"/>
                    <a:ea typeface="Cambria Math" panose="02040503050406030204" pitchFamily="18" charset="0"/>
                  </a:rPr>
                  <a:t>p</a:t>
                </a:r>
                <a:r>
                  <a:rPr lang="it-IT" sz="2000" baseline="-25000" dirty="0">
                    <a:latin typeface="Cambria Math" panose="02040503050406030204" pitchFamily="18" charset="0"/>
                    <a:ea typeface="Cambria Math" panose="02040503050406030204" pitchFamily="18" charset="0"/>
                  </a:rPr>
                  <a:t> </a:t>
                </a:r>
                <a:r>
                  <a:rPr lang="it-IT" sz="2000" dirty="0">
                    <a:latin typeface="Cambria Math" panose="02040503050406030204" pitchFamily="18" charset="0"/>
                    <a:ea typeface="Cambria Math" panose="02040503050406030204" pitchFamily="18" charset="0"/>
                  </a:rPr>
                  <a:t>e pressioni costanti</a:t>
                </a:r>
                <a:endParaRPr lang="it-IT" sz="2000" baseline="-25000" dirty="0">
                  <a:latin typeface="Cambria Math" panose="02040503050406030204" pitchFamily="18" charset="0"/>
                  <a:ea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382F34D7-ECE3-4AB0-B1C4-8CA461EA0FFA}"/>
                  </a:ext>
                </a:extLst>
              </p:cNvPr>
              <p:cNvSpPr txBox="1">
                <a:spLocks noRot="1" noChangeAspect="1" noMove="1" noResize="1" noEditPoints="1" noAdjustHandles="1" noChangeArrowheads="1" noChangeShapeType="1" noTextEdit="1"/>
              </p:cNvSpPr>
              <p:nvPr/>
            </p:nvSpPr>
            <p:spPr>
              <a:xfrm>
                <a:off x="838200" y="2314235"/>
                <a:ext cx="4186106" cy="2807435"/>
              </a:xfrm>
              <a:prstGeom prst="rect">
                <a:avLst/>
              </a:prstGeom>
              <a:blipFill>
                <a:blip r:embed="rId4"/>
                <a:stretch>
                  <a:fillRect l="-1603" t="-1304" b="-3043"/>
                </a:stretch>
              </a:blipFill>
            </p:spPr>
            <p:txBody>
              <a:bodyPr/>
              <a:lstStyle/>
              <a:p>
                <a:r>
                  <a:rPr lang="it-IT">
                    <a:noFill/>
                  </a:rPr>
                  <a:t> </a:t>
                </a:r>
              </a:p>
            </p:txBody>
          </p:sp>
        </mc:Fallback>
      </mc:AlternateContent>
      <p:pic>
        <p:nvPicPr>
          <p:cNvPr id="6" name="Immagine 5">
            <a:extLst>
              <a:ext uri="{FF2B5EF4-FFF2-40B4-BE49-F238E27FC236}">
                <a16:creationId xmlns:a16="http://schemas.microsoft.com/office/drawing/2014/main" id="{6AAA3BAF-1D3A-4D0D-8D6B-4570F4AFB660}"/>
              </a:ext>
            </a:extLst>
          </p:cNvPr>
          <p:cNvPicPr>
            <a:picLocks noChangeAspect="1"/>
          </p:cNvPicPr>
          <p:nvPr/>
        </p:nvPicPr>
        <p:blipFill>
          <a:blip r:embed="rId5"/>
          <a:stretch>
            <a:fillRect/>
          </a:stretch>
        </p:blipFill>
        <p:spPr>
          <a:xfrm>
            <a:off x="6585186" y="2839036"/>
            <a:ext cx="4994589" cy="3337927"/>
          </a:xfrm>
          <a:prstGeom prst="rect">
            <a:avLst/>
          </a:prstGeom>
        </p:spPr>
      </p:pic>
    </p:spTree>
    <p:extLst>
      <p:ext uri="{BB962C8B-B14F-4D97-AF65-F5344CB8AC3E}">
        <p14:creationId xmlns:p14="http://schemas.microsoft.com/office/powerpoint/2010/main" val="282416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E4F47616-454D-4C0B-A908-17DD3CD0D9DD}"/>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p:sp>
        <p:nvSpPr>
          <p:cNvPr id="6" name="CasellaDiTesto 5">
            <a:extLst>
              <a:ext uri="{FF2B5EF4-FFF2-40B4-BE49-F238E27FC236}">
                <a16:creationId xmlns:a16="http://schemas.microsoft.com/office/drawing/2014/main" id="{67FFB2B2-0FEB-4F8D-9F49-5F86FCE68375}"/>
              </a:ext>
            </a:extLst>
          </p:cNvPr>
          <p:cNvSpPr txBox="1"/>
          <p:nvPr/>
        </p:nvSpPr>
        <p:spPr>
          <a:xfrm>
            <a:off x="1989589" y="990173"/>
            <a:ext cx="8212822" cy="461665"/>
          </a:xfrm>
          <a:prstGeom prst="rect">
            <a:avLst/>
          </a:prstGeom>
          <a:noFill/>
        </p:spPr>
        <p:txBody>
          <a:bodyPr wrap="square" rtlCol="0">
            <a:spAutoFit/>
          </a:bodyPr>
          <a:lstStyle/>
          <a:p>
            <a:r>
              <a:rPr lang="it-IT" sz="2400" dirty="0"/>
              <a:t>Metodo della media logaritmica delle differenze di temperatura</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C5070CE4-1A81-4C06-963F-B45ABB3336B4}"/>
                  </a:ext>
                </a:extLst>
              </p:cNvPr>
              <p:cNvSpPr txBox="1"/>
              <p:nvPr/>
            </p:nvSpPr>
            <p:spPr>
              <a:xfrm>
                <a:off x="657969" y="2587485"/>
                <a:ext cx="5252602" cy="2052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rPr>
                        <m:t>𝑄</m:t>
                      </m:r>
                      <m:r>
                        <a:rPr lang="it-IT" sz="2800" b="0" i="1" smtClean="0">
                          <a:latin typeface="Cambria Math" panose="02040503050406030204" pitchFamily="18" charset="0"/>
                        </a:rPr>
                        <m:t>=</m:t>
                      </m:r>
                      <m:r>
                        <a:rPr lang="it-IT" sz="2800" b="0" i="1" smtClean="0">
                          <a:latin typeface="Cambria Math" panose="02040503050406030204" pitchFamily="18" charset="0"/>
                        </a:rPr>
                        <m:t>𝑈𝐴</m:t>
                      </m:r>
                      <m:sSub>
                        <m:sSubPr>
                          <m:ctrlPr>
                            <a:rPr lang="it-IT" sz="2800" b="0" i="1" smtClean="0">
                              <a:latin typeface="Cambria Math" panose="02040503050406030204" pitchFamily="18" charset="0"/>
                            </a:rPr>
                          </m:ctrlPr>
                        </m:sSubPr>
                        <m:e>
                          <m:r>
                            <m:rPr>
                              <m:sty m:val="p"/>
                            </m:rPr>
                            <a:rPr lang="el-GR" sz="2800" b="0" i="1" smtClean="0">
                              <a:latin typeface="Cambria Math" panose="02040503050406030204" pitchFamily="18" charset="0"/>
                            </a:rPr>
                            <m:t>Δ</m:t>
                          </m:r>
                          <m:r>
                            <a:rPr lang="it-IT" sz="2800" b="0" i="1" smtClean="0">
                              <a:latin typeface="Cambria Math" panose="02040503050406030204" pitchFamily="18" charset="0"/>
                            </a:rPr>
                            <m:t>𝑇</m:t>
                          </m:r>
                        </m:e>
                        <m:sub>
                          <m:r>
                            <a:rPr lang="it-IT" sz="2800" b="0" i="1" smtClean="0">
                              <a:latin typeface="Cambria Math" panose="02040503050406030204" pitchFamily="18" charset="0"/>
                            </a:rPr>
                            <m:t>𝑚𝑙</m:t>
                          </m:r>
                        </m:sub>
                      </m:sSub>
                    </m:oMath>
                  </m:oMathPara>
                </a14:m>
                <a:endParaRPr lang="it-IT" sz="2400" dirty="0"/>
              </a:p>
              <a:p>
                <a:endParaRPr lang="it-IT" dirty="0">
                  <a:latin typeface="Cambria Math" panose="02040503050406030204" pitchFamily="18" charset="0"/>
                  <a:ea typeface="Cambria Math" panose="02040503050406030204" pitchFamily="18" charset="0"/>
                </a:endParaRPr>
              </a:p>
              <a:p>
                <a:endParaRPr lang="it-IT" sz="2000" dirty="0">
                  <a:latin typeface="Cambria Math" panose="02040503050406030204" pitchFamily="18" charset="0"/>
                  <a:ea typeface="Cambria Math" panose="02040503050406030204" pitchFamily="18" charset="0"/>
                </a:endParaRPr>
              </a:p>
              <a:p>
                <a:r>
                  <a:rPr lang="it-IT" sz="2000" dirty="0">
                    <a:latin typeface="Cambria Math" panose="02040503050406030204" pitchFamily="18" charset="0"/>
                    <a:ea typeface="Cambria Math" panose="02040503050406030204" pitchFamily="18" charset="0"/>
                  </a:rPr>
                  <a:t>Dove: </a:t>
                </a:r>
                <a14:m>
                  <m:oMath xmlns:m="http://schemas.openxmlformats.org/officeDocument/2006/math">
                    <m:sSub>
                      <m:sSubPr>
                        <m:ctrlPr>
                          <a:rPr lang="it-IT" sz="2000" i="1" smtClean="0">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Δ</m:t>
                        </m:r>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𝑚𝑙</m:t>
                        </m:r>
                      </m:sub>
                    </m:sSub>
                    <m:r>
                      <a:rPr lang="it-IT" sz="2000" b="0" i="1" smtClean="0">
                        <a:latin typeface="Cambria Math" panose="02040503050406030204" pitchFamily="18" charset="0"/>
                        <a:ea typeface="Cambria Math" panose="02040503050406030204" pitchFamily="18" charset="0"/>
                      </a:rPr>
                      <m:t>=</m:t>
                    </m:r>
                    <m:f>
                      <m:fPr>
                        <m:ctrlPr>
                          <a:rPr lang="it-IT" sz="2000" b="0" i="1" smtClean="0">
                            <a:latin typeface="Cambria Math" panose="02040503050406030204" pitchFamily="18" charset="0"/>
                            <a:ea typeface="Cambria Math" panose="02040503050406030204" pitchFamily="18" charset="0"/>
                          </a:rPr>
                        </m:ctrlPr>
                      </m:fPr>
                      <m:num>
                        <m:sSub>
                          <m:sSubPr>
                            <m:ctrlPr>
                              <a:rPr lang="it-IT"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1</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2</m:t>
                            </m:r>
                          </m:sub>
                        </m:sSub>
                      </m:num>
                      <m:den>
                        <m:func>
                          <m:funcPr>
                            <m:ctrlPr>
                              <a:rPr lang="it-IT" sz="2000" b="0" i="1" smtClean="0">
                                <a:latin typeface="Cambria Math" panose="02040503050406030204" pitchFamily="18" charset="0"/>
                                <a:ea typeface="Cambria Math" panose="02040503050406030204" pitchFamily="18" charset="0"/>
                              </a:rPr>
                            </m:ctrlPr>
                          </m:funcPr>
                          <m:fName>
                            <m:r>
                              <m:rPr>
                                <m:sty m:val="p"/>
                              </m:rPr>
                              <a:rPr lang="it-IT" sz="2000" b="0" i="0" smtClean="0">
                                <a:latin typeface="Cambria Math" panose="02040503050406030204" pitchFamily="18" charset="0"/>
                                <a:ea typeface="Cambria Math" panose="02040503050406030204" pitchFamily="18" charset="0"/>
                              </a:rPr>
                              <m:t>ln</m:t>
                            </m:r>
                          </m:fName>
                          <m:e>
                            <m:f>
                              <m:fPr>
                                <m:ctrlPr>
                                  <a:rPr lang="it-IT" sz="2000" b="0" i="1" smtClean="0">
                                    <a:latin typeface="Cambria Math" panose="02040503050406030204" pitchFamily="18" charset="0"/>
                                    <a:ea typeface="Cambria Math" panose="02040503050406030204" pitchFamily="18" charset="0"/>
                                  </a:rPr>
                                </m:ctrlPr>
                              </m:fPr>
                              <m:num>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1</m:t>
                                    </m:r>
                                  </m:sub>
                                </m:sSub>
                              </m:num>
                              <m:den>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2</m:t>
                                    </m:r>
                                  </m:sub>
                                </m:sSub>
                              </m:den>
                            </m:f>
                          </m:e>
                        </m:func>
                      </m:den>
                    </m:f>
                  </m:oMath>
                </a14:m>
                <a:r>
                  <a:rPr lang="it-IT"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1</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𝑐</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𝑖𝑛</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𝑓</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𝑜𝑢𝑡</m:t>
                        </m:r>
                      </m:sub>
                    </m:sSub>
                  </m:oMath>
                </a14:m>
                <a:endParaRPr lang="it-IT" sz="2000" dirty="0">
                  <a:latin typeface="Cambria Math" panose="02040503050406030204" pitchFamily="18" charset="0"/>
                  <a:ea typeface="Cambria Math" panose="02040503050406030204" pitchFamily="18" charset="0"/>
                </a:endParaRPr>
              </a:p>
              <a:p>
                <a:r>
                  <a:rPr lang="it-IT"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2</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𝑐</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𝑜𝑢𝑡</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𝑓</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𝑖𝑛</m:t>
                        </m:r>
                      </m:sub>
                    </m:sSub>
                  </m:oMath>
                </a14:m>
                <a:endParaRPr lang="it-IT" dirty="0">
                  <a:latin typeface="Cambria Math" panose="02040503050406030204" pitchFamily="18" charset="0"/>
                  <a:ea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C5070CE4-1A81-4C06-963F-B45ABB3336B4}"/>
                  </a:ext>
                </a:extLst>
              </p:cNvPr>
              <p:cNvSpPr txBox="1">
                <a:spLocks noRot="1" noChangeAspect="1" noMove="1" noResize="1" noEditPoints="1" noAdjustHandles="1" noChangeArrowheads="1" noChangeShapeType="1" noTextEdit="1"/>
              </p:cNvSpPr>
              <p:nvPr/>
            </p:nvSpPr>
            <p:spPr>
              <a:xfrm>
                <a:off x="657969" y="2587485"/>
                <a:ext cx="5252602" cy="2052357"/>
              </a:xfrm>
              <a:prstGeom prst="rect">
                <a:avLst/>
              </a:prstGeom>
              <a:blipFill>
                <a:blip r:embed="rId2"/>
                <a:stretch>
                  <a:fillRect l="-1276" b="-1187"/>
                </a:stretch>
              </a:blipFill>
            </p:spPr>
            <p:txBody>
              <a:bodyPr/>
              <a:lstStyle/>
              <a:p>
                <a:r>
                  <a:rPr lang="it-IT">
                    <a:noFill/>
                  </a:rPr>
                  <a:t> </a:t>
                </a:r>
              </a:p>
            </p:txBody>
          </p:sp>
        </mc:Fallback>
      </mc:AlternateContent>
      <p:pic>
        <p:nvPicPr>
          <p:cNvPr id="42" name="Immagine 41">
            <a:extLst>
              <a:ext uri="{FF2B5EF4-FFF2-40B4-BE49-F238E27FC236}">
                <a16:creationId xmlns:a16="http://schemas.microsoft.com/office/drawing/2014/main" id="{8306BE3D-4388-4E3C-9E59-114C4AC8A9AD}"/>
              </a:ext>
            </a:extLst>
          </p:cNvPr>
          <p:cNvPicPr>
            <a:picLocks noChangeAspect="1"/>
          </p:cNvPicPr>
          <p:nvPr/>
        </p:nvPicPr>
        <p:blipFill>
          <a:blip r:embed="rId3"/>
          <a:stretch>
            <a:fillRect/>
          </a:stretch>
        </p:blipFill>
        <p:spPr>
          <a:xfrm>
            <a:off x="6489625" y="1807190"/>
            <a:ext cx="5406108" cy="3612949"/>
          </a:xfrm>
          <a:prstGeom prst="rect">
            <a:avLst/>
          </a:prstGeom>
        </p:spPr>
      </p:pic>
      <mc:AlternateContent xmlns:mc="http://schemas.openxmlformats.org/markup-compatibility/2006" xmlns:a14="http://schemas.microsoft.com/office/drawing/2010/main">
        <mc:Choice Requires="a14">
          <p:sp>
            <p:nvSpPr>
              <p:cNvPr id="2" name="Rettangolo 1">
                <a:extLst>
                  <a:ext uri="{FF2B5EF4-FFF2-40B4-BE49-F238E27FC236}">
                    <a16:creationId xmlns:a16="http://schemas.microsoft.com/office/drawing/2014/main" id="{4B112CEC-3E33-4CD7-84B1-724C46D45AE7}"/>
                  </a:ext>
                </a:extLst>
              </p:cNvPr>
              <p:cNvSpPr/>
              <p:nvPr/>
            </p:nvSpPr>
            <p:spPr>
              <a:xfrm>
                <a:off x="6103589" y="2640639"/>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𝑇</m:t>
                          </m:r>
                        </m:e>
                        <m:sub>
                          <m:r>
                            <a:rPr lang="it-IT" i="1">
                              <a:latin typeface="Cambria Math" panose="02040503050406030204" pitchFamily="18" charset="0"/>
                              <a:ea typeface="Cambria Math" panose="02040503050406030204" pitchFamily="18" charset="0"/>
                            </a:rPr>
                            <m:t>1</m:t>
                          </m:r>
                        </m:sub>
                      </m:sSub>
                    </m:oMath>
                  </m:oMathPara>
                </a14:m>
                <a:endParaRPr lang="it-IT" dirty="0"/>
              </a:p>
            </p:txBody>
          </p:sp>
        </mc:Choice>
        <mc:Fallback xmlns="">
          <p:sp>
            <p:nvSpPr>
              <p:cNvPr id="2" name="Rettangolo 1">
                <a:extLst>
                  <a:ext uri="{FF2B5EF4-FFF2-40B4-BE49-F238E27FC236}">
                    <a16:creationId xmlns:a16="http://schemas.microsoft.com/office/drawing/2014/main" id="{4B112CEC-3E33-4CD7-84B1-724C46D45AE7}"/>
                  </a:ext>
                </a:extLst>
              </p:cNvPr>
              <p:cNvSpPr>
                <a:spLocks noRot="1" noChangeAspect="1" noMove="1" noResize="1" noEditPoints="1" noAdjustHandles="1" noChangeArrowheads="1" noChangeShapeType="1" noTextEdit="1"/>
              </p:cNvSpPr>
              <p:nvPr/>
            </p:nvSpPr>
            <p:spPr>
              <a:xfrm>
                <a:off x="6103589" y="2640639"/>
                <a:ext cx="590483"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5E653F29-6A83-45CA-AA32-A5B2A4DC88E5}"/>
                  </a:ext>
                </a:extLst>
              </p:cNvPr>
              <p:cNvSpPr/>
              <p:nvPr/>
            </p:nvSpPr>
            <p:spPr>
              <a:xfrm>
                <a:off x="10734843" y="3720691"/>
                <a:ext cx="595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𝑇</m:t>
                          </m:r>
                        </m:e>
                        <m:sub>
                          <m:r>
                            <a:rPr lang="it-IT" b="0" i="1" smtClean="0">
                              <a:latin typeface="Cambria Math" panose="02040503050406030204" pitchFamily="18" charset="0"/>
                              <a:ea typeface="Cambria Math" panose="02040503050406030204" pitchFamily="18" charset="0"/>
                            </a:rPr>
                            <m:t>2</m:t>
                          </m:r>
                        </m:sub>
                      </m:sSub>
                    </m:oMath>
                  </m:oMathPara>
                </a14:m>
                <a:endParaRPr lang="it-IT" dirty="0"/>
              </a:p>
            </p:txBody>
          </p:sp>
        </mc:Choice>
        <mc:Fallback xmlns="">
          <p:sp>
            <p:nvSpPr>
              <p:cNvPr id="7" name="Rettangolo 6">
                <a:extLst>
                  <a:ext uri="{FF2B5EF4-FFF2-40B4-BE49-F238E27FC236}">
                    <a16:creationId xmlns:a16="http://schemas.microsoft.com/office/drawing/2014/main" id="{5E653F29-6A83-45CA-AA32-A5B2A4DC88E5}"/>
                  </a:ext>
                </a:extLst>
              </p:cNvPr>
              <p:cNvSpPr>
                <a:spLocks noRot="1" noChangeAspect="1" noMove="1" noResize="1" noEditPoints="1" noAdjustHandles="1" noChangeArrowheads="1" noChangeShapeType="1" noTextEdit="1"/>
              </p:cNvSpPr>
              <p:nvPr/>
            </p:nvSpPr>
            <p:spPr>
              <a:xfrm>
                <a:off x="10734843" y="3720691"/>
                <a:ext cx="595804" cy="369332"/>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9927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E4F47616-454D-4C0B-A908-17DD3CD0D9DD}"/>
              </a:ext>
            </a:extLst>
          </p:cNvPr>
          <p:cNvSpPr>
            <a:spLocks noGrp="1"/>
          </p:cNvSpPr>
          <p:nvPr>
            <p:ph type="title"/>
          </p:nvPr>
        </p:nvSpPr>
        <p:spPr>
          <a:xfrm>
            <a:off x="838200" y="365126"/>
            <a:ext cx="10515600" cy="641554"/>
          </a:xfrm>
        </p:spPr>
        <p:txBody>
          <a:bodyPr>
            <a:normAutofit fontScale="90000"/>
          </a:bodyPr>
          <a:lstStyle/>
          <a:p>
            <a:r>
              <a:rPr lang="it-IT" b="1" dirty="0"/>
              <a:t>Scambiatori di calore</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C5070CE4-1A81-4C06-963F-B45ABB3336B4}"/>
                  </a:ext>
                </a:extLst>
              </p:cNvPr>
              <p:cNvSpPr txBox="1"/>
              <p:nvPr/>
            </p:nvSpPr>
            <p:spPr>
              <a:xfrm>
                <a:off x="2504662" y="1132719"/>
                <a:ext cx="5466284" cy="17753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rPr>
                        <m:t>𝑄</m:t>
                      </m:r>
                      <m:r>
                        <a:rPr lang="it-IT" sz="2800" b="0" i="1" smtClean="0">
                          <a:latin typeface="Cambria Math" panose="02040503050406030204" pitchFamily="18" charset="0"/>
                        </a:rPr>
                        <m:t>=</m:t>
                      </m:r>
                      <m:r>
                        <a:rPr lang="it-IT" sz="2800" b="0" i="1" smtClean="0">
                          <a:latin typeface="Cambria Math" panose="02040503050406030204" pitchFamily="18" charset="0"/>
                        </a:rPr>
                        <m:t>𝑈𝐴</m:t>
                      </m:r>
                      <m:sSub>
                        <m:sSubPr>
                          <m:ctrlPr>
                            <a:rPr lang="it-IT" sz="2800" b="0" i="1" smtClean="0">
                              <a:latin typeface="Cambria Math" panose="02040503050406030204" pitchFamily="18" charset="0"/>
                            </a:rPr>
                          </m:ctrlPr>
                        </m:sSubPr>
                        <m:e>
                          <m:r>
                            <m:rPr>
                              <m:sty m:val="p"/>
                            </m:rPr>
                            <a:rPr lang="el-GR" sz="2800" b="0" i="1" smtClean="0">
                              <a:latin typeface="Cambria Math" panose="02040503050406030204" pitchFamily="18" charset="0"/>
                            </a:rPr>
                            <m:t>Δ</m:t>
                          </m:r>
                          <m:r>
                            <a:rPr lang="it-IT" sz="2800" b="0" i="1" smtClean="0">
                              <a:latin typeface="Cambria Math" panose="02040503050406030204" pitchFamily="18" charset="0"/>
                            </a:rPr>
                            <m:t>𝑇</m:t>
                          </m:r>
                        </m:e>
                        <m:sub>
                          <m:r>
                            <a:rPr lang="it-IT" sz="2800" b="0" i="1" smtClean="0">
                              <a:latin typeface="Cambria Math" panose="02040503050406030204" pitchFamily="18" charset="0"/>
                            </a:rPr>
                            <m:t>𝑚𝑙</m:t>
                          </m:r>
                        </m:sub>
                      </m:sSub>
                    </m:oMath>
                  </m:oMathPara>
                </a14:m>
                <a:endParaRPr lang="it-IT" sz="2800" dirty="0"/>
              </a:p>
              <a:p>
                <a:endParaRPr lang="it-IT" sz="2000" dirty="0">
                  <a:latin typeface="Cambria Math" panose="02040503050406030204" pitchFamily="18" charset="0"/>
                  <a:ea typeface="Cambria Math" panose="02040503050406030204" pitchFamily="18" charset="0"/>
                </a:endParaRPr>
              </a:p>
              <a:p>
                <a:r>
                  <a:rPr lang="it-IT" sz="2000" dirty="0">
                    <a:latin typeface="Cambria Math" panose="02040503050406030204" pitchFamily="18" charset="0"/>
                    <a:ea typeface="Cambria Math" panose="02040503050406030204" pitchFamily="18" charset="0"/>
                  </a:rPr>
                  <a:t>Dove: </a:t>
                </a:r>
                <a14:m>
                  <m:oMath xmlns:m="http://schemas.openxmlformats.org/officeDocument/2006/math">
                    <m:sSub>
                      <m:sSubPr>
                        <m:ctrlPr>
                          <a:rPr lang="it-IT" sz="2000" i="1" smtClean="0">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Δ</m:t>
                        </m:r>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𝑚𝑙</m:t>
                        </m:r>
                      </m:sub>
                    </m:sSub>
                    <m:r>
                      <a:rPr lang="it-IT" sz="2000" b="0" i="1" smtClean="0">
                        <a:latin typeface="Cambria Math" panose="02040503050406030204" pitchFamily="18" charset="0"/>
                        <a:ea typeface="Cambria Math" panose="02040503050406030204" pitchFamily="18" charset="0"/>
                      </a:rPr>
                      <m:t>=</m:t>
                    </m:r>
                    <m:f>
                      <m:fPr>
                        <m:ctrlPr>
                          <a:rPr lang="it-IT" sz="2000" b="0" i="1" smtClean="0">
                            <a:latin typeface="Cambria Math" panose="02040503050406030204" pitchFamily="18" charset="0"/>
                            <a:ea typeface="Cambria Math" panose="02040503050406030204" pitchFamily="18" charset="0"/>
                          </a:rPr>
                        </m:ctrlPr>
                      </m:fPr>
                      <m:num>
                        <m:sSub>
                          <m:sSubPr>
                            <m:ctrlPr>
                              <a:rPr lang="it-IT"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1</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2</m:t>
                            </m:r>
                          </m:sub>
                        </m:sSub>
                      </m:num>
                      <m:den>
                        <m:func>
                          <m:funcPr>
                            <m:ctrlPr>
                              <a:rPr lang="it-IT" sz="2000" b="0" i="1" smtClean="0">
                                <a:latin typeface="Cambria Math" panose="02040503050406030204" pitchFamily="18" charset="0"/>
                                <a:ea typeface="Cambria Math" panose="02040503050406030204" pitchFamily="18" charset="0"/>
                              </a:rPr>
                            </m:ctrlPr>
                          </m:funcPr>
                          <m:fName>
                            <m:r>
                              <m:rPr>
                                <m:sty m:val="p"/>
                              </m:rPr>
                              <a:rPr lang="it-IT" sz="2000" b="0" i="0" smtClean="0">
                                <a:latin typeface="Cambria Math" panose="02040503050406030204" pitchFamily="18" charset="0"/>
                                <a:ea typeface="Cambria Math" panose="02040503050406030204" pitchFamily="18" charset="0"/>
                              </a:rPr>
                              <m:t>ln</m:t>
                            </m:r>
                          </m:fName>
                          <m:e>
                            <m:f>
                              <m:fPr>
                                <m:ctrlPr>
                                  <a:rPr lang="it-IT" sz="2000" b="0" i="1" smtClean="0">
                                    <a:latin typeface="Cambria Math" panose="02040503050406030204" pitchFamily="18" charset="0"/>
                                    <a:ea typeface="Cambria Math" panose="02040503050406030204" pitchFamily="18" charset="0"/>
                                  </a:rPr>
                                </m:ctrlPr>
                              </m:fPr>
                              <m:num>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1</m:t>
                                    </m:r>
                                  </m:sub>
                                </m:sSub>
                              </m:num>
                              <m:den>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2</m:t>
                                    </m:r>
                                  </m:sub>
                                </m:sSub>
                              </m:den>
                            </m:f>
                          </m:e>
                        </m:func>
                      </m:den>
                    </m:f>
                  </m:oMath>
                </a14:m>
                <a:r>
                  <a:rPr lang="it-IT"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1</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𝑐</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𝑖𝑛</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𝑓</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𝑜𝑢𝑡</m:t>
                        </m:r>
                      </m:sub>
                    </m:sSub>
                  </m:oMath>
                </a14:m>
                <a:endParaRPr lang="it-IT" sz="2000" dirty="0">
                  <a:latin typeface="Cambria Math" panose="02040503050406030204" pitchFamily="18" charset="0"/>
                  <a:ea typeface="Cambria Math" panose="02040503050406030204" pitchFamily="18" charset="0"/>
                </a:endParaRPr>
              </a:p>
              <a:p>
                <a:r>
                  <a:rPr lang="it-IT"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𝑇</m:t>
                        </m:r>
                      </m:e>
                      <m:sub>
                        <m:r>
                          <a:rPr lang="it-IT" sz="2000" b="0" i="1" smtClean="0">
                            <a:latin typeface="Cambria Math" panose="02040503050406030204" pitchFamily="18" charset="0"/>
                            <a:ea typeface="Cambria Math" panose="02040503050406030204" pitchFamily="18" charset="0"/>
                          </a:rPr>
                          <m:t>2</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𝑐</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𝑜𝑢𝑡</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𝑇</m:t>
                        </m:r>
                      </m:e>
                      <m:sub>
                        <m:r>
                          <a:rPr lang="it-IT" sz="2000" i="1">
                            <a:latin typeface="Cambria Math" panose="02040503050406030204" pitchFamily="18" charset="0"/>
                            <a:ea typeface="Cambria Math" panose="02040503050406030204" pitchFamily="18" charset="0"/>
                          </a:rPr>
                          <m:t>𝑓</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𝑖𝑛</m:t>
                        </m:r>
                      </m:sub>
                    </m:sSub>
                  </m:oMath>
                </a14:m>
                <a:endParaRPr lang="it-IT" sz="2000" dirty="0">
                  <a:latin typeface="Cambria Math" panose="02040503050406030204" pitchFamily="18" charset="0"/>
                  <a:ea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C5070CE4-1A81-4C06-963F-B45ABB3336B4}"/>
                  </a:ext>
                </a:extLst>
              </p:cNvPr>
              <p:cNvSpPr txBox="1">
                <a:spLocks noRot="1" noChangeAspect="1" noMove="1" noResize="1" noEditPoints="1" noAdjustHandles="1" noChangeArrowheads="1" noChangeShapeType="1" noTextEdit="1"/>
              </p:cNvSpPr>
              <p:nvPr/>
            </p:nvSpPr>
            <p:spPr>
              <a:xfrm>
                <a:off x="2504662" y="1132719"/>
                <a:ext cx="5466284" cy="1775358"/>
              </a:xfrm>
              <a:prstGeom prst="rect">
                <a:avLst/>
              </a:prstGeom>
              <a:blipFill>
                <a:blip r:embed="rId2"/>
                <a:stretch>
                  <a:fillRect l="-1226" b="-1375"/>
                </a:stretch>
              </a:blipFill>
            </p:spPr>
            <p:txBody>
              <a:bodyPr/>
              <a:lstStyle/>
              <a:p>
                <a:r>
                  <a:rPr lang="it-IT">
                    <a:noFill/>
                  </a:rPr>
                  <a:t> </a:t>
                </a:r>
              </a:p>
            </p:txBody>
          </p:sp>
        </mc:Fallback>
      </mc:AlternateContent>
      <p:pic>
        <p:nvPicPr>
          <p:cNvPr id="42" name="Immagine 41">
            <a:extLst>
              <a:ext uri="{FF2B5EF4-FFF2-40B4-BE49-F238E27FC236}">
                <a16:creationId xmlns:a16="http://schemas.microsoft.com/office/drawing/2014/main" id="{8306BE3D-4388-4E3C-9E59-114C4AC8A9AD}"/>
              </a:ext>
            </a:extLst>
          </p:cNvPr>
          <p:cNvPicPr>
            <a:picLocks noChangeAspect="1"/>
          </p:cNvPicPr>
          <p:nvPr/>
        </p:nvPicPr>
        <p:blipFill>
          <a:blip r:embed="rId3"/>
          <a:stretch>
            <a:fillRect/>
          </a:stretch>
        </p:blipFill>
        <p:spPr>
          <a:xfrm>
            <a:off x="8257924" y="936175"/>
            <a:ext cx="3649549" cy="2439025"/>
          </a:xfrm>
          <a:prstGeom prst="rect">
            <a:avLst/>
          </a:prstGeom>
        </p:spPr>
      </p:pic>
      <p:pic>
        <p:nvPicPr>
          <p:cNvPr id="3" name="Immagine 2">
            <a:extLst>
              <a:ext uri="{FF2B5EF4-FFF2-40B4-BE49-F238E27FC236}">
                <a16:creationId xmlns:a16="http://schemas.microsoft.com/office/drawing/2014/main" id="{2F4F6E41-F24A-46FC-AC14-C381179534C7}"/>
              </a:ext>
            </a:extLst>
          </p:cNvPr>
          <p:cNvPicPr>
            <a:picLocks noChangeAspect="1"/>
          </p:cNvPicPr>
          <p:nvPr/>
        </p:nvPicPr>
        <p:blipFill>
          <a:blip r:embed="rId4"/>
          <a:stretch>
            <a:fillRect/>
          </a:stretch>
        </p:blipFill>
        <p:spPr>
          <a:xfrm>
            <a:off x="1389480" y="3501239"/>
            <a:ext cx="9413040" cy="2761727"/>
          </a:xfrm>
          <a:prstGeom prst="rect">
            <a:avLst/>
          </a:prstGeom>
        </p:spPr>
      </p:pic>
    </p:spTree>
    <p:extLst>
      <p:ext uri="{BB962C8B-B14F-4D97-AF65-F5344CB8AC3E}">
        <p14:creationId xmlns:p14="http://schemas.microsoft.com/office/powerpoint/2010/main" val="37331746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1BD51180F0FB43B08DB4D427AEE495" ma:contentTypeVersion="8" ma:contentTypeDescription="Create a new document." ma:contentTypeScope="" ma:versionID="06672f3f62d96b9921cb24ac62748bc3">
  <xsd:schema xmlns:xsd="http://www.w3.org/2001/XMLSchema" xmlns:xs="http://www.w3.org/2001/XMLSchema" xmlns:p="http://schemas.microsoft.com/office/2006/metadata/properties" xmlns:ns3="b1bcaeba-702e-4270-8762-44d90ef70e9a" targetNamespace="http://schemas.microsoft.com/office/2006/metadata/properties" ma:root="true" ma:fieldsID="35d270275113245d328d41de6f739763" ns3:_="">
    <xsd:import namespace="b1bcaeba-702e-4270-8762-44d90ef70e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caeba-702e-4270-8762-44d90ef70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11053-2DCB-4E0C-A33B-9E2CD315860B}">
  <ds:schemaRefs>
    <ds:schemaRef ds:uri="http://schemas.microsoft.com/office/infopath/2007/PartnerControls"/>
    <ds:schemaRef ds:uri="b1bcaeba-702e-4270-8762-44d90ef70e9a"/>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247243D9-60E8-4C5A-BF43-ADF3F7C03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bcaeba-702e-4270-8762-44d90ef70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94D02F-8952-4BF9-92C0-95A73B742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1603</TotalTime>
  <Words>1939</Words>
  <Application>Microsoft Office PowerPoint</Application>
  <PresentationFormat>Widescreen</PresentationFormat>
  <Paragraphs>294</Paragraphs>
  <Slides>45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Arial</vt:lpstr>
      <vt:lpstr>Calibri</vt:lpstr>
      <vt:lpstr>Calibri Light</vt:lpstr>
      <vt:lpstr>Cambria Math</vt:lpstr>
      <vt:lpstr>HelveticaNeueLTStd-Bd</vt:lpstr>
      <vt:lpstr>Times New Roman</vt:lpstr>
      <vt:lpstr>Tema di Office</vt:lpstr>
      <vt:lpstr>Data Center Infrastructure Cooling: requisiti IT e soluzioni per DC</vt:lpstr>
      <vt:lpstr>Presentazione standard di PowerPoint</vt:lpstr>
      <vt:lpstr>Agenda</vt:lpstr>
      <vt:lpstr>Scambiatori di calore</vt:lpstr>
      <vt:lpstr>Scambiatori di calore</vt:lpstr>
      <vt:lpstr>Scambiatori di calore</vt:lpstr>
      <vt:lpstr>Scambiatori di calore</vt:lpstr>
      <vt:lpstr>Scambiatori di calore</vt:lpstr>
      <vt:lpstr>Scambiatori di calore</vt:lpstr>
      <vt:lpstr>Scambiatori di calore</vt:lpstr>
      <vt:lpstr>Scambiatori di calore</vt:lpstr>
      <vt:lpstr>Scambiatori di calore</vt:lpstr>
      <vt:lpstr>Scambiatori di calore</vt:lpstr>
      <vt:lpstr>Scambiatori di calore</vt:lpstr>
      <vt:lpstr>Parametri ASHRAE</vt:lpstr>
      <vt:lpstr>Parametri ASHRAE</vt:lpstr>
      <vt:lpstr>Presentazione standard di PowerPoint</vt:lpstr>
      <vt:lpstr>Presentazione standard di PowerPoint</vt:lpstr>
      <vt:lpstr>Parametri ASHRAE</vt:lpstr>
      <vt:lpstr>Densità IT</vt:lpstr>
      <vt:lpstr>Densità IT</vt:lpstr>
      <vt:lpstr>Distribuzione dei carichi IT</vt:lpstr>
      <vt:lpstr>Distribuzione dei carichi IT</vt:lpstr>
      <vt:lpstr>Distribuzione dei carichi IT</vt:lpstr>
      <vt:lpstr>Distribuzione dei carichi IT</vt:lpstr>
      <vt:lpstr>Distribuzione dei carichi IT</vt:lpstr>
      <vt:lpstr>Distribuzione dei carichi IT</vt:lpstr>
      <vt:lpstr>Distribuzione dei carichi IT</vt:lpstr>
      <vt:lpstr>Soluzioni per raffreddamento</vt:lpstr>
      <vt:lpstr>Soluzioni per raffreddamento</vt:lpstr>
      <vt:lpstr>Soluzioni per raffreddamento</vt:lpstr>
      <vt:lpstr>Soluzioni per raffreddamento</vt:lpstr>
      <vt:lpstr>Soluzioni per raffreddamento</vt:lpstr>
      <vt:lpstr>Soluzioni per raffreddamento</vt:lpstr>
      <vt:lpstr>Soluzioni per raffreddamento</vt:lpstr>
      <vt:lpstr>Soluzioni per raffreddamento</vt:lpstr>
      <vt:lpstr>Soluzioni per raffreddamento</vt:lpstr>
      <vt:lpstr>Soluzioni per raffreddamento</vt:lpstr>
      <vt:lpstr>Dipendenza prestazioni/condizioni di esercizio</vt:lpstr>
      <vt:lpstr>Presentazione standard di PowerPoint</vt:lpstr>
      <vt:lpstr>ESEMPIO AUMENTO TEMPERATURE CNAF</vt:lpstr>
      <vt:lpstr>ESEMPIO AUMENTO TEMPERATURE CNAF</vt:lpstr>
      <vt:lpstr>ESEMPIO AUMENTO TEMPERATURE CNAF</vt:lpstr>
      <vt:lpstr>ESEMPIO AUMENTO TEMPERATURE CNAF</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 Benedetto Scarponi</dc:creator>
  <cp:lastModifiedBy>Luigi Benedetto Scarponi</cp:lastModifiedBy>
  <cp:revision>80</cp:revision>
  <dcterms:created xsi:type="dcterms:W3CDTF">2019-10-24T13:17:11Z</dcterms:created>
  <dcterms:modified xsi:type="dcterms:W3CDTF">2019-11-11T19:35:45Z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0x010100721BD51180F0FB43B08DB4D427AEE495</vt:lpwstr>
  </property>
</Properties>
</file>