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>
          <p15:clr>
            <a:srgbClr val="A4A3A4"/>
          </p15:clr>
        </p15:guide>
        <p15:guide id="2" orient="horz" pos="2122">
          <p15:clr>
            <a:srgbClr val="A4A3A4"/>
          </p15:clr>
        </p15:guide>
        <p15:guide id="3" pos="2319">
          <p15:clr>
            <a:srgbClr val="A4A3A4"/>
          </p15:clr>
        </p15:guide>
        <p15:guide id="4" pos="4247">
          <p15:clr>
            <a:srgbClr val="A4A3A4"/>
          </p15:clr>
        </p15:guide>
        <p15:guide id="5" pos="73">
          <p15:clr>
            <a:srgbClr val="A4A3A4"/>
          </p15:clr>
        </p15:guide>
        <p15:guide id="6" pos="16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8"/>
    <p:restoredTop sz="94660"/>
  </p:normalViewPr>
  <p:slideViewPr>
    <p:cSldViewPr showGuides="1">
      <p:cViewPr varScale="1">
        <p:scale>
          <a:sx n="75" d="100"/>
          <a:sy n="75" d="100"/>
        </p:scale>
        <p:origin x="3552" y="184"/>
      </p:cViewPr>
      <p:guideLst>
        <p:guide orient="horz" pos="6023"/>
        <p:guide orient="horz" pos="2122"/>
        <p:guide pos="2319"/>
        <p:guide pos="4247"/>
        <p:guide pos="73"/>
        <p:guide pos="16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77A554-AD8C-924D-A180-AEC09010B4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0" y="0"/>
            <a:ext cx="7029400" cy="993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15888" y="3610870"/>
            <a:ext cx="3241105" cy="4293877"/>
          </a:xfrm>
          <a:prstGeom prst="roundRect">
            <a:avLst>
              <a:gd name="adj" fmla="val 5568"/>
            </a:avLst>
          </a:prstGeom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" name="Shape 123"/>
          <p:cNvSpPr/>
          <p:nvPr/>
        </p:nvSpPr>
        <p:spPr>
          <a:xfrm>
            <a:off x="115888" y="8140346"/>
            <a:ext cx="6625533" cy="985271"/>
          </a:xfrm>
          <a:prstGeom prst="roundRect">
            <a:avLst>
              <a:gd name="adj" fmla="val 17965"/>
            </a:avLst>
          </a:prstGeom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6" name="Shape 130"/>
          <p:cNvSpPr/>
          <p:nvPr/>
        </p:nvSpPr>
        <p:spPr>
          <a:xfrm>
            <a:off x="3489158" y="3610870"/>
            <a:ext cx="3252263" cy="4293877"/>
          </a:xfrm>
          <a:prstGeom prst="roundRect">
            <a:avLst>
              <a:gd name="adj" fmla="val 5568"/>
            </a:avLst>
          </a:prstGeom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hape 121"/>
          <p:cNvSpPr/>
          <p:nvPr/>
        </p:nvSpPr>
        <p:spPr>
          <a:xfrm>
            <a:off x="115888" y="2550546"/>
            <a:ext cx="6625533" cy="818129"/>
          </a:xfrm>
          <a:prstGeom prst="roundRect">
            <a:avLst>
              <a:gd name="adj" fmla="val 17965"/>
            </a:avLst>
          </a:prstGeom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7" name="Shape 122"/>
          <p:cNvSpPr/>
          <p:nvPr/>
        </p:nvSpPr>
        <p:spPr>
          <a:xfrm>
            <a:off x="3095904" y="1875164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1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Institution, C</a:t>
            </a:r>
            <a:r>
              <a:rPr lang="de-DE" sz="17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ountry</a:t>
            </a:r>
            <a:endParaRPr sz="1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hape 121"/>
          <p:cNvSpPr/>
          <p:nvPr/>
        </p:nvSpPr>
        <p:spPr>
          <a:xfrm flipV="1">
            <a:off x="3707222" y="3440832"/>
            <a:ext cx="1665994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" name="Shape 121"/>
          <p:cNvSpPr/>
          <p:nvPr/>
        </p:nvSpPr>
        <p:spPr>
          <a:xfrm flipV="1">
            <a:off x="260647" y="2384591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262110" y="7961378"/>
            <a:ext cx="1665994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" name="Shape 122"/>
          <p:cNvSpPr/>
          <p:nvPr/>
        </p:nvSpPr>
        <p:spPr>
          <a:xfrm>
            <a:off x="188640" y="7923836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284302" y="3440832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F3007C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284302" y="3441258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Experimental Setup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620023" y="3437340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260648" y="2384592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Abstract</a:t>
            </a:r>
            <a:endParaRPr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Macintosh PowerPoint</Application>
  <PresentationFormat>A4-Papier (210 x 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ヒラギノ角ゴ Pro W6</vt:lpstr>
      <vt:lpstr>Arial</vt:lpstr>
      <vt:lpstr>Baskerville</vt:lpstr>
      <vt:lpstr>Larissa</vt:lpstr>
      <vt:lpstr>PowerPoint-Präsentation</vt:lpstr>
    </vt:vector>
  </TitlesOfParts>
  <Company>DESY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Carolin Schwerdt</cp:lastModifiedBy>
  <cp:revision>14</cp:revision>
  <dcterms:created xsi:type="dcterms:W3CDTF">2017-09-04T14:45:04Z</dcterms:created>
  <dcterms:modified xsi:type="dcterms:W3CDTF">2019-08-30T07:44:44Z</dcterms:modified>
</cp:coreProperties>
</file>