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54229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68" y="-104"/>
      </p:cViewPr>
      <p:guideLst>
        <p:guide orient="horz" pos="17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F5B3D-B0C4-254C-A135-16EB6D5BA27C}" type="datetimeFigureOut">
              <a:rPr lang="it-IT" smtClean="0"/>
              <a:t>07/11/19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C474-F1DA-594D-AD19-0FA93949464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677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E87D-B25F-FC49-B4FF-BC9D52C4D7D8}" type="datetimeFigureOut">
              <a:rPr lang="it-IT" smtClean="0"/>
              <a:t>07/11/19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38163" y="685800"/>
            <a:ext cx="578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825C2-6256-9449-B688-09A1F847C28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2247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84614"/>
            <a:ext cx="7772400" cy="116240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72977"/>
            <a:ext cx="6400800" cy="13858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65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62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17168"/>
            <a:ext cx="2057400" cy="4627039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17168"/>
            <a:ext cx="6019800" cy="4627039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5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39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484716"/>
            <a:ext cx="7772400" cy="10770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298457"/>
            <a:ext cx="7772400" cy="11862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2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65344"/>
            <a:ext cx="4038600" cy="357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0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13876"/>
            <a:ext cx="4040188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719762"/>
            <a:ext cx="4040188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213876"/>
            <a:ext cx="4041775" cy="505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719762"/>
            <a:ext cx="4041775" cy="3124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7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4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5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15912"/>
            <a:ext cx="3008313" cy="9188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15912"/>
            <a:ext cx="5111750" cy="46282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134792"/>
            <a:ext cx="3008313" cy="37094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95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796030"/>
            <a:ext cx="5486400" cy="448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84546"/>
            <a:ext cx="5486400" cy="3253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244173"/>
            <a:ext cx="5486400" cy="636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4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17167"/>
            <a:ext cx="8229600" cy="903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65344"/>
            <a:ext cx="8229600" cy="357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Domenico Elia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5026225"/>
            <a:ext cx="2895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Riunione EIC_NET Bari / 22.10.2019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026225"/>
            <a:ext cx="2133600" cy="28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B98D-C2D1-564A-9C82-A66E9646E85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2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istorantealsorsopreferito.com/" TargetMode="Externa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03275" y="277379"/>
            <a:ext cx="75087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Arial"/>
                <a:cs typeface="Arial"/>
              </a:rPr>
              <a:t>Logistica</a:t>
            </a:r>
            <a:r>
              <a:rPr lang="it-IT" sz="4000" dirty="0" smtClean="0">
                <a:latin typeface="Arial"/>
                <a:cs typeface="Arial"/>
              </a:rPr>
              <a:t>:</a:t>
            </a:r>
            <a:endParaRPr lang="it-IT" sz="3600" dirty="0">
              <a:latin typeface="Arial"/>
              <a:cs typeface="Arial"/>
            </a:endParaRPr>
          </a:p>
          <a:p>
            <a:pPr marL="457200" indent="-457200">
              <a:lnSpc>
                <a:spcPct val="150000"/>
              </a:lnSpc>
              <a:buFont typeface="Arial"/>
              <a:buChar char="•"/>
            </a:pPr>
            <a:r>
              <a:rPr lang="it-IT" sz="2400" dirty="0">
                <a:latin typeface="Arial"/>
                <a:cs typeface="Arial"/>
              </a:rPr>
              <a:t>cena sociale:</a:t>
            </a:r>
          </a:p>
          <a:p>
            <a:pPr marL="914400" lvl="1" indent="-457200">
              <a:buFont typeface="Wingdings" charset="2"/>
              <a:buChar char="ü"/>
            </a:pPr>
            <a:r>
              <a:rPr lang="it-IT" sz="2000" dirty="0" smtClean="0">
                <a:latin typeface="Arial"/>
                <a:cs typeface="Arial"/>
              </a:rPr>
              <a:t>inizio ore 20,30</a:t>
            </a:r>
          </a:p>
          <a:p>
            <a:pPr marL="914400" lvl="1" indent="-457200">
              <a:buFont typeface="Wingdings" charset="2"/>
              <a:buChar char="ü"/>
            </a:pPr>
            <a:r>
              <a:rPr lang="it-IT" sz="2000" dirty="0" smtClean="0">
                <a:latin typeface="Arial"/>
                <a:cs typeface="Arial"/>
              </a:rPr>
              <a:t>ristorante </a:t>
            </a:r>
            <a:r>
              <a:rPr lang="it-IT" sz="2000" dirty="0" smtClean="0">
                <a:solidFill>
                  <a:srgbClr val="FF0000"/>
                </a:solidFill>
                <a:latin typeface="Arial"/>
                <a:cs typeface="Arial"/>
              </a:rPr>
              <a:t>“Al sorso preferito”</a:t>
            </a:r>
          </a:p>
          <a:p>
            <a:pPr lvl="1"/>
            <a:r>
              <a:rPr lang="it-IT" sz="2000" dirty="0" smtClean="0">
                <a:latin typeface="Arial"/>
                <a:cs typeface="Arial"/>
              </a:rPr>
              <a:t>	Via </a:t>
            </a:r>
            <a:r>
              <a:rPr lang="it-IT" sz="2000" dirty="0">
                <a:latin typeface="Arial"/>
                <a:cs typeface="Arial"/>
              </a:rPr>
              <a:t>Vito Nicola de </a:t>
            </a:r>
            <a:r>
              <a:rPr lang="it-IT" sz="2000" dirty="0" err="1">
                <a:latin typeface="Arial"/>
                <a:cs typeface="Arial"/>
              </a:rPr>
              <a:t>Nicolo'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smtClean="0">
                <a:latin typeface="Arial"/>
                <a:cs typeface="Arial"/>
              </a:rPr>
              <a:t>46</a:t>
            </a:r>
          </a:p>
          <a:p>
            <a:r>
              <a:rPr lang="it-IT" sz="1600" dirty="0">
                <a:latin typeface="Arial"/>
                <a:cs typeface="Arial"/>
                <a:hlinkClick r:id="rId2"/>
              </a:rPr>
              <a:t>http://www.ristorantealsorsopreferito.com</a:t>
            </a:r>
            <a:r>
              <a:rPr lang="it-IT" sz="1600" dirty="0" smtClean="0">
                <a:latin typeface="Arial"/>
                <a:cs typeface="Arial"/>
                <a:hlinkClick r:id="rId2"/>
              </a:rPr>
              <a:t>/</a:t>
            </a:r>
            <a:endParaRPr lang="it-IT" sz="1600" dirty="0" smtClean="0">
              <a:latin typeface="Arial"/>
              <a:cs typeface="Arial"/>
            </a:endParaRPr>
          </a:p>
          <a:p>
            <a:r>
              <a:rPr lang="it-IT" sz="2000" dirty="0" smtClean="0">
                <a:latin typeface="Arial"/>
                <a:cs typeface="Arial"/>
              </a:rPr>
              <a:t>(</a:t>
            </a:r>
            <a:r>
              <a:rPr lang="it-IT" sz="2000" dirty="0">
                <a:latin typeface="Arial"/>
                <a:cs typeface="Arial"/>
              </a:rPr>
              <a:t>a due passi dal lungomare </a:t>
            </a:r>
            <a:r>
              <a:rPr lang="it-IT" sz="2000" dirty="0" smtClean="0">
                <a:latin typeface="Arial"/>
                <a:cs typeface="Arial"/>
              </a:rPr>
              <a:t>e pochi </a:t>
            </a:r>
          </a:p>
          <a:p>
            <a:r>
              <a:rPr lang="it-IT" sz="2000" dirty="0" smtClean="0">
                <a:latin typeface="Arial"/>
                <a:cs typeface="Arial"/>
              </a:rPr>
              <a:t>minuti </a:t>
            </a:r>
            <a:r>
              <a:rPr lang="it-IT" sz="2000" dirty="0">
                <a:latin typeface="Arial"/>
                <a:cs typeface="Arial"/>
              </a:rPr>
              <a:t>a piedi dalla città vecchia)</a:t>
            </a:r>
          </a:p>
          <a:p>
            <a:endParaRPr lang="it-IT" sz="2400" dirty="0" smtClean="0">
              <a:latin typeface="Arial"/>
              <a:cs typeface="Arial"/>
            </a:endParaRPr>
          </a:p>
          <a:p>
            <a:endParaRPr lang="it-IT" sz="2400" dirty="0" smtClean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giornata di domani:</a:t>
            </a:r>
          </a:p>
          <a:p>
            <a:pPr marL="914400" lvl="1" indent="-457200">
              <a:buFont typeface="Wingdings" charset="2"/>
              <a:buChar char="ü"/>
            </a:pPr>
            <a:r>
              <a:rPr lang="it-IT" sz="2000" dirty="0" smtClean="0">
                <a:latin typeface="Arial"/>
                <a:cs typeface="Arial"/>
              </a:rPr>
              <a:t>inizio lavori alle ore 9,00</a:t>
            </a:r>
          </a:p>
          <a:p>
            <a:pPr marL="914400" lvl="1" indent="-457200">
              <a:buFont typeface="Wingdings" charset="2"/>
              <a:buChar char="ü"/>
            </a:pPr>
            <a:r>
              <a:rPr lang="it-IT" sz="2000" dirty="0" smtClean="0">
                <a:latin typeface="Arial"/>
                <a:cs typeface="Arial"/>
              </a:rPr>
              <a:t>conclusione prevista ore 12,30</a:t>
            </a:r>
          </a:p>
          <a:p>
            <a:pPr marL="914400" lvl="1" indent="-457200">
              <a:buFont typeface="Wingdings" charset="2"/>
              <a:buChar char="ü"/>
            </a:pPr>
            <a:r>
              <a:rPr lang="it-IT" sz="2000" dirty="0" smtClean="0">
                <a:latin typeface="Arial"/>
                <a:cs typeface="Arial"/>
              </a:rPr>
              <a:t>pranzo Piano Triennale presso </a:t>
            </a:r>
            <a:r>
              <a:rPr lang="it-IT" sz="2000" dirty="0" err="1" smtClean="0">
                <a:latin typeface="Arial"/>
                <a:cs typeface="Arial"/>
              </a:rPr>
              <a:t>Poliba</a:t>
            </a:r>
            <a:r>
              <a:rPr lang="it-IT" sz="2000" dirty="0" smtClean="0">
                <a:latin typeface="Arial"/>
                <a:cs typeface="Arial"/>
              </a:rPr>
              <a:t>, inizio ore 13,00</a:t>
            </a:r>
          </a:p>
        </p:txBody>
      </p:sp>
      <p:pic>
        <p:nvPicPr>
          <p:cNvPr id="4" name="Immagine 3" descr="Schermata 2019-11-07 alle 01.12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26" y="0"/>
            <a:ext cx="4476873" cy="42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832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14</Words>
  <Application>Microsoft Macintosh PowerPoint</Application>
  <PresentationFormat>Personalizzato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di PowerPoint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Riunione EIC-NET Bari</dc:title>
  <dc:creator>Domenico Elia</dc:creator>
  <cp:lastModifiedBy>Domenico Elia</cp:lastModifiedBy>
  <cp:revision>287</cp:revision>
  <dcterms:created xsi:type="dcterms:W3CDTF">2018-06-28T15:19:11Z</dcterms:created>
  <dcterms:modified xsi:type="dcterms:W3CDTF">2019-11-07T00:20:52Z</dcterms:modified>
</cp:coreProperties>
</file>