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5C5C5C"/>
    <a:srgbClr val="FFBF61"/>
    <a:srgbClr val="E28700"/>
    <a:srgbClr val="D6BBEB"/>
    <a:srgbClr val="F64E22"/>
    <a:srgbClr val="CC3300"/>
    <a:srgbClr val="9F5FCF"/>
    <a:srgbClr val="7030A0"/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48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3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69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95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44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6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47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30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65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79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42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0C3E-AE41-46CE-9334-D3209EE24DC4}" type="datetimeFigureOut">
              <a:rPr lang="it-IT" smtClean="0"/>
              <a:t>05/11/2019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9205B-DB7B-4DC0-BAA7-351D098D8C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74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749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31-31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4172" y="1669003"/>
            <a:ext cx="4930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CE88D"/>
                </a:solidFill>
              </a:rPr>
              <a:t>BENVENUTI NEL FIGHT CLUB</a:t>
            </a:r>
            <a:endParaRPr lang="it-IT" sz="2800" dirty="0">
              <a:solidFill>
                <a:srgbClr val="FCE8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4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9600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  </a:t>
            </a:r>
            <a:r>
              <a:rPr lang="it-IT" sz="3600" b="1" dirty="0" smtClean="0">
                <a:solidFill>
                  <a:srgbClr val="F64E22"/>
                </a:solidFill>
              </a:rPr>
              <a:t>23 PROGETTI</a:t>
            </a:r>
          </a:p>
          <a:p>
            <a:pPr algn="ctr"/>
            <a:endParaRPr lang="it-IT" sz="1200" b="1" dirty="0" smtClean="0">
              <a:solidFill>
                <a:srgbClr val="F64E22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FFE7BA"/>
                </a:solidFill>
              </a:rPr>
              <a:t>PROGETTI FERMI: DISCO, SALE, GRANDE, QU@RCS, TRATTO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E9CC93"/>
                </a:solidFill>
              </a:rPr>
              <a:t>PROGETTO IN SVILUPPO: EXFO_INFN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E3C079"/>
                </a:solidFill>
              </a:rPr>
              <a:t>PROGETTO SOLO DA ELENCARE: PAM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D8A744"/>
                </a:solidFill>
              </a:rPr>
              <a:t>PROGETTO IN ELABORAZIONE: REALE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E3C079"/>
                </a:solidFill>
              </a:rPr>
              <a:t>PROGETTO STRATEGICO: EX-STRA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FFE7BA"/>
                </a:solidFill>
              </a:rPr>
              <a:t>PROGETTI DA SVILUPPARE: AQUA, ASSIEME, CERCO, VINCO, AIUOLA, COAST, FORMAT, FORMICA, GLASS, 	GOCCE, ICONA, INTENSO, PAD E TRASPARENZA.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it-IT" b="1" dirty="0">
              <a:solidFill>
                <a:srgbClr val="FFE7BA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it-IT" dirty="0">
              <a:solidFill>
                <a:srgbClr val="FFE7BA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Club: non si parla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rgbClr val="FF0000"/>
                </a:solidFill>
              </a:rPr>
              <a:t>: </a:t>
            </a:r>
            <a:r>
              <a:rPr lang="it-IT" sz="1400" dirty="0" smtClean="0">
                <a:solidFill>
                  <a:srgbClr val="F64E22"/>
                </a:solidFill>
              </a:rPr>
              <a:t>non dovete parlare mai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endParaRPr lang="it-IT" sz="1400" dirty="0" smtClean="0">
              <a:solidFill>
                <a:srgbClr val="F64E22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1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72000" y="-12167"/>
            <a:ext cx="6120000" cy="498598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b="1" dirty="0" smtClean="0">
                <a:solidFill>
                  <a:srgbClr val="C6E2FF"/>
                </a:solidFill>
              </a:rPr>
              <a:t>  </a:t>
            </a:r>
            <a:r>
              <a:rPr lang="it-IT" sz="2400" b="1" dirty="0" smtClean="0">
                <a:solidFill>
                  <a:srgbClr val="F64E22"/>
                </a:solidFill>
              </a:rPr>
              <a:t>III : Se qualcuno si accascia, è spompato, grida basta, fine del combattimento.</a:t>
            </a:r>
          </a:p>
          <a:p>
            <a:pPr algn="ctr"/>
            <a:endParaRPr lang="it-IT" b="1" dirty="0">
              <a:solidFill>
                <a:srgbClr val="FFFFCC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Incontro preliminare II Atto </a:t>
            </a:r>
            <a:r>
              <a:rPr lang="it-IT" b="1" dirty="0" err="1" smtClean="0">
                <a:solidFill>
                  <a:schemeClr val="bg1"/>
                </a:solidFill>
              </a:rPr>
              <a:t>What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 err="1" smtClean="0">
                <a:solidFill>
                  <a:schemeClr val="bg1"/>
                </a:solidFill>
              </a:rPr>
              <a:t>Next</a:t>
            </a:r>
            <a:r>
              <a:rPr lang="it-IT" b="1" dirty="0" smtClean="0">
                <a:solidFill>
                  <a:schemeClr val="bg1"/>
                </a:solidFill>
              </a:rPr>
              <a:t> TTA</a:t>
            </a: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Direttore Generale, Dott. Pellegrini, Dott. Carletti, Dott.ssa Fiori</a:t>
            </a: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E Noi</a:t>
            </a:r>
          </a:p>
          <a:p>
            <a:pPr algn="ctr"/>
            <a:endParaRPr lang="it-IT" b="1" dirty="0" smtClean="0">
              <a:solidFill>
                <a:srgbClr val="FFCCFF"/>
              </a:solidFill>
            </a:endParaRPr>
          </a:p>
          <a:p>
            <a:pPr algn="ctr"/>
            <a:endParaRPr lang="it-IT" b="1" dirty="0">
              <a:solidFill>
                <a:srgbClr val="FFCCFF"/>
              </a:solidFill>
            </a:endParaRPr>
          </a:p>
          <a:p>
            <a:pPr algn="ctr"/>
            <a:endParaRPr lang="it-IT" b="1" dirty="0" smtClean="0">
              <a:solidFill>
                <a:srgbClr val="FFCCFF"/>
              </a:solidFill>
            </a:endParaRPr>
          </a:p>
          <a:p>
            <a:pPr algn="ctr"/>
            <a:endParaRPr lang="it-IT" b="1" dirty="0">
              <a:solidFill>
                <a:srgbClr val="FFCCFF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si parla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dovete parlare mai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0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72000" y="2052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b="1" dirty="0" smtClean="0">
                <a:solidFill>
                  <a:srgbClr val="FFFFCC"/>
                </a:solidFill>
              </a:rPr>
              <a:t>  </a:t>
            </a:r>
            <a:r>
              <a:rPr lang="it-IT" sz="2400" b="1" dirty="0" smtClean="0">
                <a:solidFill>
                  <a:srgbClr val="F64E22"/>
                </a:solidFill>
              </a:rPr>
              <a:t>IV: Si combatte solo due per volta</a:t>
            </a:r>
          </a:p>
          <a:p>
            <a:pPr algn="ctr"/>
            <a:endParaRPr lang="it-IT" b="1" dirty="0">
              <a:solidFill>
                <a:srgbClr val="FFFFCC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G</a:t>
            </a:r>
            <a:r>
              <a:rPr lang="it-IT" b="1" dirty="0" smtClean="0">
                <a:solidFill>
                  <a:schemeClr val="bg1"/>
                </a:solidFill>
              </a:rPr>
              <a:t>li iscritti al WNTTA I e II atto  E il </a:t>
            </a:r>
            <a:r>
              <a:rPr lang="it-IT" b="1" dirty="0">
                <a:solidFill>
                  <a:schemeClr val="bg1"/>
                </a:solidFill>
              </a:rPr>
              <a:t>M</a:t>
            </a:r>
            <a:r>
              <a:rPr lang="it-IT" b="1" dirty="0" smtClean="0">
                <a:solidFill>
                  <a:schemeClr val="bg1"/>
                </a:solidFill>
              </a:rPr>
              <a:t>anagement</a:t>
            </a: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L’Assemblea e la Democrazia</a:t>
            </a:r>
          </a:p>
          <a:p>
            <a:pPr algn="ctr"/>
            <a:endParaRPr lang="it-IT" b="1" dirty="0">
              <a:solidFill>
                <a:srgbClr val="FFA829"/>
              </a:solidFill>
            </a:endParaRPr>
          </a:p>
          <a:p>
            <a:pPr algn="ctr"/>
            <a:endParaRPr lang="it-IT" b="1" dirty="0" smtClean="0">
              <a:solidFill>
                <a:srgbClr val="FFA829"/>
              </a:solidFill>
            </a:endParaRPr>
          </a:p>
          <a:p>
            <a:pPr algn="ctr"/>
            <a:endParaRPr lang="it-IT" b="1" dirty="0">
              <a:solidFill>
                <a:srgbClr val="FFA829"/>
              </a:solidFill>
            </a:endParaRPr>
          </a:p>
          <a:p>
            <a:pPr algn="ctr"/>
            <a:endParaRPr lang="it-IT" b="1" dirty="0" smtClean="0">
              <a:solidFill>
                <a:srgbClr val="FF9900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si parla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dovete parlare mai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0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20000" y="-24335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2400" b="1" dirty="0" smtClean="0">
                <a:solidFill>
                  <a:srgbClr val="F64E22"/>
                </a:solidFill>
              </a:rPr>
              <a:t>V: Un combattimento alla volta</a:t>
            </a:r>
          </a:p>
          <a:p>
            <a:pPr algn="ctr"/>
            <a:endParaRPr lang="it-IT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Obiettivo chiaro</a:t>
            </a: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sz="3200" b="1" dirty="0">
              <a:solidFill>
                <a:schemeClr val="bg1"/>
              </a:solidFill>
            </a:endParaRPr>
          </a:p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 Oggi</a:t>
            </a:r>
          </a:p>
          <a:p>
            <a:pPr algn="ctr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9064449" y="1412111"/>
            <a:ext cx="426792" cy="1809818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si parla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dovete parlare mai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9" name="Freccia a destra con strisce 8"/>
          <p:cNvSpPr/>
          <p:nvPr/>
        </p:nvSpPr>
        <p:spPr>
          <a:xfrm>
            <a:off x="9786118" y="1609750"/>
            <a:ext cx="997278" cy="485513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64E22"/>
                </a:solidFill>
              </a:rPr>
              <a:t>Atto 1</a:t>
            </a:r>
            <a:endParaRPr lang="it-IT" dirty="0">
              <a:solidFill>
                <a:srgbClr val="F64E22"/>
              </a:solidFill>
            </a:endParaRPr>
          </a:p>
        </p:txBody>
      </p:sp>
      <p:sp>
        <p:nvSpPr>
          <p:cNvPr id="10" name="Freccia a destra con strisce 9"/>
          <p:cNvSpPr/>
          <p:nvPr/>
        </p:nvSpPr>
        <p:spPr>
          <a:xfrm>
            <a:off x="9786118" y="2340533"/>
            <a:ext cx="997278" cy="495532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64E22"/>
                </a:solidFill>
              </a:rPr>
              <a:t>PT</a:t>
            </a:r>
            <a:endParaRPr lang="it-IT" dirty="0">
              <a:solidFill>
                <a:srgbClr val="F64E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1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72000" y="-12167"/>
            <a:ext cx="6120000" cy="496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2400" b="1" dirty="0" smtClean="0">
                <a:solidFill>
                  <a:srgbClr val="F64E22"/>
                </a:solidFill>
              </a:rPr>
              <a:t>VI</a:t>
            </a:r>
            <a:r>
              <a:rPr lang="it-IT" sz="2400" b="1" dirty="0">
                <a:solidFill>
                  <a:srgbClr val="F64E22"/>
                </a:solidFill>
              </a:rPr>
              <a:t>: niente camicia e niente scarpe</a:t>
            </a:r>
          </a:p>
          <a:p>
            <a:pPr algn="ctr"/>
            <a:endParaRPr lang="it-IT" sz="2400" b="1" dirty="0">
              <a:solidFill>
                <a:srgbClr val="F64E22"/>
              </a:solidFill>
            </a:endParaRPr>
          </a:p>
          <a:p>
            <a:pPr algn="ctr"/>
            <a:endParaRPr lang="it-IT" sz="2400" b="1" dirty="0">
              <a:solidFill>
                <a:srgbClr val="F64E22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Interesse generale</a:t>
            </a:r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Correttezza Chiarezza degli intenti</a:t>
            </a: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chemeClr val="bg1"/>
              </a:solidFill>
            </a:endParaRPr>
          </a:p>
          <a:p>
            <a:pPr algn="ctr"/>
            <a:r>
              <a:rPr lang="it-IT" b="1" dirty="0" smtClean="0">
                <a:solidFill>
                  <a:schemeClr val="bg1"/>
                </a:solidFill>
              </a:rPr>
              <a:t>Percezione del Management?</a:t>
            </a:r>
          </a:p>
          <a:p>
            <a:pPr algn="ctr"/>
            <a:endParaRPr lang="it-IT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it-IT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si parla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dovete parlare mai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4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08000" y="-12167"/>
            <a:ext cx="6120000" cy="496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sz="2400" b="1" dirty="0" smtClean="0">
                <a:solidFill>
                  <a:srgbClr val="F64E22"/>
                </a:solidFill>
              </a:rPr>
              <a:t>VII: i combattimenti durano tutto il tempo necessario</a:t>
            </a:r>
            <a:endParaRPr lang="it-IT" sz="2400" b="1" dirty="0">
              <a:solidFill>
                <a:srgbClr val="F64E22"/>
              </a:solidFill>
            </a:endParaRPr>
          </a:p>
          <a:p>
            <a:pPr algn="ctr"/>
            <a:endParaRPr lang="it-IT" sz="2400" b="1" dirty="0" smtClean="0">
              <a:solidFill>
                <a:srgbClr val="F64E22"/>
              </a:solidFill>
            </a:endParaRPr>
          </a:p>
          <a:p>
            <a:pPr algn="ctr"/>
            <a:endParaRPr lang="it-IT" sz="2400" b="1" dirty="0">
              <a:solidFill>
                <a:srgbClr val="F64E2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Ci è stato dato tempo</a:t>
            </a: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Non ne abbiamo abusato</a:t>
            </a:r>
          </a:p>
          <a:p>
            <a:pPr algn="ctr">
              <a:lnSpc>
                <a:spcPct val="150000"/>
              </a:lnSpc>
            </a:pPr>
            <a:endParaRPr lang="it-IT" b="1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Coerenti con le richieste del Management</a:t>
            </a:r>
            <a:endParaRPr lang="it-IT" b="1" dirty="0">
              <a:solidFill>
                <a:schemeClr val="bg1"/>
              </a:solidFill>
            </a:endParaRPr>
          </a:p>
          <a:p>
            <a:pPr algn="ctr"/>
            <a:endParaRPr lang="it-IT" b="1" dirty="0">
              <a:solidFill>
                <a:srgbClr val="996633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b="1" dirty="0" smtClean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-12168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si parla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dovete parlare mai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saturation sat="2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7666"/>
            <a:ext cx="12192000" cy="2019831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2878238" y="5732915"/>
            <a:ext cx="643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Riunione Nazionale del Personale TA – Roma 30-31 ottobre 2019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07200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FF0000"/>
                </a:solidFill>
              </a:rPr>
              <a:t>VIII</a:t>
            </a:r>
            <a:r>
              <a:rPr lang="it-IT" sz="2400" b="1" dirty="0" smtClean="0">
                <a:solidFill>
                  <a:srgbClr val="F64E22"/>
                </a:solidFill>
              </a:rPr>
              <a:t>: </a:t>
            </a:r>
            <a:r>
              <a:rPr lang="it-IT" sz="2400" b="1" dirty="0">
                <a:solidFill>
                  <a:srgbClr val="FF0000"/>
                </a:solidFill>
              </a:rPr>
              <a:t>se è la vostra prima sera al </a:t>
            </a:r>
            <a:r>
              <a:rPr lang="it-IT" sz="2400" b="1" dirty="0" err="1">
                <a:solidFill>
                  <a:srgbClr val="FF0000"/>
                </a:solidFill>
              </a:rPr>
              <a:t>Fight</a:t>
            </a:r>
            <a:r>
              <a:rPr lang="it-IT" sz="2400" b="1" dirty="0">
                <a:solidFill>
                  <a:srgbClr val="FF0000"/>
                </a:solidFill>
              </a:rPr>
              <a:t> Club, dovete </a:t>
            </a:r>
            <a:r>
              <a:rPr lang="it-IT" sz="2400" b="1" dirty="0" smtClean="0">
                <a:solidFill>
                  <a:srgbClr val="FF0000"/>
                </a:solidFill>
              </a:rPr>
              <a:t>combattere</a:t>
            </a:r>
          </a:p>
          <a:p>
            <a:pPr algn="ctr">
              <a:lnSpc>
                <a:spcPct val="150000"/>
              </a:lnSpc>
            </a:pPr>
            <a:endParaRPr lang="it-IT" sz="2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/>
                </a:solidFill>
              </a:rPr>
              <a:t>Quando: Gennaio (?)</a:t>
            </a: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Dove: Giunta Esecutiva</a:t>
            </a: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>
                    <a:lumMod val="75000"/>
                  </a:schemeClr>
                </a:solidFill>
              </a:rPr>
              <a:t>Chi: Un gruppo ristretto</a:t>
            </a: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>
                    <a:lumMod val="65000"/>
                  </a:schemeClr>
                </a:solidFill>
              </a:rPr>
              <a:t>Come: parte dal vivo e parte con un video</a:t>
            </a:r>
          </a:p>
          <a:p>
            <a:pPr algn="ctr">
              <a:lnSpc>
                <a:spcPct val="150000"/>
              </a:lnSpc>
            </a:pP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Grazie alla collaborazione con il Gruppo Multimediale </a:t>
            </a:r>
            <a:endParaRPr lang="it-IT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0" y="-12167"/>
            <a:ext cx="6120000" cy="49320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64E22"/>
                </a:solidFill>
              </a:rPr>
              <a:t>REGOLE DEL FIGHT CLUB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Prima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si parla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Seconda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non dovete parlare mai del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Terza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qualcuno si accascia, è spompato, grida basta, fine del combattimento.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Quarta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si combatte solo due per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Quinta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un combattimento alla volta.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Sesta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niente camicia, niente scarpe.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Settima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i combattimenti durano tutto il tempo necessario.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F64E22"/>
                </a:solidFill>
              </a:rPr>
              <a:t>Ottava regola del </a:t>
            </a:r>
            <a:r>
              <a:rPr lang="it-IT" sz="1400" dirty="0" err="1" smtClean="0">
                <a:solidFill>
                  <a:srgbClr val="F64E22"/>
                </a:solidFill>
              </a:rPr>
              <a:t>Fight</a:t>
            </a:r>
            <a:r>
              <a:rPr lang="it-IT" sz="1400" dirty="0" smtClean="0">
                <a:solidFill>
                  <a:srgbClr val="F64E22"/>
                </a:solidFill>
              </a:rPr>
              <a:t> Club</a:t>
            </a:r>
            <a:r>
              <a:rPr lang="it-IT" sz="1400" dirty="0" smtClean="0">
                <a:solidFill>
                  <a:schemeClr val="bg1"/>
                </a:solidFill>
              </a:rPr>
              <a:t>: se è la vostra prima sera al </a:t>
            </a:r>
            <a:r>
              <a:rPr lang="it-IT" sz="1400" dirty="0" err="1" smtClean="0">
                <a:solidFill>
                  <a:schemeClr val="bg1"/>
                </a:solidFill>
              </a:rPr>
              <a:t>Fight</a:t>
            </a:r>
            <a:r>
              <a:rPr lang="it-IT" sz="1400" dirty="0" smtClean="0">
                <a:solidFill>
                  <a:schemeClr val="bg1"/>
                </a:solidFill>
              </a:rPr>
              <a:t> Club, dovete combattere.</a:t>
            </a:r>
            <a:endParaRPr lang="it-IT" sz="1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5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1136</Words>
  <Application>Microsoft Office PowerPoint</Application>
  <PresentationFormat>Widescreen</PresentationFormat>
  <Paragraphs>168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Bortot Simona</dc:creator>
  <cp:lastModifiedBy>Marino Nicoletto</cp:lastModifiedBy>
  <cp:revision>30</cp:revision>
  <dcterms:created xsi:type="dcterms:W3CDTF">2019-10-24T09:02:03Z</dcterms:created>
  <dcterms:modified xsi:type="dcterms:W3CDTF">2019-11-05T09:00:38Z</dcterms:modified>
</cp:coreProperties>
</file>