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8"/>
    <p:restoredTop sz="94681"/>
  </p:normalViewPr>
  <p:slideViewPr>
    <p:cSldViewPr snapToGrid="0" snapToObjects="1">
      <p:cViewPr varScale="1">
        <p:scale>
          <a:sx n="91" d="100"/>
          <a:sy n="91" d="100"/>
        </p:scale>
        <p:origin x="5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75BAE5-3F56-974C-BD72-6D8E5985A29A}" type="datetimeFigureOut">
              <a:rPr lang="it-IT" smtClean="0"/>
              <a:t>09/10/19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5DE2F3-7E4A-084C-8570-D6DBC49B278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363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DE2F3-7E4A-084C-8570-D6DBC49B2781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624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09/10/19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Analysis meeting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EA008-B4AA-6143-8ECF-22B09234391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6703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09/10/19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Analysis meeting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EA008-B4AA-6143-8ECF-22B09234391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9936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09/10/19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Analysis meeting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EA008-B4AA-6143-8ECF-22B09234391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8014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09/10/19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Analysis meeting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EA008-B4AA-6143-8ECF-22B09234391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0688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09/10/19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Analysis meeting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EA008-B4AA-6143-8ECF-22B09234391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990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09/10/19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Analysis meeting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EA008-B4AA-6143-8ECF-22B09234391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4391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09/10/19</a:t>
            </a:r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Analysis meeting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EA008-B4AA-6143-8ECF-22B09234391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5515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09/10/19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Analysis meeting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EA008-B4AA-6143-8ECF-22B09234391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23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09/10/19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Analysis meeting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EA008-B4AA-6143-8ECF-22B09234391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7308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09/10/19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Analysis meeting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EA008-B4AA-6143-8ECF-22B09234391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4165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09/10/19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Analysis meeting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EA008-B4AA-6143-8ECF-22B09234391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0647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09/10/19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Analysis meeting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0EA008-B4AA-6143-8ECF-22B09234391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0156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etp.physik.uni-muenchen.de/publications/theses/download/phd_jheinrich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38201" y="1122363"/>
            <a:ext cx="10275276" cy="2387600"/>
          </a:xfrm>
        </p:spPr>
        <p:txBody>
          <a:bodyPr>
            <a:normAutofit/>
          </a:bodyPr>
          <a:lstStyle/>
          <a:p>
            <a:r>
              <a:rPr lang="it-IT" dirty="0" smtClean="0"/>
              <a:t>LJ </a:t>
            </a:r>
            <a:r>
              <a:rPr lang="it-IT" dirty="0" err="1" smtClean="0"/>
              <a:t>a</a:t>
            </a:r>
            <a:r>
              <a:rPr lang="it-IT" dirty="0" err="1" smtClean="0"/>
              <a:t>nalysis</a:t>
            </a:r>
            <a:r>
              <a:rPr lang="it-IT" dirty="0" smtClean="0"/>
              <a:t> with 2017-2018 data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Marco </a:t>
            </a:r>
            <a:r>
              <a:rPr lang="it-IT" dirty="0" err="1" smtClean="0"/>
              <a:t>Schioppa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09/10/19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Analysis meeting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EA008-B4AA-6143-8ECF-22B09234391E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18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MDT/RPC time </a:t>
            </a:r>
            <a:r>
              <a:rPr lang="it-IT" dirty="0" err="1" smtClean="0"/>
              <a:t>calibration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Task di classe 3 sui dati 2017-2018</a:t>
            </a:r>
          </a:p>
          <a:p>
            <a:pPr lvl="1"/>
            <a:r>
              <a:rPr lang="it-IT" dirty="0" smtClean="0"/>
              <a:t>Circa 700000 canali da calibrare mediante l’uso di muoni di alto impulso (velocità prossima a quella della luce)</a:t>
            </a:r>
          </a:p>
          <a:p>
            <a:r>
              <a:rPr lang="it-IT" dirty="0" smtClean="0"/>
              <a:t>Usare l’informazione temporale fornita da ciascuno dei due sistemi per </a:t>
            </a:r>
          </a:p>
          <a:p>
            <a:pPr lvl="1"/>
            <a:r>
              <a:rPr lang="it-IT" dirty="0" smtClean="0"/>
              <a:t>Misurare il beta di particelle lente</a:t>
            </a:r>
          </a:p>
          <a:p>
            <a:pPr lvl="1"/>
            <a:r>
              <a:rPr lang="it-IT" dirty="0" smtClean="0"/>
              <a:t>Eseguire una reiezioni più efficace dei cosmici</a:t>
            </a:r>
          </a:p>
          <a:p>
            <a:r>
              <a:rPr lang="it-IT" dirty="0" smtClean="0"/>
              <a:t>Esiste già un lavoro analogo svolto </a:t>
            </a:r>
            <a:r>
              <a:rPr lang="it-IT" dirty="0"/>
              <a:t>sui dati 2015-2016 </a:t>
            </a:r>
            <a:r>
              <a:rPr lang="it-IT" dirty="0">
                <a:hlinkClick r:id="rId2"/>
              </a:rPr>
              <a:t>https://</a:t>
            </a:r>
            <a:r>
              <a:rPr lang="it-IT" dirty="0" smtClean="0">
                <a:hlinkClick r:id="rId2"/>
              </a:rPr>
              <a:t>www.etp.physik.uni-muenchen.de/publications/theses/download/phd_jheinrich.pdf</a:t>
            </a:r>
            <a:endParaRPr lang="it-IT" dirty="0" smtClean="0"/>
          </a:p>
          <a:p>
            <a:r>
              <a:rPr lang="it-IT" dirty="0" smtClean="0"/>
              <a:t>Il lavoro dovrà essere svolto prima della fine del prossimo anno</a:t>
            </a:r>
          </a:p>
          <a:p>
            <a:pPr lvl="1"/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09/10/19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Analysis meeting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EA008-B4AA-6143-8ECF-22B09234391E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3302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Muon</a:t>
            </a:r>
            <a:r>
              <a:rPr lang="it-IT" dirty="0" smtClean="0"/>
              <a:t> Jet </a:t>
            </a:r>
            <a:r>
              <a:rPr lang="it-IT" dirty="0" err="1" smtClean="0"/>
              <a:t>vetexing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Si vuole esplorare la possibilità di ricostruire il vertice di decadimento in coppie di muoni di particelle neutre leggere a lunga vita media senza l’ausilio del rivelatore centrale. L’idea è quella di partire dalle tracce </a:t>
            </a:r>
            <a:r>
              <a:rPr lang="it-IT" dirty="0" err="1" smtClean="0"/>
              <a:t>muon-standalone</a:t>
            </a:r>
            <a:r>
              <a:rPr lang="it-IT" dirty="0" smtClean="0"/>
              <a:t> e applicare l’</a:t>
            </a:r>
            <a:r>
              <a:rPr lang="it-IT" dirty="0" err="1" smtClean="0"/>
              <a:t>estrapolatore</a:t>
            </a:r>
            <a:r>
              <a:rPr lang="it-IT" dirty="0" smtClean="0"/>
              <a:t> verso l’IP. L’algoritmo di </a:t>
            </a:r>
            <a:r>
              <a:rPr lang="it-IT" dirty="0" err="1" smtClean="0"/>
              <a:t>vertexing</a:t>
            </a:r>
            <a:r>
              <a:rPr lang="it-IT" dirty="0" smtClean="0"/>
              <a:t> per muoni </a:t>
            </a:r>
            <a:r>
              <a:rPr lang="it-IT" dirty="0" err="1" smtClean="0"/>
              <a:t>standalone</a:t>
            </a:r>
            <a:r>
              <a:rPr lang="it-IT" dirty="0" smtClean="0"/>
              <a:t> sarà affinato a partire da un MC di segnale con produzione di gamma-dark a lunga vita media.</a:t>
            </a:r>
          </a:p>
          <a:p>
            <a:r>
              <a:rPr lang="it-IT" dirty="0" smtClean="0"/>
              <a:t>Il lavoro dovrà essere concluso prima di giugno 2020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09/10/19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Analysis meeting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EA008-B4AA-6143-8ECF-22B09234391E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08429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175</Words>
  <Application>Microsoft Macintosh PowerPoint</Application>
  <PresentationFormat>Widescreen</PresentationFormat>
  <Paragraphs>23</Paragraphs>
  <Slides>3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Calibri</vt:lpstr>
      <vt:lpstr>Calibri Light</vt:lpstr>
      <vt:lpstr>Arial</vt:lpstr>
      <vt:lpstr>Tema di Office</vt:lpstr>
      <vt:lpstr>LJ analysis with 2017-2018 data</vt:lpstr>
      <vt:lpstr>MDT/RPC time calibration </vt:lpstr>
      <vt:lpstr>Muon Jet vetexing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Comunications </dc:title>
  <dc:creator>Utente di Microsoft Office</dc:creator>
  <cp:lastModifiedBy>Utente di Microsoft Office</cp:lastModifiedBy>
  <cp:revision>9</cp:revision>
  <dcterms:created xsi:type="dcterms:W3CDTF">2019-10-09T05:59:39Z</dcterms:created>
  <dcterms:modified xsi:type="dcterms:W3CDTF">2019-10-09T07:20:59Z</dcterms:modified>
</cp:coreProperties>
</file>