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2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9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3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6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9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3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9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3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49179-4232-6B4B-8118-366FE1E5A322}" type="datetimeFigureOut">
              <a:rPr lang="en-US" smtClean="0"/>
              <a:t>16/10/19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5014E-FF0E-CA48-A1C1-AFF04CCA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3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Scadenze</a:t>
            </a:r>
            <a:r>
              <a:rPr lang="en-US" dirty="0" smtClean="0"/>
              <a:t> fine anno (1)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i="1" dirty="0" smtClean="0"/>
              <a:t>1) </a:t>
            </a:r>
            <a:r>
              <a:rPr lang="en-US" sz="8000" b="1" i="1" dirty="0" err="1" smtClean="0"/>
              <a:t>Rimborsi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acquisti</a:t>
            </a:r>
            <a:r>
              <a:rPr lang="en-US" sz="8000" b="1" i="1" dirty="0" smtClean="0"/>
              <a:t> per </a:t>
            </a:r>
            <a:r>
              <a:rPr lang="en-US" sz="8000" b="1" i="1" dirty="0" err="1" smtClean="0"/>
              <a:t>cassa</a:t>
            </a:r>
            <a:r>
              <a:rPr lang="en-US" sz="8000" i="1" dirty="0" smtClean="0"/>
              <a:t>:</a:t>
            </a:r>
            <a:endParaRPr lang="en-US" sz="8000" dirty="0" smtClean="0"/>
          </a:p>
          <a:p>
            <a:pPr marL="0" indent="0">
              <a:buNone/>
            </a:pPr>
            <a:r>
              <a:rPr lang="en-US" sz="8000" i="1" dirty="0" err="1" smtClean="0"/>
              <a:t>temine</a:t>
            </a:r>
            <a:r>
              <a:rPr lang="en-US" sz="8000" i="1" dirty="0" smtClean="0"/>
              <a:t> ultimo per la </a:t>
            </a:r>
            <a:r>
              <a:rPr lang="en-US" sz="8000" i="1" dirty="0" err="1" smtClean="0"/>
              <a:t>presentazione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della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documentazione</a:t>
            </a:r>
            <a:r>
              <a:rPr lang="en-US" sz="8000" i="1" dirty="0" smtClean="0"/>
              <a:t> di </a:t>
            </a:r>
            <a:r>
              <a:rPr lang="en-US" sz="8000" i="1" dirty="0" err="1" smtClean="0"/>
              <a:t>spesa</a:t>
            </a:r>
            <a:r>
              <a:rPr lang="en-US" sz="8000" i="1" dirty="0" smtClean="0"/>
              <a:t>, da </a:t>
            </a:r>
            <a:r>
              <a:rPr lang="en-US" sz="8000" i="1" dirty="0" err="1" smtClean="0"/>
              <a:t>allegare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alla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richiesta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preventivamente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autorizzata</a:t>
            </a:r>
            <a:r>
              <a:rPr lang="en-US" sz="8000" i="1" dirty="0" smtClean="0"/>
              <a:t>, </a:t>
            </a:r>
            <a:r>
              <a:rPr lang="en-US" sz="8000" i="1" dirty="0" err="1" smtClean="0"/>
              <a:t>è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il</a:t>
            </a:r>
            <a:r>
              <a:rPr lang="en-US" sz="8000" i="1" dirty="0" smtClean="0"/>
              <a:t> </a:t>
            </a:r>
            <a:r>
              <a:rPr lang="en-US" sz="8000" b="1" i="1" dirty="0" smtClean="0"/>
              <a:t>30 </a:t>
            </a:r>
            <a:r>
              <a:rPr lang="en-US" sz="8000" b="1" i="1" dirty="0" err="1" smtClean="0"/>
              <a:t>Novembre</a:t>
            </a:r>
            <a:r>
              <a:rPr lang="en-US" sz="8000" b="1" i="1" dirty="0" smtClean="0"/>
              <a:t>.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b="1" i="1" dirty="0" smtClean="0"/>
              <a:t>2) </a:t>
            </a:r>
            <a:r>
              <a:rPr lang="en-US" sz="8000" b="1" i="1" dirty="0" err="1" smtClean="0"/>
              <a:t>Richieste</a:t>
            </a:r>
            <a:r>
              <a:rPr lang="en-US" sz="8000" b="1" i="1" dirty="0" smtClean="0"/>
              <a:t> di </a:t>
            </a:r>
            <a:r>
              <a:rPr lang="en-US" sz="8000" b="1" i="1" dirty="0" err="1" smtClean="0"/>
              <a:t>autorizzazione</a:t>
            </a:r>
            <a:r>
              <a:rPr lang="en-US" sz="8000" b="1" i="1" dirty="0" smtClean="0"/>
              <a:t> di </a:t>
            </a:r>
            <a:r>
              <a:rPr lang="en-US" sz="8000" b="1" i="1" dirty="0" err="1" smtClean="0"/>
              <a:t>missione</a:t>
            </a:r>
            <a:r>
              <a:rPr lang="en-US" sz="8000" b="1" i="1" dirty="0" smtClean="0"/>
              <a:t> da </a:t>
            </a:r>
            <a:r>
              <a:rPr lang="en-US" sz="8000" b="1" i="1" dirty="0" err="1" smtClean="0"/>
              <a:t>effettuarsi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entro</a:t>
            </a:r>
            <a:r>
              <a:rPr lang="en-US" sz="8000" b="1" i="1" dirty="0" smtClean="0"/>
              <a:t> fine 2019:</a:t>
            </a:r>
            <a:endParaRPr lang="en-US" sz="8000" dirty="0" smtClean="0"/>
          </a:p>
          <a:p>
            <a:pPr marL="0" indent="0">
              <a:buNone/>
            </a:pPr>
            <a:r>
              <a:rPr lang="en-US" sz="8000" i="1" dirty="0" smtClean="0"/>
              <a:t>per </a:t>
            </a:r>
            <a:r>
              <a:rPr lang="en-US" sz="8000" i="1" dirty="0" err="1" smtClean="0"/>
              <a:t>poter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avere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l'anticipo</a:t>
            </a:r>
            <a:r>
              <a:rPr lang="en-US" sz="8000" i="1" dirty="0" smtClean="0"/>
              <a:t>, </a:t>
            </a:r>
            <a:r>
              <a:rPr lang="en-US" sz="8000" i="1" dirty="0" err="1" smtClean="0"/>
              <a:t>il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termine</a:t>
            </a:r>
            <a:r>
              <a:rPr lang="en-US" sz="8000" i="1" dirty="0" smtClean="0"/>
              <a:t> ultimo per </a:t>
            </a:r>
            <a:r>
              <a:rPr lang="en-US" sz="8000" i="1" dirty="0" err="1" smtClean="0"/>
              <a:t>l'inserimento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nel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portale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è</a:t>
            </a:r>
            <a:r>
              <a:rPr lang="en-US" sz="8000" i="1" dirty="0" smtClean="0"/>
              <a:t> </a:t>
            </a:r>
            <a:r>
              <a:rPr lang="en-US" sz="8000" b="1" i="1" dirty="0" err="1" smtClean="0"/>
              <a:t>il</a:t>
            </a:r>
            <a:r>
              <a:rPr lang="en-US" sz="8000" b="1" i="1" dirty="0" smtClean="0"/>
              <a:t> 30 </a:t>
            </a:r>
            <a:r>
              <a:rPr lang="en-US" sz="8000" b="1" i="1" dirty="0" err="1" smtClean="0"/>
              <a:t>Novembre</a:t>
            </a:r>
            <a:r>
              <a:rPr lang="en-US" sz="8000" b="1" i="1" dirty="0" smtClean="0"/>
              <a:t>.</a:t>
            </a:r>
            <a:endParaRPr lang="en-US" sz="8000" b="1" dirty="0" smtClean="0"/>
          </a:p>
          <a:p>
            <a:pPr marL="0" indent="0">
              <a:buNone/>
            </a:pPr>
            <a:r>
              <a:rPr lang="en-US" sz="8000" i="1" dirty="0" err="1" smtClean="0"/>
              <a:t>Sarà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possibile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impegnare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sul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bilancio</a:t>
            </a:r>
            <a:r>
              <a:rPr lang="en-US" sz="8000" i="1" dirty="0" smtClean="0"/>
              <a:t> 2019 le </a:t>
            </a:r>
            <a:r>
              <a:rPr lang="en-US" sz="8000" i="1" dirty="0" err="1" smtClean="0"/>
              <a:t>missioni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inserite</a:t>
            </a:r>
            <a:r>
              <a:rPr lang="en-US" sz="8000" i="1" dirty="0" smtClean="0"/>
              <a:t> </a:t>
            </a:r>
            <a:r>
              <a:rPr lang="en-US" sz="8000" b="1" i="1" dirty="0" err="1" smtClean="0"/>
              <a:t>entro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il</a:t>
            </a:r>
            <a:r>
              <a:rPr lang="en-US" sz="8000" b="1" i="1" dirty="0" smtClean="0"/>
              <a:t> 6 </a:t>
            </a:r>
            <a:r>
              <a:rPr lang="en-US" sz="8000" b="1" i="1" dirty="0" err="1" smtClean="0"/>
              <a:t>Dicembre</a:t>
            </a:r>
            <a:r>
              <a:rPr lang="en-US" sz="8000" b="1" i="1" dirty="0" smtClean="0"/>
              <a:t> 2019 ma non </a:t>
            </a:r>
            <a:r>
              <a:rPr lang="en-US" sz="8000" b="1" i="1" dirty="0" err="1" smtClean="0"/>
              <a:t>verrà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predisposto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alcun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anticipo</a:t>
            </a:r>
            <a:r>
              <a:rPr lang="en-US" sz="8000" b="1" i="1" dirty="0" smtClean="0"/>
              <a:t>.</a:t>
            </a:r>
            <a:br>
              <a:rPr lang="en-US" sz="8000" b="1" i="1" dirty="0" smtClean="0"/>
            </a:br>
            <a:endParaRPr lang="en-US" sz="8000" b="1" dirty="0" smtClean="0"/>
          </a:p>
          <a:p>
            <a:pPr marL="0" indent="0">
              <a:buNone/>
            </a:pPr>
            <a:r>
              <a:rPr lang="en-US" sz="8000" b="1" i="1" dirty="0" smtClean="0"/>
              <a:t>3) </a:t>
            </a:r>
            <a:r>
              <a:rPr lang="en-US" sz="8000" b="1" i="1" dirty="0" err="1" smtClean="0"/>
              <a:t>Seminari</a:t>
            </a:r>
            <a:r>
              <a:rPr lang="en-US" sz="8000" b="1" i="1" dirty="0" smtClean="0"/>
              <a:t> e </a:t>
            </a:r>
            <a:r>
              <a:rPr lang="en-US" sz="8000" b="1" i="1" dirty="0" err="1" smtClean="0"/>
              <a:t>collaborazioni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scientifiche</a:t>
            </a:r>
            <a:r>
              <a:rPr lang="en-US" sz="8000" b="1" i="1" dirty="0" smtClean="0"/>
              <a:t>:</a:t>
            </a:r>
            <a:endParaRPr lang="en-US" sz="8000" dirty="0" smtClean="0"/>
          </a:p>
          <a:p>
            <a:pPr marL="0" indent="0">
              <a:buNone/>
            </a:pPr>
            <a:r>
              <a:rPr lang="en-US" sz="8000" i="1" dirty="0" err="1" smtClean="0"/>
              <a:t>i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pagamenti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saranno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sospesi</a:t>
            </a:r>
            <a:r>
              <a:rPr lang="en-US" sz="8000" i="1" dirty="0" smtClean="0"/>
              <a:t> </a:t>
            </a:r>
            <a:r>
              <a:rPr lang="en-US" sz="8000" b="1" i="1" dirty="0" smtClean="0"/>
              <a:t>dal 22 </a:t>
            </a:r>
            <a:r>
              <a:rPr lang="en-US" sz="8000" b="1" i="1" dirty="0" err="1" smtClean="0"/>
              <a:t>Novembre</a:t>
            </a:r>
            <a:r>
              <a:rPr lang="en-US" sz="8000" b="1" i="1" dirty="0" smtClean="0"/>
              <a:t> e </a:t>
            </a:r>
            <a:r>
              <a:rPr lang="en-US" sz="8000" b="1" i="1" dirty="0" err="1" smtClean="0"/>
              <a:t>riprenderanno</a:t>
            </a:r>
            <a:r>
              <a:rPr lang="en-US" sz="8000" b="1" i="1" dirty="0" smtClean="0"/>
              <a:t> poi </a:t>
            </a:r>
            <a:r>
              <a:rPr lang="en-US" sz="8000" b="1" i="1" dirty="0" err="1" smtClean="0"/>
              <a:t>alla</a:t>
            </a:r>
            <a:r>
              <a:rPr lang="en-US" sz="8000" b="1" i="1" dirty="0" smtClean="0"/>
              <a:t> </a:t>
            </a:r>
            <a:r>
              <a:rPr lang="en-US" sz="8000" b="1" i="1" dirty="0" err="1" smtClean="0"/>
              <a:t>apertura</a:t>
            </a:r>
            <a:r>
              <a:rPr lang="en-US" sz="8000" b="1" i="1" dirty="0" smtClean="0"/>
              <a:t> del </a:t>
            </a:r>
            <a:r>
              <a:rPr lang="en-US" sz="8000" b="1" i="1" dirty="0" err="1" smtClean="0"/>
              <a:t>bilancio</a:t>
            </a:r>
            <a:r>
              <a:rPr lang="en-US" sz="8000" b="1" i="1" dirty="0" smtClean="0"/>
              <a:t> 2020; </a:t>
            </a:r>
            <a:br>
              <a:rPr lang="en-US" sz="8000" b="1" i="1" dirty="0" smtClean="0"/>
            </a:br>
            <a:endParaRPr lang="en-US" sz="8000" b="1" dirty="0" smtClean="0"/>
          </a:p>
          <a:p>
            <a:pPr marL="0" indent="0">
              <a:buNone/>
            </a:pPr>
            <a:r>
              <a:rPr lang="en-US" sz="8000" i="1" dirty="0" err="1" smtClean="0"/>
              <a:t>gli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impegni</a:t>
            </a:r>
            <a:r>
              <a:rPr lang="en-US" sz="8000" i="1" dirty="0" smtClean="0"/>
              <a:t> di </a:t>
            </a:r>
            <a:r>
              <a:rPr lang="en-US" sz="8000" i="1" dirty="0" err="1" smtClean="0"/>
              <a:t>spesa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continueranno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invece</a:t>
            </a:r>
            <a:r>
              <a:rPr lang="en-US" sz="8000" i="1" dirty="0" smtClean="0"/>
              <a:t> ad </a:t>
            </a:r>
            <a:r>
              <a:rPr lang="en-US" sz="8000" i="1" dirty="0" err="1" smtClean="0"/>
              <a:t>assere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assunti</a:t>
            </a:r>
            <a:r>
              <a:rPr lang="en-US" sz="8000" i="1" dirty="0" smtClean="0"/>
              <a:t> per le </a:t>
            </a:r>
            <a:r>
              <a:rPr lang="en-US" sz="8000" i="1" dirty="0" err="1" smtClean="0"/>
              <a:t>richieste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che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risulteranno</a:t>
            </a:r>
            <a:r>
              <a:rPr lang="en-US" sz="8000" i="1" dirty="0" smtClean="0"/>
              <a:t> </a:t>
            </a:r>
            <a:r>
              <a:rPr lang="en-US" sz="8000" i="1" dirty="0" err="1" smtClean="0"/>
              <a:t>pervenute</a:t>
            </a:r>
            <a:r>
              <a:rPr lang="en-US" sz="8000" i="1" dirty="0" smtClean="0"/>
              <a:t> </a:t>
            </a:r>
            <a:r>
              <a:rPr lang="en-US" sz="8000" b="1" i="1" dirty="0" smtClean="0"/>
              <a:t>COMPLETE al 6 </a:t>
            </a:r>
            <a:r>
              <a:rPr lang="en-US" sz="8000" b="1" i="1" dirty="0" err="1" smtClean="0"/>
              <a:t>Dicembre</a:t>
            </a:r>
            <a:r>
              <a:rPr lang="en-US" sz="8000" i="1" dirty="0" smtClean="0"/>
              <a:t>;</a:t>
            </a:r>
            <a:endParaRPr lang="en-US" sz="8000" dirty="0" smtClean="0"/>
          </a:p>
          <a:p>
            <a:pPr marL="0" indent="0">
              <a:buNone/>
            </a:pPr>
            <a:r>
              <a:rPr lang="en-US" sz="8000" i="1" dirty="0" smtClean="0"/>
              <a:t/>
            </a:r>
            <a:br>
              <a:rPr lang="en-US" sz="8000" i="1" dirty="0" smtClean="0"/>
            </a:br>
            <a:endParaRPr lang="en-US" sz="8000" dirty="0" smtClean="0"/>
          </a:p>
        </p:txBody>
      </p:sp>
    </p:spTree>
    <p:extLst>
      <p:ext uri="{BB962C8B-B14F-4D97-AF65-F5344CB8AC3E}">
        <p14:creationId xmlns:p14="http://schemas.microsoft.com/office/powerpoint/2010/main" val="66655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Scadenze</a:t>
            </a:r>
            <a:r>
              <a:rPr lang="en-US" dirty="0" smtClean="0"/>
              <a:t> di fine anno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600" b="1" i="1" dirty="0" smtClean="0"/>
              <a:t>4) </a:t>
            </a:r>
            <a:r>
              <a:rPr lang="en-US" sz="8600" b="1" i="1" dirty="0" err="1" smtClean="0"/>
              <a:t>Ordinativi</a:t>
            </a:r>
            <a:endParaRPr lang="en-US" sz="8600" dirty="0" smtClean="0"/>
          </a:p>
          <a:p>
            <a:pPr marL="0" indent="0">
              <a:buNone/>
            </a:pPr>
            <a:r>
              <a:rPr lang="en-US" sz="8600" b="1" i="1" dirty="0" smtClean="0"/>
              <a:t>le </a:t>
            </a:r>
            <a:r>
              <a:rPr lang="en-US" sz="8600" b="1" i="1" dirty="0" err="1" smtClean="0"/>
              <a:t>richieste</a:t>
            </a:r>
            <a:r>
              <a:rPr lang="en-US" sz="8600" b="1" i="1" dirty="0" smtClean="0"/>
              <a:t> di </a:t>
            </a:r>
            <a:r>
              <a:rPr lang="en-US" sz="8600" b="1" i="1" dirty="0" err="1" smtClean="0"/>
              <a:t>acquisto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dovranno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essere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inserite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sul</a:t>
            </a:r>
            <a:r>
              <a:rPr lang="en-US" sz="8600" i="1" dirty="0" smtClean="0"/>
              <a:t> tool </a:t>
            </a:r>
            <a:r>
              <a:rPr lang="en-US" sz="8600" i="1" dirty="0" err="1" smtClean="0"/>
              <a:t>entro</a:t>
            </a:r>
            <a:r>
              <a:rPr lang="en-US" sz="8600" i="1" dirty="0" smtClean="0"/>
              <a:t> </a:t>
            </a:r>
            <a:r>
              <a:rPr lang="en-US" sz="8600" b="1" i="1" dirty="0" smtClean="0"/>
              <a:t>l'8 </a:t>
            </a:r>
            <a:r>
              <a:rPr lang="en-US" sz="8600" b="1" i="1" dirty="0" err="1" smtClean="0"/>
              <a:t>Novembre</a:t>
            </a:r>
            <a:r>
              <a:rPr lang="en-US" sz="8600" b="1" i="1" dirty="0" smtClean="0"/>
              <a:t> 2019;</a:t>
            </a:r>
            <a:r>
              <a:rPr lang="en-US" sz="8600" i="1" dirty="0" smtClean="0"/>
              <a:t/>
            </a:r>
            <a:br>
              <a:rPr lang="en-US" sz="8600" i="1" dirty="0" smtClean="0"/>
            </a:br>
            <a:endParaRPr lang="en-US" sz="8600" dirty="0" smtClean="0"/>
          </a:p>
          <a:p>
            <a:pPr marL="0" indent="0">
              <a:buNone/>
            </a:pPr>
            <a:r>
              <a:rPr lang="en-US" sz="8600" i="1" dirty="0" err="1"/>
              <a:t>V</a:t>
            </a:r>
            <a:r>
              <a:rPr lang="en-US" sz="8600" i="1" dirty="0" err="1" smtClean="0"/>
              <a:t>errà</a:t>
            </a:r>
            <a:r>
              <a:rPr lang="en-US" sz="8600" i="1" dirty="0" smtClean="0"/>
              <a:t> data </a:t>
            </a:r>
            <a:r>
              <a:rPr lang="en-US" sz="8600" i="1" dirty="0" err="1" smtClean="0"/>
              <a:t>priorità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alle</a:t>
            </a:r>
            <a:r>
              <a:rPr lang="en-US" sz="8600" i="1" dirty="0" smtClean="0"/>
              <a:t> determine </a:t>
            </a:r>
            <a:r>
              <a:rPr lang="en-US" sz="8600" i="1" dirty="0" err="1" smtClean="0"/>
              <a:t>che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prevedano</a:t>
            </a:r>
            <a:r>
              <a:rPr lang="en-US" sz="8600" i="1" dirty="0" smtClean="0"/>
              <a:t> la </a:t>
            </a:r>
            <a:r>
              <a:rPr lang="en-US" sz="8600" i="1" dirty="0" err="1" smtClean="0"/>
              <a:t>pubblicazione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degli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avvisi</a:t>
            </a:r>
            <a:r>
              <a:rPr lang="en-US" sz="8600" i="1" dirty="0" smtClean="0"/>
              <a:t> a </a:t>
            </a:r>
            <a:r>
              <a:rPr lang="en-US" sz="8600" i="1" dirty="0" err="1" smtClean="0"/>
              <a:t>manifestare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interesse</a:t>
            </a:r>
            <a:r>
              <a:rPr lang="en-US" sz="8600" i="1" dirty="0" smtClean="0"/>
              <a:t>.</a:t>
            </a:r>
            <a:endParaRPr lang="en-US" sz="8600" dirty="0" smtClean="0"/>
          </a:p>
          <a:p>
            <a:pPr marL="0" indent="0">
              <a:buNone/>
            </a:pPr>
            <a:r>
              <a:rPr lang="en-US" sz="8600" b="1" dirty="0" err="1" smtClean="0">
                <a:solidFill>
                  <a:srgbClr val="FF0000"/>
                </a:solidFill>
              </a:rPr>
              <a:t>Tutta</a:t>
            </a:r>
            <a:r>
              <a:rPr lang="en-US" sz="8600" b="1" dirty="0" smtClean="0">
                <a:solidFill>
                  <a:srgbClr val="FF0000"/>
                </a:solidFill>
              </a:rPr>
              <a:t> la </a:t>
            </a:r>
            <a:r>
              <a:rPr lang="en-US" sz="8600" b="1" dirty="0" err="1" smtClean="0">
                <a:solidFill>
                  <a:srgbClr val="FF0000"/>
                </a:solidFill>
              </a:rPr>
              <a:t>documentazione</a:t>
            </a:r>
            <a:r>
              <a:rPr lang="en-US" sz="8600" b="1" dirty="0" smtClean="0">
                <a:solidFill>
                  <a:srgbClr val="FF0000"/>
                </a:solidFill>
              </a:rPr>
              <a:t> </a:t>
            </a:r>
            <a:r>
              <a:rPr lang="en-US" sz="8600" b="1" dirty="0" err="1" smtClean="0">
                <a:solidFill>
                  <a:srgbClr val="FF0000"/>
                </a:solidFill>
              </a:rPr>
              <a:t>relativa</a:t>
            </a:r>
            <a:r>
              <a:rPr lang="en-US" sz="8600" b="1" dirty="0" smtClean="0">
                <a:solidFill>
                  <a:srgbClr val="FF0000"/>
                </a:solidFill>
              </a:rPr>
              <a:t> </a:t>
            </a:r>
            <a:r>
              <a:rPr lang="en-US" sz="8600" b="1" dirty="0" err="1" smtClean="0">
                <a:solidFill>
                  <a:srgbClr val="FF0000"/>
                </a:solidFill>
              </a:rPr>
              <a:t>alle</a:t>
            </a:r>
            <a:r>
              <a:rPr lang="en-US" sz="8600" b="1" dirty="0" smtClean="0">
                <a:solidFill>
                  <a:srgbClr val="FF0000"/>
                </a:solidFill>
              </a:rPr>
              <a:t> RDA </a:t>
            </a:r>
            <a:r>
              <a:rPr lang="en-US" sz="8600" b="1" dirty="0" err="1" smtClean="0">
                <a:solidFill>
                  <a:srgbClr val="FF0000"/>
                </a:solidFill>
              </a:rPr>
              <a:t>dovrà</a:t>
            </a:r>
            <a:r>
              <a:rPr lang="en-US" sz="8600" b="1" dirty="0" smtClean="0">
                <a:solidFill>
                  <a:srgbClr val="FF0000"/>
                </a:solidFill>
              </a:rPr>
              <a:t> </a:t>
            </a:r>
            <a:r>
              <a:rPr lang="en-US" sz="8600" b="1" dirty="0" err="1" smtClean="0">
                <a:solidFill>
                  <a:srgbClr val="FF0000"/>
                </a:solidFill>
              </a:rPr>
              <a:t>essere</a:t>
            </a:r>
            <a:r>
              <a:rPr lang="en-US" sz="8600" b="1" dirty="0" smtClean="0">
                <a:solidFill>
                  <a:srgbClr val="FF0000"/>
                </a:solidFill>
              </a:rPr>
              <a:t> </a:t>
            </a:r>
            <a:r>
              <a:rPr lang="en-US" sz="8600" b="1" dirty="0" err="1" smtClean="0">
                <a:solidFill>
                  <a:srgbClr val="FF0000"/>
                </a:solidFill>
              </a:rPr>
              <a:t>allegata</a:t>
            </a:r>
            <a:r>
              <a:rPr lang="en-US" sz="8600" b="1" dirty="0" smtClean="0">
                <a:solidFill>
                  <a:srgbClr val="FF0000"/>
                </a:solidFill>
              </a:rPr>
              <a:t> </a:t>
            </a:r>
            <a:r>
              <a:rPr lang="en-US" sz="8600" b="1" dirty="0" err="1" smtClean="0">
                <a:solidFill>
                  <a:srgbClr val="FF0000"/>
                </a:solidFill>
              </a:rPr>
              <a:t>necessariamente</a:t>
            </a:r>
            <a:r>
              <a:rPr lang="en-US" sz="8600" b="1" dirty="0" smtClean="0">
                <a:solidFill>
                  <a:srgbClr val="FF0000"/>
                </a:solidFill>
              </a:rPr>
              <a:t> </a:t>
            </a:r>
            <a:r>
              <a:rPr lang="en-US" sz="8600" b="1" dirty="0" err="1" smtClean="0">
                <a:solidFill>
                  <a:srgbClr val="FF0000"/>
                </a:solidFill>
              </a:rPr>
              <a:t>entro</a:t>
            </a:r>
            <a:r>
              <a:rPr lang="en-US" sz="8600" b="1" dirty="0" smtClean="0">
                <a:solidFill>
                  <a:srgbClr val="FF0000"/>
                </a:solidFill>
              </a:rPr>
              <a:t> </a:t>
            </a:r>
            <a:r>
              <a:rPr lang="en-US" sz="8600" b="1" dirty="0" err="1" smtClean="0">
                <a:solidFill>
                  <a:srgbClr val="FF0000"/>
                </a:solidFill>
              </a:rPr>
              <a:t>il</a:t>
            </a:r>
            <a:r>
              <a:rPr lang="en-US" sz="8600" b="1" dirty="0" smtClean="0">
                <a:solidFill>
                  <a:srgbClr val="FF0000"/>
                </a:solidFill>
              </a:rPr>
              <a:t> 29 </a:t>
            </a:r>
            <a:r>
              <a:rPr lang="en-US" sz="8600" b="1" dirty="0" err="1" smtClean="0">
                <a:solidFill>
                  <a:srgbClr val="FF0000"/>
                </a:solidFill>
              </a:rPr>
              <a:t>Novembre</a:t>
            </a:r>
            <a:r>
              <a:rPr lang="en-US" sz="8600" b="1" dirty="0" smtClean="0">
                <a:solidFill>
                  <a:srgbClr val="FF0000"/>
                </a:solidFill>
              </a:rPr>
              <a:t> 2019</a:t>
            </a:r>
            <a:r>
              <a:rPr lang="en-US" sz="8600" dirty="0" smtClean="0"/>
              <a:t>.</a:t>
            </a:r>
          </a:p>
          <a:p>
            <a:pPr marL="0" indent="0">
              <a:buNone/>
            </a:pPr>
            <a:endParaRPr lang="en-US" sz="8600" dirty="0" smtClean="0"/>
          </a:p>
          <a:p>
            <a:pPr marL="0" indent="0" algn="just">
              <a:buNone/>
            </a:pPr>
            <a:r>
              <a:rPr lang="en-US" sz="8600" b="1" i="1" dirty="0" smtClean="0"/>
              <a:t>Vi </a:t>
            </a:r>
            <a:r>
              <a:rPr lang="en-US" sz="8600" b="1" i="1" dirty="0" err="1" smtClean="0"/>
              <a:t>ricordo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infine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che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nel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mese</a:t>
            </a:r>
            <a:r>
              <a:rPr lang="en-US" sz="8600" b="1" i="1" dirty="0" smtClean="0"/>
              <a:t> di </a:t>
            </a:r>
            <a:r>
              <a:rPr lang="en-US" sz="8600" b="1" i="1" dirty="0" err="1" smtClean="0"/>
              <a:t>Dicembre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saranno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sospesi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i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pagamenti</a:t>
            </a:r>
            <a:r>
              <a:rPr lang="en-US" sz="8600" b="1" i="1" dirty="0" smtClean="0"/>
              <a:t> di </a:t>
            </a:r>
            <a:r>
              <a:rPr lang="en-US" sz="8600" b="1" i="1" dirty="0" err="1" smtClean="0"/>
              <a:t>tutti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i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compensi</a:t>
            </a:r>
            <a:r>
              <a:rPr lang="en-US" sz="8600" b="1" i="1" dirty="0" smtClean="0"/>
              <a:t> a </a:t>
            </a:r>
            <a:r>
              <a:rPr lang="en-US" sz="8600" b="1" i="1" dirty="0" err="1" smtClean="0"/>
              <a:t>qualsiasi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titolo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erogabili</a:t>
            </a:r>
            <a:r>
              <a:rPr lang="en-US" sz="8600" b="1" i="1" dirty="0" smtClean="0"/>
              <a:t> per </a:t>
            </a:r>
            <a:r>
              <a:rPr lang="en-US" sz="8600" b="1" i="1" dirty="0" err="1" smtClean="0"/>
              <a:t>il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personale</a:t>
            </a:r>
            <a:r>
              <a:rPr lang="en-US" sz="8600" b="1" i="1" dirty="0" smtClean="0"/>
              <a:t> non </a:t>
            </a:r>
            <a:r>
              <a:rPr lang="en-US" sz="8600" b="1" i="1" dirty="0" err="1" smtClean="0"/>
              <a:t>dipendente</a:t>
            </a:r>
            <a:r>
              <a:rPr lang="en-US" sz="8600" b="1" i="1" dirty="0" smtClean="0"/>
              <a:t> </a:t>
            </a:r>
            <a:r>
              <a:rPr lang="en-US" sz="8600" b="1" i="1" dirty="0" err="1" smtClean="0"/>
              <a:t>assimilato</a:t>
            </a:r>
            <a:r>
              <a:rPr lang="en-US" sz="8600" b="1" i="1" dirty="0" smtClean="0"/>
              <a:t> e </a:t>
            </a:r>
            <a:r>
              <a:rPr lang="en-US" sz="8600" b="1" i="1" dirty="0" err="1" smtClean="0"/>
              <a:t>autonomo</a:t>
            </a:r>
            <a:r>
              <a:rPr lang="en-US" sz="8600" i="1" dirty="0" smtClean="0"/>
              <a:t>.</a:t>
            </a:r>
            <a:endParaRPr lang="en-US" sz="8600" dirty="0" smtClean="0"/>
          </a:p>
          <a:p>
            <a:pPr marL="0" indent="0">
              <a:buNone/>
            </a:pPr>
            <a:r>
              <a:rPr lang="en-US" sz="8600" i="1" dirty="0" err="1" smtClean="0"/>
              <a:t>Rimandendo</a:t>
            </a:r>
            <a:r>
              <a:rPr lang="en-US" sz="8600" i="1" dirty="0" smtClean="0"/>
              <a:t> a </a:t>
            </a:r>
            <a:r>
              <a:rPr lang="en-US" sz="8600" i="1" dirty="0" err="1" smtClean="0"/>
              <a:t>disposizione</a:t>
            </a:r>
            <a:r>
              <a:rPr lang="en-US" sz="8600" i="1" dirty="0" smtClean="0"/>
              <a:t> per </a:t>
            </a:r>
            <a:r>
              <a:rPr lang="en-US" sz="8600" i="1" dirty="0" err="1" smtClean="0"/>
              <a:t>ogni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ulteriore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chiarimento</a:t>
            </a:r>
            <a:r>
              <a:rPr lang="en-US" sz="8600" i="1" dirty="0" smtClean="0"/>
              <a:t>, vi </a:t>
            </a:r>
            <a:r>
              <a:rPr lang="en-US" sz="8600" i="1" dirty="0" err="1" smtClean="0"/>
              <a:t>invio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i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miei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migliori</a:t>
            </a:r>
            <a:r>
              <a:rPr lang="en-US" sz="8600" i="1" dirty="0" smtClean="0"/>
              <a:t> </a:t>
            </a:r>
            <a:r>
              <a:rPr lang="en-US" sz="8600" i="1" dirty="0" err="1" smtClean="0"/>
              <a:t>saluti</a:t>
            </a:r>
            <a:endParaRPr lang="en-US" sz="8600" dirty="0" smtClean="0"/>
          </a:p>
          <a:p>
            <a:pPr marL="0" indent="0">
              <a:buNone/>
            </a:pPr>
            <a:r>
              <a:rPr lang="en-US" sz="8600" i="1" dirty="0" smtClean="0"/>
              <a:t>Marta </a:t>
            </a:r>
            <a:r>
              <a:rPr lang="en-US" sz="8600" i="1" dirty="0" err="1" smtClean="0"/>
              <a:t>Solinas</a:t>
            </a:r>
            <a:r>
              <a:rPr lang="en-US" sz="8600" i="1" dirty="0" smtClean="0"/>
              <a:t/>
            </a:r>
            <a:br>
              <a:rPr lang="en-US" sz="8600" i="1" dirty="0" smtClean="0"/>
            </a:br>
            <a:endParaRPr lang="en-US" sz="8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7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110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Scadenze fine anno (1)</vt:lpstr>
      <vt:lpstr>Scadenze di fine anno 2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Scadenze fine anno (1)</dc:title>
  <dc:creator>Anna Di Ciaccio</dc:creator>
  <cp:lastModifiedBy>Anna Di Ciaccio</cp:lastModifiedBy>
  <cp:revision>3</cp:revision>
  <dcterms:created xsi:type="dcterms:W3CDTF">2019-10-16T11:03:34Z</dcterms:created>
  <dcterms:modified xsi:type="dcterms:W3CDTF">2019-10-16T11:10:17Z</dcterms:modified>
</cp:coreProperties>
</file>