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4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591" autoAdjust="0"/>
  </p:normalViewPr>
  <p:slideViewPr>
    <p:cSldViewPr snapToGrid="0" snapToObjects="1">
      <p:cViewPr varScale="1">
        <p:scale>
          <a:sx n="115" d="100"/>
          <a:sy n="115" d="100"/>
        </p:scale>
        <p:origin x="-6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F3708-43C4-3249-86C6-24FABE8C208D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A0BD2-44F2-AE47-9E63-B5E2A6444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5F29D-44F7-6245-B21A-BF7A98033EA6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6D8B2-7C67-5148-ABE0-A5AEEA974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67024F-223A-8E49-B84D-D59EB2C973A2}" type="datetimeFigureOut">
              <a:rPr lang="en-US" smtClean="0"/>
              <a:pPr/>
              <a:t>3/17/10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27C4554-E0C9-3A49-AAB3-3C8540DB7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roberts/Desktop/Focusing%20DIRC%20in%20FullSim,%20Final/AllSupportShort.mp4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roberts/Desktop/Focusing%20DIRC%20in%20FullSim,%20Final/NoSkinShort.mp4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roberts/Desktop/Focusing%20DIRC%20in%20FullSim,%20Final/EventShort.mp4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Doug Roberts</a:t>
            </a:r>
            <a:br>
              <a:rPr lang="en-US" dirty="0" smtClean="0"/>
            </a:br>
            <a:r>
              <a:rPr lang="en-US" dirty="0" smtClean="0"/>
              <a:t>University of Maryland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Focusing DIRC in </a:t>
            </a:r>
            <a:r>
              <a:rPr lang="en-US" dirty="0" err="1" smtClean="0"/>
              <a:t>FullSim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50640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developed a full GEANT4 model the Focusing DIRC design</a:t>
            </a:r>
          </a:p>
          <a:p>
            <a:r>
              <a:rPr lang="en-US" dirty="0" smtClean="0"/>
              <a:t>The primary goal was to study resolution performance and provide feedback into the design process</a:t>
            </a:r>
          </a:p>
          <a:p>
            <a:r>
              <a:rPr lang="en-US" dirty="0" smtClean="0"/>
              <a:t>This is an optically capable model, i.e. it tracks Cerenkov photons, deals with interfaces between different materials (like glue and quartz bars), bounces photons off mirrors, etc.</a:t>
            </a:r>
          </a:p>
          <a:p>
            <a:r>
              <a:rPr lang="en-US" dirty="0" smtClean="0"/>
              <a:t>With this model in place, it wasn’t too much more work to put together something that could be incorporated into Bruno.</a:t>
            </a:r>
          </a:p>
          <a:p>
            <a:pPr lvl="1"/>
            <a:r>
              <a:rPr lang="en-US" dirty="0" smtClean="0"/>
              <a:t>Needed to add all of the support material and write out a </a:t>
            </a:r>
            <a:r>
              <a:rPr lang="en-US" dirty="0" err="1" smtClean="0"/>
              <a:t>gdml</a:t>
            </a:r>
            <a:r>
              <a:rPr lang="en-US" dirty="0" smtClean="0"/>
              <a:t>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FDIRC </a:t>
            </a:r>
            <a:r>
              <a:rPr lang="en-US" dirty="0" err="1" smtClean="0"/>
              <a:t>w</a:t>
            </a:r>
            <a:r>
              <a:rPr lang="en-US" dirty="0" smtClean="0"/>
              <a:t>/ Outer Support</a:t>
            </a:r>
            <a:endParaRPr lang="en-US" dirty="0"/>
          </a:p>
        </p:txBody>
      </p:sp>
      <p:pic>
        <p:nvPicPr>
          <p:cNvPr id="6" name="AllSupportShort.mp4">
            <a:hlinkClick r:id="" action="ppaction://media"/>
          </p:cNvPr>
          <p:cNvPicPr/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1547812"/>
            <a:ext cx="7772400" cy="4371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5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7026"/>
          </a:xfrm>
        </p:spPr>
        <p:txBody>
          <a:bodyPr>
            <a:normAutofit/>
          </a:bodyPr>
          <a:lstStyle/>
          <a:p>
            <a:r>
              <a:rPr lang="en-US" dirty="0" smtClean="0"/>
              <a:t>FDIRC, Outer Skins Removed</a:t>
            </a:r>
            <a:endParaRPr lang="en-US" dirty="0"/>
          </a:p>
        </p:txBody>
      </p:sp>
      <p:pic>
        <p:nvPicPr>
          <p:cNvPr id="5" name="NoSkinShort.mp4">
            <a:hlinkClick r:id="" action="ppaction://media"/>
          </p:cNvPr>
          <p:cNvPicPr/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1547812"/>
            <a:ext cx="7772400" cy="4371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32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 and Optical Photon Simulation</a:t>
            </a:r>
            <a:endParaRPr lang="en-US" dirty="0"/>
          </a:p>
        </p:txBody>
      </p:sp>
      <p:pic>
        <p:nvPicPr>
          <p:cNvPr id="8" name="EventShort.mp4">
            <a:hlinkClick r:id="" action="ppaction://media"/>
          </p:cNvPr>
          <p:cNvPicPr/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5800" y="1547812"/>
            <a:ext cx="7772400" cy="4371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29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gdml</a:t>
            </a:r>
            <a:r>
              <a:rPr lang="en-US" dirty="0" smtClean="0"/>
              <a:t> file for this model has been created and was sent to Eugenio.  Should be part of Bruno already.</a:t>
            </a:r>
          </a:p>
          <a:p>
            <a:r>
              <a:rPr lang="en-US" dirty="0" smtClean="0"/>
              <a:t>In order for it to be used as an optical model and not just a chunk of material, two things need to happen:</a:t>
            </a:r>
          </a:p>
          <a:p>
            <a:pPr lvl="1"/>
            <a:r>
              <a:rPr lang="en-US" dirty="0" smtClean="0"/>
              <a:t>Need to turn on the Cerenkov process</a:t>
            </a:r>
          </a:p>
          <a:p>
            <a:pPr lvl="2"/>
            <a:r>
              <a:rPr lang="en-US" dirty="0" smtClean="0"/>
              <a:t>Could be costly in terms of CPU time</a:t>
            </a:r>
          </a:p>
          <a:p>
            <a:pPr lvl="1"/>
            <a:r>
              <a:rPr lang="en-US" dirty="0" smtClean="0"/>
              <a:t>Need to be able to specify the optical properties of materials</a:t>
            </a:r>
          </a:p>
          <a:p>
            <a:r>
              <a:rPr lang="en-US" dirty="0" smtClean="0"/>
              <a:t>The existing GEANT4-gdml conversion doesn’t handle optical properties of materials correctly.  We need to be able to specify an index of refraction that is a function of wavelength, for example.  Same issue for optical absorption.</a:t>
            </a:r>
          </a:p>
          <a:p>
            <a:r>
              <a:rPr lang="en-US" dirty="0" smtClean="0"/>
              <a:t>So current Bruno model just has “normal” materials</a:t>
            </a:r>
          </a:p>
          <a:p>
            <a:r>
              <a:rPr lang="en-US" dirty="0" smtClean="0"/>
              <a:t>I submitted a bug report to the GEANT folks and was told that this will be fixed in the next set of patches to 4.9.3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499169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would like to be able to study the effects of backgrounds in the FDIRC using Bruno.</a:t>
            </a:r>
          </a:p>
          <a:p>
            <a:r>
              <a:rPr lang="en-US" dirty="0" smtClean="0"/>
              <a:t>I can see two possible paths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Turn on Cerenkov process in Bruno and either:</a:t>
            </a:r>
          </a:p>
          <a:p>
            <a:pPr marL="1051560" lvl="2" indent="-457200">
              <a:buFont typeface="+mj-lt"/>
              <a:buAutoNum type="alphaLcParenR"/>
            </a:pPr>
            <a:r>
              <a:rPr lang="en-US" dirty="0" smtClean="0"/>
              <a:t>Wait for the patch to GEANT 4.9.3 or</a:t>
            </a:r>
          </a:p>
          <a:p>
            <a:pPr marL="1051560" lvl="2" indent="-457200">
              <a:buFont typeface="+mj-lt"/>
              <a:buAutoNum type="alphaLcParenR"/>
            </a:pPr>
            <a:r>
              <a:rPr lang="en-US" dirty="0" smtClean="0"/>
              <a:t>Put the material description in C++ instead of </a:t>
            </a:r>
            <a:r>
              <a:rPr lang="en-US" dirty="0" err="1" smtClean="0"/>
              <a:t>gdml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Just write out list of all charged particles that enter any quartz material and then run stand-alone FDIRC simulation</a:t>
            </a:r>
          </a:p>
          <a:p>
            <a:pPr marL="502920" indent="-457200"/>
            <a:r>
              <a:rPr lang="en-US" dirty="0" smtClean="0"/>
              <a:t>Path 2. is probably the easiest, but 1. would be the cleanest</a:t>
            </a:r>
          </a:p>
          <a:p>
            <a:pPr marL="777240" lvl="1" indent="-457200"/>
            <a:r>
              <a:rPr lang="en-US" dirty="0" smtClean="0"/>
              <a:t>Would be nice to be able to turn Cerenkov process on even if just as an option in Bruno</a:t>
            </a:r>
          </a:p>
          <a:p>
            <a:pPr marL="777240" lvl="1" indent="-457200"/>
            <a:r>
              <a:rPr lang="en-US" dirty="0" smtClean="0"/>
              <a:t>Not exactly sure what the CPU cost would be.</a:t>
            </a:r>
          </a:p>
          <a:p>
            <a:pPr marL="777240" lvl="1" indent="-457200"/>
            <a:r>
              <a:rPr lang="en-US" dirty="0" smtClean="0"/>
              <a:t>Can be sped up by throwing PMT quantum efficiency in early, for example.  Only have to track &lt;20% of the optical photons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342</TotalTime>
  <Words>417</Words>
  <Application>Microsoft Macintosh PowerPoint</Application>
  <PresentationFormat>On-screen Show (4:3)</PresentationFormat>
  <Paragraphs>31</Paragraphs>
  <Slides>7</Slides>
  <Notes>0</Notes>
  <HiddenSlides>0</HiddenSlides>
  <MMClips>3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Focusing DIRC in FullSim</vt:lpstr>
      <vt:lpstr>History</vt:lpstr>
      <vt:lpstr>FDIRC w/ Outer Support</vt:lpstr>
      <vt:lpstr>FDIRC, Outer Skins Removed</vt:lpstr>
      <vt:lpstr>Track and Optical Photon Simulation</vt:lpstr>
      <vt:lpstr>Status</vt:lpstr>
      <vt:lpstr>Plans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Focusing DIRC in FullSim</dc:title>
  <dc:creator>Douglas Roberts</dc:creator>
  <cp:lastModifiedBy>Douglas Roberts</cp:lastModifiedBy>
  <cp:revision>13</cp:revision>
  <dcterms:created xsi:type="dcterms:W3CDTF">2010-03-17T08:06:53Z</dcterms:created>
  <dcterms:modified xsi:type="dcterms:W3CDTF">2010-03-17T08:06:54Z</dcterms:modified>
</cp:coreProperties>
</file>