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420000">
            <a:off x="891201" y="11198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it-IT" dirty="0"/>
              <a:t>Prossimi appuntamenti per la formazione di RSPP ed EQ</a:t>
            </a:r>
          </a:p>
        </p:txBody>
      </p:sp>
    </p:spTree>
    <p:extLst>
      <p:ext uri="{BB962C8B-B14F-4D97-AF65-F5344CB8AC3E}">
        <p14:creationId xmlns:p14="http://schemas.microsoft.com/office/powerpoint/2010/main" val="118135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SEZIONE DI MILANO 19 E 20 </a:t>
            </a:r>
            <a:r>
              <a:rPr lang="it-IT" dirty="0" smtClean="0"/>
              <a:t>NOVEMBRE</a:t>
            </a:r>
            <a:br>
              <a:rPr lang="it-IT" dirty="0" smtClean="0"/>
            </a:br>
            <a:r>
              <a:rPr lang="it-IT" dirty="0" smtClean="0"/>
              <a:t>CORSO SU TEMATICHE AMBIENTALI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2356004"/>
            <a:ext cx="5088714" cy="3311189"/>
          </a:xfrm>
        </p:spPr>
        <p:txBody>
          <a:bodyPr>
            <a:normAutofit fontScale="92500"/>
          </a:bodyPr>
          <a:lstStyle/>
          <a:p>
            <a:r>
              <a:rPr lang="it-IT" sz="2600" dirty="0" smtClean="0"/>
              <a:t>PRIMO GIORNO</a:t>
            </a:r>
            <a:endParaRPr lang="it-IT" sz="2600" dirty="0"/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100" dirty="0" smtClean="0"/>
              <a:t>Requisiti </a:t>
            </a:r>
            <a:r>
              <a:rPr lang="it-IT" sz="2100" dirty="0"/>
              <a:t>attrezzature di lavoro e verifiche periodiche  (allegati V e VII </a:t>
            </a:r>
            <a:r>
              <a:rPr lang="it-IT" sz="2100" dirty="0" err="1"/>
              <a:t>all</a:t>
            </a:r>
            <a:r>
              <a:rPr lang="it-IT" sz="2100" dirty="0"/>
              <a:t> </a:t>
            </a:r>
            <a:r>
              <a:rPr lang="it-IT" sz="2100" dirty="0" err="1"/>
              <a:t>D.Lgs</a:t>
            </a:r>
            <a:r>
              <a:rPr lang="it-IT" sz="2100" dirty="0"/>
              <a:t> 81/08) </a:t>
            </a:r>
          </a:p>
          <a:p>
            <a:pPr marL="0" indent="0">
              <a:buNone/>
            </a:pPr>
            <a:r>
              <a:rPr lang="it-IT" sz="2100" dirty="0" smtClean="0"/>
              <a:t>Normativa </a:t>
            </a:r>
            <a:r>
              <a:rPr lang="it-IT" sz="2100" dirty="0"/>
              <a:t>PED (Pressure </a:t>
            </a:r>
            <a:r>
              <a:rPr lang="it-IT" sz="2100" dirty="0" err="1"/>
              <a:t>Equipment</a:t>
            </a:r>
            <a:r>
              <a:rPr lang="it-IT" sz="2100" dirty="0"/>
              <a:t> Directive</a:t>
            </a:r>
            <a:r>
              <a:rPr lang="it-IT" sz="2100" dirty="0" smtClean="0"/>
              <a:t>)</a:t>
            </a:r>
            <a:endParaRPr lang="it-IT" sz="2100" dirty="0"/>
          </a:p>
          <a:p>
            <a:pPr marL="0" indent="0">
              <a:buNone/>
            </a:pPr>
            <a:r>
              <a:rPr lang="it-IT" sz="2100" dirty="0" smtClean="0"/>
              <a:t>Sostanze </a:t>
            </a:r>
            <a:r>
              <a:rPr lang="it-IT" sz="2100" dirty="0"/>
              <a:t>Pericolose </a:t>
            </a:r>
          </a:p>
          <a:p>
            <a:pPr marL="0" indent="0">
              <a:buNone/>
            </a:pPr>
            <a:r>
              <a:rPr lang="it-IT" sz="2100" dirty="0" smtClean="0"/>
              <a:t>Normativa </a:t>
            </a:r>
            <a:r>
              <a:rPr lang="it-IT" sz="2100" dirty="0"/>
              <a:t>ADR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5993971" y="2356004"/>
            <a:ext cx="5086538" cy="3311189"/>
          </a:xfrm>
        </p:spPr>
        <p:txBody>
          <a:bodyPr>
            <a:normAutofit fontScale="92500"/>
          </a:bodyPr>
          <a:lstStyle/>
          <a:p>
            <a:r>
              <a:rPr lang="it-IT" sz="2600" dirty="0" smtClean="0"/>
              <a:t>SECONDO </a:t>
            </a:r>
            <a:r>
              <a:rPr lang="it-IT" sz="2600" dirty="0"/>
              <a:t>GIORNO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dirty="0"/>
              <a:t>Autorizzazioni Ambientali</a:t>
            </a:r>
          </a:p>
          <a:p>
            <a:pPr marL="0" indent="0">
              <a:buNone/>
            </a:pPr>
            <a:r>
              <a:rPr lang="it-IT" dirty="0" smtClean="0"/>
              <a:t>Gestione </a:t>
            </a:r>
            <a:r>
              <a:rPr lang="it-IT" dirty="0"/>
              <a:t>e tutela acque </a:t>
            </a:r>
          </a:p>
          <a:p>
            <a:pPr marL="0" indent="0">
              <a:buNone/>
            </a:pPr>
            <a:r>
              <a:rPr lang="it-IT" dirty="0" smtClean="0"/>
              <a:t>Rumore </a:t>
            </a:r>
            <a:r>
              <a:rPr lang="it-IT" dirty="0"/>
              <a:t>ambientale</a:t>
            </a:r>
          </a:p>
          <a:p>
            <a:pPr marL="0" indent="0">
              <a:buNone/>
            </a:pPr>
            <a:r>
              <a:rPr lang="it-IT" dirty="0" smtClean="0"/>
              <a:t>Emissione </a:t>
            </a:r>
            <a:r>
              <a:rPr lang="it-IT" dirty="0"/>
              <a:t>in atmosfera F-gas (gas </a:t>
            </a:r>
            <a:r>
              <a:rPr lang="it-IT" dirty="0" err="1" smtClean="0"/>
              <a:t>FlUorurati</a:t>
            </a:r>
            <a:r>
              <a:rPr lang="it-IT" dirty="0"/>
              <a:t>) </a:t>
            </a:r>
          </a:p>
          <a:p>
            <a:pPr marL="0" indent="0">
              <a:buNone/>
            </a:pPr>
            <a:r>
              <a:rPr lang="it-IT" dirty="0" smtClean="0"/>
              <a:t>Gestione </a:t>
            </a:r>
            <a:r>
              <a:rPr lang="it-IT" dirty="0"/>
              <a:t>dei Rifiuti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SEZIONE DI pavia: aprile/maggio 2020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685799" y="1993392"/>
            <a:ext cx="103968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/>
              <a:t>«Sicurezza </a:t>
            </a:r>
            <a:r>
              <a:rPr lang="it-IT" sz="3000" dirty="0" smtClean="0"/>
              <a:t>e disabilità: soluzioni ed esperienze a </a:t>
            </a:r>
            <a:r>
              <a:rPr lang="it-IT" sz="3000" dirty="0" smtClean="0"/>
              <a:t>confronto»</a:t>
            </a:r>
            <a:endParaRPr lang="it-IT" sz="3000" dirty="0" smtClean="0"/>
          </a:p>
          <a:p>
            <a:pPr algn="ctr"/>
            <a:endParaRPr lang="it-IT" sz="2000" dirty="0"/>
          </a:p>
          <a:p>
            <a:pPr algn="ctr"/>
            <a:r>
              <a:rPr lang="it-IT" sz="3000" dirty="0" smtClean="0"/>
              <a:t>Appuntamento organizzato in collaborazione con gli RLS</a:t>
            </a:r>
          </a:p>
          <a:p>
            <a:pPr algn="ctr"/>
            <a:endParaRPr lang="it-IT" sz="4000" dirty="0"/>
          </a:p>
          <a:p>
            <a:pPr algn="ctr"/>
            <a:r>
              <a:rPr lang="it-IT" sz="2800" dirty="0" smtClean="0"/>
              <a:t>Per il 2020 è previsto un secondo appuntamento per la </a:t>
            </a:r>
            <a:r>
              <a:rPr lang="it-IT" sz="2800" dirty="0" smtClean="0"/>
              <a:t>formazione degli </a:t>
            </a:r>
            <a:r>
              <a:rPr lang="it-IT" sz="2800" dirty="0" smtClean="0"/>
              <a:t>RSPP anche in previsione dell’utilizzo del software per la valutazione dei rischi e la gestione della sicurezza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1501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4904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APPUNTAMENTI </a:t>
            </a:r>
            <a:br>
              <a:rPr lang="it-IT" dirty="0" smtClean="0"/>
            </a:br>
            <a:r>
              <a:rPr lang="it-IT" dirty="0" smtClean="0"/>
              <a:t>PER GLI ESPERTI QUALIFICATI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685800" y="2551176"/>
            <a:ext cx="103968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Durante la riunione di coordinamento degli Esperti Qualificati INFN è emersa l’esigenza di organizzare degli incontri su tematiche inerenti aspetti di Radioprotezione di comune </a:t>
            </a:r>
            <a:r>
              <a:rPr lang="it-IT" sz="2000" dirty="0" smtClean="0"/>
              <a:t>interesse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Già durante </a:t>
            </a:r>
            <a:r>
              <a:rPr lang="it-IT" sz="2000" smtClean="0"/>
              <a:t>la </a:t>
            </a:r>
            <a:r>
              <a:rPr lang="it-IT" sz="2000" smtClean="0"/>
              <a:t>riunione, </a:t>
            </a:r>
            <a:r>
              <a:rPr lang="it-IT" sz="2000" dirty="0" smtClean="0"/>
              <a:t>l’EQ dei LNL dott. </a:t>
            </a:r>
            <a:r>
              <a:rPr lang="it-IT" sz="2000" dirty="0" err="1" smtClean="0"/>
              <a:t>Zafiropoulos</a:t>
            </a:r>
            <a:r>
              <a:rPr lang="it-IT" sz="2000" dirty="0" smtClean="0"/>
              <a:t> ha proposto di organizzare, in collaborazione con il dott. Lembo (EQ della Sezione di Ferrara), un incontro presso i LNL</a:t>
            </a:r>
          </a:p>
          <a:p>
            <a:endParaRPr lang="it-IT" sz="2000" dirty="0"/>
          </a:p>
          <a:p>
            <a:r>
              <a:rPr lang="it-IT" sz="2000" dirty="0" smtClean="0"/>
              <a:t>Successivamente è emersa la proposta di organizzare presso i LNF un incontro in collaborazione con l’ISIN sul problema dei materiali attivati.</a:t>
            </a:r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620469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38</TotalTime>
  <Words>202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Impact</vt:lpstr>
      <vt:lpstr>Evento</vt:lpstr>
      <vt:lpstr>Prossimi appuntamenti per la formazione di RSPP ed EQ</vt:lpstr>
      <vt:lpstr>SEZIONE DI MILANO 19 E 20 NOVEMBRE CORSO SU TEMATICHE AMBIENTALI</vt:lpstr>
      <vt:lpstr>SEZIONE DI pavia: aprile/maggio 2020</vt:lpstr>
      <vt:lpstr>APPUNTAMENTI  PER GLI ESPERTI QUALIFICATI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Prossimi appuntamenti per la formazione di RSPP ed EQ</dc:title>
  <dc:creator>Marta</dc:creator>
  <cp:lastModifiedBy>Marta</cp:lastModifiedBy>
  <cp:revision>7</cp:revision>
  <dcterms:created xsi:type="dcterms:W3CDTF">2019-09-17T14:41:33Z</dcterms:created>
  <dcterms:modified xsi:type="dcterms:W3CDTF">2019-09-18T07:11:55Z</dcterms:modified>
</cp:coreProperties>
</file>