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80" r:id="rId4"/>
    <p:sldId id="281" r:id="rId5"/>
    <p:sldId id="282" r:id="rId6"/>
  </p:sldIdLst>
  <p:sldSz cx="9144000" cy="54229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94624"/>
  </p:normalViewPr>
  <p:slideViewPr>
    <p:cSldViewPr snapToGrid="0" snapToObjects="1">
      <p:cViewPr varScale="1">
        <p:scale>
          <a:sx n="126" d="100"/>
          <a:sy n="126" d="100"/>
        </p:scale>
        <p:origin x="-456" y="-112"/>
      </p:cViewPr>
      <p:guideLst>
        <p:guide orient="horz" pos="17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F5B3D-B0C4-254C-A135-16EB6D5BA27C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C474-F1DA-594D-AD19-0FA93949464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677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DE87D-B25F-FC49-B4FF-BC9D52C4D7D8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85800"/>
            <a:ext cx="5781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25C2-6256-9449-B688-09A1F847C28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224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84614"/>
            <a:ext cx="7772400" cy="116240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72977"/>
            <a:ext cx="6400800" cy="13858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65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62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17168"/>
            <a:ext cx="2057400" cy="462703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17168"/>
            <a:ext cx="6019800" cy="462703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5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39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484716"/>
            <a:ext cx="7772400" cy="10770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298457"/>
            <a:ext cx="7772400" cy="11862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72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65344"/>
            <a:ext cx="4038600" cy="357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65344"/>
            <a:ext cx="4038600" cy="357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03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13876"/>
            <a:ext cx="4040188" cy="5058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719762"/>
            <a:ext cx="4040188" cy="31244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213876"/>
            <a:ext cx="4041775" cy="5058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719762"/>
            <a:ext cx="4041775" cy="31244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7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4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25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15912"/>
            <a:ext cx="3008313" cy="918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15912"/>
            <a:ext cx="5111750" cy="46282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134792"/>
            <a:ext cx="3008313" cy="37094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95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796030"/>
            <a:ext cx="5486400" cy="448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84546"/>
            <a:ext cx="5486400" cy="3253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244173"/>
            <a:ext cx="5486400" cy="636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17167"/>
            <a:ext cx="8229600" cy="903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65344"/>
            <a:ext cx="8229600" cy="3578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026225"/>
            <a:ext cx="2133600" cy="288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Domenico Elia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13381" y="5026225"/>
            <a:ext cx="3240202" cy="288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Riunione EIC_NET con referee INFN/ 6.9.2019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026225"/>
            <a:ext cx="2133600" cy="288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29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4650" y="1445279"/>
            <a:ext cx="7971321" cy="1162409"/>
          </a:xfrm>
        </p:spPr>
        <p:txBody>
          <a:bodyPr>
            <a:normAutofit fontScale="90000"/>
          </a:bodyPr>
          <a:lstStyle/>
          <a:p>
            <a:r>
              <a:rPr lang="it-IT" sz="4900" dirty="0" smtClean="0">
                <a:latin typeface="Arial"/>
                <a:cs typeface="Arial"/>
              </a:rPr>
              <a:t>Attività propedeutiche di MC</a:t>
            </a:r>
            <a:br>
              <a:rPr lang="it-IT" sz="4900" dirty="0" smtClean="0">
                <a:latin typeface="Arial"/>
                <a:cs typeface="Arial"/>
              </a:rPr>
            </a:br>
            <a:r>
              <a:rPr lang="it-IT" sz="3600" dirty="0" smtClean="0">
                <a:latin typeface="Arial"/>
                <a:cs typeface="Arial"/>
              </a:rPr>
              <a:t>per futuri contributi studi di fisica e rivelatori  </a:t>
            </a:r>
            <a:endParaRPr lang="it-IT" sz="3600" dirty="0"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79221" y="2987152"/>
            <a:ext cx="6944300" cy="1417693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Arial"/>
                <a:cs typeface="Arial"/>
              </a:rPr>
              <a:t>Domenico Elia</a:t>
            </a:r>
          </a:p>
          <a:p>
            <a:r>
              <a:rPr lang="it-IT" sz="2000" dirty="0" smtClean="0">
                <a:latin typeface="Arial"/>
                <a:cs typeface="Arial"/>
              </a:rPr>
              <a:t>Roberto </a:t>
            </a:r>
            <a:r>
              <a:rPr lang="it-IT" sz="2000" dirty="0" err="1" smtClean="0">
                <a:latin typeface="Arial"/>
                <a:cs typeface="Arial"/>
              </a:rPr>
              <a:t>Preghenella</a:t>
            </a:r>
            <a:endParaRPr lang="it-IT" sz="2000" dirty="0" smtClean="0">
              <a:latin typeface="Arial"/>
              <a:cs typeface="Arial"/>
            </a:endParaRPr>
          </a:p>
          <a:p>
            <a:endParaRPr lang="it-IT" sz="900" dirty="0" smtClean="0">
              <a:latin typeface="Arial"/>
              <a:cs typeface="Arial"/>
            </a:endParaRPr>
          </a:p>
          <a:p>
            <a:r>
              <a:rPr lang="it-IT" sz="2400" dirty="0" smtClean="0">
                <a:latin typeface="Arial"/>
                <a:cs typeface="Arial"/>
              </a:rPr>
              <a:t>Riunione EIC_NET con </a:t>
            </a:r>
            <a:r>
              <a:rPr lang="it-IT" sz="2400" dirty="0" err="1" smtClean="0">
                <a:latin typeface="Arial"/>
                <a:cs typeface="Arial"/>
              </a:rPr>
              <a:t>referee</a:t>
            </a:r>
            <a:r>
              <a:rPr lang="it-IT" sz="2400" dirty="0" smtClean="0">
                <a:latin typeface="Arial"/>
                <a:cs typeface="Arial"/>
              </a:rPr>
              <a:t> INFN 6.9.2019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683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latin typeface="Arial"/>
                <a:cs typeface="Arial"/>
              </a:rPr>
              <a:t>Domenico Elia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2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15626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Obiettivi e gruppi coinvolti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7199" y="952802"/>
            <a:ext cx="8229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 smtClean="0">
                <a:latin typeface="Arial"/>
                <a:cs typeface="Arial"/>
              </a:rPr>
              <a:t>Obiettivi: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acquisire </a:t>
            </a:r>
            <a:r>
              <a:rPr lang="it-IT" dirty="0">
                <a:latin typeface="Arial"/>
                <a:cs typeface="Arial"/>
              </a:rPr>
              <a:t>c</a:t>
            </a:r>
            <a:r>
              <a:rPr lang="it-IT" dirty="0" smtClean="0">
                <a:latin typeface="Arial"/>
                <a:cs typeface="Arial"/>
              </a:rPr>
              <a:t>ompetenze </a:t>
            </a:r>
            <a:r>
              <a:rPr lang="it-IT" dirty="0">
                <a:latin typeface="Arial"/>
                <a:cs typeface="Arial"/>
              </a:rPr>
              <a:t>per poter </a:t>
            </a:r>
            <a:r>
              <a:rPr lang="it-IT" dirty="0" smtClean="0">
                <a:latin typeface="Arial"/>
                <a:cs typeface="Arial"/>
              </a:rPr>
              <a:t>iniziare </a:t>
            </a:r>
            <a:r>
              <a:rPr lang="it-IT" dirty="0">
                <a:latin typeface="Arial"/>
                <a:cs typeface="Arial"/>
              </a:rPr>
              <a:t>a utilizzare </a:t>
            </a:r>
            <a:r>
              <a:rPr lang="it-IT" dirty="0" smtClean="0">
                <a:latin typeface="Arial"/>
                <a:cs typeface="Arial"/>
              </a:rPr>
              <a:t>gli strumenti software per simulazione a EIC (sia studi di fisica che rivelatori) 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seguire evoluzione all’interno del gruppo software (EICUG-SWG) senza rinunciare ad un contributo di esplorazione ulteriore ed eventuale proposta 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in generale, puntare a studi mirati per l’inizio del prossimo anno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endParaRPr lang="it-IT" sz="1400" dirty="0">
              <a:latin typeface="Arial"/>
              <a:cs typeface="Arial"/>
            </a:endParaRPr>
          </a:p>
          <a:p>
            <a:pPr lvl="0">
              <a:spcAft>
                <a:spcPts val="600"/>
              </a:spcAft>
            </a:pPr>
            <a:r>
              <a:rPr lang="it-IT" sz="2000" b="1" dirty="0" smtClean="0">
                <a:solidFill>
                  <a:prstClr val="black"/>
                </a:solidFill>
                <a:latin typeface="Arial"/>
                <a:cs typeface="Arial"/>
              </a:rPr>
              <a:t>Gruppi coinvolti:</a:t>
            </a:r>
            <a:endParaRPr lang="it-IT" sz="20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85750" lvl="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Bari (DE, A. </a:t>
            </a:r>
            <a:r>
              <a:rPr lang="it-IT" dirty="0" err="1" smtClean="0">
                <a:solidFill>
                  <a:prstClr val="black"/>
                </a:solidFill>
                <a:latin typeface="Arial"/>
                <a:cs typeface="Arial"/>
              </a:rPr>
              <a:t>Mastroserio</a:t>
            </a: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, G. Volpe)</a:t>
            </a:r>
          </a:p>
          <a:p>
            <a:pPr marL="285750" lvl="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Bologna (</a:t>
            </a:r>
            <a:r>
              <a:rPr lang="it-IT" dirty="0" err="1" smtClean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it-IT" dirty="0" err="1" smtClean="0">
                <a:solidFill>
                  <a:prstClr val="black"/>
                </a:solidFill>
                <a:latin typeface="Arial"/>
                <a:cs typeface="Arial"/>
              </a:rPr>
              <a:t>Noferini</a:t>
            </a: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, RP)</a:t>
            </a:r>
          </a:p>
          <a:p>
            <a:pPr marL="285750" lvl="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Torino (M. </a:t>
            </a:r>
            <a:r>
              <a:rPr lang="it-IT" dirty="0" err="1" smtClean="0">
                <a:solidFill>
                  <a:prstClr val="black"/>
                </a:solidFill>
                <a:latin typeface="Arial"/>
                <a:cs typeface="Arial"/>
              </a:rPr>
              <a:t>Chiosso</a:t>
            </a: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, M. Ruspa)</a:t>
            </a:r>
          </a:p>
          <a:p>
            <a:pPr marL="285750" lvl="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Trieste (A. </a:t>
            </a:r>
            <a:r>
              <a:rPr lang="it-IT" dirty="0" err="1" smtClean="0">
                <a:solidFill>
                  <a:prstClr val="black"/>
                </a:solidFill>
                <a:latin typeface="Arial"/>
                <a:cs typeface="Arial"/>
              </a:rPr>
              <a:t>Bressan</a:t>
            </a: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913381" y="5026225"/>
            <a:ext cx="3240202" cy="288719"/>
          </a:xfrm>
        </p:spPr>
        <p:txBody>
          <a:bodyPr/>
          <a:lstStyle/>
          <a:p>
            <a:r>
              <a:rPr lang="it-IT" dirty="0" smtClean="0"/>
              <a:t>Riunione EIC_NET con </a:t>
            </a:r>
            <a:r>
              <a:rPr lang="it-IT" dirty="0" err="1" smtClean="0"/>
              <a:t>referee</a:t>
            </a:r>
            <a:r>
              <a:rPr lang="it-IT" dirty="0" smtClean="0"/>
              <a:t> INFN/ 6.9.2019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505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latin typeface="Arial"/>
                <a:cs typeface="Arial"/>
              </a:rPr>
              <a:t>Domenico Elia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3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15626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Contatti comunità SW e generatori MC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7199" y="952802"/>
            <a:ext cx="8229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 smtClean="0">
                <a:latin typeface="Arial"/>
                <a:cs typeface="Arial"/>
              </a:rPr>
              <a:t>Software </a:t>
            </a:r>
            <a:r>
              <a:rPr lang="it-IT" sz="2000" b="1" dirty="0" err="1" smtClean="0">
                <a:latin typeface="Arial"/>
                <a:cs typeface="Arial"/>
              </a:rPr>
              <a:t>Working</a:t>
            </a:r>
            <a:r>
              <a:rPr lang="it-IT" sz="2000" b="1" dirty="0" smtClean="0">
                <a:latin typeface="Arial"/>
                <a:cs typeface="Arial"/>
              </a:rPr>
              <a:t> Group: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riunioni mensili EICUG-SWG (in remoto)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EIC Software Meeting (Trieste, 20-21/5)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EIC </a:t>
            </a:r>
            <a:r>
              <a:rPr lang="it-IT" dirty="0" err="1" smtClean="0">
                <a:latin typeface="Arial"/>
                <a:cs typeface="Arial"/>
              </a:rPr>
              <a:t>Simulation</a:t>
            </a:r>
            <a:r>
              <a:rPr lang="it-IT" dirty="0" smtClean="0">
                <a:latin typeface="Arial"/>
                <a:cs typeface="Arial"/>
              </a:rPr>
              <a:t> tutorial all’ultimo EICUG meeting (Paris, 22-26/7)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endParaRPr lang="it-IT" sz="1400" dirty="0">
              <a:latin typeface="Arial"/>
              <a:cs typeface="Arial"/>
            </a:endParaRPr>
          </a:p>
          <a:p>
            <a:pPr lvl="0">
              <a:spcAft>
                <a:spcPts val="600"/>
              </a:spcAft>
            </a:pPr>
            <a:r>
              <a:rPr lang="it-IT" sz="2000" b="1" dirty="0" smtClean="0">
                <a:solidFill>
                  <a:prstClr val="black"/>
                </a:solidFill>
                <a:latin typeface="Arial"/>
                <a:cs typeface="Arial"/>
              </a:rPr>
              <a:t>Fisica e generatori:</a:t>
            </a:r>
            <a:endParaRPr lang="it-IT" sz="20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85750" lvl="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Arial"/>
                <a:cs typeface="Arial"/>
              </a:rPr>
              <a:t>workshop “</a:t>
            </a:r>
            <a:r>
              <a:rPr lang="it-IT" dirty="0">
                <a:latin typeface="Arial"/>
                <a:cs typeface="Arial"/>
              </a:rPr>
              <a:t>The </a:t>
            </a:r>
            <a:r>
              <a:rPr lang="it-IT" dirty="0" err="1">
                <a:latin typeface="Arial"/>
                <a:cs typeface="Arial"/>
              </a:rPr>
              <a:t>spectroscopy</a:t>
            </a:r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err="1">
                <a:latin typeface="Arial"/>
                <a:cs typeface="Arial"/>
              </a:rPr>
              <a:t>program</a:t>
            </a:r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err="1">
                <a:latin typeface="Arial"/>
                <a:cs typeface="Arial"/>
              </a:rPr>
              <a:t>at</a:t>
            </a:r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smtClean="0">
                <a:latin typeface="Arial"/>
                <a:cs typeface="Arial"/>
              </a:rPr>
              <a:t>EIC” (ECT* Trento, 19-21/12/2018)</a:t>
            </a:r>
            <a:endParaRPr lang="it-IT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85750" lvl="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workshop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“MCEG for future ep and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facilities” (DESY, 20-22/02/2019</a:t>
            </a: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) RP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latin typeface="Arial"/>
                <a:cs typeface="Arial"/>
              </a:rPr>
              <a:t>workshop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“MCEG for electron-ion colliders” (Vienna, 20-22/11/2019) RP</a:t>
            </a:r>
            <a:endParaRPr lang="it-IT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913381" y="5026225"/>
            <a:ext cx="3240202" cy="288719"/>
          </a:xfrm>
        </p:spPr>
        <p:txBody>
          <a:bodyPr/>
          <a:lstStyle/>
          <a:p>
            <a:r>
              <a:rPr lang="it-IT" dirty="0" smtClean="0"/>
              <a:t>Riunione EIC_NET con </a:t>
            </a:r>
            <a:r>
              <a:rPr lang="it-IT" dirty="0" err="1" smtClean="0"/>
              <a:t>referee</a:t>
            </a:r>
            <a:r>
              <a:rPr lang="it-IT" dirty="0" smtClean="0"/>
              <a:t> INFN/ 6.9.2019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344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latin typeface="Arial"/>
                <a:cs typeface="Arial"/>
              </a:rPr>
              <a:t>Domenico Elia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4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15626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Punti di indagine e prime esperienze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7199" y="952802"/>
            <a:ext cx="8229600" cy="409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 smtClean="0">
                <a:latin typeface="Arial"/>
                <a:cs typeface="Arial"/>
              </a:rPr>
              <a:t>MC </a:t>
            </a:r>
            <a:r>
              <a:rPr lang="it-IT" sz="2000" b="1" dirty="0" err="1" smtClean="0">
                <a:latin typeface="Arial"/>
                <a:cs typeface="Arial"/>
              </a:rPr>
              <a:t>event-generators</a:t>
            </a:r>
            <a:r>
              <a:rPr lang="it-IT" sz="2000" b="1" dirty="0" smtClean="0">
                <a:latin typeface="Arial"/>
                <a:cs typeface="Arial"/>
              </a:rPr>
              <a:t> (Pythia6, Pythia8):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supporto </a:t>
            </a:r>
            <a:r>
              <a:rPr lang="it-IT" dirty="0">
                <a:latin typeface="HelveticaNeue"/>
              </a:rPr>
              <a:t>per compilazione codice (</a:t>
            </a:r>
            <a:r>
              <a:rPr lang="it-IT" dirty="0" err="1">
                <a:latin typeface="HelveticaNeue"/>
              </a:rPr>
              <a:t>Docker</a:t>
            </a:r>
            <a:r>
              <a:rPr lang="it-IT" dirty="0">
                <a:latin typeface="HelveticaNeue"/>
              </a:rPr>
              <a:t> containers</a:t>
            </a:r>
            <a:r>
              <a:rPr lang="it-IT" dirty="0" smtClean="0">
                <a:latin typeface="HelveticaNeue"/>
              </a:rPr>
              <a:t>)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configurazione </a:t>
            </a:r>
            <a:r>
              <a:rPr lang="it-IT" dirty="0">
                <a:latin typeface="HelveticaNeue"/>
              </a:rPr>
              <a:t>e selezione diversi processi di </a:t>
            </a:r>
            <a:r>
              <a:rPr lang="it-IT" dirty="0" smtClean="0">
                <a:latin typeface="HelveticaNeue"/>
              </a:rPr>
              <a:t>fisica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interfaccia </a:t>
            </a:r>
            <a:r>
              <a:rPr lang="it-IT" dirty="0">
                <a:latin typeface="HelveticaNeue"/>
              </a:rPr>
              <a:t>con PDF sets (</a:t>
            </a:r>
            <a:r>
              <a:rPr lang="it-IT" dirty="0" smtClean="0">
                <a:latin typeface="HelveticaNeue"/>
              </a:rPr>
              <a:t>LHAPDF)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interfaccia </a:t>
            </a:r>
            <a:r>
              <a:rPr lang="it-IT" dirty="0">
                <a:latin typeface="HelveticaNeue"/>
              </a:rPr>
              <a:t>con simulazione (HepMC2</a:t>
            </a:r>
            <a:r>
              <a:rPr lang="it-IT" dirty="0" smtClean="0">
                <a:latin typeface="HelveticaNeue"/>
              </a:rPr>
              <a:t>)</a:t>
            </a:r>
            <a:endParaRPr lang="it-IT" dirty="0" smtClean="0">
              <a:latin typeface="Arial"/>
              <a:cs typeface="Arial"/>
            </a:endParaRP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endParaRPr lang="it-IT" sz="1400" dirty="0">
              <a:latin typeface="Arial"/>
              <a:cs typeface="Arial"/>
            </a:endParaRPr>
          </a:p>
          <a:p>
            <a:pPr lvl="0">
              <a:spcAft>
                <a:spcPts val="600"/>
              </a:spcAft>
            </a:pPr>
            <a:r>
              <a:rPr lang="it-IT" sz="2000" b="1" dirty="0" smtClean="0">
                <a:solidFill>
                  <a:prstClr val="black"/>
                </a:solidFill>
                <a:latin typeface="Arial"/>
                <a:cs typeface="Arial"/>
              </a:rPr>
              <a:t>Fast </a:t>
            </a:r>
            <a:r>
              <a:rPr lang="it-IT" sz="2000" b="1" dirty="0" err="1" smtClean="0">
                <a:solidFill>
                  <a:prstClr val="black"/>
                </a:solidFill>
                <a:latin typeface="Arial"/>
                <a:cs typeface="Arial"/>
              </a:rPr>
              <a:t>simulation</a:t>
            </a:r>
            <a:r>
              <a:rPr lang="it-IT" sz="2000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it-IT" sz="2000" b="1" dirty="0" err="1" smtClean="0">
                <a:solidFill>
                  <a:prstClr val="black"/>
                </a:solidFill>
                <a:latin typeface="Arial"/>
                <a:cs typeface="Arial"/>
              </a:rPr>
              <a:t>frameworks</a:t>
            </a:r>
            <a:r>
              <a:rPr lang="it-IT" sz="2000" b="1" dirty="0" smtClean="0">
                <a:solidFill>
                  <a:prstClr val="black"/>
                </a:solidFill>
                <a:latin typeface="Arial"/>
                <a:cs typeface="Arial"/>
              </a:rPr>
              <a:t>:</a:t>
            </a:r>
            <a:endParaRPr lang="it-IT" sz="20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supporto </a:t>
            </a:r>
            <a:r>
              <a:rPr lang="it-IT" dirty="0">
                <a:latin typeface="HelveticaNeue"/>
              </a:rPr>
              <a:t>per compilazione codice (</a:t>
            </a:r>
            <a:r>
              <a:rPr lang="it-IT" dirty="0" err="1">
                <a:latin typeface="HelveticaNeue"/>
              </a:rPr>
              <a:t>Docker</a:t>
            </a:r>
            <a:r>
              <a:rPr lang="it-IT" dirty="0">
                <a:latin typeface="HelveticaNeue"/>
              </a:rPr>
              <a:t> containers</a:t>
            </a:r>
            <a:r>
              <a:rPr lang="it-IT" dirty="0" smtClean="0">
                <a:latin typeface="HelveticaNeue"/>
              </a:rPr>
              <a:t>)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esperienza </a:t>
            </a:r>
            <a:r>
              <a:rPr lang="it-IT" dirty="0">
                <a:latin typeface="HelveticaNeue"/>
              </a:rPr>
              <a:t>BO positiva su utilizzo </a:t>
            </a:r>
            <a:r>
              <a:rPr lang="it-IT" dirty="0" err="1" smtClean="0">
                <a:latin typeface="HelveticaNeue"/>
              </a:rPr>
              <a:t>Delphes</a:t>
            </a:r>
            <a:endParaRPr lang="it-IT" dirty="0" smtClean="0">
              <a:latin typeface="HelveticaNeue"/>
            </a:endParaRP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err="1" smtClean="0">
                <a:latin typeface="HelveticaNeue"/>
              </a:rPr>
              <a:t>eicsmear</a:t>
            </a:r>
            <a:r>
              <a:rPr lang="it-IT" dirty="0" smtClean="0">
                <a:latin typeface="HelveticaNeue"/>
              </a:rPr>
              <a:t> </a:t>
            </a:r>
            <a:r>
              <a:rPr lang="it-IT" dirty="0">
                <a:latin typeface="HelveticaNeue"/>
              </a:rPr>
              <a:t>strumento da investigare, comune </a:t>
            </a:r>
            <a:r>
              <a:rPr lang="it-IT" dirty="0" smtClean="0">
                <a:latin typeface="HelveticaNeue"/>
              </a:rPr>
              <a:t>EICUG</a:t>
            </a:r>
          </a:p>
          <a:p>
            <a:endParaRPr lang="it-IT" sz="900" b="1" dirty="0" smtClean="0"/>
          </a:p>
          <a:p>
            <a:pPr algn="just"/>
            <a:r>
              <a:rPr lang="it-IT" b="1" dirty="0" smtClean="0"/>
              <a:t>Full</a:t>
            </a:r>
            <a:r>
              <a:rPr lang="it-IT" b="1" dirty="0"/>
              <a:t>-</a:t>
            </a:r>
            <a:r>
              <a:rPr lang="it-IT" b="1" dirty="0" err="1"/>
              <a:t>simulation</a:t>
            </a:r>
            <a:r>
              <a:rPr lang="it-IT" b="1" dirty="0"/>
              <a:t> </a:t>
            </a:r>
            <a:r>
              <a:rPr lang="it-IT" b="1" dirty="0" err="1"/>
              <a:t>frameworks</a:t>
            </a:r>
            <a:r>
              <a:rPr lang="it-IT" b="1" dirty="0"/>
              <a:t> (GEANT4, DD4HEP</a:t>
            </a:r>
            <a:r>
              <a:rPr lang="it-IT" b="1" dirty="0" smtClean="0"/>
              <a:t>): </a:t>
            </a:r>
            <a:r>
              <a:rPr lang="it-IT" sz="1600" dirty="0" smtClean="0"/>
              <a:t>probabilmente </a:t>
            </a:r>
            <a:r>
              <a:rPr lang="it-IT" sz="1600" dirty="0"/>
              <a:t>non necessari per studi preliminari di fisica e </a:t>
            </a:r>
            <a:r>
              <a:rPr lang="it-IT" sz="1600" dirty="0" smtClean="0"/>
              <a:t>rivelatori</a:t>
            </a:r>
            <a:endParaRPr lang="it-IT" sz="1600" dirty="0">
              <a:latin typeface="HelveticaNeue"/>
              <a:cs typeface="Arial"/>
            </a:endParaRP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913381" y="5026225"/>
            <a:ext cx="3240202" cy="288719"/>
          </a:xfrm>
        </p:spPr>
        <p:txBody>
          <a:bodyPr/>
          <a:lstStyle/>
          <a:p>
            <a:r>
              <a:rPr lang="it-IT" dirty="0" smtClean="0"/>
              <a:t>Riunione EIC_NET con </a:t>
            </a:r>
            <a:r>
              <a:rPr lang="it-IT" dirty="0" err="1" smtClean="0"/>
              <a:t>referee</a:t>
            </a:r>
            <a:r>
              <a:rPr lang="it-IT" dirty="0" smtClean="0"/>
              <a:t> INFN/ 6.9.2019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87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latin typeface="Arial"/>
                <a:cs typeface="Arial"/>
              </a:rPr>
              <a:t>Domenico Elia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5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15626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Come procediamo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7199" y="952802"/>
            <a:ext cx="8229600" cy="336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 smtClean="0">
                <a:latin typeface="Arial"/>
                <a:cs typeface="Arial"/>
              </a:rPr>
              <a:t>Riunioni regolari: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prima riunione “di riscaldamento” il 30/7 (BA, BO, TO) 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prossima riunione 13/9 ore 10:00 (cadenza mensile)</a:t>
            </a:r>
          </a:p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  <a:cs typeface="Arial"/>
              </a:rPr>
              <a:t>eventualmente uno scambio de </a:t>
            </a:r>
            <a:r>
              <a:rPr lang="it-IT" dirty="0" err="1" smtClean="0">
                <a:latin typeface="HelveticaNeue"/>
                <a:cs typeface="Arial"/>
              </a:rPr>
              <a:t>visu</a:t>
            </a:r>
            <a:r>
              <a:rPr lang="it-IT" dirty="0" smtClean="0">
                <a:latin typeface="HelveticaNeue"/>
                <a:cs typeface="Arial"/>
              </a:rPr>
              <a:t> entro fine anno</a:t>
            </a:r>
            <a:endParaRPr lang="it-IT" dirty="0" smtClean="0">
              <a:latin typeface="Arial"/>
              <a:cs typeface="Arial"/>
            </a:endParaRP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endParaRPr lang="it-IT" sz="1400" dirty="0">
              <a:latin typeface="Arial"/>
              <a:cs typeface="Arial"/>
            </a:endParaRPr>
          </a:p>
          <a:p>
            <a:pPr lvl="0">
              <a:spcAft>
                <a:spcPts val="600"/>
              </a:spcAft>
            </a:pPr>
            <a:r>
              <a:rPr lang="it-IT" sz="2000" b="1" dirty="0" smtClean="0">
                <a:solidFill>
                  <a:prstClr val="black"/>
                </a:solidFill>
                <a:latin typeface="Arial"/>
                <a:cs typeface="Arial"/>
              </a:rPr>
              <a:t>Motivi guida:</a:t>
            </a:r>
            <a:endParaRPr lang="it-IT" sz="20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gruppo con interesse comune a crescere nelle competenze sul MC 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sinergia nella preparazione degli strumenti necessari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suddivisione </a:t>
            </a:r>
            <a:r>
              <a:rPr lang="it-IT" dirty="0" smtClean="0">
                <a:latin typeface="HelveticaNeue"/>
              </a:rPr>
              <a:t>su</a:t>
            </a:r>
            <a:r>
              <a:rPr lang="it-IT" dirty="0" smtClean="0">
                <a:latin typeface="HelveticaNeue"/>
              </a:rPr>
              <a:t> </a:t>
            </a:r>
            <a:r>
              <a:rPr lang="it-IT" dirty="0">
                <a:latin typeface="HelveticaNeue"/>
              </a:rPr>
              <a:t>competenze specifiche </a:t>
            </a:r>
            <a:r>
              <a:rPr lang="it-IT" dirty="0" smtClean="0">
                <a:latin typeface="HelveticaNeue"/>
              </a:rPr>
              <a:t>(generatori, simulazione, analisi ...)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it-IT" dirty="0" smtClean="0">
                <a:latin typeface="HelveticaNeue"/>
              </a:rPr>
              <a:t>contatto continuo con gli sviluppi interni ed esterni a EICUG-SWG</a:t>
            </a: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913381" y="5026225"/>
            <a:ext cx="3240202" cy="288719"/>
          </a:xfrm>
        </p:spPr>
        <p:txBody>
          <a:bodyPr/>
          <a:lstStyle/>
          <a:p>
            <a:r>
              <a:rPr lang="it-IT" dirty="0" smtClean="0"/>
              <a:t>Riunione EIC_NET con </a:t>
            </a:r>
            <a:r>
              <a:rPr lang="it-IT" dirty="0" err="1" smtClean="0"/>
              <a:t>referee</a:t>
            </a:r>
            <a:r>
              <a:rPr lang="it-IT" dirty="0" smtClean="0"/>
              <a:t> INFN/ 6.9.2019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693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446</Words>
  <Application>Microsoft Macintosh PowerPoint</Application>
  <PresentationFormat>Personalizzato</PresentationFormat>
  <Paragraphs>62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Attività propedeutiche di MC per futuri contributi studi di fisica e rivelatori  </vt:lpstr>
      <vt:lpstr>Presentazione di PowerPoint</vt:lpstr>
      <vt:lpstr>Presentazione di PowerPoint</vt:lpstr>
      <vt:lpstr>Presentazione di PowerPoint</vt:lpstr>
      <vt:lpstr>Presentazione di PowerPoint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EIC-NET Bari</dc:title>
  <dc:creator>Domenico Elia</dc:creator>
  <cp:lastModifiedBy>Domenico Elia</cp:lastModifiedBy>
  <cp:revision>165</cp:revision>
  <dcterms:created xsi:type="dcterms:W3CDTF">2018-06-28T15:19:11Z</dcterms:created>
  <dcterms:modified xsi:type="dcterms:W3CDTF">2019-09-04T15:53:43Z</dcterms:modified>
</cp:coreProperties>
</file>