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0"/>
  </p:notesMasterIdLst>
  <p:sldIdLst>
    <p:sldId id="256" r:id="rId2"/>
    <p:sldId id="258" r:id="rId3"/>
    <p:sldId id="274" r:id="rId4"/>
    <p:sldId id="277" r:id="rId5"/>
    <p:sldId id="259" r:id="rId6"/>
    <p:sldId id="273" r:id="rId7"/>
    <p:sldId id="275" r:id="rId8"/>
    <p:sldId id="276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993F8D-3FF1-43DC-A3A1-B18059732F0D}" v="46" dt="2019-09-10T10:42:56.1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-360" y="4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lvia Arezzini" userId="5f6541e3f20bae89" providerId="LiveId" clId="{FE993F8D-3FF1-43DC-A3A1-B18059732F0D}"/>
    <pc:docChg chg="undo custSel addSld delSld modSld sldOrd">
      <pc:chgData name="Silvia Arezzini" userId="5f6541e3f20bae89" providerId="LiveId" clId="{FE993F8D-3FF1-43DC-A3A1-B18059732F0D}" dt="2019-09-10T10:45:22.552" v="2245" actId="14861"/>
      <pc:docMkLst>
        <pc:docMk/>
      </pc:docMkLst>
      <pc:sldChg chg="modSp">
        <pc:chgData name="Silvia Arezzini" userId="5f6541e3f20bae89" providerId="LiveId" clId="{FE993F8D-3FF1-43DC-A3A1-B18059732F0D}" dt="2019-09-10T06:56:36.303" v="63" actId="20577"/>
        <pc:sldMkLst>
          <pc:docMk/>
          <pc:sldMk cId="524705952" sldId="256"/>
        </pc:sldMkLst>
        <pc:spChg chg="mod">
          <ac:chgData name="Silvia Arezzini" userId="5f6541e3f20bae89" providerId="LiveId" clId="{FE993F8D-3FF1-43DC-A3A1-B18059732F0D}" dt="2019-09-10T06:56:20.843" v="30" actId="20577"/>
          <ac:spMkLst>
            <pc:docMk/>
            <pc:sldMk cId="524705952" sldId="256"/>
            <ac:spMk id="2" creationId="{00000000-0000-0000-0000-000000000000}"/>
          </ac:spMkLst>
        </pc:spChg>
        <pc:spChg chg="mod">
          <ac:chgData name="Silvia Arezzini" userId="5f6541e3f20bae89" providerId="LiveId" clId="{FE993F8D-3FF1-43DC-A3A1-B18059732F0D}" dt="2019-09-10T06:56:36.303" v="63" actId="20577"/>
          <ac:spMkLst>
            <pc:docMk/>
            <pc:sldMk cId="524705952" sldId="256"/>
            <ac:spMk id="3" creationId="{00000000-0000-0000-0000-000000000000}"/>
          </ac:spMkLst>
        </pc:spChg>
      </pc:sldChg>
      <pc:sldChg chg="del">
        <pc:chgData name="Silvia Arezzini" userId="5f6541e3f20bae89" providerId="LiveId" clId="{FE993F8D-3FF1-43DC-A3A1-B18059732F0D}" dt="2019-09-10T06:58:47.689" v="229" actId="2696"/>
        <pc:sldMkLst>
          <pc:docMk/>
          <pc:sldMk cId="1334955885" sldId="257"/>
        </pc:sldMkLst>
      </pc:sldChg>
      <pc:sldChg chg="modSp ord">
        <pc:chgData name="Silvia Arezzini" userId="5f6541e3f20bae89" providerId="LiveId" clId="{FE993F8D-3FF1-43DC-A3A1-B18059732F0D}" dt="2019-09-10T07:01:21.214" v="236"/>
        <pc:sldMkLst>
          <pc:docMk/>
          <pc:sldMk cId="4170116335" sldId="258"/>
        </pc:sldMkLst>
        <pc:spChg chg="mod">
          <ac:chgData name="Silvia Arezzini" userId="5f6541e3f20bae89" providerId="LiveId" clId="{FE993F8D-3FF1-43DC-A3A1-B18059732F0D}" dt="2019-09-10T06:59:01.819" v="234" actId="20577"/>
          <ac:spMkLst>
            <pc:docMk/>
            <pc:sldMk cId="4170116335" sldId="258"/>
            <ac:spMk id="2" creationId="{00000000-0000-0000-0000-000000000000}"/>
          </ac:spMkLst>
        </pc:spChg>
      </pc:sldChg>
      <pc:sldChg chg="addSp delSp modSp ord">
        <pc:chgData name="Silvia Arezzini" userId="5f6541e3f20bae89" providerId="LiveId" clId="{FE993F8D-3FF1-43DC-A3A1-B18059732F0D}" dt="2019-09-10T07:57:50.012" v="769" actId="27309"/>
        <pc:sldMkLst>
          <pc:docMk/>
          <pc:sldMk cId="539502864" sldId="259"/>
        </pc:sldMkLst>
        <pc:spChg chg="mod">
          <ac:chgData name="Silvia Arezzini" userId="5f6541e3f20bae89" providerId="LiveId" clId="{FE993F8D-3FF1-43DC-A3A1-B18059732F0D}" dt="2019-09-10T06:58:32.775" v="228" actId="20577"/>
          <ac:spMkLst>
            <pc:docMk/>
            <pc:sldMk cId="539502864" sldId="259"/>
            <ac:spMk id="3" creationId="{00000000-0000-0000-0000-000000000000}"/>
          </ac:spMkLst>
        </pc:spChg>
        <pc:graphicFrameChg chg="add del modGraphic">
          <ac:chgData name="Silvia Arezzini" userId="5f6541e3f20bae89" providerId="LiveId" clId="{FE993F8D-3FF1-43DC-A3A1-B18059732F0D}" dt="2019-09-10T07:57:50.012" v="769" actId="27309"/>
          <ac:graphicFrameMkLst>
            <pc:docMk/>
            <pc:sldMk cId="539502864" sldId="259"/>
            <ac:graphicFrameMk id="5" creationId="{4B83D4E4-D9ED-4A3C-9749-D55CE750CFE4}"/>
          </ac:graphicFrameMkLst>
        </pc:graphicFrameChg>
      </pc:sldChg>
      <pc:sldChg chg="del">
        <pc:chgData name="Silvia Arezzini" userId="5f6541e3f20bae89" providerId="LiveId" clId="{FE993F8D-3FF1-43DC-A3A1-B18059732F0D}" dt="2019-09-10T08:03:51.994" v="809" actId="2696"/>
        <pc:sldMkLst>
          <pc:docMk/>
          <pc:sldMk cId="3966126253" sldId="260"/>
        </pc:sldMkLst>
      </pc:sldChg>
      <pc:sldChg chg="del">
        <pc:chgData name="Silvia Arezzini" userId="5f6541e3f20bae89" providerId="LiveId" clId="{FE993F8D-3FF1-43DC-A3A1-B18059732F0D}" dt="2019-09-10T08:03:59.176" v="810" actId="2696"/>
        <pc:sldMkLst>
          <pc:docMk/>
          <pc:sldMk cId="3560640123" sldId="262"/>
        </pc:sldMkLst>
      </pc:sldChg>
      <pc:sldChg chg="del">
        <pc:chgData name="Silvia Arezzini" userId="5f6541e3f20bae89" providerId="LiveId" clId="{FE993F8D-3FF1-43DC-A3A1-B18059732F0D}" dt="2019-09-10T08:04:18.122" v="812" actId="2696"/>
        <pc:sldMkLst>
          <pc:docMk/>
          <pc:sldMk cId="1334514838" sldId="264"/>
        </pc:sldMkLst>
      </pc:sldChg>
      <pc:sldChg chg="del">
        <pc:chgData name="Silvia Arezzini" userId="5f6541e3f20bae89" providerId="LiveId" clId="{FE993F8D-3FF1-43DC-A3A1-B18059732F0D}" dt="2019-09-10T08:04:18.138" v="813" actId="2696"/>
        <pc:sldMkLst>
          <pc:docMk/>
          <pc:sldMk cId="3739371466" sldId="265"/>
        </pc:sldMkLst>
      </pc:sldChg>
      <pc:sldChg chg="del">
        <pc:chgData name="Silvia Arezzini" userId="5f6541e3f20bae89" providerId="LiveId" clId="{FE993F8D-3FF1-43DC-A3A1-B18059732F0D}" dt="2019-09-10T08:04:18.138" v="814" actId="2696"/>
        <pc:sldMkLst>
          <pc:docMk/>
          <pc:sldMk cId="2029137993" sldId="266"/>
        </pc:sldMkLst>
      </pc:sldChg>
      <pc:sldChg chg="del">
        <pc:chgData name="Silvia Arezzini" userId="5f6541e3f20bae89" providerId="LiveId" clId="{FE993F8D-3FF1-43DC-A3A1-B18059732F0D}" dt="2019-09-10T08:04:18.153" v="815" actId="2696"/>
        <pc:sldMkLst>
          <pc:docMk/>
          <pc:sldMk cId="2057751419" sldId="267"/>
        </pc:sldMkLst>
      </pc:sldChg>
      <pc:sldChg chg="del">
        <pc:chgData name="Silvia Arezzini" userId="5f6541e3f20bae89" providerId="LiveId" clId="{FE993F8D-3FF1-43DC-A3A1-B18059732F0D}" dt="2019-09-10T08:04:18.153" v="816" actId="2696"/>
        <pc:sldMkLst>
          <pc:docMk/>
          <pc:sldMk cId="787722071" sldId="268"/>
        </pc:sldMkLst>
      </pc:sldChg>
      <pc:sldChg chg="del">
        <pc:chgData name="Silvia Arezzini" userId="5f6541e3f20bae89" providerId="LiveId" clId="{FE993F8D-3FF1-43DC-A3A1-B18059732F0D}" dt="2019-09-10T08:04:18.169" v="817" actId="2696"/>
        <pc:sldMkLst>
          <pc:docMk/>
          <pc:sldMk cId="1721679187" sldId="269"/>
        </pc:sldMkLst>
      </pc:sldChg>
      <pc:sldChg chg="del">
        <pc:chgData name="Silvia Arezzini" userId="5f6541e3f20bae89" providerId="LiveId" clId="{FE993F8D-3FF1-43DC-A3A1-B18059732F0D}" dt="2019-09-10T08:04:18.169" v="818" actId="2696"/>
        <pc:sldMkLst>
          <pc:docMk/>
          <pc:sldMk cId="2002924226" sldId="270"/>
        </pc:sldMkLst>
      </pc:sldChg>
      <pc:sldChg chg="del">
        <pc:chgData name="Silvia Arezzini" userId="5f6541e3f20bae89" providerId="LiveId" clId="{FE993F8D-3FF1-43DC-A3A1-B18059732F0D}" dt="2019-09-10T08:04:18.185" v="819" actId="2696"/>
        <pc:sldMkLst>
          <pc:docMk/>
          <pc:sldMk cId="1643893079" sldId="271"/>
        </pc:sldMkLst>
      </pc:sldChg>
      <pc:sldChg chg="del">
        <pc:chgData name="Silvia Arezzini" userId="5f6541e3f20bae89" providerId="LiveId" clId="{FE993F8D-3FF1-43DC-A3A1-B18059732F0D}" dt="2019-09-10T08:04:06.652" v="811" actId="2696"/>
        <pc:sldMkLst>
          <pc:docMk/>
          <pc:sldMk cId="1437789069" sldId="272"/>
        </pc:sldMkLst>
      </pc:sldChg>
      <pc:sldChg chg="modSp add">
        <pc:chgData name="Silvia Arezzini" userId="5f6541e3f20bae89" providerId="LiveId" clId="{FE993F8D-3FF1-43DC-A3A1-B18059732F0D}" dt="2019-09-10T07:03:30.095" v="346" actId="20577"/>
        <pc:sldMkLst>
          <pc:docMk/>
          <pc:sldMk cId="2294683248" sldId="273"/>
        </pc:sldMkLst>
        <pc:spChg chg="mod">
          <ac:chgData name="Silvia Arezzini" userId="5f6541e3f20bae89" providerId="LiveId" clId="{FE993F8D-3FF1-43DC-A3A1-B18059732F0D}" dt="2019-09-10T07:02:57.985" v="274" actId="20577"/>
          <ac:spMkLst>
            <pc:docMk/>
            <pc:sldMk cId="2294683248" sldId="273"/>
            <ac:spMk id="2" creationId="{ECF1339B-7CBC-46D8-B41B-7E6D6EFB0D8A}"/>
          </ac:spMkLst>
        </pc:spChg>
        <pc:spChg chg="mod">
          <ac:chgData name="Silvia Arezzini" userId="5f6541e3f20bae89" providerId="LiveId" clId="{FE993F8D-3FF1-43DC-A3A1-B18059732F0D}" dt="2019-09-10T07:03:30.095" v="346" actId="20577"/>
          <ac:spMkLst>
            <pc:docMk/>
            <pc:sldMk cId="2294683248" sldId="273"/>
            <ac:spMk id="3" creationId="{8E8C954E-005B-4843-9F7E-5444C9B71F18}"/>
          </ac:spMkLst>
        </pc:spChg>
      </pc:sldChg>
      <pc:sldChg chg="addSp delSp modSp add">
        <pc:chgData name="Silvia Arezzini" userId="5f6541e3f20bae89" providerId="LiveId" clId="{FE993F8D-3FF1-43DC-A3A1-B18059732F0D}" dt="2019-09-10T10:02:52.564" v="1483" actId="1076"/>
        <pc:sldMkLst>
          <pc:docMk/>
          <pc:sldMk cId="1485537879" sldId="274"/>
        </pc:sldMkLst>
        <pc:spChg chg="mod">
          <ac:chgData name="Silvia Arezzini" userId="5f6541e3f20bae89" providerId="LiveId" clId="{FE993F8D-3FF1-43DC-A3A1-B18059732F0D}" dt="2019-09-10T07:04:53.851" v="384" actId="20577"/>
          <ac:spMkLst>
            <pc:docMk/>
            <pc:sldMk cId="1485537879" sldId="274"/>
            <ac:spMk id="2" creationId="{A4E181B6-0C5E-48AB-871A-63D24634C6FB}"/>
          </ac:spMkLst>
        </pc:spChg>
        <pc:spChg chg="add mod">
          <ac:chgData name="Silvia Arezzini" userId="5f6541e3f20bae89" providerId="LiveId" clId="{FE993F8D-3FF1-43DC-A3A1-B18059732F0D}" dt="2019-09-10T10:02:52.564" v="1483" actId="1076"/>
          <ac:spMkLst>
            <pc:docMk/>
            <pc:sldMk cId="1485537879" sldId="274"/>
            <ac:spMk id="3" creationId="{B38027BE-D2CB-4632-A635-9239E5BDE694}"/>
          </ac:spMkLst>
        </pc:spChg>
        <pc:spChg chg="del">
          <ac:chgData name="Silvia Arezzini" userId="5f6541e3f20bae89" providerId="LiveId" clId="{FE993F8D-3FF1-43DC-A3A1-B18059732F0D}" dt="2019-09-10T07:10:24.822" v="385" actId="931"/>
          <ac:spMkLst>
            <pc:docMk/>
            <pc:sldMk cId="1485537879" sldId="274"/>
            <ac:spMk id="3" creationId="{D277D254-596C-48BC-A4E4-73DCCE9937FD}"/>
          </ac:spMkLst>
        </pc:spChg>
        <pc:spChg chg="add mod">
          <ac:chgData name="Silvia Arezzini" userId="5f6541e3f20bae89" providerId="LiveId" clId="{FE993F8D-3FF1-43DC-A3A1-B18059732F0D}" dt="2019-09-10T09:15:40.267" v="1209" actId="207"/>
          <ac:spMkLst>
            <pc:docMk/>
            <pc:sldMk cId="1485537879" sldId="274"/>
            <ac:spMk id="6" creationId="{11E6F8BD-AC8A-4349-950C-E215A1C04236}"/>
          </ac:spMkLst>
        </pc:spChg>
        <pc:spChg chg="add mod">
          <ac:chgData name="Silvia Arezzini" userId="5f6541e3f20bae89" providerId="LiveId" clId="{FE993F8D-3FF1-43DC-A3A1-B18059732F0D}" dt="2019-09-10T09:15:54.440" v="1225" actId="20577"/>
          <ac:spMkLst>
            <pc:docMk/>
            <pc:sldMk cId="1485537879" sldId="274"/>
            <ac:spMk id="7" creationId="{1FD66B4F-B707-494B-80AD-7DBC0D379A83}"/>
          </ac:spMkLst>
        </pc:spChg>
        <pc:spChg chg="add mod">
          <ac:chgData name="Silvia Arezzini" userId="5f6541e3f20bae89" providerId="LiveId" clId="{FE993F8D-3FF1-43DC-A3A1-B18059732F0D}" dt="2019-09-10T09:21:00.171" v="1245" actId="1076"/>
          <ac:spMkLst>
            <pc:docMk/>
            <pc:sldMk cId="1485537879" sldId="274"/>
            <ac:spMk id="9" creationId="{A9329C56-2836-4A39-AFE5-6102919BE592}"/>
          </ac:spMkLst>
        </pc:spChg>
        <pc:spChg chg="add del">
          <ac:chgData name="Silvia Arezzini" userId="5f6541e3f20bae89" providerId="LiveId" clId="{FE993F8D-3FF1-43DC-A3A1-B18059732F0D}" dt="2019-09-10T07:36:23.816" v="486"/>
          <ac:spMkLst>
            <pc:docMk/>
            <pc:sldMk cId="1485537879" sldId="274"/>
            <ac:spMk id="10" creationId="{FE01C817-6495-4ED1-8EB4-8FD87813915F}"/>
          </ac:spMkLst>
        </pc:spChg>
        <pc:spChg chg="add mod">
          <ac:chgData name="Silvia Arezzini" userId="5f6541e3f20bae89" providerId="LiveId" clId="{FE993F8D-3FF1-43DC-A3A1-B18059732F0D}" dt="2019-09-10T08:01:30.283" v="796" actId="1076"/>
          <ac:spMkLst>
            <pc:docMk/>
            <pc:sldMk cId="1485537879" sldId="274"/>
            <ac:spMk id="11" creationId="{0460686E-0D67-43A8-A340-F299EF397451}"/>
          </ac:spMkLst>
        </pc:spChg>
        <pc:spChg chg="add mod">
          <ac:chgData name="Silvia Arezzini" userId="5f6541e3f20bae89" providerId="LiveId" clId="{FE993F8D-3FF1-43DC-A3A1-B18059732F0D}" dt="2019-09-10T07:43:38.654" v="562" actId="1076"/>
          <ac:spMkLst>
            <pc:docMk/>
            <pc:sldMk cId="1485537879" sldId="274"/>
            <ac:spMk id="12" creationId="{A9C9CA30-1013-433A-952C-9BCA625EB1C9}"/>
          </ac:spMkLst>
        </pc:spChg>
        <pc:spChg chg="add mod">
          <ac:chgData name="Silvia Arezzini" userId="5f6541e3f20bae89" providerId="LiveId" clId="{FE993F8D-3FF1-43DC-A3A1-B18059732F0D}" dt="2019-09-10T07:42:28.557" v="549" actId="1076"/>
          <ac:spMkLst>
            <pc:docMk/>
            <pc:sldMk cId="1485537879" sldId="274"/>
            <ac:spMk id="13" creationId="{D3F9F4BF-288E-42D8-B319-60B895DBBE7A}"/>
          </ac:spMkLst>
        </pc:spChg>
        <pc:spChg chg="add mod">
          <ac:chgData name="Silvia Arezzini" userId="5f6541e3f20bae89" providerId="LiveId" clId="{FE993F8D-3FF1-43DC-A3A1-B18059732F0D}" dt="2019-09-10T07:43:07.230" v="559" actId="20577"/>
          <ac:spMkLst>
            <pc:docMk/>
            <pc:sldMk cId="1485537879" sldId="274"/>
            <ac:spMk id="14" creationId="{3C3903C5-3E79-4F39-89A8-E576ED2B3448}"/>
          </ac:spMkLst>
        </pc:spChg>
        <pc:spChg chg="add mod">
          <ac:chgData name="Silvia Arezzini" userId="5f6541e3f20bae89" providerId="LiveId" clId="{FE993F8D-3FF1-43DC-A3A1-B18059732F0D}" dt="2019-09-10T07:47:45.672" v="588" actId="1076"/>
          <ac:spMkLst>
            <pc:docMk/>
            <pc:sldMk cId="1485537879" sldId="274"/>
            <ac:spMk id="15" creationId="{04B4589A-596B-4FD4-9A0D-42A99AE37345}"/>
          </ac:spMkLst>
        </pc:spChg>
        <pc:spChg chg="add mod">
          <ac:chgData name="Silvia Arezzini" userId="5f6541e3f20bae89" providerId="LiveId" clId="{FE993F8D-3FF1-43DC-A3A1-B18059732F0D}" dt="2019-09-10T07:49:29.132" v="615" actId="207"/>
          <ac:spMkLst>
            <pc:docMk/>
            <pc:sldMk cId="1485537879" sldId="274"/>
            <ac:spMk id="16" creationId="{A23BE0DD-B158-40E8-BEFC-DEDE359EC537}"/>
          </ac:spMkLst>
        </pc:spChg>
        <pc:spChg chg="add mod">
          <ac:chgData name="Silvia Arezzini" userId="5f6541e3f20bae89" providerId="LiveId" clId="{FE993F8D-3FF1-43DC-A3A1-B18059732F0D}" dt="2019-09-10T08:02:23.232" v="804" actId="1076"/>
          <ac:spMkLst>
            <pc:docMk/>
            <pc:sldMk cId="1485537879" sldId="274"/>
            <ac:spMk id="17" creationId="{049620C1-966C-45E3-BEB4-8CD557C6DE24}"/>
          </ac:spMkLst>
        </pc:spChg>
        <pc:spChg chg="add mod">
          <ac:chgData name="Silvia Arezzini" userId="5f6541e3f20bae89" providerId="LiveId" clId="{FE993F8D-3FF1-43DC-A3A1-B18059732F0D}" dt="2019-09-10T08:02:52.959" v="808" actId="1076"/>
          <ac:spMkLst>
            <pc:docMk/>
            <pc:sldMk cId="1485537879" sldId="274"/>
            <ac:spMk id="18" creationId="{D39D1D8A-BBDA-4EEA-8C51-54D88F09BB95}"/>
          </ac:spMkLst>
        </pc:spChg>
        <pc:spChg chg="add mod">
          <ac:chgData name="Silvia Arezzini" userId="5f6541e3f20bae89" providerId="LiveId" clId="{FE993F8D-3FF1-43DC-A3A1-B18059732F0D}" dt="2019-09-10T09:19:55.492" v="1227" actId="1076"/>
          <ac:spMkLst>
            <pc:docMk/>
            <pc:sldMk cId="1485537879" sldId="274"/>
            <ac:spMk id="19" creationId="{5F608D86-4E55-4F1C-94EC-F65E0F605A18}"/>
          </ac:spMkLst>
        </pc:spChg>
        <pc:spChg chg="add del">
          <ac:chgData name="Silvia Arezzini" userId="5f6541e3f20bae89" providerId="LiveId" clId="{FE993F8D-3FF1-43DC-A3A1-B18059732F0D}" dt="2019-09-10T07:59:28.184" v="782"/>
          <ac:spMkLst>
            <pc:docMk/>
            <pc:sldMk cId="1485537879" sldId="274"/>
            <ac:spMk id="19" creationId="{7CF8D837-6085-4DA0-B587-059778EEC63B}"/>
          </ac:spMkLst>
        </pc:spChg>
        <pc:picChg chg="add mod">
          <ac:chgData name="Silvia Arezzini" userId="5f6541e3f20bae89" providerId="LiveId" clId="{FE993F8D-3FF1-43DC-A3A1-B18059732F0D}" dt="2019-09-10T10:02:32.410" v="1480" actId="1076"/>
          <ac:picMkLst>
            <pc:docMk/>
            <pc:sldMk cId="1485537879" sldId="274"/>
            <ac:picMk id="5" creationId="{E0F7C7BB-D77F-45A9-8235-DDFA70D3CA06}"/>
          </ac:picMkLst>
        </pc:picChg>
        <pc:picChg chg="add del mod">
          <ac:chgData name="Silvia Arezzini" userId="5f6541e3f20bae89" providerId="LiveId" clId="{FE993F8D-3FF1-43DC-A3A1-B18059732F0D}" dt="2019-09-10T07:33:59.748" v="438" actId="478"/>
          <ac:picMkLst>
            <pc:docMk/>
            <pc:sldMk cId="1485537879" sldId="274"/>
            <ac:picMk id="8" creationId="{0CB8C292-5606-4EEA-9E43-C38C642F1EEB}"/>
          </ac:picMkLst>
        </pc:picChg>
      </pc:sldChg>
      <pc:sldChg chg="modSp add">
        <pc:chgData name="Silvia Arezzini" userId="5f6541e3f20bae89" providerId="LiveId" clId="{FE993F8D-3FF1-43DC-A3A1-B18059732F0D}" dt="2019-09-10T10:16:47.207" v="1939" actId="120"/>
        <pc:sldMkLst>
          <pc:docMk/>
          <pc:sldMk cId="341007515" sldId="275"/>
        </pc:sldMkLst>
        <pc:spChg chg="mod">
          <ac:chgData name="Silvia Arezzini" userId="5f6541e3f20bae89" providerId="LiveId" clId="{FE993F8D-3FF1-43DC-A3A1-B18059732F0D}" dt="2019-09-10T09:23:35.911" v="1266" actId="20577"/>
          <ac:spMkLst>
            <pc:docMk/>
            <pc:sldMk cId="341007515" sldId="275"/>
            <ac:spMk id="2" creationId="{EC6514F1-7AD9-4209-8FB4-00622E5A31D6}"/>
          </ac:spMkLst>
        </pc:spChg>
        <pc:spChg chg="mod">
          <ac:chgData name="Silvia Arezzini" userId="5f6541e3f20bae89" providerId="LiveId" clId="{FE993F8D-3FF1-43DC-A3A1-B18059732F0D}" dt="2019-09-10T10:16:47.207" v="1939" actId="120"/>
          <ac:spMkLst>
            <pc:docMk/>
            <pc:sldMk cId="341007515" sldId="275"/>
            <ac:spMk id="3" creationId="{1CF6AD5E-1B33-4C9C-9FFF-0F5CB73509B9}"/>
          </ac:spMkLst>
        </pc:spChg>
      </pc:sldChg>
      <pc:sldChg chg="modSp add">
        <pc:chgData name="Silvia Arezzini" userId="5f6541e3f20bae89" providerId="LiveId" clId="{FE993F8D-3FF1-43DC-A3A1-B18059732F0D}" dt="2019-09-10T10:19:27.434" v="2195" actId="20577"/>
        <pc:sldMkLst>
          <pc:docMk/>
          <pc:sldMk cId="2648523132" sldId="276"/>
        </pc:sldMkLst>
        <pc:spChg chg="mod">
          <ac:chgData name="Silvia Arezzini" userId="5f6541e3f20bae89" providerId="LiveId" clId="{FE993F8D-3FF1-43DC-A3A1-B18059732F0D}" dt="2019-09-10T09:42:52.820" v="1281" actId="5793"/>
          <ac:spMkLst>
            <pc:docMk/>
            <pc:sldMk cId="2648523132" sldId="276"/>
            <ac:spMk id="2" creationId="{25B6DCEF-391B-4EEC-955B-6539FBA0AA3C}"/>
          </ac:spMkLst>
        </pc:spChg>
        <pc:spChg chg="mod">
          <ac:chgData name="Silvia Arezzini" userId="5f6541e3f20bae89" providerId="LiveId" clId="{FE993F8D-3FF1-43DC-A3A1-B18059732F0D}" dt="2019-09-10T10:19:27.434" v="2195" actId="20577"/>
          <ac:spMkLst>
            <pc:docMk/>
            <pc:sldMk cId="2648523132" sldId="276"/>
            <ac:spMk id="3" creationId="{748E93D0-2815-48DA-A504-B63884731BC4}"/>
          </ac:spMkLst>
        </pc:spChg>
      </pc:sldChg>
      <pc:sldChg chg="addSp delSp modSp add">
        <pc:chgData name="Silvia Arezzini" userId="5f6541e3f20bae89" providerId="LiveId" clId="{FE993F8D-3FF1-43DC-A3A1-B18059732F0D}" dt="2019-09-10T10:45:22.552" v="2245" actId="14861"/>
        <pc:sldMkLst>
          <pc:docMk/>
          <pc:sldMk cId="2224151715" sldId="277"/>
        </pc:sldMkLst>
        <pc:spChg chg="mod">
          <ac:chgData name="Silvia Arezzini" userId="5f6541e3f20bae89" providerId="LiveId" clId="{FE993F8D-3FF1-43DC-A3A1-B18059732F0D}" dt="2019-09-10T10:08:23.345" v="1624" actId="1076"/>
          <ac:spMkLst>
            <pc:docMk/>
            <pc:sldMk cId="2224151715" sldId="277"/>
            <ac:spMk id="3" creationId="{B38027BE-D2CB-4632-A635-9239E5BDE694}"/>
          </ac:spMkLst>
        </pc:spChg>
        <pc:spChg chg="del mod">
          <ac:chgData name="Silvia Arezzini" userId="5f6541e3f20bae89" providerId="LiveId" clId="{FE993F8D-3FF1-43DC-A3A1-B18059732F0D}" dt="2019-09-10T10:06:03.745" v="1515"/>
          <ac:spMkLst>
            <pc:docMk/>
            <pc:sldMk cId="2224151715" sldId="277"/>
            <ac:spMk id="6" creationId="{11E6F8BD-AC8A-4349-950C-E215A1C04236}"/>
          </ac:spMkLst>
        </pc:spChg>
        <pc:spChg chg="del mod">
          <ac:chgData name="Silvia Arezzini" userId="5f6541e3f20bae89" providerId="LiveId" clId="{FE993F8D-3FF1-43DC-A3A1-B18059732F0D}" dt="2019-09-10T10:06:46.757" v="1621"/>
          <ac:spMkLst>
            <pc:docMk/>
            <pc:sldMk cId="2224151715" sldId="277"/>
            <ac:spMk id="7" creationId="{1FD66B4F-B707-494B-80AD-7DBC0D379A83}"/>
          </ac:spMkLst>
        </pc:spChg>
        <pc:spChg chg="add del mod">
          <ac:chgData name="Silvia Arezzini" userId="5f6541e3f20bae89" providerId="LiveId" clId="{FE993F8D-3FF1-43DC-A3A1-B18059732F0D}" dt="2019-09-10T10:05:46.626" v="1509"/>
          <ac:spMkLst>
            <pc:docMk/>
            <pc:sldMk cId="2224151715" sldId="277"/>
            <ac:spMk id="8" creationId="{CEA87591-C452-4468-BC2E-0405BEAE4911}"/>
          </ac:spMkLst>
        </pc:spChg>
        <pc:spChg chg="del mod">
          <ac:chgData name="Silvia Arezzini" userId="5f6541e3f20bae89" providerId="LiveId" clId="{FE993F8D-3FF1-43DC-A3A1-B18059732F0D}" dt="2019-09-10T10:06:03.745" v="1517"/>
          <ac:spMkLst>
            <pc:docMk/>
            <pc:sldMk cId="2224151715" sldId="277"/>
            <ac:spMk id="9" creationId="{A9329C56-2836-4A39-AFE5-6102919BE592}"/>
          </ac:spMkLst>
        </pc:spChg>
        <pc:spChg chg="del mod">
          <ac:chgData name="Silvia Arezzini" userId="5f6541e3f20bae89" providerId="LiveId" clId="{FE993F8D-3FF1-43DC-A3A1-B18059732F0D}" dt="2019-09-10T10:06:46.759" v="1623"/>
          <ac:spMkLst>
            <pc:docMk/>
            <pc:sldMk cId="2224151715" sldId="277"/>
            <ac:spMk id="11" creationId="{0460686E-0D67-43A8-A340-F299EF397451}"/>
          </ac:spMkLst>
        </pc:spChg>
        <pc:spChg chg="mod">
          <ac:chgData name="Silvia Arezzini" userId="5f6541e3f20bae89" providerId="LiveId" clId="{FE993F8D-3FF1-43DC-A3A1-B18059732F0D}" dt="2019-09-10T10:06:06.149" v="1526" actId="20577"/>
          <ac:spMkLst>
            <pc:docMk/>
            <pc:sldMk cId="2224151715" sldId="277"/>
            <ac:spMk id="12" creationId="{A9C9CA30-1013-433A-952C-9BCA625EB1C9}"/>
          </ac:spMkLst>
        </pc:spChg>
        <pc:spChg chg="del mod">
          <ac:chgData name="Silvia Arezzini" userId="5f6541e3f20bae89" providerId="LiveId" clId="{FE993F8D-3FF1-43DC-A3A1-B18059732F0D}" dt="2019-09-10T10:06:46.752" v="1615"/>
          <ac:spMkLst>
            <pc:docMk/>
            <pc:sldMk cId="2224151715" sldId="277"/>
            <ac:spMk id="13" creationId="{D3F9F4BF-288E-42D8-B319-60B895DBBE7A}"/>
          </ac:spMkLst>
        </pc:spChg>
        <pc:spChg chg="del mod">
          <ac:chgData name="Silvia Arezzini" userId="5f6541e3f20bae89" providerId="LiveId" clId="{FE993F8D-3FF1-43DC-A3A1-B18059732F0D}" dt="2019-09-10T10:06:46.754" v="1617"/>
          <ac:spMkLst>
            <pc:docMk/>
            <pc:sldMk cId="2224151715" sldId="277"/>
            <ac:spMk id="14" creationId="{3C3903C5-3E79-4F39-89A8-E576ED2B3448}"/>
          </ac:spMkLst>
        </pc:spChg>
        <pc:spChg chg="mod">
          <ac:chgData name="Silvia Arezzini" userId="5f6541e3f20bae89" providerId="LiveId" clId="{FE993F8D-3FF1-43DC-A3A1-B18059732F0D}" dt="2019-09-10T10:06:36.102" v="1587" actId="20577"/>
          <ac:spMkLst>
            <pc:docMk/>
            <pc:sldMk cId="2224151715" sldId="277"/>
            <ac:spMk id="15" creationId="{04B4589A-596B-4FD4-9A0D-42A99AE37345}"/>
          </ac:spMkLst>
        </pc:spChg>
        <pc:spChg chg="mod">
          <ac:chgData name="Silvia Arezzini" userId="5f6541e3f20bae89" providerId="LiveId" clId="{FE993F8D-3FF1-43DC-A3A1-B18059732F0D}" dt="2019-09-10T10:06:31.549" v="1574" actId="20577"/>
          <ac:spMkLst>
            <pc:docMk/>
            <pc:sldMk cId="2224151715" sldId="277"/>
            <ac:spMk id="16" creationId="{A23BE0DD-B158-40E8-BEFC-DEDE359EC537}"/>
          </ac:spMkLst>
        </pc:spChg>
        <pc:spChg chg="del mod">
          <ac:chgData name="Silvia Arezzini" userId="5f6541e3f20bae89" providerId="LiveId" clId="{FE993F8D-3FF1-43DC-A3A1-B18059732F0D}" dt="2019-09-10T10:04:22.268" v="1504" actId="478"/>
          <ac:spMkLst>
            <pc:docMk/>
            <pc:sldMk cId="2224151715" sldId="277"/>
            <ac:spMk id="17" creationId="{049620C1-966C-45E3-BEB4-8CD557C6DE24}"/>
          </ac:spMkLst>
        </pc:spChg>
        <pc:spChg chg="del mod">
          <ac:chgData name="Silvia Arezzini" userId="5f6541e3f20bae89" providerId="LiveId" clId="{FE993F8D-3FF1-43DC-A3A1-B18059732F0D}" dt="2019-09-10T10:04:33.602" v="1506" actId="478"/>
          <ac:spMkLst>
            <pc:docMk/>
            <pc:sldMk cId="2224151715" sldId="277"/>
            <ac:spMk id="18" creationId="{D39D1D8A-BBDA-4EEA-8C51-54D88F09BB95}"/>
          </ac:spMkLst>
        </pc:spChg>
        <pc:spChg chg="del mod">
          <ac:chgData name="Silvia Arezzini" userId="5f6541e3f20bae89" providerId="LiveId" clId="{FE993F8D-3FF1-43DC-A3A1-B18059732F0D}" dt="2019-09-10T10:06:46.756" v="1619"/>
          <ac:spMkLst>
            <pc:docMk/>
            <pc:sldMk cId="2224151715" sldId="277"/>
            <ac:spMk id="19" creationId="{5F608D86-4E55-4F1C-94EC-F65E0F605A18}"/>
          </ac:spMkLst>
        </pc:spChg>
        <pc:spChg chg="add mod">
          <ac:chgData name="Silvia Arezzini" userId="5f6541e3f20bae89" providerId="LiveId" clId="{FE993F8D-3FF1-43DC-A3A1-B18059732F0D}" dt="2019-09-10T10:44:20.751" v="2229" actId="1076"/>
          <ac:spMkLst>
            <pc:docMk/>
            <pc:sldMk cId="2224151715" sldId="277"/>
            <ac:spMk id="21" creationId="{AE05F002-4CC6-48DF-8B9C-E6FC03B4BDD8}"/>
          </ac:spMkLst>
        </pc:spChg>
        <pc:picChg chg="del">
          <ac:chgData name="Silvia Arezzini" userId="5f6541e3f20bae89" providerId="LiveId" clId="{FE993F8D-3FF1-43DC-A3A1-B18059732F0D}" dt="2019-09-10T10:04:36.287" v="1507" actId="478"/>
          <ac:picMkLst>
            <pc:docMk/>
            <pc:sldMk cId="2224151715" sldId="277"/>
            <ac:picMk id="5" creationId="{E0F7C7BB-D77F-45A9-8235-DDFA70D3CA06}"/>
          </ac:picMkLst>
        </pc:picChg>
        <pc:picChg chg="add mod modCrop">
          <ac:chgData name="Silvia Arezzini" userId="5f6541e3f20bae89" providerId="LiveId" clId="{FE993F8D-3FF1-43DC-A3A1-B18059732F0D}" dt="2019-09-10T10:45:22.552" v="2245" actId="14861"/>
          <ac:picMkLst>
            <pc:docMk/>
            <pc:sldMk cId="2224151715" sldId="277"/>
            <ac:picMk id="20" creationId="{9951FA52-F6E8-4A74-80FD-16467DDFC18B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CE7238-6450-4AD9-8460-0DA0EE233449}" type="datetimeFigureOut">
              <a:rPr lang="it-IT" smtClean="0"/>
              <a:t>10/09/2019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18F905-C1C2-43FB-B785-4F492DFD03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4629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18F905-C1C2-43FB-B785-4F492DFD031B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15511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18F905-C1C2-43FB-B785-4F492DFD031B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8078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8CB27-9E1C-419C-B1B1-3425643502E4}" type="datetimeFigureOut">
              <a:rPr lang="it-IT" smtClean="0"/>
              <a:t>10/09/2019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2204A-26ED-4450-BABF-34789A852D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8390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8CB27-9E1C-419C-B1B1-3425643502E4}" type="datetimeFigureOut">
              <a:rPr lang="it-IT" smtClean="0"/>
              <a:t>10/09/2019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2204A-26ED-4450-BABF-34789A852D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044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8CB27-9E1C-419C-B1B1-3425643502E4}" type="datetimeFigureOut">
              <a:rPr lang="it-IT" smtClean="0"/>
              <a:t>10/09/2019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2204A-26ED-4450-BABF-34789A852D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2623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8CB27-9E1C-419C-B1B1-3425643502E4}" type="datetimeFigureOut">
              <a:rPr lang="it-IT" smtClean="0"/>
              <a:t>10/09/2019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2204A-26ED-4450-BABF-34789A852D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8861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8CB27-9E1C-419C-B1B1-3425643502E4}" type="datetimeFigureOut">
              <a:rPr lang="it-IT" smtClean="0"/>
              <a:t>10/09/2019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2204A-26ED-4450-BABF-34789A852D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8186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8CB27-9E1C-419C-B1B1-3425643502E4}" type="datetimeFigureOut">
              <a:rPr lang="it-IT" smtClean="0"/>
              <a:t>10/09/2019</a:t>
            </a:fld>
            <a:endParaRPr lang="it-IT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2204A-26ED-4450-BABF-34789A852D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1730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8CB27-9E1C-419C-B1B1-3425643502E4}" type="datetimeFigureOut">
              <a:rPr lang="it-IT" smtClean="0"/>
              <a:t>10/09/2019</a:t>
            </a:fld>
            <a:endParaRPr lang="it-IT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2204A-26ED-4450-BABF-34789A852D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6760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8CB27-9E1C-419C-B1B1-3425643502E4}" type="datetimeFigureOut">
              <a:rPr lang="it-IT" smtClean="0"/>
              <a:t>10/09/2019</a:t>
            </a:fld>
            <a:endParaRPr lang="it-IT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2204A-26ED-4450-BABF-34789A852D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6240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8CB27-9E1C-419C-B1B1-3425643502E4}" type="datetimeFigureOut">
              <a:rPr lang="it-IT" smtClean="0"/>
              <a:t>10/09/2019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2204A-26ED-4450-BABF-34789A852D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6662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8CB27-9E1C-419C-B1B1-3425643502E4}" type="datetimeFigureOut">
              <a:rPr lang="it-IT" smtClean="0"/>
              <a:t>10/09/2019</a:t>
            </a:fld>
            <a:endParaRPr lang="it-IT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2204A-26ED-4450-BABF-34789A852D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3430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8CB27-9E1C-419C-B1B1-3425643502E4}" type="datetimeFigureOut">
              <a:rPr lang="it-IT" smtClean="0"/>
              <a:t>10/09/2019</a:t>
            </a:fld>
            <a:endParaRPr lang="it-IT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2204A-26ED-4450-BABF-34789A852D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339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A88CB27-9E1C-419C-B1B1-3425643502E4}" type="datetimeFigureOut">
              <a:rPr lang="it-IT" smtClean="0"/>
              <a:t>10/09/2019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2EA2204A-26ED-4450-BABF-34789A852D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1688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02609" y="736482"/>
            <a:ext cx="10779457" cy="3329581"/>
          </a:xfrm>
        </p:spPr>
        <p:txBody>
          <a:bodyPr>
            <a:normAutofit/>
          </a:bodyPr>
          <a:lstStyle/>
          <a:p>
            <a:r>
              <a:rPr lang="it-IT" sz="6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Piano di Formazione CCR </a:t>
            </a:r>
            <a:br>
              <a:rPr lang="it-IT" sz="6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6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 il 2020</a:t>
            </a:r>
            <a:br>
              <a:rPr lang="it-IT" dirty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02609" y="3820403"/>
            <a:ext cx="11386782" cy="1665997"/>
          </a:xfrm>
        </p:spPr>
        <p:txBody>
          <a:bodyPr>
            <a:normAutofit fontScale="70000" lnSpcReduction="20000"/>
          </a:bodyPr>
          <a:lstStyle/>
          <a:p>
            <a:r>
              <a:rPr lang="it-IT" sz="3300" b="1" i="1" dirty="0"/>
              <a:t>Commissione Calcolo e Reti</a:t>
            </a:r>
            <a:br>
              <a:rPr lang="it-IT" sz="3300" b="1" i="1" dirty="0"/>
            </a:br>
            <a:r>
              <a:rPr lang="it-IT" sz="3300" b="1" i="1" dirty="0"/>
              <a:t>Roma – Presidenza 10 settembre 2019</a:t>
            </a:r>
          </a:p>
          <a:p>
            <a:endParaRPr lang="it-IT" i="1" dirty="0"/>
          </a:p>
          <a:p>
            <a:r>
              <a:rPr lang="it-IT" sz="2900" i="1" dirty="0"/>
              <a:t>Silvia Arezzini </a:t>
            </a:r>
          </a:p>
          <a:p>
            <a:r>
              <a:rPr lang="it-IT" sz="2900" i="1" dirty="0"/>
              <a:t>(per il gruppo di lavoro:</a:t>
            </a:r>
            <a:r>
              <a:rPr lang="it-IT" i="1" dirty="0"/>
              <a:t> L. </a:t>
            </a:r>
            <a:r>
              <a:rPr lang="it-IT" i="1" dirty="0" err="1"/>
              <a:t>Gaido</a:t>
            </a:r>
            <a:r>
              <a:rPr lang="it-IT" i="1" dirty="0"/>
              <a:t>, R. Alfieri, F. Zani, S. Arezzini &amp; R. </a:t>
            </a:r>
            <a:r>
              <a:rPr lang="it-IT" i="1" dirty="0" err="1"/>
              <a:t>Chiaratti</a:t>
            </a:r>
            <a:r>
              <a:rPr lang="it-IT" i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24705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formazione di CCR, organizzazione e  scadenze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30 settembre: PIANO GENERALE (questa scadenza)</a:t>
            </a:r>
          </a:p>
          <a:p>
            <a:pPr lvl="1"/>
            <a:r>
              <a:rPr lang="it-IT" dirty="0"/>
              <a:t>PROPOSTE fra luglio e settembre da approvare nella consueta riunione di CCR di settembre.</a:t>
            </a:r>
          </a:p>
          <a:p>
            <a:pPr lvl="1"/>
            <a:r>
              <a:rPr lang="it-IT" dirty="0">
                <a:solidFill>
                  <a:srgbClr val="0070C0"/>
                </a:solidFill>
              </a:rPr>
              <a:t>La CNF analizza e approva il piano in novembre. </a:t>
            </a:r>
          </a:p>
          <a:p>
            <a:pPr lvl="1"/>
            <a:r>
              <a:rPr lang="it-IT" dirty="0"/>
              <a:t>DA GENNAIO SI  POSSONO EFFETTUARE I CORSI APPROVATI</a:t>
            </a:r>
          </a:p>
          <a:p>
            <a:r>
              <a:rPr lang="it-IT" dirty="0"/>
              <a:t> 28 febbraio: INTEGRAZIONE n. 1</a:t>
            </a:r>
          </a:p>
          <a:p>
            <a:pPr lvl="1"/>
            <a:r>
              <a:rPr lang="it-IT" dirty="0">
                <a:solidFill>
                  <a:srgbClr val="FF0000"/>
                </a:solidFill>
              </a:rPr>
              <a:t>PROPOSTE nel mese di gennaio, da approvare a inizio febbraio (Riunione ad hoc o telefonica)</a:t>
            </a:r>
          </a:p>
          <a:p>
            <a:pPr lvl="1"/>
            <a:r>
              <a:rPr lang="it-IT" dirty="0">
                <a:solidFill>
                  <a:srgbClr val="0070C0"/>
                </a:solidFill>
              </a:rPr>
              <a:t>La CNF esamina le integrazioni in marzo</a:t>
            </a:r>
            <a:r>
              <a:rPr lang="it-IT" dirty="0"/>
              <a:t>.</a:t>
            </a:r>
          </a:p>
          <a:p>
            <a:r>
              <a:rPr lang="it-IT" dirty="0"/>
              <a:t>30 maggio: INTEGRAZIONE n. 2</a:t>
            </a:r>
          </a:p>
          <a:p>
            <a:pPr lvl="1"/>
            <a:r>
              <a:rPr lang="it-IT" dirty="0">
                <a:solidFill>
                  <a:srgbClr val="FF0000"/>
                </a:solidFill>
              </a:rPr>
              <a:t>PROPOSTE nel mese di aprile/maggio, da approvare in una riunione ad hoc o telefonica o durante il workshop consueto di CCR.</a:t>
            </a:r>
          </a:p>
          <a:p>
            <a:pPr lvl="1"/>
            <a:r>
              <a:rPr lang="it-IT" dirty="0">
                <a:solidFill>
                  <a:srgbClr val="0070C0"/>
                </a:solidFill>
              </a:rPr>
              <a:t>La CNF esamina le integrazioni in giugno.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70116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4E181B6-0C5E-48AB-871A-63D24634C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Formazione 2019</a:t>
            </a:r>
            <a:br>
              <a:rPr lang="it-IT" dirty="0"/>
            </a:br>
            <a:br>
              <a:rPr lang="it-IT" dirty="0"/>
            </a:br>
            <a:endParaRPr lang="it-IT" dirty="0"/>
          </a:p>
        </p:txBody>
      </p:sp>
      <p:pic>
        <p:nvPicPr>
          <p:cNvPr id="5" name="Segnaposto contenuto 4" descr="Immagine che contiene screenshot&#10;&#10;Descrizione generata automaticamente">
            <a:extLst>
              <a:ext uri="{FF2B5EF4-FFF2-40B4-BE49-F238E27FC236}">
                <a16:creationId xmlns:a16="http://schemas.microsoft.com/office/drawing/2014/main" id="{E0F7C7BB-D77F-45A9-8235-DDFA70D3CA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933" y="230241"/>
            <a:ext cx="9054549" cy="6410026"/>
          </a:xfrm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id="{11E6F8BD-AC8A-4349-950C-E215A1C04236}"/>
              </a:ext>
            </a:extLst>
          </p:cNvPr>
          <p:cNvSpPr/>
          <p:nvPr/>
        </p:nvSpPr>
        <p:spPr>
          <a:xfrm>
            <a:off x="10048165" y="1475839"/>
            <a:ext cx="1493678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it-IT" b="1" cap="none" spc="0" dirty="0">
                <a:ln/>
                <a:solidFill>
                  <a:srgbClr val="FF0000"/>
                </a:solidFill>
                <a:effectLst/>
              </a:rPr>
              <a:t>gennaio 2020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1FD66B4F-B707-494B-80AD-7DBC0D379A83}"/>
              </a:ext>
            </a:extLst>
          </p:cNvPr>
          <p:cNvSpPr/>
          <p:nvPr/>
        </p:nvSpPr>
        <p:spPr>
          <a:xfrm>
            <a:off x="10082949" y="4582041"/>
            <a:ext cx="1522533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it-IT" b="1" dirty="0">
                <a:ln/>
                <a:solidFill>
                  <a:srgbClr val="FF0000"/>
                </a:solidFill>
              </a:rPr>
              <a:t>febbraio</a:t>
            </a:r>
            <a:r>
              <a:rPr lang="it-IT" b="1" cap="none" spc="0" dirty="0">
                <a:ln/>
                <a:solidFill>
                  <a:srgbClr val="FF0000"/>
                </a:solidFill>
                <a:effectLst/>
              </a:rPr>
              <a:t> 2020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A9329C56-2836-4A39-AFE5-6102919BE592}"/>
              </a:ext>
            </a:extLst>
          </p:cNvPr>
          <p:cNvSpPr/>
          <p:nvPr/>
        </p:nvSpPr>
        <p:spPr>
          <a:xfrm>
            <a:off x="9775598" y="1827373"/>
            <a:ext cx="208422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it-IT" b="1" dirty="0">
                <a:ln/>
                <a:solidFill>
                  <a:schemeClr val="accent3">
                    <a:lumMod val="75000"/>
                  </a:schemeClr>
                </a:solidFill>
                <a:highlight>
                  <a:srgbClr val="FFFF00"/>
                </a:highlight>
              </a:rPr>
              <a:t>30/9-3/10     ???         </a:t>
            </a:r>
            <a:endParaRPr lang="it-IT" b="1" cap="none" spc="0" dirty="0">
              <a:ln/>
              <a:solidFill>
                <a:schemeClr val="accent3">
                  <a:lumMod val="75000"/>
                </a:schemeClr>
              </a:solidFill>
              <a:effectLst/>
              <a:highlight>
                <a:srgbClr val="FFFF00"/>
              </a:highlight>
            </a:endParaRP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0460686E-0D67-43A8-A340-F299EF397451}"/>
              </a:ext>
            </a:extLst>
          </p:cNvPr>
          <p:cNvSpPr/>
          <p:nvPr/>
        </p:nvSpPr>
        <p:spPr>
          <a:xfrm rot="20445387">
            <a:off x="10037106" y="5065899"/>
            <a:ext cx="1535998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it-IT" b="1" dirty="0">
                <a:ln/>
                <a:solidFill>
                  <a:schemeClr val="accent3">
                    <a:lumMod val="75000"/>
                  </a:schemeClr>
                </a:solidFill>
              </a:rPr>
              <a:t>15-16 ottobre</a:t>
            </a:r>
            <a:endParaRPr lang="it-IT" b="1" cap="none" spc="0" dirty="0">
              <a:ln/>
              <a:solidFill>
                <a:schemeClr val="accent3">
                  <a:lumMod val="75000"/>
                </a:schemeClr>
              </a:solidFill>
              <a:effectLst/>
            </a:endParaRP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A9C9CA30-1013-433A-952C-9BCA625EB1C9}"/>
              </a:ext>
            </a:extLst>
          </p:cNvPr>
          <p:cNvSpPr/>
          <p:nvPr/>
        </p:nvSpPr>
        <p:spPr>
          <a:xfrm>
            <a:off x="10151146" y="2216865"/>
            <a:ext cx="115608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it-IT" b="1" dirty="0">
                <a:ln/>
                <a:solidFill>
                  <a:schemeClr val="accent3">
                    <a:lumMod val="75000"/>
                  </a:schemeClr>
                </a:solidFill>
              </a:rPr>
              <a:t>30/9-4/10 </a:t>
            </a:r>
            <a:endParaRPr lang="it-IT" b="1" cap="none" spc="0" dirty="0">
              <a:ln/>
              <a:solidFill>
                <a:schemeClr val="accent3">
                  <a:lumMod val="75000"/>
                </a:schemeClr>
              </a:solidFill>
              <a:effectLst/>
            </a:endParaRP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D3F9F4BF-288E-42D8-B319-60B895DBBE7A}"/>
              </a:ext>
            </a:extLst>
          </p:cNvPr>
          <p:cNvSpPr/>
          <p:nvPr/>
        </p:nvSpPr>
        <p:spPr>
          <a:xfrm>
            <a:off x="10032820" y="2615027"/>
            <a:ext cx="1824538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it-IT" b="1" dirty="0">
                <a:ln/>
                <a:solidFill>
                  <a:schemeClr val="accent3">
                    <a:lumMod val="75000"/>
                  </a:schemeClr>
                </a:solidFill>
              </a:rPr>
              <a:t>11-15 novembre </a:t>
            </a:r>
            <a:endParaRPr lang="it-IT" b="1" cap="none" spc="0" dirty="0">
              <a:ln/>
              <a:solidFill>
                <a:schemeClr val="accent3">
                  <a:lumMod val="75000"/>
                </a:schemeClr>
              </a:solidFill>
              <a:effectLst/>
            </a:endParaRP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3C3903C5-3E79-4F39-89A8-E576ED2B3448}"/>
              </a:ext>
            </a:extLst>
          </p:cNvPr>
          <p:cNvSpPr/>
          <p:nvPr/>
        </p:nvSpPr>
        <p:spPr>
          <a:xfrm>
            <a:off x="10028170" y="3065922"/>
            <a:ext cx="183383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it-IT" b="1" dirty="0">
                <a:ln/>
                <a:solidFill>
                  <a:schemeClr val="accent3">
                    <a:lumMod val="75000"/>
                  </a:schemeClr>
                </a:solidFill>
              </a:rPr>
              <a:t>25-29 novembre </a:t>
            </a:r>
            <a:endParaRPr lang="it-IT" b="1" cap="none" spc="0" dirty="0">
              <a:ln/>
              <a:solidFill>
                <a:schemeClr val="accent3">
                  <a:lumMod val="75000"/>
                </a:schemeClr>
              </a:solidFill>
              <a:effectLst/>
            </a:endParaRPr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04B4589A-596B-4FD4-9A0D-42A99AE37345}"/>
              </a:ext>
            </a:extLst>
          </p:cNvPr>
          <p:cNvSpPr/>
          <p:nvPr/>
        </p:nvSpPr>
        <p:spPr>
          <a:xfrm>
            <a:off x="10048165" y="4240783"/>
            <a:ext cx="159210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it-IT" b="1" dirty="0">
                <a:ln/>
                <a:solidFill>
                  <a:schemeClr val="accent3">
                    <a:lumMod val="75000"/>
                  </a:schemeClr>
                </a:solidFill>
              </a:rPr>
              <a:t>28-30 ottobre </a:t>
            </a:r>
            <a:endParaRPr lang="it-IT" b="1" cap="none" spc="0" dirty="0">
              <a:ln/>
              <a:solidFill>
                <a:schemeClr val="accent3">
                  <a:lumMod val="75000"/>
                </a:schemeClr>
              </a:solidFill>
              <a:effectLst/>
            </a:endParaRPr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A23BE0DD-B158-40E8-BEFC-DEDE359EC537}"/>
              </a:ext>
            </a:extLst>
          </p:cNvPr>
          <p:cNvSpPr/>
          <p:nvPr/>
        </p:nvSpPr>
        <p:spPr>
          <a:xfrm>
            <a:off x="10564765" y="3856200"/>
            <a:ext cx="84350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it-IT" b="1" dirty="0">
                <a:ln/>
                <a:solidFill>
                  <a:srgbClr val="FFC000"/>
                </a:solidFill>
              </a:rPr>
              <a:t>Fatto!</a:t>
            </a:r>
            <a:r>
              <a:rPr lang="it-IT" b="1" dirty="0">
                <a:ln/>
                <a:solidFill>
                  <a:schemeClr val="accent3">
                    <a:lumMod val="75000"/>
                  </a:schemeClr>
                </a:solidFill>
              </a:rPr>
              <a:t> </a:t>
            </a:r>
            <a:endParaRPr lang="it-IT" b="1" cap="none" spc="0" dirty="0">
              <a:ln/>
              <a:solidFill>
                <a:schemeClr val="accent3">
                  <a:lumMod val="75000"/>
                </a:schemeClr>
              </a:solidFill>
              <a:effectLst/>
            </a:endParaRPr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049620C1-966C-45E3-BEB4-8CD557C6DE24}"/>
              </a:ext>
            </a:extLst>
          </p:cNvPr>
          <p:cNvSpPr/>
          <p:nvPr/>
        </p:nvSpPr>
        <p:spPr>
          <a:xfrm>
            <a:off x="-464217" y="5842337"/>
            <a:ext cx="9570117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+ dal 2018:</a:t>
            </a:r>
            <a:r>
              <a:rPr lang="it-IT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	</a:t>
            </a:r>
            <a:r>
              <a:rPr lang="it-IT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«Big Data Analytics» B. Martelli</a:t>
            </a:r>
            <a:endParaRPr lang="it-IT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D39D1D8A-BBDA-4EEA-8C51-54D88F09BB95}"/>
              </a:ext>
            </a:extLst>
          </p:cNvPr>
          <p:cNvSpPr/>
          <p:nvPr/>
        </p:nvSpPr>
        <p:spPr>
          <a:xfrm>
            <a:off x="8943776" y="6264186"/>
            <a:ext cx="1781258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it-IT" b="1" dirty="0">
                <a:ln/>
                <a:solidFill>
                  <a:srgbClr val="FF0000"/>
                </a:solidFill>
              </a:rPr>
              <a:t>metà dicembre  </a:t>
            </a:r>
            <a:endParaRPr lang="it-IT" b="1" cap="none" spc="0" dirty="0">
              <a:ln/>
              <a:solidFill>
                <a:srgbClr val="FF0000"/>
              </a:solidFill>
              <a:effectLst/>
            </a:endParaRPr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5F608D86-4E55-4F1C-94EC-F65E0F605A18}"/>
              </a:ext>
            </a:extLst>
          </p:cNvPr>
          <p:cNvSpPr/>
          <p:nvPr/>
        </p:nvSpPr>
        <p:spPr>
          <a:xfrm>
            <a:off x="10048165" y="3500905"/>
            <a:ext cx="1493678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it-IT" b="1" cap="none" spc="0" dirty="0">
                <a:ln/>
                <a:solidFill>
                  <a:srgbClr val="FF0000"/>
                </a:solidFill>
                <a:effectLst/>
              </a:rPr>
              <a:t>gennaio 2020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B38027BE-D2CB-4632-A635-9239E5BDE694}"/>
              </a:ext>
            </a:extLst>
          </p:cNvPr>
          <p:cNvSpPr/>
          <p:nvPr/>
        </p:nvSpPr>
        <p:spPr>
          <a:xfrm rot="19993459">
            <a:off x="9136" y="3390142"/>
            <a:ext cx="25699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frontale</a:t>
            </a:r>
            <a:endParaRPr lang="it-IT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5537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4E181B6-0C5E-48AB-871A-63D24634C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Formazione 2019</a:t>
            </a:r>
            <a:br>
              <a:rPr lang="it-IT" dirty="0"/>
            </a:br>
            <a:br>
              <a:rPr lang="it-IT" dirty="0"/>
            </a:br>
            <a:endParaRPr lang="it-IT" dirty="0"/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A9C9CA30-1013-433A-952C-9BCA625EB1C9}"/>
              </a:ext>
            </a:extLst>
          </p:cNvPr>
          <p:cNvSpPr/>
          <p:nvPr/>
        </p:nvSpPr>
        <p:spPr>
          <a:xfrm>
            <a:off x="10612810" y="2216865"/>
            <a:ext cx="23275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it-IT" b="1" dirty="0">
                <a:ln/>
                <a:solidFill>
                  <a:schemeClr val="accent3">
                    <a:lumMod val="75000"/>
                  </a:schemeClr>
                </a:solidFill>
              </a:rPr>
              <a:t> </a:t>
            </a:r>
            <a:endParaRPr lang="it-IT" b="1" cap="none" spc="0" dirty="0">
              <a:ln/>
              <a:solidFill>
                <a:schemeClr val="accent3">
                  <a:lumMod val="75000"/>
                </a:schemeClr>
              </a:solidFill>
              <a:effectLst/>
            </a:endParaRPr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04B4589A-596B-4FD4-9A0D-42A99AE37345}"/>
              </a:ext>
            </a:extLst>
          </p:cNvPr>
          <p:cNvSpPr/>
          <p:nvPr/>
        </p:nvSpPr>
        <p:spPr>
          <a:xfrm>
            <a:off x="10727838" y="4240783"/>
            <a:ext cx="23275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it-IT" b="1" dirty="0">
                <a:ln/>
                <a:solidFill>
                  <a:schemeClr val="accent3">
                    <a:lumMod val="75000"/>
                  </a:schemeClr>
                </a:solidFill>
              </a:rPr>
              <a:t> </a:t>
            </a:r>
            <a:endParaRPr lang="it-IT" b="1" cap="none" spc="0" dirty="0">
              <a:ln/>
              <a:solidFill>
                <a:schemeClr val="accent3">
                  <a:lumMod val="75000"/>
                </a:schemeClr>
              </a:solidFill>
              <a:effectLst/>
            </a:endParaRPr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A23BE0DD-B158-40E8-BEFC-DEDE359EC537}"/>
              </a:ext>
            </a:extLst>
          </p:cNvPr>
          <p:cNvSpPr/>
          <p:nvPr/>
        </p:nvSpPr>
        <p:spPr>
          <a:xfrm>
            <a:off x="10870136" y="3856200"/>
            <a:ext cx="23275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it-IT" b="1" dirty="0">
                <a:ln/>
                <a:solidFill>
                  <a:schemeClr val="accent3">
                    <a:lumMod val="75000"/>
                  </a:schemeClr>
                </a:solidFill>
              </a:rPr>
              <a:t> </a:t>
            </a:r>
            <a:endParaRPr lang="it-IT" b="1" cap="none" spc="0" dirty="0">
              <a:ln/>
              <a:solidFill>
                <a:schemeClr val="accent3">
                  <a:lumMod val="75000"/>
                </a:schemeClr>
              </a:solidFill>
              <a:effectLst/>
            </a:endParaRP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B38027BE-D2CB-4632-A635-9239E5BDE694}"/>
              </a:ext>
            </a:extLst>
          </p:cNvPr>
          <p:cNvSpPr/>
          <p:nvPr/>
        </p:nvSpPr>
        <p:spPr>
          <a:xfrm rot="19993459">
            <a:off x="477317" y="3579202"/>
            <a:ext cx="22685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o</a:t>
            </a:r>
            <a:r>
              <a:rPr lang="it-IT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n-line</a:t>
            </a:r>
          </a:p>
        </p:txBody>
      </p:sp>
      <p:pic>
        <p:nvPicPr>
          <p:cNvPr id="20" name="Immagine 19" descr="Immagine che contiene screenshot&#10;&#10;Descrizione generata automaticamente">
            <a:extLst>
              <a:ext uri="{FF2B5EF4-FFF2-40B4-BE49-F238E27FC236}">
                <a16:creationId xmlns:a16="http://schemas.microsoft.com/office/drawing/2014/main" id="{9951FA52-F6E8-4A74-80FD-16467DDFC18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5769"/>
          <a:stretch/>
        </p:blipFill>
        <p:spPr>
          <a:xfrm rot="20306316">
            <a:off x="4020990" y="534160"/>
            <a:ext cx="8551648" cy="7782579"/>
          </a:xfrm>
          <a:prstGeom prst="rect">
            <a:avLst/>
          </a:prstGeom>
          <a:effectLst>
            <a:softEdge rad="292100"/>
          </a:effectLst>
        </p:spPr>
      </p:pic>
      <p:sp>
        <p:nvSpPr>
          <p:cNvPr id="21" name="Rettangolo 20">
            <a:extLst>
              <a:ext uri="{FF2B5EF4-FFF2-40B4-BE49-F238E27FC236}">
                <a16:creationId xmlns:a16="http://schemas.microsoft.com/office/drawing/2014/main" id="{AE05F002-4CC6-48DF-8B9C-E6FC03B4BDD8}"/>
              </a:ext>
            </a:extLst>
          </p:cNvPr>
          <p:cNvSpPr/>
          <p:nvPr/>
        </p:nvSpPr>
        <p:spPr>
          <a:xfrm>
            <a:off x="7589031" y="4869483"/>
            <a:ext cx="44967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Lavori in corso</a:t>
            </a:r>
          </a:p>
        </p:txBody>
      </p:sp>
    </p:spTree>
    <p:extLst>
      <p:ext uri="{BB962C8B-B14F-4D97-AF65-F5344CB8AC3E}">
        <p14:creationId xmlns:p14="http://schemas.microsoft.com/office/powerpoint/2010/main" val="2224151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Considerazioni GENERALI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Le proposte arrivano lentamente…</a:t>
            </a:r>
          </a:p>
          <a:p>
            <a:r>
              <a:rPr lang="it-IT" dirty="0"/>
              <a:t>Trarre spunti dal passato (nel campo formazione)… </a:t>
            </a:r>
          </a:p>
          <a:p>
            <a:r>
              <a:rPr lang="it-IT" dirty="0"/>
              <a:t>… e da ciò che si osserva durante l’anno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39502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CF1339B-7CBC-46D8-B41B-7E6D6EFB0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…lentamente </a:t>
            </a:r>
            <a:br>
              <a:rPr lang="it-IT" dirty="0"/>
            </a:br>
            <a:br>
              <a:rPr lang="it-IT" dirty="0"/>
            </a:br>
            <a:r>
              <a:rPr lang="it-IT" dirty="0"/>
              <a:t>è un eufemismo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E8C954E-005B-4843-9F7E-5444C9B71F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Ad oggi nessuna proposta completa (scheda </a:t>
            </a:r>
            <a:r>
              <a:rPr lang="it-IT" dirty="0" err="1"/>
              <a:t>excel</a:t>
            </a:r>
            <a:r>
              <a:rPr lang="it-I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94683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C6514F1-7AD9-4209-8FB4-00622E5A3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3184548" cy="4601183"/>
          </a:xfrm>
        </p:spPr>
        <p:txBody>
          <a:bodyPr/>
          <a:lstStyle/>
          <a:p>
            <a:r>
              <a:rPr lang="it-IT" dirty="0"/>
              <a:t>Idee già emerse, ma da</a:t>
            </a:r>
            <a:br>
              <a:rPr lang="it-IT" dirty="0"/>
            </a:br>
            <a:r>
              <a:rPr lang="it-IT" dirty="0"/>
              <a:t>concretizzare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CF6AD5E-1B33-4C9C-9FFF-0F5CB73509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2701" y="991108"/>
            <a:ext cx="7315200" cy="5739892"/>
          </a:xfrm>
        </p:spPr>
        <p:txBody>
          <a:bodyPr/>
          <a:lstStyle/>
          <a:p>
            <a:r>
              <a:rPr lang="it-IT" dirty="0"/>
              <a:t>Corso Python </a:t>
            </a:r>
            <a:r>
              <a:rPr lang="it-IT" u="sng" dirty="0">
                <a:solidFill>
                  <a:srgbClr val="FF0000"/>
                </a:solidFill>
              </a:rPr>
              <a:t>E. Pasqualucci </a:t>
            </a:r>
          </a:p>
          <a:p>
            <a:pPr marL="0" indent="0">
              <a:buNone/>
            </a:pPr>
            <a:r>
              <a:rPr lang="it-IT" i="1" dirty="0">
                <a:solidFill>
                  <a:srgbClr val="FF0000"/>
                </a:solidFill>
              </a:rPr>
              <a:t>	lo proporrebbe di nuovo, considerato il successo delle edizioni 	precedenti</a:t>
            </a:r>
          </a:p>
          <a:p>
            <a:r>
              <a:rPr lang="it-IT" dirty="0">
                <a:solidFill>
                  <a:schemeClr val="tx1"/>
                </a:solidFill>
              </a:rPr>
              <a:t>Corso su «storage moderno» </a:t>
            </a:r>
            <a:r>
              <a:rPr lang="it-IT" u="sng" dirty="0">
                <a:solidFill>
                  <a:srgbClr val="FF0000"/>
                </a:solidFill>
              </a:rPr>
              <a:t>A. </a:t>
            </a:r>
            <a:r>
              <a:rPr lang="it-IT" u="sng" dirty="0" err="1">
                <a:solidFill>
                  <a:srgbClr val="FF0000"/>
                </a:solidFill>
              </a:rPr>
              <a:t>Brunengo</a:t>
            </a:r>
            <a:r>
              <a:rPr lang="it-IT" u="sng" dirty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it-IT" i="1" dirty="0">
                <a:solidFill>
                  <a:srgbClr val="FF0000"/>
                </a:solidFill>
              </a:rPr>
              <a:t>	discussione in CCR (</a:t>
            </a:r>
            <a:r>
              <a:rPr lang="it-IT" i="1" dirty="0" err="1">
                <a:solidFill>
                  <a:srgbClr val="FF0000"/>
                </a:solidFill>
              </a:rPr>
              <a:t>phono</a:t>
            </a:r>
            <a:r>
              <a:rPr lang="it-IT" i="1" dirty="0">
                <a:solidFill>
                  <a:srgbClr val="FF0000"/>
                </a:solidFill>
              </a:rPr>
              <a:t>) sull’utilità di formazione in questo 	settore – Con gruppo Storage?</a:t>
            </a:r>
          </a:p>
          <a:p>
            <a:r>
              <a:rPr lang="it-IT" dirty="0">
                <a:solidFill>
                  <a:schemeClr val="tx1"/>
                </a:solidFill>
              </a:rPr>
              <a:t>Tutorial Days </a:t>
            </a:r>
            <a:r>
              <a:rPr lang="it-IT" u="sng" dirty="0" err="1">
                <a:solidFill>
                  <a:srgbClr val="FF0000"/>
                </a:solidFill>
              </a:rPr>
              <a:t>C.Grandi</a:t>
            </a:r>
            <a:endParaRPr lang="it-IT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i="1" dirty="0">
                <a:solidFill>
                  <a:srgbClr val="FF0000"/>
                </a:solidFill>
              </a:rPr>
              <a:t>	come da tradizione</a:t>
            </a:r>
          </a:p>
          <a:p>
            <a:r>
              <a:rPr lang="it-IT" dirty="0"/>
              <a:t>STREAMING DI CORSI O EVENTI </a:t>
            </a:r>
            <a:r>
              <a:rPr lang="it-IT" u="sng" dirty="0">
                <a:solidFill>
                  <a:srgbClr val="FF0000"/>
                </a:solidFill>
              </a:rPr>
              <a:t>S. Zani </a:t>
            </a:r>
          </a:p>
          <a:p>
            <a:pPr marL="0" indent="0">
              <a:buNone/>
            </a:pPr>
            <a:r>
              <a:rPr lang="it-IT" i="1" dirty="0">
                <a:solidFill>
                  <a:srgbClr val="FF0000"/>
                </a:solidFill>
              </a:rPr>
              <a:t>	discusso durante phone –call</a:t>
            </a:r>
          </a:p>
          <a:p>
            <a:pPr marL="0" indent="0">
              <a:buNone/>
            </a:pPr>
            <a:endParaRPr lang="it-IT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i="1" dirty="0">
                <a:solidFill>
                  <a:schemeClr val="accent1">
                    <a:lumMod val="75000"/>
                  </a:schemeClr>
                </a:solidFill>
              </a:rPr>
              <a:t>Consideriamo che ci sono anche i corsi 2019  spostati al 2020</a:t>
            </a:r>
          </a:p>
          <a:p>
            <a:endParaRPr lang="it-IT" sz="1600" i="1" dirty="0">
              <a:solidFill>
                <a:srgbClr val="FF0000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1007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B6DCEF-391B-4EEC-955B-6539FBA0A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Solo idee…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8E93D0-2815-48DA-A504-B63884731B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ARGOMENTI per CORSI</a:t>
            </a:r>
          </a:p>
          <a:p>
            <a:pPr lvl="1"/>
            <a:r>
              <a:rPr lang="it-IT" dirty="0"/>
              <a:t>Nuove tecnologie di interesse per chi lavora nel Calcolo e Reti? (vedi idee di </a:t>
            </a:r>
            <a:r>
              <a:rPr lang="it-IT" dirty="0" err="1"/>
              <a:t>What</a:t>
            </a:r>
            <a:r>
              <a:rPr lang="it-IT" dirty="0"/>
              <a:t> Next Tech – Workshop Elba)</a:t>
            </a:r>
          </a:p>
          <a:p>
            <a:pPr lvl="1"/>
            <a:r>
              <a:rPr lang="it-IT" dirty="0"/>
              <a:t>Project Management – Tecnologie AGILE</a:t>
            </a:r>
          </a:p>
          <a:p>
            <a:pPr lvl="1"/>
            <a:r>
              <a:rPr lang="it-IT" dirty="0"/>
              <a:t>Corsi online?</a:t>
            </a:r>
          </a:p>
          <a:p>
            <a:pPr lvl="1"/>
            <a:r>
              <a:rPr lang="it-IT" dirty="0"/>
              <a:t>Corsi su Servizi Nazionali tipo «Tutorial days» di quest’anno?</a:t>
            </a:r>
          </a:p>
          <a:p>
            <a:pPr lvl="1"/>
            <a:r>
              <a:rPr lang="it-IT" dirty="0"/>
              <a:t>Corsi su GDPR e in generale normativa sicurezza e privacy?</a:t>
            </a:r>
          </a:p>
          <a:p>
            <a:endParaRPr lang="it-IT" dirty="0"/>
          </a:p>
          <a:p>
            <a:r>
              <a:rPr lang="it-IT" dirty="0"/>
              <a:t>Federico segnala una certa rigidità nella organizzazione dei corsi ed anche una complessità dovuta al dover calcolare spese, docenti ecc. Potremmo pensare a formule più agili da proporre alla Commissione Formazione? Qualche idea?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48523132"/>
      </p:ext>
    </p:extLst>
  </p:cSld>
  <p:clrMapOvr>
    <a:masterClrMapping/>
  </p:clrMapOvr>
</p:sld>
</file>

<file path=ppt/theme/theme1.xml><?xml version="1.0" encoding="utf-8"?>
<a:theme xmlns:a="http://schemas.openxmlformats.org/drawingml/2006/main" name="Cornice">
  <a:themeElements>
    <a:clrScheme name="Cornic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rnic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ornic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TM03457475[[fn=Cornice]]</Template>
  <TotalTime>2061</TotalTime>
  <Words>315</Words>
  <Application>Microsoft Office PowerPoint</Application>
  <PresentationFormat>Widescreen</PresentationFormat>
  <Paragraphs>65</Paragraphs>
  <Slides>8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Calibri</vt:lpstr>
      <vt:lpstr>Corbel</vt:lpstr>
      <vt:lpstr>Wingdings 2</vt:lpstr>
      <vt:lpstr>Cornice</vt:lpstr>
      <vt:lpstr>Piano di Formazione CCR  per il 2020 </vt:lpstr>
      <vt:lpstr>La formazione di CCR, organizzazione e  scadenze</vt:lpstr>
      <vt:lpstr>Formazione 2019  </vt:lpstr>
      <vt:lpstr>Formazione 2019  </vt:lpstr>
      <vt:lpstr>Considerazioni GENERALI</vt:lpstr>
      <vt:lpstr>…lentamente   è un eufemismo</vt:lpstr>
      <vt:lpstr>Idee già emerse, ma da concretizzare</vt:lpstr>
      <vt:lpstr>Solo idee…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Piano di Formazione CCR  per il 2016 </dc:title>
  <dc:creator>Silvia</dc:creator>
  <cp:lastModifiedBy>Silvia Arezzini</cp:lastModifiedBy>
  <cp:revision>49</cp:revision>
  <dcterms:created xsi:type="dcterms:W3CDTF">2015-09-14T09:05:08Z</dcterms:created>
  <dcterms:modified xsi:type="dcterms:W3CDTF">2019-09-10T10:45:30Z</dcterms:modified>
</cp:coreProperties>
</file>