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58" r:id="rId3"/>
    <p:sldId id="285" r:id="rId4"/>
    <p:sldId id="286" r:id="rId5"/>
    <p:sldId id="287" r:id="rId6"/>
    <p:sldId id="288" r:id="rId7"/>
    <p:sldId id="284" r:id="rId8"/>
    <p:sldId id="27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FCF830-9369-4C3C-8B6F-432426ADF6AE}" v="232" dt="2019-11-04T20:47:50.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2" d="100"/>
          <a:sy n="112" d="100"/>
        </p:scale>
        <p:origin x="148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ssio Galatà" userId="d0e2bc78-e085-4585-8b51-222440d702ae" providerId="ADAL" clId="{A2FCF830-9369-4C3C-8B6F-432426ADF6AE}"/>
    <pc:docChg chg="undo custSel addSld delSld modSld">
      <pc:chgData name="Alessio Galatà" userId="d0e2bc78-e085-4585-8b51-222440d702ae" providerId="ADAL" clId="{A2FCF830-9369-4C3C-8B6F-432426ADF6AE}" dt="2019-11-04T20:49:54.120" v="5178" actId="20577"/>
      <pc:docMkLst>
        <pc:docMk/>
      </pc:docMkLst>
      <pc:sldChg chg="addSp delSp modSp">
        <pc:chgData name="Alessio Galatà" userId="d0e2bc78-e085-4585-8b51-222440d702ae" providerId="ADAL" clId="{A2FCF830-9369-4C3C-8B6F-432426ADF6AE}" dt="2019-11-04T20:43:17.978" v="4985" actId="1038"/>
        <pc:sldMkLst>
          <pc:docMk/>
          <pc:sldMk cId="3072013332" sldId="256"/>
        </pc:sldMkLst>
        <pc:spChg chg="del">
          <ac:chgData name="Alessio Galatà" userId="d0e2bc78-e085-4585-8b51-222440d702ae" providerId="ADAL" clId="{A2FCF830-9369-4C3C-8B6F-432426ADF6AE}" dt="2019-11-04T09:30:41.907" v="812" actId="478"/>
          <ac:spMkLst>
            <pc:docMk/>
            <pc:sldMk cId="3072013332" sldId="256"/>
            <ac:spMk id="5" creationId="{00000000-0000-0000-0000-000000000000}"/>
          </ac:spMkLst>
        </pc:spChg>
        <pc:spChg chg="mod">
          <ac:chgData name="Alessio Galatà" userId="d0e2bc78-e085-4585-8b51-222440d702ae" providerId="ADAL" clId="{A2FCF830-9369-4C3C-8B6F-432426ADF6AE}" dt="2019-11-04T08:51:40.676" v="29" actId="20577"/>
          <ac:spMkLst>
            <pc:docMk/>
            <pc:sldMk cId="3072013332" sldId="256"/>
            <ac:spMk id="7" creationId="{00000000-0000-0000-0000-000000000000}"/>
          </ac:spMkLst>
        </pc:spChg>
        <pc:spChg chg="add mod ord">
          <ac:chgData name="Alessio Galatà" userId="d0e2bc78-e085-4585-8b51-222440d702ae" providerId="ADAL" clId="{A2FCF830-9369-4C3C-8B6F-432426ADF6AE}" dt="2019-11-04T20:43:17.978" v="4985" actId="1038"/>
          <ac:spMkLst>
            <pc:docMk/>
            <pc:sldMk cId="3072013332" sldId="256"/>
            <ac:spMk id="8" creationId="{5B1E1F73-A7F8-4D37-A6AA-A2ACE99911F5}"/>
          </ac:spMkLst>
        </pc:spChg>
        <pc:spChg chg="mod">
          <ac:chgData name="Alessio Galatà" userId="d0e2bc78-e085-4585-8b51-222440d702ae" providerId="ADAL" clId="{A2FCF830-9369-4C3C-8B6F-432426ADF6AE}" dt="2019-11-04T08:52:47.813" v="65" actId="20577"/>
          <ac:spMkLst>
            <pc:docMk/>
            <pc:sldMk cId="3072013332" sldId="256"/>
            <ac:spMk id="9" creationId="{00000000-0000-0000-0000-000000000000}"/>
          </ac:spMkLst>
        </pc:spChg>
        <pc:spChg chg="mod">
          <ac:chgData name="Alessio Galatà" userId="d0e2bc78-e085-4585-8b51-222440d702ae" providerId="ADAL" clId="{A2FCF830-9369-4C3C-8B6F-432426ADF6AE}" dt="2019-11-04T08:53:16.806" v="108" actId="20577"/>
          <ac:spMkLst>
            <pc:docMk/>
            <pc:sldMk cId="3072013332" sldId="256"/>
            <ac:spMk id="10" creationId="{00000000-0000-0000-0000-000000000000}"/>
          </ac:spMkLst>
        </pc:spChg>
        <pc:picChg chg="del">
          <ac:chgData name="Alessio Galatà" userId="d0e2bc78-e085-4585-8b51-222440d702ae" providerId="ADAL" clId="{A2FCF830-9369-4C3C-8B6F-432426ADF6AE}" dt="2019-11-04T08:54:12.957" v="109" actId="478"/>
          <ac:picMkLst>
            <pc:docMk/>
            <pc:sldMk cId="3072013332" sldId="256"/>
            <ac:picMk id="14" creationId="{00000000-0000-0000-0000-000000000000}"/>
          </ac:picMkLst>
        </pc:picChg>
        <pc:picChg chg="del">
          <ac:chgData name="Alessio Galatà" userId="d0e2bc78-e085-4585-8b51-222440d702ae" providerId="ADAL" clId="{A2FCF830-9369-4C3C-8B6F-432426ADF6AE}" dt="2019-11-04T08:54:12.957" v="109" actId="478"/>
          <ac:picMkLst>
            <pc:docMk/>
            <pc:sldMk cId="3072013332" sldId="256"/>
            <ac:picMk id="15" creationId="{00000000-0000-0000-0000-000000000000}"/>
          </ac:picMkLst>
        </pc:picChg>
      </pc:sldChg>
      <pc:sldChg chg="addSp delSp modSp">
        <pc:chgData name="Alessio Galatà" userId="d0e2bc78-e085-4585-8b51-222440d702ae" providerId="ADAL" clId="{A2FCF830-9369-4C3C-8B6F-432426ADF6AE}" dt="2019-11-04T20:43:29.278" v="4990" actId="1038"/>
        <pc:sldMkLst>
          <pc:docMk/>
          <pc:sldMk cId="2629830124" sldId="258"/>
        </pc:sldMkLst>
        <pc:spChg chg="add del">
          <ac:chgData name="Alessio Galatà" userId="d0e2bc78-e085-4585-8b51-222440d702ae" providerId="ADAL" clId="{A2FCF830-9369-4C3C-8B6F-432426ADF6AE}" dt="2019-11-04T09:04:16.528" v="286" actId="478"/>
          <ac:spMkLst>
            <pc:docMk/>
            <pc:sldMk cId="2629830124" sldId="258"/>
            <ac:spMk id="2" creationId="{00000000-0000-0000-0000-000000000000}"/>
          </ac:spMkLst>
        </pc:spChg>
        <pc:spChg chg="add del">
          <ac:chgData name="Alessio Galatà" userId="d0e2bc78-e085-4585-8b51-222440d702ae" providerId="ADAL" clId="{A2FCF830-9369-4C3C-8B6F-432426ADF6AE}" dt="2019-11-04T09:04:16.528" v="286" actId="478"/>
          <ac:spMkLst>
            <pc:docMk/>
            <pc:sldMk cId="2629830124" sldId="258"/>
            <ac:spMk id="3" creationId="{00000000-0000-0000-0000-000000000000}"/>
          </ac:spMkLst>
        </pc:spChg>
        <pc:spChg chg="add mod">
          <ac:chgData name="Alessio Galatà" userId="d0e2bc78-e085-4585-8b51-222440d702ae" providerId="ADAL" clId="{A2FCF830-9369-4C3C-8B6F-432426ADF6AE}" dt="2019-11-04T09:13:02.196" v="510" actId="1076"/>
          <ac:spMkLst>
            <pc:docMk/>
            <pc:sldMk cId="2629830124" sldId="258"/>
            <ac:spMk id="6" creationId="{03329D98-1D98-4FE9-8F79-E88F3BEBECD6}"/>
          </ac:spMkLst>
        </pc:spChg>
        <pc:spChg chg="add mod">
          <ac:chgData name="Alessio Galatà" userId="d0e2bc78-e085-4585-8b51-222440d702ae" providerId="ADAL" clId="{A2FCF830-9369-4C3C-8B6F-432426ADF6AE}" dt="2019-11-04T11:20:13.115" v="4563" actId="6549"/>
          <ac:spMkLst>
            <pc:docMk/>
            <pc:sldMk cId="2629830124" sldId="258"/>
            <ac:spMk id="7" creationId="{4655276D-5E87-4BBF-B0E2-D237A8387CA9}"/>
          </ac:spMkLst>
        </pc:spChg>
        <pc:spChg chg="add del">
          <ac:chgData name="Alessio Galatà" userId="d0e2bc78-e085-4585-8b51-222440d702ae" providerId="ADAL" clId="{A2FCF830-9369-4C3C-8B6F-432426ADF6AE}" dt="2019-11-04T09:04:09.750" v="285" actId="478"/>
          <ac:spMkLst>
            <pc:docMk/>
            <pc:sldMk cId="2629830124" sldId="258"/>
            <ac:spMk id="8" creationId="{00000000-0000-0000-0000-000000000000}"/>
          </ac:spMkLst>
        </pc:spChg>
        <pc:spChg chg="add del">
          <ac:chgData name="Alessio Galatà" userId="d0e2bc78-e085-4585-8b51-222440d702ae" providerId="ADAL" clId="{A2FCF830-9369-4C3C-8B6F-432426ADF6AE}" dt="2019-11-04T09:04:09.750" v="285" actId="478"/>
          <ac:spMkLst>
            <pc:docMk/>
            <pc:sldMk cId="2629830124" sldId="258"/>
            <ac:spMk id="9" creationId="{00000000-0000-0000-0000-000000000000}"/>
          </ac:spMkLst>
        </pc:spChg>
        <pc:spChg chg="mod">
          <ac:chgData name="Alessio Galatà" userId="d0e2bc78-e085-4585-8b51-222440d702ae" providerId="ADAL" clId="{A2FCF830-9369-4C3C-8B6F-432426ADF6AE}" dt="2019-11-04T20:43:29.278" v="4990" actId="1038"/>
          <ac:spMkLst>
            <pc:docMk/>
            <pc:sldMk cId="2629830124" sldId="258"/>
            <ac:spMk id="10" creationId="{00000000-0000-0000-0000-000000000000}"/>
          </ac:spMkLst>
        </pc:spChg>
        <pc:spChg chg="mod">
          <ac:chgData name="Alessio Galatà" userId="d0e2bc78-e085-4585-8b51-222440d702ae" providerId="ADAL" clId="{A2FCF830-9369-4C3C-8B6F-432426ADF6AE}" dt="2019-11-04T09:29:07.243" v="773" actId="20577"/>
          <ac:spMkLst>
            <pc:docMk/>
            <pc:sldMk cId="2629830124" sldId="258"/>
            <ac:spMk id="11" creationId="{00000000-0000-0000-0000-000000000000}"/>
          </ac:spMkLst>
        </pc:spChg>
        <pc:spChg chg="add del">
          <ac:chgData name="Alessio Galatà" userId="d0e2bc78-e085-4585-8b51-222440d702ae" providerId="ADAL" clId="{A2FCF830-9369-4C3C-8B6F-432426ADF6AE}" dt="2019-11-04T09:04:16.528" v="286" actId="478"/>
          <ac:spMkLst>
            <pc:docMk/>
            <pc:sldMk cId="2629830124" sldId="258"/>
            <ac:spMk id="12" creationId="{00000000-0000-0000-0000-000000000000}"/>
          </ac:spMkLst>
        </pc:spChg>
        <pc:spChg chg="add mod">
          <ac:chgData name="Alessio Galatà" userId="d0e2bc78-e085-4585-8b51-222440d702ae" providerId="ADAL" clId="{A2FCF830-9369-4C3C-8B6F-432426ADF6AE}" dt="2019-11-04T11:20:59.143" v="4582" actId="790"/>
          <ac:spMkLst>
            <pc:docMk/>
            <pc:sldMk cId="2629830124" sldId="258"/>
            <ac:spMk id="13" creationId="{55C42536-C533-43DF-A84E-5BF1BB63D676}"/>
          </ac:spMkLst>
        </pc:spChg>
        <pc:spChg chg="add del">
          <ac:chgData name="Alessio Galatà" userId="d0e2bc78-e085-4585-8b51-222440d702ae" providerId="ADAL" clId="{A2FCF830-9369-4C3C-8B6F-432426ADF6AE}" dt="2019-11-04T09:04:16.528" v="286" actId="478"/>
          <ac:spMkLst>
            <pc:docMk/>
            <pc:sldMk cId="2629830124" sldId="258"/>
            <ac:spMk id="14" creationId="{00000000-0000-0000-0000-000000000000}"/>
          </ac:spMkLst>
        </pc:spChg>
        <pc:spChg chg="add del">
          <ac:chgData name="Alessio Galatà" userId="d0e2bc78-e085-4585-8b51-222440d702ae" providerId="ADAL" clId="{A2FCF830-9369-4C3C-8B6F-432426ADF6AE}" dt="2019-11-04T09:04:16.528" v="286" actId="478"/>
          <ac:spMkLst>
            <pc:docMk/>
            <pc:sldMk cId="2629830124" sldId="258"/>
            <ac:spMk id="15" creationId="{00000000-0000-0000-0000-000000000000}"/>
          </ac:spMkLst>
        </pc:spChg>
        <pc:spChg chg="add del">
          <ac:chgData name="Alessio Galatà" userId="d0e2bc78-e085-4585-8b51-222440d702ae" providerId="ADAL" clId="{A2FCF830-9369-4C3C-8B6F-432426ADF6AE}" dt="2019-11-04T09:04:09.750" v="285" actId="478"/>
          <ac:spMkLst>
            <pc:docMk/>
            <pc:sldMk cId="2629830124" sldId="258"/>
            <ac:spMk id="16" creationId="{00000000-0000-0000-0000-000000000000}"/>
          </ac:spMkLst>
        </pc:spChg>
        <pc:spChg chg="add del mod">
          <ac:chgData name="Alessio Galatà" userId="d0e2bc78-e085-4585-8b51-222440d702ae" providerId="ADAL" clId="{A2FCF830-9369-4C3C-8B6F-432426ADF6AE}" dt="2019-11-04T09:04:09.750" v="285" actId="478"/>
          <ac:spMkLst>
            <pc:docMk/>
            <pc:sldMk cId="2629830124" sldId="258"/>
            <ac:spMk id="17" creationId="{00000000-0000-0000-0000-000000000000}"/>
          </ac:spMkLst>
        </pc:spChg>
        <pc:spChg chg="add del mod">
          <ac:chgData name="Alessio Galatà" userId="d0e2bc78-e085-4585-8b51-222440d702ae" providerId="ADAL" clId="{A2FCF830-9369-4C3C-8B6F-432426ADF6AE}" dt="2019-11-04T09:04:09.750" v="285" actId="478"/>
          <ac:spMkLst>
            <pc:docMk/>
            <pc:sldMk cId="2629830124" sldId="258"/>
            <ac:spMk id="18" creationId="{00000000-0000-0000-0000-000000000000}"/>
          </ac:spMkLst>
        </pc:spChg>
        <pc:spChg chg="add mod">
          <ac:chgData name="Alessio Galatà" userId="d0e2bc78-e085-4585-8b51-222440d702ae" providerId="ADAL" clId="{A2FCF830-9369-4C3C-8B6F-432426ADF6AE}" dt="2019-11-04T09:14:41.717" v="524" actId="1076"/>
          <ac:spMkLst>
            <pc:docMk/>
            <pc:sldMk cId="2629830124" sldId="258"/>
            <ac:spMk id="20" creationId="{87F73615-F020-4E80-96F1-247EBAA6F57E}"/>
          </ac:spMkLst>
        </pc:spChg>
        <pc:spChg chg="add mod">
          <ac:chgData name="Alessio Galatà" userId="d0e2bc78-e085-4585-8b51-222440d702ae" providerId="ADAL" clId="{A2FCF830-9369-4C3C-8B6F-432426ADF6AE}" dt="2019-11-04T09:28:41.563" v="771" actId="688"/>
          <ac:spMkLst>
            <pc:docMk/>
            <pc:sldMk cId="2629830124" sldId="258"/>
            <ac:spMk id="21" creationId="{12A63A54-C259-472D-9584-3B4A8EE67641}"/>
          </ac:spMkLst>
        </pc:spChg>
        <pc:spChg chg="add mod">
          <ac:chgData name="Alessio Galatà" userId="d0e2bc78-e085-4585-8b51-222440d702ae" providerId="ADAL" clId="{A2FCF830-9369-4C3C-8B6F-432426ADF6AE}" dt="2019-11-04T11:20:47.445" v="4581" actId="14100"/>
          <ac:spMkLst>
            <pc:docMk/>
            <pc:sldMk cId="2629830124" sldId="258"/>
            <ac:spMk id="22" creationId="{C41E842C-5107-4516-98DB-62A2888A4DF5}"/>
          </ac:spMkLst>
        </pc:spChg>
        <pc:graphicFrameChg chg="add mod modGraphic">
          <ac:chgData name="Alessio Galatà" userId="d0e2bc78-e085-4585-8b51-222440d702ae" providerId="ADAL" clId="{A2FCF830-9369-4C3C-8B6F-432426ADF6AE}" dt="2019-11-04T09:12:13.740" v="501" actId="1076"/>
          <ac:graphicFrameMkLst>
            <pc:docMk/>
            <pc:sldMk cId="2629830124" sldId="258"/>
            <ac:graphicFrameMk id="4" creationId="{FA01F6A2-3127-4DE1-9109-3FC5978D6612}"/>
          </ac:graphicFrameMkLst>
        </pc:graphicFrameChg>
        <pc:graphicFrameChg chg="add mod modGraphic">
          <ac:chgData name="Alessio Galatà" userId="d0e2bc78-e085-4585-8b51-222440d702ae" providerId="ADAL" clId="{A2FCF830-9369-4C3C-8B6F-432426ADF6AE}" dt="2019-11-04T09:14:25.210" v="522" actId="208"/>
          <ac:graphicFrameMkLst>
            <pc:docMk/>
            <pc:sldMk cId="2629830124" sldId="258"/>
            <ac:graphicFrameMk id="19" creationId="{6DF77951-6B62-42AC-B92E-D0983FA74B5F}"/>
          </ac:graphicFrameMkLst>
        </pc:graphicFrameChg>
      </pc:sldChg>
      <pc:sldChg chg="del">
        <pc:chgData name="Alessio Galatà" userId="d0e2bc78-e085-4585-8b51-222440d702ae" providerId="ADAL" clId="{A2FCF830-9369-4C3C-8B6F-432426ADF6AE}" dt="2019-11-04T10:55:20.880" v="3848" actId="2696"/>
        <pc:sldMkLst>
          <pc:docMk/>
          <pc:sldMk cId="2002143944" sldId="260"/>
        </pc:sldMkLst>
      </pc:sldChg>
      <pc:sldChg chg="del">
        <pc:chgData name="Alessio Galatà" userId="d0e2bc78-e085-4585-8b51-222440d702ae" providerId="ADAL" clId="{A2FCF830-9369-4C3C-8B6F-432426ADF6AE}" dt="2019-11-04T10:55:20.883" v="3849" actId="2696"/>
        <pc:sldMkLst>
          <pc:docMk/>
          <pc:sldMk cId="3255848518" sldId="262"/>
        </pc:sldMkLst>
      </pc:sldChg>
      <pc:sldChg chg="del">
        <pc:chgData name="Alessio Galatà" userId="d0e2bc78-e085-4585-8b51-222440d702ae" providerId="ADAL" clId="{A2FCF830-9369-4C3C-8B6F-432426ADF6AE}" dt="2019-11-04T10:55:20.912" v="3851" actId="2696"/>
        <pc:sldMkLst>
          <pc:docMk/>
          <pc:sldMk cId="3600109514" sldId="263"/>
        </pc:sldMkLst>
      </pc:sldChg>
      <pc:sldChg chg="del">
        <pc:chgData name="Alessio Galatà" userId="d0e2bc78-e085-4585-8b51-222440d702ae" providerId="ADAL" clId="{A2FCF830-9369-4C3C-8B6F-432426ADF6AE}" dt="2019-11-04T10:55:20.915" v="3852" actId="2696"/>
        <pc:sldMkLst>
          <pc:docMk/>
          <pc:sldMk cId="2195822660" sldId="265"/>
        </pc:sldMkLst>
      </pc:sldChg>
      <pc:sldChg chg="del">
        <pc:chgData name="Alessio Galatà" userId="d0e2bc78-e085-4585-8b51-222440d702ae" providerId="ADAL" clId="{A2FCF830-9369-4C3C-8B6F-432426ADF6AE}" dt="2019-11-04T10:55:20.917" v="3853" actId="2696"/>
        <pc:sldMkLst>
          <pc:docMk/>
          <pc:sldMk cId="4208573755" sldId="266"/>
        </pc:sldMkLst>
      </pc:sldChg>
      <pc:sldChg chg="del">
        <pc:chgData name="Alessio Galatà" userId="d0e2bc78-e085-4585-8b51-222440d702ae" providerId="ADAL" clId="{A2FCF830-9369-4C3C-8B6F-432426ADF6AE}" dt="2019-11-04T10:55:20.922" v="3855" actId="2696"/>
        <pc:sldMkLst>
          <pc:docMk/>
          <pc:sldMk cId="108371141" sldId="273"/>
        </pc:sldMkLst>
      </pc:sldChg>
      <pc:sldChg chg="add del">
        <pc:chgData name="Alessio Galatà" userId="d0e2bc78-e085-4585-8b51-222440d702ae" providerId="ADAL" clId="{A2FCF830-9369-4C3C-8B6F-432426ADF6AE}" dt="2019-11-04T11:18:04.934" v="4560"/>
        <pc:sldMkLst>
          <pc:docMk/>
          <pc:sldMk cId="3157055400" sldId="276"/>
        </pc:sldMkLst>
      </pc:sldChg>
      <pc:sldChg chg="del">
        <pc:chgData name="Alessio Galatà" userId="d0e2bc78-e085-4585-8b51-222440d702ae" providerId="ADAL" clId="{A2FCF830-9369-4C3C-8B6F-432426ADF6AE}" dt="2019-11-04T10:55:20.920" v="3854" actId="2696"/>
        <pc:sldMkLst>
          <pc:docMk/>
          <pc:sldMk cId="382820732" sldId="282"/>
        </pc:sldMkLst>
      </pc:sldChg>
      <pc:sldChg chg="del">
        <pc:chgData name="Alessio Galatà" userId="d0e2bc78-e085-4585-8b51-222440d702ae" providerId="ADAL" clId="{A2FCF830-9369-4C3C-8B6F-432426ADF6AE}" dt="2019-11-04T10:55:20.885" v="3850" actId="2696"/>
        <pc:sldMkLst>
          <pc:docMk/>
          <pc:sldMk cId="3337935417" sldId="283"/>
        </pc:sldMkLst>
      </pc:sldChg>
      <pc:sldChg chg="addSp delSp modSp">
        <pc:chgData name="Alessio Galatà" userId="d0e2bc78-e085-4585-8b51-222440d702ae" providerId="ADAL" clId="{A2FCF830-9369-4C3C-8B6F-432426ADF6AE}" dt="2019-11-04T20:49:54.120" v="5178" actId="20577"/>
        <pc:sldMkLst>
          <pc:docMk/>
          <pc:sldMk cId="1940096238" sldId="284"/>
        </pc:sldMkLst>
        <pc:spChg chg="del">
          <ac:chgData name="Alessio Galatà" userId="d0e2bc78-e085-4585-8b51-222440d702ae" providerId="ADAL" clId="{A2FCF830-9369-4C3C-8B6F-432426ADF6AE}" dt="2019-11-04T10:56:13.449" v="3863" actId="478"/>
          <ac:spMkLst>
            <pc:docMk/>
            <pc:sldMk cId="1940096238" sldId="284"/>
            <ac:spMk id="2" creationId="{00000000-0000-0000-0000-000000000000}"/>
          </ac:spMkLst>
        </pc:spChg>
        <pc:spChg chg="del mod">
          <ac:chgData name="Alessio Galatà" userId="d0e2bc78-e085-4585-8b51-222440d702ae" providerId="ADAL" clId="{A2FCF830-9369-4C3C-8B6F-432426ADF6AE}" dt="2019-11-04T10:56:00.553" v="3860" actId="478"/>
          <ac:spMkLst>
            <pc:docMk/>
            <pc:sldMk cId="1940096238" sldId="284"/>
            <ac:spMk id="7" creationId="{00000000-0000-0000-0000-000000000000}"/>
          </ac:spMkLst>
        </pc:spChg>
        <pc:spChg chg="del">
          <ac:chgData name="Alessio Galatà" userId="d0e2bc78-e085-4585-8b51-222440d702ae" providerId="ADAL" clId="{A2FCF830-9369-4C3C-8B6F-432426ADF6AE}" dt="2019-11-04T10:55:28.806" v="3856" actId="478"/>
          <ac:spMkLst>
            <pc:docMk/>
            <pc:sldMk cId="1940096238" sldId="284"/>
            <ac:spMk id="9" creationId="{00000000-0000-0000-0000-000000000000}"/>
          </ac:spMkLst>
        </pc:spChg>
        <pc:spChg chg="del">
          <ac:chgData name="Alessio Galatà" userId="d0e2bc78-e085-4585-8b51-222440d702ae" providerId="ADAL" clId="{A2FCF830-9369-4C3C-8B6F-432426ADF6AE}" dt="2019-11-04T10:55:28.806" v="3856" actId="478"/>
          <ac:spMkLst>
            <pc:docMk/>
            <pc:sldMk cId="1940096238" sldId="284"/>
            <ac:spMk id="10" creationId="{00000000-0000-0000-0000-000000000000}"/>
          </ac:spMkLst>
        </pc:spChg>
        <pc:spChg chg="del">
          <ac:chgData name="Alessio Galatà" userId="d0e2bc78-e085-4585-8b51-222440d702ae" providerId="ADAL" clId="{A2FCF830-9369-4C3C-8B6F-432426ADF6AE}" dt="2019-11-04T10:55:28.806" v="3856" actId="478"/>
          <ac:spMkLst>
            <pc:docMk/>
            <pc:sldMk cId="1940096238" sldId="284"/>
            <ac:spMk id="11" creationId="{00000000-0000-0000-0000-000000000000}"/>
          </ac:spMkLst>
        </pc:spChg>
        <pc:spChg chg="add">
          <ac:chgData name="Alessio Galatà" userId="d0e2bc78-e085-4585-8b51-222440d702ae" providerId="ADAL" clId="{A2FCF830-9369-4C3C-8B6F-432426ADF6AE}" dt="2019-11-04T10:55:35.922" v="3857"/>
          <ac:spMkLst>
            <pc:docMk/>
            <pc:sldMk cId="1940096238" sldId="284"/>
            <ac:spMk id="12" creationId="{40073109-C4A8-44D7-8E58-DDBCBC7B8747}"/>
          </ac:spMkLst>
        </pc:spChg>
        <pc:spChg chg="mod">
          <ac:chgData name="Alessio Galatà" userId="d0e2bc78-e085-4585-8b51-222440d702ae" providerId="ADAL" clId="{A2FCF830-9369-4C3C-8B6F-432426ADF6AE}" dt="2019-11-04T13:20:08.513" v="4877" actId="207"/>
          <ac:spMkLst>
            <pc:docMk/>
            <pc:sldMk cId="1940096238" sldId="284"/>
            <ac:spMk id="13" creationId="{00000000-0000-0000-0000-000000000000}"/>
          </ac:spMkLst>
        </pc:spChg>
        <pc:spChg chg="add">
          <ac:chgData name="Alessio Galatà" userId="d0e2bc78-e085-4585-8b51-222440d702ae" providerId="ADAL" clId="{A2FCF830-9369-4C3C-8B6F-432426ADF6AE}" dt="2019-11-04T10:55:35.922" v="3857"/>
          <ac:spMkLst>
            <pc:docMk/>
            <pc:sldMk cId="1940096238" sldId="284"/>
            <ac:spMk id="14" creationId="{51C9866A-B6E5-4DD7-806C-B603C1D6EBD1}"/>
          </ac:spMkLst>
        </pc:spChg>
        <pc:spChg chg="add">
          <ac:chgData name="Alessio Galatà" userId="d0e2bc78-e085-4585-8b51-222440d702ae" providerId="ADAL" clId="{A2FCF830-9369-4C3C-8B6F-432426ADF6AE}" dt="2019-11-04T10:55:35.922" v="3857"/>
          <ac:spMkLst>
            <pc:docMk/>
            <pc:sldMk cId="1940096238" sldId="284"/>
            <ac:spMk id="15" creationId="{D022E479-6405-4D8A-A003-EE5EA8D155B6}"/>
          </ac:spMkLst>
        </pc:spChg>
        <pc:spChg chg="add ord">
          <ac:chgData name="Alessio Galatà" userId="d0e2bc78-e085-4585-8b51-222440d702ae" providerId="ADAL" clId="{A2FCF830-9369-4C3C-8B6F-432426ADF6AE}" dt="2019-11-04T10:56:09.187" v="3862" actId="167"/>
          <ac:spMkLst>
            <pc:docMk/>
            <pc:sldMk cId="1940096238" sldId="284"/>
            <ac:spMk id="16" creationId="{5B114785-8186-4981-885B-ABECCEA12AB7}"/>
          </ac:spMkLst>
        </pc:spChg>
        <pc:spChg chg="add mod">
          <ac:chgData name="Alessio Galatà" userId="d0e2bc78-e085-4585-8b51-222440d702ae" providerId="ADAL" clId="{A2FCF830-9369-4C3C-8B6F-432426ADF6AE}" dt="2019-11-04T20:49:54.120" v="5178" actId="20577"/>
          <ac:spMkLst>
            <pc:docMk/>
            <pc:sldMk cId="1940096238" sldId="284"/>
            <ac:spMk id="17" creationId="{552189CD-D730-4255-9235-8CB948AA44F1}"/>
          </ac:spMkLst>
        </pc:spChg>
      </pc:sldChg>
      <pc:sldChg chg="addSp delSp modSp add">
        <pc:chgData name="Alessio Galatà" userId="d0e2bc78-e085-4585-8b51-222440d702ae" providerId="ADAL" clId="{A2FCF830-9369-4C3C-8B6F-432426ADF6AE}" dt="2019-11-04T20:43:37.787" v="4995" actId="1038"/>
        <pc:sldMkLst>
          <pc:docMk/>
          <pc:sldMk cId="1413448785" sldId="285"/>
        </pc:sldMkLst>
        <pc:spChg chg="add mod">
          <ac:chgData name="Alessio Galatà" userId="d0e2bc78-e085-4585-8b51-222440d702ae" providerId="ADAL" clId="{A2FCF830-9369-4C3C-8B6F-432426ADF6AE}" dt="2019-11-04T10:05:18.351" v="1113" actId="207"/>
          <ac:spMkLst>
            <pc:docMk/>
            <pc:sldMk cId="1413448785" sldId="285"/>
            <ac:spMk id="5" creationId="{0C8AA3FC-7B6D-4158-977B-9FA899019330}"/>
          </ac:spMkLst>
        </pc:spChg>
        <pc:spChg chg="del">
          <ac:chgData name="Alessio Galatà" userId="d0e2bc78-e085-4585-8b51-222440d702ae" providerId="ADAL" clId="{A2FCF830-9369-4C3C-8B6F-432426ADF6AE}" dt="2019-11-04T09:58:13.086" v="815" actId="478"/>
          <ac:spMkLst>
            <pc:docMk/>
            <pc:sldMk cId="1413448785" sldId="285"/>
            <ac:spMk id="6" creationId="{03329D98-1D98-4FE9-8F79-E88F3BEBECD6}"/>
          </ac:spMkLst>
        </pc:spChg>
        <pc:spChg chg="del">
          <ac:chgData name="Alessio Galatà" userId="d0e2bc78-e085-4585-8b51-222440d702ae" providerId="ADAL" clId="{A2FCF830-9369-4C3C-8B6F-432426ADF6AE}" dt="2019-11-04T09:58:13.086" v="815" actId="478"/>
          <ac:spMkLst>
            <pc:docMk/>
            <pc:sldMk cId="1413448785" sldId="285"/>
            <ac:spMk id="7" creationId="{4655276D-5E87-4BBF-B0E2-D237A8387CA9}"/>
          </ac:spMkLst>
        </pc:spChg>
        <pc:spChg chg="del">
          <ac:chgData name="Alessio Galatà" userId="d0e2bc78-e085-4585-8b51-222440d702ae" providerId="ADAL" clId="{A2FCF830-9369-4C3C-8B6F-432426ADF6AE}" dt="2019-11-04T09:30:28.284" v="811" actId="478"/>
          <ac:spMkLst>
            <pc:docMk/>
            <pc:sldMk cId="1413448785" sldId="285"/>
            <ac:spMk id="8" creationId="{00000000-0000-0000-0000-000000000000}"/>
          </ac:spMkLst>
        </pc:spChg>
        <pc:spChg chg="del">
          <ac:chgData name="Alessio Galatà" userId="d0e2bc78-e085-4585-8b51-222440d702ae" providerId="ADAL" clId="{A2FCF830-9369-4C3C-8B6F-432426ADF6AE}" dt="2019-11-04T09:30:26.539" v="810" actId="478"/>
          <ac:spMkLst>
            <pc:docMk/>
            <pc:sldMk cId="1413448785" sldId="285"/>
            <ac:spMk id="9" creationId="{00000000-0000-0000-0000-000000000000}"/>
          </ac:spMkLst>
        </pc:spChg>
        <pc:spChg chg="del">
          <ac:chgData name="Alessio Galatà" userId="d0e2bc78-e085-4585-8b51-222440d702ae" providerId="ADAL" clId="{A2FCF830-9369-4C3C-8B6F-432426ADF6AE}" dt="2019-11-04T09:30:07.480" v="807" actId="478"/>
          <ac:spMkLst>
            <pc:docMk/>
            <pc:sldMk cId="1413448785" sldId="285"/>
            <ac:spMk id="10" creationId="{00000000-0000-0000-0000-000000000000}"/>
          </ac:spMkLst>
        </pc:spChg>
        <pc:spChg chg="del">
          <ac:chgData name="Alessio Galatà" userId="d0e2bc78-e085-4585-8b51-222440d702ae" providerId="ADAL" clId="{A2FCF830-9369-4C3C-8B6F-432426ADF6AE}" dt="2019-11-04T09:58:13.086" v="815" actId="478"/>
          <ac:spMkLst>
            <pc:docMk/>
            <pc:sldMk cId="1413448785" sldId="285"/>
            <ac:spMk id="13" creationId="{55C42536-C533-43DF-A84E-5BF1BB63D676}"/>
          </ac:spMkLst>
        </pc:spChg>
        <pc:spChg chg="del">
          <ac:chgData name="Alessio Galatà" userId="d0e2bc78-e085-4585-8b51-222440d702ae" providerId="ADAL" clId="{A2FCF830-9369-4C3C-8B6F-432426ADF6AE}" dt="2019-11-04T09:58:13.086" v="815" actId="478"/>
          <ac:spMkLst>
            <pc:docMk/>
            <pc:sldMk cId="1413448785" sldId="285"/>
            <ac:spMk id="20" creationId="{87F73615-F020-4E80-96F1-247EBAA6F57E}"/>
          </ac:spMkLst>
        </pc:spChg>
        <pc:spChg chg="del">
          <ac:chgData name="Alessio Galatà" userId="d0e2bc78-e085-4585-8b51-222440d702ae" providerId="ADAL" clId="{A2FCF830-9369-4C3C-8B6F-432426ADF6AE}" dt="2019-11-04T09:58:13.086" v="815" actId="478"/>
          <ac:spMkLst>
            <pc:docMk/>
            <pc:sldMk cId="1413448785" sldId="285"/>
            <ac:spMk id="21" creationId="{12A63A54-C259-472D-9584-3B4A8EE67641}"/>
          </ac:spMkLst>
        </pc:spChg>
        <pc:spChg chg="add mod ord">
          <ac:chgData name="Alessio Galatà" userId="d0e2bc78-e085-4585-8b51-222440d702ae" providerId="ADAL" clId="{A2FCF830-9369-4C3C-8B6F-432426ADF6AE}" dt="2019-11-04T20:43:37.787" v="4995" actId="1038"/>
          <ac:spMkLst>
            <pc:docMk/>
            <pc:sldMk cId="1413448785" sldId="285"/>
            <ac:spMk id="22" creationId="{9A340261-FFD2-4ED0-9080-A9915E1A3905}"/>
          </ac:spMkLst>
        </pc:spChg>
        <pc:spChg chg="add mod">
          <ac:chgData name="Alessio Galatà" userId="d0e2bc78-e085-4585-8b51-222440d702ae" providerId="ADAL" clId="{A2FCF830-9369-4C3C-8B6F-432426ADF6AE}" dt="2019-11-04T10:04:47.641" v="1109" actId="20577"/>
          <ac:spMkLst>
            <pc:docMk/>
            <pc:sldMk cId="1413448785" sldId="285"/>
            <ac:spMk id="23" creationId="{2F65B300-DEA5-4A86-B5CE-0DE77C362FBE}"/>
          </ac:spMkLst>
        </pc:spChg>
        <pc:spChg chg="add mod">
          <ac:chgData name="Alessio Galatà" userId="d0e2bc78-e085-4585-8b51-222440d702ae" providerId="ADAL" clId="{A2FCF830-9369-4C3C-8B6F-432426ADF6AE}" dt="2019-11-04T10:03:46.546" v="1015" actId="1035"/>
          <ac:spMkLst>
            <pc:docMk/>
            <pc:sldMk cId="1413448785" sldId="285"/>
            <ac:spMk id="24" creationId="{E8DB1FE3-0597-42C3-B63A-46AEF6680246}"/>
          </ac:spMkLst>
        </pc:spChg>
        <pc:spChg chg="add mod">
          <ac:chgData name="Alessio Galatà" userId="d0e2bc78-e085-4585-8b51-222440d702ae" providerId="ADAL" clId="{A2FCF830-9369-4C3C-8B6F-432426ADF6AE}" dt="2019-11-04T10:05:30.200" v="1121" actId="1037"/>
          <ac:spMkLst>
            <pc:docMk/>
            <pc:sldMk cId="1413448785" sldId="285"/>
            <ac:spMk id="25" creationId="{2C605473-264E-4180-9727-B9979CFE0306}"/>
          </ac:spMkLst>
        </pc:spChg>
        <pc:spChg chg="add mod">
          <ac:chgData name="Alessio Galatà" userId="d0e2bc78-e085-4585-8b51-222440d702ae" providerId="ADAL" clId="{A2FCF830-9369-4C3C-8B6F-432426ADF6AE}" dt="2019-11-04T10:05:36.445" v="1124" actId="1036"/>
          <ac:spMkLst>
            <pc:docMk/>
            <pc:sldMk cId="1413448785" sldId="285"/>
            <ac:spMk id="26" creationId="{12D5B40A-1A6F-419D-819A-BE414B0E56ED}"/>
          </ac:spMkLst>
        </pc:spChg>
        <pc:graphicFrameChg chg="del">
          <ac:chgData name="Alessio Galatà" userId="d0e2bc78-e085-4585-8b51-222440d702ae" providerId="ADAL" clId="{A2FCF830-9369-4C3C-8B6F-432426ADF6AE}" dt="2019-11-04T09:58:13.086" v="815" actId="478"/>
          <ac:graphicFrameMkLst>
            <pc:docMk/>
            <pc:sldMk cId="1413448785" sldId="285"/>
            <ac:graphicFrameMk id="4" creationId="{FA01F6A2-3127-4DE1-9109-3FC5978D6612}"/>
          </ac:graphicFrameMkLst>
        </pc:graphicFrameChg>
        <pc:graphicFrameChg chg="del">
          <ac:chgData name="Alessio Galatà" userId="d0e2bc78-e085-4585-8b51-222440d702ae" providerId="ADAL" clId="{A2FCF830-9369-4C3C-8B6F-432426ADF6AE}" dt="2019-11-04T09:58:13.086" v="815" actId="478"/>
          <ac:graphicFrameMkLst>
            <pc:docMk/>
            <pc:sldMk cId="1413448785" sldId="285"/>
            <ac:graphicFrameMk id="19" creationId="{6DF77951-6B62-42AC-B92E-D0983FA74B5F}"/>
          </ac:graphicFrameMkLst>
        </pc:graphicFrameChg>
        <pc:picChg chg="add mod">
          <ac:chgData name="Alessio Galatà" userId="d0e2bc78-e085-4585-8b51-222440d702ae" providerId="ADAL" clId="{A2FCF830-9369-4C3C-8B6F-432426ADF6AE}" dt="2019-11-04T10:03:54.632" v="1032" actId="1076"/>
          <ac:picMkLst>
            <pc:docMk/>
            <pc:sldMk cId="1413448785" sldId="285"/>
            <ac:picMk id="3" creationId="{6F93CB92-2965-4FA6-855A-612A0C5D1021}"/>
          </ac:picMkLst>
        </pc:picChg>
      </pc:sldChg>
      <pc:sldChg chg="addSp delSp modSp add">
        <pc:chgData name="Alessio Galatà" userId="d0e2bc78-e085-4585-8b51-222440d702ae" providerId="ADAL" clId="{A2FCF830-9369-4C3C-8B6F-432426ADF6AE}" dt="2019-11-04T20:43:06.313" v="4981" actId="1038"/>
        <pc:sldMkLst>
          <pc:docMk/>
          <pc:sldMk cId="2434212077" sldId="286"/>
        </pc:sldMkLst>
        <pc:spChg chg="add mod">
          <ac:chgData name="Alessio Galatà" userId="d0e2bc78-e085-4585-8b51-222440d702ae" providerId="ADAL" clId="{A2FCF830-9369-4C3C-8B6F-432426ADF6AE}" dt="2019-11-04T20:42:24.003" v="4976" actId="20577"/>
          <ac:spMkLst>
            <pc:docMk/>
            <pc:sldMk cId="2434212077" sldId="286"/>
            <ac:spMk id="2" creationId="{35B7E27B-418E-4D78-9E85-1B72F86E068A}"/>
          </ac:spMkLst>
        </pc:spChg>
        <pc:spChg chg="del">
          <ac:chgData name="Alessio Galatà" userId="d0e2bc78-e085-4585-8b51-222440d702ae" providerId="ADAL" clId="{A2FCF830-9369-4C3C-8B6F-432426ADF6AE}" dt="2019-11-04T10:11:09.135" v="1271" actId="478"/>
          <ac:spMkLst>
            <pc:docMk/>
            <pc:sldMk cId="2434212077" sldId="286"/>
            <ac:spMk id="5" creationId="{0C8AA3FC-7B6D-4158-977B-9FA899019330}"/>
          </ac:spMkLst>
        </pc:spChg>
        <pc:spChg chg="add del mod">
          <ac:chgData name="Alessio Galatà" userId="d0e2bc78-e085-4585-8b51-222440d702ae" providerId="ADAL" clId="{A2FCF830-9369-4C3C-8B6F-432426ADF6AE}" dt="2019-11-04T20:43:06.313" v="4981" actId="1038"/>
          <ac:spMkLst>
            <pc:docMk/>
            <pc:sldMk cId="2434212077" sldId="286"/>
            <ac:spMk id="22" creationId="{9A340261-FFD2-4ED0-9080-A9915E1A3905}"/>
          </ac:spMkLst>
        </pc:spChg>
        <pc:spChg chg="mod">
          <ac:chgData name="Alessio Galatà" userId="d0e2bc78-e085-4585-8b51-222440d702ae" providerId="ADAL" clId="{A2FCF830-9369-4C3C-8B6F-432426ADF6AE}" dt="2019-11-04T20:41:33.425" v="4969" actId="20577"/>
          <ac:spMkLst>
            <pc:docMk/>
            <pc:sldMk cId="2434212077" sldId="286"/>
            <ac:spMk id="23" creationId="{2F65B300-DEA5-4A86-B5CE-0DE77C362FBE}"/>
          </ac:spMkLst>
        </pc:spChg>
        <pc:spChg chg="mod">
          <ac:chgData name="Alessio Galatà" userId="d0e2bc78-e085-4585-8b51-222440d702ae" providerId="ADAL" clId="{A2FCF830-9369-4C3C-8B6F-432426ADF6AE}" dt="2019-11-04T10:16:20.456" v="1336" actId="1036"/>
          <ac:spMkLst>
            <pc:docMk/>
            <pc:sldMk cId="2434212077" sldId="286"/>
            <ac:spMk id="24" creationId="{E8DB1FE3-0597-42C3-B63A-46AEF6680246}"/>
          </ac:spMkLst>
        </pc:spChg>
        <pc:spChg chg="del">
          <ac:chgData name="Alessio Galatà" userId="d0e2bc78-e085-4585-8b51-222440d702ae" providerId="ADAL" clId="{A2FCF830-9369-4C3C-8B6F-432426ADF6AE}" dt="2019-11-04T10:11:14.173" v="1274" actId="478"/>
          <ac:spMkLst>
            <pc:docMk/>
            <pc:sldMk cId="2434212077" sldId="286"/>
            <ac:spMk id="25" creationId="{2C605473-264E-4180-9727-B9979CFE0306}"/>
          </ac:spMkLst>
        </pc:spChg>
        <pc:spChg chg="del">
          <ac:chgData name="Alessio Galatà" userId="d0e2bc78-e085-4585-8b51-222440d702ae" providerId="ADAL" clId="{A2FCF830-9369-4C3C-8B6F-432426ADF6AE}" dt="2019-11-04T10:11:16.036" v="1275" actId="478"/>
          <ac:spMkLst>
            <pc:docMk/>
            <pc:sldMk cId="2434212077" sldId="286"/>
            <ac:spMk id="26" creationId="{12D5B40A-1A6F-419D-819A-BE414B0E56ED}"/>
          </ac:spMkLst>
        </pc:spChg>
        <pc:picChg chg="del">
          <ac:chgData name="Alessio Galatà" userId="d0e2bc78-e085-4585-8b51-222440d702ae" providerId="ADAL" clId="{A2FCF830-9369-4C3C-8B6F-432426ADF6AE}" dt="2019-11-04T10:11:06.729" v="1270" actId="478"/>
          <ac:picMkLst>
            <pc:docMk/>
            <pc:sldMk cId="2434212077" sldId="286"/>
            <ac:picMk id="3" creationId="{6F93CB92-2965-4FA6-855A-612A0C5D1021}"/>
          </ac:picMkLst>
        </pc:picChg>
      </pc:sldChg>
      <pc:sldChg chg="addSp delSp modSp add">
        <pc:chgData name="Alessio Galatà" userId="d0e2bc78-e085-4585-8b51-222440d702ae" providerId="ADAL" clId="{A2FCF830-9369-4C3C-8B6F-432426ADF6AE}" dt="2019-11-04T20:44:49.811" v="5036" actId="1038"/>
        <pc:sldMkLst>
          <pc:docMk/>
          <pc:sldMk cId="1437063751" sldId="287"/>
        </pc:sldMkLst>
        <pc:spChg chg="del">
          <ac:chgData name="Alessio Galatà" userId="d0e2bc78-e085-4585-8b51-222440d702ae" providerId="ADAL" clId="{A2FCF830-9369-4C3C-8B6F-432426ADF6AE}" dt="2019-11-04T10:23:57.848" v="1962" actId="478"/>
          <ac:spMkLst>
            <pc:docMk/>
            <pc:sldMk cId="1437063751" sldId="287"/>
            <ac:spMk id="2" creationId="{35B7E27B-418E-4D78-9E85-1B72F86E068A}"/>
          </ac:spMkLst>
        </pc:spChg>
        <pc:spChg chg="add mod">
          <ac:chgData name="Alessio Galatà" userId="d0e2bc78-e085-4585-8b51-222440d702ae" providerId="ADAL" clId="{A2FCF830-9369-4C3C-8B6F-432426ADF6AE}" dt="2019-11-04T10:28:02.969" v="2179" actId="208"/>
          <ac:spMkLst>
            <pc:docMk/>
            <pc:sldMk cId="1437063751" sldId="287"/>
            <ac:spMk id="3" creationId="{68963933-9AAE-450E-A267-64AB68267B48}"/>
          </ac:spMkLst>
        </pc:spChg>
        <pc:spChg chg="add mod">
          <ac:chgData name="Alessio Galatà" userId="d0e2bc78-e085-4585-8b51-222440d702ae" providerId="ADAL" clId="{A2FCF830-9369-4C3C-8B6F-432426ADF6AE}" dt="2019-11-04T20:44:49.811" v="5036" actId="1038"/>
          <ac:spMkLst>
            <pc:docMk/>
            <pc:sldMk cId="1437063751" sldId="287"/>
            <ac:spMk id="12" creationId="{044D8536-7164-48F7-9BA7-65B3D72A9388}"/>
          </ac:spMkLst>
        </pc:spChg>
        <pc:spChg chg="add mod">
          <ac:chgData name="Alessio Galatà" userId="d0e2bc78-e085-4585-8b51-222440d702ae" providerId="ADAL" clId="{A2FCF830-9369-4C3C-8B6F-432426ADF6AE}" dt="2019-11-04T20:44:25.317" v="5021" actId="1038"/>
          <ac:spMkLst>
            <pc:docMk/>
            <pc:sldMk cId="1437063751" sldId="287"/>
            <ac:spMk id="13" creationId="{90DE023F-4DFF-47DA-AA89-7010374F4FC4}"/>
          </ac:spMkLst>
        </pc:spChg>
        <pc:spChg chg="mod">
          <ac:chgData name="Alessio Galatà" userId="d0e2bc78-e085-4585-8b51-222440d702ae" providerId="ADAL" clId="{A2FCF830-9369-4C3C-8B6F-432426ADF6AE}" dt="2019-11-04T10:39:34.959" v="2850" actId="790"/>
          <ac:spMkLst>
            <pc:docMk/>
            <pc:sldMk cId="1437063751" sldId="287"/>
            <ac:spMk id="18" creationId="{00000000-0000-0000-0000-000000000000}"/>
          </ac:spMkLst>
        </pc:spChg>
        <pc:spChg chg="mod">
          <ac:chgData name="Alessio Galatà" userId="d0e2bc78-e085-4585-8b51-222440d702ae" providerId="ADAL" clId="{A2FCF830-9369-4C3C-8B6F-432426ADF6AE}" dt="2019-11-04T20:43:53.973" v="4996" actId="1038"/>
          <ac:spMkLst>
            <pc:docMk/>
            <pc:sldMk cId="1437063751" sldId="287"/>
            <ac:spMk id="22" creationId="{9A340261-FFD2-4ED0-9080-A9915E1A3905}"/>
          </ac:spMkLst>
        </pc:spChg>
        <pc:spChg chg="mod">
          <ac:chgData name="Alessio Galatà" userId="d0e2bc78-e085-4585-8b51-222440d702ae" providerId="ADAL" clId="{A2FCF830-9369-4C3C-8B6F-432426ADF6AE}" dt="2019-11-04T10:27:16.922" v="1998" actId="1035"/>
          <ac:spMkLst>
            <pc:docMk/>
            <pc:sldMk cId="1437063751" sldId="287"/>
            <ac:spMk id="23" creationId="{2F65B300-DEA5-4A86-B5CE-0DE77C362FBE}"/>
          </ac:spMkLst>
        </pc:spChg>
        <pc:spChg chg="mod">
          <ac:chgData name="Alessio Galatà" userId="d0e2bc78-e085-4585-8b51-222440d702ae" providerId="ADAL" clId="{A2FCF830-9369-4C3C-8B6F-432426ADF6AE}" dt="2019-11-04T10:24:27.327" v="1964" actId="1038"/>
          <ac:spMkLst>
            <pc:docMk/>
            <pc:sldMk cId="1437063751" sldId="287"/>
            <ac:spMk id="24" creationId="{E8DB1FE3-0597-42C3-B63A-46AEF6680246}"/>
          </ac:spMkLst>
        </pc:spChg>
        <pc:cxnChg chg="add mod">
          <ac:chgData name="Alessio Galatà" userId="d0e2bc78-e085-4585-8b51-222440d702ae" providerId="ADAL" clId="{A2FCF830-9369-4C3C-8B6F-432426ADF6AE}" dt="2019-11-04T10:38:39.135" v="2849" actId="1582"/>
          <ac:cxnSpMkLst>
            <pc:docMk/>
            <pc:sldMk cId="1437063751" sldId="287"/>
            <ac:cxnSpMk id="5" creationId="{30EAAD92-963C-4037-9120-33F95183F307}"/>
          </ac:cxnSpMkLst>
        </pc:cxnChg>
        <pc:cxnChg chg="add mod">
          <ac:chgData name="Alessio Galatà" userId="d0e2bc78-e085-4585-8b51-222440d702ae" providerId="ADAL" clId="{A2FCF830-9369-4C3C-8B6F-432426ADF6AE}" dt="2019-11-04T20:44:42.884" v="5023" actId="1076"/>
          <ac:cxnSpMkLst>
            <pc:docMk/>
            <pc:sldMk cId="1437063751" sldId="287"/>
            <ac:cxnSpMk id="15" creationId="{E6A986D1-A64D-40EB-A47F-E6D7E75316F9}"/>
          </ac:cxnSpMkLst>
        </pc:cxnChg>
      </pc:sldChg>
      <pc:sldChg chg="addSp delSp modSp add">
        <pc:chgData name="Alessio Galatà" userId="d0e2bc78-e085-4585-8b51-222440d702ae" providerId="ADAL" clId="{A2FCF830-9369-4C3C-8B6F-432426ADF6AE}" dt="2019-11-04T20:47:59.959" v="5093" actId="6549"/>
        <pc:sldMkLst>
          <pc:docMk/>
          <pc:sldMk cId="1115947652" sldId="288"/>
        </pc:sldMkLst>
        <pc:spChg chg="del">
          <ac:chgData name="Alessio Galatà" userId="d0e2bc78-e085-4585-8b51-222440d702ae" providerId="ADAL" clId="{A2FCF830-9369-4C3C-8B6F-432426ADF6AE}" dt="2019-11-04T10:39:59.929" v="2852" actId="478"/>
          <ac:spMkLst>
            <pc:docMk/>
            <pc:sldMk cId="1115947652" sldId="288"/>
            <ac:spMk id="3" creationId="{68963933-9AAE-450E-A267-64AB68267B48}"/>
          </ac:spMkLst>
        </pc:spChg>
        <pc:spChg chg="del">
          <ac:chgData name="Alessio Galatà" userId="d0e2bc78-e085-4585-8b51-222440d702ae" providerId="ADAL" clId="{A2FCF830-9369-4C3C-8B6F-432426ADF6AE}" dt="2019-11-04T10:39:59.929" v="2852" actId="478"/>
          <ac:spMkLst>
            <pc:docMk/>
            <pc:sldMk cId="1115947652" sldId="288"/>
            <ac:spMk id="12" creationId="{044D8536-7164-48F7-9BA7-65B3D72A9388}"/>
          </ac:spMkLst>
        </pc:spChg>
        <pc:spChg chg="del">
          <ac:chgData name="Alessio Galatà" userId="d0e2bc78-e085-4585-8b51-222440d702ae" providerId="ADAL" clId="{A2FCF830-9369-4C3C-8B6F-432426ADF6AE}" dt="2019-11-04T10:39:59.929" v="2852" actId="478"/>
          <ac:spMkLst>
            <pc:docMk/>
            <pc:sldMk cId="1115947652" sldId="288"/>
            <ac:spMk id="13" creationId="{90DE023F-4DFF-47DA-AA89-7010374F4FC4}"/>
          </ac:spMkLst>
        </pc:spChg>
        <pc:spChg chg="add mod">
          <ac:chgData name="Alessio Galatà" userId="d0e2bc78-e085-4585-8b51-222440d702ae" providerId="ADAL" clId="{A2FCF830-9369-4C3C-8B6F-432426ADF6AE}" dt="2019-11-04T11:24:31.792" v="4731" actId="1036"/>
          <ac:spMkLst>
            <pc:docMk/>
            <pc:sldMk cId="1115947652" sldId="288"/>
            <ac:spMk id="14" creationId="{1D88989D-F8DD-49C2-B124-B2FDA24BD995}"/>
          </ac:spMkLst>
        </pc:spChg>
        <pc:spChg chg="add mod">
          <ac:chgData name="Alessio Galatà" userId="d0e2bc78-e085-4585-8b51-222440d702ae" providerId="ADAL" clId="{A2FCF830-9369-4C3C-8B6F-432426ADF6AE}" dt="2019-11-04T20:47:59.959" v="5093" actId="6549"/>
          <ac:spMkLst>
            <pc:docMk/>
            <pc:sldMk cId="1115947652" sldId="288"/>
            <ac:spMk id="19" creationId="{427E4EB7-E6C4-453E-BCB9-B7D4A3D91551}"/>
          </ac:spMkLst>
        </pc:spChg>
        <pc:spChg chg="mod">
          <ac:chgData name="Alessio Galatà" userId="d0e2bc78-e085-4585-8b51-222440d702ae" providerId="ADAL" clId="{A2FCF830-9369-4C3C-8B6F-432426ADF6AE}" dt="2019-11-04T20:45:23.626" v="5037" actId="1038"/>
          <ac:spMkLst>
            <pc:docMk/>
            <pc:sldMk cId="1115947652" sldId="288"/>
            <ac:spMk id="22" creationId="{9A340261-FFD2-4ED0-9080-A9915E1A3905}"/>
          </ac:spMkLst>
        </pc:spChg>
        <pc:spChg chg="mod">
          <ac:chgData name="Alessio Galatà" userId="d0e2bc78-e085-4585-8b51-222440d702ae" providerId="ADAL" clId="{A2FCF830-9369-4C3C-8B6F-432426ADF6AE}" dt="2019-11-04T11:25:10.083" v="4806" actId="20577"/>
          <ac:spMkLst>
            <pc:docMk/>
            <pc:sldMk cId="1115947652" sldId="288"/>
            <ac:spMk id="23" creationId="{2F65B300-DEA5-4A86-B5CE-0DE77C362FBE}"/>
          </ac:spMkLst>
        </pc:spChg>
        <pc:spChg chg="mod">
          <ac:chgData name="Alessio Galatà" userId="d0e2bc78-e085-4585-8b51-222440d702ae" providerId="ADAL" clId="{A2FCF830-9369-4C3C-8B6F-432426ADF6AE}" dt="2019-11-04T10:40:09.151" v="2872" actId="20577"/>
          <ac:spMkLst>
            <pc:docMk/>
            <pc:sldMk cId="1115947652" sldId="288"/>
            <ac:spMk id="24" creationId="{E8DB1FE3-0597-42C3-B63A-46AEF6680246}"/>
          </ac:spMkLst>
        </pc:spChg>
        <pc:cxnChg chg="del">
          <ac:chgData name="Alessio Galatà" userId="d0e2bc78-e085-4585-8b51-222440d702ae" providerId="ADAL" clId="{A2FCF830-9369-4C3C-8B6F-432426ADF6AE}" dt="2019-11-04T10:39:59.929" v="2852" actId="478"/>
          <ac:cxnSpMkLst>
            <pc:docMk/>
            <pc:sldMk cId="1115947652" sldId="288"/>
            <ac:cxnSpMk id="5" creationId="{30EAAD92-963C-4037-9120-33F95183F307}"/>
          </ac:cxnSpMkLst>
        </pc:cxnChg>
        <pc:cxnChg chg="del">
          <ac:chgData name="Alessio Galatà" userId="d0e2bc78-e085-4585-8b51-222440d702ae" providerId="ADAL" clId="{A2FCF830-9369-4C3C-8B6F-432426ADF6AE}" dt="2019-11-04T10:39:59.929" v="2852" actId="478"/>
          <ac:cxnSpMkLst>
            <pc:docMk/>
            <pc:sldMk cId="1115947652" sldId="288"/>
            <ac:cxnSpMk id="15" creationId="{E6A986D1-A64D-40EB-A47F-E6D7E75316F9}"/>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07A7A-44DA-4DFF-A50D-320299CBB96A}" type="datetimeFigureOut">
              <a:rPr lang="it-IT" smtClean="0"/>
              <a:t>04/11/2019</a:t>
            </a:fld>
            <a:endParaRPr lang="it-IT"/>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it-IT"/>
              <a:t>Alessio Galatà</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4C2244-7A23-4547-86DF-85EB3E625366}" type="slidenum">
              <a:rPr lang="it-IT" smtClean="0"/>
              <a:t>‹N›</a:t>
            </a:fld>
            <a:endParaRPr lang="it-IT"/>
          </a:p>
        </p:txBody>
      </p:sp>
    </p:spTree>
    <p:extLst>
      <p:ext uri="{BB962C8B-B14F-4D97-AF65-F5344CB8AC3E}">
        <p14:creationId xmlns:p14="http://schemas.microsoft.com/office/powerpoint/2010/main" val="355472353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CAADD-F56F-4A56-BA6A-9E67531BE452}" type="datetimeFigureOut">
              <a:rPr lang="it-IT" smtClean="0"/>
              <a:t>04/11/2019</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it-IT"/>
              <a:t>Alessio Galatà</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EF6F6-D256-441E-A0EC-81BDF9A3FA45}" type="slidenum">
              <a:rPr lang="it-IT" smtClean="0"/>
              <a:t>‹N›</a:t>
            </a:fld>
            <a:endParaRPr lang="it-IT"/>
          </a:p>
        </p:txBody>
      </p:sp>
    </p:spTree>
    <p:extLst>
      <p:ext uri="{BB962C8B-B14F-4D97-AF65-F5344CB8AC3E}">
        <p14:creationId xmlns:p14="http://schemas.microsoft.com/office/powerpoint/2010/main" val="23707192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5" name="Footer Placeholder 4"/>
          <p:cNvSpPr>
            <a:spLocks noGrp="1"/>
          </p:cNvSpPr>
          <p:nvPr>
            <p:ph type="ftr" sz="quarter" idx="11"/>
          </p:nvPr>
        </p:nvSpPr>
        <p:spPr/>
        <p:txBody>
          <a:bodyPr/>
          <a:lstStyle/>
          <a:p>
            <a:r>
              <a:rPr lang="it-IT"/>
              <a:t>Alessio Galatà</a:t>
            </a:r>
          </a:p>
        </p:txBody>
      </p:sp>
      <p:sp>
        <p:nvSpPr>
          <p:cNvPr id="6" name="Slide Number Placeholder 5"/>
          <p:cNvSpPr>
            <a:spLocks noGrp="1"/>
          </p:cNvSpPr>
          <p:nvPr>
            <p:ph type="sldNum" sz="quarter" idx="12"/>
          </p:nvPr>
        </p:nvSpPr>
        <p:spPr/>
        <p:txBody>
          <a:bodyPr/>
          <a:lstStyle/>
          <a:p>
            <a:fld id="{F5FEF6F6-D256-441E-A0EC-81BDF9A3FA45}" type="slidenum">
              <a:rPr lang="it-IT" smtClean="0"/>
              <a:t>1</a:t>
            </a:fld>
            <a:endParaRPr lang="it-IT"/>
          </a:p>
        </p:txBody>
      </p:sp>
    </p:spTree>
    <p:extLst>
      <p:ext uri="{BB962C8B-B14F-4D97-AF65-F5344CB8AC3E}">
        <p14:creationId xmlns:p14="http://schemas.microsoft.com/office/powerpoint/2010/main" val="179343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it-IT"/>
              <a:t>Alessio Galatà</a:t>
            </a:r>
            <a:endParaRPr lang="en-US"/>
          </a:p>
        </p:txBody>
      </p:sp>
      <p:sp>
        <p:nvSpPr>
          <p:cNvPr id="5" name="Footer Placeholder 4"/>
          <p:cNvSpPr>
            <a:spLocks noGrp="1"/>
          </p:cNvSpPr>
          <p:nvPr>
            <p:ph type="ftr" sz="quarter" idx="11"/>
          </p:nvPr>
        </p:nvSpPr>
        <p:spPr/>
        <p:txBody>
          <a:bodyPr/>
          <a:lstStyle/>
          <a:p>
            <a:r>
              <a:rPr lang="en-US"/>
              <a:t>Pandora meeting, Bologna 31/01/2019</a:t>
            </a:r>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84241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it-IT"/>
              <a:t>Alessio Galatà</a:t>
            </a:r>
            <a:endParaRPr lang="en-US"/>
          </a:p>
        </p:txBody>
      </p:sp>
      <p:sp>
        <p:nvSpPr>
          <p:cNvPr id="5" name="Footer Placeholder 4"/>
          <p:cNvSpPr>
            <a:spLocks noGrp="1"/>
          </p:cNvSpPr>
          <p:nvPr>
            <p:ph type="ftr" sz="quarter" idx="11"/>
          </p:nvPr>
        </p:nvSpPr>
        <p:spPr/>
        <p:txBody>
          <a:bodyPr/>
          <a:lstStyle/>
          <a:p>
            <a:r>
              <a:rPr lang="en-US"/>
              <a:t>Pandora meeting, Bologna 31/01/2019</a:t>
            </a:r>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70795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it-IT"/>
              <a:t>Alessio Galatà</a:t>
            </a:r>
            <a:endParaRPr lang="en-US"/>
          </a:p>
        </p:txBody>
      </p:sp>
      <p:sp>
        <p:nvSpPr>
          <p:cNvPr id="5" name="Footer Placeholder 4"/>
          <p:cNvSpPr>
            <a:spLocks noGrp="1"/>
          </p:cNvSpPr>
          <p:nvPr>
            <p:ph type="ftr" sz="quarter" idx="11"/>
          </p:nvPr>
        </p:nvSpPr>
        <p:spPr/>
        <p:txBody>
          <a:bodyPr/>
          <a:lstStyle/>
          <a:p>
            <a:r>
              <a:rPr lang="en-US"/>
              <a:t>Pandora meeting, Bologna 31/01/2019</a:t>
            </a:r>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103168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it-IT"/>
              <a:t>Alessio Galatà</a:t>
            </a:r>
            <a:endParaRPr lang="en-US"/>
          </a:p>
        </p:txBody>
      </p:sp>
      <p:sp>
        <p:nvSpPr>
          <p:cNvPr id="5" name="Footer Placeholder 4"/>
          <p:cNvSpPr>
            <a:spLocks noGrp="1"/>
          </p:cNvSpPr>
          <p:nvPr>
            <p:ph type="ftr" sz="quarter" idx="11"/>
          </p:nvPr>
        </p:nvSpPr>
        <p:spPr/>
        <p:txBody>
          <a:bodyPr/>
          <a:lstStyle/>
          <a:p>
            <a:r>
              <a:rPr lang="en-US"/>
              <a:t>Pandora meeting, Bologna 31/01/2019</a:t>
            </a:r>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87728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it-IT"/>
              <a:t>Alessio Galatà</a:t>
            </a:r>
            <a:endParaRPr lang="en-US"/>
          </a:p>
        </p:txBody>
      </p:sp>
      <p:sp>
        <p:nvSpPr>
          <p:cNvPr id="5" name="Footer Placeholder 4"/>
          <p:cNvSpPr>
            <a:spLocks noGrp="1"/>
          </p:cNvSpPr>
          <p:nvPr>
            <p:ph type="ftr" sz="quarter" idx="11"/>
          </p:nvPr>
        </p:nvSpPr>
        <p:spPr/>
        <p:txBody>
          <a:bodyPr/>
          <a:lstStyle/>
          <a:p>
            <a:r>
              <a:rPr lang="en-US"/>
              <a:t>Pandora meeting, Bologna 31/01/2019</a:t>
            </a:r>
          </a:p>
        </p:txBody>
      </p:sp>
      <p:sp>
        <p:nvSpPr>
          <p:cNvPr id="6" name="Slide Number Placeholder 5"/>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99540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it-IT"/>
              <a:t>Alessio Galatà</a:t>
            </a:r>
            <a:endParaRPr lang="en-US"/>
          </a:p>
        </p:txBody>
      </p:sp>
      <p:sp>
        <p:nvSpPr>
          <p:cNvPr id="6" name="Footer Placeholder 5"/>
          <p:cNvSpPr>
            <a:spLocks noGrp="1"/>
          </p:cNvSpPr>
          <p:nvPr>
            <p:ph type="ftr" sz="quarter" idx="11"/>
          </p:nvPr>
        </p:nvSpPr>
        <p:spPr/>
        <p:txBody>
          <a:bodyPr/>
          <a:lstStyle/>
          <a:p>
            <a:r>
              <a:rPr lang="en-US"/>
              <a:t>Pandora meeting, Bologna 31/01/2019</a:t>
            </a:r>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5767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it-IT"/>
              <a:t>Alessio Galatà</a:t>
            </a:r>
            <a:endParaRPr lang="en-US"/>
          </a:p>
        </p:txBody>
      </p:sp>
      <p:sp>
        <p:nvSpPr>
          <p:cNvPr id="8" name="Footer Placeholder 7"/>
          <p:cNvSpPr>
            <a:spLocks noGrp="1"/>
          </p:cNvSpPr>
          <p:nvPr>
            <p:ph type="ftr" sz="quarter" idx="11"/>
          </p:nvPr>
        </p:nvSpPr>
        <p:spPr/>
        <p:txBody>
          <a:bodyPr/>
          <a:lstStyle/>
          <a:p>
            <a:r>
              <a:rPr lang="en-US"/>
              <a:t>Pandora meeting, Bologna 31/01/2019</a:t>
            </a:r>
          </a:p>
        </p:txBody>
      </p:sp>
      <p:sp>
        <p:nvSpPr>
          <p:cNvPr id="9" name="Slide Number Placeholder 8"/>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233985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it-IT"/>
              <a:t>Alessio Galatà</a:t>
            </a:r>
            <a:endParaRPr lang="en-US"/>
          </a:p>
        </p:txBody>
      </p:sp>
      <p:sp>
        <p:nvSpPr>
          <p:cNvPr id="4" name="Footer Placeholder 3"/>
          <p:cNvSpPr>
            <a:spLocks noGrp="1"/>
          </p:cNvSpPr>
          <p:nvPr>
            <p:ph type="ftr" sz="quarter" idx="11"/>
          </p:nvPr>
        </p:nvSpPr>
        <p:spPr/>
        <p:txBody>
          <a:bodyPr/>
          <a:lstStyle/>
          <a:p>
            <a:r>
              <a:rPr lang="en-US"/>
              <a:t>Pandora meeting, Bologna 31/01/2019</a:t>
            </a:r>
          </a:p>
        </p:txBody>
      </p:sp>
      <p:sp>
        <p:nvSpPr>
          <p:cNvPr id="5" name="Slide Number Placeholder 4"/>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41751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Alessio Galatà</a:t>
            </a:r>
            <a:endParaRPr lang="en-US"/>
          </a:p>
        </p:txBody>
      </p:sp>
      <p:sp>
        <p:nvSpPr>
          <p:cNvPr id="3" name="Footer Placeholder 2"/>
          <p:cNvSpPr>
            <a:spLocks noGrp="1"/>
          </p:cNvSpPr>
          <p:nvPr>
            <p:ph type="ftr" sz="quarter" idx="11"/>
          </p:nvPr>
        </p:nvSpPr>
        <p:spPr/>
        <p:txBody>
          <a:bodyPr/>
          <a:lstStyle/>
          <a:p>
            <a:r>
              <a:rPr lang="en-US"/>
              <a:t>Pandora meeting, Bologna 31/01/2019</a:t>
            </a:r>
          </a:p>
        </p:txBody>
      </p:sp>
      <p:sp>
        <p:nvSpPr>
          <p:cNvPr id="4" name="Slide Number Placeholder 3"/>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92455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it-IT"/>
              <a:t>Alessio Galatà</a:t>
            </a:r>
            <a:endParaRPr lang="en-US"/>
          </a:p>
        </p:txBody>
      </p:sp>
      <p:sp>
        <p:nvSpPr>
          <p:cNvPr id="6" name="Footer Placeholder 5"/>
          <p:cNvSpPr>
            <a:spLocks noGrp="1"/>
          </p:cNvSpPr>
          <p:nvPr>
            <p:ph type="ftr" sz="quarter" idx="11"/>
          </p:nvPr>
        </p:nvSpPr>
        <p:spPr/>
        <p:txBody>
          <a:bodyPr/>
          <a:lstStyle/>
          <a:p>
            <a:r>
              <a:rPr lang="en-US"/>
              <a:t>Pandora meeting, Bologna 31/01/2019</a:t>
            </a:r>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32584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it-IT"/>
              <a:t>Alessio Galatà</a:t>
            </a:r>
            <a:endParaRPr lang="en-US"/>
          </a:p>
        </p:txBody>
      </p:sp>
      <p:sp>
        <p:nvSpPr>
          <p:cNvPr id="6" name="Footer Placeholder 5"/>
          <p:cNvSpPr>
            <a:spLocks noGrp="1"/>
          </p:cNvSpPr>
          <p:nvPr>
            <p:ph type="ftr" sz="quarter" idx="11"/>
          </p:nvPr>
        </p:nvSpPr>
        <p:spPr/>
        <p:txBody>
          <a:bodyPr/>
          <a:lstStyle/>
          <a:p>
            <a:r>
              <a:rPr lang="en-US"/>
              <a:t>Pandora meeting, Bologna 31/01/2019</a:t>
            </a:r>
          </a:p>
        </p:txBody>
      </p:sp>
      <p:sp>
        <p:nvSpPr>
          <p:cNvPr id="7" name="Slide Number Placeholder 6"/>
          <p:cNvSpPr>
            <a:spLocks noGrp="1"/>
          </p:cNvSpPr>
          <p:nvPr>
            <p:ph type="sldNum" sz="quarter" idx="12"/>
          </p:nvPr>
        </p:nvSpPr>
        <p:spPr/>
        <p:txBody>
          <a:bodyPr/>
          <a:lstStyle/>
          <a:p>
            <a:fld id="{9B618960-8005-486C-9A75-10CB2AAC16F9}" type="slidenum">
              <a:rPr lang="en-US" smtClean="0"/>
              <a:t>‹N›</a:t>
            </a:fld>
            <a:endParaRPr lang="en-US"/>
          </a:p>
        </p:txBody>
      </p:sp>
    </p:spTree>
    <p:extLst>
      <p:ext uri="{BB962C8B-B14F-4D97-AF65-F5344CB8AC3E}">
        <p14:creationId xmlns:p14="http://schemas.microsoft.com/office/powerpoint/2010/main" val="87826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Alessio Galatà</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Pandora meeting, Bologna 31/01/2019</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a:t>
            </a:fld>
            <a:endParaRPr lang="en-US"/>
          </a:p>
        </p:txBody>
      </p:sp>
    </p:spTree>
    <p:extLst>
      <p:ext uri="{BB962C8B-B14F-4D97-AF65-F5344CB8AC3E}">
        <p14:creationId xmlns:p14="http://schemas.microsoft.com/office/powerpoint/2010/main" val="244248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9">
            <a:extLst>
              <a:ext uri="{FF2B5EF4-FFF2-40B4-BE49-F238E27FC236}">
                <a16:creationId xmlns:a16="http://schemas.microsoft.com/office/drawing/2014/main" id="{5B1E1F73-A7F8-4D37-A6AA-A2ACE99911F5}"/>
              </a:ext>
            </a:extLst>
          </p:cNvPr>
          <p:cNvSpPr/>
          <p:nvPr/>
        </p:nvSpPr>
        <p:spPr>
          <a:xfrm>
            <a:off x="133705" y="470572"/>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7" name="TextBox 6"/>
          <p:cNvSpPr txBox="1"/>
          <p:nvPr/>
        </p:nvSpPr>
        <p:spPr>
          <a:xfrm>
            <a:off x="130121" y="2398152"/>
            <a:ext cx="8892151" cy="1631216"/>
          </a:xfrm>
          <a:prstGeom prst="rect">
            <a:avLst/>
          </a:prstGeom>
          <a:noFill/>
        </p:spPr>
        <p:txBody>
          <a:bodyPr wrap="square" rtlCol="0" anchor="ctr">
            <a:spAutoFit/>
          </a:bodyPr>
          <a:lstStyle/>
          <a:p>
            <a:pPr algn="ctr"/>
            <a:r>
              <a:rPr lang="en-US" sz="5000" b="1" dirty="0">
                <a:ln>
                  <a:solidFill>
                    <a:schemeClr val="tx1"/>
                  </a:solidFill>
                </a:ln>
                <a:latin typeface="+mj-lt"/>
              </a:rPr>
              <a:t>FEEDBACK FROM BEAM DEVELOPMENT</a:t>
            </a:r>
          </a:p>
        </p:txBody>
      </p:sp>
      <p:sp>
        <p:nvSpPr>
          <p:cNvPr id="9" name="TextBox 8"/>
          <p:cNvSpPr txBox="1"/>
          <p:nvPr/>
        </p:nvSpPr>
        <p:spPr>
          <a:xfrm>
            <a:off x="1670809" y="4049243"/>
            <a:ext cx="5796792" cy="369332"/>
          </a:xfrm>
          <a:prstGeom prst="rect">
            <a:avLst/>
          </a:prstGeom>
          <a:noFill/>
        </p:spPr>
        <p:txBody>
          <a:bodyPr wrap="square" rtlCol="0">
            <a:spAutoFit/>
          </a:bodyPr>
          <a:lstStyle/>
          <a:p>
            <a:pPr algn="ctr"/>
            <a:r>
              <a:rPr lang="en-US" b="1" dirty="0">
                <a:ln>
                  <a:solidFill>
                    <a:srgbClr val="002060"/>
                  </a:solidFill>
                </a:ln>
                <a:solidFill>
                  <a:srgbClr val="002060"/>
                </a:solidFill>
                <a:latin typeface="+mj-lt"/>
              </a:rPr>
              <a:t>A. Galatà, Sources and Injectors Service Head</a:t>
            </a:r>
          </a:p>
        </p:txBody>
      </p:sp>
      <p:sp>
        <p:nvSpPr>
          <p:cNvPr id="10" name="TextBox 9"/>
          <p:cNvSpPr txBox="1"/>
          <p:nvPr/>
        </p:nvSpPr>
        <p:spPr>
          <a:xfrm>
            <a:off x="1335556" y="4634608"/>
            <a:ext cx="6467298" cy="338554"/>
          </a:xfrm>
          <a:prstGeom prst="rect">
            <a:avLst/>
          </a:prstGeom>
          <a:noFill/>
        </p:spPr>
        <p:txBody>
          <a:bodyPr wrap="square" rtlCol="0">
            <a:spAutoFit/>
          </a:bodyPr>
          <a:lstStyle/>
          <a:p>
            <a:pPr algn="ctr"/>
            <a:r>
              <a:rPr lang="en-US" sz="1600" b="1" dirty="0">
                <a:ln>
                  <a:solidFill>
                    <a:srgbClr val="7030A0"/>
                  </a:solidFill>
                </a:ln>
                <a:solidFill>
                  <a:srgbClr val="7030A0"/>
                </a:solidFill>
                <a:latin typeface="+mj-lt"/>
              </a:rPr>
              <a:t>LNL User Community Annual Meeting, </a:t>
            </a:r>
            <a:r>
              <a:rPr lang="en-US" sz="1600" b="1" dirty="0" err="1">
                <a:ln>
                  <a:solidFill>
                    <a:srgbClr val="7030A0"/>
                  </a:solidFill>
                </a:ln>
                <a:solidFill>
                  <a:srgbClr val="7030A0"/>
                </a:solidFill>
                <a:latin typeface="+mj-lt"/>
              </a:rPr>
              <a:t>Legnaro</a:t>
            </a:r>
            <a:r>
              <a:rPr lang="en-US" sz="1600" b="1" dirty="0">
                <a:ln>
                  <a:solidFill>
                    <a:srgbClr val="7030A0"/>
                  </a:solidFill>
                </a:ln>
                <a:solidFill>
                  <a:srgbClr val="7030A0"/>
                </a:solidFill>
                <a:latin typeface="+mj-lt"/>
              </a:rPr>
              <a:t> 05/11/2019</a:t>
            </a:r>
          </a:p>
        </p:txBody>
      </p:sp>
    </p:spTree>
    <p:extLst>
      <p:ext uri="{BB962C8B-B14F-4D97-AF65-F5344CB8AC3E}">
        <p14:creationId xmlns:p14="http://schemas.microsoft.com/office/powerpoint/2010/main" val="307201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endParaRPr lang="it-IT" dirty="0">
              <a:latin typeface="Bradley Hand ITC" panose="03070402050302030203" pitchFamily="66" charset="0"/>
            </a:endParaRPr>
          </a:p>
        </p:txBody>
      </p:sp>
      <p:sp>
        <p:nvSpPr>
          <p:cNvPr id="9" name="Subtitle 8"/>
          <p:cNvSpPr>
            <a:spLocks noGrp="1"/>
          </p:cNvSpPr>
          <p:nvPr>
            <p:ph type="subTitle" idx="1"/>
          </p:nvPr>
        </p:nvSpPr>
        <p:spPr/>
        <p:txBody>
          <a:bodyPr/>
          <a:lstStyle/>
          <a:p>
            <a:endParaRPr lang="it-IT">
              <a:latin typeface="Bradley Hand ITC" panose="03070402050302030203" pitchFamily="66" charset="0"/>
            </a:endParaRPr>
          </a:p>
        </p:txBody>
      </p:sp>
      <p:sp>
        <p:nvSpPr>
          <p:cNvPr id="10" name="Rounded Rectangle 9"/>
          <p:cNvSpPr/>
          <p:nvPr/>
        </p:nvSpPr>
        <p:spPr>
          <a:xfrm>
            <a:off x="142251" y="470572"/>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11" name="TextBox 10"/>
          <p:cNvSpPr txBox="1"/>
          <p:nvPr/>
        </p:nvSpPr>
        <p:spPr>
          <a:xfrm>
            <a:off x="751642" y="521848"/>
            <a:ext cx="7640715" cy="769441"/>
          </a:xfrm>
          <a:prstGeom prst="rect">
            <a:avLst/>
          </a:prstGeom>
          <a:noFill/>
        </p:spPr>
        <p:txBody>
          <a:bodyPr wrap="square" rtlCol="0" anchor="ctr">
            <a:noAutofit/>
          </a:bodyPr>
          <a:lstStyle/>
          <a:p>
            <a:pPr algn="ctr"/>
            <a:r>
              <a:rPr lang="it-IT" sz="4400" b="1" dirty="0">
                <a:ln>
                  <a:solidFill>
                    <a:schemeClr val="tx1"/>
                  </a:solidFill>
                </a:ln>
                <a:latin typeface="Bradley Hand ITC" panose="03070402050302030203" pitchFamily="66" charset="0"/>
              </a:rPr>
              <a:t>BEAM REQUESTS</a:t>
            </a:r>
          </a:p>
        </p:txBody>
      </p:sp>
      <p:sp>
        <p:nvSpPr>
          <p:cNvPr id="16" name="CasellaDiTesto 15"/>
          <p:cNvSpPr txBox="1"/>
          <p:nvPr/>
        </p:nvSpPr>
        <p:spPr>
          <a:xfrm>
            <a:off x="3510011" y="6471069"/>
            <a:ext cx="2136188" cy="276999"/>
          </a:xfrm>
          <a:prstGeom prst="rect">
            <a:avLst/>
          </a:prstGeom>
          <a:noFill/>
        </p:spPr>
        <p:txBody>
          <a:bodyPr wrap="square" rtlCol="0">
            <a:spAutoFit/>
          </a:bodyPr>
          <a:lstStyle/>
          <a:p>
            <a:pPr algn="ctr"/>
            <a:r>
              <a:rPr lang="it-IT" sz="1200" dirty="0">
                <a:ln>
                  <a:solidFill>
                    <a:schemeClr val="bg1"/>
                  </a:solidFill>
                </a:ln>
                <a:solidFill>
                  <a:schemeClr val="bg1"/>
                </a:solidFill>
                <a:latin typeface="Bradley Hand ITC" panose="03070402050302030203" pitchFamily="66" charset="0"/>
                <a:cs typeface="MV Boli" panose="02000500030200090000" pitchFamily="2" charset="0"/>
              </a:rPr>
              <a:t>Alessio Galatà</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7" name="CasellaDiTesto 16"/>
          <p:cNvSpPr txBox="1"/>
          <p:nvPr/>
        </p:nvSpPr>
        <p:spPr>
          <a:xfrm>
            <a:off x="248501" y="6471068"/>
            <a:ext cx="3276865" cy="276999"/>
          </a:xfrm>
          <a:prstGeom prst="rect">
            <a:avLst/>
          </a:prstGeom>
          <a:noFill/>
        </p:spPr>
        <p:txBody>
          <a:bodyPr wrap="square" rtlCol="0">
            <a:spAutoFit/>
          </a:bodyPr>
          <a:lstStyle/>
          <a:p>
            <a:r>
              <a:rPr lang="it-IT" sz="1200" dirty="0">
                <a:ln>
                  <a:solidFill>
                    <a:schemeClr val="bg1"/>
                  </a:solidFill>
                </a:ln>
                <a:solidFill>
                  <a:schemeClr val="bg1"/>
                </a:solidFill>
                <a:latin typeface="Bradley Hand ITC" panose="03070402050302030203" pitchFamily="66" charset="0"/>
                <a:cs typeface="MV Boli" panose="02000500030200090000" pitchFamily="2" charset="0"/>
              </a:rPr>
              <a:t>Legnaro, 05/11/2019</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8" name="CasellaDiTesto 17"/>
          <p:cNvSpPr txBox="1"/>
          <p:nvPr/>
        </p:nvSpPr>
        <p:spPr>
          <a:xfrm>
            <a:off x="5629843" y="6471070"/>
            <a:ext cx="3276865" cy="276999"/>
          </a:xfrm>
          <a:prstGeom prst="rect">
            <a:avLst/>
          </a:prstGeom>
          <a:noFill/>
        </p:spPr>
        <p:txBody>
          <a:bodyPr wrap="square" rtlCol="0">
            <a:spAutoFit/>
          </a:bodyPr>
          <a:lstStyle/>
          <a:p>
            <a:pPr algn="r"/>
            <a:r>
              <a:rPr lang="it-IT" sz="1200" dirty="0">
                <a:ln>
                  <a:solidFill>
                    <a:schemeClr val="bg1"/>
                  </a:solidFill>
                </a:ln>
                <a:solidFill>
                  <a:schemeClr val="bg1"/>
                </a:solidFill>
                <a:latin typeface="Bradley Hand ITC" panose="03070402050302030203" pitchFamily="66" charset="0"/>
                <a:cs typeface="MV Boli" panose="02000500030200090000" pitchFamily="2" charset="0"/>
              </a:rPr>
              <a:t>LNL User Community </a:t>
            </a:r>
            <a:r>
              <a:rPr lang="it-IT" sz="1200" dirty="0" err="1">
                <a:ln>
                  <a:solidFill>
                    <a:schemeClr val="bg1"/>
                  </a:solidFill>
                </a:ln>
                <a:solidFill>
                  <a:schemeClr val="bg1"/>
                </a:solidFill>
                <a:latin typeface="Bradley Hand ITC" panose="03070402050302030203" pitchFamily="66" charset="0"/>
                <a:cs typeface="MV Boli" panose="02000500030200090000" pitchFamily="2" charset="0"/>
              </a:rPr>
              <a:t>Annual</a:t>
            </a:r>
            <a:r>
              <a:rPr lang="it-IT" sz="1200" dirty="0">
                <a:ln>
                  <a:solidFill>
                    <a:schemeClr val="bg1"/>
                  </a:solidFill>
                </a:ln>
                <a:solidFill>
                  <a:schemeClr val="bg1"/>
                </a:solidFill>
                <a:latin typeface="Bradley Hand ITC" panose="03070402050302030203" pitchFamily="66" charset="0"/>
                <a:cs typeface="MV Boli" panose="02000500030200090000" pitchFamily="2" charset="0"/>
              </a:rPr>
              <a:t> Meeting</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graphicFrame>
        <p:nvGraphicFramePr>
          <p:cNvPr id="4" name="Tabella 4">
            <a:extLst>
              <a:ext uri="{FF2B5EF4-FFF2-40B4-BE49-F238E27FC236}">
                <a16:creationId xmlns:a16="http://schemas.microsoft.com/office/drawing/2014/main" id="{FA01F6A2-3127-4DE1-9109-3FC5978D6612}"/>
              </a:ext>
            </a:extLst>
          </p:cNvPr>
          <p:cNvGraphicFramePr>
            <a:graphicFrameLocks noGrp="1"/>
          </p:cNvGraphicFramePr>
          <p:nvPr>
            <p:extLst>
              <p:ext uri="{D42A27DB-BD31-4B8C-83A1-F6EECF244321}">
                <p14:modId xmlns:p14="http://schemas.microsoft.com/office/powerpoint/2010/main" val="1295948199"/>
              </p:ext>
            </p:extLst>
          </p:nvPr>
        </p:nvGraphicFramePr>
        <p:xfrm>
          <a:off x="765000" y="1455634"/>
          <a:ext cx="756000" cy="2926080"/>
        </p:xfrm>
        <a:graphic>
          <a:graphicData uri="http://schemas.openxmlformats.org/drawingml/2006/table">
            <a:tbl>
              <a:tblPr firstRow="1" bandRow="1">
                <a:tableStyleId>{5940675A-B579-460E-94D1-54222C63F5DA}</a:tableStyleId>
              </a:tblPr>
              <a:tblGrid>
                <a:gridCol w="756000">
                  <a:extLst>
                    <a:ext uri="{9D8B030D-6E8A-4147-A177-3AD203B41FA5}">
                      <a16:colId xmlns:a16="http://schemas.microsoft.com/office/drawing/2014/main" val="2890055257"/>
                    </a:ext>
                  </a:extLst>
                </a:gridCol>
              </a:tblGrid>
              <a:tr h="324000">
                <a:tc>
                  <a:txBody>
                    <a:bodyPr/>
                    <a:lstStyle/>
                    <a:p>
                      <a:pPr algn="ctr"/>
                      <a:r>
                        <a:rPr lang="it-IT" dirty="0" err="1">
                          <a:ln>
                            <a:solidFill>
                              <a:sysClr val="windowText" lastClr="000000"/>
                            </a:solidFill>
                          </a:ln>
                          <a:solidFill>
                            <a:sysClr val="windowText" lastClr="000000"/>
                          </a:solidFill>
                          <a:latin typeface="+mj-lt"/>
                        </a:rPr>
                        <a:t>Cd</a:t>
                      </a:r>
                      <a:endParaRPr lang="it-IT" dirty="0">
                        <a:ln>
                          <a:solidFill>
                            <a:sysClr val="windowText" lastClr="000000"/>
                          </a:solidFill>
                        </a:ln>
                        <a:solidFill>
                          <a:sysClr val="windowText" lastClr="000000"/>
                        </a:solidFill>
                        <a:latin typeface="+mj-lt"/>
                      </a:endParaRPr>
                    </a:p>
                  </a:txBody>
                  <a:tcPr anchor="ctr"/>
                </a:tc>
                <a:extLst>
                  <a:ext uri="{0D108BD9-81ED-4DB2-BD59-A6C34878D82A}">
                    <a16:rowId xmlns:a16="http://schemas.microsoft.com/office/drawing/2014/main" val="1579572181"/>
                  </a:ext>
                </a:extLst>
              </a:tr>
              <a:tr h="324000">
                <a:tc>
                  <a:txBody>
                    <a:bodyPr/>
                    <a:lstStyle/>
                    <a:p>
                      <a:pPr algn="ctr"/>
                      <a:r>
                        <a:rPr lang="it-IT" baseline="30000" dirty="0">
                          <a:ln>
                            <a:solidFill>
                              <a:sysClr val="windowText" lastClr="000000"/>
                            </a:solidFill>
                          </a:ln>
                          <a:solidFill>
                            <a:sysClr val="windowText" lastClr="000000"/>
                          </a:solidFill>
                          <a:latin typeface="+mj-lt"/>
                        </a:rPr>
                        <a:t>204</a:t>
                      </a:r>
                      <a:r>
                        <a:rPr lang="it-IT" dirty="0">
                          <a:ln>
                            <a:solidFill>
                              <a:sysClr val="windowText" lastClr="000000"/>
                            </a:solidFill>
                          </a:ln>
                          <a:solidFill>
                            <a:sysClr val="windowText" lastClr="000000"/>
                          </a:solidFill>
                          <a:latin typeface="+mj-lt"/>
                        </a:rPr>
                        <a:t>Hg</a:t>
                      </a:r>
                    </a:p>
                  </a:txBody>
                  <a:tcPr anchor="ctr"/>
                </a:tc>
                <a:extLst>
                  <a:ext uri="{0D108BD9-81ED-4DB2-BD59-A6C34878D82A}">
                    <a16:rowId xmlns:a16="http://schemas.microsoft.com/office/drawing/2014/main" val="3128830708"/>
                  </a:ext>
                </a:extLst>
              </a:tr>
              <a:tr h="324000">
                <a:tc>
                  <a:txBody>
                    <a:bodyPr/>
                    <a:lstStyle/>
                    <a:p>
                      <a:pPr algn="ctr"/>
                      <a:r>
                        <a:rPr lang="it-IT" baseline="30000" dirty="0">
                          <a:ln>
                            <a:solidFill>
                              <a:sysClr val="windowText" lastClr="000000"/>
                            </a:solidFill>
                          </a:ln>
                          <a:solidFill>
                            <a:sysClr val="windowText" lastClr="000000"/>
                          </a:solidFill>
                          <a:latin typeface="+mj-lt"/>
                        </a:rPr>
                        <a:t>152</a:t>
                      </a:r>
                      <a:r>
                        <a:rPr lang="it-IT" dirty="0">
                          <a:ln>
                            <a:solidFill>
                              <a:sysClr val="windowText" lastClr="000000"/>
                            </a:solidFill>
                          </a:ln>
                          <a:solidFill>
                            <a:sysClr val="windowText" lastClr="000000"/>
                          </a:solidFill>
                          <a:latin typeface="+mj-lt"/>
                        </a:rPr>
                        <a:t>Gd</a:t>
                      </a:r>
                    </a:p>
                  </a:txBody>
                  <a:tcPr anchor="ctr"/>
                </a:tc>
                <a:extLst>
                  <a:ext uri="{0D108BD9-81ED-4DB2-BD59-A6C34878D82A}">
                    <a16:rowId xmlns:a16="http://schemas.microsoft.com/office/drawing/2014/main" val="532735356"/>
                  </a:ext>
                </a:extLst>
              </a:tr>
              <a:tr h="324000">
                <a:tc>
                  <a:txBody>
                    <a:bodyPr/>
                    <a:lstStyle/>
                    <a:p>
                      <a:pPr algn="ctr"/>
                      <a:r>
                        <a:rPr lang="it-IT" baseline="30000" dirty="0">
                          <a:ln>
                            <a:solidFill>
                              <a:sysClr val="windowText" lastClr="000000"/>
                            </a:solidFill>
                          </a:ln>
                          <a:solidFill>
                            <a:sysClr val="windowText" lastClr="000000"/>
                          </a:solidFill>
                          <a:latin typeface="+mj-lt"/>
                        </a:rPr>
                        <a:t>186</a:t>
                      </a:r>
                      <a:r>
                        <a:rPr lang="it-IT" dirty="0">
                          <a:ln>
                            <a:solidFill>
                              <a:sysClr val="windowText" lastClr="000000"/>
                            </a:solidFill>
                          </a:ln>
                          <a:solidFill>
                            <a:sysClr val="windowText" lastClr="000000"/>
                          </a:solidFill>
                          <a:latin typeface="+mj-lt"/>
                        </a:rPr>
                        <a:t>W</a:t>
                      </a:r>
                    </a:p>
                  </a:txBody>
                  <a:tcPr anchor="ctr"/>
                </a:tc>
                <a:extLst>
                  <a:ext uri="{0D108BD9-81ED-4DB2-BD59-A6C34878D82A}">
                    <a16:rowId xmlns:a16="http://schemas.microsoft.com/office/drawing/2014/main" val="220914904"/>
                  </a:ext>
                </a:extLst>
              </a:tr>
              <a:tr h="324000">
                <a:tc>
                  <a:txBody>
                    <a:bodyPr/>
                    <a:lstStyle/>
                    <a:p>
                      <a:pPr algn="ctr"/>
                      <a:r>
                        <a:rPr lang="it-IT" baseline="30000" dirty="0">
                          <a:ln>
                            <a:solidFill>
                              <a:sysClr val="windowText" lastClr="000000"/>
                            </a:solidFill>
                          </a:ln>
                          <a:solidFill>
                            <a:sysClr val="windowText" lastClr="000000"/>
                          </a:solidFill>
                          <a:latin typeface="+mj-lt"/>
                        </a:rPr>
                        <a:t>14</a:t>
                      </a:r>
                      <a:r>
                        <a:rPr lang="it-IT" dirty="0">
                          <a:ln>
                            <a:solidFill>
                              <a:sysClr val="windowText" lastClr="000000"/>
                            </a:solidFill>
                          </a:ln>
                          <a:solidFill>
                            <a:sysClr val="windowText" lastClr="000000"/>
                          </a:solidFill>
                          <a:latin typeface="+mj-lt"/>
                        </a:rPr>
                        <a:t>C</a:t>
                      </a:r>
                    </a:p>
                  </a:txBody>
                  <a:tcPr anchor="ctr"/>
                </a:tc>
                <a:extLst>
                  <a:ext uri="{0D108BD9-81ED-4DB2-BD59-A6C34878D82A}">
                    <a16:rowId xmlns:a16="http://schemas.microsoft.com/office/drawing/2014/main" val="1125443274"/>
                  </a:ext>
                </a:extLst>
              </a:tr>
              <a:tr h="324000">
                <a:tc>
                  <a:txBody>
                    <a:bodyPr/>
                    <a:lstStyle/>
                    <a:p>
                      <a:pPr algn="ctr"/>
                      <a:r>
                        <a:rPr lang="it-IT" baseline="30000" dirty="0">
                          <a:ln>
                            <a:solidFill>
                              <a:sysClr val="windowText" lastClr="000000"/>
                            </a:solidFill>
                          </a:ln>
                          <a:solidFill>
                            <a:sysClr val="windowText" lastClr="000000"/>
                          </a:solidFill>
                          <a:latin typeface="+mj-lt"/>
                        </a:rPr>
                        <a:t>238</a:t>
                      </a:r>
                      <a:r>
                        <a:rPr lang="it-IT" dirty="0">
                          <a:ln>
                            <a:solidFill>
                              <a:sysClr val="windowText" lastClr="000000"/>
                            </a:solidFill>
                          </a:ln>
                          <a:solidFill>
                            <a:sysClr val="windowText" lastClr="000000"/>
                          </a:solidFill>
                          <a:latin typeface="+mj-lt"/>
                        </a:rPr>
                        <a:t>U</a:t>
                      </a:r>
                    </a:p>
                  </a:txBody>
                  <a:tcPr anchor="ctr"/>
                </a:tc>
                <a:extLst>
                  <a:ext uri="{0D108BD9-81ED-4DB2-BD59-A6C34878D82A}">
                    <a16:rowId xmlns:a16="http://schemas.microsoft.com/office/drawing/2014/main" val="822857752"/>
                  </a:ext>
                </a:extLst>
              </a:tr>
              <a:tr h="324000">
                <a:tc>
                  <a:txBody>
                    <a:bodyPr/>
                    <a:lstStyle/>
                    <a:p>
                      <a:pPr algn="ctr"/>
                      <a:r>
                        <a:rPr lang="it-IT" baseline="30000" dirty="0">
                          <a:ln>
                            <a:solidFill>
                              <a:sysClr val="windowText" lastClr="000000"/>
                            </a:solidFill>
                          </a:ln>
                          <a:solidFill>
                            <a:sysClr val="windowText" lastClr="000000"/>
                          </a:solidFill>
                          <a:latin typeface="+mj-lt"/>
                        </a:rPr>
                        <a:t>162</a:t>
                      </a:r>
                      <a:r>
                        <a:rPr lang="it-IT" dirty="0">
                          <a:ln>
                            <a:solidFill>
                              <a:sysClr val="windowText" lastClr="000000"/>
                            </a:solidFill>
                          </a:ln>
                          <a:solidFill>
                            <a:sysClr val="windowText" lastClr="000000"/>
                          </a:solidFill>
                          <a:latin typeface="+mj-lt"/>
                        </a:rPr>
                        <a:t>Dy</a:t>
                      </a:r>
                    </a:p>
                  </a:txBody>
                  <a:tcPr anchor="ctr"/>
                </a:tc>
                <a:extLst>
                  <a:ext uri="{0D108BD9-81ED-4DB2-BD59-A6C34878D82A}">
                    <a16:rowId xmlns:a16="http://schemas.microsoft.com/office/drawing/2014/main" val="2758909930"/>
                  </a:ext>
                </a:extLst>
              </a:tr>
              <a:tr h="324000">
                <a:tc>
                  <a:txBody>
                    <a:bodyPr/>
                    <a:lstStyle/>
                    <a:p>
                      <a:pPr algn="ctr"/>
                      <a:r>
                        <a:rPr lang="it-IT" baseline="30000" dirty="0">
                          <a:ln>
                            <a:solidFill>
                              <a:sysClr val="windowText" lastClr="000000"/>
                            </a:solidFill>
                          </a:ln>
                          <a:solidFill>
                            <a:sysClr val="windowText" lastClr="000000"/>
                          </a:solidFill>
                          <a:latin typeface="+mj-lt"/>
                        </a:rPr>
                        <a:t>11</a:t>
                      </a:r>
                      <a:r>
                        <a:rPr lang="it-IT" dirty="0">
                          <a:ln>
                            <a:solidFill>
                              <a:sysClr val="windowText" lastClr="000000"/>
                            </a:solidFill>
                          </a:ln>
                          <a:solidFill>
                            <a:sysClr val="windowText" lastClr="000000"/>
                          </a:solidFill>
                          <a:latin typeface="+mj-lt"/>
                        </a:rPr>
                        <a:t>B</a:t>
                      </a:r>
                    </a:p>
                  </a:txBody>
                  <a:tcPr anchor="ctr"/>
                </a:tc>
                <a:extLst>
                  <a:ext uri="{0D108BD9-81ED-4DB2-BD59-A6C34878D82A}">
                    <a16:rowId xmlns:a16="http://schemas.microsoft.com/office/drawing/2014/main" val="1577723215"/>
                  </a:ext>
                </a:extLst>
              </a:tr>
            </a:tbl>
          </a:graphicData>
        </a:graphic>
      </p:graphicFrame>
      <p:graphicFrame>
        <p:nvGraphicFramePr>
          <p:cNvPr id="19" name="Tabella 4">
            <a:extLst>
              <a:ext uri="{FF2B5EF4-FFF2-40B4-BE49-F238E27FC236}">
                <a16:creationId xmlns:a16="http://schemas.microsoft.com/office/drawing/2014/main" id="{6DF77951-6B62-42AC-B92E-D0983FA74B5F}"/>
              </a:ext>
            </a:extLst>
          </p:cNvPr>
          <p:cNvGraphicFramePr>
            <a:graphicFrameLocks noGrp="1"/>
          </p:cNvGraphicFramePr>
          <p:nvPr>
            <p:extLst>
              <p:ext uri="{D42A27DB-BD31-4B8C-83A1-F6EECF244321}">
                <p14:modId xmlns:p14="http://schemas.microsoft.com/office/powerpoint/2010/main" val="1476257052"/>
              </p:ext>
            </p:extLst>
          </p:nvPr>
        </p:nvGraphicFramePr>
        <p:xfrm>
          <a:off x="2632844" y="1453580"/>
          <a:ext cx="756000" cy="2926080"/>
        </p:xfrm>
        <a:graphic>
          <a:graphicData uri="http://schemas.openxmlformats.org/drawingml/2006/table">
            <a:tbl>
              <a:tblPr firstRow="1" bandRow="1">
                <a:tableStyleId>{5940675A-B579-460E-94D1-54222C63F5DA}</a:tableStyleId>
              </a:tblPr>
              <a:tblGrid>
                <a:gridCol w="756000">
                  <a:extLst>
                    <a:ext uri="{9D8B030D-6E8A-4147-A177-3AD203B41FA5}">
                      <a16:colId xmlns:a16="http://schemas.microsoft.com/office/drawing/2014/main" val="2890055257"/>
                    </a:ext>
                  </a:extLst>
                </a:gridCol>
              </a:tblGrid>
              <a:tr h="324000">
                <a:tc>
                  <a:txBody>
                    <a:bodyPr/>
                    <a:lstStyle/>
                    <a:p>
                      <a:pPr algn="ctr"/>
                      <a:r>
                        <a:rPr lang="it-IT" dirty="0" err="1">
                          <a:ln>
                            <a:solidFill>
                              <a:srgbClr val="FF0000"/>
                            </a:solidFill>
                          </a:ln>
                          <a:solidFill>
                            <a:srgbClr val="FF0000"/>
                          </a:solidFill>
                          <a:latin typeface="+mj-lt"/>
                        </a:rPr>
                        <a:t>Cd</a:t>
                      </a:r>
                      <a:endParaRPr lang="it-IT" dirty="0">
                        <a:ln>
                          <a:solidFill>
                            <a:srgbClr val="FF0000"/>
                          </a:solidFill>
                        </a:ln>
                        <a:solidFill>
                          <a:srgbClr val="FF0000"/>
                        </a:solidFill>
                        <a:latin typeface="+mj-lt"/>
                      </a:endParaRPr>
                    </a:p>
                  </a:txBody>
                  <a:tcPr anchor="ctr"/>
                </a:tc>
                <a:extLst>
                  <a:ext uri="{0D108BD9-81ED-4DB2-BD59-A6C34878D82A}">
                    <a16:rowId xmlns:a16="http://schemas.microsoft.com/office/drawing/2014/main" val="1579572181"/>
                  </a:ext>
                </a:extLst>
              </a:tr>
              <a:tr h="324000">
                <a:tc>
                  <a:txBody>
                    <a:bodyPr/>
                    <a:lstStyle/>
                    <a:p>
                      <a:pPr algn="ctr"/>
                      <a:r>
                        <a:rPr lang="it-IT" baseline="30000" dirty="0">
                          <a:ln>
                            <a:solidFill>
                              <a:srgbClr val="FF0000"/>
                            </a:solidFill>
                          </a:ln>
                          <a:solidFill>
                            <a:srgbClr val="FF0000"/>
                          </a:solidFill>
                          <a:latin typeface="+mj-lt"/>
                        </a:rPr>
                        <a:t>204</a:t>
                      </a:r>
                      <a:r>
                        <a:rPr lang="it-IT" dirty="0">
                          <a:ln>
                            <a:solidFill>
                              <a:srgbClr val="FF0000"/>
                            </a:solidFill>
                          </a:ln>
                          <a:solidFill>
                            <a:srgbClr val="FF0000"/>
                          </a:solidFill>
                          <a:latin typeface="+mj-lt"/>
                        </a:rPr>
                        <a:t>Hg</a:t>
                      </a:r>
                    </a:p>
                  </a:txBody>
                  <a:tcPr anchor="ctr"/>
                </a:tc>
                <a:extLst>
                  <a:ext uri="{0D108BD9-81ED-4DB2-BD59-A6C34878D82A}">
                    <a16:rowId xmlns:a16="http://schemas.microsoft.com/office/drawing/2014/main" val="3128830708"/>
                  </a:ext>
                </a:extLst>
              </a:tr>
              <a:tr h="324000">
                <a:tc>
                  <a:txBody>
                    <a:bodyPr/>
                    <a:lstStyle/>
                    <a:p>
                      <a:pPr algn="ctr"/>
                      <a:r>
                        <a:rPr lang="it-IT" baseline="30000" dirty="0">
                          <a:ln>
                            <a:solidFill>
                              <a:srgbClr val="FFC000"/>
                            </a:solidFill>
                          </a:ln>
                          <a:solidFill>
                            <a:srgbClr val="FFC000"/>
                          </a:solidFill>
                          <a:latin typeface="+mj-lt"/>
                        </a:rPr>
                        <a:t>152</a:t>
                      </a:r>
                      <a:r>
                        <a:rPr lang="it-IT" dirty="0">
                          <a:ln>
                            <a:solidFill>
                              <a:srgbClr val="FFC000"/>
                            </a:solidFill>
                          </a:ln>
                          <a:solidFill>
                            <a:srgbClr val="FFC000"/>
                          </a:solidFill>
                          <a:latin typeface="+mj-lt"/>
                        </a:rPr>
                        <a:t>Gd</a:t>
                      </a:r>
                    </a:p>
                  </a:txBody>
                  <a:tcPr anchor="ctr"/>
                </a:tc>
                <a:extLst>
                  <a:ext uri="{0D108BD9-81ED-4DB2-BD59-A6C34878D82A}">
                    <a16:rowId xmlns:a16="http://schemas.microsoft.com/office/drawing/2014/main" val="532735356"/>
                  </a:ext>
                </a:extLst>
              </a:tr>
              <a:tr h="324000">
                <a:tc>
                  <a:txBody>
                    <a:bodyPr/>
                    <a:lstStyle/>
                    <a:p>
                      <a:pPr algn="ctr"/>
                      <a:r>
                        <a:rPr lang="it-IT" baseline="30000" dirty="0">
                          <a:ln>
                            <a:solidFill>
                              <a:srgbClr val="FFC000"/>
                            </a:solidFill>
                          </a:ln>
                          <a:solidFill>
                            <a:srgbClr val="FFC000"/>
                          </a:solidFill>
                          <a:latin typeface="+mj-lt"/>
                        </a:rPr>
                        <a:t>186</a:t>
                      </a:r>
                      <a:r>
                        <a:rPr lang="it-IT" dirty="0">
                          <a:ln>
                            <a:solidFill>
                              <a:srgbClr val="FFC000"/>
                            </a:solidFill>
                          </a:ln>
                          <a:solidFill>
                            <a:srgbClr val="FFC000"/>
                          </a:solidFill>
                          <a:latin typeface="+mj-lt"/>
                        </a:rPr>
                        <a:t>W</a:t>
                      </a:r>
                    </a:p>
                  </a:txBody>
                  <a:tcPr anchor="ctr"/>
                </a:tc>
                <a:extLst>
                  <a:ext uri="{0D108BD9-81ED-4DB2-BD59-A6C34878D82A}">
                    <a16:rowId xmlns:a16="http://schemas.microsoft.com/office/drawing/2014/main" val="220914904"/>
                  </a:ext>
                </a:extLst>
              </a:tr>
              <a:tr h="324000">
                <a:tc>
                  <a:txBody>
                    <a:bodyPr/>
                    <a:lstStyle/>
                    <a:p>
                      <a:pPr algn="ctr"/>
                      <a:r>
                        <a:rPr lang="it-IT" baseline="30000" dirty="0">
                          <a:ln>
                            <a:solidFill>
                              <a:srgbClr val="0070C0"/>
                            </a:solidFill>
                          </a:ln>
                          <a:solidFill>
                            <a:srgbClr val="0070C0"/>
                          </a:solidFill>
                          <a:latin typeface="+mj-lt"/>
                        </a:rPr>
                        <a:t>14</a:t>
                      </a:r>
                      <a:r>
                        <a:rPr lang="it-IT" dirty="0">
                          <a:ln>
                            <a:solidFill>
                              <a:srgbClr val="0070C0"/>
                            </a:solidFill>
                          </a:ln>
                          <a:solidFill>
                            <a:srgbClr val="0070C0"/>
                          </a:solidFill>
                          <a:latin typeface="+mj-lt"/>
                        </a:rPr>
                        <a:t>C</a:t>
                      </a:r>
                    </a:p>
                  </a:txBody>
                  <a:tcPr anchor="ctr"/>
                </a:tc>
                <a:extLst>
                  <a:ext uri="{0D108BD9-81ED-4DB2-BD59-A6C34878D82A}">
                    <a16:rowId xmlns:a16="http://schemas.microsoft.com/office/drawing/2014/main" val="1125443274"/>
                  </a:ext>
                </a:extLst>
              </a:tr>
              <a:tr h="324000">
                <a:tc>
                  <a:txBody>
                    <a:bodyPr/>
                    <a:lstStyle/>
                    <a:p>
                      <a:pPr algn="ctr"/>
                      <a:r>
                        <a:rPr lang="it-IT" baseline="30000" dirty="0">
                          <a:ln>
                            <a:solidFill>
                              <a:srgbClr val="0070C0"/>
                            </a:solidFill>
                          </a:ln>
                          <a:solidFill>
                            <a:srgbClr val="0070C0"/>
                          </a:solidFill>
                          <a:latin typeface="+mj-lt"/>
                        </a:rPr>
                        <a:t>238</a:t>
                      </a:r>
                      <a:r>
                        <a:rPr lang="it-IT" dirty="0">
                          <a:ln>
                            <a:solidFill>
                              <a:srgbClr val="0070C0"/>
                            </a:solidFill>
                          </a:ln>
                          <a:solidFill>
                            <a:srgbClr val="0070C0"/>
                          </a:solidFill>
                          <a:latin typeface="+mj-lt"/>
                        </a:rPr>
                        <a:t>U</a:t>
                      </a:r>
                    </a:p>
                  </a:txBody>
                  <a:tcPr anchor="ctr"/>
                </a:tc>
                <a:extLst>
                  <a:ext uri="{0D108BD9-81ED-4DB2-BD59-A6C34878D82A}">
                    <a16:rowId xmlns:a16="http://schemas.microsoft.com/office/drawing/2014/main" val="822857752"/>
                  </a:ext>
                </a:extLst>
              </a:tr>
              <a:tr h="324000">
                <a:tc>
                  <a:txBody>
                    <a:bodyPr/>
                    <a:lstStyle/>
                    <a:p>
                      <a:pPr algn="ctr"/>
                      <a:r>
                        <a:rPr lang="it-IT" baseline="30000" dirty="0">
                          <a:ln>
                            <a:solidFill>
                              <a:srgbClr val="00B050"/>
                            </a:solidFill>
                          </a:ln>
                          <a:solidFill>
                            <a:srgbClr val="00B050"/>
                          </a:solidFill>
                          <a:latin typeface="+mj-lt"/>
                        </a:rPr>
                        <a:t>162</a:t>
                      </a:r>
                      <a:r>
                        <a:rPr lang="it-IT" dirty="0">
                          <a:ln>
                            <a:solidFill>
                              <a:srgbClr val="00B050"/>
                            </a:solidFill>
                          </a:ln>
                          <a:solidFill>
                            <a:srgbClr val="00B050"/>
                          </a:solidFill>
                          <a:latin typeface="+mj-lt"/>
                        </a:rPr>
                        <a:t>Dy</a:t>
                      </a:r>
                    </a:p>
                  </a:txBody>
                  <a:tcPr anchor="ctr"/>
                </a:tc>
                <a:extLst>
                  <a:ext uri="{0D108BD9-81ED-4DB2-BD59-A6C34878D82A}">
                    <a16:rowId xmlns:a16="http://schemas.microsoft.com/office/drawing/2014/main" val="2758909930"/>
                  </a:ext>
                </a:extLst>
              </a:tr>
              <a:tr h="324000">
                <a:tc>
                  <a:txBody>
                    <a:bodyPr/>
                    <a:lstStyle/>
                    <a:p>
                      <a:pPr algn="ctr"/>
                      <a:r>
                        <a:rPr lang="it-IT" baseline="30000" dirty="0">
                          <a:ln>
                            <a:solidFill>
                              <a:srgbClr val="00B050"/>
                            </a:solidFill>
                          </a:ln>
                          <a:solidFill>
                            <a:srgbClr val="00B050"/>
                          </a:solidFill>
                          <a:latin typeface="+mj-lt"/>
                        </a:rPr>
                        <a:t>11</a:t>
                      </a:r>
                      <a:r>
                        <a:rPr lang="it-IT" dirty="0">
                          <a:ln>
                            <a:solidFill>
                              <a:srgbClr val="00B050"/>
                            </a:solidFill>
                          </a:ln>
                          <a:solidFill>
                            <a:srgbClr val="00B050"/>
                          </a:solidFill>
                          <a:latin typeface="+mj-lt"/>
                        </a:rPr>
                        <a:t>B</a:t>
                      </a:r>
                    </a:p>
                  </a:txBody>
                  <a:tcPr anchor="ctr"/>
                </a:tc>
                <a:extLst>
                  <a:ext uri="{0D108BD9-81ED-4DB2-BD59-A6C34878D82A}">
                    <a16:rowId xmlns:a16="http://schemas.microsoft.com/office/drawing/2014/main" val="1577723215"/>
                  </a:ext>
                </a:extLst>
              </a:tr>
            </a:tbl>
          </a:graphicData>
        </a:graphic>
      </p:graphicFrame>
      <p:sp>
        <p:nvSpPr>
          <p:cNvPr id="6" name="Freccia a destra 5">
            <a:extLst>
              <a:ext uri="{FF2B5EF4-FFF2-40B4-BE49-F238E27FC236}">
                <a16:creationId xmlns:a16="http://schemas.microsoft.com/office/drawing/2014/main" id="{03329D98-1D98-4FE9-8F79-E88F3BEBECD6}"/>
              </a:ext>
            </a:extLst>
          </p:cNvPr>
          <p:cNvSpPr/>
          <p:nvPr/>
        </p:nvSpPr>
        <p:spPr>
          <a:xfrm>
            <a:off x="1645359" y="2790620"/>
            <a:ext cx="863125"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a destra 19">
            <a:extLst>
              <a:ext uri="{FF2B5EF4-FFF2-40B4-BE49-F238E27FC236}">
                <a16:creationId xmlns:a16="http://schemas.microsoft.com/office/drawing/2014/main" id="{87F73615-F020-4E80-96F1-247EBAA6F57E}"/>
              </a:ext>
            </a:extLst>
          </p:cNvPr>
          <p:cNvSpPr/>
          <p:nvPr/>
        </p:nvSpPr>
        <p:spPr>
          <a:xfrm>
            <a:off x="3512664" y="2790620"/>
            <a:ext cx="863125"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4655276D-5E87-4BBF-B0E2-D237A8387CA9}"/>
              </a:ext>
            </a:extLst>
          </p:cNvPr>
          <p:cNvSpPr txBox="1"/>
          <p:nvPr/>
        </p:nvSpPr>
        <p:spPr>
          <a:xfrm>
            <a:off x="4779189" y="1902305"/>
            <a:ext cx="3283721" cy="2031325"/>
          </a:xfrm>
          <a:prstGeom prst="rect">
            <a:avLst/>
          </a:prstGeom>
          <a:noFill/>
        </p:spPr>
        <p:txBody>
          <a:bodyPr wrap="square" rtlCol="0">
            <a:spAutoFit/>
          </a:bodyPr>
          <a:lstStyle/>
          <a:p>
            <a:pPr marL="285750" indent="-285750">
              <a:buFont typeface="Arial" panose="020B0604020202020204" pitchFamily="34" charset="0"/>
              <a:buChar char="•"/>
            </a:pPr>
            <a:r>
              <a:rPr lang="en-US" dirty="0">
                <a:ln>
                  <a:solidFill>
                    <a:srgbClr val="FF0000"/>
                  </a:solidFill>
                </a:ln>
                <a:solidFill>
                  <a:srgbClr val="FF0000"/>
                </a:solidFill>
                <a:latin typeface="+mj-lt"/>
              </a:rPr>
              <a:t>Serious risks for health</a:t>
            </a:r>
          </a:p>
          <a:p>
            <a:pPr marL="285750" indent="-285750">
              <a:buFont typeface="Arial" panose="020B0604020202020204" pitchFamily="34" charset="0"/>
              <a:buChar char="•"/>
            </a:pPr>
            <a:endParaRPr lang="en-US" dirty="0">
              <a:latin typeface="+mj-lt"/>
            </a:endParaRPr>
          </a:p>
          <a:p>
            <a:pPr marL="285750" indent="-285750">
              <a:buFont typeface="Arial" panose="020B0604020202020204" pitchFamily="34" charset="0"/>
              <a:buChar char="•"/>
            </a:pPr>
            <a:r>
              <a:rPr lang="en-US" dirty="0">
                <a:ln>
                  <a:solidFill>
                    <a:srgbClr val="FFC000"/>
                  </a:solidFill>
                </a:ln>
                <a:solidFill>
                  <a:srgbClr val="FFC000"/>
                </a:solidFill>
                <a:latin typeface="+mj-lt"/>
              </a:rPr>
              <a:t>Set up specific procedures</a:t>
            </a:r>
          </a:p>
          <a:p>
            <a:pPr marL="285750" indent="-285750">
              <a:buFont typeface="Arial" panose="020B0604020202020204" pitchFamily="34" charset="0"/>
              <a:buChar char="•"/>
            </a:pPr>
            <a:endParaRPr lang="en-US" dirty="0">
              <a:latin typeface="+mj-lt"/>
            </a:endParaRPr>
          </a:p>
          <a:p>
            <a:pPr marL="285750" indent="-285750">
              <a:buFont typeface="Arial" panose="020B0604020202020204" pitchFamily="34" charset="0"/>
              <a:buChar char="•"/>
            </a:pPr>
            <a:r>
              <a:rPr lang="en-US" dirty="0">
                <a:ln>
                  <a:solidFill>
                    <a:srgbClr val="0070C0"/>
                  </a:solidFill>
                </a:ln>
                <a:solidFill>
                  <a:srgbClr val="0070C0"/>
                </a:solidFill>
                <a:latin typeface="+mj-lt"/>
              </a:rPr>
              <a:t>Radiation Protection issues</a:t>
            </a:r>
          </a:p>
          <a:p>
            <a:pPr marL="285750" indent="-285750">
              <a:buFont typeface="Arial" panose="020B0604020202020204" pitchFamily="34" charset="0"/>
              <a:buChar char="•"/>
            </a:pPr>
            <a:endParaRPr lang="en-US" dirty="0">
              <a:latin typeface="+mj-lt"/>
            </a:endParaRPr>
          </a:p>
          <a:p>
            <a:pPr marL="285750" indent="-285750">
              <a:buFont typeface="Arial" panose="020B0604020202020204" pitchFamily="34" charset="0"/>
              <a:buChar char="•"/>
            </a:pPr>
            <a:r>
              <a:rPr lang="en-US" dirty="0">
                <a:ln>
                  <a:solidFill>
                    <a:srgbClr val="00B050"/>
                  </a:solidFill>
                </a:ln>
                <a:solidFill>
                  <a:srgbClr val="00B050"/>
                </a:solidFill>
                <a:latin typeface="+mj-lt"/>
              </a:rPr>
              <a:t>No particular problems</a:t>
            </a:r>
          </a:p>
        </p:txBody>
      </p:sp>
      <p:sp>
        <p:nvSpPr>
          <p:cNvPr id="13" name="CasellaDiTesto 12">
            <a:extLst>
              <a:ext uri="{FF2B5EF4-FFF2-40B4-BE49-F238E27FC236}">
                <a16:creationId xmlns:a16="http://schemas.microsoft.com/office/drawing/2014/main" id="{55C42536-C533-43DF-A84E-5BF1BB63D676}"/>
              </a:ext>
            </a:extLst>
          </p:cNvPr>
          <p:cNvSpPr txBox="1"/>
          <p:nvPr/>
        </p:nvSpPr>
        <p:spPr>
          <a:xfrm>
            <a:off x="322954" y="4999290"/>
            <a:ext cx="8416600" cy="1200329"/>
          </a:xfrm>
          <a:prstGeom prst="rect">
            <a:avLst/>
          </a:prstGeom>
          <a:noFill/>
        </p:spPr>
        <p:txBody>
          <a:bodyPr wrap="square" rtlCol="0">
            <a:noAutofit/>
          </a:bodyPr>
          <a:lstStyle/>
          <a:p>
            <a:pPr marL="285750" indent="-285750">
              <a:buFont typeface="Arial" panose="020B0604020202020204" pitchFamily="34" charset="0"/>
              <a:buChar char="•"/>
            </a:pPr>
            <a:r>
              <a:rPr lang="en-US">
                <a:ln>
                  <a:solidFill>
                    <a:schemeClr val="tx1"/>
                  </a:solidFill>
                </a:ln>
                <a:latin typeface="+mj-lt"/>
              </a:rPr>
              <a:t>How «wide» is the convergence on a given proposal?</a:t>
            </a:r>
          </a:p>
          <a:p>
            <a:pPr marL="285750" indent="-285750">
              <a:buFont typeface="Arial" panose="020B0604020202020204" pitchFamily="34" charset="0"/>
              <a:buChar char="•"/>
            </a:pPr>
            <a:endParaRPr lang="en-US">
              <a:ln>
                <a:solidFill>
                  <a:schemeClr val="tx1"/>
                </a:solidFill>
              </a:ln>
              <a:latin typeface="+mj-lt"/>
            </a:endParaRPr>
          </a:p>
          <a:p>
            <a:pPr marL="285750" indent="-285750">
              <a:buFont typeface="Arial" panose="020B0604020202020204" pitchFamily="34" charset="0"/>
              <a:buChar char="•"/>
            </a:pPr>
            <a:r>
              <a:rPr lang="en-US">
                <a:ln>
                  <a:solidFill>
                    <a:schemeClr val="tx1"/>
                  </a:solidFill>
                </a:ln>
                <a:latin typeface="+mj-lt"/>
              </a:rPr>
              <a:t>Is there an «expiring date» of the proposals? (developed beams never requested)</a:t>
            </a:r>
          </a:p>
        </p:txBody>
      </p:sp>
      <p:sp>
        <p:nvSpPr>
          <p:cNvPr id="21" name="Freccia a destra 20">
            <a:extLst>
              <a:ext uri="{FF2B5EF4-FFF2-40B4-BE49-F238E27FC236}">
                <a16:creationId xmlns:a16="http://schemas.microsoft.com/office/drawing/2014/main" id="{12A63A54-C259-472D-9584-3B4A8EE67641}"/>
              </a:ext>
            </a:extLst>
          </p:cNvPr>
          <p:cNvSpPr/>
          <p:nvPr/>
        </p:nvSpPr>
        <p:spPr>
          <a:xfrm rot="7477892">
            <a:off x="4831796" y="4395639"/>
            <a:ext cx="863125" cy="25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a:extLst>
              <a:ext uri="{FF2B5EF4-FFF2-40B4-BE49-F238E27FC236}">
                <a16:creationId xmlns:a16="http://schemas.microsoft.com/office/drawing/2014/main" id="{C41E842C-5107-4516-98DB-62A2888A4DF5}"/>
              </a:ext>
            </a:extLst>
          </p:cNvPr>
          <p:cNvSpPr txBox="1"/>
          <p:nvPr/>
        </p:nvSpPr>
        <p:spPr>
          <a:xfrm>
            <a:off x="5486399" y="4390957"/>
            <a:ext cx="1651473" cy="369332"/>
          </a:xfrm>
          <a:prstGeom prst="rect">
            <a:avLst/>
          </a:prstGeom>
          <a:noFill/>
        </p:spPr>
        <p:txBody>
          <a:bodyPr wrap="square" rtlCol="0">
            <a:spAutoFit/>
          </a:bodyPr>
          <a:lstStyle/>
          <a:p>
            <a:r>
              <a:rPr lang="it-IT" dirty="0">
                <a:ln>
                  <a:solidFill>
                    <a:schemeClr val="tx1"/>
                  </a:solidFill>
                </a:ln>
                <a:latin typeface="+mj-lt"/>
              </a:rPr>
              <a:t>QUESTIONS</a:t>
            </a:r>
          </a:p>
        </p:txBody>
      </p:sp>
    </p:spTree>
    <p:extLst>
      <p:ext uri="{BB962C8B-B14F-4D97-AF65-F5344CB8AC3E}">
        <p14:creationId xmlns:p14="http://schemas.microsoft.com/office/powerpoint/2010/main" val="262983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9">
            <a:extLst>
              <a:ext uri="{FF2B5EF4-FFF2-40B4-BE49-F238E27FC236}">
                <a16:creationId xmlns:a16="http://schemas.microsoft.com/office/drawing/2014/main" id="{9A340261-FFD2-4ED0-9080-A9915E1A3905}"/>
              </a:ext>
            </a:extLst>
          </p:cNvPr>
          <p:cNvSpPr/>
          <p:nvPr/>
        </p:nvSpPr>
        <p:spPr>
          <a:xfrm>
            <a:off x="142251" y="470572"/>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11" name="TextBox 10"/>
          <p:cNvSpPr txBox="1"/>
          <p:nvPr/>
        </p:nvSpPr>
        <p:spPr>
          <a:xfrm>
            <a:off x="751642" y="521848"/>
            <a:ext cx="7640715" cy="769441"/>
          </a:xfrm>
          <a:prstGeom prst="rect">
            <a:avLst/>
          </a:prstGeom>
          <a:noFill/>
        </p:spPr>
        <p:txBody>
          <a:bodyPr wrap="square" rtlCol="0" anchor="ctr">
            <a:noAutofit/>
          </a:bodyPr>
          <a:lstStyle/>
          <a:p>
            <a:pPr algn="ctr"/>
            <a:r>
              <a:rPr lang="it-IT" sz="4400" b="1" dirty="0">
                <a:ln>
                  <a:solidFill>
                    <a:schemeClr val="tx1"/>
                  </a:solidFill>
                </a:ln>
                <a:latin typeface="Bradley Hand ITC" panose="03070402050302030203" pitchFamily="66" charset="0"/>
              </a:rPr>
              <a:t>BEAM REQUESTS</a:t>
            </a:r>
          </a:p>
        </p:txBody>
      </p:sp>
      <p:sp>
        <p:nvSpPr>
          <p:cNvPr id="16" name="CasellaDiTesto 15"/>
          <p:cNvSpPr txBox="1"/>
          <p:nvPr/>
        </p:nvSpPr>
        <p:spPr>
          <a:xfrm>
            <a:off x="3510011" y="6471069"/>
            <a:ext cx="2136188" cy="276999"/>
          </a:xfrm>
          <a:prstGeom prst="rect">
            <a:avLst/>
          </a:prstGeom>
          <a:noFill/>
        </p:spPr>
        <p:txBody>
          <a:bodyPr wrap="square" rtlCol="0">
            <a:spAutoFit/>
          </a:bodyPr>
          <a:lstStyle/>
          <a:p>
            <a:pPr algn="ctr"/>
            <a:r>
              <a:rPr lang="it-IT" sz="1200" dirty="0">
                <a:ln>
                  <a:solidFill>
                    <a:schemeClr val="bg1"/>
                  </a:solidFill>
                </a:ln>
                <a:solidFill>
                  <a:schemeClr val="bg1"/>
                </a:solidFill>
                <a:latin typeface="Bradley Hand ITC" panose="03070402050302030203" pitchFamily="66" charset="0"/>
                <a:cs typeface="MV Boli" panose="02000500030200090000" pitchFamily="2" charset="0"/>
              </a:rPr>
              <a:t>Alessio Galatà</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7" name="CasellaDiTesto 16"/>
          <p:cNvSpPr txBox="1"/>
          <p:nvPr/>
        </p:nvSpPr>
        <p:spPr>
          <a:xfrm>
            <a:off x="248501" y="6471068"/>
            <a:ext cx="3276865" cy="276999"/>
          </a:xfrm>
          <a:prstGeom prst="rect">
            <a:avLst/>
          </a:prstGeom>
          <a:noFill/>
        </p:spPr>
        <p:txBody>
          <a:bodyPr wrap="square" rtlCol="0">
            <a:spAutoFit/>
          </a:bodyPr>
          <a:lstStyle/>
          <a:p>
            <a:r>
              <a:rPr lang="it-IT" sz="1200" dirty="0">
                <a:ln>
                  <a:solidFill>
                    <a:schemeClr val="bg1"/>
                  </a:solidFill>
                </a:ln>
                <a:solidFill>
                  <a:schemeClr val="bg1"/>
                </a:solidFill>
                <a:latin typeface="Bradley Hand ITC" panose="03070402050302030203" pitchFamily="66" charset="0"/>
                <a:cs typeface="MV Boli" panose="02000500030200090000" pitchFamily="2" charset="0"/>
              </a:rPr>
              <a:t>Legnaro, 05/11/2019</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8" name="CasellaDiTesto 17"/>
          <p:cNvSpPr txBox="1"/>
          <p:nvPr/>
        </p:nvSpPr>
        <p:spPr>
          <a:xfrm>
            <a:off x="5629843" y="6471070"/>
            <a:ext cx="3276865" cy="276999"/>
          </a:xfrm>
          <a:prstGeom prst="rect">
            <a:avLst/>
          </a:prstGeom>
          <a:noFill/>
        </p:spPr>
        <p:txBody>
          <a:bodyPr wrap="square" rtlCol="0">
            <a:spAutoFit/>
          </a:bodyPr>
          <a:lstStyle/>
          <a:p>
            <a:pPr algn="r"/>
            <a:r>
              <a:rPr lang="it-IT" sz="1200" dirty="0">
                <a:ln>
                  <a:solidFill>
                    <a:schemeClr val="bg1"/>
                  </a:solidFill>
                </a:ln>
                <a:solidFill>
                  <a:schemeClr val="bg1"/>
                </a:solidFill>
                <a:latin typeface="Bradley Hand ITC" panose="03070402050302030203" pitchFamily="66" charset="0"/>
                <a:cs typeface="MV Boli" panose="02000500030200090000" pitchFamily="2" charset="0"/>
              </a:rPr>
              <a:t>LNL User Community </a:t>
            </a:r>
            <a:r>
              <a:rPr lang="it-IT" sz="1200" dirty="0" err="1">
                <a:ln>
                  <a:solidFill>
                    <a:schemeClr val="bg1"/>
                  </a:solidFill>
                </a:ln>
                <a:solidFill>
                  <a:schemeClr val="bg1"/>
                </a:solidFill>
                <a:latin typeface="Bradley Hand ITC" panose="03070402050302030203" pitchFamily="66" charset="0"/>
                <a:cs typeface="MV Boli" panose="02000500030200090000" pitchFamily="2" charset="0"/>
              </a:rPr>
              <a:t>Annual</a:t>
            </a:r>
            <a:r>
              <a:rPr lang="it-IT" sz="1200" dirty="0">
                <a:ln>
                  <a:solidFill>
                    <a:schemeClr val="bg1"/>
                  </a:solidFill>
                </a:ln>
                <a:solidFill>
                  <a:schemeClr val="bg1"/>
                </a:solidFill>
                <a:latin typeface="Bradley Hand ITC" panose="03070402050302030203" pitchFamily="66" charset="0"/>
                <a:cs typeface="MV Boli" panose="02000500030200090000" pitchFamily="2" charset="0"/>
              </a:rPr>
              <a:t> Meeting</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pic>
        <p:nvPicPr>
          <p:cNvPr id="3" name="Immagine 2" descr="Immagine che contiene screenshot&#10;&#10;Descrizione generata automaticamente">
            <a:extLst>
              <a:ext uri="{FF2B5EF4-FFF2-40B4-BE49-F238E27FC236}">
                <a16:creationId xmlns:a16="http://schemas.microsoft.com/office/drawing/2014/main" id="{6F93CB92-2965-4FA6-855A-612A0C5D1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788" y="1654080"/>
            <a:ext cx="7352422" cy="3564000"/>
          </a:xfrm>
          <a:prstGeom prst="rect">
            <a:avLst/>
          </a:prstGeom>
        </p:spPr>
      </p:pic>
      <p:sp>
        <p:nvSpPr>
          <p:cNvPr id="23" name="CasellaDiTesto 22">
            <a:extLst>
              <a:ext uri="{FF2B5EF4-FFF2-40B4-BE49-F238E27FC236}">
                <a16:creationId xmlns:a16="http://schemas.microsoft.com/office/drawing/2014/main" id="{2F65B300-DEA5-4A86-B5CE-0DE77C362FBE}"/>
              </a:ext>
            </a:extLst>
          </p:cNvPr>
          <p:cNvSpPr txBox="1"/>
          <p:nvPr/>
        </p:nvSpPr>
        <p:spPr>
          <a:xfrm>
            <a:off x="1004208" y="5348169"/>
            <a:ext cx="6264067" cy="923330"/>
          </a:xfrm>
          <a:prstGeom prst="rect">
            <a:avLst/>
          </a:prstGeom>
          <a:noFill/>
        </p:spPr>
        <p:txBody>
          <a:bodyPr wrap="square" rtlCol="0">
            <a:spAutoFit/>
          </a:bodyPr>
          <a:lstStyle/>
          <a:p>
            <a:pPr marL="285750" indent="-285750">
              <a:buFont typeface="Arial" panose="020B0604020202020204" pitchFamily="34" charset="0"/>
              <a:buChar char="•"/>
            </a:pPr>
            <a:r>
              <a:rPr lang="it-IT" dirty="0" err="1">
                <a:ln>
                  <a:solidFill>
                    <a:schemeClr val="tx1"/>
                  </a:solidFill>
                </a:ln>
                <a:latin typeface="+mj-lt"/>
              </a:rPr>
              <a:t>Cd</a:t>
            </a:r>
            <a:r>
              <a:rPr lang="it-IT" dirty="0">
                <a:ln>
                  <a:solidFill>
                    <a:schemeClr val="tx1"/>
                  </a:solidFill>
                </a:ln>
                <a:latin typeface="+mj-lt"/>
              </a:rPr>
              <a:t>, U and B </a:t>
            </a:r>
            <a:r>
              <a:rPr lang="it-IT" dirty="0" err="1">
                <a:ln>
                  <a:solidFill>
                    <a:schemeClr val="tx1"/>
                  </a:solidFill>
                </a:ln>
                <a:latin typeface="+mj-lt"/>
              </a:rPr>
              <a:t>already</a:t>
            </a:r>
            <a:r>
              <a:rPr lang="it-IT" dirty="0">
                <a:ln>
                  <a:solidFill>
                    <a:schemeClr val="tx1"/>
                  </a:solidFill>
                </a:ln>
                <a:latin typeface="+mj-lt"/>
              </a:rPr>
              <a:t> </a:t>
            </a:r>
            <a:r>
              <a:rPr lang="it-IT" dirty="0" err="1">
                <a:ln>
                  <a:solidFill>
                    <a:schemeClr val="tx1"/>
                  </a:solidFill>
                </a:ln>
                <a:latin typeface="+mj-lt"/>
              </a:rPr>
              <a:t>produced</a:t>
            </a:r>
            <a:endParaRPr lang="it-IT" dirty="0">
              <a:ln>
                <a:solidFill>
                  <a:schemeClr val="tx1"/>
                </a:solidFill>
              </a:ln>
              <a:latin typeface="+mj-lt"/>
            </a:endParaRPr>
          </a:p>
          <a:p>
            <a:pPr marL="285750" indent="-285750">
              <a:buFont typeface="Arial" panose="020B0604020202020204" pitchFamily="34" charset="0"/>
              <a:buChar char="•"/>
            </a:pPr>
            <a:endParaRPr lang="it-IT" dirty="0">
              <a:ln>
                <a:solidFill>
                  <a:schemeClr val="tx1"/>
                </a:solidFill>
              </a:ln>
              <a:latin typeface="+mj-lt"/>
            </a:endParaRPr>
          </a:p>
          <a:p>
            <a:pPr marL="285750" indent="-285750">
              <a:buFont typeface="Arial" panose="020B0604020202020204" pitchFamily="34" charset="0"/>
              <a:buChar char="•"/>
            </a:pPr>
            <a:r>
              <a:rPr lang="it-IT" dirty="0">
                <a:ln>
                  <a:solidFill>
                    <a:schemeClr val="tx1"/>
                  </a:solidFill>
                </a:ln>
                <a:latin typeface="+mj-lt"/>
              </a:rPr>
              <a:t>No information </a:t>
            </a:r>
            <a:r>
              <a:rPr lang="it-IT" dirty="0" err="1">
                <a:ln>
                  <a:solidFill>
                    <a:schemeClr val="tx1"/>
                  </a:solidFill>
                </a:ln>
                <a:latin typeface="+mj-lt"/>
              </a:rPr>
              <a:t>about</a:t>
            </a:r>
            <a:r>
              <a:rPr lang="it-IT" dirty="0">
                <a:ln>
                  <a:solidFill>
                    <a:schemeClr val="tx1"/>
                  </a:solidFill>
                </a:ln>
                <a:latin typeface="+mj-lt"/>
              </a:rPr>
              <a:t> Hg, Gd, W, Dy</a:t>
            </a:r>
          </a:p>
        </p:txBody>
      </p:sp>
      <p:sp>
        <p:nvSpPr>
          <p:cNvPr id="24" name="TextBox 34">
            <a:extLst>
              <a:ext uri="{FF2B5EF4-FFF2-40B4-BE49-F238E27FC236}">
                <a16:creationId xmlns:a16="http://schemas.microsoft.com/office/drawing/2014/main" id="{E8DB1FE3-0597-42C3-B63A-46AEF6680246}"/>
              </a:ext>
            </a:extLst>
          </p:cNvPr>
          <p:cNvSpPr txBox="1"/>
          <p:nvPr/>
        </p:nvSpPr>
        <p:spPr>
          <a:xfrm>
            <a:off x="278806" y="1185845"/>
            <a:ext cx="8598789" cy="461665"/>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it-IT" sz="2400" b="1" dirty="0">
                <a:ln>
                  <a:solidFill>
                    <a:srgbClr val="002060"/>
                  </a:solidFill>
                </a:ln>
                <a:solidFill>
                  <a:srgbClr val="002060"/>
                </a:solidFill>
                <a:latin typeface="+mj-lt"/>
                <a:ea typeface="Cambria Math" pitchFamily="18" charset="0"/>
                <a:cs typeface="MV Boli" panose="02000500030200090000" pitchFamily="2" charset="0"/>
              </a:rPr>
              <a:t>BEAM PRODUCTION IN EUROPE</a:t>
            </a:r>
          </a:p>
        </p:txBody>
      </p:sp>
      <p:sp>
        <p:nvSpPr>
          <p:cNvPr id="5" name="Rettangolo 4">
            <a:extLst>
              <a:ext uri="{FF2B5EF4-FFF2-40B4-BE49-F238E27FC236}">
                <a16:creationId xmlns:a16="http://schemas.microsoft.com/office/drawing/2014/main" id="{0C8AA3FC-7B6D-4158-977B-9FA899019330}"/>
              </a:ext>
            </a:extLst>
          </p:cNvPr>
          <p:cNvSpPr/>
          <p:nvPr/>
        </p:nvSpPr>
        <p:spPr>
          <a:xfrm>
            <a:off x="3973794" y="2529555"/>
            <a:ext cx="179462" cy="16237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24">
            <a:extLst>
              <a:ext uri="{FF2B5EF4-FFF2-40B4-BE49-F238E27FC236}">
                <a16:creationId xmlns:a16="http://schemas.microsoft.com/office/drawing/2014/main" id="{2C605473-264E-4180-9727-B9979CFE0306}"/>
              </a:ext>
            </a:extLst>
          </p:cNvPr>
          <p:cNvSpPr/>
          <p:nvPr/>
        </p:nvSpPr>
        <p:spPr>
          <a:xfrm>
            <a:off x="3832787" y="2921238"/>
            <a:ext cx="179462" cy="16237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id="{12D5B40A-1A6F-419D-819A-BE414B0E56ED}"/>
              </a:ext>
            </a:extLst>
          </p:cNvPr>
          <p:cNvSpPr/>
          <p:nvPr/>
        </p:nvSpPr>
        <p:spPr>
          <a:xfrm>
            <a:off x="2869962" y="3595689"/>
            <a:ext cx="179462" cy="16237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1344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9">
            <a:extLst>
              <a:ext uri="{FF2B5EF4-FFF2-40B4-BE49-F238E27FC236}">
                <a16:creationId xmlns:a16="http://schemas.microsoft.com/office/drawing/2014/main" id="{9A340261-FFD2-4ED0-9080-A9915E1A3905}"/>
              </a:ext>
            </a:extLst>
          </p:cNvPr>
          <p:cNvSpPr/>
          <p:nvPr/>
        </p:nvSpPr>
        <p:spPr>
          <a:xfrm>
            <a:off x="142251" y="470572"/>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11" name="TextBox 10"/>
          <p:cNvSpPr txBox="1"/>
          <p:nvPr/>
        </p:nvSpPr>
        <p:spPr>
          <a:xfrm>
            <a:off x="751642" y="521848"/>
            <a:ext cx="7640715" cy="769441"/>
          </a:xfrm>
          <a:prstGeom prst="rect">
            <a:avLst/>
          </a:prstGeom>
          <a:noFill/>
        </p:spPr>
        <p:txBody>
          <a:bodyPr wrap="square" rtlCol="0" anchor="ctr">
            <a:noAutofit/>
          </a:bodyPr>
          <a:lstStyle/>
          <a:p>
            <a:pPr algn="ctr"/>
            <a:r>
              <a:rPr lang="it-IT" sz="4400" b="1" dirty="0">
                <a:ln>
                  <a:solidFill>
                    <a:schemeClr val="tx1"/>
                  </a:solidFill>
                </a:ln>
                <a:latin typeface="Bradley Hand ITC" panose="03070402050302030203" pitchFamily="66" charset="0"/>
              </a:rPr>
              <a:t>BEAM REQUESTS</a:t>
            </a:r>
          </a:p>
        </p:txBody>
      </p:sp>
      <p:sp>
        <p:nvSpPr>
          <p:cNvPr id="16" name="CasellaDiTesto 15"/>
          <p:cNvSpPr txBox="1"/>
          <p:nvPr/>
        </p:nvSpPr>
        <p:spPr>
          <a:xfrm>
            <a:off x="3510011" y="6471069"/>
            <a:ext cx="2136188" cy="276999"/>
          </a:xfrm>
          <a:prstGeom prst="rect">
            <a:avLst/>
          </a:prstGeom>
          <a:noFill/>
        </p:spPr>
        <p:txBody>
          <a:bodyPr wrap="square" rtlCol="0">
            <a:spAutoFit/>
          </a:bodyPr>
          <a:lstStyle/>
          <a:p>
            <a:pPr algn="ctr"/>
            <a:r>
              <a:rPr lang="it-IT" sz="1200" dirty="0">
                <a:ln>
                  <a:solidFill>
                    <a:schemeClr val="bg1"/>
                  </a:solidFill>
                </a:ln>
                <a:solidFill>
                  <a:schemeClr val="bg1"/>
                </a:solidFill>
                <a:latin typeface="Bradley Hand ITC" panose="03070402050302030203" pitchFamily="66" charset="0"/>
                <a:cs typeface="MV Boli" panose="02000500030200090000" pitchFamily="2" charset="0"/>
              </a:rPr>
              <a:t>Alessio Galatà</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7" name="CasellaDiTesto 16"/>
          <p:cNvSpPr txBox="1"/>
          <p:nvPr/>
        </p:nvSpPr>
        <p:spPr>
          <a:xfrm>
            <a:off x="248501" y="6471068"/>
            <a:ext cx="3276865" cy="276999"/>
          </a:xfrm>
          <a:prstGeom prst="rect">
            <a:avLst/>
          </a:prstGeom>
          <a:noFill/>
        </p:spPr>
        <p:txBody>
          <a:bodyPr wrap="square" rtlCol="0">
            <a:spAutoFit/>
          </a:bodyPr>
          <a:lstStyle/>
          <a:p>
            <a:r>
              <a:rPr lang="it-IT" sz="1200" dirty="0">
                <a:ln>
                  <a:solidFill>
                    <a:schemeClr val="bg1"/>
                  </a:solidFill>
                </a:ln>
                <a:solidFill>
                  <a:schemeClr val="bg1"/>
                </a:solidFill>
                <a:latin typeface="Bradley Hand ITC" panose="03070402050302030203" pitchFamily="66" charset="0"/>
                <a:cs typeface="MV Boli" panose="02000500030200090000" pitchFamily="2" charset="0"/>
              </a:rPr>
              <a:t>Legnaro, 05/11/2019</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8" name="CasellaDiTesto 17"/>
          <p:cNvSpPr txBox="1"/>
          <p:nvPr/>
        </p:nvSpPr>
        <p:spPr>
          <a:xfrm>
            <a:off x="5629843" y="6471070"/>
            <a:ext cx="3276865" cy="276999"/>
          </a:xfrm>
          <a:prstGeom prst="rect">
            <a:avLst/>
          </a:prstGeom>
          <a:noFill/>
        </p:spPr>
        <p:txBody>
          <a:bodyPr wrap="square" rtlCol="0">
            <a:spAutoFit/>
          </a:bodyPr>
          <a:lstStyle/>
          <a:p>
            <a:pPr algn="r"/>
            <a:r>
              <a:rPr lang="it-IT" sz="1200" dirty="0">
                <a:ln>
                  <a:solidFill>
                    <a:schemeClr val="bg1"/>
                  </a:solidFill>
                </a:ln>
                <a:solidFill>
                  <a:schemeClr val="bg1"/>
                </a:solidFill>
                <a:latin typeface="Bradley Hand ITC" panose="03070402050302030203" pitchFamily="66" charset="0"/>
                <a:cs typeface="MV Boli" panose="02000500030200090000" pitchFamily="2" charset="0"/>
              </a:rPr>
              <a:t>LNL User Community </a:t>
            </a:r>
            <a:r>
              <a:rPr lang="it-IT" sz="1200" dirty="0" err="1">
                <a:ln>
                  <a:solidFill>
                    <a:schemeClr val="bg1"/>
                  </a:solidFill>
                </a:ln>
                <a:solidFill>
                  <a:schemeClr val="bg1"/>
                </a:solidFill>
                <a:latin typeface="Bradley Hand ITC" panose="03070402050302030203" pitchFamily="66" charset="0"/>
                <a:cs typeface="MV Boli" panose="02000500030200090000" pitchFamily="2" charset="0"/>
              </a:rPr>
              <a:t>Annual</a:t>
            </a:r>
            <a:r>
              <a:rPr lang="it-IT" sz="1200" dirty="0">
                <a:ln>
                  <a:solidFill>
                    <a:schemeClr val="bg1"/>
                  </a:solidFill>
                </a:ln>
                <a:solidFill>
                  <a:schemeClr val="bg1"/>
                </a:solidFill>
                <a:latin typeface="Bradley Hand ITC" panose="03070402050302030203" pitchFamily="66" charset="0"/>
                <a:cs typeface="MV Boli" panose="02000500030200090000" pitchFamily="2" charset="0"/>
              </a:rPr>
              <a:t> Meeting</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23" name="CasellaDiTesto 22">
            <a:extLst>
              <a:ext uri="{FF2B5EF4-FFF2-40B4-BE49-F238E27FC236}">
                <a16:creationId xmlns:a16="http://schemas.microsoft.com/office/drawing/2014/main" id="{2F65B300-DEA5-4A86-B5CE-0DE77C362FBE}"/>
              </a:ext>
            </a:extLst>
          </p:cNvPr>
          <p:cNvSpPr txBox="1"/>
          <p:nvPr/>
        </p:nvSpPr>
        <p:spPr>
          <a:xfrm>
            <a:off x="248501" y="1937762"/>
            <a:ext cx="6264067" cy="2154436"/>
          </a:xfrm>
          <a:prstGeom prst="rect">
            <a:avLst/>
          </a:prstGeom>
          <a:noFill/>
        </p:spPr>
        <p:txBody>
          <a:bodyPr wrap="square" rtlCol="0">
            <a:spAutoFit/>
          </a:bodyPr>
          <a:lstStyle/>
          <a:p>
            <a:pPr marL="285750" indent="-285750">
              <a:buFont typeface="Arial" panose="020B0604020202020204" pitchFamily="34" charset="0"/>
              <a:buChar char="•"/>
            </a:pPr>
            <a:r>
              <a:rPr lang="en-US" dirty="0">
                <a:ln>
                  <a:solidFill>
                    <a:srgbClr val="FF0000"/>
                  </a:solidFill>
                </a:ln>
                <a:solidFill>
                  <a:srgbClr val="FF0000"/>
                </a:solidFill>
                <a:latin typeface="+mj-lt"/>
              </a:rPr>
              <a:t>Cd and Hg</a:t>
            </a:r>
          </a:p>
          <a:p>
            <a:pPr marL="285750" indent="-285750">
              <a:buFont typeface="Arial" panose="020B0604020202020204" pitchFamily="34" charset="0"/>
              <a:buChar char="•"/>
            </a:pPr>
            <a:endParaRPr lang="en-US" dirty="0">
              <a:ln>
                <a:solidFill>
                  <a:schemeClr val="tx1"/>
                </a:solidFill>
              </a:ln>
              <a:latin typeface="+mj-lt"/>
            </a:endParaRPr>
          </a:p>
          <a:p>
            <a:pPr marL="742950" lvl="1" indent="-285750">
              <a:buFont typeface="Arial" panose="020B0604020202020204" pitchFamily="34" charset="0"/>
              <a:buChar char="•"/>
            </a:pPr>
            <a:r>
              <a:rPr lang="en-US" sz="1600" dirty="0">
                <a:ln>
                  <a:solidFill>
                    <a:schemeClr val="tx1"/>
                  </a:solidFill>
                </a:ln>
                <a:latin typeface="+mj-lt"/>
              </a:rPr>
              <a:t>Authorization for the use of carcinogenic substances</a:t>
            </a:r>
          </a:p>
          <a:p>
            <a:pPr marL="742950" lvl="1" indent="-285750">
              <a:buFont typeface="Arial" panose="020B0604020202020204" pitchFamily="34" charset="0"/>
              <a:buChar char="•"/>
            </a:pPr>
            <a:r>
              <a:rPr lang="en-US" sz="1600" dirty="0">
                <a:ln>
                  <a:solidFill>
                    <a:schemeClr val="tx1"/>
                  </a:solidFill>
                </a:ln>
                <a:latin typeface="+mj-lt"/>
              </a:rPr>
              <a:t>Specific health surveillance</a:t>
            </a:r>
          </a:p>
          <a:p>
            <a:pPr marL="742950" lvl="1" indent="-285750">
              <a:buFont typeface="Arial" panose="020B0604020202020204" pitchFamily="34" charset="0"/>
              <a:buChar char="•"/>
            </a:pPr>
            <a:r>
              <a:rPr lang="en-US" sz="1600" dirty="0">
                <a:ln>
                  <a:solidFill>
                    <a:schemeClr val="tx1"/>
                  </a:solidFill>
                </a:ln>
                <a:latin typeface="+mj-lt"/>
              </a:rPr>
              <a:t>Definition of procedures for source preparation</a:t>
            </a:r>
          </a:p>
          <a:p>
            <a:pPr marL="742950" lvl="1" indent="-285750">
              <a:buFont typeface="Arial" panose="020B0604020202020204" pitchFamily="34" charset="0"/>
              <a:buChar char="•"/>
            </a:pPr>
            <a:r>
              <a:rPr lang="en-US" sz="1600" dirty="0">
                <a:ln>
                  <a:solidFill>
                    <a:schemeClr val="tx1"/>
                  </a:solidFill>
                </a:ln>
                <a:latin typeface="+mj-lt"/>
              </a:rPr>
              <a:t>Definition of procedure for vacuum system maintenance</a:t>
            </a:r>
          </a:p>
          <a:p>
            <a:pPr marL="742950" lvl="1" indent="-285750">
              <a:buFont typeface="Arial" panose="020B0604020202020204" pitchFamily="34" charset="0"/>
              <a:buChar char="•"/>
            </a:pPr>
            <a:r>
              <a:rPr lang="en-US" sz="1600" dirty="0">
                <a:ln>
                  <a:solidFill>
                    <a:schemeClr val="tx1"/>
                  </a:solidFill>
                </a:ln>
                <a:latin typeface="+mj-lt"/>
              </a:rPr>
              <a:t>Definition of procedure for maintenance operations</a:t>
            </a:r>
          </a:p>
          <a:p>
            <a:pPr marL="285750" indent="-285750">
              <a:buFont typeface="Arial" panose="020B0604020202020204" pitchFamily="34" charset="0"/>
              <a:buChar char="•"/>
            </a:pPr>
            <a:endParaRPr lang="en-US" dirty="0">
              <a:ln>
                <a:solidFill>
                  <a:schemeClr val="tx1"/>
                </a:solidFill>
              </a:ln>
              <a:latin typeface="+mj-lt"/>
            </a:endParaRPr>
          </a:p>
        </p:txBody>
      </p:sp>
      <p:sp>
        <p:nvSpPr>
          <p:cNvPr id="24" name="TextBox 34">
            <a:extLst>
              <a:ext uri="{FF2B5EF4-FFF2-40B4-BE49-F238E27FC236}">
                <a16:creationId xmlns:a16="http://schemas.microsoft.com/office/drawing/2014/main" id="{E8DB1FE3-0597-42C3-B63A-46AEF6680246}"/>
              </a:ext>
            </a:extLst>
          </p:cNvPr>
          <p:cNvSpPr txBox="1"/>
          <p:nvPr/>
        </p:nvSpPr>
        <p:spPr>
          <a:xfrm>
            <a:off x="59494" y="1045139"/>
            <a:ext cx="9037413" cy="830997"/>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r>
              <a:rPr lang="it-IT" sz="2400" b="1" dirty="0">
                <a:ln>
                  <a:solidFill>
                    <a:srgbClr val="002060"/>
                  </a:solidFill>
                </a:ln>
                <a:solidFill>
                  <a:srgbClr val="002060"/>
                </a:solidFill>
                <a:latin typeface="+mj-lt"/>
                <a:ea typeface="Cambria Math" pitchFamily="18" charset="0"/>
                <a:cs typeface="MV Boli" panose="02000500030200090000" pitchFamily="2" charset="0"/>
              </a:rPr>
              <a:t>FEEDBACK FROM ENVIRONMENTAL MANAGEMENT SYSTEM</a:t>
            </a:r>
          </a:p>
        </p:txBody>
      </p:sp>
      <p:sp>
        <p:nvSpPr>
          <p:cNvPr id="2" name="CasellaDiTesto 1">
            <a:extLst>
              <a:ext uri="{FF2B5EF4-FFF2-40B4-BE49-F238E27FC236}">
                <a16:creationId xmlns:a16="http://schemas.microsoft.com/office/drawing/2014/main" id="{35B7E27B-418E-4D78-9E85-1B72F86E068A}"/>
              </a:ext>
            </a:extLst>
          </p:cNvPr>
          <p:cNvSpPr txBox="1"/>
          <p:nvPr/>
        </p:nvSpPr>
        <p:spPr>
          <a:xfrm>
            <a:off x="138185" y="4125762"/>
            <a:ext cx="8885217" cy="1323439"/>
          </a:xfrm>
          <a:prstGeom prst="rect">
            <a:avLst/>
          </a:prstGeom>
          <a:noFill/>
        </p:spPr>
        <p:txBody>
          <a:bodyPr wrap="square" rtlCol="0" anchor="ctr">
            <a:noAutofit/>
          </a:bodyPr>
          <a:lstStyle/>
          <a:p>
            <a:pPr algn="ctr"/>
            <a:r>
              <a:rPr lang="en-US" sz="2000" dirty="0">
                <a:ln>
                  <a:solidFill>
                    <a:srgbClr val="7030A0"/>
                  </a:solidFill>
                </a:ln>
                <a:solidFill>
                  <a:srgbClr val="7030A0"/>
                </a:solidFill>
                <a:latin typeface="+mj-lt"/>
              </a:rPr>
              <a:t>Cadmium is produced at GANIL with the ECR from oxide (oven), but for the rules we must follow this doesn’t change the situation. Waiting from information from the colleagues of the Ion Sources Group  </a:t>
            </a:r>
          </a:p>
        </p:txBody>
      </p:sp>
    </p:spTree>
    <p:extLst>
      <p:ext uri="{BB962C8B-B14F-4D97-AF65-F5344CB8AC3E}">
        <p14:creationId xmlns:p14="http://schemas.microsoft.com/office/powerpoint/2010/main" val="243421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9">
            <a:extLst>
              <a:ext uri="{FF2B5EF4-FFF2-40B4-BE49-F238E27FC236}">
                <a16:creationId xmlns:a16="http://schemas.microsoft.com/office/drawing/2014/main" id="{9A340261-FFD2-4ED0-9080-A9915E1A3905}"/>
              </a:ext>
            </a:extLst>
          </p:cNvPr>
          <p:cNvSpPr/>
          <p:nvPr/>
        </p:nvSpPr>
        <p:spPr>
          <a:xfrm>
            <a:off x="134443" y="461780"/>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11" name="TextBox 10"/>
          <p:cNvSpPr txBox="1"/>
          <p:nvPr/>
        </p:nvSpPr>
        <p:spPr>
          <a:xfrm>
            <a:off x="751642" y="521848"/>
            <a:ext cx="7640715" cy="769441"/>
          </a:xfrm>
          <a:prstGeom prst="rect">
            <a:avLst/>
          </a:prstGeom>
          <a:noFill/>
        </p:spPr>
        <p:txBody>
          <a:bodyPr wrap="square" rtlCol="0" anchor="ctr">
            <a:noAutofit/>
          </a:bodyPr>
          <a:lstStyle/>
          <a:p>
            <a:pPr algn="ctr"/>
            <a:r>
              <a:rPr lang="it-IT" sz="4400" b="1" dirty="0">
                <a:ln>
                  <a:solidFill>
                    <a:schemeClr val="tx1"/>
                  </a:solidFill>
                </a:ln>
                <a:latin typeface="Bradley Hand ITC" panose="03070402050302030203" pitchFamily="66" charset="0"/>
              </a:rPr>
              <a:t>BEAM REQUESTS</a:t>
            </a:r>
          </a:p>
        </p:txBody>
      </p:sp>
      <p:sp>
        <p:nvSpPr>
          <p:cNvPr id="16" name="CasellaDiTesto 15"/>
          <p:cNvSpPr txBox="1"/>
          <p:nvPr/>
        </p:nvSpPr>
        <p:spPr>
          <a:xfrm>
            <a:off x="3510011" y="6471069"/>
            <a:ext cx="2136188" cy="276999"/>
          </a:xfrm>
          <a:prstGeom prst="rect">
            <a:avLst/>
          </a:prstGeom>
          <a:noFill/>
        </p:spPr>
        <p:txBody>
          <a:bodyPr wrap="square" rtlCol="0">
            <a:spAutoFit/>
          </a:bodyPr>
          <a:lstStyle/>
          <a:p>
            <a:pPr algn="ctr"/>
            <a:r>
              <a:rPr lang="it-IT" sz="1200" dirty="0">
                <a:ln>
                  <a:solidFill>
                    <a:schemeClr val="bg1"/>
                  </a:solidFill>
                </a:ln>
                <a:solidFill>
                  <a:schemeClr val="bg1"/>
                </a:solidFill>
                <a:latin typeface="Bradley Hand ITC" panose="03070402050302030203" pitchFamily="66" charset="0"/>
                <a:cs typeface="MV Boli" panose="02000500030200090000" pitchFamily="2" charset="0"/>
              </a:rPr>
              <a:t>Alessio Galatà</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7" name="CasellaDiTesto 16"/>
          <p:cNvSpPr txBox="1"/>
          <p:nvPr/>
        </p:nvSpPr>
        <p:spPr>
          <a:xfrm>
            <a:off x="248501" y="6471068"/>
            <a:ext cx="3276865" cy="276999"/>
          </a:xfrm>
          <a:prstGeom prst="rect">
            <a:avLst/>
          </a:prstGeom>
          <a:noFill/>
        </p:spPr>
        <p:txBody>
          <a:bodyPr wrap="square" rtlCol="0">
            <a:spAutoFit/>
          </a:bodyPr>
          <a:lstStyle/>
          <a:p>
            <a:r>
              <a:rPr lang="it-IT" sz="1200" dirty="0">
                <a:ln>
                  <a:solidFill>
                    <a:schemeClr val="bg1"/>
                  </a:solidFill>
                </a:ln>
                <a:solidFill>
                  <a:schemeClr val="bg1"/>
                </a:solidFill>
                <a:latin typeface="Bradley Hand ITC" panose="03070402050302030203" pitchFamily="66" charset="0"/>
                <a:cs typeface="MV Boli" panose="02000500030200090000" pitchFamily="2" charset="0"/>
              </a:rPr>
              <a:t>Legnaro, 05/11/2019</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8" name="CasellaDiTesto 17"/>
          <p:cNvSpPr txBox="1"/>
          <p:nvPr/>
        </p:nvSpPr>
        <p:spPr>
          <a:xfrm>
            <a:off x="5629843" y="6471070"/>
            <a:ext cx="3276865" cy="276999"/>
          </a:xfrm>
          <a:prstGeom prst="rect">
            <a:avLst/>
          </a:prstGeom>
          <a:noFill/>
        </p:spPr>
        <p:txBody>
          <a:bodyPr wrap="square" rtlCol="0">
            <a:spAutoFit/>
          </a:bodyPr>
          <a:lstStyle/>
          <a:p>
            <a:pPr algn="r"/>
            <a:r>
              <a:rPr lang="en-US" sz="1200">
                <a:ln>
                  <a:solidFill>
                    <a:schemeClr val="bg1"/>
                  </a:solidFill>
                </a:ln>
                <a:solidFill>
                  <a:schemeClr val="bg1"/>
                </a:solidFill>
                <a:latin typeface="Bradley Hand ITC" panose="03070402050302030203" pitchFamily="66" charset="0"/>
                <a:cs typeface="MV Boli" panose="02000500030200090000" pitchFamily="2" charset="0"/>
              </a:rPr>
              <a:t>LNL User Community Annual Meeting</a:t>
            </a:r>
            <a:endParaRPr lang="en-US" sz="160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23" name="CasellaDiTesto 22">
            <a:extLst>
              <a:ext uri="{FF2B5EF4-FFF2-40B4-BE49-F238E27FC236}">
                <a16:creationId xmlns:a16="http://schemas.microsoft.com/office/drawing/2014/main" id="{2F65B300-DEA5-4A86-B5CE-0DE77C362FBE}"/>
              </a:ext>
            </a:extLst>
          </p:cNvPr>
          <p:cNvSpPr txBox="1"/>
          <p:nvPr/>
        </p:nvSpPr>
        <p:spPr>
          <a:xfrm>
            <a:off x="248501" y="1779506"/>
            <a:ext cx="6264067" cy="1661993"/>
          </a:xfrm>
          <a:prstGeom prst="rect">
            <a:avLst/>
          </a:prstGeom>
          <a:noFill/>
        </p:spPr>
        <p:txBody>
          <a:bodyPr wrap="square" rtlCol="0">
            <a:spAutoFit/>
          </a:bodyPr>
          <a:lstStyle/>
          <a:p>
            <a:pPr marL="285750" indent="-285750">
              <a:buFont typeface="Arial" panose="020B0604020202020204" pitchFamily="34" charset="0"/>
              <a:buChar char="•"/>
            </a:pPr>
            <a:r>
              <a:rPr lang="en-US" baseline="30000" dirty="0">
                <a:ln>
                  <a:solidFill>
                    <a:srgbClr val="FFC000"/>
                  </a:solidFill>
                </a:ln>
                <a:solidFill>
                  <a:srgbClr val="FFC000"/>
                </a:solidFill>
                <a:latin typeface="+mj-lt"/>
              </a:rPr>
              <a:t>152</a:t>
            </a:r>
            <a:r>
              <a:rPr lang="en-US" dirty="0">
                <a:ln>
                  <a:solidFill>
                    <a:srgbClr val="FFC000"/>
                  </a:solidFill>
                </a:ln>
                <a:solidFill>
                  <a:srgbClr val="FFC000"/>
                </a:solidFill>
                <a:latin typeface="+mj-lt"/>
              </a:rPr>
              <a:t>Gd and </a:t>
            </a:r>
            <a:r>
              <a:rPr lang="en-US" baseline="30000" dirty="0">
                <a:ln>
                  <a:solidFill>
                    <a:srgbClr val="FFC000"/>
                  </a:solidFill>
                </a:ln>
                <a:solidFill>
                  <a:srgbClr val="FFC000"/>
                </a:solidFill>
                <a:latin typeface="+mj-lt"/>
              </a:rPr>
              <a:t>186</a:t>
            </a:r>
            <a:r>
              <a:rPr lang="en-US" dirty="0">
                <a:ln>
                  <a:solidFill>
                    <a:srgbClr val="FFC000"/>
                  </a:solidFill>
                </a:ln>
                <a:solidFill>
                  <a:srgbClr val="FFC000"/>
                </a:solidFill>
                <a:latin typeface="+mj-lt"/>
              </a:rPr>
              <a:t>W</a:t>
            </a:r>
          </a:p>
          <a:p>
            <a:pPr marL="285750" indent="-285750">
              <a:buFont typeface="Arial" panose="020B0604020202020204" pitchFamily="34" charset="0"/>
              <a:buChar char="•"/>
            </a:pPr>
            <a:endParaRPr lang="en-US" dirty="0">
              <a:ln>
                <a:solidFill>
                  <a:schemeClr val="tx1"/>
                </a:solidFill>
              </a:ln>
              <a:latin typeface="+mj-lt"/>
            </a:endParaRPr>
          </a:p>
          <a:p>
            <a:pPr marL="742950" lvl="1" indent="-285750">
              <a:buFont typeface="Arial" panose="020B0604020202020204" pitchFamily="34" charset="0"/>
              <a:buChar char="•"/>
            </a:pPr>
            <a:r>
              <a:rPr lang="en-US" sz="1600" dirty="0">
                <a:ln>
                  <a:solidFill>
                    <a:schemeClr val="tx1"/>
                  </a:solidFill>
                </a:ln>
                <a:latin typeface="+mj-lt"/>
              </a:rPr>
              <a:t>Definition of procedures for source preparation</a:t>
            </a:r>
          </a:p>
          <a:p>
            <a:pPr marL="742950" lvl="1" indent="-285750">
              <a:buFont typeface="Arial" panose="020B0604020202020204" pitchFamily="34" charset="0"/>
              <a:buChar char="•"/>
            </a:pPr>
            <a:r>
              <a:rPr lang="en-US" sz="1600" dirty="0">
                <a:ln>
                  <a:solidFill>
                    <a:schemeClr val="tx1"/>
                  </a:solidFill>
                </a:ln>
                <a:latin typeface="+mj-lt"/>
              </a:rPr>
              <a:t>Definition of procedure for vacuum system maintenance</a:t>
            </a:r>
          </a:p>
          <a:p>
            <a:pPr marL="742950" lvl="1" indent="-285750">
              <a:buFont typeface="Arial" panose="020B0604020202020204" pitchFamily="34" charset="0"/>
              <a:buChar char="•"/>
            </a:pPr>
            <a:r>
              <a:rPr lang="en-US" sz="1600" dirty="0">
                <a:ln>
                  <a:solidFill>
                    <a:schemeClr val="tx1"/>
                  </a:solidFill>
                </a:ln>
                <a:latin typeface="+mj-lt"/>
              </a:rPr>
              <a:t>Definition of procedure for maintenance operations</a:t>
            </a:r>
          </a:p>
          <a:p>
            <a:pPr marL="285750" indent="-285750">
              <a:buFont typeface="Arial" panose="020B0604020202020204" pitchFamily="34" charset="0"/>
              <a:buChar char="•"/>
            </a:pPr>
            <a:endParaRPr lang="en-US" dirty="0">
              <a:ln>
                <a:solidFill>
                  <a:schemeClr val="tx1"/>
                </a:solidFill>
              </a:ln>
              <a:latin typeface="+mj-lt"/>
            </a:endParaRPr>
          </a:p>
        </p:txBody>
      </p:sp>
      <p:sp>
        <p:nvSpPr>
          <p:cNvPr id="24" name="TextBox 34">
            <a:extLst>
              <a:ext uri="{FF2B5EF4-FFF2-40B4-BE49-F238E27FC236}">
                <a16:creationId xmlns:a16="http://schemas.microsoft.com/office/drawing/2014/main" id="{E8DB1FE3-0597-42C3-B63A-46AEF6680246}"/>
              </a:ext>
            </a:extLst>
          </p:cNvPr>
          <p:cNvSpPr txBox="1"/>
          <p:nvPr/>
        </p:nvSpPr>
        <p:spPr>
          <a:xfrm>
            <a:off x="59494" y="1045139"/>
            <a:ext cx="9037413" cy="830997"/>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r>
              <a:rPr lang="it-IT" sz="2400" b="1" dirty="0">
                <a:ln>
                  <a:solidFill>
                    <a:srgbClr val="002060"/>
                  </a:solidFill>
                </a:ln>
                <a:solidFill>
                  <a:srgbClr val="002060"/>
                </a:solidFill>
                <a:latin typeface="+mj-lt"/>
                <a:ea typeface="Cambria Math" pitchFamily="18" charset="0"/>
                <a:cs typeface="MV Boli" panose="02000500030200090000" pitchFamily="2" charset="0"/>
              </a:rPr>
              <a:t>FEEDBACK FROM ENVIRONMENTAL MANAGEMENT SYSTEM</a:t>
            </a:r>
          </a:p>
        </p:txBody>
      </p:sp>
      <p:sp>
        <p:nvSpPr>
          <p:cNvPr id="3" name="CasellaDiTesto 2">
            <a:extLst>
              <a:ext uri="{FF2B5EF4-FFF2-40B4-BE49-F238E27FC236}">
                <a16:creationId xmlns:a16="http://schemas.microsoft.com/office/drawing/2014/main" id="{68963933-9AAE-450E-A267-64AB68267B48}"/>
              </a:ext>
            </a:extLst>
          </p:cNvPr>
          <p:cNvSpPr txBox="1"/>
          <p:nvPr/>
        </p:nvSpPr>
        <p:spPr>
          <a:xfrm>
            <a:off x="2090605" y="3314619"/>
            <a:ext cx="4962788" cy="478793"/>
          </a:xfrm>
          <a:prstGeom prst="rect">
            <a:avLst/>
          </a:prstGeom>
          <a:noFill/>
        </p:spPr>
        <p:txBody>
          <a:bodyPr wrap="square" rtlCol="0" anchor="ctr">
            <a:noAutofit/>
          </a:bodyPr>
          <a:lstStyle/>
          <a:p>
            <a:pPr algn="ctr"/>
            <a:r>
              <a:rPr lang="it-IT" dirty="0">
                <a:ln>
                  <a:solidFill>
                    <a:srgbClr val="002060"/>
                  </a:solidFill>
                </a:ln>
                <a:solidFill>
                  <a:srgbClr val="002060"/>
                </a:solidFill>
                <a:latin typeface="+mj-lt"/>
              </a:rPr>
              <a:t>POSSIBLE PRODUCTION TECHNIQUES</a:t>
            </a:r>
          </a:p>
        </p:txBody>
      </p:sp>
      <p:sp>
        <p:nvSpPr>
          <p:cNvPr id="12" name="CasellaDiTesto 11">
            <a:extLst>
              <a:ext uri="{FF2B5EF4-FFF2-40B4-BE49-F238E27FC236}">
                <a16:creationId xmlns:a16="http://schemas.microsoft.com/office/drawing/2014/main" id="{044D8536-7164-48F7-9BA7-65B3D72A9388}"/>
              </a:ext>
            </a:extLst>
          </p:cNvPr>
          <p:cNvSpPr txBox="1"/>
          <p:nvPr/>
        </p:nvSpPr>
        <p:spPr>
          <a:xfrm>
            <a:off x="280025" y="4117937"/>
            <a:ext cx="4796180" cy="1661993"/>
          </a:xfrm>
          <a:prstGeom prst="rect">
            <a:avLst/>
          </a:prstGeom>
          <a:noFill/>
          <a:ln>
            <a:solidFill>
              <a:srgbClr val="002060"/>
            </a:solidFill>
          </a:ln>
        </p:spPr>
        <p:txBody>
          <a:bodyPr wrap="square" rtlCol="0" anchor="ctr">
            <a:noAutofit/>
          </a:bodyPr>
          <a:lstStyle/>
          <a:p>
            <a:r>
              <a:rPr lang="en-US" dirty="0">
                <a:ln>
                  <a:solidFill>
                    <a:srgbClr val="7030A0"/>
                  </a:solidFill>
                </a:ln>
                <a:solidFill>
                  <a:srgbClr val="7030A0"/>
                </a:solidFill>
                <a:latin typeface="+mj-lt"/>
              </a:rPr>
              <a:t>TANDEM:</a:t>
            </a:r>
          </a:p>
          <a:p>
            <a:pPr marL="285750" indent="-285750">
              <a:buFont typeface="Arial" panose="020B0604020202020204" pitchFamily="34" charset="0"/>
              <a:buChar char="•"/>
            </a:pPr>
            <a:r>
              <a:rPr lang="en-US" dirty="0">
                <a:ln>
                  <a:solidFill>
                    <a:srgbClr val="002060"/>
                  </a:solidFill>
                </a:ln>
                <a:solidFill>
                  <a:srgbClr val="002060"/>
                </a:solidFill>
                <a:latin typeface="+mj-lt"/>
              </a:rPr>
              <a:t>Difficult to produce</a:t>
            </a:r>
          </a:p>
          <a:p>
            <a:pPr marL="285750" indent="-285750">
              <a:buFont typeface="Arial" panose="020B0604020202020204" pitchFamily="34" charset="0"/>
              <a:buChar char="•"/>
            </a:pPr>
            <a:r>
              <a:rPr lang="en-US" dirty="0">
                <a:ln>
                  <a:solidFill>
                    <a:srgbClr val="002060"/>
                  </a:solidFill>
                </a:ln>
                <a:solidFill>
                  <a:srgbClr val="002060"/>
                </a:solidFill>
                <a:latin typeface="+mj-lt"/>
              </a:rPr>
              <a:t>Performances not predictable</a:t>
            </a:r>
          </a:p>
          <a:p>
            <a:pPr marL="285750" indent="-285750">
              <a:buFont typeface="Arial" panose="020B0604020202020204" pitchFamily="34" charset="0"/>
              <a:buChar char="•"/>
            </a:pPr>
            <a:r>
              <a:rPr lang="en-US" dirty="0" err="1">
                <a:ln>
                  <a:solidFill>
                    <a:srgbClr val="002060"/>
                  </a:solidFill>
                </a:ln>
                <a:solidFill>
                  <a:srgbClr val="002060"/>
                </a:solidFill>
                <a:latin typeface="+mj-lt"/>
              </a:rPr>
              <a:t>Gd</a:t>
            </a:r>
            <a:r>
              <a:rPr lang="en-US" dirty="0">
                <a:ln>
                  <a:solidFill>
                    <a:srgbClr val="002060"/>
                  </a:solidFill>
                </a:ln>
                <a:solidFill>
                  <a:srgbClr val="002060"/>
                </a:solidFill>
                <a:latin typeface="+mj-lt"/>
              </a:rPr>
              <a:t> needs hydrogen (specific authorization)</a:t>
            </a:r>
          </a:p>
          <a:p>
            <a:pPr marL="285750" indent="-285750">
              <a:buFont typeface="Arial" panose="020B0604020202020204" pitchFamily="34" charset="0"/>
              <a:buChar char="•"/>
            </a:pPr>
            <a:r>
              <a:rPr lang="en-US" dirty="0">
                <a:ln>
                  <a:solidFill>
                    <a:srgbClr val="002060"/>
                  </a:solidFill>
                </a:ln>
                <a:solidFill>
                  <a:srgbClr val="002060"/>
                </a:solidFill>
                <a:latin typeface="+mj-lt"/>
              </a:rPr>
              <a:t>Very high consumption of the strippers</a:t>
            </a:r>
          </a:p>
        </p:txBody>
      </p:sp>
      <p:sp>
        <p:nvSpPr>
          <p:cNvPr id="13" name="CasellaDiTesto 12">
            <a:extLst>
              <a:ext uri="{FF2B5EF4-FFF2-40B4-BE49-F238E27FC236}">
                <a16:creationId xmlns:a16="http://schemas.microsoft.com/office/drawing/2014/main" id="{90DE023F-4DFF-47DA-AA89-7010374F4FC4}"/>
              </a:ext>
            </a:extLst>
          </p:cNvPr>
          <p:cNvSpPr txBox="1"/>
          <p:nvPr/>
        </p:nvSpPr>
        <p:spPr>
          <a:xfrm>
            <a:off x="5505467" y="4122703"/>
            <a:ext cx="3279611" cy="1337296"/>
          </a:xfrm>
          <a:prstGeom prst="rect">
            <a:avLst/>
          </a:prstGeom>
          <a:noFill/>
          <a:ln>
            <a:solidFill>
              <a:srgbClr val="002060"/>
            </a:solidFill>
          </a:ln>
        </p:spPr>
        <p:txBody>
          <a:bodyPr wrap="square" rtlCol="0" anchor="ctr">
            <a:noAutofit/>
          </a:bodyPr>
          <a:lstStyle/>
          <a:p>
            <a:r>
              <a:rPr lang="en-US" dirty="0">
                <a:ln>
                  <a:solidFill>
                    <a:srgbClr val="7030A0"/>
                  </a:solidFill>
                </a:ln>
                <a:solidFill>
                  <a:srgbClr val="7030A0"/>
                </a:solidFill>
                <a:latin typeface="+mj-lt"/>
              </a:rPr>
              <a:t>ECR (sputtering)</a:t>
            </a:r>
          </a:p>
          <a:p>
            <a:pPr marL="285750" indent="-285750">
              <a:buFont typeface="Arial" panose="020B0604020202020204" pitchFamily="34" charset="0"/>
              <a:buChar char="•"/>
            </a:pPr>
            <a:r>
              <a:rPr lang="en-US" dirty="0">
                <a:ln>
                  <a:solidFill>
                    <a:srgbClr val="002060"/>
                  </a:solidFill>
                </a:ln>
                <a:solidFill>
                  <a:srgbClr val="002060"/>
                </a:solidFill>
                <a:latin typeface="+mj-lt"/>
              </a:rPr>
              <a:t>Difficult to produce</a:t>
            </a:r>
          </a:p>
          <a:p>
            <a:pPr marL="285750" indent="-285750">
              <a:buFont typeface="Arial" panose="020B0604020202020204" pitchFamily="34" charset="0"/>
              <a:buChar char="•"/>
            </a:pPr>
            <a:r>
              <a:rPr lang="en-US" dirty="0">
                <a:ln>
                  <a:solidFill>
                    <a:srgbClr val="002060"/>
                  </a:solidFill>
                </a:ln>
                <a:solidFill>
                  <a:srgbClr val="002060"/>
                </a:solidFill>
                <a:latin typeface="+mj-lt"/>
              </a:rPr>
              <a:t>Usually low efficiency</a:t>
            </a:r>
          </a:p>
          <a:p>
            <a:pPr marL="285750" indent="-285750">
              <a:buFont typeface="Arial" panose="020B0604020202020204" pitchFamily="34" charset="0"/>
              <a:buChar char="•"/>
            </a:pPr>
            <a:r>
              <a:rPr lang="en-US" dirty="0">
                <a:ln>
                  <a:solidFill>
                    <a:srgbClr val="002060"/>
                  </a:solidFill>
                </a:ln>
                <a:solidFill>
                  <a:srgbClr val="002060"/>
                </a:solidFill>
                <a:latin typeface="+mj-lt"/>
              </a:rPr>
              <a:t>Needs enriched isotopes</a:t>
            </a:r>
          </a:p>
          <a:p>
            <a:pPr marL="285750" indent="-285750">
              <a:buFont typeface="Arial" panose="020B0604020202020204" pitchFamily="34" charset="0"/>
              <a:buChar char="•"/>
            </a:pPr>
            <a:r>
              <a:rPr lang="en-US" dirty="0">
                <a:ln>
                  <a:solidFill>
                    <a:srgbClr val="002060"/>
                  </a:solidFill>
                </a:ln>
                <a:solidFill>
                  <a:srgbClr val="002060"/>
                </a:solidFill>
                <a:latin typeface="+mj-lt"/>
              </a:rPr>
              <a:t>Performances not predictable</a:t>
            </a:r>
          </a:p>
        </p:txBody>
      </p:sp>
      <p:cxnSp>
        <p:nvCxnSpPr>
          <p:cNvPr id="5" name="Connettore 2 4">
            <a:extLst>
              <a:ext uri="{FF2B5EF4-FFF2-40B4-BE49-F238E27FC236}">
                <a16:creationId xmlns:a16="http://schemas.microsoft.com/office/drawing/2014/main" id="{30EAAD92-963C-4037-9120-33F95183F307}"/>
              </a:ext>
            </a:extLst>
          </p:cNvPr>
          <p:cNvCxnSpPr/>
          <p:nvPr/>
        </p:nvCxnSpPr>
        <p:spPr>
          <a:xfrm flipH="1">
            <a:off x="3974123" y="3666392"/>
            <a:ext cx="597877" cy="34290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a:extLst>
              <a:ext uri="{FF2B5EF4-FFF2-40B4-BE49-F238E27FC236}">
                <a16:creationId xmlns:a16="http://schemas.microsoft.com/office/drawing/2014/main" id="{E6A986D1-A64D-40EB-A47F-E6D7E75316F9}"/>
              </a:ext>
            </a:extLst>
          </p:cNvPr>
          <p:cNvCxnSpPr>
            <a:cxnSpLocks/>
          </p:cNvCxnSpPr>
          <p:nvPr/>
        </p:nvCxnSpPr>
        <p:spPr>
          <a:xfrm>
            <a:off x="5894182" y="3666392"/>
            <a:ext cx="597877" cy="34290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063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9">
            <a:extLst>
              <a:ext uri="{FF2B5EF4-FFF2-40B4-BE49-F238E27FC236}">
                <a16:creationId xmlns:a16="http://schemas.microsoft.com/office/drawing/2014/main" id="{9A340261-FFD2-4ED0-9080-A9915E1A3905}"/>
              </a:ext>
            </a:extLst>
          </p:cNvPr>
          <p:cNvSpPr/>
          <p:nvPr/>
        </p:nvSpPr>
        <p:spPr>
          <a:xfrm>
            <a:off x="134443" y="461780"/>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11" name="TextBox 10"/>
          <p:cNvSpPr txBox="1"/>
          <p:nvPr/>
        </p:nvSpPr>
        <p:spPr>
          <a:xfrm>
            <a:off x="751642" y="521848"/>
            <a:ext cx="7640715" cy="769441"/>
          </a:xfrm>
          <a:prstGeom prst="rect">
            <a:avLst/>
          </a:prstGeom>
          <a:noFill/>
        </p:spPr>
        <p:txBody>
          <a:bodyPr wrap="square" rtlCol="0" anchor="ctr">
            <a:noAutofit/>
          </a:bodyPr>
          <a:lstStyle/>
          <a:p>
            <a:pPr algn="ctr"/>
            <a:r>
              <a:rPr lang="it-IT" sz="4400" b="1" dirty="0">
                <a:ln>
                  <a:solidFill>
                    <a:schemeClr val="tx1"/>
                  </a:solidFill>
                </a:ln>
                <a:latin typeface="Bradley Hand ITC" panose="03070402050302030203" pitchFamily="66" charset="0"/>
              </a:rPr>
              <a:t>BEAM REQUESTS</a:t>
            </a:r>
          </a:p>
        </p:txBody>
      </p:sp>
      <p:sp>
        <p:nvSpPr>
          <p:cNvPr id="16" name="CasellaDiTesto 15"/>
          <p:cNvSpPr txBox="1"/>
          <p:nvPr/>
        </p:nvSpPr>
        <p:spPr>
          <a:xfrm>
            <a:off x="3510011" y="6471069"/>
            <a:ext cx="2136188" cy="276999"/>
          </a:xfrm>
          <a:prstGeom prst="rect">
            <a:avLst/>
          </a:prstGeom>
          <a:noFill/>
        </p:spPr>
        <p:txBody>
          <a:bodyPr wrap="square" rtlCol="0">
            <a:spAutoFit/>
          </a:bodyPr>
          <a:lstStyle/>
          <a:p>
            <a:pPr algn="ctr"/>
            <a:r>
              <a:rPr lang="it-IT" sz="1200" dirty="0">
                <a:ln>
                  <a:solidFill>
                    <a:schemeClr val="bg1"/>
                  </a:solidFill>
                </a:ln>
                <a:solidFill>
                  <a:schemeClr val="bg1"/>
                </a:solidFill>
                <a:latin typeface="Bradley Hand ITC" panose="03070402050302030203" pitchFamily="66" charset="0"/>
                <a:cs typeface="MV Boli" panose="02000500030200090000" pitchFamily="2" charset="0"/>
              </a:rPr>
              <a:t>Alessio Galatà</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7" name="CasellaDiTesto 16"/>
          <p:cNvSpPr txBox="1"/>
          <p:nvPr/>
        </p:nvSpPr>
        <p:spPr>
          <a:xfrm>
            <a:off x="248501" y="6471068"/>
            <a:ext cx="3276865" cy="276999"/>
          </a:xfrm>
          <a:prstGeom prst="rect">
            <a:avLst/>
          </a:prstGeom>
          <a:noFill/>
        </p:spPr>
        <p:txBody>
          <a:bodyPr wrap="square" rtlCol="0">
            <a:spAutoFit/>
          </a:bodyPr>
          <a:lstStyle/>
          <a:p>
            <a:r>
              <a:rPr lang="it-IT" sz="1200" dirty="0">
                <a:ln>
                  <a:solidFill>
                    <a:schemeClr val="bg1"/>
                  </a:solidFill>
                </a:ln>
                <a:solidFill>
                  <a:schemeClr val="bg1"/>
                </a:solidFill>
                <a:latin typeface="Bradley Hand ITC" panose="03070402050302030203" pitchFamily="66" charset="0"/>
                <a:cs typeface="MV Boli" panose="02000500030200090000" pitchFamily="2" charset="0"/>
              </a:rPr>
              <a:t>Legnaro, 05/11/2019</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8" name="CasellaDiTesto 17"/>
          <p:cNvSpPr txBox="1"/>
          <p:nvPr/>
        </p:nvSpPr>
        <p:spPr>
          <a:xfrm>
            <a:off x="5629843" y="6471070"/>
            <a:ext cx="3276865" cy="276999"/>
          </a:xfrm>
          <a:prstGeom prst="rect">
            <a:avLst/>
          </a:prstGeom>
          <a:noFill/>
        </p:spPr>
        <p:txBody>
          <a:bodyPr wrap="square" rtlCol="0">
            <a:spAutoFit/>
          </a:bodyPr>
          <a:lstStyle/>
          <a:p>
            <a:pPr algn="r"/>
            <a:r>
              <a:rPr lang="en-US" sz="1200">
                <a:ln>
                  <a:solidFill>
                    <a:schemeClr val="bg1"/>
                  </a:solidFill>
                </a:ln>
                <a:solidFill>
                  <a:schemeClr val="bg1"/>
                </a:solidFill>
                <a:latin typeface="Bradley Hand ITC" panose="03070402050302030203" pitchFamily="66" charset="0"/>
                <a:cs typeface="MV Boli" panose="02000500030200090000" pitchFamily="2" charset="0"/>
              </a:rPr>
              <a:t>LNL User Community Annual Meeting</a:t>
            </a:r>
            <a:endParaRPr lang="en-US" sz="160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23" name="CasellaDiTesto 22">
            <a:extLst>
              <a:ext uri="{FF2B5EF4-FFF2-40B4-BE49-F238E27FC236}">
                <a16:creationId xmlns:a16="http://schemas.microsoft.com/office/drawing/2014/main" id="{2F65B300-DEA5-4A86-B5CE-0DE77C362FBE}"/>
              </a:ext>
            </a:extLst>
          </p:cNvPr>
          <p:cNvSpPr txBox="1"/>
          <p:nvPr/>
        </p:nvSpPr>
        <p:spPr>
          <a:xfrm>
            <a:off x="248501" y="1644748"/>
            <a:ext cx="8658207" cy="2339102"/>
          </a:xfrm>
          <a:prstGeom prst="rect">
            <a:avLst/>
          </a:prstGeom>
          <a:noFill/>
        </p:spPr>
        <p:txBody>
          <a:bodyPr wrap="square" rtlCol="0" anchor="ctr">
            <a:spAutoFit/>
          </a:bodyPr>
          <a:lstStyle/>
          <a:p>
            <a:r>
              <a:rPr lang="en-US" baseline="30000" dirty="0">
                <a:ln>
                  <a:solidFill>
                    <a:srgbClr val="0070C0"/>
                  </a:solidFill>
                </a:ln>
                <a:solidFill>
                  <a:srgbClr val="0070C0"/>
                </a:solidFill>
                <a:latin typeface="+mj-lt"/>
              </a:rPr>
              <a:t>238</a:t>
            </a:r>
            <a:r>
              <a:rPr lang="en-US" dirty="0">
                <a:ln>
                  <a:solidFill>
                    <a:srgbClr val="0070C0"/>
                  </a:solidFill>
                </a:ln>
                <a:solidFill>
                  <a:srgbClr val="0070C0"/>
                </a:solidFill>
                <a:latin typeface="+mj-lt"/>
              </a:rPr>
              <a:t>U with PIAVE-ALPI</a:t>
            </a:r>
          </a:p>
          <a:p>
            <a:pPr marL="285750" lvl="1" indent="-285750">
              <a:buFont typeface="Arial" panose="020B0604020202020204" pitchFamily="34" charset="0"/>
              <a:buChar char="•"/>
            </a:pPr>
            <a:r>
              <a:rPr lang="en-US" sz="1600" dirty="0">
                <a:ln>
                  <a:solidFill>
                    <a:schemeClr val="tx1"/>
                  </a:solidFill>
                </a:ln>
                <a:latin typeface="+mj-lt"/>
              </a:rPr>
              <a:t>Visit at GANIL in 2018 with L. </a:t>
            </a:r>
            <a:r>
              <a:rPr lang="en-US" sz="1600" dirty="0" err="1">
                <a:ln>
                  <a:solidFill>
                    <a:schemeClr val="tx1"/>
                  </a:solidFill>
                </a:ln>
                <a:latin typeface="+mj-lt"/>
              </a:rPr>
              <a:t>Sarchiapone</a:t>
            </a:r>
            <a:r>
              <a:rPr lang="en-US" sz="1600" dirty="0">
                <a:ln>
                  <a:solidFill>
                    <a:schemeClr val="tx1"/>
                  </a:solidFill>
                </a:ln>
                <a:latin typeface="+mj-lt"/>
              </a:rPr>
              <a:t> to know specific issue for source preparation and maintenance</a:t>
            </a:r>
          </a:p>
          <a:p>
            <a:pPr marL="285750" lvl="1" indent="-285750">
              <a:buFont typeface="Arial" panose="020B0604020202020204" pitchFamily="34" charset="0"/>
              <a:buChar char="•"/>
            </a:pPr>
            <a:r>
              <a:rPr lang="en-US" sz="1600" dirty="0">
                <a:ln>
                  <a:solidFill>
                    <a:schemeClr val="tx1"/>
                  </a:solidFill>
                </a:ln>
                <a:latin typeface="+mj-lt"/>
              </a:rPr>
              <a:t>ECR by sputtering (metal rod)</a:t>
            </a:r>
          </a:p>
          <a:p>
            <a:pPr marL="285750" lvl="1" indent="-285750">
              <a:buFont typeface="Arial" panose="020B0604020202020204" pitchFamily="34" charset="0"/>
              <a:buChar char="•"/>
            </a:pPr>
            <a:r>
              <a:rPr lang="en-US" sz="1600" dirty="0">
                <a:ln>
                  <a:solidFill>
                    <a:schemeClr val="tx1"/>
                  </a:solidFill>
                </a:ln>
                <a:latin typeface="+mj-lt"/>
              </a:rPr>
              <a:t>Expected 0.5-1 </a:t>
            </a:r>
            <a:r>
              <a:rPr lang="en-US" sz="1600" dirty="0" err="1">
                <a:ln>
                  <a:solidFill>
                    <a:schemeClr val="tx1"/>
                  </a:solidFill>
                </a:ln>
                <a:latin typeface="+mj-lt"/>
              </a:rPr>
              <a:t>pnA</a:t>
            </a:r>
            <a:r>
              <a:rPr lang="en-US" sz="1600" dirty="0">
                <a:ln>
                  <a:solidFill>
                    <a:schemeClr val="tx1"/>
                  </a:solidFill>
                </a:ln>
                <a:latin typeface="+mj-lt"/>
              </a:rPr>
              <a:t> at the experiment</a:t>
            </a:r>
          </a:p>
          <a:p>
            <a:pPr marL="285750" lvl="1" indent="-285750">
              <a:buFont typeface="Arial" panose="020B0604020202020204" pitchFamily="34" charset="0"/>
              <a:buChar char="•"/>
            </a:pPr>
            <a:r>
              <a:rPr lang="en-US" sz="1600" dirty="0">
                <a:ln>
                  <a:solidFill>
                    <a:schemeClr val="tx1"/>
                  </a:solidFill>
                </a:ln>
                <a:latin typeface="+mj-lt"/>
              </a:rPr>
              <a:t>Energies: 6.9 MeV/A, 7.5 MeV/A (CR21), 7.8 MeV/A (CR21-22)</a:t>
            </a:r>
          </a:p>
          <a:p>
            <a:pPr marL="285750" lvl="1" indent="-285750">
              <a:buFont typeface="Arial" panose="020B0604020202020204" pitchFamily="34" charset="0"/>
              <a:buChar char="•"/>
            </a:pPr>
            <a:r>
              <a:rPr lang="en-US" sz="1600" dirty="0">
                <a:ln>
                  <a:solidFill>
                    <a:schemeClr val="tx1"/>
                  </a:solidFill>
                </a:ln>
                <a:latin typeface="+mj-lt"/>
              </a:rPr>
              <a:t>Needs a specific authorization</a:t>
            </a:r>
          </a:p>
          <a:p>
            <a:pPr marL="285750" lvl="1" indent="-285750">
              <a:buFont typeface="Arial" panose="020B0604020202020204" pitchFamily="34" charset="0"/>
              <a:buChar char="•"/>
            </a:pPr>
            <a:r>
              <a:rPr lang="en-US" sz="1600" dirty="0">
                <a:ln>
                  <a:solidFill>
                    <a:schemeClr val="tx1"/>
                  </a:solidFill>
                </a:ln>
                <a:latin typeface="+mj-lt"/>
                <a:sym typeface="Wingdings" panose="05000000000000000000" pitchFamily="2" charset="2"/>
              </a:rPr>
              <a:t>U-U reaction on the FCs or loss points at high energy: neutron production</a:t>
            </a:r>
          </a:p>
          <a:p>
            <a:pPr marL="285750" lvl="1" indent="-285750">
              <a:buFont typeface="Arial" panose="020B0604020202020204" pitchFamily="34" charset="0"/>
              <a:buChar char="•"/>
            </a:pPr>
            <a:r>
              <a:rPr lang="en-US" sz="1600" dirty="0">
                <a:ln>
                  <a:solidFill>
                    <a:schemeClr val="tx1"/>
                  </a:solidFill>
                </a:ln>
                <a:latin typeface="+mj-lt"/>
                <a:sym typeface="Wingdings" panose="05000000000000000000" pitchFamily="2" charset="2"/>
              </a:rPr>
              <a:t>Could be also produced with the ADIGE Injector (same issues at high energy)</a:t>
            </a:r>
            <a:endParaRPr lang="en-US" dirty="0">
              <a:ln>
                <a:solidFill>
                  <a:schemeClr val="tx1"/>
                </a:solidFill>
              </a:ln>
              <a:latin typeface="+mj-lt"/>
            </a:endParaRPr>
          </a:p>
        </p:txBody>
      </p:sp>
      <p:sp>
        <p:nvSpPr>
          <p:cNvPr id="24" name="TextBox 34">
            <a:extLst>
              <a:ext uri="{FF2B5EF4-FFF2-40B4-BE49-F238E27FC236}">
                <a16:creationId xmlns:a16="http://schemas.microsoft.com/office/drawing/2014/main" id="{E8DB1FE3-0597-42C3-B63A-46AEF6680246}"/>
              </a:ext>
            </a:extLst>
          </p:cNvPr>
          <p:cNvSpPr txBox="1"/>
          <p:nvPr/>
        </p:nvSpPr>
        <p:spPr>
          <a:xfrm>
            <a:off x="59494" y="1045139"/>
            <a:ext cx="9037413" cy="830997"/>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r>
              <a:rPr lang="it-IT" sz="2400" b="1" dirty="0">
                <a:ln>
                  <a:solidFill>
                    <a:srgbClr val="002060"/>
                  </a:solidFill>
                </a:ln>
                <a:solidFill>
                  <a:srgbClr val="002060"/>
                </a:solidFill>
                <a:latin typeface="+mj-lt"/>
                <a:ea typeface="Cambria Math" pitchFamily="18" charset="0"/>
                <a:cs typeface="MV Boli" panose="02000500030200090000" pitchFamily="2" charset="0"/>
              </a:rPr>
              <a:t>FEEDBACK FROM RADIATION PROTECTION</a:t>
            </a:r>
          </a:p>
        </p:txBody>
      </p:sp>
      <p:sp>
        <p:nvSpPr>
          <p:cNvPr id="14" name="CasellaDiTesto 13">
            <a:extLst>
              <a:ext uri="{FF2B5EF4-FFF2-40B4-BE49-F238E27FC236}">
                <a16:creationId xmlns:a16="http://schemas.microsoft.com/office/drawing/2014/main" id="{1D88989D-F8DD-49C2-B124-B2FDA24BD995}"/>
              </a:ext>
            </a:extLst>
          </p:cNvPr>
          <p:cNvSpPr txBox="1"/>
          <p:nvPr/>
        </p:nvSpPr>
        <p:spPr>
          <a:xfrm>
            <a:off x="248501" y="4014186"/>
            <a:ext cx="7135065" cy="1107996"/>
          </a:xfrm>
          <a:prstGeom prst="rect">
            <a:avLst/>
          </a:prstGeom>
          <a:noFill/>
        </p:spPr>
        <p:txBody>
          <a:bodyPr wrap="square" rtlCol="0" anchor="ctr">
            <a:spAutoFit/>
          </a:bodyPr>
          <a:lstStyle/>
          <a:p>
            <a:r>
              <a:rPr lang="en-US" baseline="30000" dirty="0">
                <a:ln>
                  <a:solidFill>
                    <a:srgbClr val="0070C0"/>
                  </a:solidFill>
                </a:ln>
                <a:solidFill>
                  <a:srgbClr val="0070C0"/>
                </a:solidFill>
                <a:latin typeface="+mj-lt"/>
              </a:rPr>
              <a:t>14</a:t>
            </a:r>
            <a:r>
              <a:rPr lang="en-US" dirty="0">
                <a:ln>
                  <a:solidFill>
                    <a:srgbClr val="0070C0"/>
                  </a:solidFill>
                </a:ln>
                <a:solidFill>
                  <a:srgbClr val="0070C0"/>
                </a:solidFill>
                <a:latin typeface="+mj-lt"/>
              </a:rPr>
              <a:t>C with Tandem</a:t>
            </a:r>
          </a:p>
          <a:p>
            <a:pPr marL="285750" lvl="1" indent="-285750">
              <a:buFont typeface="Arial" panose="020B0604020202020204" pitchFamily="34" charset="0"/>
              <a:buChar char="•"/>
            </a:pPr>
            <a:r>
              <a:rPr lang="en-US" sz="1600" dirty="0">
                <a:ln>
                  <a:solidFill>
                    <a:schemeClr val="tx1"/>
                  </a:solidFill>
                </a:ln>
                <a:latin typeface="+mj-lt"/>
              </a:rPr>
              <a:t>Carbon can be easily produced with negative sources</a:t>
            </a:r>
          </a:p>
          <a:p>
            <a:pPr marL="285750" lvl="1" indent="-285750">
              <a:buFont typeface="Arial" panose="020B0604020202020204" pitchFamily="34" charset="0"/>
              <a:buChar char="•"/>
            </a:pPr>
            <a:r>
              <a:rPr lang="en-US" sz="1600" dirty="0">
                <a:ln>
                  <a:solidFill>
                    <a:schemeClr val="tx1"/>
                  </a:solidFill>
                </a:ln>
                <a:latin typeface="+mj-lt"/>
              </a:rPr>
              <a:t>The activity itself is not a problem</a:t>
            </a:r>
          </a:p>
          <a:p>
            <a:pPr marL="285750" lvl="1" indent="-285750">
              <a:buFont typeface="Arial" panose="020B0604020202020204" pitchFamily="34" charset="0"/>
              <a:buChar char="•"/>
            </a:pPr>
            <a:r>
              <a:rPr lang="en-US" sz="1600" dirty="0">
                <a:ln>
                  <a:solidFill>
                    <a:schemeClr val="tx1"/>
                  </a:solidFill>
                </a:ln>
                <a:latin typeface="+mj-lt"/>
              </a:rPr>
              <a:t>Implantation could cause problems</a:t>
            </a:r>
          </a:p>
        </p:txBody>
      </p:sp>
      <p:sp>
        <p:nvSpPr>
          <p:cNvPr id="19" name="CasellaDiTesto 18">
            <a:extLst>
              <a:ext uri="{FF2B5EF4-FFF2-40B4-BE49-F238E27FC236}">
                <a16:creationId xmlns:a16="http://schemas.microsoft.com/office/drawing/2014/main" id="{427E4EB7-E6C4-453E-BCB9-B7D4A3D91551}"/>
              </a:ext>
            </a:extLst>
          </p:cNvPr>
          <p:cNvSpPr txBox="1"/>
          <p:nvPr/>
        </p:nvSpPr>
        <p:spPr>
          <a:xfrm>
            <a:off x="785217" y="5217166"/>
            <a:ext cx="7590655" cy="951990"/>
          </a:xfrm>
          <a:prstGeom prst="rect">
            <a:avLst/>
          </a:prstGeom>
          <a:noFill/>
          <a:ln>
            <a:noFill/>
          </a:ln>
        </p:spPr>
        <p:txBody>
          <a:bodyPr wrap="square" rtlCol="0" anchor="ctr">
            <a:noAutofit/>
          </a:bodyPr>
          <a:lstStyle/>
          <a:p>
            <a:pPr algn="ctr"/>
            <a:r>
              <a:rPr lang="en-US" dirty="0">
                <a:ln>
                  <a:solidFill>
                    <a:srgbClr val="7030A0"/>
                  </a:solidFill>
                </a:ln>
                <a:solidFill>
                  <a:srgbClr val="7030A0"/>
                </a:solidFill>
                <a:latin typeface="+mj-lt"/>
              </a:rPr>
              <a:t>FOR THOSE “SPECIAL” BEAMS THE DISCUSSION GOES BEYOND THE SIMPLE FEASIBILITY WITH ION SOURCES</a:t>
            </a:r>
          </a:p>
        </p:txBody>
      </p:sp>
    </p:spTree>
    <p:extLst>
      <p:ext uri="{BB962C8B-B14F-4D97-AF65-F5344CB8AC3E}">
        <p14:creationId xmlns:p14="http://schemas.microsoft.com/office/powerpoint/2010/main" val="111594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9">
            <a:extLst>
              <a:ext uri="{FF2B5EF4-FFF2-40B4-BE49-F238E27FC236}">
                <a16:creationId xmlns:a16="http://schemas.microsoft.com/office/drawing/2014/main" id="{5B114785-8186-4981-885B-ABECCEA12AB7}"/>
              </a:ext>
            </a:extLst>
          </p:cNvPr>
          <p:cNvSpPr/>
          <p:nvPr/>
        </p:nvSpPr>
        <p:spPr>
          <a:xfrm>
            <a:off x="125897" y="461780"/>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latin typeface="Bradley Hand ITC" panose="03070402050302030203" pitchFamily="66" charset="0"/>
            </a:endParaRPr>
          </a:p>
        </p:txBody>
      </p:sp>
      <p:sp>
        <p:nvSpPr>
          <p:cNvPr id="8" name="TextBox 7"/>
          <p:cNvSpPr txBox="1"/>
          <p:nvPr/>
        </p:nvSpPr>
        <p:spPr>
          <a:xfrm>
            <a:off x="267125" y="508859"/>
            <a:ext cx="8609749" cy="769441"/>
          </a:xfrm>
          <a:prstGeom prst="rect">
            <a:avLst/>
          </a:prstGeom>
          <a:noFill/>
        </p:spPr>
        <p:txBody>
          <a:bodyPr wrap="square" rtlCol="0" anchor="ctr">
            <a:spAutoFit/>
          </a:bodyPr>
          <a:lstStyle/>
          <a:p>
            <a:pPr algn="ctr"/>
            <a:r>
              <a:rPr lang="it-IT" sz="4400" b="1" dirty="0">
                <a:ln>
                  <a:solidFill>
                    <a:schemeClr val="tx1"/>
                  </a:solidFill>
                </a:ln>
                <a:latin typeface="+mj-lt"/>
              </a:rPr>
              <a:t>CONCLUSIONS</a:t>
            </a:r>
          </a:p>
        </p:txBody>
      </p:sp>
      <p:sp>
        <p:nvSpPr>
          <p:cNvPr id="13" name="CasellaDiTesto 12"/>
          <p:cNvSpPr txBox="1"/>
          <p:nvPr/>
        </p:nvSpPr>
        <p:spPr>
          <a:xfrm>
            <a:off x="154683" y="1555209"/>
            <a:ext cx="8722191" cy="3139321"/>
          </a:xfrm>
          <a:prstGeom prst="rect">
            <a:avLst/>
          </a:prstGeom>
          <a:noFill/>
        </p:spPr>
        <p:txBody>
          <a:bodyPr wrap="square" rtlCol="0">
            <a:spAutoFit/>
          </a:bodyPr>
          <a:lstStyle/>
          <a:p>
            <a:pPr marL="285750" indent="-285750">
              <a:buFont typeface="Arial" panose="020B0604020202020204" pitchFamily="34" charset="0"/>
              <a:buChar char="•"/>
            </a:pPr>
            <a:r>
              <a:rPr lang="en-US" dirty="0">
                <a:ln>
                  <a:solidFill>
                    <a:srgbClr val="FF0000"/>
                  </a:solidFill>
                </a:ln>
                <a:solidFill>
                  <a:srgbClr val="FF0000"/>
                </a:solidFill>
                <a:latin typeface="+mj-lt"/>
              </a:rPr>
              <a:t>Cd</a:t>
            </a:r>
            <a:r>
              <a:rPr lang="en-US" dirty="0">
                <a:ln>
                  <a:solidFill>
                    <a:srgbClr val="002060"/>
                  </a:solidFill>
                </a:ln>
                <a:solidFill>
                  <a:srgbClr val="002060"/>
                </a:solidFill>
                <a:latin typeface="+mj-lt"/>
              </a:rPr>
              <a:t> and </a:t>
            </a:r>
            <a:r>
              <a:rPr lang="en-US" dirty="0">
                <a:ln>
                  <a:solidFill>
                    <a:srgbClr val="FF0000"/>
                  </a:solidFill>
                </a:ln>
                <a:solidFill>
                  <a:srgbClr val="FF0000"/>
                </a:solidFill>
                <a:latin typeface="+mj-lt"/>
              </a:rPr>
              <a:t>Hg</a:t>
            </a:r>
            <a:r>
              <a:rPr lang="en-US" dirty="0">
                <a:ln>
                  <a:solidFill>
                    <a:srgbClr val="002060"/>
                  </a:solidFill>
                </a:ln>
                <a:solidFill>
                  <a:srgbClr val="002060"/>
                </a:solidFill>
                <a:latin typeface="+mj-lt"/>
              </a:rPr>
              <a:t> should be avoided</a:t>
            </a:r>
          </a:p>
          <a:p>
            <a:pPr marL="285750" indent="-285750">
              <a:buFont typeface="Arial" panose="020B0604020202020204" pitchFamily="34" charset="0"/>
              <a:buChar char="•"/>
            </a:pPr>
            <a:endParaRPr lang="en-US" dirty="0">
              <a:ln>
                <a:solidFill>
                  <a:srgbClr val="002060"/>
                </a:solidFill>
              </a:ln>
              <a:solidFill>
                <a:srgbClr val="002060"/>
              </a:solidFill>
              <a:latin typeface="+mj-lt"/>
            </a:endParaRPr>
          </a:p>
          <a:p>
            <a:pPr marL="285750" indent="-285750">
              <a:buFont typeface="Arial" panose="020B0604020202020204" pitchFamily="34" charset="0"/>
              <a:buChar char="•"/>
            </a:pPr>
            <a:r>
              <a:rPr lang="en-US" dirty="0">
                <a:ln>
                  <a:solidFill>
                    <a:srgbClr val="002060"/>
                  </a:solidFill>
                </a:ln>
                <a:solidFill>
                  <a:srgbClr val="002060"/>
                </a:solidFill>
                <a:latin typeface="+mj-lt"/>
              </a:rPr>
              <a:t>For </a:t>
            </a:r>
            <a:r>
              <a:rPr lang="en-US" dirty="0">
                <a:ln>
                  <a:solidFill>
                    <a:srgbClr val="0070C0"/>
                  </a:solidFill>
                </a:ln>
                <a:solidFill>
                  <a:srgbClr val="0070C0"/>
                </a:solidFill>
                <a:latin typeface="+mj-lt"/>
              </a:rPr>
              <a:t>U</a:t>
            </a:r>
            <a:r>
              <a:rPr lang="en-US" dirty="0">
                <a:ln>
                  <a:solidFill>
                    <a:srgbClr val="002060"/>
                  </a:solidFill>
                </a:ln>
                <a:solidFill>
                  <a:srgbClr val="002060"/>
                </a:solidFill>
                <a:latin typeface="+mj-lt"/>
              </a:rPr>
              <a:t>, besides the authorization, it is necessary to test </a:t>
            </a:r>
            <a:r>
              <a:rPr lang="en-US" dirty="0">
                <a:ln>
                  <a:solidFill>
                    <a:srgbClr val="00B050"/>
                  </a:solidFill>
                </a:ln>
                <a:solidFill>
                  <a:srgbClr val="00B050"/>
                </a:solidFill>
                <a:latin typeface="+mj-lt"/>
              </a:rPr>
              <a:t>Ta</a:t>
            </a:r>
            <a:r>
              <a:rPr lang="en-US" dirty="0">
                <a:ln>
                  <a:solidFill>
                    <a:srgbClr val="002060"/>
                  </a:solidFill>
                </a:ln>
                <a:solidFill>
                  <a:srgbClr val="002060"/>
                </a:solidFill>
                <a:latin typeface="+mj-lt"/>
              </a:rPr>
              <a:t> first</a:t>
            </a:r>
          </a:p>
          <a:p>
            <a:pPr marL="285750" indent="-285750">
              <a:buFont typeface="Arial" panose="020B0604020202020204" pitchFamily="34" charset="0"/>
              <a:buChar char="•"/>
            </a:pPr>
            <a:endParaRPr lang="en-US" dirty="0">
              <a:ln>
                <a:solidFill>
                  <a:srgbClr val="002060"/>
                </a:solidFill>
              </a:ln>
              <a:solidFill>
                <a:srgbClr val="002060"/>
              </a:solidFill>
              <a:latin typeface="+mj-lt"/>
            </a:endParaRPr>
          </a:p>
          <a:p>
            <a:pPr marL="285750" indent="-285750">
              <a:buFont typeface="Arial" panose="020B0604020202020204" pitchFamily="34" charset="0"/>
              <a:buChar char="•"/>
            </a:pPr>
            <a:r>
              <a:rPr lang="en-US" dirty="0">
                <a:ln>
                  <a:solidFill>
                    <a:srgbClr val="00B050"/>
                  </a:solidFill>
                </a:ln>
                <a:solidFill>
                  <a:srgbClr val="00B050"/>
                </a:solidFill>
                <a:latin typeface="+mj-lt"/>
              </a:rPr>
              <a:t>B</a:t>
            </a:r>
            <a:r>
              <a:rPr lang="en-US" dirty="0">
                <a:ln>
                  <a:solidFill>
                    <a:srgbClr val="002060"/>
                  </a:solidFill>
                </a:ln>
                <a:solidFill>
                  <a:srgbClr val="002060"/>
                </a:solidFill>
                <a:latin typeface="+mj-lt"/>
              </a:rPr>
              <a:t> is already available, as well as not radioactive C (</a:t>
            </a:r>
            <a:r>
              <a:rPr lang="en-US" baseline="30000" dirty="0">
                <a:ln>
                  <a:solidFill>
                    <a:srgbClr val="0070C0"/>
                  </a:solidFill>
                </a:ln>
                <a:solidFill>
                  <a:srgbClr val="0070C0"/>
                </a:solidFill>
                <a:latin typeface="+mj-lt"/>
              </a:rPr>
              <a:t>14</a:t>
            </a:r>
            <a:r>
              <a:rPr lang="en-US" dirty="0">
                <a:ln>
                  <a:solidFill>
                    <a:srgbClr val="0070C0"/>
                  </a:solidFill>
                </a:ln>
                <a:solidFill>
                  <a:srgbClr val="0070C0"/>
                </a:solidFill>
                <a:latin typeface="+mj-lt"/>
              </a:rPr>
              <a:t>C</a:t>
            </a:r>
            <a:r>
              <a:rPr lang="en-US" dirty="0">
                <a:ln>
                  <a:solidFill>
                    <a:srgbClr val="002060"/>
                  </a:solidFill>
                </a:ln>
                <a:solidFill>
                  <a:srgbClr val="002060"/>
                </a:solidFill>
                <a:latin typeface="+mj-lt"/>
              </a:rPr>
              <a:t> needs a dedicated discussion)</a:t>
            </a:r>
          </a:p>
          <a:p>
            <a:pPr marL="285750" indent="-285750">
              <a:buFont typeface="Arial" panose="020B0604020202020204" pitchFamily="34" charset="0"/>
              <a:buChar char="•"/>
            </a:pPr>
            <a:endParaRPr lang="en-US" dirty="0">
              <a:ln>
                <a:solidFill>
                  <a:srgbClr val="002060"/>
                </a:solidFill>
              </a:ln>
              <a:solidFill>
                <a:srgbClr val="002060"/>
              </a:solidFill>
              <a:latin typeface="+mj-lt"/>
            </a:endParaRPr>
          </a:p>
          <a:p>
            <a:pPr marL="285750" indent="-285750">
              <a:buFont typeface="Arial" panose="020B0604020202020204" pitchFamily="34" charset="0"/>
              <a:buChar char="•"/>
            </a:pPr>
            <a:r>
              <a:rPr lang="en-US" dirty="0">
                <a:ln>
                  <a:solidFill>
                    <a:srgbClr val="002060"/>
                  </a:solidFill>
                </a:ln>
                <a:solidFill>
                  <a:srgbClr val="002060"/>
                </a:solidFill>
                <a:latin typeface="+mj-lt"/>
              </a:rPr>
              <a:t>It is reasonable to plan 1-2 developments/y for each ion source (without considering the time to set up specific procedures and/or authorizations):</a:t>
            </a:r>
          </a:p>
          <a:p>
            <a:pPr marL="285750" indent="-285750">
              <a:buFont typeface="Arial" panose="020B0604020202020204" pitchFamily="34" charset="0"/>
              <a:buChar char="•"/>
            </a:pPr>
            <a:endParaRPr lang="en-US" dirty="0">
              <a:ln>
                <a:solidFill>
                  <a:srgbClr val="002060"/>
                </a:solidFill>
              </a:ln>
              <a:solidFill>
                <a:srgbClr val="002060"/>
              </a:solidFill>
              <a:latin typeface="+mj-lt"/>
            </a:endParaRPr>
          </a:p>
          <a:p>
            <a:pPr marL="742950" lvl="1" indent="-285750">
              <a:buFont typeface="Arial" panose="020B0604020202020204" pitchFamily="34" charset="0"/>
              <a:buChar char="•"/>
            </a:pPr>
            <a:r>
              <a:rPr lang="en-US" dirty="0">
                <a:ln>
                  <a:solidFill>
                    <a:srgbClr val="00B050"/>
                  </a:solidFill>
                </a:ln>
                <a:solidFill>
                  <a:srgbClr val="00B050"/>
                </a:solidFill>
                <a:latin typeface="+mj-lt"/>
              </a:rPr>
              <a:t>Dy</a:t>
            </a:r>
            <a:r>
              <a:rPr lang="en-US" dirty="0">
                <a:ln>
                  <a:solidFill>
                    <a:srgbClr val="002060"/>
                  </a:solidFill>
                </a:ln>
                <a:solidFill>
                  <a:srgbClr val="002060"/>
                </a:solidFill>
                <a:latin typeface="+mj-lt"/>
              </a:rPr>
              <a:t> </a:t>
            </a:r>
            <a:r>
              <a:rPr lang="en-US" dirty="0">
                <a:ln>
                  <a:solidFill>
                    <a:srgbClr val="00B050"/>
                  </a:solidFill>
                </a:ln>
                <a:solidFill>
                  <a:srgbClr val="00B050"/>
                </a:solidFill>
                <a:latin typeface="+mj-lt"/>
              </a:rPr>
              <a:t>(oven)</a:t>
            </a:r>
            <a:r>
              <a:rPr lang="en-US" dirty="0">
                <a:ln>
                  <a:solidFill>
                    <a:srgbClr val="002060"/>
                  </a:solidFill>
                </a:ln>
                <a:solidFill>
                  <a:srgbClr val="002060"/>
                </a:solidFill>
                <a:latin typeface="+mj-lt"/>
              </a:rPr>
              <a:t> and </a:t>
            </a:r>
            <a:r>
              <a:rPr lang="en-US" dirty="0">
                <a:ln>
                  <a:solidFill>
                    <a:srgbClr val="00B050"/>
                  </a:solidFill>
                </a:ln>
                <a:solidFill>
                  <a:srgbClr val="00B050"/>
                </a:solidFill>
                <a:latin typeface="+mj-lt"/>
              </a:rPr>
              <a:t>Ta</a:t>
            </a:r>
            <a:r>
              <a:rPr lang="en-US" dirty="0">
                <a:ln>
                  <a:solidFill>
                    <a:srgbClr val="002060"/>
                  </a:solidFill>
                </a:ln>
                <a:solidFill>
                  <a:srgbClr val="002060"/>
                </a:solidFill>
                <a:latin typeface="+mj-lt"/>
              </a:rPr>
              <a:t> </a:t>
            </a:r>
            <a:r>
              <a:rPr lang="en-US" dirty="0">
                <a:ln>
                  <a:solidFill>
                    <a:srgbClr val="00B050"/>
                  </a:solidFill>
                </a:ln>
                <a:solidFill>
                  <a:srgbClr val="00B050"/>
                </a:solidFill>
                <a:latin typeface="+mj-lt"/>
              </a:rPr>
              <a:t>(sputtering)</a:t>
            </a:r>
            <a:r>
              <a:rPr lang="en-US" dirty="0">
                <a:ln>
                  <a:solidFill>
                    <a:srgbClr val="002060"/>
                  </a:solidFill>
                </a:ln>
                <a:solidFill>
                  <a:srgbClr val="002060"/>
                </a:solidFill>
                <a:latin typeface="+mj-lt"/>
              </a:rPr>
              <a:t> with ECR</a:t>
            </a:r>
          </a:p>
          <a:p>
            <a:pPr marL="742950" lvl="1" indent="-285750">
              <a:buFont typeface="Arial" panose="020B0604020202020204" pitchFamily="34" charset="0"/>
              <a:buChar char="•"/>
            </a:pPr>
            <a:r>
              <a:rPr lang="en-US" dirty="0" err="1">
                <a:ln>
                  <a:solidFill>
                    <a:srgbClr val="FFC000"/>
                  </a:solidFill>
                </a:ln>
                <a:solidFill>
                  <a:srgbClr val="FFC000"/>
                </a:solidFill>
                <a:latin typeface="+mj-lt"/>
              </a:rPr>
              <a:t>Gd</a:t>
            </a:r>
            <a:r>
              <a:rPr lang="en-US" dirty="0">
                <a:ln>
                  <a:solidFill>
                    <a:srgbClr val="002060"/>
                  </a:solidFill>
                </a:ln>
                <a:solidFill>
                  <a:srgbClr val="002060"/>
                </a:solidFill>
                <a:latin typeface="+mj-lt"/>
              </a:rPr>
              <a:t> and </a:t>
            </a:r>
            <a:r>
              <a:rPr lang="en-US" dirty="0">
                <a:ln>
                  <a:solidFill>
                    <a:srgbClr val="FFC000"/>
                  </a:solidFill>
                </a:ln>
                <a:solidFill>
                  <a:srgbClr val="FFC000"/>
                </a:solidFill>
                <a:latin typeface="+mj-lt"/>
              </a:rPr>
              <a:t>W</a:t>
            </a:r>
            <a:r>
              <a:rPr lang="en-US" dirty="0">
                <a:ln>
                  <a:solidFill>
                    <a:srgbClr val="002060"/>
                  </a:solidFill>
                </a:ln>
                <a:solidFill>
                  <a:srgbClr val="002060"/>
                </a:solidFill>
                <a:latin typeface="+mj-lt"/>
              </a:rPr>
              <a:t> with Tandem? (depends on the specific experiment)</a:t>
            </a:r>
          </a:p>
        </p:txBody>
      </p:sp>
      <p:sp>
        <p:nvSpPr>
          <p:cNvPr id="12" name="CasellaDiTesto 11">
            <a:extLst>
              <a:ext uri="{FF2B5EF4-FFF2-40B4-BE49-F238E27FC236}">
                <a16:creationId xmlns:a16="http://schemas.microsoft.com/office/drawing/2014/main" id="{40073109-C4A8-44D7-8E58-DDBCBC7B8747}"/>
              </a:ext>
            </a:extLst>
          </p:cNvPr>
          <p:cNvSpPr txBox="1"/>
          <p:nvPr/>
        </p:nvSpPr>
        <p:spPr>
          <a:xfrm>
            <a:off x="3510011" y="6471069"/>
            <a:ext cx="2136188" cy="276999"/>
          </a:xfrm>
          <a:prstGeom prst="rect">
            <a:avLst/>
          </a:prstGeom>
          <a:noFill/>
        </p:spPr>
        <p:txBody>
          <a:bodyPr wrap="square" rtlCol="0">
            <a:spAutoFit/>
          </a:bodyPr>
          <a:lstStyle/>
          <a:p>
            <a:pPr algn="ctr"/>
            <a:r>
              <a:rPr lang="it-IT" sz="1200" dirty="0">
                <a:ln>
                  <a:solidFill>
                    <a:schemeClr val="bg1"/>
                  </a:solidFill>
                </a:ln>
                <a:solidFill>
                  <a:schemeClr val="bg1"/>
                </a:solidFill>
                <a:latin typeface="Bradley Hand ITC" panose="03070402050302030203" pitchFamily="66" charset="0"/>
                <a:cs typeface="MV Boli" panose="02000500030200090000" pitchFamily="2" charset="0"/>
              </a:rPr>
              <a:t>Alessio Galatà</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4" name="CasellaDiTesto 13">
            <a:extLst>
              <a:ext uri="{FF2B5EF4-FFF2-40B4-BE49-F238E27FC236}">
                <a16:creationId xmlns:a16="http://schemas.microsoft.com/office/drawing/2014/main" id="{51C9866A-B6E5-4DD7-806C-B603C1D6EBD1}"/>
              </a:ext>
            </a:extLst>
          </p:cNvPr>
          <p:cNvSpPr txBox="1"/>
          <p:nvPr/>
        </p:nvSpPr>
        <p:spPr>
          <a:xfrm>
            <a:off x="248501" y="6471068"/>
            <a:ext cx="3276865" cy="276999"/>
          </a:xfrm>
          <a:prstGeom prst="rect">
            <a:avLst/>
          </a:prstGeom>
          <a:noFill/>
        </p:spPr>
        <p:txBody>
          <a:bodyPr wrap="square" rtlCol="0">
            <a:spAutoFit/>
          </a:bodyPr>
          <a:lstStyle/>
          <a:p>
            <a:r>
              <a:rPr lang="it-IT" sz="1200" dirty="0">
                <a:ln>
                  <a:solidFill>
                    <a:schemeClr val="bg1"/>
                  </a:solidFill>
                </a:ln>
                <a:solidFill>
                  <a:schemeClr val="bg1"/>
                </a:solidFill>
                <a:latin typeface="Bradley Hand ITC" panose="03070402050302030203" pitchFamily="66" charset="0"/>
                <a:cs typeface="MV Boli" panose="02000500030200090000" pitchFamily="2" charset="0"/>
              </a:rPr>
              <a:t>Legnaro, 05/11/2019</a:t>
            </a:r>
            <a:endParaRPr lang="it-IT" sz="1600" dirty="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5" name="CasellaDiTesto 14">
            <a:extLst>
              <a:ext uri="{FF2B5EF4-FFF2-40B4-BE49-F238E27FC236}">
                <a16:creationId xmlns:a16="http://schemas.microsoft.com/office/drawing/2014/main" id="{D022E479-6405-4D8A-A003-EE5EA8D155B6}"/>
              </a:ext>
            </a:extLst>
          </p:cNvPr>
          <p:cNvSpPr txBox="1"/>
          <p:nvPr/>
        </p:nvSpPr>
        <p:spPr>
          <a:xfrm>
            <a:off x="5629843" y="6471070"/>
            <a:ext cx="3276865" cy="276999"/>
          </a:xfrm>
          <a:prstGeom prst="rect">
            <a:avLst/>
          </a:prstGeom>
          <a:noFill/>
        </p:spPr>
        <p:txBody>
          <a:bodyPr wrap="square" rtlCol="0">
            <a:spAutoFit/>
          </a:bodyPr>
          <a:lstStyle/>
          <a:p>
            <a:pPr algn="r"/>
            <a:r>
              <a:rPr lang="en-US" sz="1200">
                <a:ln>
                  <a:solidFill>
                    <a:schemeClr val="bg1"/>
                  </a:solidFill>
                </a:ln>
                <a:solidFill>
                  <a:schemeClr val="bg1"/>
                </a:solidFill>
                <a:latin typeface="Bradley Hand ITC" panose="03070402050302030203" pitchFamily="66" charset="0"/>
                <a:cs typeface="MV Boli" panose="02000500030200090000" pitchFamily="2" charset="0"/>
              </a:rPr>
              <a:t>LNL User Community Annual Meeting</a:t>
            </a:r>
            <a:endParaRPr lang="en-US" sz="1600">
              <a:ln>
                <a:solidFill>
                  <a:schemeClr val="bg1"/>
                </a:solidFill>
              </a:ln>
              <a:solidFill>
                <a:schemeClr val="bg1"/>
              </a:solidFill>
              <a:latin typeface="Bradley Hand ITC" panose="03070402050302030203" pitchFamily="66" charset="0"/>
              <a:cs typeface="MV Boli" panose="02000500030200090000" pitchFamily="2" charset="0"/>
            </a:endParaRPr>
          </a:p>
        </p:txBody>
      </p:sp>
      <p:sp>
        <p:nvSpPr>
          <p:cNvPr id="17" name="CasellaDiTesto 16">
            <a:extLst>
              <a:ext uri="{FF2B5EF4-FFF2-40B4-BE49-F238E27FC236}">
                <a16:creationId xmlns:a16="http://schemas.microsoft.com/office/drawing/2014/main" id="{552189CD-D730-4255-9235-8CB948AA44F1}"/>
              </a:ext>
            </a:extLst>
          </p:cNvPr>
          <p:cNvSpPr txBox="1"/>
          <p:nvPr/>
        </p:nvSpPr>
        <p:spPr>
          <a:xfrm>
            <a:off x="421104" y="4969335"/>
            <a:ext cx="8301789" cy="951990"/>
          </a:xfrm>
          <a:prstGeom prst="rect">
            <a:avLst/>
          </a:prstGeom>
          <a:noFill/>
          <a:ln>
            <a:noFill/>
          </a:ln>
        </p:spPr>
        <p:txBody>
          <a:bodyPr wrap="square" rtlCol="0" anchor="ctr">
            <a:noAutofit/>
          </a:bodyPr>
          <a:lstStyle/>
          <a:p>
            <a:pPr algn="ctr"/>
            <a:r>
              <a:rPr lang="en-US" dirty="0">
                <a:ln>
                  <a:solidFill>
                    <a:srgbClr val="7030A0"/>
                  </a:solidFill>
                </a:ln>
                <a:solidFill>
                  <a:srgbClr val="7030A0"/>
                </a:solidFill>
                <a:latin typeface="+mj-lt"/>
              </a:rPr>
              <a:t>A FINAL LIST OF PRIORITIES FOR BEAM DEVELOPMENTS SHOULD BE PRODUCED AFTER AN INTERACTION BETWEEN DIFFERENT ACTORS (ION SOURCES AND ACCELERATORS OPERATIONS, RSPP, RADATION PROTECTION SERVICE, USERS), ESPECIALLY IN THE CASE OF </a:t>
            </a:r>
            <a:r>
              <a:rPr lang="en-US" baseline="30000" dirty="0">
                <a:ln>
                  <a:solidFill>
                    <a:srgbClr val="7030A0"/>
                  </a:solidFill>
                </a:ln>
                <a:solidFill>
                  <a:srgbClr val="7030A0"/>
                </a:solidFill>
                <a:latin typeface="+mj-lt"/>
              </a:rPr>
              <a:t>14</a:t>
            </a:r>
            <a:r>
              <a:rPr lang="en-US" dirty="0">
                <a:ln>
                  <a:solidFill>
                    <a:srgbClr val="7030A0"/>
                  </a:solidFill>
                </a:ln>
                <a:solidFill>
                  <a:srgbClr val="7030A0"/>
                </a:solidFill>
                <a:latin typeface="+mj-lt"/>
              </a:rPr>
              <a:t>C AND </a:t>
            </a:r>
            <a:r>
              <a:rPr lang="en-US" baseline="30000" dirty="0">
                <a:ln>
                  <a:solidFill>
                    <a:srgbClr val="7030A0"/>
                  </a:solidFill>
                </a:ln>
                <a:solidFill>
                  <a:srgbClr val="7030A0"/>
                </a:solidFill>
                <a:latin typeface="+mj-lt"/>
              </a:rPr>
              <a:t>238</a:t>
            </a:r>
            <a:r>
              <a:rPr lang="en-US" dirty="0">
                <a:ln>
                  <a:solidFill>
                    <a:srgbClr val="7030A0"/>
                  </a:solidFill>
                </a:ln>
                <a:solidFill>
                  <a:srgbClr val="7030A0"/>
                </a:solidFill>
                <a:latin typeface="+mj-lt"/>
              </a:rPr>
              <a:t>U</a:t>
            </a:r>
          </a:p>
        </p:txBody>
      </p:sp>
    </p:spTree>
    <p:extLst>
      <p:ext uri="{BB962C8B-B14F-4D97-AF65-F5344CB8AC3E}">
        <p14:creationId xmlns:p14="http://schemas.microsoft.com/office/powerpoint/2010/main" val="194009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34224" y="511728"/>
            <a:ext cx="8875552" cy="593101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Bradley Hand ITC" panose="03070402050302030203" pitchFamily="66" charset="0"/>
            </a:endParaRPr>
          </a:p>
        </p:txBody>
      </p:sp>
      <p:sp>
        <p:nvSpPr>
          <p:cNvPr id="7" name="Title 6"/>
          <p:cNvSpPr>
            <a:spLocks noGrp="1"/>
          </p:cNvSpPr>
          <p:nvPr>
            <p:ph type="title"/>
          </p:nvPr>
        </p:nvSpPr>
        <p:spPr>
          <a:xfrm>
            <a:off x="628650" y="2772769"/>
            <a:ext cx="7886700" cy="1325563"/>
          </a:xfrm>
        </p:spPr>
        <p:txBody>
          <a:bodyPr/>
          <a:lstStyle/>
          <a:p>
            <a:pPr algn="ctr"/>
            <a:r>
              <a:rPr lang="it-IT" b="1" dirty="0">
                <a:ln>
                  <a:solidFill>
                    <a:schemeClr val="tx1"/>
                  </a:solidFill>
                </a:ln>
              </a:rPr>
              <a:t>THANK YOU FOR YOUR ATTENTION</a:t>
            </a:r>
          </a:p>
        </p:txBody>
      </p:sp>
    </p:spTree>
    <p:extLst>
      <p:ext uri="{BB962C8B-B14F-4D97-AF65-F5344CB8AC3E}">
        <p14:creationId xmlns:p14="http://schemas.microsoft.com/office/powerpoint/2010/main" val="31570554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Bradley Hand ITC"/>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2858</TotalTime>
  <Words>582</Words>
  <Application>Microsoft Office PowerPoint</Application>
  <PresentationFormat>Presentazione su schermo (4:3)</PresentationFormat>
  <Paragraphs>112</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Bradley Hand ITC</vt:lpstr>
      <vt:lpstr>Calibri</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Alessio Galatà</dc:creator>
  <cp:lastModifiedBy>Alessio Galatà</cp:lastModifiedBy>
  <cp:revision>113</cp:revision>
  <dcterms:created xsi:type="dcterms:W3CDTF">2019-01-21T09:09:33Z</dcterms:created>
  <dcterms:modified xsi:type="dcterms:W3CDTF">2019-11-04T20:50:03Z</dcterms:modified>
</cp:coreProperties>
</file>