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78" r:id="rId2"/>
  </p:sldMasterIdLst>
  <p:notesMasterIdLst>
    <p:notesMasterId r:id="rId29"/>
  </p:notesMasterIdLst>
  <p:sldIdLst>
    <p:sldId id="265" r:id="rId3"/>
    <p:sldId id="410" r:id="rId4"/>
    <p:sldId id="404" r:id="rId5"/>
    <p:sldId id="433" r:id="rId6"/>
    <p:sldId id="435" r:id="rId7"/>
    <p:sldId id="434" r:id="rId8"/>
    <p:sldId id="417" r:id="rId9"/>
    <p:sldId id="419" r:id="rId10"/>
    <p:sldId id="418" r:id="rId11"/>
    <p:sldId id="432" r:id="rId12"/>
    <p:sldId id="420" r:id="rId13"/>
    <p:sldId id="421" r:id="rId14"/>
    <p:sldId id="426" r:id="rId15"/>
    <p:sldId id="423" r:id="rId16"/>
    <p:sldId id="424" r:id="rId17"/>
    <p:sldId id="428" r:id="rId18"/>
    <p:sldId id="407" r:id="rId19"/>
    <p:sldId id="422" r:id="rId20"/>
    <p:sldId id="427" r:id="rId21"/>
    <p:sldId id="413" r:id="rId22"/>
    <p:sldId id="412" r:id="rId23"/>
    <p:sldId id="431" r:id="rId24"/>
    <p:sldId id="430" r:id="rId25"/>
    <p:sldId id="405" r:id="rId26"/>
    <p:sldId id="406" r:id="rId27"/>
    <p:sldId id="429" r:id="rId28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AQkOhcFmjl8xceqvfxHiQ==" hashData="9BTv8s0udrOksBAEY7ewWCHaoC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09" autoAdjust="0"/>
  </p:normalViewPr>
  <p:slideViewPr>
    <p:cSldViewPr>
      <p:cViewPr>
        <p:scale>
          <a:sx n="100" d="100"/>
          <a:sy n="100" d="100"/>
        </p:scale>
        <p:origin x="-230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carbonio\steeringamanoCarb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carbonio\ProvaScaling\ScalingQuad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carbonio\ProvaScaling\ScalingQuad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carbonio\ProvaScaling\ScalingQuad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3\Protoni\AllEnergy\Steering1\analisifuocoXPR3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3\Protoni\AllEnergy\Steering1\analisifuocoXPR3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3\Protoni\AllEnergy\Steering1\analisifuocoXPR3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Protoni\fuocoamano9Luglio2019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Protoni\fuocoamano9Luglio2019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Protoni\fuocoamano9Luglio2019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3\Protoni\AllEnergy\Steering1\analisifuocoXPR3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carbonio\steeringamanoCarb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3\Protoni\AllEnergy\Steering1\analisifuocoXPR3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Protoni\NuovoFuocoda30\MAXminusMIN.xls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carbonio\AllEnergy\Steering2\MAXminusMIN.xls" TargetMode="External"/><Relationship Id="rId1" Type="http://schemas.openxmlformats.org/officeDocument/2006/relationships/themeOverride" Target="../theme/themeOverride2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carbonio\AllEnergy\Steering2\CarbonioScalatoQA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carbonio\AllEnergy\Steering2\CarbonioScalatoQA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Protoni\AllEnergy\Steering1\run%202\AllEnergyProtoni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Protoni\AllEnergy\Steering1\run%202\AllEnergyProtoni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carbonio\ProvaScaling\ScalingQuad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carbonio\ProvaScaling\ScalingQuad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pvfssh50.main.cnao.group\CNAO\Accelerating-System\Accelerator-data\Area%20dati%20MD\00XPR\XPR2\carbonio\ProvaScaling\ScalingQuad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'Carb 30mm'!$H$2</c:f>
              <c:strCache>
                <c:ptCount val="1"/>
                <c:pt idx="0">
                  <c:v>Xdes</c:v>
                </c:pt>
              </c:strCache>
            </c:strRef>
          </c:tx>
          <c:val>
            <c:numRef>
              <c:f>'Carb 30mm'!$H$3:$H$9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-11.7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'Carb 30mm'!$I$2</c:f>
              <c:strCache>
                <c:ptCount val="1"/>
                <c:pt idx="0">
                  <c:v>Xminimizzata</c:v>
                </c:pt>
              </c:strCache>
            </c:strRef>
          </c:tx>
          <c:val>
            <c:numRef>
              <c:f>'Carb 30mm'!$I$3:$I$9</c:f>
              <c:numCache>
                <c:formatCode>General</c:formatCode>
                <c:ptCount val="7"/>
                <c:pt idx="0">
                  <c:v>6.1</c:v>
                </c:pt>
                <c:pt idx="1">
                  <c:v>9.6392398679813383</c:v>
                </c:pt>
                <c:pt idx="2">
                  <c:v>5.3692342275200682</c:v>
                </c:pt>
                <c:pt idx="3">
                  <c:v>-11.80199661608763</c:v>
                </c:pt>
                <c:pt idx="4">
                  <c:v>2.6667266856287277</c:v>
                </c:pt>
                <c:pt idx="5">
                  <c:v>-6.872190359187428</c:v>
                </c:pt>
                <c:pt idx="6">
                  <c:v>-4.3283137688883215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308608"/>
        <c:axId val="192796864"/>
      </c:lineChart>
      <c:catAx>
        <c:axId val="162308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92796864"/>
        <c:crosses val="autoZero"/>
        <c:auto val="1"/>
        <c:lblAlgn val="ctr"/>
        <c:lblOffset val="100"/>
        <c:noMultiLvlLbl val="0"/>
      </c:catAx>
      <c:valAx>
        <c:axId val="19279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308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FWHM x XPR2</c:v>
          </c:tx>
          <c:marker>
            <c:symbol val="none"/>
          </c:marker>
          <c:xVal>
            <c:numRef>
              <c:f>Foglio1!$A$2:$A$123</c:f>
              <c:numCache>
                <c:formatCode>General</c:formatCode>
                <c:ptCount val="122"/>
                <c:pt idx="0">
                  <c:v>30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44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64</c:v>
                </c:pt>
                <c:pt idx="19">
                  <c:v>66</c:v>
                </c:pt>
                <c:pt idx="20">
                  <c:v>68</c:v>
                </c:pt>
                <c:pt idx="21">
                  <c:v>70</c:v>
                </c:pt>
                <c:pt idx="22">
                  <c:v>72</c:v>
                </c:pt>
                <c:pt idx="23">
                  <c:v>74</c:v>
                </c:pt>
                <c:pt idx="24">
                  <c:v>76</c:v>
                </c:pt>
                <c:pt idx="25">
                  <c:v>78</c:v>
                </c:pt>
                <c:pt idx="26">
                  <c:v>80</c:v>
                </c:pt>
                <c:pt idx="27">
                  <c:v>82</c:v>
                </c:pt>
                <c:pt idx="28">
                  <c:v>84</c:v>
                </c:pt>
                <c:pt idx="29">
                  <c:v>86</c:v>
                </c:pt>
                <c:pt idx="30">
                  <c:v>88</c:v>
                </c:pt>
                <c:pt idx="31">
                  <c:v>90</c:v>
                </c:pt>
                <c:pt idx="32">
                  <c:v>92</c:v>
                </c:pt>
                <c:pt idx="33">
                  <c:v>94</c:v>
                </c:pt>
                <c:pt idx="34">
                  <c:v>96</c:v>
                </c:pt>
                <c:pt idx="35">
                  <c:v>98</c:v>
                </c:pt>
                <c:pt idx="36">
                  <c:v>100</c:v>
                </c:pt>
                <c:pt idx="37">
                  <c:v>102</c:v>
                </c:pt>
                <c:pt idx="38">
                  <c:v>104</c:v>
                </c:pt>
                <c:pt idx="39">
                  <c:v>106</c:v>
                </c:pt>
                <c:pt idx="40">
                  <c:v>108</c:v>
                </c:pt>
                <c:pt idx="41">
                  <c:v>110</c:v>
                </c:pt>
                <c:pt idx="42">
                  <c:v>112</c:v>
                </c:pt>
                <c:pt idx="43">
                  <c:v>114</c:v>
                </c:pt>
                <c:pt idx="44">
                  <c:v>116</c:v>
                </c:pt>
                <c:pt idx="45">
                  <c:v>118</c:v>
                </c:pt>
                <c:pt idx="46">
                  <c:v>120</c:v>
                </c:pt>
                <c:pt idx="47">
                  <c:v>122</c:v>
                </c:pt>
                <c:pt idx="48">
                  <c:v>124</c:v>
                </c:pt>
                <c:pt idx="49">
                  <c:v>126</c:v>
                </c:pt>
                <c:pt idx="50">
                  <c:v>128</c:v>
                </c:pt>
                <c:pt idx="51">
                  <c:v>130</c:v>
                </c:pt>
                <c:pt idx="52">
                  <c:v>132</c:v>
                </c:pt>
                <c:pt idx="53">
                  <c:v>134</c:v>
                </c:pt>
                <c:pt idx="54">
                  <c:v>136</c:v>
                </c:pt>
                <c:pt idx="55">
                  <c:v>138</c:v>
                </c:pt>
                <c:pt idx="56">
                  <c:v>140</c:v>
                </c:pt>
                <c:pt idx="57">
                  <c:v>142</c:v>
                </c:pt>
                <c:pt idx="58">
                  <c:v>144</c:v>
                </c:pt>
                <c:pt idx="59">
                  <c:v>146</c:v>
                </c:pt>
                <c:pt idx="60">
                  <c:v>148</c:v>
                </c:pt>
                <c:pt idx="61">
                  <c:v>150</c:v>
                </c:pt>
                <c:pt idx="62">
                  <c:v>152</c:v>
                </c:pt>
                <c:pt idx="63">
                  <c:v>154</c:v>
                </c:pt>
                <c:pt idx="64">
                  <c:v>156</c:v>
                </c:pt>
                <c:pt idx="65">
                  <c:v>158</c:v>
                </c:pt>
                <c:pt idx="66">
                  <c:v>160</c:v>
                </c:pt>
                <c:pt idx="67">
                  <c:v>162</c:v>
                </c:pt>
                <c:pt idx="68">
                  <c:v>164</c:v>
                </c:pt>
                <c:pt idx="69">
                  <c:v>166</c:v>
                </c:pt>
                <c:pt idx="70">
                  <c:v>168</c:v>
                </c:pt>
                <c:pt idx="71">
                  <c:v>170</c:v>
                </c:pt>
                <c:pt idx="72">
                  <c:v>172</c:v>
                </c:pt>
                <c:pt idx="73">
                  <c:v>174</c:v>
                </c:pt>
                <c:pt idx="74">
                  <c:v>176</c:v>
                </c:pt>
                <c:pt idx="75">
                  <c:v>178</c:v>
                </c:pt>
                <c:pt idx="76">
                  <c:v>180</c:v>
                </c:pt>
                <c:pt idx="77">
                  <c:v>182</c:v>
                </c:pt>
                <c:pt idx="78">
                  <c:v>184</c:v>
                </c:pt>
                <c:pt idx="79">
                  <c:v>186</c:v>
                </c:pt>
                <c:pt idx="80">
                  <c:v>188</c:v>
                </c:pt>
                <c:pt idx="81">
                  <c:v>190</c:v>
                </c:pt>
                <c:pt idx="82">
                  <c:v>192</c:v>
                </c:pt>
                <c:pt idx="83">
                  <c:v>194</c:v>
                </c:pt>
                <c:pt idx="84">
                  <c:v>196</c:v>
                </c:pt>
                <c:pt idx="85">
                  <c:v>198</c:v>
                </c:pt>
                <c:pt idx="86">
                  <c:v>200</c:v>
                </c:pt>
                <c:pt idx="87">
                  <c:v>202</c:v>
                </c:pt>
                <c:pt idx="88">
                  <c:v>204</c:v>
                </c:pt>
                <c:pt idx="89">
                  <c:v>206</c:v>
                </c:pt>
                <c:pt idx="90">
                  <c:v>208</c:v>
                </c:pt>
                <c:pt idx="91">
                  <c:v>210</c:v>
                </c:pt>
                <c:pt idx="92">
                  <c:v>212</c:v>
                </c:pt>
                <c:pt idx="93">
                  <c:v>214</c:v>
                </c:pt>
                <c:pt idx="94">
                  <c:v>216</c:v>
                </c:pt>
                <c:pt idx="95">
                  <c:v>218</c:v>
                </c:pt>
                <c:pt idx="96">
                  <c:v>220</c:v>
                </c:pt>
                <c:pt idx="97">
                  <c:v>222</c:v>
                </c:pt>
                <c:pt idx="98">
                  <c:v>224</c:v>
                </c:pt>
                <c:pt idx="99">
                  <c:v>226</c:v>
                </c:pt>
                <c:pt idx="100">
                  <c:v>228</c:v>
                </c:pt>
                <c:pt idx="101">
                  <c:v>230</c:v>
                </c:pt>
                <c:pt idx="102">
                  <c:v>232</c:v>
                </c:pt>
                <c:pt idx="103">
                  <c:v>234</c:v>
                </c:pt>
                <c:pt idx="104">
                  <c:v>236</c:v>
                </c:pt>
                <c:pt idx="105">
                  <c:v>238</c:v>
                </c:pt>
                <c:pt idx="106">
                  <c:v>240</c:v>
                </c:pt>
                <c:pt idx="107">
                  <c:v>242</c:v>
                </c:pt>
                <c:pt idx="108">
                  <c:v>244</c:v>
                </c:pt>
                <c:pt idx="109">
                  <c:v>246</c:v>
                </c:pt>
                <c:pt idx="110">
                  <c:v>248</c:v>
                </c:pt>
                <c:pt idx="111">
                  <c:v>250</c:v>
                </c:pt>
                <c:pt idx="112">
                  <c:v>252</c:v>
                </c:pt>
                <c:pt idx="113">
                  <c:v>254</c:v>
                </c:pt>
                <c:pt idx="114">
                  <c:v>256</c:v>
                </c:pt>
                <c:pt idx="115">
                  <c:v>258</c:v>
                </c:pt>
                <c:pt idx="116">
                  <c:v>260</c:v>
                </c:pt>
                <c:pt idx="117">
                  <c:v>262</c:v>
                </c:pt>
                <c:pt idx="118">
                  <c:v>264</c:v>
                </c:pt>
                <c:pt idx="119">
                  <c:v>266</c:v>
                </c:pt>
                <c:pt idx="120">
                  <c:v>268</c:v>
                </c:pt>
                <c:pt idx="121">
                  <c:v>270</c:v>
                </c:pt>
              </c:numCache>
            </c:numRef>
          </c:xVal>
          <c:yVal>
            <c:numRef>
              <c:f>Foglio1!$E$2:$E$123</c:f>
              <c:numCache>
                <c:formatCode>General</c:formatCode>
                <c:ptCount val="122"/>
                <c:pt idx="0">
                  <c:v>6.8167520000000001</c:v>
                </c:pt>
                <c:pt idx="1">
                  <c:v>6.9719889999999998</c:v>
                </c:pt>
                <c:pt idx="2">
                  <c:v>7.0264810000000004</c:v>
                </c:pt>
                <c:pt idx="3">
                  <c:v>7.2271590000000003</c:v>
                </c:pt>
                <c:pt idx="4">
                  <c:v>6.818066</c:v>
                </c:pt>
                <c:pt idx="5">
                  <c:v>6.855664</c:v>
                </c:pt>
                <c:pt idx="6">
                  <c:v>6.6016310000000002</c:v>
                </c:pt>
                <c:pt idx="7">
                  <c:v>6.5498450000000004</c:v>
                </c:pt>
                <c:pt idx="8">
                  <c:v>6.6305639999999997</c:v>
                </c:pt>
                <c:pt idx="9">
                  <c:v>6.3332369999999996</c:v>
                </c:pt>
                <c:pt idx="10">
                  <c:v>6.8062399999999998</c:v>
                </c:pt>
                <c:pt idx="11">
                  <c:v>6.7012749999999999</c:v>
                </c:pt>
                <c:pt idx="12">
                  <c:v>6.2868690000000003</c:v>
                </c:pt>
                <c:pt idx="13">
                  <c:v>6.1608289999999997</c:v>
                </c:pt>
                <c:pt idx="14">
                  <c:v>6.3482820000000002</c:v>
                </c:pt>
                <c:pt idx="15">
                  <c:v>6.3182869999999998</c:v>
                </c:pt>
                <c:pt idx="16">
                  <c:v>6.3347230000000003</c:v>
                </c:pt>
                <c:pt idx="17">
                  <c:v>6.3055079999999997</c:v>
                </c:pt>
                <c:pt idx="18">
                  <c:v>6.0477150000000002</c:v>
                </c:pt>
                <c:pt idx="19">
                  <c:v>6.1537990000000002</c:v>
                </c:pt>
                <c:pt idx="20">
                  <c:v>6.6307330000000002</c:v>
                </c:pt>
                <c:pt idx="21">
                  <c:v>6.1937369999999996</c:v>
                </c:pt>
                <c:pt idx="22">
                  <c:v>6.0858999999999996</c:v>
                </c:pt>
                <c:pt idx="23">
                  <c:v>5.9432660000000004</c:v>
                </c:pt>
                <c:pt idx="24">
                  <c:v>6.1644459999999999</c:v>
                </c:pt>
                <c:pt idx="25">
                  <c:v>6.1637130000000004</c:v>
                </c:pt>
                <c:pt idx="26">
                  <c:v>6.002796</c:v>
                </c:pt>
                <c:pt idx="27">
                  <c:v>5.8659819999999998</c:v>
                </c:pt>
                <c:pt idx="28">
                  <c:v>5.839899</c:v>
                </c:pt>
                <c:pt idx="29">
                  <c:v>5.9424049999999999</c:v>
                </c:pt>
                <c:pt idx="30">
                  <c:v>5.8226889999999996</c:v>
                </c:pt>
                <c:pt idx="31">
                  <c:v>5.881729</c:v>
                </c:pt>
                <c:pt idx="32">
                  <c:v>5.6213179999999996</c:v>
                </c:pt>
                <c:pt idx="33">
                  <c:v>5.6880179999999996</c:v>
                </c:pt>
                <c:pt idx="34">
                  <c:v>5.8017339999999997</c:v>
                </c:pt>
                <c:pt idx="35">
                  <c:v>5.5854210000000002</c:v>
                </c:pt>
                <c:pt idx="36">
                  <c:v>5.6095969999999999</c:v>
                </c:pt>
                <c:pt idx="37">
                  <c:v>5.5778970000000001</c:v>
                </c:pt>
                <c:pt idx="38">
                  <c:v>5.0798100000000002</c:v>
                </c:pt>
                <c:pt idx="39">
                  <c:v>5.7281870000000001</c:v>
                </c:pt>
                <c:pt idx="40">
                  <c:v>5.5706740000000003</c:v>
                </c:pt>
                <c:pt idx="41">
                  <c:v>5.7087560000000002</c:v>
                </c:pt>
                <c:pt idx="42">
                  <c:v>5.6781740000000003</c:v>
                </c:pt>
                <c:pt idx="43">
                  <c:v>5.2997319999999997</c:v>
                </c:pt>
                <c:pt idx="44">
                  <c:v>5.5831520000000001</c:v>
                </c:pt>
                <c:pt idx="45">
                  <c:v>5.4319329999999999</c:v>
                </c:pt>
                <c:pt idx="46">
                  <c:v>5.0921370000000001</c:v>
                </c:pt>
                <c:pt idx="47">
                  <c:v>5.4369670000000001</c:v>
                </c:pt>
                <c:pt idx="48">
                  <c:v>5.4599279999999997</c:v>
                </c:pt>
                <c:pt idx="49">
                  <c:v>5.1674230000000003</c:v>
                </c:pt>
                <c:pt idx="50">
                  <c:v>5.2517909999999999</c:v>
                </c:pt>
                <c:pt idx="51">
                  <c:v>4.9076300000000002</c:v>
                </c:pt>
                <c:pt idx="52">
                  <c:v>4.7743200000000003</c:v>
                </c:pt>
                <c:pt idx="53">
                  <c:v>4.8139589999999997</c:v>
                </c:pt>
                <c:pt idx="54">
                  <c:v>5.1842670000000002</c:v>
                </c:pt>
                <c:pt idx="55">
                  <c:v>4.7659219999999998</c:v>
                </c:pt>
                <c:pt idx="56">
                  <c:v>5.0007950000000001</c:v>
                </c:pt>
                <c:pt idx="57">
                  <c:v>4.7809350000000004</c:v>
                </c:pt>
                <c:pt idx="58">
                  <c:v>4.6761670000000004</c:v>
                </c:pt>
                <c:pt idx="59">
                  <c:v>4.741695</c:v>
                </c:pt>
                <c:pt idx="60">
                  <c:v>4.5875969999999997</c:v>
                </c:pt>
                <c:pt idx="61">
                  <c:v>4.5424069999999999</c:v>
                </c:pt>
                <c:pt idx="62">
                  <c:v>4.4736659999999997</c:v>
                </c:pt>
                <c:pt idx="63">
                  <c:v>4.5046860000000004</c:v>
                </c:pt>
                <c:pt idx="64">
                  <c:v>4.3950719999999999</c:v>
                </c:pt>
                <c:pt idx="65">
                  <c:v>3.9182610000000002</c:v>
                </c:pt>
                <c:pt idx="66">
                  <c:v>4.3627219999999998</c:v>
                </c:pt>
                <c:pt idx="67">
                  <c:v>3.9268269999999998</c:v>
                </c:pt>
                <c:pt idx="68">
                  <c:v>3.9695269999999998</c:v>
                </c:pt>
                <c:pt idx="69">
                  <c:v>3.944442</c:v>
                </c:pt>
                <c:pt idx="70">
                  <c:v>3.8475350000000001</c:v>
                </c:pt>
                <c:pt idx="71">
                  <c:v>3.8545790000000002</c:v>
                </c:pt>
                <c:pt idx="72">
                  <c:v>3.8310580000000001</c:v>
                </c:pt>
                <c:pt idx="73">
                  <c:v>4.0142670000000003</c:v>
                </c:pt>
                <c:pt idx="74">
                  <c:v>3.7130459999999998</c:v>
                </c:pt>
                <c:pt idx="75">
                  <c:v>3.7323339999999998</c:v>
                </c:pt>
                <c:pt idx="76">
                  <c:v>3.5045510000000002</c:v>
                </c:pt>
                <c:pt idx="77">
                  <c:v>3.7600959999999999</c:v>
                </c:pt>
                <c:pt idx="78">
                  <c:v>3.7399589999999998</c:v>
                </c:pt>
                <c:pt idx="79">
                  <c:v>3.7158340000000001</c:v>
                </c:pt>
                <c:pt idx="80">
                  <c:v>3.7238000000000002</c:v>
                </c:pt>
                <c:pt idx="81">
                  <c:v>3.6526860000000001</c:v>
                </c:pt>
                <c:pt idx="82">
                  <c:v>3.6348859999999998</c:v>
                </c:pt>
                <c:pt idx="83">
                  <c:v>3.3373490000000001</c:v>
                </c:pt>
                <c:pt idx="84">
                  <c:v>3.2033</c:v>
                </c:pt>
                <c:pt idx="85">
                  <c:v>3.3481339999999999</c:v>
                </c:pt>
                <c:pt idx="86">
                  <c:v>3.2670539999999999</c:v>
                </c:pt>
                <c:pt idx="87">
                  <c:v>3.561207</c:v>
                </c:pt>
                <c:pt idx="88">
                  <c:v>3.595564</c:v>
                </c:pt>
                <c:pt idx="89">
                  <c:v>3.6379619999999999</c:v>
                </c:pt>
                <c:pt idx="90">
                  <c:v>3.6717149999999998</c:v>
                </c:pt>
                <c:pt idx="91">
                  <c:v>3.6060539999999999</c:v>
                </c:pt>
                <c:pt idx="92">
                  <c:v>3.5642160000000001</c:v>
                </c:pt>
                <c:pt idx="93">
                  <c:v>3.4809350000000001</c:v>
                </c:pt>
                <c:pt idx="94">
                  <c:v>3.4964089999999999</c:v>
                </c:pt>
                <c:pt idx="95">
                  <c:v>3.2708539999999999</c:v>
                </c:pt>
                <c:pt idx="96">
                  <c:v>3.4278249999999999</c:v>
                </c:pt>
                <c:pt idx="97">
                  <c:v>3.2588010000000001</c:v>
                </c:pt>
                <c:pt idx="98">
                  <c:v>3.3142860000000001</c:v>
                </c:pt>
                <c:pt idx="99">
                  <c:v>3.0367329999999999</c:v>
                </c:pt>
                <c:pt idx="100">
                  <c:v>3.1207159999999998</c:v>
                </c:pt>
                <c:pt idx="101">
                  <c:v>3.2691080000000001</c:v>
                </c:pt>
                <c:pt idx="102">
                  <c:v>3.2549060000000001</c:v>
                </c:pt>
                <c:pt idx="103">
                  <c:v>3.1613709999999999</c:v>
                </c:pt>
                <c:pt idx="104">
                  <c:v>3.174309</c:v>
                </c:pt>
                <c:pt idx="105">
                  <c:v>3.2251150000000002</c:v>
                </c:pt>
                <c:pt idx="106">
                  <c:v>2.8689529999999999</c:v>
                </c:pt>
                <c:pt idx="107">
                  <c:v>3.2047699999999999</c:v>
                </c:pt>
                <c:pt idx="108">
                  <c:v>2.99749</c:v>
                </c:pt>
                <c:pt idx="109">
                  <c:v>2.8986649999999998</c:v>
                </c:pt>
                <c:pt idx="110">
                  <c:v>3.149934</c:v>
                </c:pt>
                <c:pt idx="111">
                  <c:v>2.8020589999999999</c:v>
                </c:pt>
                <c:pt idx="112">
                  <c:v>2.9282889999999999</c:v>
                </c:pt>
                <c:pt idx="113">
                  <c:v>2.873945</c:v>
                </c:pt>
                <c:pt idx="114">
                  <c:v>2.949058</c:v>
                </c:pt>
                <c:pt idx="115">
                  <c:v>3.0982229999999999</c:v>
                </c:pt>
                <c:pt idx="116">
                  <c:v>3.195198</c:v>
                </c:pt>
                <c:pt idx="117">
                  <c:v>2.9128340000000001</c:v>
                </c:pt>
                <c:pt idx="118">
                  <c:v>2.9281060000000001</c:v>
                </c:pt>
                <c:pt idx="119">
                  <c:v>2.9956239999999998</c:v>
                </c:pt>
                <c:pt idx="120">
                  <c:v>3.0037129999999999</c:v>
                </c:pt>
                <c:pt idx="121">
                  <c:v>2.9149449999999999</c:v>
                </c:pt>
              </c:numCache>
            </c:numRef>
          </c:yVal>
          <c:smooth val="1"/>
        </c:ser>
        <c:ser>
          <c:idx val="2"/>
          <c:order val="1"/>
          <c:tx>
            <c:v>FWHM x sala 3</c:v>
          </c:tx>
          <c:marker>
            <c:symbol val="none"/>
          </c:marker>
          <c:xVal>
            <c:numRef>
              <c:f>Foglio1!$A$2:$A$123</c:f>
              <c:numCache>
                <c:formatCode>General</c:formatCode>
                <c:ptCount val="122"/>
                <c:pt idx="0">
                  <c:v>30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44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64</c:v>
                </c:pt>
                <c:pt idx="19">
                  <c:v>66</c:v>
                </c:pt>
                <c:pt idx="20">
                  <c:v>68</c:v>
                </c:pt>
                <c:pt idx="21">
                  <c:v>70</c:v>
                </c:pt>
                <c:pt idx="22">
                  <c:v>72</c:v>
                </c:pt>
                <c:pt idx="23">
                  <c:v>74</c:v>
                </c:pt>
                <c:pt idx="24">
                  <c:v>76</c:v>
                </c:pt>
                <c:pt idx="25">
                  <c:v>78</c:v>
                </c:pt>
                <c:pt idx="26">
                  <c:v>80</c:v>
                </c:pt>
                <c:pt idx="27">
                  <c:v>82</c:v>
                </c:pt>
                <c:pt idx="28">
                  <c:v>84</c:v>
                </c:pt>
                <c:pt idx="29">
                  <c:v>86</c:v>
                </c:pt>
                <c:pt idx="30">
                  <c:v>88</c:v>
                </c:pt>
                <c:pt idx="31">
                  <c:v>90</c:v>
                </c:pt>
                <c:pt idx="32">
                  <c:v>92</c:v>
                </c:pt>
                <c:pt idx="33">
                  <c:v>94</c:v>
                </c:pt>
                <c:pt idx="34">
                  <c:v>96</c:v>
                </c:pt>
                <c:pt idx="35">
                  <c:v>98</c:v>
                </c:pt>
                <c:pt idx="36">
                  <c:v>100</c:v>
                </c:pt>
                <c:pt idx="37">
                  <c:v>102</c:v>
                </c:pt>
                <c:pt idx="38">
                  <c:v>104</c:v>
                </c:pt>
                <c:pt idx="39">
                  <c:v>106</c:v>
                </c:pt>
                <c:pt idx="40">
                  <c:v>108</c:v>
                </c:pt>
                <c:pt idx="41">
                  <c:v>110</c:v>
                </c:pt>
                <c:pt idx="42">
                  <c:v>112</c:v>
                </c:pt>
                <c:pt idx="43">
                  <c:v>114</c:v>
                </c:pt>
                <c:pt idx="44">
                  <c:v>116</c:v>
                </c:pt>
                <c:pt idx="45">
                  <c:v>118</c:v>
                </c:pt>
                <c:pt idx="46">
                  <c:v>120</c:v>
                </c:pt>
                <c:pt idx="47">
                  <c:v>122</c:v>
                </c:pt>
                <c:pt idx="48">
                  <c:v>124</c:v>
                </c:pt>
                <c:pt idx="49">
                  <c:v>126</c:v>
                </c:pt>
                <c:pt idx="50">
                  <c:v>128</c:v>
                </c:pt>
                <c:pt idx="51">
                  <c:v>130</c:v>
                </c:pt>
                <c:pt idx="52">
                  <c:v>132</c:v>
                </c:pt>
                <c:pt idx="53">
                  <c:v>134</c:v>
                </c:pt>
                <c:pt idx="54">
                  <c:v>136</c:v>
                </c:pt>
                <c:pt idx="55">
                  <c:v>138</c:v>
                </c:pt>
                <c:pt idx="56">
                  <c:v>140</c:v>
                </c:pt>
                <c:pt idx="57">
                  <c:v>142</c:v>
                </c:pt>
                <c:pt idx="58">
                  <c:v>144</c:v>
                </c:pt>
                <c:pt idx="59">
                  <c:v>146</c:v>
                </c:pt>
                <c:pt idx="60">
                  <c:v>148</c:v>
                </c:pt>
                <c:pt idx="61">
                  <c:v>150</c:v>
                </c:pt>
                <c:pt idx="62">
                  <c:v>152</c:v>
                </c:pt>
                <c:pt idx="63">
                  <c:v>154</c:v>
                </c:pt>
                <c:pt idx="64">
                  <c:v>156</c:v>
                </c:pt>
                <c:pt idx="65">
                  <c:v>158</c:v>
                </c:pt>
                <c:pt idx="66">
                  <c:v>160</c:v>
                </c:pt>
                <c:pt idx="67">
                  <c:v>162</c:v>
                </c:pt>
                <c:pt idx="68">
                  <c:v>164</c:v>
                </c:pt>
                <c:pt idx="69">
                  <c:v>166</c:v>
                </c:pt>
                <c:pt idx="70">
                  <c:v>168</c:v>
                </c:pt>
                <c:pt idx="71">
                  <c:v>170</c:v>
                </c:pt>
                <c:pt idx="72">
                  <c:v>172</c:v>
                </c:pt>
                <c:pt idx="73">
                  <c:v>174</c:v>
                </c:pt>
                <c:pt idx="74">
                  <c:v>176</c:v>
                </c:pt>
                <c:pt idx="75">
                  <c:v>178</c:v>
                </c:pt>
                <c:pt idx="76">
                  <c:v>180</c:v>
                </c:pt>
                <c:pt idx="77">
                  <c:v>182</c:v>
                </c:pt>
                <c:pt idx="78">
                  <c:v>184</c:v>
                </c:pt>
                <c:pt idx="79">
                  <c:v>186</c:v>
                </c:pt>
                <c:pt idx="80">
                  <c:v>188</c:v>
                </c:pt>
                <c:pt idx="81">
                  <c:v>190</c:v>
                </c:pt>
                <c:pt idx="82">
                  <c:v>192</c:v>
                </c:pt>
                <c:pt idx="83">
                  <c:v>194</c:v>
                </c:pt>
                <c:pt idx="84">
                  <c:v>196</c:v>
                </c:pt>
                <c:pt idx="85">
                  <c:v>198</c:v>
                </c:pt>
                <c:pt idx="86">
                  <c:v>200</c:v>
                </c:pt>
                <c:pt idx="87">
                  <c:v>202</c:v>
                </c:pt>
                <c:pt idx="88">
                  <c:v>204</c:v>
                </c:pt>
                <c:pt idx="89">
                  <c:v>206</c:v>
                </c:pt>
                <c:pt idx="90">
                  <c:v>208</c:v>
                </c:pt>
                <c:pt idx="91">
                  <c:v>210</c:v>
                </c:pt>
                <c:pt idx="92">
                  <c:v>212</c:v>
                </c:pt>
                <c:pt idx="93">
                  <c:v>214</c:v>
                </c:pt>
                <c:pt idx="94">
                  <c:v>216</c:v>
                </c:pt>
                <c:pt idx="95">
                  <c:v>218</c:v>
                </c:pt>
                <c:pt idx="96">
                  <c:v>220</c:v>
                </c:pt>
                <c:pt idx="97">
                  <c:v>222</c:v>
                </c:pt>
                <c:pt idx="98">
                  <c:v>224</c:v>
                </c:pt>
                <c:pt idx="99">
                  <c:v>226</c:v>
                </c:pt>
                <c:pt idx="100">
                  <c:v>228</c:v>
                </c:pt>
                <c:pt idx="101">
                  <c:v>230</c:v>
                </c:pt>
                <c:pt idx="102">
                  <c:v>232</c:v>
                </c:pt>
                <c:pt idx="103">
                  <c:v>234</c:v>
                </c:pt>
                <c:pt idx="104">
                  <c:v>236</c:v>
                </c:pt>
                <c:pt idx="105">
                  <c:v>238</c:v>
                </c:pt>
                <c:pt idx="106">
                  <c:v>240</c:v>
                </c:pt>
                <c:pt idx="107">
                  <c:v>242</c:v>
                </c:pt>
                <c:pt idx="108">
                  <c:v>244</c:v>
                </c:pt>
                <c:pt idx="109">
                  <c:v>246</c:v>
                </c:pt>
                <c:pt idx="110">
                  <c:v>248</c:v>
                </c:pt>
                <c:pt idx="111">
                  <c:v>250</c:v>
                </c:pt>
                <c:pt idx="112">
                  <c:v>252</c:v>
                </c:pt>
                <c:pt idx="113">
                  <c:v>254</c:v>
                </c:pt>
                <c:pt idx="114">
                  <c:v>256</c:v>
                </c:pt>
                <c:pt idx="115">
                  <c:v>258</c:v>
                </c:pt>
                <c:pt idx="116">
                  <c:v>260</c:v>
                </c:pt>
                <c:pt idx="117">
                  <c:v>262</c:v>
                </c:pt>
                <c:pt idx="118">
                  <c:v>264</c:v>
                </c:pt>
                <c:pt idx="119">
                  <c:v>266</c:v>
                </c:pt>
                <c:pt idx="120">
                  <c:v>268</c:v>
                </c:pt>
                <c:pt idx="121">
                  <c:v>270</c:v>
                </c:pt>
              </c:numCache>
            </c:numRef>
          </c:xVal>
          <c:yVal>
            <c:numRef>
              <c:f>Foglio1!$AE$2:$AE$123</c:f>
              <c:numCache>
                <c:formatCode>General</c:formatCode>
                <c:ptCount val="122"/>
                <c:pt idx="0">
                  <c:v>7.2193529999999999</c:v>
                </c:pt>
                <c:pt idx="1">
                  <c:v>7.0863820000000004</c:v>
                </c:pt>
                <c:pt idx="2">
                  <c:v>6.955794</c:v>
                </c:pt>
                <c:pt idx="3">
                  <c:v>6.8832149999999999</c:v>
                </c:pt>
                <c:pt idx="4">
                  <c:v>6.7603840000000002</c:v>
                </c:pt>
                <c:pt idx="5">
                  <c:v>6.5772760000000003</c:v>
                </c:pt>
                <c:pt idx="6">
                  <c:v>6.475619</c:v>
                </c:pt>
                <c:pt idx="7">
                  <c:v>6.3229559999999996</c:v>
                </c:pt>
                <c:pt idx="8">
                  <c:v>6.184437</c:v>
                </c:pt>
                <c:pt idx="9">
                  <c:v>6.0983359999999998</c:v>
                </c:pt>
                <c:pt idx="10">
                  <c:v>6.0084340000000003</c:v>
                </c:pt>
                <c:pt idx="11">
                  <c:v>5.9658439999999997</c:v>
                </c:pt>
                <c:pt idx="12">
                  <c:v>5.7855660000000002</c:v>
                </c:pt>
                <c:pt idx="13">
                  <c:v>5.7545169999999999</c:v>
                </c:pt>
                <c:pt idx="14">
                  <c:v>5.7448300000000003</c:v>
                </c:pt>
                <c:pt idx="15">
                  <c:v>5.6723299999999997</c:v>
                </c:pt>
                <c:pt idx="16">
                  <c:v>5.6786329999999996</c:v>
                </c:pt>
                <c:pt idx="17">
                  <c:v>5.6247870000000004</c:v>
                </c:pt>
                <c:pt idx="18">
                  <c:v>5.5439160000000003</c:v>
                </c:pt>
                <c:pt idx="19">
                  <c:v>5.5312429999999999</c:v>
                </c:pt>
                <c:pt idx="20">
                  <c:v>5.554189</c:v>
                </c:pt>
                <c:pt idx="21">
                  <c:v>5.5113409999999998</c:v>
                </c:pt>
                <c:pt idx="22">
                  <c:v>5.4225060000000003</c:v>
                </c:pt>
                <c:pt idx="23">
                  <c:v>5.4251529999999999</c:v>
                </c:pt>
                <c:pt idx="24">
                  <c:v>5.4222929999999998</c:v>
                </c:pt>
                <c:pt idx="25">
                  <c:v>5.3323349999999996</c:v>
                </c:pt>
                <c:pt idx="26">
                  <c:v>5.2682650000000004</c:v>
                </c:pt>
                <c:pt idx="27">
                  <c:v>5.3159539999999996</c:v>
                </c:pt>
                <c:pt idx="28">
                  <c:v>5.2297149999999997</c:v>
                </c:pt>
                <c:pt idx="29">
                  <c:v>5.2271910000000004</c:v>
                </c:pt>
                <c:pt idx="30">
                  <c:v>5.2203299999999997</c:v>
                </c:pt>
                <c:pt idx="31">
                  <c:v>5.201632</c:v>
                </c:pt>
                <c:pt idx="32">
                  <c:v>5.1520640000000002</c:v>
                </c:pt>
                <c:pt idx="33">
                  <c:v>5.293031</c:v>
                </c:pt>
                <c:pt idx="34">
                  <c:v>5.1056090000000003</c:v>
                </c:pt>
                <c:pt idx="35">
                  <c:v>5.0529450000000002</c:v>
                </c:pt>
                <c:pt idx="36">
                  <c:v>5.1038290000000002</c:v>
                </c:pt>
                <c:pt idx="37">
                  <c:v>5.0700349999999998</c:v>
                </c:pt>
                <c:pt idx="38">
                  <c:v>5.080889</c:v>
                </c:pt>
                <c:pt idx="39">
                  <c:v>5.1424909999999997</c:v>
                </c:pt>
                <c:pt idx="40">
                  <c:v>5.141489</c:v>
                </c:pt>
                <c:pt idx="41">
                  <c:v>5.1447710000000004</c:v>
                </c:pt>
                <c:pt idx="42">
                  <c:v>5.0795979999999998</c:v>
                </c:pt>
                <c:pt idx="43">
                  <c:v>5.0025849999999998</c:v>
                </c:pt>
                <c:pt idx="44">
                  <c:v>5.0404109999999998</c:v>
                </c:pt>
                <c:pt idx="45">
                  <c:v>5.064273</c:v>
                </c:pt>
                <c:pt idx="46">
                  <c:v>5.0604899999999997</c:v>
                </c:pt>
                <c:pt idx="47">
                  <c:v>5.118201</c:v>
                </c:pt>
                <c:pt idx="48">
                  <c:v>5.0679780000000001</c:v>
                </c:pt>
                <c:pt idx="49">
                  <c:v>5.0298449999999999</c:v>
                </c:pt>
                <c:pt idx="50">
                  <c:v>5.0228650000000004</c:v>
                </c:pt>
                <c:pt idx="51">
                  <c:v>4.9709729999999999</c:v>
                </c:pt>
                <c:pt idx="52">
                  <c:v>4.9173359999999997</c:v>
                </c:pt>
                <c:pt idx="53">
                  <c:v>4.9778539999999998</c:v>
                </c:pt>
                <c:pt idx="54">
                  <c:v>5.0398550000000002</c:v>
                </c:pt>
                <c:pt idx="55">
                  <c:v>5.0372170000000001</c:v>
                </c:pt>
                <c:pt idx="56">
                  <c:v>5.0221109999999998</c:v>
                </c:pt>
                <c:pt idx="57">
                  <c:v>5.0084220000000004</c:v>
                </c:pt>
                <c:pt idx="58">
                  <c:v>4.9226580000000002</c:v>
                </c:pt>
                <c:pt idx="59">
                  <c:v>5.0163979999999997</c:v>
                </c:pt>
                <c:pt idx="60">
                  <c:v>5.0283559999999996</c:v>
                </c:pt>
                <c:pt idx="61">
                  <c:v>4.9054440000000001</c:v>
                </c:pt>
                <c:pt idx="62">
                  <c:v>4.7724260000000003</c:v>
                </c:pt>
                <c:pt idx="63">
                  <c:v>4.868557</c:v>
                </c:pt>
                <c:pt idx="64">
                  <c:v>5.0536979999999998</c:v>
                </c:pt>
                <c:pt idx="65">
                  <c:v>4.8368039999999999</c:v>
                </c:pt>
                <c:pt idx="66">
                  <c:v>5.0840310000000004</c:v>
                </c:pt>
                <c:pt idx="67">
                  <c:v>4.9513480000000003</c:v>
                </c:pt>
                <c:pt idx="68">
                  <c:v>4.9822879999999996</c:v>
                </c:pt>
                <c:pt idx="69">
                  <c:v>4.8199389999999998</c:v>
                </c:pt>
                <c:pt idx="70">
                  <c:v>4.8676620000000002</c:v>
                </c:pt>
                <c:pt idx="71">
                  <c:v>4.7613339999999997</c:v>
                </c:pt>
                <c:pt idx="72">
                  <c:v>4.8641030000000001</c:v>
                </c:pt>
                <c:pt idx="73">
                  <c:v>4.9723920000000001</c:v>
                </c:pt>
                <c:pt idx="74">
                  <c:v>4.9923039999999999</c:v>
                </c:pt>
                <c:pt idx="75">
                  <c:v>4.8067710000000003</c:v>
                </c:pt>
                <c:pt idx="76">
                  <c:v>4.6231499999999999</c:v>
                </c:pt>
                <c:pt idx="77">
                  <c:v>4.9834769999999997</c:v>
                </c:pt>
                <c:pt idx="78">
                  <c:v>5.0595610000000004</c:v>
                </c:pt>
                <c:pt idx="79">
                  <c:v>5.0999809999999997</c:v>
                </c:pt>
                <c:pt idx="80">
                  <c:v>4.9976989999999999</c:v>
                </c:pt>
                <c:pt idx="81">
                  <c:v>4.9596090000000004</c:v>
                </c:pt>
                <c:pt idx="82">
                  <c:v>4.8169009999999997</c:v>
                </c:pt>
                <c:pt idx="83">
                  <c:v>4.9791220000000003</c:v>
                </c:pt>
                <c:pt idx="84">
                  <c:v>4.8514049999999997</c:v>
                </c:pt>
                <c:pt idx="85">
                  <c:v>5.0809309999999996</c:v>
                </c:pt>
                <c:pt idx="86">
                  <c:v>4.9741869999999997</c:v>
                </c:pt>
                <c:pt idx="87">
                  <c:v>5.1184289999999999</c:v>
                </c:pt>
                <c:pt idx="88">
                  <c:v>5.1421849999999996</c:v>
                </c:pt>
                <c:pt idx="89">
                  <c:v>5.1618579999999996</c:v>
                </c:pt>
                <c:pt idx="90">
                  <c:v>5.1151739999999997</c:v>
                </c:pt>
                <c:pt idx="91">
                  <c:v>4.9719360000000004</c:v>
                </c:pt>
                <c:pt idx="92">
                  <c:v>5.101648</c:v>
                </c:pt>
                <c:pt idx="93">
                  <c:v>5.1156879999999996</c:v>
                </c:pt>
                <c:pt idx="94">
                  <c:v>5.0308770000000003</c:v>
                </c:pt>
                <c:pt idx="95">
                  <c:v>4.3806669999999999</c:v>
                </c:pt>
                <c:pt idx="96">
                  <c:v>5.140047</c:v>
                </c:pt>
                <c:pt idx="97">
                  <c:v>4.6190189999999998</c:v>
                </c:pt>
                <c:pt idx="98">
                  <c:v>5.1515110000000002</c:v>
                </c:pt>
                <c:pt idx="99">
                  <c:v>4.4356799999999996</c:v>
                </c:pt>
                <c:pt idx="100">
                  <c:v>4.6876239999999996</c:v>
                </c:pt>
                <c:pt idx="101">
                  <c:v>4.8146089999999999</c:v>
                </c:pt>
                <c:pt idx="102">
                  <c:v>4.8956</c:v>
                </c:pt>
                <c:pt idx="103">
                  <c:v>4.7056250000000004</c:v>
                </c:pt>
                <c:pt idx="104">
                  <c:v>4.7871759999999997</c:v>
                </c:pt>
                <c:pt idx="105">
                  <c:v>4.6890619999999998</c:v>
                </c:pt>
                <c:pt idx="106">
                  <c:v>4.6405900000000004</c:v>
                </c:pt>
                <c:pt idx="107">
                  <c:v>4.8266530000000003</c:v>
                </c:pt>
                <c:pt idx="108">
                  <c:v>4.787344</c:v>
                </c:pt>
                <c:pt idx="109">
                  <c:v>4.8644509999999999</c:v>
                </c:pt>
                <c:pt idx="110">
                  <c:v>4.7132290000000001</c:v>
                </c:pt>
                <c:pt idx="111">
                  <c:v>4.7418370000000003</c:v>
                </c:pt>
                <c:pt idx="112">
                  <c:v>4.867388</c:v>
                </c:pt>
                <c:pt idx="113">
                  <c:v>4.6153820000000003</c:v>
                </c:pt>
                <c:pt idx="114">
                  <c:v>4.8635000000000002</c:v>
                </c:pt>
                <c:pt idx="115">
                  <c:v>4.5702259999999999</c:v>
                </c:pt>
                <c:pt idx="116">
                  <c:v>4.6591589999999998</c:v>
                </c:pt>
                <c:pt idx="117">
                  <c:v>4.4024349999999997</c:v>
                </c:pt>
                <c:pt idx="118">
                  <c:v>4.016216</c:v>
                </c:pt>
                <c:pt idx="119">
                  <c:v>4.4617449999999996</c:v>
                </c:pt>
                <c:pt idx="120">
                  <c:v>4.3593830000000002</c:v>
                </c:pt>
                <c:pt idx="121">
                  <c:v>4.2060890000000004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696000"/>
        <c:axId val="163696576"/>
      </c:scatterChart>
      <c:valAx>
        <c:axId val="16369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696576"/>
        <c:crosses val="autoZero"/>
        <c:crossBetween val="midCat"/>
      </c:valAx>
      <c:valAx>
        <c:axId val="16369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69600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FWHM y XPR2</c:v>
          </c:tx>
          <c:marker>
            <c:symbol val="none"/>
          </c:marker>
          <c:xVal>
            <c:numRef>
              <c:f>Foglio1!$A$2:$A$123</c:f>
              <c:numCache>
                <c:formatCode>General</c:formatCode>
                <c:ptCount val="122"/>
                <c:pt idx="0">
                  <c:v>30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44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64</c:v>
                </c:pt>
                <c:pt idx="19">
                  <c:v>66</c:v>
                </c:pt>
                <c:pt idx="20">
                  <c:v>68</c:v>
                </c:pt>
                <c:pt idx="21">
                  <c:v>70</c:v>
                </c:pt>
                <c:pt idx="22">
                  <c:v>72</c:v>
                </c:pt>
                <c:pt idx="23">
                  <c:v>74</c:v>
                </c:pt>
                <c:pt idx="24">
                  <c:v>76</c:v>
                </c:pt>
                <c:pt idx="25">
                  <c:v>78</c:v>
                </c:pt>
                <c:pt idx="26">
                  <c:v>80</c:v>
                </c:pt>
                <c:pt idx="27">
                  <c:v>82</c:v>
                </c:pt>
                <c:pt idx="28">
                  <c:v>84</c:v>
                </c:pt>
                <c:pt idx="29">
                  <c:v>86</c:v>
                </c:pt>
                <c:pt idx="30">
                  <c:v>88</c:v>
                </c:pt>
                <c:pt idx="31">
                  <c:v>90</c:v>
                </c:pt>
                <c:pt idx="32">
                  <c:v>92</c:v>
                </c:pt>
                <c:pt idx="33">
                  <c:v>94</c:v>
                </c:pt>
                <c:pt idx="34">
                  <c:v>96</c:v>
                </c:pt>
                <c:pt idx="35">
                  <c:v>98</c:v>
                </c:pt>
                <c:pt idx="36">
                  <c:v>100</c:v>
                </c:pt>
                <c:pt idx="37">
                  <c:v>102</c:v>
                </c:pt>
                <c:pt idx="38">
                  <c:v>104</c:v>
                </c:pt>
                <c:pt idx="39">
                  <c:v>106</c:v>
                </c:pt>
                <c:pt idx="40">
                  <c:v>108</c:v>
                </c:pt>
                <c:pt idx="41">
                  <c:v>110</c:v>
                </c:pt>
                <c:pt idx="42">
                  <c:v>112</c:v>
                </c:pt>
                <c:pt idx="43">
                  <c:v>114</c:v>
                </c:pt>
                <c:pt idx="44">
                  <c:v>116</c:v>
                </c:pt>
                <c:pt idx="45">
                  <c:v>118</c:v>
                </c:pt>
                <c:pt idx="46">
                  <c:v>120</c:v>
                </c:pt>
                <c:pt idx="47">
                  <c:v>122</c:v>
                </c:pt>
                <c:pt idx="48">
                  <c:v>124</c:v>
                </c:pt>
                <c:pt idx="49">
                  <c:v>126</c:v>
                </c:pt>
                <c:pt idx="50">
                  <c:v>128</c:v>
                </c:pt>
                <c:pt idx="51">
                  <c:v>130</c:v>
                </c:pt>
                <c:pt idx="52">
                  <c:v>132</c:v>
                </c:pt>
                <c:pt idx="53">
                  <c:v>134</c:v>
                </c:pt>
                <c:pt idx="54">
                  <c:v>136</c:v>
                </c:pt>
                <c:pt idx="55">
                  <c:v>138</c:v>
                </c:pt>
                <c:pt idx="56">
                  <c:v>140</c:v>
                </c:pt>
                <c:pt idx="57">
                  <c:v>142</c:v>
                </c:pt>
                <c:pt idx="58">
                  <c:v>144</c:v>
                </c:pt>
                <c:pt idx="59">
                  <c:v>146</c:v>
                </c:pt>
                <c:pt idx="60">
                  <c:v>148</c:v>
                </c:pt>
                <c:pt idx="61">
                  <c:v>150</c:v>
                </c:pt>
                <c:pt idx="62">
                  <c:v>152</c:v>
                </c:pt>
                <c:pt idx="63">
                  <c:v>154</c:v>
                </c:pt>
                <c:pt idx="64">
                  <c:v>156</c:v>
                </c:pt>
                <c:pt idx="65">
                  <c:v>158</c:v>
                </c:pt>
                <c:pt idx="66">
                  <c:v>160</c:v>
                </c:pt>
                <c:pt idx="67">
                  <c:v>162</c:v>
                </c:pt>
                <c:pt idx="68">
                  <c:v>164</c:v>
                </c:pt>
                <c:pt idx="69">
                  <c:v>166</c:v>
                </c:pt>
                <c:pt idx="70">
                  <c:v>168</c:v>
                </c:pt>
                <c:pt idx="71">
                  <c:v>170</c:v>
                </c:pt>
                <c:pt idx="72">
                  <c:v>172</c:v>
                </c:pt>
                <c:pt idx="73">
                  <c:v>174</c:v>
                </c:pt>
                <c:pt idx="74">
                  <c:v>176</c:v>
                </c:pt>
                <c:pt idx="75">
                  <c:v>178</c:v>
                </c:pt>
                <c:pt idx="76">
                  <c:v>180</c:v>
                </c:pt>
                <c:pt idx="77">
                  <c:v>182</c:v>
                </c:pt>
                <c:pt idx="78">
                  <c:v>184</c:v>
                </c:pt>
                <c:pt idx="79">
                  <c:v>186</c:v>
                </c:pt>
                <c:pt idx="80">
                  <c:v>188</c:v>
                </c:pt>
                <c:pt idx="81">
                  <c:v>190</c:v>
                </c:pt>
                <c:pt idx="82">
                  <c:v>192</c:v>
                </c:pt>
                <c:pt idx="83">
                  <c:v>194</c:v>
                </c:pt>
                <c:pt idx="84">
                  <c:v>196</c:v>
                </c:pt>
                <c:pt idx="85">
                  <c:v>198</c:v>
                </c:pt>
                <c:pt idx="86">
                  <c:v>200</c:v>
                </c:pt>
                <c:pt idx="87">
                  <c:v>202</c:v>
                </c:pt>
                <c:pt idx="88">
                  <c:v>204</c:v>
                </c:pt>
                <c:pt idx="89">
                  <c:v>206</c:v>
                </c:pt>
                <c:pt idx="90">
                  <c:v>208</c:v>
                </c:pt>
                <c:pt idx="91">
                  <c:v>210</c:v>
                </c:pt>
                <c:pt idx="92">
                  <c:v>212</c:v>
                </c:pt>
                <c:pt idx="93">
                  <c:v>214</c:v>
                </c:pt>
                <c:pt idx="94">
                  <c:v>216</c:v>
                </c:pt>
                <c:pt idx="95">
                  <c:v>218</c:v>
                </c:pt>
                <c:pt idx="96">
                  <c:v>220</c:v>
                </c:pt>
                <c:pt idx="97">
                  <c:v>222</c:v>
                </c:pt>
                <c:pt idx="98">
                  <c:v>224</c:v>
                </c:pt>
                <c:pt idx="99">
                  <c:v>226</c:v>
                </c:pt>
                <c:pt idx="100">
                  <c:v>228</c:v>
                </c:pt>
                <c:pt idx="101">
                  <c:v>230</c:v>
                </c:pt>
                <c:pt idx="102">
                  <c:v>232</c:v>
                </c:pt>
                <c:pt idx="103">
                  <c:v>234</c:v>
                </c:pt>
                <c:pt idx="104">
                  <c:v>236</c:v>
                </c:pt>
                <c:pt idx="105">
                  <c:v>238</c:v>
                </c:pt>
                <c:pt idx="106">
                  <c:v>240</c:v>
                </c:pt>
                <c:pt idx="107">
                  <c:v>242</c:v>
                </c:pt>
                <c:pt idx="108">
                  <c:v>244</c:v>
                </c:pt>
                <c:pt idx="109">
                  <c:v>246</c:v>
                </c:pt>
                <c:pt idx="110">
                  <c:v>248</c:v>
                </c:pt>
                <c:pt idx="111">
                  <c:v>250</c:v>
                </c:pt>
                <c:pt idx="112">
                  <c:v>252</c:v>
                </c:pt>
                <c:pt idx="113">
                  <c:v>254</c:v>
                </c:pt>
                <c:pt idx="114">
                  <c:v>256</c:v>
                </c:pt>
                <c:pt idx="115">
                  <c:v>258</c:v>
                </c:pt>
                <c:pt idx="116">
                  <c:v>260</c:v>
                </c:pt>
                <c:pt idx="117">
                  <c:v>262</c:v>
                </c:pt>
                <c:pt idx="118">
                  <c:v>264</c:v>
                </c:pt>
                <c:pt idx="119">
                  <c:v>266</c:v>
                </c:pt>
                <c:pt idx="120">
                  <c:v>268</c:v>
                </c:pt>
                <c:pt idx="121">
                  <c:v>270</c:v>
                </c:pt>
              </c:numCache>
            </c:numRef>
          </c:xVal>
          <c:yVal>
            <c:numRef>
              <c:f>Foglio1!$F$2:$F$123</c:f>
              <c:numCache>
                <c:formatCode>General</c:formatCode>
                <c:ptCount val="122"/>
                <c:pt idx="0">
                  <c:v>8.232037</c:v>
                </c:pt>
                <c:pt idx="1">
                  <c:v>8.3052250000000001</c:v>
                </c:pt>
                <c:pt idx="2">
                  <c:v>8.1538229999999992</c:v>
                </c:pt>
                <c:pt idx="3">
                  <c:v>7.8847120000000004</c:v>
                </c:pt>
                <c:pt idx="4">
                  <c:v>7.9787499999999998</c:v>
                </c:pt>
                <c:pt idx="5">
                  <c:v>7.5322950000000004</c:v>
                </c:pt>
                <c:pt idx="6">
                  <c:v>7.4035700000000002</c:v>
                </c:pt>
                <c:pt idx="7">
                  <c:v>7.3186780000000002</c:v>
                </c:pt>
                <c:pt idx="8">
                  <c:v>7.0750960000000003</c:v>
                </c:pt>
                <c:pt idx="9">
                  <c:v>6.9748169999999998</c:v>
                </c:pt>
                <c:pt idx="10">
                  <c:v>6.97661</c:v>
                </c:pt>
                <c:pt idx="11">
                  <c:v>6.8112740000000001</c:v>
                </c:pt>
                <c:pt idx="12">
                  <c:v>6.752529</c:v>
                </c:pt>
                <c:pt idx="13">
                  <c:v>6.6252440000000004</c:v>
                </c:pt>
                <c:pt idx="14">
                  <c:v>6.5924189999999996</c:v>
                </c:pt>
                <c:pt idx="15">
                  <c:v>6.2779569999999998</c:v>
                </c:pt>
                <c:pt idx="16">
                  <c:v>6.2298669999999996</c:v>
                </c:pt>
                <c:pt idx="17">
                  <c:v>6.0416359999999996</c:v>
                </c:pt>
                <c:pt idx="18">
                  <c:v>6.0065860000000004</c:v>
                </c:pt>
                <c:pt idx="19">
                  <c:v>6.0123759999999997</c:v>
                </c:pt>
                <c:pt idx="20">
                  <c:v>5.8758109999999997</c:v>
                </c:pt>
                <c:pt idx="21">
                  <c:v>5.8877449999999998</c:v>
                </c:pt>
                <c:pt idx="22">
                  <c:v>5.9068269999999998</c:v>
                </c:pt>
                <c:pt idx="23">
                  <c:v>6.0575770000000002</c:v>
                </c:pt>
                <c:pt idx="24">
                  <c:v>5.8369</c:v>
                </c:pt>
                <c:pt idx="25">
                  <c:v>5.86348</c:v>
                </c:pt>
                <c:pt idx="26">
                  <c:v>5.6163259999999999</c:v>
                </c:pt>
                <c:pt idx="27">
                  <c:v>5.6197530000000002</c:v>
                </c:pt>
                <c:pt idx="28">
                  <c:v>5.5879729999999999</c:v>
                </c:pt>
                <c:pt idx="29">
                  <c:v>5.4222710000000003</c:v>
                </c:pt>
                <c:pt idx="30">
                  <c:v>5.3832430000000002</c:v>
                </c:pt>
                <c:pt idx="31">
                  <c:v>5.3409449999999996</c:v>
                </c:pt>
                <c:pt idx="32">
                  <c:v>5.3503959999999999</c:v>
                </c:pt>
                <c:pt idx="33">
                  <c:v>5.1921840000000001</c:v>
                </c:pt>
                <c:pt idx="34">
                  <c:v>5.2141270000000004</c:v>
                </c:pt>
                <c:pt idx="35">
                  <c:v>5.1180399999999997</c:v>
                </c:pt>
                <c:pt idx="36">
                  <c:v>5.1212840000000002</c:v>
                </c:pt>
                <c:pt idx="37">
                  <c:v>5.0615839999999999</c:v>
                </c:pt>
                <c:pt idx="38">
                  <c:v>5.1242749999999999</c:v>
                </c:pt>
                <c:pt idx="39">
                  <c:v>4.921189</c:v>
                </c:pt>
                <c:pt idx="40">
                  <c:v>4.9537089999999999</c:v>
                </c:pt>
                <c:pt idx="41">
                  <c:v>4.8387960000000003</c:v>
                </c:pt>
                <c:pt idx="42">
                  <c:v>4.8323580000000002</c:v>
                </c:pt>
                <c:pt idx="43">
                  <c:v>4.8382440000000004</c:v>
                </c:pt>
                <c:pt idx="44">
                  <c:v>4.738696</c:v>
                </c:pt>
                <c:pt idx="45">
                  <c:v>4.783074</c:v>
                </c:pt>
                <c:pt idx="46">
                  <c:v>4.7364170000000003</c:v>
                </c:pt>
                <c:pt idx="47">
                  <c:v>4.7402579999999999</c:v>
                </c:pt>
                <c:pt idx="48">
                  <c:v>4.620743</c:v>
                </c:pt>
                <c:pt idx="49">
                  <c:v>4.5808260000000001</c:v>
                </c:pt>
                <c:pt idx="50">
                  <c:v>4.741708</c:v>
                </c:pt>
                <c:pt idx="51">
                  <c:v>4.655837</c:v>
                </c:pt>
                <c:pt idx="52">
                  <c:v>4.4707189999999999</c:v>
                </c:pt>
                <c:pt idx="53">
                  <c:v>4.5498560000000001</c:v>
                </c:pt>
                <c:pt idx="54">
                  <c:v>4.5594799999999998</c:v>
                </c:pt>
                <c:pt idx="55">
                  <c:v>4.4331649999999998</c:v>
                </c:pt>
                <c:pt idx="56">
                  <c:v>4.2960459999999996</c:v>
                </c:pt>
                <c:pt idx="57">
                  <c:v>4.3238339999999997</c:v>
                </c:pt>
                <c:pt idx="58">
                  <c:v>4.2277240000000003</c:v>
                </c:pt>
                <c:pt idx="59">
                  <c:v>4.1255410000000001</c:v>
                </c:pt>
                <c:pt idx="60">
                  <c:v>4.1293150000000001</c:v>
                </c:pt>
                <c:pt idx="61">
                  <c:v>4.2111419999999997</c:v>
                </c:pt>
                <c:pt idx="62">
                  <c:v>4.0606169999999997</c:v>
                </c:pt>
                <c:pt idx="63">
                  <c:v>4.2578389999999997</c:v>
                </c:pt>
                <c:pt idx="64">
                  <c:v>4.1807470000000002</c:v>
                </c:pt>
                <c:pt idx="65">
                  <c:v>4.1439469999999998</c:v>
                </c:pt>
                <c:pt idx="66">
                  <c:v>4.1778199999999996</c:v>
                </c:pt>
                <c:pt idx="67">
                  <c:v>4.164167</c:v>
                </c:pt>
                <c:pt idx="68">
                  <c:v>4.1838199999999999</c:v>
                </c:pt>
                <c:pt idx="69">
                  <c:v>4.2663130000000002</c:v>
                </c:pt>
                <c:pt idx="70">
                  <c:v>4.0389309999999998</c:v>
                </c:pt>
                <c:pt idx="71">
                  <c:v>4.1931969999999996</c:v>
                </c:pt>
                <c:pt idx="72">
                  <c:v>4.0286369999999998</c:v>
                </c:pt>
                <c:pt idx="73">
                  <c:v>3.9406699999999999</c:v>
                </c:pt>
                <c:pt idx="74">
                  <c:v>3.8728549999999999</c:v>
                </c:pt>
                <c:pt idx="75">
                  <c:v>3.941729</c:v>
                </c:pt>
                <c:pt idx="76">
                  <c:v>3.6644389999999998</c:v>
                </c:pt>
                <c:pt idx="77">
                  <c:v>3.801113</c:v>
                </c:pt>
                <c:pt idx="78">
                  <c:v>3.7191480000000001</c:v>
                </c:pt>
                <c:pt idx="79">
                  <c:v>3.7509749999999999</c:v>
                </c:pt>
                <c:pt idx="80">
                  <c:v>3.7661090000000002</c:v>
                </c:pt>
                <c:pt idx="81">
                  <c:v>3.8151570000000001</c:v>
                </c:pt>
                <c:pt idx="82">
                  <c:v>3.9745360000000001</c:v>
                </c:pt>
                <c:pt idx="83">
                  <c:v>4.2086309999999996</c:v>
                </c:pt>
                <c:pt idx="84">
                  <c:v>3.8586529999999999</c:v>
                </c:pt>
                <c:pt idx="85">
                  <c:v>3.9088620000000001</c:v>
                </c:pt>
                <c:pt idx="86">
                  <c:v>3.8471280000000001</c:v>
                </c:pt>
                <c:pt idx="87">
                  <c:v>3.8151220000000001</c:v>
                </c:pt>
                <c:pt idx="88">
                  <c:v>3.8475090000000001</c:v>
                </c:pt>
                <c:pt idx="89">
                  <c:v>3.807979</c:v>
                </c:pt>
                <c:pt idx="90">
                  <c:v>3.6547010000000002</c:v>
                </c:pt>
                <c:pt idx="91">
                  <c:v>3.6895989999999999</c:v>
                </c:pt>
                <c:pt idx="92">
                  <c:v>3.6634319999999998</c:v>
                </c:pt>
                <c:pt idx="93">
                  <c:v>3.6105209999999999</c:v>
                </c:pt>
                <c:pt idx="94">
                  <c:v>3.6136870000000001</c:v>
                </c:pt>
                <c:pt idx="95">
                  <c:v>3.5141589999999998</c:v>
                </c:pt>
                <c:pt idx="96">
                  <c:v>3.6104080000000001</c:v>
                </c:pt>
                <c:pt idx="97">
                  <c:v>3.637143</c:v>
                </c:pt>
                <c:pt idx="98">
                  <c:v>3.6302880000000002</c:v>
                </c:pt>
                <c:pt idx="99">
                  <c:v>3.6578889999999999</c:v>
                </c:pt>
                <c:pt idx="100">
                  <c:v>3.909205</c:v>
                </c:pt>
                <c:pt idx="101">
                  <c:v>3.8689849999999999</c:v>
                </c:pt>
                <c:pt idx="102">
                  <c:v>3.641502</c:v>
                </c:pt>
                <c:pt idx="103">
                  <c:v>3.7179950000000002</c:v>
                </c:pt>
                <c:pt idx="104">
                  <c:v>3.5715150000000002</c:v>
                </c:pt>
                <c:pt idx="105">
                  <c:v>3.5974379999999999</c:v>
                </c:pt>
                <c:pt idx="106">
                  <c:v>3.4391530000000001</c:v>
                </c:pt>
                <c:pt idx="107">
                  <c:v>3.5423309999999999</c:v>
                </c:pt>
                <c:pt idx="108">
                  <c:v>3.4446690000000002</c:v>
                </c:pt>
                <c:pt idx="109">
                  <c:v>3.4674320000000001</c:v>
                </c:pt>
                <c:pt idx="110">
                  <c:v>3.4452020000000001</c:v>
                </c:pt>
                <c:pt idx="111">
                  <c:v>3.404023</c:v>
                </c:pt>
                <c:pt idx="112">
                  <c:v>3.2982230000000001</c:v>
                </c:pt>
                <c:pt idx="113">
                  <c:v>3.4875509999999998</c:v>
                </c:pt>
                <c:pt idx="114">
                  <c:v>3.4687209999999999</c:v>
                </c:pt>
                <c:pt idx="115">
                  <c:v>3.3211279999999999</c:v>
                </c:pt>
                <c:pt idx="116">
                  <c:v>3.403349</c:v>
                </c:pt>
                <c:pt idx="117">
                  <c:v>3.3578739999999998</c:v>
                </c:pt>
                <c:pt idx="118">
                  <c:v>3.3597839999999999</c:v>
                </c:pt>
                <c:pt idx="119">
                  <c:v>3.494132</c:v>
                </c:pt>
                <c:pt idx="120">
                  <c:v>3.4291520000000002</c:v>
                </c:pt>
                <c:pt idx="121">
                  <c:v>3.3244359999999999</c:v>
                </c:pt>
              </c:numCache>
            </c:numRef>
          </c:yVal>
          <c:smooth val="1"/>
        </c:ser>
        <c:ser>
          <c:idx val="2"/>
          <c:order val="1"/>
          <c:tx>
            <c:v>FWHM y sala 3</c:v>
          </c:tx>
          <c:marker>
            <c:symbol val="none"/>
          </c:marker>
          <c:xVal>
            <c:numRef>
              <c:f>Foglio1!$A$2:$A$123</c:f>
              <c:numCache>
                <c:formatCode>General</c:formatCode>
                <c:ptCount val="122"/>
                <c:pt idx="0">
                  <c:v>30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44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64</c:v>
                </c:pt>
                <c:pt idx="19">
                  <c:v>66</c:v>
                </c:pt>
                <c:pt idx="20">
                  <c:v>68</c:v>
                </c:pt>
                <c:pt idx="21">
                  <c:v>70</c:v>
                </c:pt>
                <c:pt idx="22">
                  <c:v>72</c:v>
                </c:pt>
                <c:pt idx="23">
                  <c:v>74</c:v>
                </c:pt>
                <c:pt idx="24">
                  <c:v>76</c:v>
                </c:pt>
                <c:pt idx="25">
                  <c:v>78</c:v>
                </c:pt>
                <c:pt idx="26">
                  <c:v>80</c:v>
                </c:pt>
                <c:pt idx="27">
                  <c:v>82</c:v>
                </c:pt>
                <c:pt idx="28">
                  <c:v>84</c:v>
                </c:pt>
                <c:pt idx="29">
                  <c:v>86</c:v>
                </c:pt>
                <c:pt idx="30">
                  <c:v>88</c:v>
                </c:pt>
                <c:pt idx="31">
                  <c:v>90</c:v>
                </c:pt>
                <c:pt idx="32">
                  <c:v>92</c:v>
                </c:pt>
                <c:pt idx="33">
                  <c:v>94</c:v>
                </c:pt>
                <c:pt idx="34">
                  <c:v>96</c:v>
                </c:pt>
                <c:pt idx="35">
                  <c:v>98</c:v>
                </c:pt>
                <c:pt idx="36">
                  <c:v>100</c:v>
                </c:pt>
                <c:pt idx="37">
                  <c:v>102</c:v>
                </c:pt>
                <c:pt idx="38">
                  <c:v>104</c:v>
                </c:pt>
                <c:pt idx="39">
                  <c:v>106</c:v>
                </c:pt>
                <c:pt idx="40">
                  <c:v>108</c:v>
                </c:pt>
                <c:pt idx="41">
                  <c:v>110</c:v>
                </c:pt>
                <c:pt idx="42">
                  <c:v>112</c:v>
                </c:pt>
                <c:pt idx="43">
                  <c:v>114</c:v>
                </c:pt>
                <c:pt idx="44">
                  <c:v>116</c:v>
                </c:pt>
                <c:pt idx="45">
                  <c:v>118</c:v>
                </c:pt>
                <c:pt idx="46">
                  <c:v>120</c:v>
                </c:pt>
                <c:pt idx="47">
                  <c:v>122</c:v>
                </c:pt>
                <c:pt idx="48">
                  <c:v>124</c:v>
                </c:pt>
                <c:pt idx="49">
                  <c:v>126</c:v>
                </c:pt>
                <c:pt idx="50">
                  <c:v>128</c:v>
                </c:pt>
                <c:pt idx="51">
                  <c:v>130</c:v>
                </c:pt>
                <c:pt idx="52">
                  <c:v>132</c:v>
                </c:pt>
                <c:pt idx="53">
                  <c:v>134</c:v>
                </c:pt>
                <c:pt idx="54">
                  <c:v>136</c:v>
                </c:pt>
                <c:pt idx="55">
                  <c:v>138</c:v>
                </c:pt>
                <c:pt idx="56">
                  <c:v>140</c:v>
                </c:pt>
                <c:pt idx="57">
                  <c:v>142</c:v>
                </c:pt>
                <c:pt idx="58">
                  <c:v>144</c:v>
                </c:pt>
                <c:pt idx="59">
                  <c:v>146</c:v>
                </c:pt>
                <c:pt idx="60">
                  <c:v>148</c:v>
                </c:pt>
                <c:pt idx="61">
                  <c:v>150</c:v>
                </c:pt>
                <c:pt idx="62">
                  <c:v>152</c:v>
                </c:pt>
                <c:pt idx="63">
                  <c:v>154</c:v>
                </c:pt>
                <c:pt idx="64">
                  <c:v>156</c:v>
                </c:pt>
                <c:pt idx="65">
                  <c:v>158</c:v>
                </c:pt>
                <c:pt idx="66">
                  <c:v>160</c:v>
                </c:pt>
                <c:pt idx="67">
                  <c:v>162</c:v>
                </c:pt>
                <c:pt idx="68">
                  <c:v>164</c:v>
                </c:pt>
                <c:pt idx="69">
                  <c:v>166</c:v>
                </c:pt>
                <c:pt idx="70">
                  <c:v>168</c:v>
                </c:pt>
                <c:pt idx="71">
                  <c:v>170</c:v>
                </c:pt>
                <c:pt idx="72">
                  <c:v>172</c:v>
                </c:pt>
                <c:pt idx="73">
                  <c:v>174</c:v>
                </c:pt>
                <c:pt idx="74">
                  <c:v>176</c:v>
                </c:pt>
                <c:pt idx="75">
                  <c:v>178</c:v>
                </c:pt>
                <c:pt idx="76">
                  <c:v>180</c:v>
                </c:pt>
                <c:pt idx="77">
                  <c:v>182</c:v>
                </c:pt>
                <c:pt idx="78">
                  <c:v>184</c:v>
                </c:pt>
                <c:pt idx="79">
                  <c:v>186</c:v>
                </c:pt>
                <c:pt idx="80">
                  <c:v>188</c:v>
                </c:pt>
                <c:pt idx="81">
                  <c:v>190</c:v>
                </c:pt>
                <c:pt idx="82">
                  <c:v>192</c:v>
                </c:pt>
                <c:pt idx="83">
                  <c:v>194</c:v>
                </c:pt>
                <c:pt idx="84">
                  <c:v>196</c:v>
                </c:pt>
                <c:pt idx="85">
                  <c:v>198</c:v>
                </c:pt>
                <c:pt idx="86">
                  <c:v>200</c:v>
                </c:pt>
                <c:pt idx="87">
                  <c:v>202</c:v>
                </c:pt>
                <c:pt idx="88">
                  <c:v>204</c:v>
                </c:pt>
                <c:pt idx="89">
                  <c:v>206</c:v>
                </c:pt>
                <c:pt idx="90">
                  <c:v>208</c:v>
                </c:pt>
                <c:pt idx="91">
                  <c:v>210</c:v>
                </c:pt>
                <c:pt idx="92">
                  <c:v>212</c:v>
                </c:pt>
                <c:pt idx="93">
                  <c:v>214</c:v>
                </c:pt>
                <c:pt idx="94">
                  <c:v>216</c:v>
                </c:pt>
                <c:pt idx="95">
                  <c:v>218</c:v>
                </c:pt>
                <c:pt idx="96">
                  <c:v>220</c:v>
                </c:pt>
                <c:pt idx="97">
                  <c:v>222</c:v>
                </c:pt>
                <c:pt idx="98">
                  <c:v>224</c:v>
                </c:pt>
                <c:pt idx="99">
                  <c:v>226</c:v>
                </c:pt>
                <c:pt idx="100">
                  <c:v>228</c:v>
                </c:pt>
                <c:pt idx="101">
                  <c:v>230</c:v>
                </c:pt>
                <c:pt idx="102">
                  <c:v>232</c:v>
                </c:pt>
                <c:pt idx="103">
                  <c:v>234</c:v>
                </c:pt>
                <c:pt idx="104">
                  <c:v>236</c:v>
                </c:pt>
                <c:pt idx="105">
                  <c:v>238</c:v>
                </c:pt>
                <c:pt idx="106">
                  <c:v>240</c:v>
                </c:pt>
                <c:pt idx="107">
                  <c:v>242</c:v>
                </c:pt>
                <c:pt idx="108">
                  <c:v>244</c:v>
                </c:pt>
                <c:pt idx="109">
                  <c:v>246</c:v>
                </c:pt>
                <c:pt idx="110">
                  <c:v>248</c:v>
                </c:pt>
                <c:pt idx="111">
                  <c:v>250</c:v>
                </c:pt>
                <c:pt idx="112">
                  <c:v>252</c:v>
                </c:pt>
                <c:pt idx="113">
                  <c:v>254</c:v>
                </c:pt>
                <c:pt idx="114">
                  <c:v>256</c:v>
                </c:pt>
                <c:pt idx="115">
                  <c:v>258</c:v>
                </c:pt>
                <c:pt idx="116">
                  <c:v>260</c:v>
                </c:pt>
                <c:pt idx="117">
                  <c:v>262</c:v>
                </c:pt>
                <c:pt idx="118">
                  <c:v>264</c:v>
                </c:pt>
                <c:pt idx="119">
                  <c:v>266</c:v>
                </c:pt>
                <c:pt idx="120">
                  <c:v>268</c:v>
                </c:pt>
                <c:pt idx="121">
                  <c:v>270</c:v>
                </c:pt>
              </c:numCache>
            </c:numRef>
          </c:xVal>
          <c:yVal>
            <c:numRef>
              <c:f>Foglio1!$AF$2:$AF$123</c:f>
              <c:numCache>
                <c:formatCode>General</c:formatCode>
                <c:ptCount val="122"/>
                <c:pt idx="0">
                  <c:v>7.7719610000000001</c:v>
                </c:pt>
                <c:pt idx="1">
                  <c:v>7.7519650000000002</c:v>
                </c:pt>
                <c:pt idx="2">
                  <c:v>7.5802829999999997</c:v>
                </c:pt>
                <c:pt idx="3">
                  <c:v>7.3954279999999999</c:v>
                </c:pt>
                <c:pt idx="4">
                  <c:v>7.3195269999999999</c:v>
                </c:pt>
                <c:pt idx="5">
                  <c:v>7.0830760000000001</c:v>
                </c:pt>
                <c:pt idx="6">
                  <c:v>6.9506059999999996</c:v>
                </c:pt>
                <c:pt idx="7">
                  <c:v>6.8454329999999999</c:v>
                </c:pt>
                <c:pt idx="8">
                  <c:v>6.692895</c:v>
                </c:pt>
                <c:pt idx="9">
                  <c:v>6.6084529999999999</c:v>
                </c:pt>
                <c:pt idx="10">
                  <c:v>6.4992390000000002</c:v>
                </c:pt>
                <c:pt idx="11">
                  <c:v>6.4030639999999996</c:v>
                </c:pt>
                <c:pt idx="12">
                  <c:v>6.286308</c:v>
                </c:pt>
                <c:pt idx="13">
                  <c:v>6.2248279999999996</c:v>
                </c:pt>
                <c:pt idx="14">
                  <c:v>6.1471770000000001</c:v>
                </c:pt>
                <c:pt idx="15">
                  <c:v>6.0214860000000003</c:v>
                </c:pt>
                <c:pt idx="16">
                  <c:v>5.9611919999999996</c:v>
                </c:pt>
                <c:pt idx="17">
                  <c:v>5.8834299999999997</c:v>
                </c:pt>
                <c:pt idx="18">
                  <c:v>5.8463580000000004</c:v>
                </c:pt>
                <c:pt idx="19">
                  <c:v>5.8142670000000001</c:v>
                </c:pt>
                <c:pt idx="20">
                  <c:v>5.7039099999999996</c:v>
                </c:pt>
                <c:pt idx="21">
                  <c:v>5.6692499999999999</c:v>
                </c:pt>
                <c:pt idx="22">
                  <c:v>5.6274540000000002</c:v>
                </c:pt>
                <c:pt idx="23">
                  <c:v>5.5931930000000003</c:v>
                </c:pt>
                <c:pt idx="24">
                  <c:v>5.5231849999999998</c:v>
                </c:pt>
                <c:pt idx="25">
                  <c:v>5.487546</c:v>
                </c:pt>
                <c:pt idx="26">
                  <c:v>5.379683</c:v>
                </c:pt>
                <c:pt idx="27">
                  <c:v>5.3887600000000004</c:v>
                </c:pt>
                <c:pt idx="28">
                  <c:v>5.3039680000000002</c:v>
                </c:pt>
                <c:pt idx="29">
                  <c:v>5.2618679999999998</c:v>
                </c:pt>
                <c:pt idx="30">
                  <c:v>5.227576</c:v>
                </c:pt>
                <c:pt idx="31">
                  <c:v>5.1968290000000001</c:v>
                </c:pt>
                <c:pt idx="32">
                  <c:v>5.1736120000000003</c:v>
                </c:pt>
                <c:pt idx="33">
                  <c:v>5.1387470000000004</c:v>
                </c:pt>
                <c:pt idx="34">
                  <c:v>5.0638719999999999</c:v>
                </c:pt>
                <c:pt idx="35">
                  <c:v>5.0037130000000003</c:v>
                </c:pt>
                <c:pt idx="36">
                  <c:v>4.9604730000000004</c:v>
                </c:pt>
                <c:pt idx="37">
                  <c:v>4.9418280000000001</c:v>
                </c:pt>
                <c:pt idx="38">
                  <c:v>4.9685980000000001</c:v>
                </c:pt>
                <c:pt idx="39">
                  <c:v>4.8628790000000004</c:v>
                </c:pt>
                <c:pt idx="40">
                  <c:v>4.8719210000000004</c:v>
                </c:pt>
                <c:pt idx="41">
                  <c:v>4.8338679999999998</c:v>
                </c:pt>
                <c:pt idx="42">
                  <c:v>4.7912100000000004</c:v>
                </c:pt>
                <c:pt idx="43">
                  <c:v>4.8133530000000002</c:v>
                </c:pt>
                <c:pt idx="44">
                  <c:v>4.7667960000000003</c:v>
                </c:pt>
                <c:pt idx="45">
                  <c:v>4.7311030000000001</c:v>
                </c:pt>
                <c:pt idx="46">
                  <c:v>4.702852</c:v>
                </c:pt>
                <c:pt idx="47">
                  <c:v>4.6955549999999997</c:v>
                </c:pt>
                <c:pt idx="48">
                  <c:v>4.6225709999999998</c:v>
                </c:pt>
                <c:pt idx="49">
                  <c:v>4.578462</c:v>
                </c:pt>
                <c:pt idx="50">
                  <c:v>4.6278059999999996</c:v>
                </c:pt>
                <c:pt idx="51">
                  <c:v>4.6238630000000001</c:v>
                </c:pt>
                <c:pt idx="52">
                  <c:v>4.5195610000000004</c:v>
                </c:pt>
                <c:pt idx="53">
                  <c:v>4.5630850000000001</c:v>
                </c:pt>
                <c:pt idx="54">
                  <c:v>4.5368360000000001</c:v>
                </c:pt>
                <c:pt idx="55">
                  <c:v>4.5006529999999998</c:v>
                </c:pt>
                <c:pt idx="56">
                  <c:v>4.4630029999999996</c:v>
                </c:pt>
                <c:pt idx="57">
                  <c:v>4.4623340000000002</c:v>
                </c:pt>
                <c:pt idx="58">
                  <c:v>4.4278449999999996</c:v>
                </c:pt>
                <c:pt idx="59">
                  <c:v>4.447946</c:v>
                </c:pt>
                <c:pt idx="60">
                  <c:v>4.4041680000000003</c:v>
                </c:pt>
                <c:pt idx="61">
                  <c:v>4.3875570000000002</c:v>
                </c:pt>
                <c:pt idx="62">
                  <c:v>4.3828420000000001</c:v>
                </c:pt>
                <c:pt idx="63">
                  <c:v>4.409027</c:v>
                </c:pt>
                <c:pt idx="64">
                  <c:v>4.4166239999999997</c:v>
                </c:pt>
                <c:pt idx="65">
                  <c:v>4.3279050000000003</c:v>
                </c:pt>
                <c:pt idx="66">
                  <c:v>4.3670730000000004</c:v>
                </c:pt>
                <c:pt idx="67">
                  <c:v>4.3538050000000004</c:v>
                </c:pt>
                <c:pt idx="68">
                  <c:v>4.3185710000000004</c:v>
                </c:pt>
                <c:pt idx="69">
                  <c:v>4.3275769999999998</c:v>
                </c:pt>
                <c:pt idx="70">
                  <c:v>4.2261939999999996</c:v>
                </c:pt>
                <c:pt idx="71">
                  <c:v>4.3079070000000002</c:v>
                </c:pt>
                <c:pt idx="72">
                  <c:v>4.2632969999999997</c:v>
                </c:pt>
                <c:pt idx="73">
                  <c:v>4.2355200000000002</c:v>
                </c:pt>
                <c:pt idx="74">
                  <c:v>4.2211889999999999</c:v>
                </c:pt>
                <c:pt idx="75">
                  <c:v>4.267976</c:v>
                </c:pt>
                <c:pt idx="76">
                  <c:v>4.1580250000000003</c:v>
                </c:pt>
                <c:pt idx="77">
                  <c:v>4.2069479999999997</c:v>
                </c:pt>
                <c:pt idx="78">
                  <c:v>4.2053919999999998</c:v>
                </c:pt>
                <c:pt idx="79">
                  <c:v>4.1907829999999997</c:v>
                </c:pt>
                <c:pt idx="80">
                  <c:v>4.178687</c:v>
                </c:pt>
                <c:pt idx="81">
                  <c:v>4.20817</c:v>
                </c:pt>
                <c:pt idx="82">
                  <c:v>4.255719</c:v>
                </c:pt>
                <c:pt idx="83">
                  <c:v>4.2936930000000002</c:v>
                </c:pt>
                <c:pt idx="84">
                  <c:v>4.1398599999999997</c:v>
                </c:pt>
                <c:pt idx="85">
                  <c:v>4.2070319999999999</c:v>
                </c:pt>
                <c:pt idx="86">
                  <c:v>4.1529809999999996</c:v>
                </c:pt>
                <c:pt idx="87">
                  <c:v>4.1813900000000004</c:v>
                </c:pt>
                <c:pt idx="88">
                  <c:v>4.1699960000000003</c:v>
                </c:pt>
                <c:pt idx="89">
                  <c:v>4.1663119999999996</c:v>
                </c:pt>
                <c:pt idx="90">
                  <c:v>4.1375520000000003</c:v>
                </c:pt>
                <c:pt idx="91">
                  <c:v>4.1450430000000003</c:v>
                </c:pt>
                <c:pt idx="92">
                  <c:v>4.1509549999999997</c:v>
                </c:pt>
                <c:pt idx="93">
                  <c:v>4.071339</c:v>
                </c:pt>
                <c:pt idx="94">
                  <c:v>4.0777029999999996</c:v>
                </c:pt>
                <c:pt idx="95">
                  <c:v>4.032267</c:v>
                </c:pt>
                <c:pt idx="96">
                  <c:v>4.0539909999999999</c:v>
                </c:pt>
                <c:pt idx="97">
                  <c:v>4.053979</c:v>
                </c:pt>
                <c:pt idx="98">
                  <c:v>4.0062639999999998</c:v>
                </c:pt>
                <c:pt idx="99">
                  <c:v>4.0570430000000002</c:v>
                </c:pt>
                <c:pt idx="100">
                  <c:v>4.057213</c:v>
                </c:pt>
                <c:pt idx="101">
                  <c:v>4.0887380000000002</c:v>
                </c:pt>
                <c:pt idx="102">
                  <c:v>3.9249939999999999</c:v>
                </c:pt>
                <c:pt idx="103">
                  <c:v>4.0128060000000003</c:v>
                </c:pt>
                <c:pt idx="104">
                  <c:v>3.9987590000000002</c:v>
                </c:pt>
                <c:pt idx="105">
                  <c:v>3.9871620000000001</c:v>
                </c:pt>
                <c:pt idx="106">
                  <c:v>3.9141460000000001</c:v>
                </c:pt>
                <c:pt idx="107">
                  <c:v>3.9511609999999999</c:v>
                </c:pt>
                <c:pt idx="108">
                  <c:v>3.9066749999999999</c:v>
                </c:pt>
                <c:pt idx="109">
                  <c:v>3.8801570000000001</c:v>
                </c:pt>
                <c:pt idx="110">
                  <c:v>3.8106110000000002</c:v>
                </c:pt>
                <c:pt idx="111">
                  <c:v>3.8659970000000001</c:v>
                </c:pt>
                <c:pt idx="112">
                  <c:v>3.8166669999999998</c:v>
                </c:pt>
                <c:pt idx="113">
                  <c:v>3.840627</c:v>
                </c:pt>
                <c:pt idx="114">
                  <c:v>3.9162240000000001</c:v>
                </c:pt>
                <c:pt idx="115">
                  <c:v>3.7928030000000001</c:v>
                </c:pt>
                <c:pt idx="116">
                  <c:v>3.7912819999999998</c:v>
                </c:pt>
                <c:pt idx="117">
                  <c:v>3.8033419999999998</c:v>
                </c:pt>
                <c:pt idx="118">
                  <c:v>3.8153250000000001</c:v>
                </c:pt>
                <c:pt idx="119">
                  <c:v>3.7596409999999998</c:v>
                </c:pt>
                <c:pt idx="120">
                  <c:v>3.76369</c:v>
                </c:pt>
                <c:pt idx="121">
                  <c:v>3.7578450000000001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694848"/>
        <c:axId val="163698880"/>
      </c:scatterChart>
      <c:valAx>
        <c:axId val="16369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698880"/>
        <c:crosses val="autoZero"/>
        <c:crossBetween val="midCat"/>
      </c:valAx>
      <c:valAx>
        <c:axId val="16369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69484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FWHMx-FWHMy XPR2 </c:v>
          </c:tx>
          <c:marker>
            <c:symbol val="none"/>
          </c:marker>
          <c:xVal>
            <c:numRef>
              <c:f>Foglio1!$A$2:$A$123</c:f>
              <c:numCache>
                <c:formatCode>General</c:formatCode>
                <c:ptCount val="122"/>
                <c:pt idx="0">
                  <c:v>30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44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64</c:v>
                </c:pt>
                <c:pt idx="19">
                  <c:v>66</c:v>
                </c:pt>
                <c:pt idx="20">
                  <c:v>68</c:v>
                </c:pt>
                <c:pt idx="21">
                  <c:v>70</c:v>
                </c:pt>
                <c:pt idx="22">
                  <c:v>72</c:v>
                </c:pt>
                <c:pt idx="23">
                  <c:v>74</c:v>
                </c:pt>
                <c:pt idx="24">
                  <c:v>76</c:v>
                </c:pt>
                <c:pt idx="25">
                  <c:v>78</c:v>
                </c:pt>
                <c:pt idx="26">
                  <c:v>80</c:v>
                </c:pt>
                <c:pt idx="27">
                  <c:v>82</c:v>
                </c:pt>
                <c:pt idx="28">
                  <c:v>84</c:v>
                </c:pt>
                <c:pt idx="29">
                  <c:v>86</c:v>
                </c:pt>
                <c:pt idx="30">
                  <c:v>88</c:v>
                </c:pt>
                <c:pt idx="31">
                  <c:v>90</c:v>
                </c:pt>
                <c:pt idx="32">
                  <c:v>92</c:v>
                </c:pt>
                <c:pt idx="33">
                  <c:v>94</c:v>
                </c:pt>
                <c:pt idx="34">
                  <c:v>96</c:v>
                </c:pt>
                <c:pt idx="35">
                  <c:v>98</c:v>
                </c:pt>
                <c:pt idx="36">
                  <c:v>100</c:v>
                </c:pt>
                <c:pt idx="37">
                  <c:v>102</c:v>
                </c:pt>
                <c:pt idx="38">
                  <c:v>104</c:v>
                </c:pt>
                <c:pt idx="39">
                  <c:v>106</c:v>
                </c:pt>
                <c:pt idx="40">
                  <c:v>108</c:v>
                </c:pt>
                <c:pt idx="41">
                  <c:v>110</c:v>
                </c:pt>
                <c:pt idx="42">
                  <c:v>112</c:v>
                </c:pt>
                <c:pt idx="43">
                  <c:v>114</c:v>
                </c:pt>
                <c:pt idx="44">
                  <c:v>116</c:v>
                </c:pt>
                <c:pt idx="45">
                  <c:v>118</c:v>
                </c:pt>
                <c:pt idx="46">
                  <c:v>120</c:v>
                </c:pt>
                <c:pt idx="47">
                  <c:v>122</c:v>
                </c:pt>
                <c:pt idx="48">
                  <c:v>124</c:v>
                </c:pt>
                <c:pt idx="49">
                  <c:v>126</c:v>
                </c:pt>
                <c:pt idx="50">
                  <c:v>128</c:v>
                </c:pt>
                <c:pt idx="51">
                  <c:v>130</c:v>
                </c:pt>
                <c:pt idx="52">
                  <c:v>132</c:v>
                </c:pt>
                <c:pt idx="53">
                  <c:v>134</c:v>
                </c:pt>
                <c:pt idx="54">
                  <c:v>136</c:v>
                </c:pt>
                <c:pt idx="55">
                  <c:v>138</c:v>
                </c:pt>
                <c:pt idx="56">
                  <c:v>140</c:v>
                </c:pt>
                <c:pt idx="57">
                  <c:v>142</c:v>
                </c:pt>
                <c:pt idx="58">
                  <c:v>144</c:v>
                </c:pt>
                <c:pt idx="59">
                  <c:v>146</c:v>
                </c:pt>
                <c:pt idx="60">
                  <c:v>148</c:v>
                </c:pt>
                <c:pt idx="61">
                  <c:v>150</c:v>
                </c:pt>
                <c:pt idx="62">
                  <c:v>152</c:v>
                </c:pt>
                <c:pt idx="63">
                  <c:v>154</c:v>
                </c:pt>
                <c:pt idx="64">
                  <c:v>156</c:v>
                </c:pt>
                <c:pt idx="65">
                  <c:v>158</c:v>
                </c:pt>
                <c:pt idx="66">
                  <c:v>160</c:v>
                </c:pt>
                <c:pt idx="67">
                  <c:v>162</c:v>
                </c:pt>
                <c:pt idx="68">
                  <c:v>164</c:v>
                </c:pt>
                <c:pt idx="69">
                  <c:v>166</c:v>
                </c:pt>
                <c:pt idx="70">
                  <c:v>168</c:v>
                </c:pt>
                <c:pt idx="71">
                  <c:v>170</c:v>
                </c:pt>
                <c:pt idx="72">
                  <c:v>172</c:v>
                </c:pt>
                <c:pt idx="73">
                  <c:v>174</c:v>
                </c:pt>
                <c:pt idx="74">
                  <c:v>176</c:v>
                </c:pt>
                <c:pt idx="75">
                  <c:v>178</c:v>
                </c:pt>
                <c:pt idx="76">
                  <c:v>180</c:v>
                </c:pt>
                <c:pt idx="77">
                  <c:v>182</c:v>
                </c:pt>
                <c:pt idx="78">
                  <c:v>184</c:v>
                </c:pt>
                <c:pt idx="79">
                  <c:v>186</c:v>
                </c:pt>
                <c:pt idx="80">
                  <c:v>188</c:v>
                </c:pt>
                <c:pt idx="81">
                  <c:v>190</c:v>
                </c:pt>
                <c:pt idx="82">
                  <c:v>192</c:v>
                </c:pt>
                <c:pt idx="83">
                  <c:v>194</c:v>
                </c:pt>
                <c:pt idx="84">
                  <c:v>196</c:v>
                </c:pt>
                <c:pt idx="85">
                  <c:v>198</c:v>
                </c:pt>
                <c:pt idx="86">
                  <c:v>200</c:v>
                </c:pt>
                <c:pt idx="87">
                  <c:v>202</c:v>
                </c:pt>
                <c:pt idx="88">
                  <c:v>204</c:v>
                </c:pt>
                <c:pt idx="89">
                  <c:v>206</c:v>
                </c:pt>
                <c:pt idx="90">
                  <c:v>208</c:v>
                </c:pt>
                <c:pt idx="91">
                  <c:v>210</c:v>
                </c:pt>
                <c:pt idx="92">
                  <c:v>212</c:v>
                </c:pt>
                <c:pt idx="93">
                  <c:v>214</c:v>
                </c:pt>
                <c:pt idx="94">
                  <c:v>216</c:v>
                </c:pt>
                <c:pt idx="95">
                  <c:v>218</c:v>
                </c:pt>
                <c:pt idx="96">
                  <c:v>220</c:v>
                </c:pt>
                <c:pt idx="97">
                  <c:v>222</c:v>
                </c:pt>
                <c:pt idx="98">
                  <c:v>224</c:v>
                </c:pt>
                <c:pt idx="99">
                  <c:v>226</c:v>
                </c:pt>
                <c:pt idx="100">
                  <c:v>228</c:v>
                </c:pt>
                <c:pt idx="101">
                  <c:v>230</c:v>
                </c:pt>
                <c:pt idx="102">
                  <c:v>232</c:v>
                </c:pt>
                <c:pt idx="103">
                  <c:v>234</c:v>
                </c:pt>
                <c:pt idx="104">
                  <c:v>236</c:v>
                </c:pt>
                <c:pt idx="105">
                  <c:v>238</c:v>
                </c:pt>
                <c:pt idx="106">
                  <c:v>240</c:v>
                </c:pt>
                <c:pt idx="107">
                  <c:v>242</c:v>
                </c:pt>
                <c:pt idx="108">
                  <c:v>244</c:v>
                </c:pt>
                <c:pt idx="109">
                  <c:v>246</c:v>
                </c:pt>
                <c:pt idx="110">
                  <c:v>248</c:v>
                </c:pt>
                <c:pt idx="111">
                  <c:v>250</c:v>
                </c:pt>
                <c:pt idx="112">
                  <c:v>252</c:v>
                </c:pt>
                <c:pt idx="113">
                  <c:v>254</c:v>
                </c:pt>
                <c:pt idx="114">
                  <c:v>256</c:v>
                </c:pt>
                <c:pt idx="115">
                  <c:v>258</c:v>
                </c:pt>
                <c:pt idx="116">
                  <c:v>260</c:v>
                </c:pt>
                <c:pt idx="117">
                  <c:v>262</c:v>
                </c:pt>
                <c:pt idx="118">
                  <c:v>264</c:v>
                </c:pt>
                <c:pt idx="119">
                  <c:v>266</c:v>
                </c:pt>
                <c:pt idx="120">
                  <c:v>268</c:v>
                </c:pt>
                <c:pt idx="121">
                  <c:v>270</c:v>
                </c:pt>
              </c:numCache>
            </c:numRef>
          </c:xVal>
          <c:yVal>
            <c:numRef>
              <c:f>Foglio1!$M$2:$M$123</c:f>
              <c:numCache>
                <c:formatCode>General</c:formatCode>
                <c:ptCount val="122"/>
                <c:pt idx="0">
                  <c:v>-1.4152849999999999</c:v>
                </c:pt>
                <c:pt idx="1">
                  <c:v>-1.3332360000000003</c:v>
                </c:pt>
                <c:pt idx="2">
                  <c:v>-1.1273419999999987</c:v>
                </c:pt>
                <c:pt idx="3">
                  <c:v>-0.65755300000000005</c:v>
                </c:pt>
                <c:pt idx="4">
                  <c:v>-1.1606839999999998</c:v>
                </c:pt>
                <c:pt idx="5">
                  <c:v>-0.67663100000000043</c:v>
                </c:pt>
                <c:pt idx="6">
                  <c:v>-0.80193899999999996</c:v>
                </c:pt>
                <c:pt idx="7">
                  <c:v>-0.76883299999999988</c:v>
                </c:pt>
                <c:pt idx="8">
                  <c:v>-0.44453200000000059</c:v>
                </c:pt>
                <c:pt idx="9">
                  <c:v>-0.64158000000000026</c:v>
                </c:pt>
                <c:pt idx="10">
                  <c:v>-0.17037000000000013</c:v>
                </c:pt>
                <c:pt idx="11">
                  <c:v>-0.10999900000000018</c:v>
                </c:pt>
                <c:pt idx="12">
                  <c:v>-0.46565999999999974</c:v>
                </c:pt>
                <c:pt idx="13">
                  <c:v>-0.46441500000000069</c:v>
                </c:pt>
                <c:pt idx="14">
                  <c:v>-0.24413699999999938</c:v>
                </c:pt>
                <c:pt idx="15">
                  <c:v>4.0329999999999977E-2</c:v>
                </c:pt>
                <c:pt idx="16">
                  <c:v>0.10485600000000073</c:v>
                </c:pt>
                <c:pt idx="17">
                  <c:v>0.26387200000000011</c:v>
                </c:pt>
                <c:pt idx="18">
                  <c:v>4.1128999999999749E-2</c:v>
                </c:pt>
                <c:pt idx="19">
                  <c:v>0.14142300000000052</c:v>
                </c:pt>
                <c:pt idx="20">
                  <c:v>0.75492200000000054</c:v>
                </c:pt>
                <c:pt idx="21">
                  <c:v>0.30599199999999982</c:v>
                </c:pt>
                <c:pt idx="22">
                  <c:v>0.17907299999999982</c:v>
                </c:pt>
                <c:pt idx="23">
                  <c:v>-0.11431099999999983</c:v>
                </c:pt>
                <c:pt idx="24">
                  <c:v>0.32754599999999989</c:v>
                </c:pt>
                <c:pt idx="25">
                  <c:v>0.30023300000000042</c:v>
                </c:pt>
                <c:pt idx="26">
                  <c:v>0.38647000000000009</c:v>
                </c:pt>
                <c:pt idx="27">
                  <c:v>0.24622899999999959</c:v>
                </c:pt>
                <c:pt idx="28">
                  <c:v>0.25192600000000009</c:v>
                </c:pt>
                <c:pt idx="29">
                  <c:v>0.52013399999999965</c:v>
                </c:pt>
                <c:pt idx="30">
                  <c:v>0.43944599999999934</c:v>
                </c:pt>
                <c:pt idx="31">
                  <c:v>0.54078400000000038</c:v>
                </c:pt>
                <c:pt idx="32">
                  <c:v>0.27092199999999966</c:v>
                </c:pt>
                <c:pt idx="33">
                  <c:v>0.49583399999999944</c:v>
                </c:pt>
                <c:pt idx="34">
                  <c:v>0.58760699999999932</c:v>
                </c:pt>
                <c:pt idx="35">
                  <c:v>0.46738100000000049</c:v>
                </c:pt>
                <c:pt idx="36">
                  <c:v>0.48831299999999978</c:v>
                </c:pt>
                <c:pt idx="37">
                  <c:v>0.51631300000000024</c:v>
                </c:pt>
                <c:pt idx="38">
                  <c:v>-4.4464999999999755E-2</c:v>
                </c:pt>
                <c:pt idx="39">
                  <c:v>0.8069980000000001</c:v>
                </c:pt>
                <c:pt idx="40">
                  <c:v>0.61696500000000043</c:v>
                </c:pt>
                <c:pt idx="41">
                  <c:v>0.86995999999999984</c:v>
                </c:pt>
                <c:pt idx="42">
                  <c:v>0.84581600000000012</c:v>
                </c:pt>
                <c:pt idx="43">
                  <c:v>0.46148799999999923</c:v>
                </c:pt>
                <c:pt idx="44">
                  <c:v>0.8444560000000001</c:v>
                </c:pt>
                <c:pt idx="45">
                  <c:v>0.64885899999999985</c:v>
                </c:pt>
                <c:pt idx="46">
                  <c:v>0.35571999999999981</c:v>
                </c:pt>
                <c:pt idx="47">
                  <c:v>0.69670900000000024</c:v>
                </c:pt>
                <c:pt idx="48">
                  <c:v>0.83918499999999963</c:v>
                </c:pt>
                <c:pt idx="49">
                  <c:v>0.58659700000000026</c:v>
                </c:pt>
                <c:pt idx="50">
                  <c:v>0.51008299999999984</c:v>
                </c:pt>
                <c:pt idx="51">
                  <c:v>0.25179300000000016</c:v>
                </c:pt>
                <c:pt idx="52">
                  <c:v>0.30360100000000045</c:v>
                </c:pt>
                <c:pt idx="53">
                  <c:v>0.26410299999999953</c:v>
                </c:pt>
                <c:pt idx="54">
                  <c:v>0.62478700000000043</c:v>
                </c:pt>
                <c:pt idx="55">
                  <c:v>0.33275699999999997</c:v>
                </c:pt>
                <c:pt idx="56">
                  <c:v>0.70474900000000051</c:v>
                </c:pt>
                <c:pt idx="57">
                  <c:v>0.45710100000000065</c:v>
                </c:pt>
                <c:pt idx="58">
                  <c:v>0.44844300000000015</c:v>
                </c:pt>
                <c:pt idx="59">
                  <c:v>0.61615399999999987</c:v>
                </c:pt>
                <c:pt idx="60">
                  <c:v>0.45828199999999963</c:v>
                </c:pt>
                <c:pt idx="61">
                  <c:v>0.33126500000000014</c:v>
                </c:pt>
                <c:pt idx="62">
                  <c:v>0.413049</c:v>
                </c:pt>
                <c:pt idx="63">
                  <c:v>0.2468470000000007</c:v>
                </c:pt>
                <c:pt idx="64">
                  <c:v>0.21432499999999965</c:v>
                </c:pt>
                <c:pt idx="65">
                  <c:v>-0.22568599999999961</c:v>
                </c:pt>
                <c:pt idx="66">
                  <c:v>0.18490200000000012</c:v>
                </c:pt>
                <c:pt idx="67">
                  <c:v>-0.23734000000000011</c:v>
                </c:pt>
                <c:pt idx="68">
                  <c:v>-0.21429300000000007</c:v>
                </c:pt>
                <c:pt idx="69">
                  <c:v>-0.32187100000000024</c:v>
                </c:pt>
                <c:pt idx="70">
                  <c:v>-0.19139599999999968</c:v>
                </c:pt>
                <c:pt idx="71">
                  <c:v>-0.33861799999999942</c:v>
                </c:pt>
                <c:pt idx="72">
                  <c:v>-0.19757899999999973</c:v>
                </c:pt>
                <c:pt idx="73">
                  <c:v>7.3597000000000357E-2</c:v>
                </c:pt>
                <c:pt idx="74">
                  <c:v>-0.15980900000000009</c:v>
                </c:pt>
                <c:pt idx="75">
                  <c:v>-0.20939500000000022</c:v>
                </c:pt>
                <c:pt idx="76">
                  <c:v>-0.15988799999999959</c:v>
                </c:pt>
                <c:pt idx="77">
                  <c:v>-4.1017000000000081E-2</c:v>
                </c:pt>
                <c:pt idx="78">
                  <c:v>2.0810999999999691E-2</c:v>
                </c:pt>
                <c:pt idx="79">
                  <c:v>-3.5140999999999867E-2</c:v>
                </c:pt>
                <c:pt idx="80">
                  <c:v>-4.230899999999993E-2</c:v>
                </c:pt>
                <c:pt idx="81">
                  <c:v>-0.16247100000000003</c:v>
                </c:pt>
                <c:pt idx="82">
                  <c:v>-0.33965000000000023</c:v>
                </c:pt>
                <c:pt idx="83">
                  <c:v>-0.87128199999999945</c:v>
                </c:pt>
                <c:pt idx="84">
                  <c:v>-0.65535299999999985</c:v>
                </c:pt>
                <c:pt idx="85">
                  <c:v>-0.56072800000000012</c:v>
                </c:pt>
                <c:pt idx="86">
                  <c:v>-0.5800740000000002</c:v>
                </c:pt>
                <c:pt idx="87">
                  <c:v>-0.25391500000000011</c:v>
                </c:pt>
                <c:pt idx="88">
                  <c:v>-0.25194500000000009</c:v>
                </c:pt>
                <c:pt idx="89">
                  <c:v>-0.17001700000000008</c:v>
                </c:pt>
                <c:pt idx="90">
                  <c:v>1.7013999999999641E-2</c:v>
                </c:pt>
                <c:pt idx="91">
                  <c:v>-8.354499999999998E-2</c:v>
                </c:pt>
                <c:pt idx="92">
                  <c:v>-9.9215999999999749E-2</c:v>
                </c:pt>
                <c:pt idx="93">
                  <c:v>-0.12958599999999976</c:v>
                </c:pt>
                <c:pt idx="94">
                  <c:v>-0.11727800000000022</c:v>
                </c:pt>
                <c:pt idx="95">
                  <c:v>-0.24330499999999988</c:v>
                </c:pt>
                <c:pt idx="96">
                  <c:v>-0.18258300000000016</c:v>
                </c:pt>
                <c:pt idx="97">
                  <c:v>-0.37834199999999996</c:v>
                </c:pt>
                <c:pt idx="98">
                  <c:v>-0.31600200000000012</c:v>
                </c:pt>
                <c:pt idx="99">
                  <c:v>-0.62115600000000004</c:v>
                </c:pt>
                <c:pt idx="100">
                  <c:v>-0.78848900000000022</c:v>
                </c:pt>
                <c:pt idx="101">
                  <c:v>-0.59987699999999977</c:v>
                </c:pt>
                <c:pt idx="102">
                  <c:v>-0.38659599999999994</c:v>
                </c:pt>
                <c:pt idx="103">
                  <c:v>-0.55662400000000023</c:v>
                </c:pt>
                <c:pt idx="104">
                  <c:v>-0.39720600000000017</c:v>
                </c:pt>
                <c:pt idx="105">
                  <c:v>-0.37232299999999974</c:v>
                </c:pt>
                <c:pt idx="106">
                  <c:v>-0.57020000000000026</c:v>
                </c:pt>
                <c:pt idx="107">
                  <c:v>-0.337561</c:v>
                </c:pt>
                <c:pt idx="108">
                  <c:v>-0.44717900000000022</c:v>
                </c:pt>
                <c:pt idx="109">
                  <c:v>-0.56876700000000024</c:v>
                </c:pt>
                <c:pt idx="110">
                  <c:v>-0.29526800000000009</c:v>
                </c:pt>
                <c:pt idx="111">
                  <c:v>-0.60196400000000017</c:v>
                </c:pt>
                <c:pt idx="112">
                  <c:v>-0.36993400000000021</c:v>
                </c:pt>
                <c:pt idx="113">
                  <c:v>-0.61360599999999987</c:v>
                </c:pt>
                <c:pt idx="114">
                  <c:v>-0.51966299999999999</c:v>
                </c:pt>
                <c:pt idx="115">
                  <c:v>-0.22290499999999991</c:v>
                </c:pt>
                <c:pt idx="116">
                  <c:v>-0.20815099999999997</c:v>
                </c:pt>
                <c:pt idx="117">
                  <c:v>-0.44503999999999966</c:v>
                </c:pt>
                <c:pt idx="118">
                  <c:v>-0.43167799999999978</c:v>
                </c:pt>
                <c:pt idx="119">
                  <c:v>-0.49850800000000017</c:v>
                </c:pt>
                <c:pt idx="120">
                  <c:v>-0.42543900000000034</c:v>
                </c:pt>
                <c:pt idx="121">
                  <c:v>-0.40949100000000005</c:v>
                </c:pt>
              </c:numCache>
            </c:numRef>
          </c:yVal>
          <c:smooth val="1"/>
        </c:ser>
        <c:ser>
          <c:idx val="4"/>
          <c:order val="1"/>
          <c:tx>
            <c:v>FWHMx-FWHMy sala 3</c:v>
          </c:tx>
          <c:marker>
            <c:symbol val="none"/>
          </c:marker>
          <c:xVal>
            <c:numRef>
              <c:f>Foglio1!$A$2:$A$123</c:f>
              <c:numCache>
                <c:formatCode>General</c:formatCode>
                <c:ptCount val="122"/>
                <c:pt idx="0">
                  <c:v>30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44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64</c:v>
                </c:pt>
                <c:pt idx="19">
                  <c:v>66</c:v>
                </c:pt>
                <c:pt idx="20">
                  <c:v>68</c:v>
                </c:pt>
                <c:pt idx="21">
                  <c:v>70</c:v>
                </c:pt>
                <c:pt idx="22">
                  <c:v>72</c:v>
                </c:pt>
                <c:pt idx="23">
                  <c:v>74</c:v>
                </c:pt>
                <c:pt idx="24">
                  <c:v>76</c:v>
                </c:pt>
                <c:pt idx="25">
                  <c:v>78</c:v>
                </c:pt>
                <c:pt idx="26">
                  <c:v>80</c:v>
                </c:pt>
                <c:pt idx="27">
                  <c:v>82</c:v>
                </c:pt>
                <c:pt idx="28">
                  <c:v>84</c:v>
                </c:pt>
                <c:pt idx="29">
                  <c:v>86</c:v>
                </c:pt>
                <c:pt idx="30">
                  <c:v>88</c:v>
                </c:pt>
                <c:pt idx="31">
                  <c:v>90</c:v>
                </c:pt>
                <c:pt idx="32">
                  <c:v>92</c:v>
                </c:pt>
                <c:pt idx="33">
                  <c:v>94</c:v>
                </c:pt>
                <c:pt idx="34">
                  <c:v>96</c:v>
                </c:pt>
                <c:pt idx="35">
                  <c:v>98</c:v>
                </c:pt>
                <c:pt idx="36">
                  <c:v>100</c:v>
                </c:pt>
                <c:pt idx="37">
                  <c:v>102</c:v>
                </c:pt>
                <c:pt idx="38">
                  <c:v>104</c:v>
                </c:pt>
                <c:pt idx="39">
                  <c:v>106</c:v>
                </c:pt>
                <c:pt idx="40">
                  <c:v>108</c:v>
                </c:pt>
                <c:pt idx="41">
                  <c:v>110</c:v>
                </c:pt>
                <c:pt idx="42">
                  <c:v>112</c:v>
                </c:pt>
                <c:pt idx="43">
                  <c:v>114</c:v>
                </c:pt>
                <c:pt idx="44">
                  <c:v>116</c:v>
                </c:pt>
                <c:pt idx="45">
                  <c:v>118</c:v>
                </c:pt>
                <c:pt idx="46">
                  <c:v>120</c:v>
                </c:pt>
                <c:pt idx="47">
                  <c:v>122</c:v>
                </c:pt>
                <c:pt idx="48">
                  <c:v>124</c:v>
                </c:pt>
                <c:pt idx="49">
                  <c:v>126</c:v>
                </c:pt>
                <c:pt idx="50">
                  <c:v>128</c:v>
                </c:pt>
                <c:pt idx="51">
                  <c:v>130</c:v>
                </c:pt>
                <c:pt idx="52">
                  <c:v>132</c:v>
                </c:pt>
                <c:pt idx="53">
                  <c:v>134</c:v>
                </c:pt>
                <c:pt idx="54">
                  <c:v>136</c:v>
                </c:pt>
                <c:pt idx="55">
                  <c:v>138</c:v>
                </c:pt>
                <c:pt idx="56">
                  <c:v>140</c:v>
                </c:pt>
                <c:pt idx="57">
                  <c:v>142</c:v>
                </c:pt>
                <c:pt idx="58">
                  <c:v>144</c:v>
                </c:pt>
                <c:pt idx="59">
                  <c:v>146</c:v>
                </c:pt>
                <c:pt idx="60">
                  <c:v>148</c:v>
                </c:pt>
                <c:pt idx="61">
                  <c:v>150</c:v>
                </c:pt>
                <c:pt idx="62">
                  <c:v>152</c:v>
                </c:pt>
                <c:pt idx="63">
                  <c:v>154</c:v>
                </c:pt>
                <c:pt idx="64">
                  <c:v>156</c:v>
                </c:pt>
                <c:pt idx="65">
                  <c:v>158</c:v>
                </c:pt>
                <c:pt idx="66">
                  <c:v>160</c:v>
                </c:pt>
                <c:pt idx="67">
                  <c:v>162</c:v>
                </c:pt>
                <c:pt idx="68">
                  <c:v>164</c:v>
                </c:pt>
                <c:pt idx="69">
                  <c:v>166</c:v>
                </c:pt>
                <c:pt idx="70">
                  <c:v>168</c:v>
                </c:pt>
                <c:pt idx="71">
                  <c:v>170</c:v>
                </c:pt>
                <c:pt idx="72">
                  <c:v>172</c:v>
                </c:pt>
                <c:pt idx="73">
                  <c:v>174</c:v>
                </c:pt>
                <c:pt idx="74">
                  <c:v>176</c:v>
                </c:pt>
                <c:pt idx="75">
                  <c:v>178</c:v>
                </c:pt>
                <c:pt idx="76">
                  <c:v>180</c:v>
                </c:pt>
                <c:pt idx="77">
                  <c:v>182</c:v>
                </c:pt>
                <c:pt idx="78">
                  <c:v>184</c:v>
                </c:pt>
                <c:pt idx="79">
                  <c:v>186</c:v>
                </c:pt>
                <c:pt idx="80">
                  <c:v>188</c:v>
                </c:pt>
                <c:pt idx="81">
                  <c:v>190</c:v>
                </c:pt>
                <c:pt idx="82">
                  <c:v>192</c:v>
                </c:pt>
                <c:pt idx="83">
                  <c:v>194</c:v>
                </c:pt>
                <c:pt idx="84">
                  <c:v>196</c:v>
                </c:pt>
                <c:pt idx="85">
                  <c:v>198</c:v>
                </c:pt>
                <c:pt idx="86">
                  <c:v>200</c:v>
                </c:pt>
                <c:pt idx="87">
                  <c:v>202</c:v>
                </c:pt>
                <c:pt idx="88">
                  <c:v>204</c:v>
                </c:pt>
                <c:pt idx="89">
                  <c:v>206</c:v>
                </c:pt>
                <c:pt idx="90">
                  <c:v>208</c:v>
                </c:pt>
                <c:pt idx="91">
                  <c:v>210</c:v>
                </c:pt>
                <c:pt idx="92">
                  <c:v>212</c:v>
                </c:pt>
                <c:pt idx="93">
                  <c:v>214</c:v>
                </c:pt>
                <c:pt idx="94">
                  <c:v>216</c:v>
                </c:pt>
                <c:pt idx="95">
                  <c:v>218</c:v>
                </c:pt>
                <c:pt idx="96">
                  <c:v>220</c:v>
                </c:pt>
                <c:pt idx="97">
                  <c:v>222</c:v>
                </c:pt>
                <c:pt idx="98">
                  <c:v>224</c:v>
                </c:pt>
                <c:pt idx="99">
                  <c:v>226</c:v>
                </c:pt>
                <c:pt idx="100">
                  <c:v>228</c:v>
                </c:pt>
                <c:pt idx="101">
                  <c:v>230</c:v>
                </c:pt>
                <c:pt idx="102">
                  <c:v>232</c:v>
                </c:pt>
                <c:pt idx="103">
                  <c:v>234</c:v>
                </c:pt>
                <c:pt idx="104">
                  <c:v>236</c:v>
                </c:pt>
                <c:pt idx="105">
                  <c:v>238</c:v>
                </c:pt>
                <c:pt idx="106">
                  <c:v>240</c:v>
                </c:pt>
                <c:pt idx="107">
                  <c:v>242</c:v>
                </c:pt>
                <c:pt idx="108">
                  <c:v>244</c:v>
                </c:pt>
                <c:pt idx="109">
                  <c:v>246</c:v>
                </c:pt>
                <c:pt idx="110">
                  <c:v>248</c:v>
                </c:pt>
                <c:pt idx="111">
                  <c:v>250</c:v>
                </c:pt>
                <c:pt idx="112">
                  <c:v>252</c:v>
                </c:pt>
                <c:pt idx="113">
                  <c:v>254</c:v>
                </c:pt>
                <c:pt idx="114">
                  <c:v>256</c:v>
                </c:pt>
                <c:pt idx="115">
                  <c:v>258</c:v>
                </c:pt>
                <c:pt idx="116">
                  <c:v>260</c:v>
                </c:pt>
                <c:pt idx="117">
                  <c:v>262</c:v>
                </c:pt>
                <c:pt idx="118">
                  <c:v>264</c:v>
                </c:pt>
                <c:pt idx="119">
                  <c:v>266</c:v>
                </c:pt>
                <c:pt idx="120">
                  <c:v>268</c:v>
                </c:pt>
                <c:pt idx="121">
                  <c:v>270</c:v>
                </c:pt>
              </c:numCache>
            </c:numRef>
          </c:xVal>
          <c:yVal>
            <c:numRef>
              <c:f>Foglio1!$AM$2:$AM$123</c:f>
              <c:numCache>
                <c:formatCode>General</c:formatCode>
                <c:ptCount val="122"/>
                <c:pt idx="0">
                  <c:v>-0.55260800000000021</c:v>
                </c:pt>
                <c:pt idx="1">
                  <c:v>-0.66558299999999981</c:v>
                </c:pt>
                <c:pt idx="2">
                  <c:v>-0.62448899999999963</c:v>
                </c:pt>
                <c:pt idx="3">
                  <c:v>-0.51221300000000003</c:v>
                </c:pt>
                <c:pt idx="4">
                  <c:v>-0.55914299999999972</c:v>
                </c:pt>
                <c:pt idx="5">
                  <c:v>-0.50579999999999981</c:v>
                </c:pt>
                <c:pt idx="6">
                  <c:v>-0.4749869999999996</c:v>
                </c:pt>
                <c:pt idx="7">
                  <c:v>-0.5224770000000003</c:v>
                </c:pt>
                <c:pt idx="8">
                  <c:v>-0.50845800000000008</c:v>
                </c:pt>
                <c:pt idx="9">
                  <c:v>-0.51011700000000015</c:v>
                </c:pt>
                <c:pt idx="10">
                  <c:v>-0.49080499999999994</c:v>
                </c:pt>
                <c:pt idx="11">
                  <c:v>-0.43721999999999994</c:v>
                </c:pt>
                <c:pt idx="12">
                  <c:v>-0.5007419999999998</c:v>
                </c:pt>
                <c:pt idx="13">
                  <c:v>-0.4703109999999997</c:v>
                </c:pt>
                <c:pt idx="14">
                  <c:v>-0.40234699999999979</c:v>
                </c:pt>
                <c:pt idx="15">
                  <c:v>-0.34915600000000069</c:v>
                </c:pt>
                <c:pt idx="16">
                  <c:v>-0.282559</c:v>
                </c:pt>
                <c:pt idx="17">
                  <c:v>-0.25864299999999929</c:v>
                </c:pt>
                <c:pt idx="18">
                  <c:v>-0.3024420000000001</c:v>
                </c:pt>
                <c:pt idx="19">
                  <c:v>-0.28302400000000016</c:v>
                </c:pt>
                <c:pt idx="20">
                  <c:v>-0.14972099999999955</c:v>
                </c:pt>
                <c:pt idx="21">
                  <c:v>-0.15790900000000008</c:v>
                </c:pt>
                <c:pt idx="22">
                  <c:v>-0.20494799999999991</c:v>
                </c:pt>
                <c:pt idx="23">
                  <c:v>-0.16804000000000041</c:v>
                </c:pt>
                <c:pt idx="24">
                  <c:v>-0.10089199999999998</c:v>
                </c:pt>
                <c:pt idx="25">
                  <c:v>-0.15521100000000043</c:v>
                </c:pt>
                <c:pt idx="26">
                  <c:v>-0.11141799999999957</c:v>
                </c:pt>
                <c:pt idx="27">
                  <c:v>-7.2806000000000815E-2</c:v>
                </c:pt>
                <c:pt idx="28">
                  <c:v>-7.4253000000000569E-2</c:v>
                </c:pt>
                <c:pt idx="29">
                  <c:v>-3.4676999999999403E-2</c:v>
                </c:pt>
                <c:pt idx="30">
                  <c:v>-7.2460000000003078E-3</c:v>
                </c:pt>
                <c:pt idx="31">
                  <c:v>4.8029999999998907E-3</c:v>
                </c:pt>
                <c:pt idx="32">
                  <c:v>-2.1548000000000123E-2</c:v>
                </c:pt>
                <c:pt idx="33">
                  <c:v>0.15428399999999964</c:v>
                </c:pt>
                <c:pt idx="34">
                  <c:v>4.1737000000000357E-2</c:v>
                </c:pt>
                <c:pt idx="35">
                  <c:v>4.9231999999999942E-2</c:v>
                </c:pt>
                <c:pt idx="36">
                  <c:v>0.14335599999999982</c:v>
                </c:pt>
                <c:pt idx="37">
                  <c:v>0.12820699999999974</c:v>
                </c:pt>
                <c:pt idx="38">
                  <c:v>0.11229099999999992</c:v>
                </c:pt>
                <c:pt idx="39">
                  <c:v>0.27961199999999931</c:v>
                </c:pt>
                <c:pt idx="40">
                  <c:v>0.26956799999999959</c:v>
                </c:pt>
                <c:pt idx="41">
                  <c:v>0.3109030000000006</c:v>
                </c:pt>
                <c:pt idx="42">
                  <c:v>0.28838799999999942</c:v>
                </c:pt>
                <c:pt idx="43">
                  <c:v>0.18923199999999962</c:v>
                </c:pt>
                <c:pt idx="44">
                  <c:v>0.2736149999999995</c:v>
                </c:pt>
                <c:pt idx="45">
                  <c:v>0.33316999999999997</c:v>
                </c:pt>
                <c:pt idx="46">
                  <c:v>0.35763799999999968</c:v>
                </c:pt>
                <c:pt idx="47">
                  <c:v>0.4226460000000003</c:v>
                </c:pt>
                <c:pt idx="48">
                  <c:v>0.44540700000000033</c:v>
                </c:pt>
                <c:pt idx="49">
                  <c:v>0.45138299999999987</c:v>
                </c:pt>
                <c:pt idx="50">
                  <c:v>0.39505900000000072</c:v>
                </c:pt>
                <c:pt idx="51">
                  <c:v>0.34710999999999981</c:v>
                </c:pt>
                <c:pt idx="52">
                  <c:v>0.39777499999999932</c:v>
                </c:pt>
                <c:pt idx="53">
                  <c:v>0.41476899999999972</c:v>
                </c:pt>
                <c:pt idx="54">
                  <c:v>0.5030190000000001</c:v>
                </c:pt>
                <c:pt idx="55">
                  <c:v>0.53656400000000026</c:v>
                </c:pt>
                <c:pt idx="56">
                  <c:v>0.55910800000000016</c:v>
                </c:pt>
                <c:pt idx="57">
                  <c:v>0.54608800000000013</c:v>
                </c:pt>
                <c:pt idx="58">
                  <c:v>0.49481300000000061</c:v>
                </c:pt>
                <c:pt idx="59">
                  <c:v>0.56845199999999974</c:v>
                </c:pt>
                <c:pt idx="60">
                  <c:v>0.6241879999999993</c:v>
                </c:pt>
                <c:pt idx="61">
                  <c:v>0.51788699999999999</c:v>
                </c:pt>
                <c:pt idx="62">
                  <c:v>0.38958400000000015</c:v>
                </c:pt>
                <c:pt idx="63">
                  <c:v>0.45952999999999999</c:v>
                </c:pt>
                <c:pt idx="64">
                  <c:v>0.63707400000000014</c:v>
                </c:pt>
                <c:pt idx="65">
                  <c:v>0.50889899999999955</c:v>
                </c:pt>
                <c:pt idx="66">
                  <c:v>0.71695799999999998</c:v>
                </c:pt>
                <c:pt idx="67">
                  <c:v>0.59754299999999994</c:v>
                </c:pt>
                <c:pt idx="68">
                  <c:v>0.66371699999999922</c:v>
                </c:pt>
                <c:pt idx="69">
                  <c:v>0.49236199999999997</c:v>
                </c:pt>
                <c:pt idx="70">
                  <c:v>0.64146800000000059</c:v>
                </c:pt>
                <c:pt idx="71">
                  <c:v>0.45342699999999958</c:v>
                </c:pt>
                <c:pt idx="72">
                  <c:v>0.6008060000000004</c:v>
                </c:pt>
                <c:pt idx="73">
                  <c:v>0.73687199999999997</c:v>
                </c:pt>
                <c:pt idx="74">
                  <c:v>0.77111499999999999</c:v>
                </c:pt>
                <c:pt idx="75">
                  <c:v>0.53879500000000036</c:v>
                </c:pt>
                <c:pt idx="76">
                  <c:v>0.46512499999999957</c:v>
                </c:pt>
                <c:pt idx="77">
                  <c:v>0.77652900000000002</c:v>
                </c:pt>
                <c:pt idx="78">
                  <c:v>0.85416900000000062</c:v>
                </c:pt>
                <c:pt idx="79">
                  <c:v>0.90919799999999995</c:v>
                </c:pt>
                <c:pt idx="80">
                  <c:v>0.81901199999999985</c:v>
                </c:pt>
                <c:pt idx="81">
                  <c:v>0.75143900000000041</c:v>
                </c:pt>
                <c:pt idx="82">
                  <c:v>0.56118199999999963</c:v>
                </c:pt>
                <c:pt idx="83">
                  <c:v>0.68542900000000007</c:v>
                </c:pt>
                <c:pt idx="84">
                  <c:v>0.71154500000000009</c:v>
                </c:pt>
                <c:pt idx="85">
                  <c:v>0.87389899999999976</c:v>
                </c:pt>
                <c:pt idx="86">
                  <c:v>0.8212060000000001</c:v>
                </c:pt>
                <c:pt idx="87">
                  <c:v>0.93703899999999951</c:v>
                </c:pt>
                <c:pt idx="88">
                  <c:v>0.9721889999999993</c:v>
                </c:pt>
                <c:pt idx="89">
                  <c:v>0.99554600000000004</c:v>
                </c:pt>
                <c:pt idx="90">
                  <c:v>0.97762199999999932</c:v>
                </c:pt>
                <c:pt idx="91">
                  <c:v>0.8268930000000001</c:v>
                </c:pt>
                <c:pt idx="92">
                  <c:v>0.95069300000000023</c:v>
                </c:pt>
                <c:pt idx="93">
                  <c:v>1.0443489999999995</c:v>
                </c:pt>
                <c:pt idx="94">
                  <c:v>0.95317400000000063</c:v>
                </c:pt>
                <c:pt idx="95">
                  <c:v>0.34839999999999982</c:v>
                </c:pt>
                <c:pt idx="96">
                  <c:v>1.0860560000000001</c:v>
                </c:pt>
                <c:pt idx="97">
                  <c:v>0.56503999999999976</c:v>
                </c:pt>
                <c:pt idx="98">
                  <c:v>1.1452470000000003</c:v>
                </c:pt>
                <c:pt idx="99">
                  <c:v>0.37863699999999945</c:v>
                </c:pt>
                <c:pt idx="100">
                  <c:v>0.63041099999999961</c:v>
                </c:pt>
                <c:pt idx="101">
                  <c:v>0.72587099999999971</c:v>
                </c:pt>
                <c:pt idx="102">
                  <c:v>0.97060600000000008</c:v>
                </c:pt>
                <c:pt idx="103">
                  <c:v>0.69281900000000007</c:v>
                </c:pt>
                <c:pt idx="104">
                  <c:v>0.78841699999999948</c:v>
                </c:pt>
                <c:pt idx="105">
                  <c:v>0.70189999999999975</c:v>
                </c:pt>
                <c:pt idx="106">
                  <c:v>0.72644400000000031</c:v>
                </c:pt>
                <c:pt idx="107">
                  <c:v>0.87549200000000038</c:v>
                </c:pt>
                <c:pt idx="108">
                  <c:v>0.88066900000000015</c:v>
                </c:pt>
                <c:pt idx="109">
                  <c:v>0.98429399999999978</c:v>
                </c:pt>
                <c:pt idx="110">
                  <c:v>0.90261799999999992</c:v>
                </c:pt>
                <c:pt idx="111">
                  <c:v>0.87584000000000017</c:v>
                </c:pt>
                <c:pt idx="112">
                  <c:v>1.0507210000000002</c:v>
                </c:pt>
                <c:pt idx="113">
                  <c:v>0.7747550000000003</c:v>
                </c:pt>
                <c:pt idx="114">
                  <c:v>0.94727600000000001</c:v>
                </c:pt>
                <c:pt idx="115">
                  <c:v>0.77742299999999975</c:v>
                </c:pt>
                <c:pt idx="116">
                  <c:v>0.86787700000000001</c:v>
                </c:pt>
                <c:pt idx="117">
                  <c:v>0.59909299999999988</c:v>
                </c:pt>
                <c:pt idx="118">
                  <c:v>0.20089099999999993</c:v>
                </c:pt>
                <c:pt idx="119">
                  <c:v>0.70210399999999984</c:v>
                </c:pt>
                <c:pt idx="120">
                  <c:v>0.59569300000000025</c:v>
                </c:pt>
                <c:pt idx="121">
                  <c:v>0.44824400000000031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698304"/>
        <c:axId val="163406400"/>
      </c:scatterChart>
      <c:valAx>
        <c:axId val="16369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406400"/>
        <c:crosses val="autoZero"/>
        <c:crossBetween val="midCat"/>
      </c:valAx>
      <c:valAx>
        <c:axId val="16340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69830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85465004374453191"/>
          <c:h val="0.8326195683872849"/>
        </c:manualLayout>
      </c:layout>
      <c:scatterChart>
        <c:scatterStyle val="smoothMarker"/>
        <c:varyColors val="0"/>
        <c:ser>
          <c:idx val="1"/>
          <c:order val="0"/>
          <c:tx>
            <c:strRef>
              <c:f>XPR2!$D$1</c:f>
              <c:strCache>
                <c:ptCount val="1"/>
                <c:pt idx="0">
                  <c:v>FWHM  X_XPR2</c:v>
                </c:pt>
              </c:strCache>
            </c:strRef>
          </c:tx>
          <c:marker>
            <c:symbol val="none"/>
          </c:marker>
          <c:xVal>
            <c:numRef>
              <c:f>XPR3!$A$2:$A$163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XPR2!$D$2:$D$164</c:f>
              <c:numCache>
                <c:formatCode>General</c:formatCode>
                <c:ptCount val="163"/>
                <c:pt idx="0">
                  <c:v>17.224976000000002</c:v>
                </c:pt>
                <c:pt idx="1">
                  <c:v>17.500999</c:v>
                </c:pt>
                <c:pt idx="2">
                  <c:v>16.942485999999999</c:v>
                </c:pt>
                <c:pt idx="3">
                  <c:v>16.353221999999999</c:v>
                </c:pt>
                <c:pt idx="4">
                  <c:v>16.468962999999999</c:v>
                </c:pt>
                <c:pt idx="5">
                  <c:v>16.076124</c:v>
                </c:pt>
                <c:pt idx="6">
                  <c:v>15.829451000000001</c:v>
                </c:pt>
                <c:pt idx="7">
                  <c:v>15.632496</c:v>
                </c:pt>
                <c:pt idx="8">
                  <c:v>15.388956</c:v>
                </c:pt>
                <c:pt idx="9">
                  <c:v>15.143328</c:v>
                </c:pt>
                <c:pt idx="10">
                  <c:v>14.765357</c:v>
                </c:pt>
                <c:pt idx="11">
                  <c:v>14.591193000000001</c:v>
                </c:pt>
                <c:pt idx="12">
                  <c:v>14.523934000000001</c:v>
                </c:pt>
                <c:pt idx="13">
                  <c:v>14.14626</c:v>
                </c:pt>
                <c:pt idx="14">
                  <c:v>14.046187</c:v>
                </c:pt>
                <c:pt idx="15">
                  <c:v>13.78729</c:v>
                </c:pt>
                <c:pt idx="16">
                  <c:v>13.790146999999999</c:v>
                </c:pt>
                <c:pt idx="17">
                  <c:v>13.717221</c:v>
                </c:pt>
                <c:pt idx="18">
                  <c:v>13.478686</c:v>
                </c:pt>
                <c:pt idx="19">
                  <c:v>13.509999000000001</c:v>
                </c:pt>
                <c:pt idx="20">
                  <c:v>13.29968</c:v>
                </c:pt>
                <c:pt idx="21">
                  <c:v>13.315545999999999</c:v>
                </c:pt>
                <c:pt idx="22">
                  <c:v>13.281044</c:v>
                </c:pt>
                <c:pt idx="23">
                  <c:v>13.244040999999999</c:v>
                </c:pt>
                <c:pt idx="24">
                  <c:v>13.069236</c:v>
                </c:pt>
                <c:pt idx="25">
                  <c:v>12.842287000000001</c:v>
                </c:pt>
                <c:pt idx="26">
                  <c:v>12.945472000000001</c:v>
                </c:pt>
                <c:pt idx="27">
                  <c:v>12.776467</c:v>
                </c:pt>
                <c:pt idx="28">
                  <c:v>12.853999999999999</c:v>
                </c:pt>
                <c:pt idx="29">
                  <c:v>12.69866</c:v>
                </c:pt>
                <c:pt idx="30">
                  <c:v>12.594049</c:v>
                </c:pt>
                <c:pt idx="31">
                  <c:v>12.700386</c:v>
                </c:pt>
                <c:pt idx="32">
                  <c:v>12.491413</c:v>
                </c:pt>
                <c:pt idx="33">
                  <c:v>12.274122</c:v>
                </c:pt>
                <c:pt idx="34">
                  <c:v>12.140988</c:v>
                </c:pt>
                <c:pt idx="35">
                  <c:v>11.964700000000001</c:v>
                </c:pt>
                <c:pt idx="36">
                  <c:v>11.635388000000001</c:v>
                </c:pt>
                <c:pt idx="37">
                  <c:v>11.547165</c:v>
                </c:pt>
                <c:pt idx="38">
                  <c:v>11.425903</c:v>
                </c:pt>
                <c:pt idx="39">
                  <c:v>11.217288999999999</c:v>
                </c:pt>
                <c:pt idx="40">
                  <c:v>11.357336</c:v>
                </c:pt>
                <c:pt idx="41">
                  <c:v>11.156204000000001</c:v>
                </c:pt>
                <c:pt idx="42">
                  <c:v>11.013135</c:v>
                </c:pt>
                <c:pt idx="43">
                  <c:v>10.913038999999999</c:v>
                </c:pt>
                <c:pt idx="44">
                  <c:v>10.945024</c:v>
                </c:pt>
                <c:pt idx="45">
                  <c:v>10.744180999999999</c:v>
                </c:pt>
                <c:pt idx="46">
                  <c:v>10.487192</c:v>
                </c:pt>
                <c:pt idx="47">
                  <c:v>10.13409</c:v>
                </c:pt>
                <c:pt idx="48">
                  <c:v>10.135611000000001</c:v>
                </c:pt>
                <c:pt idx="49">
                  <c:v>10.316667000000001</c:v>
                </c:pt>
                <c:pt idx="50">
                  <c:v>10.059339</c:v>
                </c:pt>
                <c:pt idx="51">
                  <c:v>9.9803850000000001</c:v>
                </c:pt>
                <c:pt idx="52">
                  <c:v>9.9659440000000004</c:v>
                </c:pt>
                <c:pt idx="53">
                  <c:v>9.9342249999999996</c:v>
                </c:pt>
                <c:pt idx="54">
                  <c:v>9.8029679999999999</c:v>
                </c:pt>
                <c:pt idx="55">
                  <c:v>9.6575399999999991</c:v>
                </c:pt>
                <c:pt idx="56">
                  <c:v>9.7463169999999995</c:v>
                </c:pt>
                <c:pt idx="57">
                  <c:v>9.6267840000000007</c:v>
                </c:pt>
                <c:pt idx="58">
                  <c:v>9.4934270000000005</c:v>
                </c:pt>
                <c:pt idx="59">
                  <c:v>9.5452089999999998</c:v>
                </c:pt>
                <c:pt idx="60">
                  <c:v>9.4289489999999994</c:v>
                </c:pt>
                <c:pt idx="61">
                  <c:v>9.3931579999999997</c:v>
                </c:pt>
                <c:pt idx="62">
                  <c:v>9.3549620000000004</c:v>
                </c:pt>
                <c:pt idx="63">
                  <c:v>9.2290290000000006</c:v>
                </c:pt>
                <c:pt idx="64">
                  <c:v>9.0506609999999998</c:v>
                </c:pt>
                <c:pt idx="65">
                  <c:v>9.0081349999999993</c:v>
                </c:pt>
                <c:pt idx="66">
                  <c:v>8.9615109999999998</c:v>
                </c:pt>
                <c:pt idx="67">
                  <c:v>8.9887519999999999</c:v>
                </c:pt>
                <c:pt idx="68">
                  <c:v>8.8965399999999999</c:v>
                </c:pt>
                <c:pt idx="69">
                  <c:v>8.9791679999999996</c:v>
                </c:pt>
                <c:pt idx="70">
                  <c:v>8.9359690000000001</c:v>
                </c:pt>
                <c:pt idx="71">
                  <c:v>8.8746220000000005</c:v>
                </c:pt>
                <c:pt idx="72">
                  <c:v>8.8454529999999991</c:v>
                </c:pt>
                <c:pt idx="73">
                  <c:v>8.7644099999999998</c:v>
                </c:pt>
                <c:pt idx="74">
                  <c:v>8.7879470000000008</c:v>
                </c:pt>
                <c:pt idx="75">
                  <c:v>8.7887330000000006</c:v>
                </c:pt>
                <c:pt idx="76">
                  <c:v>8.6463380000000001</c:v>
                </c:pt>
                <c:pt idx="77">
                  <c:v>8.750254</c:v>
                </c:pt>
                <c:pt idx="78">
                  <c:v>8.7193100000000001</c:v>
                </c:pt>
                <c:pt idx="79">
                  <c:v>8.6974090000000004</c:v>
                </c:pt>
                <c:pt idx="80">
                  <c:v>8.6416249999999994</c:v>
                </c:pt>
                <c:pt idx="81">
                  <c:v>8.6583360000000003</c:v>
                </c:pt>
                <c:pt idx="82">
                  <c:v>8.7106600000000007</c:v>
                </c:pt>
                <c:pt idx="83">
                  <c:v>8.6069040000000001</c:v>
                </c:pt>
                <c:pt idx="84">
                  <c:v>8.3605610000000006</c:v>
                </c:pt>
                <c:pt idx="85">
                  <c:v>8.5223049999999994</c:v>
                </c:pt>
                <c:pt idx="86">
                  <c:v>8.6219850000000005</c:v>
                </c:pt>
                <c:pt idx="87">
                  <c:v>8.6421220000000005</c:v>
                </c:pt>
                <c:pt idx="88">
                  <c:v>8.5984759999999998</c:v>
                </c:pt>
                <c:pt idx="89">
                  <c:v>8.5915510000000008</c:v>
                </c:pt>
                <c:pt idx="90">
                  <c:v>8.4800550000000001</c:v>
                </c:pt>
                <c:pt idx="91">
                  <c:v>8.5132720000000006</c:v>
                </c:pt>
                <c:pt idx="92">
                  <c:v>8.2859879999999997</c:v>
                </c:pt>
                <c:pt idx="93">
                  <c:v>8.3937589999999993</c:v>
                </c:pt>
                <c:pt idx="94">
                  <c:v>8.2716189999999994</c:v>
                </c:pt>
                <c:pt idx="95">
                  <c:v>8.2535539999999994</c:v>
                </c:pt>
                <c:pt idx="96">
                  <c:v>8.2224660000000007</c:v>
                </c:pt>
                <c:pt idx="97">
                  <c:v>8.1580549999999992</c:v>
                </c:pt>
                <c:pt idx="98">
                  <c:v>8.2179959999999994</c:v>
                </c:pt>
                <c:pt idx="99">
                  <c:v>8.2320539999999998</c:v>
                </c:pt>
                <c:pt idx="100">
                  <c:v>8.1922379999999997</c:v>
                </c:pt>
                <c:pt idx="101">
                  <c:v>8.0304719999999996</c:v>
                </c:pt>
                <c:pt idx="102">
                  <c:v>8.0870390000000008</c:v>
                </c:pt>
                <c:pt idx="103">
                  <c:v>8.1812539999999991</c:v>
                </c:pt>
                <c:pt idx="104">
                  <c:v>8.0622889999999998</c:v>
                </c:pt>
                <c:pt idx="105">
                  <c:v>8.0446629999999999</c:v>
                </c:pt>
                <c:pt idx="106">
                  <c:v>8.1714610000000008</c:v>
                </c:pt>
                <c:pt idx="107">
                  <c:v>8.1480599999999992</c:v>
                </c:pt>
                <c:pt idx="108">
                  <c:v>8.1555199999999992</c:v>
                </c:pt>
                <c:pt idx="109">
                  <c:v>8.0724599999999995</c:v>
                </c:pt>
                <c:pt idx="110">
                  <c:v>8.0148759999999992</c:v>
                </c:pt>
                <c:pt idx="111">
                  <c:v>7.9496140000000004</c:v>
                </c:pt>
                <c:pt idx="112">
                  <c:v>8.028772</c:v>
                </c:pt>
                <c:pt idx="113">
                  <c:v>7.916029</c:v>
                </c:pt>
                <c:pt idx="114">
                  <c:v>7.9057069999999996</c:v>
                </c:pt>
                <c:pt idx="115">
                  <c:v>7.9057259999999996</c:v>
                </c:pt>
                <c:pt idx="116">
                  <c:v>7.8762569999999998</c:v>
                </c:pt>
                <c:pt idx="117">
                  <c:v>7.9469050000000001</c:v>
                </c:pt>
                <c:pt idx="118">
                  <c:v>7.7703670000000002</c:v>
                </c:pt>
                <c:pt idx="119">
                  <c:v>7.8751139999999999</c:v>
                </c:pt>
                <c:pt idx="120">
                  <c:v>7.9343240000000002</c:v>
                </c:pt>
                <c:pt idx="121">
                  <c:v>7.751163</c:v>
                </c:pt>
                <c:pt idx="122">
                  <c:v>7.7563829999999996</c:v>
                </c:pt>
                <c:pt idx="123">
                  <c:v>7.7450460000000003</c:v>
                </c:pt>
                <c:pt idx="124">
                  <c:v>7.9262870000000003</c:v>
                </c:pt>
                <c:pt idx="125">
                  <c:v>7.8083260000000001</c:v>
                </c:pt>
                <c:pt idx="126">
                  <c:v>7.9747709999999996</c:v>
                </c:pt>
                <c:pt idx="127">
                  <c:v>7.8279209999999999</c:v>
                </c:pt>
                <c:pt idx="128">
                  <c:v>7.8101859999999999</c:v>
                </c:pt>
                <c:pt idx="129">
                  <c:v>7.7857190000000003</c:v>
                </c:pt>
                <c:pt idx="130">
                  <c:v>7.8065829999999998</c:v>
                </c:pt>
                <c:pt idx="131">
                  <c:v>7.8044929999999999</c:v>
                </c:pt>
                <c:pt idx="132">
                  <c:v>7.8132910000000004</c:v>
                </c:pt>
                <c:pt idx="133">
                  <c:v>7.7398540000000002</c:v>
                </c:pt>
                <c:pt idx="134">
                  <c:v>7.8784869999999998</c:v>
                </c:pt>
                <c:pt idx="135">
                  <c:v>7.8752089999999999</c:v>
                </c:pt>
                <c:pt idx="136">
                  <c:v>7.8741770000000004</c:v>
                </c:pt>
                <c:pt idx="137">
                  <c:v>7.8615329999999997</c:v>
                </c:pt>
                <c:pt idx="138">
                  <c:v>7.7861989999999999</c:v>
                </c:pt>
                <c:pt idx="139">
                  <c:v>7.8955549999999999</c:v>
                </c:pt>
                <c:pt idx="140">
                  <c:v>7.9773319999999996</c:v>
                </c:pt>
                <c:pt idx="141">
                  <c:v>7.9515140000000004</c:v>
                </c:pt>
                <c:pt idx="142">
                  <c:v>7.9545659999999998</c:v>
                </c:pt>
                <c:pt idx="143">
                  <c:v>7.94794</c:v>
                </c:pt>
                <c:pt idx="144">
                  <c:v>7.9386739999999998</c:v>
                </c:pt>
                <c:pt idx="145">
                  <c:v>7.9736609999999999</c:v>
                </c:pt>
                <c:pt idx="146">
                  <c:v>8.0424509999999998</c:v>
                </c:pt>
                <c:pt idx="147">
                  <c:v>8.0194770000000002</c:v>
                </c:pt>
                <c:pt idx="148">
                  <c:v>7.9132410000000002</c:v>
                </c:pt>
                <c:pt idx="149">
                  <c:v>7.9312649999999998</c:v>
                </c:pt>
                <c:pt idx="150">
                  <c:v>8.1175809999999995</c:v>
                </c:pt>
                <c:pt idx="151">
                  <c:v>7.8449929999999997</c:v>
                </c:pt>
                <c:pt idx="152">
                  <c:v>7.880471</c:v>
                </c:pt>
                <c:pt idx="153">
                  <c:v>7.7782099999999996</c:v>
                </c:pt>
                <c:pt idx="154">
                  <c:v>7.780456</c:v>
                </c:pt>
                <c:pt idx="155">
                  <c:v>7.8427819999999997</c:v>
                </c:pt>
                <c:pt idx="156">
                  <c:v>7.837523</c:v>
                </c:pt>
                <c:pt idx="157">
                  <c:v>7.9406790000000003</c:v>
                </c:pt>
                <c:pt idx="158">
                  <c:v>7.9055650000000002</c:v>
                </c:pt>
                <c:pt idx="159">
                  <c:v>7.8003309999999999</c:v>
                </c:pt>
                <c:pt idx="160">
                  <c:v>8.0162929999999992</c:v>
                </c:pt>
                <c:pt idx="161">
                  <c:v>7.8893839999999997</c:v>
                </c:pt>
                <c:pt idx="162">
                  <c:v>7.9378060000000001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XPR3!$W$1</c:f>
              <c:strCache>
                <c:ptCount val="1"/>
                <c:pt idx="0">
                  <c:v>FWHM  Xsala3</c:v>
                </c:pt>
              </c:strCache>
            </c:strRef>
          </c:tx>
          <c:marker>
            <c:symbol val="none"/>
          </c:marker>
          <c:xVal>
            <c:numRef>
              <c:f>XPR3!$A$2:$A$163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XPR3!$W$2:$W$165</c:f>
              <c:numCache>
                <c:formatCode>General</c:formatCode>
                <c:ptCount val="164"/>
                <c:pt idx="0">
                  <c:v>21.665444000000001</c:v>
                </c:pt>
                <c:pt idx="1">
                  <c:v>21.279478999999998</c:v>
                </c:pt>
                <c:pt idx="2">
                  <c:v>20.860529</c:v>
                </c:pt>
                <c:pt idx="3">
                  <c:v>20.622845000000002</c:v>
                </c:pt>
                <c:pt idx="4">
                  <c:v>20.292743999999999</c:v>
                </c:pt>
                <c:pt idx="5">
                  <c:v>20.018720999999999</c:v>
                </c:pt>
                <c:pt idx="6">
                  <c:v>19.785440000000001</c:v>
                </c:pt>
                <c:pt idx="7">
                  <c:v>19.523098999999998</c:v>
                </c:pt>
                <c:pt idx="8">
                  <c:v>19.223033000000001</c:v>
                </c:pt>
                <c:pt idx="9">
                  <c:v>18.959087</c:v>
                </c:pt>
                <c:pt idx="10">
                  <c:v>18.735882</c:v>
                </c:pt>
                <c:pt idx="11">
                  <c:v>18.498709999999999</c:v>
                </c:pt>
                <c:pt idx="12">
                  <c:v>18.260359000000001</c:v>
                </c:pt>
                <c:pt idx="13">
                  <c:v>18.092500999999999</c:v>
                </c:pt>
                <c:pt idx="14">
                  <c:v>17.894185</c:v>
                </c:pt>
                <c:pt idx="15">
                  <c:v>17.772727</c:v>
                </c:pt>
                <c:pt idx="16">
                  <c:v>17.585148</c:v>
                </c:pt>
                <c:pt idx="17">
                  <c:v>17.391052999999999</c:v>
                </c:pt>
                <c:pt idx="18">
                  <c:v>17.202860000000001</c:v>
                </c:pt>
                <c:pt idx="19">
                  <c:v>17.027825</c:v>
                </c:pt>
                <c:pt idx="20">
                  <c:v>16.891793</c:v>
                </c:pt>
                <c:pt idx="21">
                  <c:v>16.734604000000001</c:v>
                </c:pt>
                <c:pt idx="22">
                  <c:v>16.587827999999998</c:v>
                </c:pt>
                <c:pt idx="23">
                  <c:v>16.456209999999999</c:v>
                </c:pt>
                <c:pt idx="24">
                  <c:v>16.282319000000001</c:v>
                </c:pt>
                <c:pt idx="25">
                  <c:v>16.193307999999998</c:v>
                </c:pt>
                <c:pt idx="26">
                  <c:v>16.041672999999999</c:v>
                </c:pt>
                <c:pt idx="27">
                  <c:v>15.889443</c:v>
                </c:pt>
                <c:pt idx="28">
                  <c:v>15.718306999999999</c:v>
                </c:pt>
                <c:pt idx="29">
                  <c:v>15.659383</c:v>
                </c:pt>
                <c:pt idx="30">
                  <c:v>15.556668999999999</c:v>
                </c:pt>
                <c:pt idx="31">
                  <c:v>15.310624000000001</c:v>
                </c:pt>
                <c:pt idx="32">
                  <c:v>15.054375</c:v>
                </c:pt>
                <c:pt idx="33">
                  <c:v>14.846472</c:v>
                </c:pt>
                <c:pt idx="34">
                  <c:v>14.630947000000001</c:v>
                </c:pt>
                <c:pt idx="35">
                  <c:v>14.41671</c:v>
                </c:pt>
                <c:pt idx="36">
                  <c:v>14.2127</c:v>
                </c:pt>
                <c:pt idx="37">
                  <c:v>14.073886999999999</c:v>
                </c:pt>
                <c:pt idx="38">
                  <c:v>13.867011</c:v>
                </c:pt>
                <c:pt idx="39">
                  <c:v>13.713365</c:v>
                </c:pt>
                <c:pt idx="40">
                  <c:v>13.564363999999999</c:v>
                </c:pt>
                <c:pt idx="41">
                  <c:v>13.397319</c:v>
                </c:pt>
                <c:pt idx="42">
                  <c:v>13.249703999999999</c:v>
                </c:pt>
                <c:pt idx="43">
                  <c:v>13.136168</c:v>
                </c:pt>
                <c:pt idx="44">
                  <c:v>12.928756</c:v>
                </c:pt>
                <c:pt idx="46">
                  <c:v>12.732969000000001</c:v>
                </c:pt>
                <c:pt idx="47">
                  <c:v>12.626856</c:v>
                </c:pt>
                <c:pt idx="48">
                  <c:v>12.488193000000001</c:v>
                </c:pt>
                <c:pt idx="49">
                  <c:v>12.36253</c:v>
                </c:pt>
                <c:pt idx="50">
                  <c:v>12.315493999999999</c:v>
                </c:pt>
                <c:pt idx="52">
                  <c:v>12.089242</c:v>
                </c:pt>
                <c:pt idx="53">
                  <c:v>11.978396</c:v>
                </c:pt>
                <c:pt idx="54">
                  <c:v>11.875564000000001</c:v>
                </c:pt>
                <c:pt idx="55">
                  <c:v>11.767538999999999</c:v>
                </c:pt>
                <c:pt idx="56">
                  <c:v>11.685816000000001</c:v>
                </c:pt>
                <c:pt idx="57">
                  <c:v>11.574355000000001</c:v>
                </c:pt>
                <c:pt idx="58">
                  <c:v>11.481756000000001</c:v>
                </c:pt>
                <c:pt idx="59">
                  <c:v>11.40892</c:v>
                </c:pt>
                <c:pt idx="60">
                  <c:v>11.308093</c:v>
                </c:pt>
                <c:pt idx="61">
                  <c:v>11.244740999999999</c:v>
                </c:pt>
                <c:pt idx="62">
                  <c:v>11.125429</c:v>
                </c:pt>
                <c:pt idx="63">
                  <c:v>11.066077999999999</c:v>
                </c:pt>
                <c:pt idx="64">
                  <c:v>10.996409</c:v>
                </c:pt>
                <c:pt idx="65">
                  <c:v>10.882657999999999</c:v>
                </c:pt>
                <c:pt idx="66">
                  <c:v>10.798658</c:v>
                </c:pt>
                <c:pt idx="67">
                  <c:v>10.754156</c:v>
                </c:pt>
                <c:pt idx="68">
                  <c:v>10.678504999999999</c:v>
                </c:pt>
                <c:pt idx="69">
                  <c:v>10.602506</c:v>
                </c:pt>
                <c:pt idx="70">
                  <c:v>10.579742</c:v>
                </c:pt>
                <c:pt idx="71">
                  <c:v>10.532802</c:v>
                </c:pt>
                <c:pt idx="72">
                  <c:v>10.440234999999999</c:v>
                </c:pt>
                <c:pt idx="73">
                  <c:v>10.439703</c:v>
                </c:pt>
                <c:pt idx="74">
                  <c:v>10.381613</c:v>
                </c:pt>
                <c:pt idx="75">
                  <c:v>10.311858000000001</c:v>
                </c:pt>
                <c:pt idx="76">
                  <c:v>10.26268</c:v>
                </c:pt>
                <c:pt idx="77">
                  <c:v>10.226807000000001</c:v>
                </c:pt>
                <c:pt idx="78">
                  <c:v>10.145405999999999</c:v>
                </c:pt>
                <c:pt idx="79">
                  <c:v>10.050772</c:v>
                </c:pt>
                <c:pt idx="80">
                  <c:v>10.033139</c:v>
                </c:pt>
                <c:pt idx="81">
                  <c:v>9.9836980000000004</c:v>
                </c:pt>
                <c:pt idx="82">
                  <c:v>9.9400309999999994</c:v>
                </c:pt>
                <c:pt idx="83">
                  <c:v>9.8756970000000006</c:v>
                </c:pt>
                <c:pt idx="84">
                  <c:v>9.7397950000000009</c:v>
                </c:pt>
                <c:pt idx="85">
                  <c:v>9.7877369999999999</c:v>
                </c:pt>
                <c:pt idx="86">
                  <c:v>9.6828679999999991</c:v>
                </c:pt>
                <c:pt idx="88">
                  <c:v>9.6272420000000007</c:v>
                </c:pt>
                <c:pt idx="89">
                  <c:v>9.5793149999999994</c:v>
                </c:pt>
                <c:pt idx="90">
                  <c:v>9.5072290000000006</c:v>
                </c:pt>
                <c:pt idx="91">
                  <c:v>9.4747090000000007</c:v>
                </c:pt>
                <c:pt idx="92">
                  <c:v>9.3986000000000001</c:v>
                </c:pt>
                <c:pt idx="93">
                  <c:v>9.371848</c:v>
                </c:pt>
                <c:pt idx="94">
                  <c:v>9.315607</c:v>
                </c:pt>
                <c:pt idx="95">
                  <c:v>9.3217540000000003</c:v>
                </c:pt>
                <c:pt idx="96">
                  <c:v>9.2651579999999996</c:v>
                </c:pt>
                <c:pt idx="97">
                  <c:v>9.2149099999999997</c:v>
                </c:pt>
                <c:pt idx="98">
                  <c:v>9.187894</c:v>
                </c:pt>
                <c:pt idx="99">
                  <c:v>9.0908289999999994</c:v>
                </c:pt>
                <c:pt idx="100">
                  <c:v>9.0788119999999992</c:v>
                </c:pt>
                <c:pt idx="101">
                  <c:v>9.0780619999999992</c:v>
                </c:pt>
                <c:pt idx="102">
                  <c:v>9.0164930000000005</c:v>
                </c:pt>
                <c:pt idx="103">
                  <c:v>9.0234459999999999</c:v>
                </c:pt>
                <c:pt idx="104">
                  <c:v>8.9914749999999994</c:v>
                </c:pt>
                <c:pt idx="105">
                  <c:v>8.9571629999999995</c:v>
                </c:pt>
                <c:pt idx="106">
                  <c:v>8.8603070000000006</c:v>
                </c:pt>
                <c:pt idx="107">
                  <c:v>8.8249180000000003</c:v>
                </c:pt>
                <c:pt idx="108">
                  <c:v>8.7972999999999999</c:v>
                </c:pt>
                <c:pt idx="109">
                  <c:v>8.7778550000000006</c:v>
                </c:pt>
                <c:pt idx="110">
                  <c:v>8.7482310000000005</c:v>
                </c:pt>
                <c:pt idx="111">
                  <c:v>8.7126509999999993</c:v>
                </c:pt>
                <c:pt idx="112">
                  <c:v>8.6637799999999991</c:v>
                </c:pt>
                <c:pt idx="113">
                  <c:v>8.6325400000000005</c:v>
                </c:pt>
                <c:pt idx="114">
                  <c:v>8.6174979999999994</c:v>
                </c:pt>
                <c:pt idx="115">
                  <c:v>8.6070720000000005</c:v>
                </c:pt>
                <c:pt idx="116">
                  <c:v>8.4791059999999998</c:v>
                </c:pt>
                <c:pt idx="117">
                  <c:v>8.4873189999999994</c:v>
                </c:pt>
                <c:pt idx="118">
                  <c:v>8.4720820000000003</c:v>
                </c:pt>
                <c:pt idx="119">
                  <c:v>8.4276129999999991</c:v>
                </c:pt>
                <c:pt idx="120">
                  <c:v>8.4428669999999997</c:v>
                </c:pt>
                <c:pt idx="121">
                  <c:v>8.4139789999999994</c:v>
                </c:pt>
                <c:pt idx="122">
                  <c:v>8.3182810000000007</c:v>
                </c:pt>
                <c:pt idx="123">
                  <c:v>8.3468420000000005</c:v>
                </c:pt>
                <c:pt idx="124">
                  <c:v>8.3480369999999997</c:v>
                </c:pt>
                <c:pt idx="125">
                  <c:v>8.3387960000000003</c:v>
                </c:pt>
                <c:pt idx="126">
                  <c:v>8.2969209999999993</c:v>
                </c:pt>
                <c:pt idx="127">
                  <c:v>8.210623</c:v>
                </c:pt>
                <c:pt idx="128">
                  <c:v>8.2236960000000003</c:v>
                </c:pt>
                <c:pt idx="129">
                  <c:v>8.1880570000000006</c:v>
                </c:pt>
                <c:pt idx="130">
                  <c:v>8.1768780000000003</c:v>
                </c:pt>
                <c:pt idx="131">
                  <c:v>8.1920260000000003</c:v>
                </c:pt>
                <c:pt idx="132">
                  <c:v>8.1125969999999992</c:v>
                </c:pt>
                <c:pt idx="133">
                  <c:v>8.1204429999999999</c:v>
                </c:pt>
                <c:pt idx="134">
                  <c:v>8.1522269999999999</c:v>
                </c:pt>
                <c:pt idx="135">
                  <c:v>8.0965150000000001</c:v>
                </c:pt>
                <c:pt idx="136">
                  <c:v>8.0747780000000002</c:v>
                </c:pt>
                <c:pt idx="137">
                  <c:v>8.0913020000000007</c:v>
                </c:pt>
                <c:pt idx="138">
                  <c:v>8.0628340000000005</c:v>
                </c:pt>
                <c:pt idx="139">
                  <c:v>8.0871220000000008</c:v>
                </c:pt>
                <c:pt idx="140">
                  <c:v>7.9884409999999999</c:v>
                </c:pt>
                <c:pt idx="141">
                  <c:v>7.9820679999999999</c:v>
                </c:pt>
                <c:pt idx="142">
                  <c:v>7.9580200000000003</c:v>
                </c:pt>
                <c:pt idx="143">
                  <c:v>8.0194139999999994</c:v>
                </c:pt>
                <c:pt idx="144">
                  <c:v>7.8985599999999998</c:v>
                </c:pt>
                <c:pt idx="145">
                  <c:v>7.968763</c:v>
                </c:pt>
                <c:pt idx="146">
                  <c:v>7.8726560000000001</c:v>
                </c:pt>
                <c:pt idx="147">
                  <c:v>7.9257999999999997</c:v>
                </c:pt>
                <c:pt idx="148">
                  <c:v>7.8833479999999998</c:v>
                </c:pt>
                <c:pt idx="149">
                  <c:v>7.8871669999999998</c:v>
                </c:pt>
                <c:pt idx="150">
                  <c:v>7.8024259999999996</c:v>
                </c:pt>
                <c:pt idx="151">
                  <c:v>7.8293489999999997</c:v>
                </c:pt>
                <c:pt idx="152">
                  <c:v>7.8291469999999999</c:v>
                </c:pt>
                <c:pt idx="153">
                  <c:v>7.8311190000000002</c:v>
                </c:pt>
                <c:pt idx="154">
                  <c:v>7.7997610000000002</c:v>
                </c:pt>
                <c:pt idx="155">
                  <c:v>7.7992509999999999</c:v>
                </c:pt>
                <c:pt idx="156">
                  <c:v>7.7382220000000004</c:v>
                </c:pt>
                <c:pt idx="157">
                  <c:v>7.7782780000000002</c:v>
                </c:pt>
                <c:pt idx="158">
                  <c:v>7.7606349999999997</c:v>
                </c:pt>
                <c:pt idx="159">
                  <c:v>7.7530729999999997</c:v>
                </c:pt>
                <c:pt idx="160">
                  <c:v>7.7283010000000001</c:v>
                </c:pt>
                <c:pt idx="161">
                  <c:v>7.7221840000000004</c:v>
                </c:pt>
                <c:pt idx="163">
                  <c:v>11.434117471698121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08704"/>
        <c:axId val="163409280"/>
      </c:scatterChart>
      <c:valAx>
        <c:axId val="16340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409280"/>
        <c:crosses val="autoZero"/>
        <c:crossBetween val="midCat"/>
      </c:valAx>
      <c:valAx>
        <c:axId val="16340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4087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5609667541557305"/>
          <c:y val="0.15239391951006123"/>
          <c:w val="0.26059755030621173"/>
          <c:h val="0.1799294864261370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84441382327209102"/>
          <c:h val="0.8326195683872849"/>
        </c:manualLayout>
      </c:layout>
      <c:scatterChart>
        <c:scatterStyle val="smoothMarker"/>
        <c:varyColors val="0"/>
        <c:ser>
          <c:idx val="1"/>
          <c:order val="0"/>
          <c:tx>
            <c:strRef>
              <c:f>XPR2!$E$1</c:f>
              <c:strCache>
                <c:ptCount val="1"/>
                <c:pt idx="0">
                  <c:v>FWHM Y_XPR2</c:v>
                </c:pt>
              </c:strCache>
            </c:strRef>
          </c:tx>
          <c:marker>
            <c:symbol val="none"/>
          </c:marker>
          <c:xVal>
            <c:numRef>
              <c:f>XPR3!$A$2:$A$163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XPR2!$E$2:$E$164</c:f>
              <c:numCache>
                <c:formatCode>General</c:formatCode>
                <c:ptCount val="163"/>
                <c:pt idx="0">
                  <c:v>13.633319</c:v>
                </c:pt>
                <c:pt idx="1">
                  <c:v>13.624836999999999</c:v>
                </c:pt>
                <c:pt idx="2">
                  <c:v>13.432005</c:v>
                </c:pt>
                <c:pt idx="3">
                  <c:v>13.189534999999999</c:v>
                </c:pt>
                <c:pt idx="4">
                  <c:v>13.033174000000001</c:v>
                </c:pt>
                <c:pt idx="5">
                  <c:v>12.899607</c:v>
                </c:pt>
                <c:pt idx="6">
                  <c:v>12.741277</c:v>
                </c:pt>
                <c:pt idx="7">
                  <c:v>12.621435</c:v>
                </c:pt>
                <c:pt idx="8">
                  <c:v>12.539781</c:v>
                </c:pt>
                <c:pt idx="9">
                  <c:v>12.438326999999999</c:v>
                </c:pt>
                <c:pt idx="10">
                  <c:v>12.32009</c:v>
                </c:pt>
                <c:pt idx="11">
                  <c:v>12.365596</c:v>
                </c:pt>
                <c:pt idx="12">
                  <c:v>12.11055</c:v>
                </c:pt>
                <c:pt idx="13">
                  <c:v>12.051254</c:v>
                </c:pt>
                <c:pt idx="14">
                  <c:v>11.979644</c:v>
                </c:pt>
                <c:pt idx="15">
                  <c:v>11.87646</c:v>
                </c:pt>
                <c:pt idx="16">
                  <c:v>11.712605999999999</c:v>
                </c:pt>
                <c:pt idx="17">
                  <c:v>11.565989999999999</c:v>
                </c:pt>
                <c:pt idx="18">
                  <c:v>11.613128</c:v>
                </c:pt>
                <c:pt idx="19">
                  <c:v>11.397223</c:v>
                </c:pt>
                <c:pt idx="20">
                  <c:v>11.437177999999999</c:v>
                </c:pt>
                <c:pt idx="21">
                  <c:v>11.346399</c:v>
                </c:pt>
                <c:pt idx="22">
                  <c:v>11.328590999999999</c:v>
                </c:pt>
                <c:pt idx="23">
                  <c:v>11.183684</c:v>
                </c:pt>
                <c:pt idx="24">
                  <c:v>11.208437</c:v>
                </c:pt>
                <c:pt idx="25">
                  <c:v>11.135626999999999</c:v>
                </c:pt>
                <c:pt idx="26">
                  <c:v>10.903867999999999</c:v>
                </c:pt>
                <c:pt idx="27">
                  <c:v>10.945276</c:v>
                </c:pt>
                <c:pt idx="28">
                  <c:v>10.823982000000001</c:v>
                </c:pt>
                <c:pt idx="29">
                  <c:v>10.719725</c:v>
                </c:pt>
                <c:pt idx="30">
                  <c:v>10.70468</c:v>
                </c:pt>
                <c:pt idx="31">
                  <c:v>10.629649000000001</c:v>
                </c:pt>
                <c:pt idx="32">
                  <c:v>10.489784</c:v>
                </c:pt>
                <c:pt idx="33">
                  <c:v>10.226421</c:v>
                </c:pt>
                <c:pt idx="34">
                  <c:v>10.140382000000001</c:v>
                </c:pt>
                <c:pt idx="35">
                  <c:v>9.9603730000000006</c:v>
                </c:pt>
                <c:pt idx="36">
                  <c:v>9.6733969999999996</c:v>
                </c:pt>
                <c:pt idx="37">
                  <c:v>9.7177520000000008</c:v>
                </c:pt>
                <c:pt idx="38">
                  <c:v>9.7108209999999993</c:v>
                </c:pt>
                <c:pt idx="39">
                  <c:v>9.3782180000000004</c:v>
                </c:pt>
                <c:pt idx="40">
                  <c:v>9.3671279999999992</c:v>
                </c:pt>
                <c:pt idx="41">
                  <c:v>9.3006469999999997</c:v>
                </c:pt>
                <c:pt idx="42">
                  <c:v>9.0922269999999994</c:v>
                </c:pt>
                <c:pt idx="43">
                  <c:v>8.9807640000000006</c:v>
                </c:pt>
                <c:pt idx="44">
                  <c:v>9.0401910000000001</c:v>
                </c:pt>
                <c:pt idx="45">
                  <c:v>8.7931150000000002</c:v>
                </c:pt>
                <c:pt idx="46">
                  <c:v>8.6959900000000001</c:v>
                </c:pt>
                <c:pt idx="47">
                  <c:v>8.7363739999999996</c:v>
                </c:pt>
                <c:pt idx="48">
                  <c:v>8.4314660000000003</c:v>
                </c:pt>
                <c:pt idx="49">
                  <c:v>8.3677550000000007</c:v>
                </c:pt>
                <c:pt idx="50">
                  <c:v>8.2909509999999997</c:v>
                </c:pt>
                <c:pt idx="51">
                  <c:v>8.2230229999999995</c:v>
                </c:pt>
                <c:pt idx="52">
                  <c:v>8.1865240000000004</c:v>
                </c:pt>
                <c:pt idx="53">
                  <c:v>8.2613909999999997</c:v>
                </c:pt>
                <c:pt idx="54">
                  <c:v>7.9789240000000001</c:v>
                </c:pt>
                <c:pt idx="55">
                  <c:v>7.8228580000000001</c:v>
                </c:pt>
                <c:pt idx="56">
                  <c:v>7.9439919999999997</c:v>
                </c:pt>
                <c:pt idx="57">
                  <c:v>7.8636860000000004</c:v>
                </c:pt>
                <c:pt idx="58">
                  <c:v>7.7012710000000002</c:v>
                </c:pt>
                <c:pt idx="59">
                  <c:v>7.7212529999999999</c:v>
                </c:pt>
                <c:pt idx="60">
                  <c:v>7.6786440000000002</c:v>
                </c:pt>
                <c:pt idx="61">
                  <c:v>7.683039</c:v>
                </c:pt>
                <c:pt idx="62">
                  <c:v>7.6346480000000003</c:v>
                </c:pt>
                <c:pt idx="63">
                  <c:v>7.5392679999999999</c:v>
                </c:pt>
                <c:pt idx="64">
                  <c:v>7.5062369999999996</c:v>
                </c:pt>
                <c:pt idx="65">
                  <c:v>7.4482619999999997</c:v>
                </c:pt>
                <c:pt idx="66">
                  <c:v>7.2210380000000001</c:v>
                </c:pt>
                <c:pt idx="67">
                  <c:v>7.3583790000000002</c:v>
                </c:pt>
                <c:pt idx="68">
                  <c:v>7.1583259999999997</c:v>
                </c:pt>
                <c:pt idx="69">
                  <c:v>7.0428119999999996</c:v>
                </c:pt>
                <c:pt idx="70">
                  <c:v>7.2213630000000002</c:v>
                </c:pt>
                <c:pt idx="71">
                  <c:v>7.1399400000000002</c:v>
                </c:pt>
                <c:pt idx="72">
                  <c:v>7.0757389999999996</c:v>
                </c:pt>
                <c:pt idx="73">
                  <c:v>6.9616569999999998</c:v>
                </c:pt>
                <c:pt idx="74">
                  <c:v>7.0444519999999997</c:v>
                </c:pt>
                <c:pt idx="75">
                  <c:v>7.0174320000000003</c:v>
                </c:pt>
                <c:pt idx="76">
                  <c:v>6.8338279999999996</c:v>
                </c:pt>
                <c:pt idx="77">
                  <c:v>6.8536720000000004</c:v>
                </c:pt>
                <c:pt idx="78">
                  <c:v>6.7876529999999997</c:v>
                </c:pt>
                <c:pt idx="79">
                  <c:v>6.8269919999999997</c:v>
                </c:pt>
                <c:pt idx="80">
                  <c:v>6.8066180000000003</c:v>
                </c:pt>
                <c:pt idx="81">
                  <c:v>6.7593019999999999</c:v>
                </c:pt>
                <c:pt idx="82">
                  <c:v>6.6490799999999997</c:v>
                </c:pt>
                <c:pt idx="83">
                  <c:v>6.680434</c:v>
                </c:pt>
                <c:pt idx="84">
                  <c:v>6.6328230000000001</c:v>
                </c:pt>
                <c:pt idx="85">
                  <c:v>6.54575</c:v>
                </c:pt>
                <c:pt idx="86">
                  <c:v>6.5025599999999999</c:v>
                </c:pt>
                <c:pt idx="87">
                  <c:v>6.4600669999999996</c:v>
                </c:pt>
                <c:pt idx="88">
                  <c:v>6.4626549999999998</c:v>
                </c:pt>
                <c:pt idx="89">
                  <c:v>6.4002420000000004</c:v>
                </c:pt>
                <c:pt idx="90">
                  <c:v>6.3055009999999996</c:v>
                </c:pt>
                <c:pt idx="91">
                  <c:v>6.4112879999999999</c:v>
                </c:pt>
                <c:pt idx="92">
                  <c:v>6.2801590000000003</c:v>
                </c:pt>
                <c:pt idx="93">
                  <c:v>6.2625679999999999</c:v>
                </c:pt>
                <c:pt idx="94">
                  <c:v>6.2225599999999996</c:v>
                </c:pt>
                <c:pt idx="95">
                  <c:v>6.1927849999999998</c:v>
                </c:pt>
                <c:pt idx="96">
                  <c:v>6.1936369999999998</c:v>
                </c:pt>
                <c:pt idx="97">
                  <c:v>6.0945600000000004</c:v>
                </c:pt>
                <c:pt idx="98">
                  <c:v>6.1938560000000003</c:v>
                </c:pt>
                <c:pt idx="99">
                  <c:v>6.1396569999999997</c:v>
                </c:pt>
                <c:pt idx="100">
                  <c:v>6.0980280000000002</c:v>
                </c:pt>
                <c:pt idx="101">
                  <c:v>5.9727180000000004</c:v>
                </c:pt>
                <c:pt idx="102">
                  <c:v>5.9602209999999998</c:v>
                </c:pt>
                <c:pt idx="103">
                  <c:v>6.0750630000000001</c:v>
                </c:pt>
                <c:pt idx="104">
                  <c:v>6.0493980000000001</c:v>
                </c:pt>
                <c:pt idx="105">
                  <c:v>6.0112170000000003</c:v>
                </c:pt>
                <c:pt idx="106">
                  <c:v>6.0420639999999999</c:v>
                </c:pt>
                <c:pt idx="107">
                  <c:v>5.8989459999999996</c:v>
                </c:pt>
                <c:pt idx="108">
                  <c:v>5.958545</c:v>
                </c:pt>
                <c:pt idx="109">
                  <c:v>5.8129470000000003</c:v>
                </c:pt>
                <c:pt idx="110">
                  <c:v>5.8686400000000001</c:v>
                </c:pt>
                <c:pt idx="111">
                  <c:v>5.8197970000000003</c:v>
                </c:pt>
                <c:pt idx="112">
                  <c:v>5.8384349999999996</c:v>
                </c:pt>
                <c:pt idx="113">
                  <c:v>5.8181919999999998</c:v>
                </c:pt>
                <c:pt idx="114">
                  <c:v>5.7038669999999998</c:v>
                </c:pt>
                <c:pt idx="115">
                  <c:v>5.8043800000000001</c:v>
                </c:pt>
                <c:pt idx="116">
                  <c:v>5.6984789999999998</c:v>
                </c:pt>
                <c:pt idx="117">
                  <c:v>5.751023</c:v>
                </c:pt>
                <c:pt idx="118">
                  <c:v>5.615564</c:v>
                </c:pt>
                <c:pt idx="119">
                  <c:v>5.6952489999999996</c:v>
                </c:pt>
                <c:pt idx="120">
                  <c:v>5.6774300000000002</c:v>
                </c:pt>
                <c:pt idx="121">
                  <c:v>5.508534</c:v>
                </c:pt>
                <c:pt idx="122">
                  <c:v>5.5414960000000004</c:v>
                </c:pt>
                <c:pt idx="123">
                  <c:v>5.5883409999999998</c:v>
                </c:pt>
                <c:pt idx="124">
                  <c:v>5.6276469999999996</c:v>
                </c:pt>
                <c:pt idx="125">
                  <c:v>5.4581169999999997</c:v>
                </c:pt>
                <c:pt idx="126">
                  <c:v>5.5506399999999996</c:v>
                </c:pt>
                <c:pt idx="127">
                  <c:v>5.489878</c:v>
                </c:pt>
                <c:pt idx="128">
                  <c:v>5.5390139999999999</c:v>
                </c:pt>
                <c:pt idx="129">
                  <c:v>5.4894499999999997</c:v>
                </c:pt>
                <c:pt idx="130">
                  <c:v>5.4474749999999998</c:v>
                </c:pt>
                <c:pt idx="131">
                  <c:v>5.3732179999999996</c:v>
                </c:pt>
                <c:pt idx="132">
                  <c:v>5.4517439999999997</c:v>
                </c:pt>
                <c:pt idx="133">
                  <c:v>5.3785059999999998</c:v>
                </c:pt>
                <c:pt idx="134">
                  <c:v>5.3722110000000001</c:v>
                </c:pt>
                <c:pt idx="135">
                  <c:v>5.3830299999999998</c:v>
                </c:pt>
                <c:pt idx="136">
                  <c:v>5.4027120000000002</c:v>
                </c:pt>
                <c:pt idx="137">
                  <c:v>5.3336069999999998</c:v>
                </c:pt>
                <c:pt idx="138">
                  <c:v>5.2186260000000004</c:v>
                </c:pt>
                <c:pt idx="139">
                  <c:v>5.3689330000000002</c:v>
                </c:pt>
                <c:pt idx="140">
                  <c:v>5.2915359999999998</c:v>
                </c:pt>
                <c:pt idx="141">
                  <c:v>5.312424</c:v>
                </c:pt>
                <c:pt idx="142">
                  <c:v>5.2190349999999999</c:v>
                </c:pt>
                <c:pt idx="143">
                  <c:v>5.2638290000000003</c:v>
                </c:pt>
                <c:pt idx="144">
                  <c:v>5.2250040000000002</c:v>
                </c:pt>
                <c:pt idx="145">
                  <c:v>5.2390330000000001</c:v>
                </c:pt>
                <c:pt idx="146">
                  <c:v>5.2574480000000001</c:v>
                </c:pt>
                <c:pt idx="147">
                  <c:v>5.2778229999999997</c:v>
                </c:pt>
                <c:pt idx="148">
                  <c:v>5.2433249999999996</c:v>
                </c:pt>
                <c:pt idx="149">
                  <c:v>5.2075570000000004</c:v>
                </c:pt>
                <c:pt idx="150">
                  <c:v>5.1874370000000001</c:v>
                </c:pt>
                <c:pt idx="151">
                  <c:v>5.1212710000000001</c:v>
                </c:pt>
                <c:pt idx="152">
                  <c:v>5.2187950000000001</c:v>
                </c:pt>
                <c:pt idx="153">
                  <c:v>5.1256449999999996</c:v>
                </c:pt>
                <c:pt idx="154">
                  <c:v>5.1478650000000004</c:v>
                </c:pt>
                <c:pt idx="155">
                  <c:v>5.1329789999999997</c:v>
                </c:pt>
                <c:pt idx="156">
                  <c:v>5.1436950000000001</c:v>
                </c:pt>
                <c:pt idx="157">
                  <c:v>5.0816480000000004</c:v>
                </c:pt>
                <c:pt idx="158">
                  <c:v>5.1371950000000002</c:v>
                </c:pt>
                <c:pt idx="159">
                  <c:v>5.0919949999999998</c:v>
                </c:pt>
                <c:pt idx="160">
                  <c:v>5.0355949999999998</c:v>
                </c:pt>
                <c:pt idx="161">
                  <c:v>5.0791599999999999</c:v>
                </c:pt>
                <c:pt idx="162">
                  <c:v>5.0610270000000002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XPR3!$X$1</c:f>
              <c:strCache>
                <c:ptCount val="1"/>
                <c:pt idx="0">
                  <c:v>FWHM  Ysala3</c:v>
                </c:pt>
              </c:strCache>
            </c:strRef>
          </c:tx>
          <c:marker>
            <c:symbol val="none"/>
          </c:marker>
          <c:xVal>
            <c:numRef>
              <c:f>XPR3!$A$2:$A$163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XPR3!$X$2:$X$165</c:f>
              <c:numCache>
                <c:formatCode>General</c:formatCode>
                <c:ptCount val="164"/>
                <c:pt idx="0">
                  <c:v>22.608767</c:v>
                </c:pt>
                <c:pt idx="1">
                  <c:v>22.377803</c:v>
                </c:pt>
                <c:pt idx="2">
                  <c:v>21.998221999999998</c:v>
                </c:pt>
                <c:pt idx="3">
                  <c:v>21.715873999999999</c:v>
                </c:pt>
                <c:pt idx="4">
                  <c:v>21.469339000000002</c:v>
                </c:pt>
                <c:pt idx="5">
                  <c:v>21.289324000000001</c:v>
                </c:pt>
                <c:pt idx="6">
                  <c:v>21.099762999999999</c:v>
                </c:pt>
                <c:pt idx="7">
                  <c:v>20.847522999999999</c:v>
                </c:pt>
                <c:pt idx="8">
                  <c:v>20.688935000000001</c:v>
                </c:pt>
                <c:pt idx="9">
                  <c:v>20.443887</c:v>
                </c:pt>
                <c:pt idx="10">
                  <c:v>20.259826</c:v>
                </c:pt>
                <c:pt idx="11">
                  <c:v>20.107488</c:v>
                </c:pt>
                <c:pt idx="12">
                  <c:v>19.935390999999999</c:v>
                </c:pt>
                <c:pt idx="13">
                  <c:v>19.769136</c:v>
                </c:pt>
                <c:pt idx="14">
                  <c:v>19.686107</c:v>
                </c:pt>
                <c:pt idx="15">
                  <c:v>19.626704</c:v>
                </c:pt>
                <c:pt idx="16">
                  <c:v>19.433662999999999</c:v>
                </c:pt>
                <c:pt idx="17">
                  <c:v>19.308854</c:v>
                </c:pt>
                <c:pt idx="18">
                  <c:v>19.061731999999999</c:v>
                </c:pt>
                <c:pt idx="19">
                  <c:v>18.883243</c:v>
                </c:pt>
                <c:pt idx="20">
                  <c:v>18.752934</c:v>
                </c:pt>
                <c:pt idx="21">
                  <c:v>18.621469000000001</c:v>
                </c:pt>
                <c:pt idx="22">
                  <c:v>18.437936000000001</c:v>
                </c:pt>
                <c:pt idx="23">
                  <c:v>18.385645</c:v>
                </c:pt>
                <c:pt idx="24">
                  <c:v>18.188545000000001</c:v>
                </c:pt>
                <c:pt idx="25">
                  <c:v>18.062877</c:v>
                </c:pt>
                <c:pt idx="26">
                  <c:v>17.897189000000001</c:v>
                </c:pt>
                <c:pt idx="27">
                  <c:v>17.630341999999999</c:v>
                </c:pt>
                <c:pt idx="28">
                  <c:v>17.485562999999999</c:v>
                </c:pt>
                <c:pt idx="29">
                  <c:v>17.380980999999998</c:v>
                </c:pt>
                <c:pt idx="30">
                  <c:v>17.333666000000001</c:v>
                </c:pt>
                <c:pt idx="31">
                  <c:v>17.045964999999999</c:v>
                </c:pt>
                <c:pt idx="32">
                  <c:v>16.847057</c:v>
                </c:pt>
                <c:pt idx="33">
                  <c:v>16.609455000000001</c:v>
                </c:pt>
                <c:pt idx="34">
                  <c:v>16.298769</c:v>
                </c:pt>
                <c:pt idx="35">
                  <c:v>16.046890000000001</c:v>
                </c:pt>
                <c:pt idx="36">
                  <c:v>15.846491</c:v>
                </c:pt>
                <c:pt idx="37">
                  <c:v>15.664953000000001</c:v>
                </c:pt>
                <c:pt idx="38">
                  <c:v>15.373184999999999</c:v>
                </c:pt>
                <c:pt idx="39">
                  <c:v>15.165473</c:v>
                </c:pt>
                <c:pt idx="40">
                  <c:v>15.073781</c:v>
                </c:pt>
                <c:pt idx="41">
                  <c:v>14.744401999999999</c:v>
                </c:pt>
                <c:pt idx="42">
                  <c:v>14.517909</c:v>
                </c:pt>
                <c:pt idx="43">
                  <c:v>14.460337000000001</c:v>
                </c:pt>
                <c:pt idx="44">
                  <c:v>14.006182000000001</c:v>
                </c:pt>
                <c:pt idx="45">
                  <c:v>13.929029999999999</c:v>
                </c:pt>
                <c:pt idx="46">
                  <c:v>14.067698999999999</c:v>
                </c:pt>
                <c:pt idx="47">
                  <c:v>13.857412999999999</c:v>
                </c:pt>
                <c:pt idx="48">
                  <c:v>13.629351</c:v>
                </c:pt>
                <c:pt idx="49">
                  <c:v>13.474651</c:v>
                </c:pt>
                <c:pt idx="50">
                  <c:v>13.478101000000001</c:v>
                </c:pt>
                <c:pt idx="51">
                  <c:v>12.982958</c:v>
                </c:pt>
                <c:pt idx="52">
                  <c:v>13.132345000000001</c:v>
                </c:pt>
                <c:pt idx="53">
                  <c:v>13.076938</c:v>
                </c:pt>
                <c:pt idx="54">
                  <c:v>13.012689</c:v>
                </c:pt>
                <c:pt idx="55">
                  <c:v>12.815917000000001</c:v>
                </c:pt>
                <c:pt idx="56">
                  <c:v>12.728666</c:v>
                </c:pt>
                <c:pt idx="57">
                  <c:v>12.620991</c:v>
                </c:pt>
                <c:pt idx="58">
                  <c:v>12.447012000000001</c:v>
                </c:pt>
                <c:pt idx="59">
                  <c:v>12.444654</c:v>
                </c:pt>
                <c:pt idx="60">
                  <c:v>12.243449</c:v>
                </c:pt>
                <c:pt idx="61">
                  <c:v>12.235248</c:v>
                </c:pt>
                <c:pt idx="62">
                  <c:v>11.988958999999999</c:v>
                </c:pt>
                <c:pt idx="63">
                  <c:v>12.065080999999999</c:v>
                </c:pt>
                <c:pt idx="64">
                  <c:v>11.996397999999999</c:v>
                </c:pt>
                <c:pt idx="65">
                  <c:v>11.828147</c:v>
                </c:pt>
                <c:pt idx="66">
                  <c:v>11.710917</c:v>
                </c:pt>
                <c:pt idx="67">
                  <c:v>11.630262</c:v>
                </c:pt>
                <c:pt idx="68">
                  <c:v>11.476207</c:v>
                </c:pt>
                <c:pt idx="69">
                  <c:v>11.432238999999999</c:v>
                </c:pt>
                <c:pt idx="70">
                  <c:v>11.431611999999999</c:v>
                </c:pt>
                <c:pt idx="71">
                  <c:v>11.310764000000001</c:v>
                </c:pt>
                <c:pt idx="72">
                  <c:v>11.241318</c:v>
                </c:pt>
                <c:pt idx="73">
                  <c:v>11.238407</c:v>
                </c:pt>
                <c:pt idx="74">
                  <c:v>11.158245000000001</c:v>
                </c:pt>
                <c:pt idx="75">
                  <c:v>11.032334000000001</c:v>
                </c:pt>
                <c:pt idx="76">
                  <c:v>11.069324999999999</c:v>
                </c:pt>
                <c:pt idx="77">
                  <c:v>10.963279</c:v>
                </c:pt>
                <c:pt idx="78">
                  <c:v>10.896430000000001</c:v>
                </c:pt>
                <c:pt idx="79">
                  <c:v>10.810864</c:v>
                </c:pt>
                <c:pt idx="80">
                  <c:v>10.585558000000001</c:v>
                </c:pt>
                <c:pt idx="81">
                  <c:v>10.489433</c:v>
                </c:pt>
                <c:pt idx="82">
                  <c:v>10.545724</c:v>
                </c:pt>
                <c:pt idx="83">
                  <c:v>10.440498</c:v>
                </c:pt>
                <c:pt idx="84">
                  <c:v>10.242762000000001</c:v>
                </c:pt>
                <c:pt idx="85">
                  <c:v>10.453685</c:v>
                </c:pt>
                <c:pt idx="86">
                  <c:v>10.23551</c:v>
                </c:pt>
                <c:pt idx="87">
                  <c:v>10.134088999999999</c:v>
                </c:pt>
                <c:pt idx="88">
                  <c:v>10.131169999999999</c:v>
                </c:pt>
                <c:pt idx="89">
                  <c:v>10.180674</c:v>
                </c:pt>
                <c:pt idx="90">
                  <c:v>9.9826350000000001</c:v>
                </c:pt>
                <c:pt idx="91">
                  <c:v>10.061984000000001</c:v>
                </c:pt>
                <c:pt idx="92">
                  <c:v>9.8858440000000005</c:v>
                </c:pt>
                <c:pt idx="93">
                  <c:v>9.890288</c:v>
                </c:pt>
                <c:pt idx="94">
                  <c:v>9.7584710000000001</c:v>
                </c:pt>
                <c:pt idx="95">
                  <c:v>9.7792010000000005</c:v>
                </c:pt>
                <c:pt idx="96">
                  <c:v>9.7884510000000002</c:v>
                </c:pt>
                <c:pt idx="97">
                  <c:v>9.6808139999999998</c:v>
                </c:pt>
                <c:pt idx="98">
                  <c:v>9.7774009999999993</c:v>
                </c:pt>
                <c:pt idx="99">
                  <c:v>9.5581510000000005</c:v>
                </c:pt>
                <c:pt idx="100">
                  <c:v>9.6063539999999996</c:v>
                </c:pt>
                <c:pt idx="101">
                  <c:v>9.6001689999999993</c:v>
                </c:pt>
                <c:pt idx="102">
                  <c:v>9.4658130000000007</c:v>
                </c:pt>
                <c:pt idx="103">
                  <c:v>9.5019050000000007</c:v>
                </c:pt>
                <c:pt idx="104">
                  <c:v>9.4772850000000002</c:v>
                </c:pt>
                <c:pt idx="105">
                  <c:v>9.5871890000000004</c:v>
                </c:pt>
                <c:pt idx="106">
                  <c:v>9.1557370000000002</c:v>
                </c:pt>
                <c:pt idx="107">
                  <c:v>9.2252679999999998</c:v>
                </c:pt>
                <c:pt idx="108">
                  <c:v>9.2874189999999999</c:v>
                </c:pt>
                <c:pt idx="109">
                  <c:v>9.2030019999999997</c:v>
                </c:pt>
                <c:pt idx="110">
                  <c:v>9.2311320000000006</c:v>
                </c:pt>
                <c:pt idx="111">
                  <c:v>9.1230759999999993</c:v>
                </c:pt>
                <c:pt idx="112">
                  <c:v>9.1306670000000008</c:v>
                </c:pt>
                <c:pt idx="113">
                  <c:v>9.0774260000000009</c:v>
                </c:pt>
                <c:pt idx="114">
                  <c:v>9.1528270000000003</c:v>
                </c:pt>
                <c:pt idx="115">
                  <c:v>9.061496</c:v>
                </c:pt>
                <c:pt idx="116">
                  <c:v>8.8203510000000005</c:v>
                </c:pt>
                <c:pt idx="117">
                  <c:v>8.8699370000000002</c:v>
                </c:pt>
                <c:pt idx="118">
                  <c:v>8.9352210000000003</c:v>
                </c:pt>
                <c:pt idx="119">
                  <c:v>8.8496509999999997</c:v>
                </c:pt>
                <c:pt idx="120">
                  <c:v>8.8650529999999996</c:v>
                </c:pt>
                <c:pt idx="121">
                  <c:v>8.8490669999999998</c:v>
                </c:pt>
                <c:pt idx="122">
                  <c:v>8.7014060000000004</c:v>
                </c:pt>
                <c:pt idx="123">
                  <c:v>8.8057079999999992</c:v>
                </c:pt>
                <c:pt idx="124">
                  <c:v>8.6696519999999992</c:v>
                </c:pt>
                <c:pt idx="125">
                  <c:v>8.8682839999999992</c:v>
                </c:pt>
                <c:pt idx="126">
                  <c:v>8.7811710000000005</c:v>
                </c:pt>
                <c:pt idx="127">
                  <c:v>8.6037730000000003</c:v>
                </c:pt>
                <c:pt idx="128">
                  <c:v>8.6641390000000005</c:v>
                </c:pt>
                <c:pt idx="129">
                  <c:v>8.5907879999999999</c:v>
                </c:pt>
                <c:pt idx="130">
                  <c:v>8.5778529999999993</c:v>
                </c:pt>
                <c:pt idx="131">
                  <c:v>8.4881379999999993</c:v>
                </c:pt>
                <c:pt idx="132">
                  <c:v>8.4524179999999998</c:v>
                </c:pt>
                <c:pt idx="133">
                  <c:v>8.3995630000000006</c:v>
                </c:pt>
                <c:pt idx="134">
                  <c:v>8.4319009999999999</c:v>
                </c:pt>
                <c:pt idx="135">
                  <c:v>8.4481359999999999</c:v>
                </c:pt>
                <c:pt idx="136">
                  <c:v>8.3595419999999994</c:v>
                </c:pt>
                <c:pt idx="137">
                  <c:v>8.345326</c:v>
                </c:pt>
                <c:pt idx="138">
                  <c:v>8.2093410000000002</c:v>
                </c:pt>
                <c:pt idx="139">
                  <c:v>8.3234589999999997</c:v>
                </c:pt>
                <c:pt idx="140">
                  <c:v>8.1761409999999994</c:v>
                </c:pt>
                <c:pt idx="141">
                  <c:v>8.3023389999999999</c:v>
                </c:pt>
                <c:pt idx="142">
                  <c:v>8.1940539999999995</c:v>
                </c:pt>
                <c:pt idx="143">
                  <c:v>8.2692999999999994</c:v>
                </c:pt>
                <c:pt idx="144">
                  <c:v>8.1602370000000004</c:v>
                </c:pt>
                <c:pt idx="145">
                  <c:v>8.2573080000000001</c:v>
                </c:pt>
                <c:pt idx="146">
                  <c:v>7.8592519999999997</c:v>
                </c:pt>
                <c:pt idx="147">
                  <c:v>8.1636209999999991</c:v>
                </c:pt>
                <c:pt idx="148">
                  <c:v>8.0192969999999999</c:v>
                </c:pt>
                <c:pt idx="149">
                  <c:v>8.0754219999999997</c:v>
                </c:pt>
                <c:pt idx="150">
                  <c:v>7.9896459999999996</c:v>
                </c:pt>
                <c:pt idx="151">
                  <c:v>7.9461599999999999</c:v>
                </c:pt>
                <c:pt idx="152">
                  <c:v>7.9665439999999998</c:v>
                </c:pt>
                <c:pt idx="153">
                  <c:v>7.9316370000000003</c:v>
                </c:pt>
                <c:pt idx="154">
                  <c:v>7.7144979999999999</c:v>
                </c:pt>
                <c:pt idx="155">
                  <c:v>7.8566159999999998</c:v>
                </c:pt>
                <c:pt idx="156">
                  <c:v>7.7596470000000002</c:v>
                </c:pt>
                <c:pt idx="157">
                  <c:v>7.7431099999999997</c:v>
                </c:pt>
                <c:pt idx="158">
                  <c:v>7.8169729999999999</c:v>
                </c:pt>
                <c:pt idx="159">
                  <c:v>7.9220550000000003</c:v>
                </c:pt>
                <c:pt idx="160">
                  <c:v>7.8196209999999997</c:v>
                </c:pt>
                <c:pt idx="161">
                  <c:v>7.8099749999999997</c:v>
                </c:pt>
                <c:pt idx="163">
                  <c:v>12.266048864197531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11008"/>
        <c:axId val="163411584"/>
      </c:scatterChart>
      <c:valAx>
        <c:axId val="16341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411584"/>
        <c:crosses val="autoZero"/>
        <c:crossBetween val="midCat"/>
      </c:valAx>
      <c:valAx>
        <c:axId val="16341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4110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1530489938757653"/>
          <c:y val="0.15702354913969088"/>
          <c:w val="0.25344488188976377"/>
          <c:h val="0.1674343832020997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XPR3!$T$1</c:f>
              <c:strCache>
                <c:ptCount val="1"/>
                <c:pt idx="0">
                  <c:v>FWHMx-FWHMy XPR2</c:v>
                </c:pt>
              </c:strCache>
            </c:strRef>
          </c:tx>
          <c:marker>
            <c:symbol val="none"/>
          </c:marker>
          <c:xVal>
            <c:numRef>
              <c:f>XPR3!$A$2:$A$165</c:f>
              <c:numCache>
                <c:formatCode>General</c:formatCode>
                <c:ptCount val="164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XPR3!$T$2:$T$165</c:f>
              <c:numCache>
                <c:formatCode>General</c:formatCode>
                <c:ptCount val="164"/>
                <c:pt idx="0">
                  <c:v>3.4878099999999996</c:v>
                </c:pt>
                <c:pt idx="1">
                  <c:v>3.4621730000000017</c:v>
                </c:pt>
                <c:pt idx="2">
                  <c:v>3.0523539999999993</c:v>
                </c:pt>
                <c:pt idx="3">
                  <c:v>3.1649900000000013</c:v>
                </c:pt>
                <c:pt idx="4">
                  <c:v>2.8077579999999998</c:v>
                </c:pt>
                <c:pt idx="5">
                  <c:v>2.7590710000000005</c:v>
                </c:pt>
                <c:pt idx="6">
                  <c:v>2.7769619999999993</c:v>
                </c:pt>
                <c:pt idx="7">
                  <c:v>2.3840760000000003</c:v>
                </c:pt>
                <c:pt idx="8">
                  <c:v>2.4465079999999979</c:v>
                </c:pt>
                <c:pt idx="9">
                  <c:v>2.3216800000000006</c:v>
                </c:pt>
                <c:pt idx="10">
                  <c:v>2.1432009999999995</c:v>
                </c:pt>
                <c:pt idx="11">
                  <c:v>2.1082819999999991</c:v>
                </c:pt>
                <c:pt idx="12">
                  <c:v>2.0876549999999998</c:v>
                </c:pt>
                <c:pt idx="13">
                  <c:v>2.1765419999999995</c:v>
                </c:pt>
                <c:pt idx="14">
                  <c:v>2.2157029999999995</c:v>
                </c:pt>
                <c:pt idx="15">
                  <c:v>2.0224789999999988</c:v>
                </c:pt>
                <c:pt idx="16">
                  <c:v>1.9137059999999995</c:v>
                </c:pt>
                <c:pt idx="17">
                  <c:v>2.0044869999999992</c:v>
                </c:pt>
                <c:pt idx="18">
                  <c:v>1.8760739999999991</c:v>
                </c:pt>
                <c:pt idx="19">
                  <c:v>1.8747740000000004</c:v>
                </c:pt>
                <c:pt idx="20">
                  <c:v>1.8705250000000007</c:v>
                </c:pt>
                <c:pt idx="21">
                  <c:v>1.8993029999999997</c:v>
                </c:pt>
                <c:pt idx="22">
                  <c:v>1.8780110000000008</c:v>
                </c:pt>
                <c:pt idx="23">
                  <c:v>1.7783549999999995</c:v>
                </c:pt>
                <c:pt idx="24">
                  <c:v>1.8938849999999992</c:v>
                </c:pt>
                <c:pt idx="25">
                  <c:v>2.1319319999999991</c:v>
                </c:pt>
                <c:pt idx="26">
                  <c:v>2.0412759999999999</c:v>
                </c:pt>
                <c:pt idx="27">
                  <c:v>2.045439</c:v>
                </c:pt>
                <c:pt idx="28">
                  <c:v>1.991358</c:v>
                </c:pt>
                <c:pt idx="29">
                  <c:v>2.1459100000000007</c:v>
                </c:pt>
                <c:pt idx="30">
                  <c:v>2.2027440000000009</c:v>
                </c:pt>
                <c:pt idx="31">
                  <c:v>2.076861000000001</c:v>
                </c:pt>
                <c:pt idx="32">
                  <c:v>2.0927670000000003</c:v>
                </c:pt>
                <c:pt idx="33">
                  <c:v>1.9594470000000008</c:v>
                </c:pt>
                <c:pt idx="34">
                  <c:v>2.0754789999999996</c:v>
                </c:pt>
                <c:pt idx="35">
                  <c:v>1.8700840000000003</c:v>
                </c:pt>
                <c:pt idx="36">
                  <c:v>1.843655</c:v>
                </c:pt>
                <c:pt idx="37">
                  <c:v>1.8492370000000005</c:v>
                </c:pt>
                <c:pt idx="38">
                  <c:v>1.8718560000000011</c:v>
                </c:pt>
                <c:pt idx="39">
                  <c:v>1.8011790000000012</c:v>
                </c:pt>
                <c:pt idx="40">
                  <c:v>1.8097770000000004</c:v>
                </c:pt>
                <c:pt idx="41">
                  <c:v>1.8363449999999997</c:v>
                </c:pt>
                <c:pt idx="42">
                  <c:v>1.8626489999999993</c:v>
                </c:pt>
                <c:pt idx="43">
                  <c:v>1.7962090000000011</c:v>
                </c:pt>
                <c:pt idx="44">
                  <c:v>1.8808629999999997</c:v>
                </c:pt>
                <c:pt idx="45">
                  <c:v>1.8918300000000006</c:v>
                </c:pt>
                <c:pt idx="46">
                  <c:v>1.8765650000000011</c:v>
                </c:pt>
                <c:pt idx="47">
                  <c:v>1.7591149999999995</c:v>
                </c:pt>
                <c:pt idx="48">
                  <c:v>1.9192850000000004</c:v>
                </c:pt>
                <c:pt idx="49">
                  <c:v>1.7981940000000005</c:v>
                </c:pt>
                <c:pt idx="50">
                  <c:v>1.9443570000000001</c:v>
                </c:pt>
                <c:pt idx="51">
                  <c:v>1.8891229999999997</c:v>
                </c:pt>
                <c:pt idx="52">
                  <c:v>1.8972390000000008</c:v>
                </c:pt>
                <c:pt idx="53">
                  <c:v>1.9180639999999993</c:v>
                </c:pt>
                <c:pt idx="54">
                  <c:v>1.7663580000000003</c:v>
                </c:pt>
                <c:pt idx="55">
                  <c:v>1.8599610000000002</c:v>
                </c:pt>
                <c:pt idx="56">
                  <c:v>1.9110990000000001</c:v>
                </c:pt>
                <c:pt idx="57">
                  <c:v>1.6184410000000007</c:v>
                </c:pt>
                <c:pt idx="58">
                  <c:v>1.9379290000000005</c:v>
                </c:pt>
                <c:pt idx="59">
                  <c:v>1.7069770000000002</c:v>
                </c:pt>
                <c:pt idx="60">
                  <c:v>2.1887350000000012</c:v>
                </c:pt>
                <c:pt idx="61">
                  <c:v>1.9575449999999996</c:v>
                </c:pt>
                <c:pt idx="62">
                  <c:v>2.010724999999999</c:v>
                </c:pt>
                <c:pt idx="63">
                  <c:v>2.0112670000000001</c:v>
                </c:pt>
                <c:pt idx="64">
                  <c:v>1.9794019999999994</c:v>
                </c:pt>
                <c:pt idx="65">
                  <c:v>1.9814360000000004</c:v>
                </c:pt>
                <c:pt idx="66">
                  <c:v>1.878737000000001</c:v>
                </c:pt>
                <c:pt idx="67">
                  <c:v>1.9641959999999994</c:v>
                </c:pt>
                <c:pt idx="68">
                  <c:v>2.2107860000000006</c:v>
                </c:pt>
                <c:pt idx="69">
                  <c:v>2.1440430000000008</c:v>
                </c:pt>
                <c:pt idx="70">
                  <c:v>2.045793999999999</c:v>
                </c:pt>
                <c:pt idx="71">
                  <c:v>2.1933739999999995</c:v>
                </c:pt>
                <c:pt idx="72">
                  <c:v>2.1075150000000002</c:v>
                </c:pt>
                <c:pt idx="73">
                  <c:v>2.1322239999999999</c:v>
                </c:pt>
                <c:pt idx="74">
                  <c:v>2.1418470000000003</c:v>
                </c:pt>
                <c:pt idx="75">
                  <c:v>2.2503199999999994</c:v>
                </c:pt>
                <c:pt idx="76">
                  <c:v>2.3160410000000002</c:v>
                </c:pt>
                <c:pt idx="77">
                  <c:v>2.1125190000000007</c:v>
                </c:pt>
                <c:pt idx="78">
                  <c:v>2.2720679999999991</c:v>
                </c:pt>
                <c:pt idx="79">
                  <c:v>2.1860979999999994</c:v>
                </c:pt>
                <c:pt idx="80">
                  <c:v>2.2231360000000011</c:v>
                </c:pt>
                <c:pt idx="81">
                  <c:v>2.2202660000000005</c:v>
                </c:pt>
                <c:pt idx="82">
                  <c:v>2.2578069999999997</c:v>
                </c:pt>
                <c:pt idx="83">
                  <c:v>2.222925</c:v>
                </c:pt>
                <c:pt idx="84">
                  <c:v>2.3574360000000008</c:v>
                </c:pt>
                <c:pt idx="85">
                  <c:v>2.3347369999999987</c:v>
                </c:pt>
                <c:pt idx="86">
                  <c:v>2.4318209999999993</c:v>
                </c:pt>
                <c:pt idx="87">
                  <c:v>2.2540679999999993</c:v>
                </c:pt>
                <c:pt idx="88">
                  <c:v>2.3989229999999999</c:v>
                </c:pt>
                <c:pt idx="89">
                  <c:v>2.2263709999999994</c:v>
                </c:pt>
                <c:pt idx="90">
                  <c:v>2.4974319999999999</c:v>
                </c:pt>
                <c:pt idx="91">
                  <c:v>2.1697819999999997</c:v>
                </c:pt>
                <c:pt idx="92">
                  <c:v>2.146115</c:v>
                </c:pt>
                <c:pt idx="93">
                  <c:v>2.3845869999999998</c:v>
                </c:pt>
                <c:pt idx="94">
                  <c:v>2.2396730000000007</c:v>
                </c:pt>
                <c:pt idx="95">
                  <c:v>2.2641799999999996</c:v>
                </c:pt>
                <c:pt idx="96">
                  <c:v>2.3070149999999998</c:v>
                </c:pt>
                <c:pt idx="97">
                  <c:v>2.3518589999999993</c:v>
                </c:pt>
                <c:pt idx="98">
                  <c:v>2.3995159999999993</c:v>
                </c:pt>
                <c:pt idx="99">
                  <c:v>2.4493879999999999</c:v>
                </c:pt>
                <c:pt idx="100">
                  <c:v>2.1909979999999996</c:v>
                </c:pt>
                <c:pt idx="101">
                  <c:v>2.1027959999999997</c:v>
                </c:pt>
                <c:pt idx="102">
                  <c:v>2.1789840000000007</c:v>
                </c:pt>
                <c:pt idx="103">
                  <c:v>2.1816840000000006</c:v>
                </c:pt>
                <c:pt idx="104">
                  <c:v>2.2344290000000004</c:v>
                </c:pt>
                <c:pt idx="105">
                  <c:v>2.3007929999999996</c:v>
                </c:pt>
                <c:pt idx="106">
                  <c:v>2.2024280000000003</c:v>
                </c:pt>
                <c:pt idx="107">
                  <c:v>2.238211999999999</c:v>
                </c:pt>
                <c:pt idx="108">
                  <c:v>2.2868970000000006</c:v>
                </c:pt>
                <c:pt idx="109">
                  <c:v>2.3552429999999998</c:v>
                </c:pt>
                <c:pt idx="110">
                  <c:v>2.3149570000000006</c:v>
                </c:pt>
                <c:pt idx="111">
                  <c:v>2.4024220000000005</c:v>
                </c:pt>
                <c:pt idx="112">
                  <c:v>2.3363869999999993</c:v>
                </c:pt>
                <c:pt idx="113">
                  <c:v>2.2611310000000007</c:v>
                </c:pt>
                <c:pt idx="114">
                  <c:v>2.2435460000000003</c:v>
                </c:pt>
                <c:pt idx="115">
                  <c:v>2.2039430000000007</c:v>
                </c:pt>
                <c:pt idx="116">
                  <c:v>2.3255019999999993</c:v>
                </c:pt>
                <c:pt idx="117">
                  <c:v>2.2296830000000005</c:v>
                </c:pt>
                <c:pt idx="118">
                  <c:v>2.2104159999999995</c:v>
                </c:pt>
                <c:pt idx="119">
                  <c:v>2.2212360000000011</c:v>
                </c:pt>
                <c:pt idx="120">
                  <c:v>2.2368549999999994</c:v>
                </c:pt>
                <c:pt idx="121">
                  <c:v>2.1188270000000005</c:v>
                </c:pt>
                <c:pt idx="122">
                  <c:v>2.4063800000000004</c:v>
                </c:pt>
                <c:pt idx="123">
                  <c:v>2.2819089999999997</c:v>
                </c:pt>
                <c:pt idx="124">
                  <c:v>2.4470510000000001</c:v>
                </c:pt>
                <c:pt idx="125">
                  <c:v>2.4026450000000006</c:v>
                </c:pt>
                <c:pt idx="126">
                  <c:v>2.3897209999999998</c:v>
                </c:pt>
                <c:pt idx="127">
                  <c:v>2.4338310000000005</c:v>
                </c:pt>
                <c:pt idx="128">
                  <c:v>2.3922920000000003</c:v>
                </c:pt>
                <c:pt idx="129">
                  <c:v>2.4884530000000007</c:v>
                </c:pt>
                <c:pt idx="130">
                  <c:v>2.4346960000000006</c:v>
                </c:pt>
                <c:pt idx="132">
                  <c:v>2.6098470000000002</c:v>
                </c:pt>
                <c:pt idx="133">
                  <c:v>2.6319300000000005</c:v>
                </c:pt>
                <c:pt idx="134">
                  <c:v>2.4859389999999992</c:v>
                </c:pt>
                <c:pt idx="135">
                  <c:v>2.614796000000001</c:v>
                </c:pt>
                <c:pt idx="136">
                  <c:v>2.5804860000000005</c:v>
                </c:pt>
                <c:pt idx="137">
                  <c:v>2.8240530000000001</c:v>
                </c:pt>
                <c:pt idx="138">
                  <c:v>2.5587870000000006</c:v>
                </c:pt>
                <c:pt idx="139">
                  <c:v>2.7085109999999997</c:v>
                </c:pt>
                <c:pt idx="140">
                  <c:v>2.663342000000001</c:v>
                </c:pt>
                <c:pt idx="141">
                  <c:v>2.7424259999999991</c:v>
                </c:pt>
                <c:pt idx="142">
                  <c:v>2.797174</c:v>
                </c:pt>
                <c:pt idx="143">
                  <c:v>2.6819239999999995</c:v>
                </c:pt>
                <c:pt idx="144">
                  <c:v>2.826789999999999</c:v>
                </c:pt>
                <c:pt idx="145">
                  <c:v>2.8499310000000007</c:v>
                </c:pt>
                <c:pt idx="146">
                  <c:v>2.8931980000000008</c:v>
                </c:pt>
                <c:pt idx="147">
                  <c:v>2.9023959999999995</c:v>
                </c:pt>
                <c:pt idx="148">
                  <c:v>2.9399260000000007</c:v>
                </c:pt>
                <c:pt idx="149">
                  <c:v>3.0116329999999998</c:v>
                </c:pt>
                <c:pt idx="150">
                  <c:v>3.0925340000000006</c:v>
                </c:pt>
                <c:pt idx="151">
                  <c:v>2.8497650000000005</c:v>
                </c:pt>
                <c:pt idx="152">
                  <c:v>2.9489210000000003</c:v>
                </c:pt>
                <c:pt idx="153">
                  <c:v>2.8521619999999999</c:v>
                </c:pt>
                <c:pt idx="154">
                  <c:v>2.9023120000000002</c:v>
                </c:pt>
                <c:pt idx="155">
                  <c:v>3.1639489999999997</c:v>
                </c:pt>
                <c:pt idx="156">
                  <c:v>2.9555619999999996</c:v>
                </c:pt>
                <c:pt idx="157">
                  <c:v>3.0875520000000005</c:v>
                </c:pt>
                <c:pt idx="158">
                  <c:v>3.1417630000000001</c:v>
                </c:pt>
                <c:pt idx="159">
                  <c:v>3.0049310000000009</c:v>
                </c:pt>
                <c:pt idx="160">
                  <c:v>2.9961719999999996</c:v>
                </c:pt>
                <c:pt idx="161">
                  <c:v>3.1751300000000002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XPR3!$Y$1</c:f>
              <c:strCache>
                <c:ptCount val="1"/>
                <c:pt idx="0">
                  <c:v>FWHMx-FWHMy sala3</c:v>
                </c:pt>
              </c:strCache>
            </c:strRef>
          </c:tx>
          <c:marker>
            <c:symbol val="none"/>
          </c:marker>
          <c:xVal>
            <c:numRef>
              <c:f>XPR3!$A$2:$A$165</c:f>
              <c:numCache>
                <c:formatCode>General</c:formatCode>
                <c:ptCount val="164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XPR3!$Y$2:$Y$165</c:f>
              <c:numCache>
                <c:formatCode>General</c:formatCode>
                <c:ptCount val="164"/>
                <c:pt idx="0">
                  <c:v>-0.94332299999999947</c:v>
                </c:pt>
                <c:pt idx="1">
                  <c:v>-1.0983240000000016</c:v>
                </c:pt>
                <c:pt idx="2">
                  <c:v>-1.1376929999999987</c:v>
                </c:pt>
                <c:pt idx="3">
                  <c:v>-1.0930289999999978</c:v>
                </c:pt>
                <c:pt idx="4">
                  <c:v>-1.1765950000000025</c:v>
                </c:pt>
                <c:pt idx="5">
                  <c:v>-1.2706030000000013</c:v>
                </c:pt>
                <c:pt idx="6">
                  <c:v>-1.3143229999999981</c:v>
                </c:pt>
                <c:pt idx="7">
                  <c:v>-1.3244240000000005</c:v>
                </c:pt>
                <c:pt idx="8">
                  <c:v>-1.4659019999999998</c:v>
                </c:pt>
                <c:pt idx="9">
                  <c:v>-1.4847999999999999</c:v>
                </c:pt>
                <c:pt idx="10">
                  <c:v>-1.5239440000000002</c:v>
                </c:pt>
                <c:pt idx="11">
                  <c:v>-1.6087780000000009</c:v>
                </c:pt>
                <c:pt idx="12">
                  <c:v>-1.6750319999999981</c:v>
                </c:pt>
                <c:pt idx="13">
                  <c:v>-1.676635000000001</c:v>
                </c:pt>
                <c:pt idx="14">
                  <c:v>-1.7919219999999996</c:v>
                </c:pt>
                <c:pt idx="15">
                  <c:v>-1.8539770000000004</c:v>
                </c:pt>
                <c:pt idx="16">
                  <c:v>-1.848514999999999</c:v>
                </c:pt>
                <c:pt idx="17">
                  <c:v>-1.9178010000000008</c:v>
                </c:pt>
                <c:pt idx="18">
                  <c:v>-1.8588719999999981</c:v>
                </c:pt>
                <c:pt idx="19">
                  <c:v>-1.8554180000000002</c:v>
                </c:pt>
                <c:pt idx="20">
                  <c:v>-1.8611409999999999</c:v>
                </c:pt>
                <c:pt idx="21">
                  <c:v>-1.8868650000000002</c:v>
                </c:pt>
                <c:pt idx="22">
                  <c:v>-1.8501080000000023</c:v>
                </c:pt>
                <c:pt idx="23">
                  <c:v>-1.9294350000000016</c:v>
                </c:pt>
                <c:pt idx="24">
                  <c:v>-1.9062260000000002</c:v>
                </c:pt>
                <c:pt idx="25">
                  <c:v>-1.869569000000002</c:v>
                </c:pt>
                <c:pt idx="26">
                  <c:v>-1.8555160000000015</c:v>
                </c:pt>
                <c:pt idx="27">
                  <c:v>-1.7408989999999989</c:v>
                </c:pt>
                <c:pt idx="28">
                  <c:v>-1.7672559999999997</c:v>
                </c:pt>
                <c:pt idx="29">
                  <c:v>-1.7215979999999984</c:v>
                </c:pt>
                <c:pt idx="30">
                  <c:v>-1.7769970000000015</c:v>
                </c:pt>
                <c:pt idx="31">
                  <c:v>-1.7353409999999982</c:v>
                </c:pt>
                <c:pt idx="32">
                  <c:v>-1.7926819999999992</c:v>
                </c:pt>
                <c:pt idx="33">
                  <c:v>-1.7629830000000002</c:v>
                </c:pt>
                <c:pt idx="34">
                  <c:v>-1.6678219999999992</c:v>
                </c:pt>
                <c:pt idx="35">
                  <c:v>-1.6301800000000011</c:v>
                </c:pt>
                <c:pt idx="36">
                  <c:v>-1.6337910000000004</c:v>
                </c:pt>
                <c:pt idx="37">
                  <c:v>-1.5910660000000014</c:v>
                </c:pt>
                <c:pt idx="38">
                  <c:v>-1.5061739999999997</c:v>
                </c:pt>
                <c:pt idx="39">
                  <c:v>-1.4521080000000008</c:v>
                </c:pt>
                <c:pt idx="40">
                  <c:v>-1.5094170000000009</c:v>
                </c:pt>
                <c:pt idx="41">
                  <c:v>-1.3470829999999996</c:v>
                </c:pt>
                <c:pt idx="42">
                  <c:v>-1.268205</c:v>
                </c:pt>
                <c:pt idx="43">
                  <c:v>-1.3241690000000013</c:v>
                </c:pt>
                <c:pt idx="44">
                  <c:v>-1.0774260000000009</c:v>
                </c:pt>
                <c:pt idx="46">
                  <c:v>-1.3347299999999986</c:v>
                </c:pt>
                <c:pt idx="47">
                  <c:v>-1.2305569999999992</c:v>
                </c:pt>
                <c:pt idx="48">
                  <c:v>-1.141157999999999</c:v>
                </c:pt>
                <c:pt idx="49">
                  <c:v>-1.1121210000000001</c:v>
                </c:pt>
                <c:pt idx="50">
                  <c:v>-1.1626070000000013</c:v>
                </c:pt>
                <c:pt idx="52">
                  <c:v>-1.0431030000000003</c:v>
                </c:pt>
                <c:pt idx="53">
                  <c:v>-1.0985420000000001</c:v>
                </c:pt>
                <c:pt idx="54">
                  <c:v>-1.1371249999999993</c:v>
                </c:pt>
                <c:pt idx="55">
                  <c:v>-1.0483780000000014</c:v>
                </c:pt>
                <c:pt idx="56">
                  <c:v>-1.0428499999999996</c:v>
                </c:pt>
                <c:pt idx="57">
                  <c:v>-1.0466359999999995</c:v>
                </c:pt>
                <c:pt idx="58">
                  <c:v>-0.96525600000000011</c:v>
                </c:pt>
                <c:pt idx="59">
                  <c:v>-1.0357339999999997</c:v>
                </c:pt>
                <c:pt idx="60">
                  <c:v>-0.93535600000000052</c:v>
                </c:pt>
                <c:pt idx="61">
                  <c:v>-0.99050700000000091</c:v>
                </c:pt>
                <c:pt idx="62">
                  <c:v>-0.86352999999999902</c:v>
                </c:pt>
                <c:pt idx="63">
                  <c:v>-0.99900300000000009</c:v>
                </c:pt>
                <c:pt idx="64">
                  <c:v>-0.99998899999999935</c:v>
                </c:pt>
                <c:pt idx="65">
                  <c:v>-0.94548900000000025</c:v>
                </c:pt>
                <c:pt idx="66">
                  <c:v>-0.9122590000000006</c:v>
                </c:pt>
                <c:pt idx="67">
                  <c:v>-0.87610600000000005</c:v>
                </c:pt>
                <c:pt idx="68">
                  <c:v>-0.79770200000000102</c:v>
                </c:pt>
                <c:pt idx="69">
                  <c:v>-0.82973299999999917</c:v>
                </c:pt>
                <c:pt idx="70">
                  <c:v>-0.85186999999999991</c:v>
                </c:pt>
                <c:pt idx="71">
                  <c:v>-0.77796200000000049</c:v>
                </c:pt>
                <c:pt idx="72">
                  <c:v>-0.80108300000000021</c:v>
                </c:pt>
                <c:pt idx="73">
                  <c:v>-0.79870400000000075</c:v>
                </c:pt>
                <c:pt idx="74">
                  <c:v>-0.7766320000000011</c:v>
                </c:pt>
                <c:pt idx="75">
                  <c:v>-0.72047599999999967</c:v>
                </c:pt>
                <c:pt idx="76">
                  <c:v>-0.80664499999999961</c:v>
                </c:pt>
                <c:pt idx="77">
                  <c:v>-0.73647199999999913</c:v>
                </c:pt>
                <c:pt idx="78">
                  <c:v>-0.75102400000000102</c:v>
                </c:pt>
                <c:pt idx="79">
                  <c:v>-0.76009200000000021</c:v>
                </c:pt>
                <c:pt idx="80">
                  <c:v>-0.55241900000000044</c:v>
                </c:pt>
                <c:pt idx="81">
                  <c:v>-0.5057349999999996</c:v>
                </c:pt>
                <c:pt idx="82">
                  <c:v>-0.60569300000000048</c:v>
                </c:pt>
                <c:pt idx="83">
                  <c:v>-0.56480099999999922</c:v>
                </c:pt>
                <c:pt idx="84">
                  <c:v>-0.50296699999999994</c:v>
                </c:pt>
                <c:pt idx="85">
                  <c:v>-0.66594800000000021</c:v>
                </c:pt>
                <c:pt idx="86">
                  <c:v>-0.55264200000000052</c:v>
                </c:pt>
                <c:pt idx="88">
                  <c:v>-0.50392799999999838</c:v>
                </c:pt>
                <c:pt idx="89">
                  <c:v>-0.60135900000000042</c:v>
                </c:pt>
                <c:pt idx="90">
                  <c:v>-0.47540599999999955</c:v>
                </c:pt>
                <c:pt idx="91">
                  <c:v>-0.58727499999999999</c:v>
                </c:pt>
                <c:pt idx="92">
                  <c:v>-0.48724400000000045</c:v>
                </c:pt>
                <c:pt idx="93">
                  <c:v>-0.51844000000000001</c:v>
                </c:pt>
                <c:pt idx="94">
                  <c:v>-0.44286400000000015</c:v>
                </c:pt>
                <c:pt idx="95">
                  <c:v>-0.45744700000000016</c:v>
                </c:pt>
                <c:pt idx="96">
                  <c:v>-0.52329300000000067</c:v>
                </c:pt>
                <c:pt idx="97">
                  <c:v>-0.4659040000000001</c:v>
                </c:pt>
                <c:pt idx="98">
                  <c:v>-0.58950699999999934</c:v>
                </c:pt>
                <c:pt idx="99">
                  <c:v>-0.46732200000000113</c:v>
                </c:pt>
                <c:pt idx="100">
                  <c:v>-0.5275420000000004</c:v>
                </c:pt>
                <c:pt idx="101">
                  <c:v>-0.5221070000000001</c:v>
                </c:pt>
                <c:pt idx="102">
                  <c:v>-0.44932000000000016</c:v>
                </c:pt>
                <c:pt idx="103">
                  <c:v>-0.47845900000000086</c:v>
                </c:pt>
                <c:pt idx="104">
                  <c:v>-0.48581000000000074</c:v>
                </c:pt>
                <c:pt idx="105">
                  <c:v>-0.63002600000000086</c:v>
                </c:pt>
                <c:pt idx="106">
                  <c:v>-0.29542999999999964</c:v>
                </c:pt>
                <c:pt idx="107">
                  <c:v>-0.40034999999999954</c:v>
                </c:pt>
                <c:pt idx="108">
                  <c:v>-0.49011899999999997</c:v>
                </c:pt>
                <c:pt idx="109">
                  <c:v>-0.42514699999999905</c:v>
                </c:pt>
                <c:pt idx="110">
                  <c:v>-0.48290100000000002</c:v>
                </c:pt>
                <c:pt idx="111">
                  <c:v>-0.41042500000000004</c:v>
                </c:pt>
                <c:pt idx="112">
                  <c:v>-0.46688700000000161</c:v>
                </c:pt>
                <c:pt idx="113">
                  <c:v>-0.44488600000000034</c:v>
                </c:pt>
                <c:pt idx="114">
                  <c:v>-0.53532900000000083</c:v>
                </c:pt>
                <c:pt idx="115">
                  <c:v>-0.4544239999999995</c:v>
                </c:pt>
                <c:pt idx="116">
                  <c:v>-0.34124500000000069</c:v>
                </c:pt>
                <c:pt idx="117">
                  <c:v>-0.38261800000000079</c:v>
                </c:pt>
                <c:pt idx="118">
                  <c:v>-0.46313899999999997</c:v>
                </c:pt>
                <c:pt idx="119">
                  <c:v>-0.42203800000000058</c:v>
                </c:pt>
                <c:pt idx="120">
                  <c:v>-0.42218599999999995</c:v>
                </c:pt>
                <c:pt idx="121">
                  <c:v>-0.43508800000000036</c:v>
                </c:pt>
                <c:pt idx="122">
                  <c:v>-0.38312499999999972</c:v>
                </c:pt>
                <c:pt idx="123">
                  <c:v>-0.45886599999999866</c:v>
                </c:pt>
                <c:pt idx="124">
                  <c:v>-0.32161499999999954</c:v>
                </c:pt>
                <c:pt idx="125">
                  <c:v>-0.52948799999999885</c:v>
                </c:pt>
                <c:pt idx="126">
                  <c:v>-0.48425000000000118</c:v>
                </c:pt>
                <c:pt idx="127">
                  <c:v>-0.39315000000000033</c:v>
                </c:pt>
                <c:pt idx="128">
                  <c:v>-0.44044300000000014</c:v>
                </c:pt>
                <c:pt idx="129">
                  <c:v>-0.40273099999999928</c:v>
                </c:pt>
                <c:pt idx="130">
                  <c:v>-0.40097499999999897</c:v>
                </c:pt>
                <c:pt idx="131">
                  <c:v>-0.29611199999999904</c:v>
                </c:pt>
                <c:pt idx="132">
                  <c:v>-0.33982100000000059</c:v>
                </c:pt>
                <c:pt idx="133">
                  <c:v>-0.2791200000000007</c:v>
                </c:pt>
                <c:pt idx="134">
                  <c:v>-0.27967399999999998</c:v>
                </c:pt>
                <c:pt idx="135">
                  <c:v>-0.35162099999999974</c:v>
                </c:pt>
                <c:pt idx="136">
                  <c:v>-0.28476399999999913</c:v>
                </c:pt>
                <c:pt idx="137">
                  <c:v>-0.25402399999999936</c:v>
                </c:pt>
                <c:pt idx="138">
                  <c:v>-0.14650699999999972</c:v>
                </c:pt>
                <c:pt idx="139">
                  <c:v>-0.23633699999999891</c:v>
                </c:pt>
                <c:pt idx="140">
                  <c:v>-0.18769999999999953</c:v>
                </c:pt>
                <c:pt idx="141">
                  <c:v>-0.32027099999999997</c:v>
                </c:pt>
                <c:pt idx="142">
                  <c:v>-0.23603399999999919</c:v>
                </c:pt>
                <c:pt idx="143">
                  <c:v>-0.24988600000000005</c:v>
                </c:pt>
                <c:pt idx="144">
                  <c:v>-0.2616770000000006</c:v>
                </c:pt>
                <c:pt idx="145">
                  <c:v>-0.28854500000000005</c:v>
                </c:pt>
                <c:pt idx="146">
                  <c:v>1.3404000000000416E-2</c:v>
                </c:pt>
                <c:pt idx="147">
                  <c:v>-0.23782099999999939</c:v>
                </c:pt>
                <c:pt idx="148">
                  <c:v>-0.1359490000000001</c:v>
                </c:pt>
                <c:pt idx="149">
                  <c:v>-0.18825499999999984</c:v>
                </c:pt>
                <c:pt idx="150">
                  <c:v>-0.18721999999999994</c:v>
                </c:pt>
                <c:pt idx="151">
                  <c:v>-0.11681100000000022</c:v>
                </c:pt>
                <c:pt idx="152">
                  <c:v>-0.13739699999999999</c:v>
                </c:pt>
                <c:pt idx="153">
                  <c:v>-0.10051800000000011</c:v>
                </c:pt>
                <c:pt idx="154">
                  <c:v>8.5263000000000311E-2</c:v>
                </c:pt>
                <c:pt idx="155">
                  <c:v>-5.7364999999999888E-2</c:v>
                </c:pt>
                <c:pt idx="156">
                  <c:v>-2.1424999999999805E-2</c:v>
                </c:pt>
                <c:pt idx="157">
                  <c:v>3.5168000000000532E-2</c:v>
                </c:pt>
                <c:pt idx="158">
                  <c:v>-5.6338000000000221E-2</c:v>
                </c:pt>
                <c:pt idx="159">
                  <c:v>-0.16898200000000063</c:v>
                </c:pt>
                <c:pt idx="160">
                  <c:v>-9.1319999999999624E-2</c:v>
                </c:pt>
                <c:pt idx="161">
                  <c:v>-8.7790999999999286E-2</c:v>
                </c:pt>
                <c:pt idx="163">
                  <c:v>11.850083167947826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13312"/>
        <c:axId val="163946496"/>
      </c:scatterChart>
      <c:valAx>
        <c:axId val="16341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946496"/>
        <c:crosses val="autoZero"/>
        <c:crossBetween val="midCat"/>
      </c:valAx>
      <c:valAx>
        <c:axId val="163946496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41331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59951881014875E-2"/>
          <c:y val="0.10684055118110236"/>
          <c:w val="0.85603893263342079"/>
          <c:h val="0.753795931758530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da30mm!$L$1</c:f>
              <c:strCache>
                <c:ptCount val="1"/>
                <c:pt idx="0">
                  <c:v>FWHM x - FWHM y XPR2</c:v>
                </c:pt>
              </c:strCache>
            </c:strRef>
          </c:tx>
          <c:marker>
            <c:symbol val="none"/>
          </c:marker>
          <c:xVal>
            <c:numRef>
              <c:f>da30mm!$A$2:$A$164</c:f>
              <c:numCache>
                <c:formatCode>General</c:formatCode>
                <c:ptCount val="163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da30mm!$L$2:$L$164</c:f>
              <c:numCache>
                <c:formatCode>General</c:formatCode>
                <c:ptCount val="163"/>
                <c:pt idx="1">
                  <c:v>-0.56699700000000064</c:v>
                </c:pt>
                <c:pt idx="2">
                  <c:v>-0.82452400000000026</c:v>
                </c:pt>
                <c:pt idx="3">
                  <c:v>6.8894000000000233E-2</c:v>
                </c:pt>
                <c:pt idx="4">
                  <c:v>-0.99563300000000154</c:v>
                </c:pt>
                <c:pt idx="5">
                  <c:v>-0.98701800000000262</c:v>
                </c:pt>
                <c:pt idx="6">
                  <c:v>-1.3180670000000028</c:v>
                </c:pt>
                <c:pt idx="7">
                  <c:v>-1.8046109999999977</c:v>
                </c:pt>
                <c:pt idx="8">
                  <c:v>-1.8946199999999997</c:v>
                </c:pt>
                <c:pt idx="9">
                  <c:v>-1.9986739999999976</c:v>
                </c:pt>
                <c:pt idx="10">
                  <c:v>-2.120118999999999</c:v>
                </c:pt>
                <c:pt idx="11">
                  <c:v>-1.6465950000000014</c:v>
                </c:pt>
                <c:pt idx="12">
                  <c:v>-2.5471400000000006</c:v>
                </c:pt>
                <c:pt idx="13">
                  <c:v>-2.2901529999999983</c:v>
                </c:pt>
                <c:pt idx="14">
                  <c:v>-2.5484969999999976</c:v>
                </c:pt>
                <c:pt idx="16">
                  <c:v>-1.9042940000000019</c:v>
                </c:pt>
                <c:pt idx="17">
                  <c:v>-2</c:v>
                </c:pt>
                <c:pt idx="20">
                  <c:v>-1.9536949999999997</c:v>
                </c:pt>
                <c:pt idx="21">
                  <c:v>-2.0370030000000003</c:v>
                </c:pt>
                <c:pt idx="22">
                  <c:v>-2.1037809999999979</c:v>
                </c:pt>
                <c:pt idx="23">
                  <c:v>-2.7380510000000022</c:v>
                </c:pt>
                <c:pt idx="24">
                  <c:v>-2.0642019999999981</c:v>
                </c:pt>
                <c:pt idx="25">
                  <c:v>-1.6386850000000006</c:v>
                </c:pt>
                <c:pt idx="26">
                  <c:v>-2.2777010000000004</c:v>
                </c:pt>
                <c:pt idx="27">
                  <c:v>-2.1313449999999978</c:v>
                </c:pt>
                <c:pt idx="28">
                  <c:v>-2.1457879999999996</c:v>
                </c:pt>
                <c:pt idx="29">
                  <c:v>-1.7835239999999999</c:v>
                </c:pt>
                <c:pt idx="30">
                  <c:v>-1.8552369999999989</c:v>
                </c:pt>
                <c:pt idx="31">
                  <c:v>-1.6099779999999999</c:v>
                </c:pt>
                <c:pt idx="32">
                  <c:v>-2.3056429999999999</c:v>
                </c:pt>
                <c:pt idx="33">
                  <c:v>-1.6706649999999996</c:v>
                </c:pt>
                <c:pt idx="34">
                  <c:v>-1.5179969999999994</c:v>
                </c:pt>
                <c:pt idx="35">
                  <c:v>-1.4520809999999997</c:v>
                </c:pt>
                <c:pt idx="37">
                  <c:v>-1.2360439999999997</c:v>
                </c:pt>
                <c:pt idx="38">
                  <c:v>-0.8082180000000001</c:v>
                </c:pt>
                <c:pt idx="39">
                  <c:v>-1.3105789999999988</c:v>
                </c:pt>
                <c:pt idx="40">
                  <c:v>-1.3796920000000004</c:v>
                </c:pt>
                <c:pt idx="41">
                  <c:v>-1.2413359999999987</c:v>
                </c:pt>
                <c:pt idx="42">
                  <c:v>-0.83719199999999994</c:v>
                </c:pt>
                <c:pt idx="43">
                  <c:v>-1.1619159999999997</c:v>
                </c:pt>
                <c:pt idx="44">
                  <c:v>-1.5416830000000008</c:v>
                </c:pt>
                <c:pt idx="45">
                  <c:v>-1.4169909999999994</c:v>
                </c:pt>
                <c:pt idx="47">
                  <c:v>-1.3544169999999998</c:v>
                </c:pt>
                <c:pt idx="48">
                  <c:v>-1.427579999999999</c:v>
                </c:pt>
                <c:pt idx="49">
                  <c:v>-1.0886340000000008</c:v>
                </c:pt>
                <c:pt idx="50">
                  <c:v>-0.53092900000000043</c:v>
                </c:pt>
                <c:pt idx="51">
                  <c:v>-0.72460300000000011</c:v>
                </c:pt>
                <c:pt idx="52">
                  <c:v>-0.79507700000000092</c:v>
                </c:pt>
                <c:pt idx="53">
                  <c:v>-1.3659590000000001</c:v>
                </c:pt>
                <c:pt idx="54">
                  <c:v>-0.90856799999999893</c:v>
                </c:pt>
                <c:pt idx="55">
                  <c:v>-0.78275299999999959</c:v>
                </c:pt>
                <c:pt idx="56">
                  <c:v>-1.0063150000000007</c:v>
                </c:pt>
                <c:pt idx="57">
                  <c:v>-1.0200259999999997</c:v>
                </c:pt>
                <c:pt idx="58">
                  <c:v>-0.7035739999999997</c:v>
                </c:pt>
                <c:pt idx="59">
                  <c:v>-0.81189300000000131</c:v>
                </c:pt>
                <c:pt idx="60">
                  <c:v>-0.95032599999999867</c:v>
                </c:pt>
                <c:pt idx="61">
                  <c:v>-0.72469500000000053</c:v>
                </c:pt>
                <c:pt idx="62">
                  <c:v>-0.75225799999999943</c:v>
                </c:pt>
                <c:pt idx="63">
                  <c:v>-0.68216099999999891</c:v>
                </c:pt>
                <c:pt idx="64">
                  <c:v>-0.67701600000000006</c:v>
                </c:pt>
                <c:pt idx="65">
                  <c:v>-0.77024899999999974</c:v>
                </c:pt>
                <c:pt idx="66">
                  <c:v>-1.1413240000000009</c:v>
                </c:pt>
                <c:pt idx="67">
                  <c:v>-0.96069899999999997</c:v>
                </c:pt>
                <c:pt idx="68">
                  <c:v>-0.40567200000000092</c:v>
                </c:pt>
                <c:pt idx="69">
                  <c:v>-0.45023199999999974</c:v>
                </c:pt>
                <c:pt idx="70">
                  <c:v>-0.45718399999999981</c:v>
                </c:pt>
                <c:pt idx="71">
                  <c:v>-0.81767199999999995</c:v>
                </c:pt>
                <c:pt idx="72">
                  <c:v>-0.5566040000000001</c:v>
                </c:pt>
                <c:pt idx="73">
                  <c:v>-0.65799999999999947</c:v>
                </c:pt>
                <c:pt idx="74">
                  <c:v>-0.58607699999999952</c:v>
                </c:pt>
                <c:pt idx="75">
                  <c:v>-0.63038499999999864</c:v>
                </c:pt>
                <c:pt idx="76">
                  <c:v>-0.47114600000000095</c:v>
                </c:pt>
                <c:pt idx="77">
                  <c:v>-0.44475000000000087</c:v>
                </c:pt>
                <c:pt idx="78">
                  <c:v>-0.27354599999999962</c:v>
                </c:pt>
                <c:pt idx="79">
                  <c:v>-0.40799999999999947</c:v>
                </c:pt>
                <c:pt idx="80">
                  <c:v>-0.51947899999999869</c:v>
                </c:pt>
                <c:pt idx="81">
                  <c:v>-0.51215299999999964</c:v>
                </c:pt>
                <c:pt idx="82">
                  <c:v>-0.40457999999999927</c:v>
                </c:pt>
                <c:pt idx="83">
                  <c:v>-0.29480599999999946</c:v>
                </c:pt>
                <c:pt idx="84">
                  <c:v>-0.46934599999999982</c:v>
                </c:pt>
                <c:pt idx="85">
                  <c:v>-0.47875200000000007</c:v>
                </c:pt>
                <c:pt idx="86">
                  <c:v>-0.22672099999999951</c:v>
                </c:pt>
                <c:pt idx="87">
                  <c:v>-0.24098299999999995</c:v>
                </c:pt>
                <c:pt idx="88">
                  <c:v>-0.16030899999999981</c:v>
                </c:pt>
                <c:pt idx="89">
                  <c:v>-0.25942500000000024</c:v>
                </c:pt>
                <c:pt idx="90">
                  <c:v>-0.38533200000000001</c:v>
                </c:pt>
                <c:pt idx="91">
                  <c:v>-0.29440400000000011</c:v>
                </c:pt>
                <c:pt idx="92">
                  <c:v>-9.8851999999999052E-2</c:v>
                </c:pt>
                <c:pt idx="93">
                  <c:v>-0.20399600000000007</c:v>
                </c:pt>
                <c:pt idx="94">
                  <c:v>-0.26821200000000012</c:v>
                </c:pt>
                <c:pt idx="95">
                  <c:v>-0.32410400000000017</c:v>
                </c:pt>
                <c:pt idx="96">
                  <c:v>-0.25594099999999997</c:v>
                </c:pt>
                <c:pt idx="97">
                  <c:v>-0.12745299999999915</c:v>
                </c:pt>
                <c:pt idx="98">
                  <c:v>-0.18956300000000148</c:v>
                </c:pt>
                <c:pt idx="99">
                  <c:v>-0.18487800000000121</c:v>
                </c:pt>
                <c:pt idx="100">
                  <c:v>-0.1870989999999999</c:v>
                </c:pt>
                <c:pt idx="101">
                  <c:v>-0.17109400000000008</c:v>
                </c:pt>
                <c:pt idx="102">
                  <c:v>-0.16839399999999927</c:v>
                </c:pt>
                <c:pt idx="103">
                  <c:v>-0.18054300000000012</c:v>
                </c:pt>
                <c:pt idx="104">
                  <c:v>-0.21419900000000069</c:v>
                </c:pt>
                <c:pt idx="105">
                  <c:v>-0.27651299999999956</c:v>
                </c:pt>
                <c:pt idx="106">
                  <c:v>-7.0446999999999704E-2</c:v>
                </c:pt>
                <c:pt idx="107">
                  <c:v>-4.5342000000001548E-2</c:v>
                </c:pt>
                <c:pt idx="108">
                  <c:v>-0.1060149999999993</c:v>
                </c:pt>
                <c:pt idx="109">
                  <c:v>0.12551999999999985</c:v>
                </c:pt>
                <c:pt idx="110">
                  <c:v>-0.27783900000000017</c:v>
                </c:pt>
                <c:pt idx="111">
                  <c:v>-8.0645000000000522E-2</c:v>
                </c:pt>
                <c:pt idx="112">
                  <c:v>-0.14884499999999967</c:v>
                </c:pt>
                <c:pt idx="113">
                  <c:v>7.5661999999999452E-2</c:v>
                </c:pt>
                <c:pt idx="114">
                  <c:v>-0.14611600000000102</c:v>
                </c:pt>
                <c:pt idx="115">
                  <c:v>-9.5439000000000718E-2</c:v>
                </c:pt>
                <c:pt idx="116">
                  <c:v>-0.2150660000000002</c:v>
                </c:pt>
                <c:pt idx="117">
                  <c:v>0.10706899999999919</c:v>
                </c:pt>
                <c:pt idx="118">
                  <c:v>5.1292000000000115E-2</c:v>
                </c:pt>
                <c:pt idx="119">
                  <c:v>0.17301400000000022</c:v>
                </c:pt>
                <c:pt idx="120">
                  <c:v>-5.7154000000000593E-2</c:v>
                </c:pt>
                <c:pt idx="121">
                  <c:v>-0.27706099999999978</c:v>
                </c:pt>
                <c:pt idx="122">
                  <c:v>-0.20522300000000016</c:v>
                </c:pt>
                <c:pt idx="123">
                  <c:v>1.6477000000000075E-2</c:v>
                </c:pt>
                <c:pt idx="124">
                  <c:v>1.0312000000000765E-2</c:v>
                </c:pt>
                <c:pt idx="125">
                  <c:v>3.5178999999999405E-2</c:v>
                </c:pt>
                <c:pt idx="126">
                  <c:v>0.16485600000000034</c:v>
                </c:pt>
                <c:pt idx="127">
                  <c:v>0.13720299999999952</c:v>
                </c:pt>
                <c:pt idx="128">
                  <c:v>0.3035420000000002</c:v>
                </c:pt>
                <c:pt idx="129">
                  <c:v>7.1183999999998804E-2</c:v>
                </c:pt>
                <c:pt idx="130">
                  <c:v>0.13232700000000008</c:v>
                </c:pt>
                <c:pt idx="131">
                  <c:v>0.2034830000000003</c:v>
                </c:pt>
                <c:pt idx="132">
                  <c:v>0.36528099999999952</c:v>
                </c:pt>
                <c:pt idx="133">
                  <c:v>0.2268800000000013</c:v>
                </c:pt>
                <c:pt idx="134">
                  <c:v>0.42048499999999933</c:v>
                </c:pt>
                <c:pt idx="135">
                  <c:v>0.15338999999999992</c:v>
                </c:pt>
                <c:pt idx="136">
                  <c:v>0.25183499999999981</c:v>
                </c:pt>
                <c:pt idx="137">
                  <c:v>0.34410100000000021</c:v>
                </c:pt>
                <c:pt idx="138">
                  <c:v>0.17625800000000069</c:v>
                </c:pt>
                <c:pt idx="139">
                  <c:v>0.31396500000000138</c:v>
                </c:pt>
                <c:pt idx="140">
                  <c:v>0.22805500000000123</c:v>
                </c:pt>
                <c:pt idx="141">
                  <c:v>0.43282799999999888</c:v>
                </c:pt>
                <c:pt idx="142">
                  <c:v>0.33197999999999972</c:v>
                </c:pt>
                <c:pt idx="143">
                  <c:v>0.36930500000000066</c:v>
                </c:pt>
                <c:pt idx="144">
                  <c:v>0.46276800000000051</c:v>
                </c:pt>
                <c:pt idx="145">
                  <c:v>0.47599300000000078</c:v>
                </c:pt>
                <c:pt idx="146">
                  <c:v>0.43580299999999994</c:v>
                </c:pt>
                <c:pt idx="147">
                  <c:v>0.24879899999999999</c:v>
                </c:pt>
                <c:pt idx="148">
                  <c:v>0.28515400000000035</c:v>
                </c:pt>
                <c:pt idx="149">
                  <c:v>0.44209999999999994</c:v>
                </c:pt>
                <c:pt idx="150">
                  <c:v>0.54649100000000139</c:v>
                </c:pt>
                <c:pt idx="151">
                  <c:v>0.26805899999999916</c:v>
                </c:pt>
                <c:pt idx="152">
                  <c:v>0.31799800000000111</c:v>
                </c:pt>
                <c:pt idx="153">
                  <c:v>0.38579200000000036</c:v>
                </c:pt>
                <c:pt idx="154">
                  <c:v>0.30126399999999975</c:v>
                </c:pt>
                <c:pt idx="155">
                  <c:v>0.32439800000000041</c:v>
                </c:pt>
                <c:pt idx="156">
                  <c:v>0.3248319999999989</c:v>
                </c:pt>
                <c:pt idx="157">
                  <c:v>0.23849799999999988</c:v>
                </c:pt>
                <c:pt idx="158">
                  <c:v>0.3802840000000014</c:v>
                </c:pt>
                <c:pt idx="159">
                  <c:v>0.40024000000000015</c:v>
                </c:pt>
                <c:pt idx="160">
                  <c:v>0.38873600000000152</c:v>
                </c:pt>
                <c:pt idx="161">
                  <c:v>0.37160100000000007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da30mm!$AI$1</c:f>
              <c:strCache>
                <c:ptCount val="1"/>
                <c:pt idx="0">
                  <c:v>FWHM x - FWHM y sala3</c:v>
                </c:pt>
              </c:strCache>
            </c:strRef>
          </c:tx>
          <c:marker>
            <c:symbol val="none"/>
          </c:marker>
          <c:xVal>
            <c:numRef>
              <c:f>da30mm!$A$2:$A$164</c:f>
              <c:numCache>
                <c:formatCode>General</c:formatCode>
                <c:ptCount val="163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da30mm!$AI$2:$AI$164</c:f>
              <c:numCache>
                <c:formatCode>General</c:formatCode>
                <c:ptCount val="163"/>
                <c:pt idx="0">
                  <c:v>-0.94332299999999947</c:v>
                </c:pt>
                <c:pt idx="1">
                  <c:v>-1.0983240000000016</c:v>
                </c:pt>
                <c:pt idx="2">
                  <c:v>-1.1376929999999987</c:v>
                </c:pt>
                <c:pt idx="3">
                  <c:v>-1.0930289999999978</c:v>
                </c:pt>
                <c:pt idx="4">
                  <c:v>-1.1765950000000025</c:v>
                </c:pt>
                <c:pt idx="5">
                  <c:v>-1.2706030000000013</c:v>
                </c:pt>
                <c:pt idx="6">
                  <c:v>-1.3143229999999981</c:v>
                </c:pt>
                <c:pt idx="7">
                  <c:v>-1.3244240000000005</c:v>
                </c:pt>
                <c:pt idx="8">
                  <c:v>-1.4659019999999998</c:v>
                </c:pt>
                <c:pt idx="9">
                  <c:v>-1.4847999999999999</c:v>
                </c:pt>
                <c:pt idx="10">
                  <c:v>-1.5239440000000002</c:v>
                </c:pt>
                <c:pt idx="11">
                  <c:v>-1.6087780000000009</c:v>
                </c:pt>
                <c:pt idx="12">
                  <c:v>-1.6750319999999981</c:v>
                </c:pt>
                <c:pt idx="13">
                  <c:v>-1.676635000000001</c:v>
                </c:pt>
                <c:pt idx="14">
                  <c:v>-1.7919219999999996</c:v>
                </c:pt>
                <c:pt idx="15">
                  <c:v>-1.8539770000000004</c:v>
                </c:pt>
                <c:pt idx="16">
                  <c:v>-1.848514999999999</c:v>
                </c:pt>
                <c:pt idx="17">
                  <c:v>-1.9178010000000008</c:v>
                </c:pt>
                <c:pt idx="18">
                  <c:v>-1.8588719999999981</c:v>
                </c:pt>
                <c:pt idx="19">
                  <c:v>-1.8554180000000002</c:v>
                </c:pt>
                <c:pt idx="20">
                  <c:v>-1.8611409999999999</c:v>
                </c:pt>
                <c:pt idx="21">
                  <c:v>-1.8868650000000002</c:v>
                </c:pt>
                <c:pt idx="22">
                  <c:v>-1.8501080000000023</c:v>
                </c:pt>
                <c:pt idx="23">
                  <c:v>-1.9294350000000016</c:v>
                </c:pt>
                <c:pt idx="24">
                  <c:v>-1.9062260000000002</c:v>
                </c:pt>
                <c:pt idx="25">
                  <c:v>-1.869569000000002</c:v>
                </c:pt>
                <c:pt idx="26">
                  <c:v>-1.8555160000000015</c:v>
                </c:pt>
                <c:pt idx="27">
                  <c:v>-1.7408989999999989</c:v>
                </c:pt>
                <c:pt idx="28">
                  <c:v>-1.7672559999999997</c:v>
                </c:pt>
                <c:pt idx="29">
                  <c:v>-1.7215979999999984</c:v>
                </c:pt>
                <c:pt idx="30">
                  <c:v>-1.7769970000000015</c:v>
                </c:pt>
                <c:pt idx="31">
                  <c:v>-1.7353409999999982</c:v>
                </c:pt>
                <c:pt idx="32">
                  <c:v>-1.7926819999999992</c:v>
                </c:pt>
                <c:pt idx="33">
                  <c:v>-1.7629830000000002</c:v>
                </c:pt>
                <c:pt idx="34">
                  <c:v>-1.6678219999999992</c:v>
                </c:pt>
                <c:pt idx="35">
                  <c:v>-1.6301800000000011</c:v>
                </c:pt>
                <c:pt idx="36">
                  <c:v>-1.6337910000000004</c:v>
                </c:pt>
                <c:pt idx="37">
                  <c:v>-1.5910660000000014</c:v>
                </c:pt>
                <c:pt idx="38">
                  <c:v>-1.5061739999999997</c:v>
                </c:pt>
                <c:pt idx="39">
                  <c:v>-1.4521080000000008</c:v>
                </c:pt>
                <c:pt idx="40">
                  <c:v>-1.5094170000000009</c:v>
                </c:pt>
                <c:pt idx="41">
                  <c:v>-1.3470829999999996</c:v>
                </c:pt>
                <c:pt idx="42">
                  <c:v>-1.268205</c:v>
                </c:pt>
                <c:pt idx="43">
                  <c:v>-1.3241690000000013</c:v>
                </c:pt>
                <c:pt idx="44">
                  <c:v>-1.0774260000000009</c:v>
                </c:pt>
                <c:pt idx="46">
                  <c:v>-1.3347299999999986</c:v>
                </c:pt>
                <c:pt idx="47">
                  <c:v>-1.2305569999999992</c:v>
                </c:pt>
                <c:pt idx="48">
                  <c:v>-1.141157999999999</c:v>
                </c:pt>
                <c:pt idx="49">
                  <c:v>-1.1121210000000001</c:v>
                </c:pt>
                <c:pt idx="50">
                  <c:v>-1.1626070000000013</c:v>
                </c:pt>
                <c:pt idx="52">
                  <c:v>-1.0431030000000003</c:v>
                </c:pt>
                <c:pt idx="53">
                  <c:v>-1.0985420000000001</c:v>
                </c:pt>
                <c:pt idx="54">
                  <c:v>-1.1371249999999993</c:v>
                </c:pt>
                <c:pt idx="55">
                  <c:v>-1.0483780000000014</c:v>
                </c:pt>
                <c:pt idx="56">
                  <c:v>-1.0428499999999996</c:v>
                </c:pt>
                <c:pt idx="57">
                  <c:v>-1.0466359999999995</c:v>
                </c:pt>
                <c:pt idx="58">
                  <c:v>-0.96525600000000011</c:v>
                </c:pt>
                <c:pt idx="59">
                  <c:v>-1.0357339999999997</c:v>
                </c:pt>
                <c:pt idx="60">
                  <c:v>-0.93535600000000052</c:v>
                </c:pt>
                <c:pt idx="61">
                  <c:v>-0.99050700000000091</c:v>
                </c:pt>
                <c:pt idx="62">
                  <c:v>-0.86352999999999902</c:v>
                </c:pt>
                <c:pt idx="63">
                  <c:v>-0.99900300000000009</c:v>
                </c:pt>
                <c:pt idx="64">
                  <c:v>-0.99998899999999935</c:v>
                </c:pt>
                <c:pt idx="65">
                  <c:v>-0.94548900000000025</c:v>
                </c:pt>
                <c:pt idx="66">
                  <c:v>-0.9122590000000006</c:v>
                </c:pt>
                <c:pt idx="67">
                  <c:v>-0.87610600000000005</c:v>
                </c:pt>
                <c:pt idx="68">
                  <c:v>-0.79770200000000102</c:v>
                </c:pt>
                <c:pt idx="69">
                  <c:v>-0.82973299999999917</c:v>
                </c:pt>
                <c:pt idx="70">
                  <c:v>-0.85186999999999991</c:v>
                </c:pt>
                <c:pt idx="71">
                  <c:v>-0.77796200000000049</c:v>
                </c:pt>
                <c:pt idx="72">
                  <c:v>-0.80108300000000021</c:v>
                </c:pt>
                <c:pt idx="73">
                  <c:v>-0.79870400000000075</c:v>
                </c:pt>
                <c:pt idx="74">
                  <c:v>-0.7766320000000011</c:v>
                </c:pt>
                <c:pt idx="75">
                  <c:v>-0.72047599999999967</c:v>
                </c:pt>
                <c:pt idx="76">
                  <c:v>-0.80664499999999961</c:v>
                </c:pt>
                <c:pt idx="77">
                  <c:v>-0.73647199999999913</c:v>
                </c:pt>
                <c:pt idx="78">
                  <c:v>-0.75102400000000102</c:v>
                </c:pt>
                <c:pt idx="79">
                  <c:v>-0.76009200000000021</c:v>
                </c:pt>
                <c:pt idx="80">
                  <c:v>-0.55241900000000044</c:v>
                </c:pt>
                <c:pt idx="81">
                  <c:v>-0.5057349999999996</c:v>
                </c:pt>
                <c:pt idx="82">
                  <c:v>-0.60569300000000048</c:v>
                </c:pt>
                <c:pt idx="83">
                  <c:v>-0.56480099999999922</c:v>
                </c:pt>
                <c:pt idx="84">
                  <c:v>-0.50296699999999994</c:v>
                </c:pt>
                <c:pt idx="85">
                  <c:v>-0.66594800000000021</c:v>
                </c:pt>
                <c:pt idx="86">
                  <c:v>-0.55264200000000052</c:v>
                </c:pt>
                <c:pt idx="88">
                  <c:v>-0.50392799999999838</c:v>
                </c:pt>
                <c:pt idx="89">
                  <c:v>-0.60135900000000042</c:v>
                </c:pt>
                <c:pt idx="90">
                  <c:v>-0.47540599999999955</c:v>
                </c:pt>
                <c:pt idx="91">
                  <c:v>-0.58727499999999999</c:v>
                </c:pt>
                <c:pt idx="92">
                  <c:v>-0.48724400000000045</c:v>
                </c:pt>
                <c:pt idx="93">
                  <c:v>-0.51844000000000001</c:v>
                </c:pt>
                <c:pt idx="94">
                  <c:v>-0.44286400000000015</c:v>
                </c:pt>
                <c:pt idx="95">
                  <c:v>-0.45744700000000016</c:v>
                </c:pt>
                <c:pt idx="96">
                  <c:v>-0.52329300000000067</c:v>
                </c:pt>
                <c:pt idx="97">
                  <c:v>-0.4659040000000001</c:v>
                </c:pt>
                <c:pt idx="98">
                  <c:v>-0.58950699999999934</c:v>
                </c:pt>
                <c:pt idx="99">
                  <c:v>-0.46732200000000113</c:v>
                </c:pt>
                <c:pt idx="100">
                  <c:v>-0.5275420000000004</c:v>
                </c:pt>
                <c:pt idx="101">
                  <c:v>-0.5221070000000001</c:v>
                </c:pt>
                <c:pt idx="102">
                  <c:v>-0.44932000000000016</c:v>
                </c:pt>
                <c:pt idx="103">
                  <c:v>-0.47845900000000086</c:v>
                </c:pt>
                <c:pt idx="104">
                  <c:v>-0.48581000000000074</c:v>
                </c:pt>
                <c:pt idx="105">
                  <c:v>-0.63002600000000086</c:v>
                </c:pt>
                <c:pt idx="106">
                  <c:v>-0.29542999999999964</c:v>
                </c:pt>
                <c:pt idx="107">
                  <c:v>-0.40034999999999954</c:v>
                </c:pt>
                <c:pt idx="108">
                  <c:v>-0.49011899999999997</c:v>
                </c:pt>
                <c:pt idx="109">
                  <c:v>-0.42514699999999905</c:v>
                </c:pt>
                <c:pt idx="110">
                  <c:v>-0.48290100000000002</c:v>
                </c:pt>
                <c:pt idx="111">
                  <c:v>-0.41042500000000004</c:v>
                </c:pt>
                <c:pt idx="112">
                  <c:v>-0.46688700000000161</c:v>
                </c:pt>
                <c:pt idx="113">
                  <c:v>-0.44488600000000034</c:v>
                </c:pt>
                <c:pt idx="114">
                  <c:v>-0.53532900000000083</c:v>
                </c:pt>
                <c:pt idx="115">
                  <c:v>-0.4544239999999995</c:v>
                </c:pt>
                <c:pt idx="116">
                  <c:v>-0.34124500000000069</c:v>
                </c:pt>
                <c:pt idx="117">
                  <c:v>-0.38261800000000079</c:v>
                </c:pt>
                <c:pt idx="118">
                  <c:v>-0.46313899999999997</c:v>
                </c:pt>
                <c:pt idx="119">
                  <c:v>-0.42203800000000058</c:v>
                </c:pt>
                <c:pt idx="120">
                  <c:v>-0.42218599999999995</c:v>
                </c:pt>
                <c:pt idx="121">
                  <c:v>-0.43508800000000036</c:v>
                </c:pt>
                <c:pt idx="122">
                  <c:v>-0.38312499999999972</c:v>
                </c:pt>
                <c:pt idx="123">
                  <c:v>-0.45886599999999866</c:v>
                </c:pt>
                <c:pt idx="124">
                  <c:v>-0.32161499999999954</c:v>
                </c:pt>
                <c:pt idx="125">
                  <c:v>-0.52948799999999885</c:v>
                </c:pt>
                <c:pt idx="126">
                  <c:v>-0.48425000000000118</c:v>
                </c:pt>
                <c:pt idx="127">
                  <c:v>-0.39315000000000033</c:v>
                </c:pt>
                <c:pt idx="128">
                  <c:v>-0.44044300000000014</c:v>
                </c:pt>
                <c:pt idx="129">
                  <c:v>-0.40273099999999928</c:v>
                </c:pt>
                <c:pt idx="130">
                  <c:v>-0.40097499999999897</c:v>
                </c:pt>
                <c:pt idx="131">
                  <c:v>-0.29611199999999904</c:v>
                </c:pt>
                <c:pt idx="132">
                  <c:v>-0.33982100000000059</c:v>
                </c:pt>
                <c:pt idx="133">
                  <c:v>-0.2791200000000007</c:v>
                </c:pt>
                <c:pt idx="134">
                  <c:v>-0.27967399999999998</c:v>
                </c:pt>
                <c:pt idx="135">
                  <c:v>-0.35162099999999974</c:v>
                </c:pt>
                <c:pt idx="136">
                  <c:v>-0.28476399999999913</c:v>
                </c:pt>
                <c:pt idx="137">
                  <c:v>-0.25402399999999936</c:v>
                </c:pt>
                <c:pt idx="138">
                  <c:v>-0.14650699999999972</c:v>
                </c:pt>
                <c:pt idx="139">
                  <c:v>-0.23633699999999891</c:v>
                </c:pt>
                <c:pt idx="140">
                  <c:v>-0.18769999999999953</c:v>
                </c:pt>
                <c:pt idx="141">
                  <c:v>-0.32027099999999997</c:v>
                </c:pt>
                <c:pt idx="142">
                  <c:v>-0.23603399999999919</c:v>
                </c:pt>
                <c:pt idx="143">
                  <c:v>-0.24988600000000005</c:v>
                </c:pt>
                <c:pt idx="144">
                  <c:v>-0.2616770000000006</c:v>
                </c:pt>
                <c:pt idx="145">
                  <c:v>-0.28854500000000005</c:v>
                </c:pt>
                <c:pt idx="146">
                  <c:v>1.3404000000000416E-2</c:v>
                </c:pt>
                <c:pt idx="147">
                  <c:v>-0.23782099999999939</c:v>
                </c:pt>
                <c:pt idx="148">
                  <c:v>-0.1359490000000001</c:v>
                </c:pt>
                <c:pt idx="149">
                  <c:v>-0.18825499999999984</c:v>
                </c:pt>
                <c:pt idx="150">
                  <c:v>-0.18721999999999994</c:v>
                </c:pt>
                <c:pt idx="151">
                  <c:v>-0.11681100000000022</c:v>
                </c:pt>
                <c:pt idx="152">
                  <c:v>-0.13739699999999999</c:v>
                </c:pt>
                <c:pt idx="153">
                  <c:v>-0.10051800000000011</c:v>
                </c:pt>
                <c:pt idx="154">
                  <c:v>8.5263000000000311E-2</c:v>
                </c:pt>
                <c:pt idx="155">
                  <c:v>-5.7364999999999888E-2</c:v>
                </c:pt>
                <c:pt idx="156">
                  <c:v>-2.1424999999999805E-2</c:v>
                </c:pt>
                <c:pt idx="157">
                  <c:v>3.5168000000000532E-2</c:v>
                </c:pt>
                <c:pt idx="158">
                  <c:v>-5.6338000000000221E-2</c:v>
                </c:pt>
                <c:pt idx="159">
                  <c:v>-0.16898200000000063</c:v>
                </c:pt>
                <c:pt idx="160">
                  <c:v>-9.1319999999999624E-2</c:v>
                </c:pt>
                <c:pt idx="161">
                  <c:v>-8.7790999999999286E-2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948800"/>
        <c:axId val="163949376"/>
      </c:scatterChart>
      <c:valAx>
        <c:axId val="16394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949376"/>
        <c:crosses val="autoZero"/>
        <c:crossBetween val="midCat"/>
      </c:valAx>
      <c:valAx>
        <c:axId val="163949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9488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0745778652668416"/>
          <c:y val="0.57150955088947208"/>
          <c:w val="0.43420888013998249"/>
          <c:h val="0.2229899387576552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319618894823132E-2"/>
          <c:y val="0.17052708836927299"/>
          <c:w val="0.90412685679705584"/>
          <c:h val="0.727946453501822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da30mm!$E$1</c:f>
              <c:strCache>
                <c:ptCount val="1"/>
                <c:pt idx="0">
                  <c:v>FWHM  X XPR2</c:v>
                </c:pt>
              </c:strCache>
            </c:strRef>
          </c:tx>
          <c:marker>
            <c:symbol val="none"/>
          </c:marker>
          <c:xVal>
            <c:numRef>
              <c:f>da30mm!$A$2:$A$164</c:f>
              <c:numCache>
                <c:formatCode>General</c:formatCode>
                <c:ptCount val="163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da30mm!$E$2:$E$164</c:f>
              <c:numCache>
                <c:formatCode>General</c:formatCode>
                <c:ptCount val="163"/>
                <c:pt idx="0">
                  <c:v>18.673258000000001</c:v>
                </c:pt>
                <c:pt idx="1">
                  <c:v>18.270741999999998</c:v>
                </c:pt>
                <c:pt idx="2">
                  <c:v>17.752520000000001</c:v>
                </c:pt>
                <c:pt idx="3">
                  <c:v>17.903390999999999</c:v>
                </c:pt>
                <c:pt idx="4">
                  <c:v>17.467670999999999</c:v>
                </c:pt>
                <c:pt idx="5">
                  <c:v>17.299641999999999</c:v>
                </c:pt>
                <c:pt idx="6">
                  <c:v>17.169778999999998</c:v>
                </c:pt>
                <c:pt idx="7">
                  <c:v>16.825137000000002</c:v>
                </c:pt>
                <c:pt idx="8">
                  <c:v>16.390087000000001</c:v>
                </c:pt>
                <c:pt idx="9">
                  <c:v>16.173113000000001</c:v>
                </c:pt>
                <c:pt idx="10">
                  <c:v>16.237038999999999</c:v>
                </c:pt>
                <c:pt idx="11">
                  <c:v>15.92512</c:v>
                </c:pt>
                <c:pt idx="12">
                  <c:v>15.771516</c:v>
                </c:pt>
                <c:pt idx="13">
                  <c:v>15.667443</c:v>
                </c:pt>
                <c:pt idx="14">
                  <c:v>15.542248000000001</c:v>
                </c:pt>
                <c:pt idx="15">
                  <c:v>15.440829000000001</c:v>
                </c:pt>
                <c:pt idx="16">
                  <c:v>15.326124999999999</c:v>
                </c:pt>
                <c:pt idx="17">
                  <c:v>15.134855</c:v>
                </c:pt>
                <c:pt idx="18">
                  <c:v>14.956239</c:v>
                </c:pt>
                <c:pt idx="19">
                  <c:v>14.928915999999999</c:v>
                </c:pt>
                <c:pt idx="20">
                  <c:v>14.701266</c:v>
                </c:pt>
                <c:pt idx="21">
                  <c:v>14.658415</c:v>
                </c:pt>
                <c:pt idx="22">
                  <c:v>14.740918000000001</c:v>
                </c:pt>
                <c:pt idx="23">
                  <c:v>14.568913999999999</c:v>
                </c:pt>
                <c:pt idx="24">
                  <c:v>14.415914000000001</c:v>
                </c:pt>
                <c:pt idx="25">
                  <c:v>14.314624999999999</c:v>
                </c:pt>
                <c:pt idx="26">
                  <c:v>14.260068</c:v>
                </c:pt>
                <c:pt idx="27">
                  <c:v>14.182156000000001</c:v>
                </c:pt>
                <c:pt idx="28">
                  <c:v>14.021877</c:v>
                </c:pt>
                <c:pt idx="29">
                  <c:v>13.887592</c:v>
                </c:pt>
                <c:pt idx="30">
                  <c:v>13.953454000000001</c:v>
                </c:pt>
                <c:pt idx="31">
                  <c:v>13.651805</c:v>
                </c:pt>
                <c:pt idx="32">
                  <c:v>13.372562</c:v>
                </c:pt>
                <c:pt idx="33">
                  <c:v>13.065789000000001</c:v>
                </c:pt>
                <c:pt idx="34">
                  <c:v>13.157897</c:v>
                </c:pt>
                <c:pt idx="35">
                  <c:v>12.954539</c:v>
                </c:pt>
                <c:pt idx="36">
                  <c:v>9.8230219999999999</c:v>
                </c:pt>
                <c:pt idx="37">
                  <c:v>12.696861999999999</c:v>
                </c:pt>
                <c:pt idx="38">
                  <c:v>12.550424</c:v>
                </c:pt>
                <c:pt idx="39">
                  <c:v>12.44964</c:v>
                </c:pt>
                <c:pt idx="40">
                  <c:v>12.251336999999999</c:v>
                </c:pt>
                <c:pt idx="41">
                  <c:v>12.071070000000001</c:v>
                </c:pt>
                <c:pt idx="42">
                  <c:v>11.965035</c:v>
                </c:pt>
                <c:pt idx="43">
                  <c:v>11.845525</c:v>
                </c:pt>
                <c:pt idx="44">
                  <c:v>11.736552</c:v>
                </c:pt>
                <c:pt idx="45">
                  <c:v>11.677357000000001</c:v>
                </c:pt>
                <c:pt idx="46">
                  <c:v>11.440991</c:v>
                </c:pt>
                <c:pt idx="47">
                  <c:v>11.396504999999999</c:v>
                </c:pt>
                <c:pt idx="48">
                  <c:v>11.340039000000001</c:v>
                </c:pt>
                <c:pt idx="49">
                  <c:v>11.271592999999999</c:v>
                </c:pt>
                <c:pt idx="50">
                  <c:v>11.183738999999999</c:v>
                </c:pt>
                <c:pt idx="51">
                  <c:v>11.15218</c:v>
                </c:pt>
                <c:pt idx="52">
                  <c:v>11.088251</c:v>
                </c:pt>
                <c:pt idx="53">
                  <c:v>10.982206</c:v>
                </c:pt>
                <c:pt idx="54">
                  <c:v>10.842446000000001</c:v>
                </c:pt>
                <c:pt idx="55">
                  <c:v>10.797847000000001</c:v>
                </c:pt>
                <c:pt idx="56">
                  <c:v>10.715812</c:v>
                </c:pt>
                <c:pt idx="57">
                  <c:v>10.629334</c:v>
                </c:pt>
                <c:pt idx="58">
                  <c:v>10.57274</c:v>
                </c:pt>
                <c:pt idx="59">
                  <c:v>10.500401999999999</c:v>
                </c:pt>
                <c:pt idx="60">
                  <c:v>10.438686000000001</c:v>
                </c:pt>
                <c:pt idx="61">
                  <c:v>10.185373</c:v>
                </c:pt>
                <c:pt idx="62">
                  <c:v>10.264093000000001</c:v>
                </c:pt>
                <c:pt idx="63">
                  <c:v>10.174393</c:v>
                </c:pt>
                <c:pt idx="64">
                  <c:v>10.179088999999999</c:v>
                </c:pt>
                <c:pt idx="65">
                  <c:v>10.194741</c:v>
                </c:pt>
                <c:pt idx="66">
                  <c:v>10.071033999999999</c:v>
                </c:pt>
                <c:pt idx="67">
                  <c:v>9.979692</c:v>
                </c:pt>
                <c:pt idx="68">
                  <c:v>10.001367999999999</c:v>
                </c:pt>
                <c:pt idx="69">
                  <c:v>9.9925890000000006</c:v>
                </c:pt>
                <c:pt idx="70">
                  <c:v>9.8384970000000003</c:v>
                </c:pt>
                <c:pt idx="71">
                  <c:v>9.8712739999999997</c:v>
                </c:pt>
                <c:pt idx="72">
                  <c:v>9.7867949999999997</c:v>
                </c:pt>
                <c:pt idx="73">
                  <c:v>9.725047</c:v>
                </c:pt>
                <c:pt idx="74">
                  <c:v>9.7271660000000004</c:v>
                </c:pt>
                <c:pt idx="75">
                  <c:v>9.7073180000000008</c:v>
                </c:pt>
                <c:pt idx="76">
                  <c:v>9.7108559999999997</c:v>
                </c:pt>
                <c:pt idx="77">
                  <c:v>9.5858609999999995</c:v>
                </c:pt>
                <c:pt idx="78">
                  <c:v>9.5787130000000005</c:v>
                </c:pt>
                <c:pt idx="79">
                  <c:v>9.5133890000000001</c:v>
                </c:pt>
                <c:pt idx="80">
                  <c:v>9.5201170000000008</c:v>
                </c:pt>
                <c:pt idx="81">
                  <c:v>9.5756250000000005</c:v>
                </c:pt>
                <c:pt idx="82">
                  <c:v>9.5124150000000007</c:v>
                </c:pt>
                <c:pt idx="83">
                  <c:v>9.611262</c:v>
                </c:pt>
                <c:pt idx="84">
                  <c:v>9.3957630000000005</c:v>
                </c:pt>
                <c:pt idx="85">
                  <c:v>9.3502969999999994</c:v>
                </c:pt>
                <c:pt idx="86">
                  <c:v>9.2948090000000008</c:v>
                </c:pt>
                <c:pt idx="87">
                  <c:v>9.3110289999999996</c:v>
                </c:pt>
                <c:pt idx="88">
                  <c:v>9.3573769999999996</c:v>
                </c:pt>
                <c:pt idx="89">
                  <c:v>9.2906239999999993</c:v>
                </c:pt>
                <c:pt idx="90">
                  <c:v>9.3132920000000006</c:v>
                </c:pt>
                <c:pt idx="91">
                  <c:v>9.3106010000000001</c:v>
                </c:pt>
                <c:pt idx="92">
                  <c:v>9.4439060000000001</c:v>
                </c:pt>
                <c:pt idx="93">
                  <c:v>9.1524920000000005</c:v>
                </c:pt>
                <c:pt idx="94">
                  <c:v>9.0752959999999998</c:v>
                </c:pt>
                <c:pt idx="95">
                  <c:v>9.0577310000000004</c:v>
                </c:pt>
                <c:pt idx="96">
                  <c:v>9.0545139999999993</c:v>
                </c:pt>
                <c:pt idx="97">
                  <c:v>9.0900090000000002</c:v>
                </c:pt>
                <c:pt idx="98">
                  <c:v>9.0769509999999993</c:v>
                </c:pt>
                <c:pt idx="99">
                  <c:v>9.0655009999999994</c:v>
                </c:pt>
                <c:pt idx="100">
                  <c:v>8.9010169999999995</c:v>
                </c:pt>
                <c:pt idx="101">
                  <c:v>9.0305789999999995</c:v>
                </c:pt>
                <c:pt idx="102">
                  <c:v>8.8952050000000007</c:v>
                </c:pt>
                <c:pt idx="103">
                  <c:v>8.9870579999999993</c:v>
                </c:pt>
                <c:pt idx="104">
                  <c:v>8.8277439999999991</c:v>
                </c:pt>
                <c:pt idx="105">
                  <c:v>8.8289939999999998</c:v>
                </c:pt>
                <c:pt idx="106">
                  <c:v>8.7256619999999998</c:v>
                </c:pt>
                <c:pt idx="107">
                  <c:v>8.7681989999999992</c:v>
                </c:pt>
                <c:pt idx="108">
                  <c:v>8.8050870000000003</c:v>
                </c:pt>
                <c:pt idx="109">
                  <c:v>8.7175469999999997</c:v>
                </c:pt>
                <c:pt idx="110">
                  <c:v>8.7305820000000001</c:v>
                </c:pt>
                <c:pt idx="111">
                  <c:v>8.7160279999999997</c:v>
                </c:pt>
                <c:pt idx="112">
                  <c:v>8.7478499999999997</c:v>
                </c:pt>
                <c:pt idx="113">
                  <c:v>8.7771270000000001</c:v>
                </c:pt>
                <c:pt idx="114">
                  <c:v>8.7272269999999992</c:v>
                </c:pt>
                <c:pt idx="115">
                  <c:v>8.7572139999999994</c:v>
                </c:pt>
                <c:pt idx="116">
                  <c:v>8.7167270000000006</c:v>
                </c:pt>
                <c:pt idx="117">
                  <c:v>8.6976899999999997</c:v>
                </c:pt>
                <c:pt idx="118">
                  <c:v>8.7312110000000001</c:v>
                </c:pt>
                <c:pt idx="119">
                  <c:v>8.8040219999999998</c:v>
                </c:pt>
                <c:pt idx="120">
                  <c:v>8.6732669999999992</c:v>
                </c:pt>
                <c:pt idx="121">
                  <c:v>8.7192869999999996</c:v>
                </c:pt>
                <c:pt idx="122">
                  <c:v>8.6859479999999998</c:v>
                </c:pt>
                <c:pt idx="123">
                  <c:v>8.7575959999999995</c:v>
                </c:pt>
                <c:pt idx="124">
                  <c:v>8.7855270000000001</c:v>
                </c:pt>
                <c:pt idx="125">
                  <c:v>8.8677320000000002</c:v>
                </c:pt>
                <c:pt idx="126">
                  <c:v>8.7071389999999997</c:v>
                </c:pt>
                <c:pt idx="127">
                  <c:v>8.6849729999999994</c:v>
                </c:pt>
                <c:pt idx="128">
                  <c:v>8.6504200000000004</c:v>
                </c:pt>
                <c:pt idx="129">
                  <c:v>8.7063989999999993</c:v>
                </c:pt>
                <c:pt idx="130">
                  <c:v>8.6573270000000004</c:v>
                </c:pt>
                <c:pt idx="131">
                  <c:v>8.709892</c:v>
                </c:pt>
                <c:pt idx="132">
                  <c:v>8.7071349999999992</c:v>
                </c:pt>
                <c:pt idx="133">
                  <c:v>8.6847460000000005</c:v>
                </c:pt>
                <c:pt idx="134">
                  <c:v>8.725187</c:v>
                </c:pt>
                <c:pt idx="135">
                  <c:v>8.6845459999999992</c:v>
                </c:pt>
                <c:pt idx="136">
                  <c:v>8.7135079999999991</c:v>
                </c:pt>
                <c:pt idx="137">
                  <c:v>8.6901060000000001</c:v>
                </c:pt>
                <c:pt idx="138">
                  <c:v>8.6724340000000009</c:v>
                </c:pt>
                <c:pt idx="139">
                  <c:v>8.7675230000000006</c:v>
                </c:pt>
                <c:pt idx="140">
                  <c:v>8.7032000000000007</c:v>
                </c:pt>
                <c:pt idx="141">
                  <c:v>8.7206399999999995</c:v>
                </c:pt>
                <c:pt idx="142">
                  <c:v>8.6512799999999999</c:v>
                </c:pt>
                <c:pt idx="143">
                  <c:v>8.6090230000000005</c:v>
                </c:pt>
                <c:pt idx="144">
                  <c:v>8.6199279999999998</c:v>
                </c:pt>
                <c:pt idx="145">
                  <c:v>8.6976010000000006</c:v>
                </c:pt>
                <c:pt idx="146">
                  <c:v>8.6600739999999998</c:v>
                </c:pt>
                <c:pt idx="147">
                  <c:v>8.6309260000000005</c:v>
                </c:pt>
                <c:pt idx="148">
                  <c:v>8.6749849999999995</c:v>
                </c:pt>
                <c:pt idx="149">
                  <c:v>8.6817689999999992</c:v>
                </c:pt>
                <c:pt idx="150">
                  <c:v>8.5699640000000006</c:v>
                </c:pt>
                <c:pt idx="151">
                  <c:v>8.4582569999999997</c:v>
                </c:pt>
                <c:pt idx="152">
                  <c:v>8.4717800000000008</c:v>
                </c:pt>
                <c:pt idx="153">
                  <c:v>8.4814430000000005</c:v>
                </c:pt>
                <c:pt idx="154">
                  <c:v>8.5181629999999995</c:v>
                </c:pt>
                <c:pt idx="155">
                  <c:v>8.5960230000000006</c:v>
                </c:pt>
                <c:pt idx="156">
                  <c:v>8.5553749999999997</c:v>
                </c:pt>
                <c:pt idx="157">
                  <c:v>8.518122</c:v>
                </c:pt>
                <c:pt idx="158">
                  <c:v>8.5363140000000008</c:v>
                </c:pt>
                <c:pt idx="159">
                  <c:v>8.6645059999999994</c:v>
                </c:pt>
                <c:pt idx="160">
                  <c:v>8.5951780000000007</c:v>
                </c:pt>
                <c:pt idx="161">
                  <c:v>8.5588789999999992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da30mm!$AB$1</c:f>
              <c:strCache>
                <c:ptCount val="1"/>
                <c:pt idx="0">
                  <c:v>FWHM X sala3</c:v>
                </c:pt>
              </c:strCache>
            </c:strRef>
          </c:tx>
          <c:marker>
            <c:symbol val="none"/>
          </c:marker>
          <c:xVal>
            <c:numRef>
              <c:f>da30mm!$A$2:$A$164</c:f>
              <c:numCache>
                <c:formatCode>General</c:formatCode>
                <c:ptCount val="163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da30mm!$AB$2:$AB$164</c:f>
              <c:numCache>
                <c:formatCode>General</c:formatCode>
                <c:ptCount val="163"/>
                <c:pt idx="0">
                  <c:v>21.665444000000001</c:v>
                </c:pt>
                <c:pt idx="1">
                  <c:v>21.279478999999998</c:v>
                </c:pt>
                <c:pt idx="2">
                  <c:v>20.860529</c:v>
                </c:pt>
                <c:pt idx="3">
                  <c:v>20.622845000000002</c:v>
                </c:pt>
                <c:pt idx="4">
                  <c:v>20.292743999999999</c:v>
                </c:pt>
                <c:pt idx="5">
                  <c:v>20.018720999999999</c:v>
                </c:pt>
                <c:pt idx="6">
                  <c:v>19.785440000000001</c:v>
                </c:pt>
                <c:pt idx="7">
                  <c:v>19.523098999999998</c:v>
                </c:pt>
                <c:pt idx="8">
                  <c:v>19.223033000000001</c:v>
                </c:pt>
                <c:pt idx="9">
                  <c:v>18.959087</c:v>
                </c:pt>
                <c:pt idx="10">
                  <c:v>18.735882</c:v>
                </c:pt>
                <c:pt idx="11">
                  <c:v>18.498709999999999</c:v>
                </c:pt>
                <c:pt idx="12">
                  <c:v>18.260359000000001</c:v>
                </c:pt>
                <c:pt idx="13">
                  <c:v>18.092500999999999</c:v>
                </c:pt>
                <c:pt idx="14">
                  <c:v>17.894185</c:v>
                </c:pt>
                <c:pt idx="15">
                  <c:v>17.772727</c:v>
                </c:pt>
                <c:pt idx="16">
                  <c:v>17.585148</c:v>
                </c:pt>
                <c:pt idx="17">
                  <c:v>17.391052999999999</c:v>
                </c:pt>
                <c:pt idx="18">
                  <c:v>17.202860000000001</c:v>
                </c:pt>
                <c:pt idx="19">
                  <c:v>17.027825</c:v>
                </c:pt>
                <c:pt idx="20">
                  <c:v>16.891793</c:v>
                </c:pt>
                <c:pt idx="21">
                  <c:v>16.734604000000001</c:v>
                </c:pt>
                <c:pt idx="22">
                  <c:v>16.587827999999998</c:v>
                </c:pt>
                <c:pt idx="23">
                  <c:v>16.456209999999999</c:v>
                </c:pt>
                <c:pt idx="24">
                  <c:v>16.282319000000001</c:v>
                </c:pt>
                <c:pt idx="25">
                  <c:v>16.193307999999998</c:v>
                </c:pt>
                <c:pt idx="26">
                  <c:v>16.041672999999999</c:v>
                </c:pt>
                <c:pt idx="27">
                  <c:v>15.889443</c:v>
                </c:pt>
                <c:pt idx="28">
                  <c:v>15.718306999999999</c:v>
                </c:pt>
                <c:pt idx="29">
                  <c:v>15.659383</c:v>
                </c:pt>
                <c:pt idx="30">
                  <c:v>15.556668999999999</c:v>
                </c:pt>
                <c:pt idx="31">
                  <c:v>15.310624000000001</c:v>
                </c:pt>
                <c:pt idx="32">
                  <c:v>15.054375</c:v>
                </c:pt>
                <c:pt idx="33">
                  <c:v>14.846472</c:v>
                </c:pt>
                <c:pt idx="34">
                  <c:v>14.630947000000001</c:v>
                </c:pt>
                <c:pt idx="35">
                  <c:v>14.41671</c:v>
                </c:pt>
                <c:pt idx="36">
                  <c:v>14.2127</c:v>
                </c:pt>
                <c:pt idx="37">
                  <c:v>14.073886999999999</c:v>
                </c:pt>
                <c:pt idx="38">
                  <c:v>13.867011</c:v>
                </c:pt>
                <c:pt idx="39">
                  <c:v>13.713365</c:v>
                </c:pt>
                <c:pt idx="40">
                  <c:v>13.564363999999999</c:v>
                </c:pt>
                <c:pt idx="41">
                  <c:v>13.397319</c:v>
                </c:pt>
                <c:pt idx="42">
                  <c:v>13.249703999999999</c:v>
                </c:pt>
                <c:pt idx="43">
                  <c:v>13.136168</c:v>
                </c:pt>
                <c:pt idx="44">
                  <c:v>12.928756</c:v>
                </c:pt>
                <c:pt idx="46">
                  <c:v>12.732969000000001</c:v>
                </c:pt>
                <c:pt idx="47">
                  <c:v>12.626856</c:v>
                </c:pt>
                <c:pt idx="48">
                  <c:v>12.488193000000001</c:v>
                </c:pt>
                <c:pt idx="49">
                  <c:v>12.36253</c:v>
                </c:pt>
                <c:pt idx="50">
                  <c:v>12.315493999999999</c:v>
                </c:pt>
                <c:pt idx="52">
                  <c:v>12.089242</c:v>
                </c:pt>
                <c:pt idx="53">
                  <c:v>11.978396</c:v>
                </c:pt>
                <c:pt idx="54">
                  <c:v>11.875564000000001</c:v>
                </c:pt>
                <c:pt idx="55">
                  <c:v>11.767538999999999</c:v>
                </c:pt>
                <c:pt idx="56">
                  <c:v>11.685816000000001</c:v>
                </c:pt>
                <c:pt idx="57">
                  <c:v>11.574355000000001</c:v>
                </c:pt>
                <c:pt idx="58">
                  <c:v>11.481756000000001</c:v>
                </c:pt>
                <c:pt idx="59">
                  <c:v>11.40892</c:v>
                </c:pt>
                <c:pt idx="60">
                  <c:v>11.308093</c:v>
                </c:pt>
                <c:pt idx="61">
                  <c:v>11.244740999999999</c:v>
                </c:pt>
                <c:pt idx="62">
                  <c:v>11.125429</c:v>
                </c:pt>
                <c:pt idx="63">
                  <c:v>11.066077999999999</c:v>
                </c:pt>
                <c:pt idx="64">
                  <c:v>10.996409</c:v>
                </c:pt>
                <c:pt idx="65">
                  <c:v>10.882657999999999</c:v>
                </c:pt>
                <c:pt idx="66">
                  <c:v>10.798658</c:v>
                </c:pt>
                <c:pt idx="67">
                  <c:v>10.754156</c:v>
                </c:pt>
                <c:pt idx="68">
                  <c:v>10.678504999999999</c:v>
                </c:pt>
                <c:pt idx="69">
                  <c:v>10.602506</c:v>
                </c:pt>
                <c:pt idx="70">
                  <c:v>10.579742</c:v>
                </c:pt>
                <c:pt idx="71">
                  <c:v>10.532802</c:v>
                </c:pt>
                <c:pt idx="72">
                  <c:v>10.440234999999999</c:v>
                </c:pt>
                <c:pt idx="73">
                  <c:v>10.439703</c:v>
                </c:pt>
                <c:pt idx="74">
                  <c:v>10.381613</c:v>
                </c:pt>
                <c:pt idx="75">
                  <c:v>10.311858000000001</c:v>
                </c:pt>
                <c:pt idx="76">
                  <c:v>10.26268</c:v>
                </c:pt>
                <c:pt idx="77">
                  <c:v>10.226807000000001</c:v>
                </c:pt>
                <c:pt idx="78">
                  <c:v>10.145405999999999</c:v>
                </c:pt>
                <c:pt idx="79">
                  <c:v>10.050772</c:v>
                </c:pt>
                <c:pt idx="80">
                  <c:v>10.033139</c:v>
                </c:pt>
                <c:pt idx="81">
                  <c:v>9.9836980000000004</c:v>
                </c:pt>
                <c:pt idx="82">
                  <c:v>9.9400309999999994</c:v>
                </c:pt>
                <c:pt idx="83">
                  <c:v>9.8756970000000006</c:v>
                </c:pt>
                <c:pt idx="84">
                  <c:v>9.7397950000000009</c:v>
                </c:pt>
                <c:pt idx="85">
                  <c:v>9.7877369999999999</c:v>
                </c:pt>
                <c:pt idx="86">
                  <c:v>9.6828679999999991</c:v>
                </c:pt>
                <c:pt idx="88">
                  <c:v>9.6272420000000007</c:v>
                </c:pt>
                <c:pt idx="89">
                  <c:v>9.5793149999999994</c:v>
                </c:pt>
                <c:pt idx="90">
                  <c:v>9.5072290000000006</c:v>
                </c:pt>
                <c:pt idx="91">
                  <c:v>9.4747090000000007</c:v>
                </c:pt>
                <c:pt idx="92">
                  <c:v>9.3986000000000001</c:v>
                </c:pt>
                <c:pt idx="93">
                  <c:v>9.371848</c:v>
                </c:pt>
                <c:pt idx="94">
                  <c:v>9.315607</c:v>
                </c:pt>
                <c:pt idx="95">
                  <c:v>9.3217540000000003</c:v>
                </c:pt>
                <c:pt idx="96">
                  <c:v>9.2651579999999996</c:v>
                </c:pt>
                <c:pt idx="97">
                  <c:v>9.2149099999999997</c:v>
                </c:pt>
                <c:pt idx="98">
                  <c:v>9.187894</c:v>
                </c:pt>
                <c:pt idx="99">
                  <c:v>9.0908289999999994</c:v>
                </c:pt>
                <c:pt idx="100">
                  <c:v>9.0788119999999992</c:v>
                </c:pt>
                <c:pt idx="101">
                  <c:v>9.0780619999999992</c:v>
                </c:pt>
                <c:pt idx="102">
                  <c:v>9.0164930000000005</c:v>
                </c:pt>
                <c:pt idx="103">
                  <c:v>9.0234459999999999</c:v>
                </c:pt>
                <c:pt idx="104">
                  <c:v>8.9914749999999994</c:v>
                </c:pt>
                <c:pt idx="105">
                  <c:v>8.9571629999999995</c:v>
                </c:pt>
                <c:pt idx="106">
                  <c:v>8.8603070000000006</c:v>
                </c:pt>
                <c:pt idx="107">
                  <c:v>8.8249180000000003</c:v>
                </c:pt>
                <c:pt idx="108">
                  <c:v>8.7972999999999999</c:v>
                </c:pt>
                <c:pt idx="109">
                  <c:v>8.7778550000000006</c:v>
                </c:pt>
                <c:pt idx="110">
                  <c:v>8.7482310000000005</c:v>
                </c:pt>
                <c:pt idx="111">
                  <c:v>8.7126509999999993</c:v>
                </c:pt>
                <c:pt idx="112">
                  <c:v>8.6637799999999991</c:v>
                </c:pt>
                <c:pt idx="113">
                  <c:v>8.6325400000000005</c:v>
                </c:pt>
                <c:pt idx="114">
                  <c:v>8.6174979999999994</c:v>
                </c:pt>
                <c:pt idx="115">
                  <c:v>8.6070720000000005</c:v>
                </c:pt>
                <c:pt idx="116">
                  <c:v>8.4791059999999998</c:v>
                </c:pt>
                <c:pt idx="117">
                  <c:v>8.4873189999999994</c:v>
                </c:pt>
                <c:pt idx="118">
                  <c:v>8.4720820000000003</c:v>
                </c:pt>
                <c:pt idx="119">
                  <c:v>8.4276129999999991</c:v>
                </c:pt>
                <c:pt idx="120">
                  <c:v>8.4428669999999997</c:v>
                </c:pt>
                <c:pt idx="121">
                  <c:v>8.4139789999999994</c:v>
                </c:pt>
                <c:pt idx="122">
                  <c:v>8.3182810000000007</c:v>
                </c:pt>
                <c:pt idx="123">
                  <c:v>8.3468420000000005</c:v>
                </c:pt>
                <c:pt idx="124">
                  <c:v>8.3480369999999997</c:v>
                </c:pt>
                <c:pt idx="125">
                  <c:v>8.3387960000000003</c:v>
                </c:pt>
                <c:pt idx="126">
                  <c:v>8.2969209999999993</c:v>
                </c:pt>
                <c:pt idx="127">
                  <c:v>8.210623</c:v>
                </c:pt>
                <c:pt idx="128">
                  <c:v>8.2236960000000003</c:v>
                </c:pt>
                <c:pt idx="129">
                  <c:v>8.1880570000000006</c:v>
                </c:pt>
                <c:pt idx="130">
                  <c:v>8.1768780000000003</c:v>
                </c:pt>
                <c:pt idx="131">
                  <c:v>8.1920260000000003</c:v>
                </c:pt>
                <c:pt idx="132">
                  <c:v>8.1125969999999992</c:v>
                </c:pt>
                <c:pt idx="133">
                  <c:v>8.1204429999999999</c:v>
                </c:pt>
                <c:pt idx="134">
                  <c:v>8.1522269999999999</c:v>
                </c:pt>
                <c:pt idx="135">
                  <c:v>8.0965150000000001</c:v>
                </c:pt>
                <c:pt idx="136">
                  <c:v>8.0747780000000002</c:v>
                </c:pt>
                <c:pt idx="137">
                  <c:v>8.0913020000000007</c:v>
                </c:pt>
                <c:pt idx="138">
                  <c:v>8.0628340000000005</c:v>
                </c:pt>
                <c:pt idx="139">
                  <c:v>8.0871220000000008</c:v>
                </c:pt>
                <c:pt idx="140">
                  <c:v>7.9884409999999999</c:v>
                </c:pt>
                <c:pt idx="141">
                  <c:v>7.9820679999999999</c:v>
                </c:pt>
                <c:pt idx="142">
                  <c:v>7.9580200000000003</c:v>
                </c:pt>
                <c:pt idx="143">
                  <c:v>8.0194139999999994</c:v>
                </c:pt>
                <c:pt idx="144">
                  <c:v>7.8985599999999998</c:v>
                </c:pt>
                <c:pt idx="145">
                  <c:v>7.968763</c:v>
                </c:pt>
                <c:pt idx="146">
                  <c:v>7.8726560000000001</c:v>
                </c:pt>
                <c:pt idx="147">
                  <c:v>7.9257999999999997</c:v>
                </c:pt>
                <c:pt idx="148">
                  <c:v>7.8833479999999998</c:v>
                </c:pt>
                <c:pt idx="149">
                  <c:v>7.8871669999999998</c:v>
                </c:pt>
                <c:pt idx="150">
                  <c:v>7.8024259999999996</c:v>
                </c:pt>
                <c:pt idx="151">
                  <c:v>7.8293489999999997</c:v>
                </c:pt>
                <c:pt idx="152">
                  <c:v>7.8291469999999999</c:v>
                </c:pt>
                <c:pt idx="153">
                  <c:v>7.8311190000000002</c:v>
                </c:pt>
                <c:pt idx="154">
                  <c:v>7.7997610000000002</c:v>
                </c:pt>
                <c:pt idx="155">
                  <c:v>7.7992509999999999</c:v>
                </c:pt>
                <c:pt idx="156">
                  <c:v>7.7382220000000004</c:v>
                </c:pt>
                <c:pt idx="157">
                  <c:v>7.7782780000000002</c:v>
                </c:pt>
                <c:pt idx="158">
                  <c:v>7.7606349999999997</c:v>
                </c:pt>
                <c:pt idx="159">
                  <c:v>7.7530729999999997</c:v>
                </c:pt>
                <c:pt idx="160">
                  <c:v>7.7283010000000001</c:v>
                </c:pt>
                <c:pt idx="161">
                  <c:v>7.7221840000000004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951104"/>
        <c:axId val="163951680"/>
      </c:scatterChart>
      <c:valAx>
        <c:axId val="16395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951680"/>
        <c:crosses val="autoZero"/>
        <c:crossBetween val="midCat"/>
      </c:valAx>
      <c:valAx>
        <c:axId val="16395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9511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1721137404741291"/>
          <c:y val="0.3194367725310932"/>
          <c:w val="0.20396825061746637"/>
          <c:h val="0.1465687001890721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988407699037624E-2"/>
          <c:y val="0.19480351414406533"/>
          <c:w val="0.85464982502187214"/>
          <c:h val="0.6892166083406240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da30mm!$F$1</c:f>
              <c:strCache>
                <c:ptCount val="1"/>
                <c:pt idx="0">
                  <c:v>FWHM Y XPR2</c:v>
                </c:pt>
              </c:strCache>
            </c:strRef>
          </c:tx>
          <c:marker>
            <c:symbol val="none"/>
          </c:marker>
          <c:xVal>
            <c:numRef>
              <c:f>da30mm!$A$2:$A$164</c:f>
              <c:numCache>
                <c:formatCode>General</c:formatCode>
                <c:ptCount val="163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da30mm!$F$2:$F$164</c:f>
              <c:numCache>
                <c:formatCode>General</c:formatCode>
                <c:ptCount val="163"/>
                <c:pt idx="0">
                  <c:v>18.837738999999999</c:v>
                </c:pt>
                <c:pt idx="1">
                  <c:v>18.837738999999999</c:v>
                </c:pt>
                <c:pt idx="2">
                  <c:v>18.577044000000001</c:v>
                </c:pt>
                <c:pt idx="3">
                  <c:v>17.834496999999999</c:v>
                </c:pt>
                <c:pt idx="4">
                  <c:v>18.463304000000001</c:v>
                </c:pt>
                <c:pt idx="5">
                  <c:v>18.286660000000001</c:v>
                </c:pt>
                <c:pt idx="6">
                  <c:v>18.487846000000001</c:v>
                </c:pt>
                <c:pt idx="7">
                  <c:v>18.629747999999999</c:v>
                </c:pt>
                <c:pt idx="8">
                  <c:v>18.284707000000001</c:v>
                </c:pt>
                <c:pt idx="9">
                  <c:v>18.171786999999998</c:v>
                </c:pt>
                <c:pt idx="10">
                  <c:v>18.357157999999998</c:v>
                </c:pt>
                <c:pt idx="11">
                  <c:v>17.571715000000001</c:v>
                </c:pt>
                <c:pt idx="12">
                  <c:v>18.318656000000001</c:v>
                </c:pt>
                <c:pt idx="13">
                  <c:v>17.957595999999999</c:v>
                </c:pt>
                <c:pt idx="14">
                  <c:v>18.090744999999998</c:v>
                </c:pt>
                <c:pt idx="15">
                  <c:v>14.312419999999999</c:v>
                </c:pt>
                <c:pt idx="16">
                  <c:v>17.230419000000001</c:v>
                </c:pt>
                <c:pt idx="17">
                  <c:v>17.69211</c:v>
                </c:pt>
                <c:pt idx="18">
                  <c:v>17.945485999999999</c:v>
                </c:pt>
                <c:pt idx="19">
                  <c:v>17.733688000000001</c:v>
                </c:pt>
                <c:pt idx="20">
                  <c:v>16.654961</c:v>
                </c:pt>
                <c:pt idx="21">
                  <c:v>16.695418</c:v>
                </c:pt>
                <c:pt idx="22">
                  <c:v>16.844698999999999</c:v>
                </c:pt>
                <c:pt idx="23">
                  <c:v>17.306965000000002</c:v>
                </c:pt>
                <c:pt idx="24">
                  <c:v>16.480115999999999</c:v>
                </c:pt>
                <c:pt idx="25">
                  <c:v>15.95331</c:v>
                </c:pt>
                <c:pt idx="26">
                  <c:v>16.537769000000001</c:v>
                </c:pt>
                <c:pt idx="27">
                  <c:v>16.313500999999999</c:v>
                </c:pt>
                <c:pt idx="28">
                  <c:v>16.167665</c:v>
                </c:pt>
                <c:pt idx="29">
                  <c:v>15.671116</c:v>
                </c:pt>
                <c:pt idx="30">
                  <c:v>15.808691</c:v>
                </c:pt>
                <c:pt idx="31">
                  <c:v>15.261782999999999</c:v>
                </c:pt>
                <c:pt idx="32">
                  <c:v>15.678205</c:v>
                </c:pt>
                <c:pt idx="33">
                  <c:v>14.736454</c:v>
                </c:pt>
                <c:pt idx="34">
                  <c:v>14.675894</c:v>
                </c:pt>
                <c:pt idx="35">
                  <c:v>14.40662</c:v>
                </c:pt>
                <c:pt idx="36">
                  <c:v>13.750849000000001</c:v>
                </c:pt>
                <c:pt idx="37">
                  <c:v>13.932905999999999</c:v>
                </c:pt>
                <c:pt idx="38">
                  <c:v>13.358642</c:v>
                </c:pt>
                <c:pt idx="39">
                  <c:v>13.760218999999999</c:v>
                </c:pt>
                <c:pt idx="40">
                  <c:v>13.631029</c:v>
                </c:pt>
                <c:pt idx="41">
                  <c:v>13.312405999999999</c:v>
                </c:pt>
                <c:pt idx="42">
                  <c:v>12.802227</c:v>
                </c:pt>
                <c:pt idx="43">
                  <c:v>13.007441</c:v>
                </c:pt>
                <c:pt idx="44">
                  <c:v>13.278235</c:v>
                </c:pt>
                <c:pt idx="45">
                  <c:v>13.094348</c:v>
                </c:pt>
                <c:pt idx="46">
                  <c:v>9.3778880000000004</c:v>
                </c:pt>
                <c:pt idx="47">
                  <c:v>12.750921999999999</c:v>
                </c:pt>
                <c:pt idx="48">
                  <c:v>12.767619</c:v>
                </c:pt>
                <c:pt idx="49">
                  <c:v>12.360227</c:v>
                </c:pt>
                <c:pt idx="50">
                  <c:v>11.714668</c:v>
                </c:pt>
                <c:pt idx="51">
                  <c:v>11.876783</c:v>
                </c:pt>
                <c:pt idx="52">
                  <c:v>11.883328000000001</c:v>
                </c:pt>
                <c:pt idx="53">
                  <c:v>12.348165</c:v>
                </c:pt>
                <c:pt idx="54">
                  <c:v>11.751014</c:v>
                </c:pt>
                <c:pt idx="55">
                  <c:v>11.5806</c:v>
                </c:pt>
                <c:pt idx="56">
                  <c:v>11.722127</c:v>
                </c:pt>
                <c:pt idx="57">
                  <c:v>11.64936</c:v>
                </c:pt>
                <c:pt idx="58">
                  <c:v>11.276313999999999</c:v>
                </c:pt>
                <c:pt idx="59">
                  <c:v>11.312295000000001</c:v>
                </c:pt>
                <c:pt idx="60">
                  <c:v>11.389011999999999</c:v>
                </c:pt>
                <c:pt idx="61">
                  <c:v>10.910068000000001</c:v>
                </c:pt>
                <c:pt idx="62">
                  <c:v>11.016351</c:v>
                </c:pt>
                <c:pt idx="63">
                  <c:v>10.856553999999999</c:v>
                </c:pt>
                <c:pt idx="64">
                  <c:v>10.856104999999999</c:v>
                </c:pt>
                <c:pt idx="65">
                  <c:v>10.96499</c:v>
                </c:pt>
                <c:pt idx="66">
                  <c:v>11.212358</c:v>
                </c:pt>
                <c:pt idx="67">
                  <c:v>10.940391</c:v>
                </c:pt>
                <c:pt idx="68">
                  <c:v>10.40704</c:v>
                </c:pt>
                <c:pt idx="69">
                  <c:v>10.442821</c:v>
                </c:pt>
                <c:pt idx="70">
                  <c:v>10.295681</c:v>
                </c:pt>
                <c:pt idx="71">
                  <c:v>10.688946</c:v>
                </c:pt>
                <c:pt idx="72">
                  <c:v>10.343399</c:v>
                </c:pt>
                <c:pt idx="73">
                  <c:v>10.383046999999999</c:v>
                </c:pt>
                <c:pt idx="74">
                  <c:v>10.313243</c:v>
                </c:pt>
                <c:pt idx="75">
                  <c:v>10.337702999999999</c:v>
                </c:pt>
                <c:pt idx="76">
                  <c:v>10.182002000000001</c:v>
                </c:pt>
                <c:pt idx="77">
                  <c:v>10.030611</c:v>
                </c:pt>
                <c:pt idx="78">
                  <c:v>9.8522590000000001</c:v>
                </c:pt>
                <c:pt idx="79">
                  <c:v>9.9213889999999996</c:v>
                </c:pt>
                <c:pt idx="80">
                  <c:v>10.039596</c:v>
                </c:pt>
                <c:pt idx="81">
                  <c:v>10.087778</c:v>
                </c:pt>
                <c:pt idx="82">
                  <c:v>9.916995</c:v>
                </c:pt>
                <c:pt idx="83">
                  <c:v>9.9060679999999994</c:v>
                </c:pt>
                <c:pt idx="84">
                  <c:v>9.8651090000000003</c:v>
                </c:pt>
                <c:pt idx="85">
                  <c:v>9.8290489999999995</c:v>
                </c:pt>
                <c:pt idx="86">
                  <c:v>9.5215300000000003</c:v>
                </c:pt>
                <c:pt idx="87">
                  <c:v>9.5520119999999995</c:v>
                </c:pt>
                <c:pt idx="88">
                  <c:v>9.5176859999999994</c:v>
                </c:pt>
                <c:pt idx="89">
                  <c:v>9.5500489999999996</c:v>
                </c:pt>
                <c:pt idx="90">
                  <c:v>9.6986240000000006</c:v>
                </c:pt>
                <c:pt idx="91">
                  <c:v>9.6050050000000002</c:v>
                </c:pt>
                <c:pt idx="92">
                  <c:v>9.5427579999999992</c:v>
                </c:pt>
                <c:pt idx="93">
                  <c:v>9.3564880000000006</c:v>
                </c:pt>
                <c:pt idx="94">
                  <c:v>9.3435079999999999</c:v>
                </c:pt>
                <c:pt idx="95">
                  <c:v>9.3818350000000006</c:v>
                </c:pt>
                <c:pt idx="96">
                  <c:v>9.3104549999999993</c:v>
                </c:pt>
                <c:pt idx="97">
                  <c:v>9.2174619999999994</c:v>
                </c:pt>
                <c:pt idx="98">
                  <c:v>9.2665140000000008</c:v>
                </c:pt>
                <c:pt idx="99">
                  <c:v>9.2503790000000006</c:v>
                </c:pt>
                <c:pt idx="100">
                  <c:v>9.0881159999999994</c:v>
                </c:pt>
                <c:pt idx="101">
                  <c:v>9.2016729999999995</c:v>
                </c:pt>
                <c:pt idx="102">
                  <c:v>9.063599</c:v>
                </c:pt>
                <c:pt idx="103">
                  <c:v>9.1676009999999994</c:v>
                </c:pt>
                <c:pt idx="104">
                  <c:v>9.0419429999999998</c:v>
                </c:pt>
                <c:pt idx="105">
                  <c:v>9.1055069999999994</c:v>
                </c:pt>
                <c:pt idx="106">
                  <c:v>8.7961089999999995</c:v>
                </c:pt>
                <c:pt idx="107">
                  <c:v>8.8135410000000007</c:v>
                </c:pt>
                <c:pt idx="108">
                  <c:v>8.9111019999999996</c:v>
                </c:pt>
                <c:pt idx="109">
                  <c:v>8.5920269999999999</c:v>
                </c:pt>
                <c:pt idx="110">
                  <c:v>9.0084210000000002</c:v>
                </c:pt>
                <c:pt idx="111">
                  <c:v>8.7966730000000002</c:v>
                </c:pt>
                <c:pt idx="112">
                  <c:v>8.8966949999999994</c:v>
                </c:pt>
                <c:pt idx="113">
                  <c:v>8.7014650000000007</c:v>
                </c:pt>
                <c:pt idx="114">
                  <c:v>8.8733430000000002</c:v>
                </c:pt>
                <c:pt idx="115">
                  <c:v>8.8526530000000001</c:v>
                </c:pt>
                <c:pt idx="116">
                  <c:v>8.9317930000000008</c:v>
                </c:pt>
                <c:pt idx="117">
                  <c:v>8.5906210000000005</c:v>
                </c:pt>
                <c:pt idx="118">
                  <c:v>8.6799189999999999</c:v>
                </c:pt>
                <c:pt idx="119">
                  <c:v>8.6310079999999996</c:v>
                </c:pt>
                <c:pt idx="120">
                  <c:v>8.7304209999999998</c:v>
                </c:pt>
                <c:pt idx="121">
                  <c:v>8.9963479999999993</c:v>
                </c:pt>
                <c:pt idx="122">
                  <c:v>8.8911709999999999</c:v>
                </c:pt>
                <c:pt idx="123">
                  <c:v>8.7411189999999994</c:v>
                </c:pt>
                <c:pt idx="124">
                  <c:v>8.7752149999999993</c:v>
                </c:pt>
                <c:pt idx="125">
                  <c:v>8.8325530000000008</c:v>
                </c:pt>
                <c:pt idx="126">
                  <c:v>8.5422829999999994</c:v>
                </c:pt>
                <c:pt idx="127">
                  <c:v>8.5477699999999999</c:v>
                </c:pt>
                <c:pt idx="128">
                  <c:v>8.3468780000000002</c:v>
                </c:pt>
                <c:pt idx="129">
                  <c:v>8.6352150000000005</c:v>
                </c:pt>
                <c:pt idx="130">
                  <c:v>8.5250000000000004</c:v>
                </c:pt>
                <c:pt idx="131">
                  <c:v>8.5064089999999997</c:v>
                </c:pt>
                <c:pt idx="132">
                  <c:v>8.3418539999999997</c:v>
                </c:pt>
                <c:pt idx="133">
                  <c:v>8.4578659999999992</c:v>
                </c:pt>
                <c:pt idx="134">
                  <c:v>8.3047020000000007</c:v>
                </c:pt>
                <c:pt idx="135">
                  <c:v>8.5311559999999993</c:v>
                </c:pt>
                <c:pt idx="136">
                  <c:v>8.4616729999999993</c:v>
                </c:pt>
                <c:pt idx="137">
                  <c:v>8.3460049999999999</c:v>
                </c:pt>
                <c:pt idx="138">
                  <c:v>8.4961760000000002</c:v>
                </c:pt>
                <c:pt idx="139">
                  <c:v>8.4535579999999992</c:v>
                </c:pt>
                <c:pt idx="140">
                  <c:v>8.4751449999999995</c:v>
                </c:pt>
                <c:pt idx="141">
                  <c:v>8.2878120000000006</c:v>
                </c:pt>
                <c:pt idx="142">
                  <c:v>8.3193000000000001</c:v>
                </c:pt>
                <c:pt idx="143">
                  <c:v>8.2397179999999999</c:v>
                </c:pt>
                <c:pt idx="144">
                  <c:v>8.1571599999999993</c:v>
                </c:pt>
                <c:pt idx="145">
                  <c:v>8.2216079999999998</c:v>
                </c:pt>
                <c:pt idx="146">
                  <c:v>8.2242709999999999</c:v>
                </c:pt>
                <c:pt idx="147">
                  <c:v>8.3821270000000005</c:v>
                </c:pt>
                <c:pt idx="148">
                  <c:v>8.3898309999999992</c:v>
                </c:pt>
                <c:pt idx="149">
                  <c:v>8.2396689999999992</c:v>
                </c:pt>
                <c:pt idx="150">
                  <c:v>8.0234729999999992</c:v>
                </c:pt>
                <c:pt idx="151">
                  <c:v>8.1901980000000005</c:v>
                </c:pt>
                <c:pt idx="152">
                  <c:v>8.1537819999999996</c:v>
                </c:pt>
                <c:pt idx="153">
                  <c:v>8.0956510000000002</c:v>
                </c:pt>
                <c:pt idx="154">
                  <c:v>8.2168989999999997</c:v>
                </c:pt>
                <c:pt idx="155">
                  <c:v>8.2716250000000002</c:v>
                </c:pt>
                <c:pt idx="156">
                  <c:v>8.2305430000000008</c:v>
                </c:pt>
                <c:pt idx="157">
                  <c:v>8.2796240000000001</c:v>
                </c:pt>
                <c:pt idx="158">
                  <c:v>8.1560299999999994</c:v>
                </c:pt>
                <c:pt idx="159">
                  <c:v>8.2642659999999992</c:v>
                </c:pt>
                <c:pt idx="160">
                  <c:v>8.2064419999999991</c:v>
                </c:pt>
                <c:pt idx="161">
                  <c:v>8.1872779999999992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da30mm!$AC$1</c:f>
              <c:strCache>
                <c:ptCount val="1"/>
                <c:pt idx="0">
                  <c:v>FWHM Y sala3</c:v>
                </c:pt>
              </c:strCache>
            </c:strRef>
          </c:tx>
          <c:marker>
            <c:symbol val="none"/>
          </c:marker>
          <c:xVal>
            <c:numRef>
              <c:f>da30mm!$A$2:$A$164</c:f>
              <c:numCache>
                <c:formatCode>General</c:formatCode>
                <c:ptCount val="163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da30mm!$AC$2:$AC$164</c:f>
              <c:numCache>
                <c:formatCode>General</c:formatCode>
                <c:ptCount val="163"/>
                <c:pt idx="0">
                  <c:v>22.608767</c:v>
                </c:pt>
                <c:pt idx="1">
                  <c:v>22.377803</c:v>
                </c:pt>
                <c:pt idx="2">
                  <c:v>21.998221999999998</c:v>
                </c:pt>
                <c:pt idx="3">
                  <c:v>21.715873999999999</c:v>
                </c:pt>
                <c:pt idx="4">
                  <c:v>21.469339000000002</c:v>
                </c:pt>
                <c:pt idx="5">
                  <c:v>21.289324000000001</c:v>
                </c:pt>
                <c:pt idx="6">
                  <c:v>21.099762999999999</c:v>
                </c:pt>
                <c:pt idx="7">
                  <c:v>20.847522999999999</c:v>
                </c:pt>
                <c:pt idx="8">
                  <c:v>20.688935000000001</c:v>
                </c:pt>
                <c:pt idx="9">
                  <c:v>20.443887</c:v>
                </c:pt>
                <c:pt idx="10">
                  <c:v>20.259826</c:v>
                </c:pt>
                <c:pt idx="11">
                  <c:v>20.107488</c:v>
                </c:pt>
                <c:pt idx="12">
                  <c:v>19.935390999999999</c:v>
                </c:pt>
                <c:pt idx="13">
                  <c:v>19.769136</c:v>
                </c:pt>
                <c:pt idx="14">
                  <c:v>19.686107</c:v>
                </c:pt>
                <c:pt idx="15">
                  <c:v>19.626704</c:v>
                </c:pt>
                <c:pt idx="16">
                  <c:v>19.433662999999999</c:v>
                </c:pt>
                <c:pt idx="17">
                  <c:v>19.308854</c:v>
                </c:pt>
                <c:pt idx="18">
                  <c:v>19.061731999999999</c:v>
                </c:pt>
                <c:pt idx="19">
                  <c:v>18.883243</c:v>
                </c:pt>
                <c:pt idx="20">
                  <c:v>18.752934</c:v>
                </c:pt>
                <c:pt idx="21">
                  <c:v>18.621469000000001</c:v>
                </c:pt>
                <c:pt idx="22">
                  <c:v>18.437936000000001</c:v>
                </c:pt>
                <c:pt idx="23">
                  <c:v>18.385645</c:v>
                </c:pt>
                <c:pt idx="24">
                  <c:v>18.188545000000001</c:v>
                </c:pt>
                <c:pt idx="25">
                  <c:v>18.062877</c:v>
                </c:pt>
                <c:pt idx="26">
                  <c:v>17.897189000000001</c:v>
                </c:pt>
                <c:pt idx="27">
                  <c:v>17.630341999999999</c:v>
                </c:pt>
                <c:pt idx="28">
                  <c:v>17.485562999999999</c:v>
                </c:pt>
                <c:pt idx="29">
                  <c:v>17.380980999999998</c:v>
                </c:pt>
                <c:pt idx="30">
                  <c:v>17.333666000000001</c:v>
                </c:pt>
                <c:pt idx="31">
                  <c:v>17.045964999999999</c:v>
                </c:pt>
                <c:pt idx="32">
                  <c:v>16.847057</c:v>
                </c:pt>
                <c:pt idx="33">
                  <c:v>16.609455000000001</c:v>
                </c:pt>
                <c:pt idx="34">
                  <c:v>16.298769</c:v>
                </c:pt>
                <c:pt idx="35">
                  <c:v>16.046890000000001</c:v>
                </c:pt>
                <c:pt idx="36">
                  <c:v>15.846491</c:v>
                </c:pt>
                <c:pt idx="37">
                  <c:v>15.664953000000001</c:v>
                </c:pt>
                <c:pt idx="38">
                  <c:v>15.373184999999999</c:v>
                </c:pt>
                <c:pt idx="39">
                  <c:v>15.165473</c:v>
                </c:pt>
                <c:pt idx="40">
                  <c:v>15.073781</c:v>
                </c:pt>
                <c:pt idx="41">
                  <c:v>14.744401999999999</c:v>
                </c:pt>
                <c:pt idx="42">
                  <c:v>14.517909</c:v>
                </c:pt>
                <c:pt idx="43">
                  <c:v>14.460337000000001</c:v>
                </c:pt>
                <c:pt idx="44">
                  <c:v>14.006182000000001</c:v>
                </c:pt>
                <c:pt idx="45">
                  <c:v>13.929029999999999</c:v>
                </c:pt>
                <c:pt idx="46">
                  <c:v>14.067698999999999</c:v>
                </c:pt>
                <c:pt idx="47">
                  <c:v>13.857412999999999</c:v>
                </c:pt>
                <c:pt idx="48">
                  <c:v>13.629351</c:v>
                </c:pt>
                <c:pt idx="49">
                  <c:v>13.474651</c:v>
                </c:pt>
                <c:pt idx="50">
                  <c:v>13.478101000000001</c:v>
                </c:pt>
                <c:pt idx="51">
                  <c:v>12.982958</c:v>
                </c:pt>
                <c:pt idx="52">
                  <c:v>13.132345000000001</c:v>
                </c:pt>
                <c:pt idx="53">
                  <c:v>13.076938</c:v>
                </c:pt>
                <c:pt idx="54">
                  <c:v>13.012689</c:v>
                </c:pt>
                <c:pt idx="55">
                  <c:v>12.815917000000001</c:v>
                </c:pt>
                <c:pt idx="56">
                  <c:v>12.728666</c:v>
                </c:pt>
                <c:pt idx="57">
                  <c:v>12.620991</c:v>
                </c:pt>
                <c:pt idx="58">
                  <c:v>12.447012000000001</c:v>
                </c:pt>
                <c:pt idx="59">
                  <c:v>12.444654</c:v>
                </c:pt>
                <c:pt idx="60">
                  <c:v>12.243449</c:v>
                </c:pt>
                <c:pt idx="61">
                  <c:v>12.235248</c:v>
                </c:pt>
                <c:pt idx="62">
                  <c:v>11.988958999999999</c:v>
                </c:pt>
                <c:pt idx="63">
                  <c:v>12.065080999999999</c:v>
                </c:pt>
                <c:pt idx="64">
                  <c:v>11.996397999999999</c:v>
                </c:pt>
                <c:pt idx="65">
                  <c:v>11.828147</c:v>
                </c:pt>
                <c:pt idx="66">
                  <c:v>11.710917</c:v>
                </c:pt>
                <c:pt idx="67">
                  <c:v>11.630262</c:v>
                </c:pt>
                <c:pt idx="68">
                  <c:v>11.476207</c:v>
                </c:pt>
                <c:pt idx="69">
                  <c:v>11.432238999999999</c:v>
                </c:pt>
                <c:pt idx="70">
                  <c:v>11.431611999999999</c:v>
                </c:pt>
                <c:pt idx="71">
                  <c:v>11.310764000000001</c:v>
                </c:pt>
                <c:pt idx="72">
                  <c:v>11.241318</c:v>
                </c:pt>
                <c:pt idx="73">
                  <c:v>11.238407</c:v>
                </c:pt>
                <c:pt idx="74">
                  <c:v>11.158245000000001</c:v>
                </c:pt>
                <c:pt idx="75">
                  <c:v>11.032334000000001</c:v>
                </c:pt>
                <c:pt idx="76">
                  <c:v>11.069324999999999</c:v>
                </c:pt>
                <c:pt idx="77">
                  <c:v>10.963279</c:v>
                </c:pt>
                <c:pt idx="78">
                  <c:v>10.896430000000001</c:v>
                </c:pt>
                <c:pt idx="79">
                  <c:v>10.810864</c:v>
                </c:pt>
                <c:pt idx="80">
                  <c:v>10.585558000000001</c:v>
                </c:pt>
                <c:pt idx="81">
                  <c:v>10.489433</c:v>
                </c:pt>
                <c:pt idx="82">
                  <c:v>10.545724</c:v>
                </c:pt>
                <c:pt idx="83">
                  <c:v>10.440498</c:v>
                </c:pt>
                <c:pt idx="84">
                  <c:v>10.242762000000001</c:v>
                </c:pt>
                <c:pt idx="85">
                  <c:v>10.453685</c:v>
                </c:pt>
                <c:pt idx="86">
                  <c:v>10.23551</c:v>
                </c:pt>
                <c:pt idx="87">
                  <c:v>10.134088999999999</c:v>
                </c:pt>
                <c:pt idx="88">
                  <c:v>10.131169999999999</c:v>
                </c:pt>
                <c:pt idx="89">
                  <c:v>10.180674</c:v>
                </c:pt>
                <c:pt idx="90">
                  <c:v>9.9826350000000001</c:v>
                </c:pt>
                <c:pt idx="91">
                  <c:v>10.061984000000001</c:v>
                </c:pt>
                <c:pt idx="92">
                  <c:v>9.8858440000000005</c:v>
                </c:pt>
                <c:pt idx="93">
                  <c:v>9.890288</c:v>
                </c:pt>
                <c:pt idx="94">
                  <c:v>9.7584710000000001</c:v>
                </c:pt>
                <c:pt idx="95">
                  <c:v>9.7792010000000005</c:v>
                </c:pt>
                <c:pt idx="96">
                  <c:v>9.7884510000000002</c:v>
                </c:pt>
                <c:pt idx="97">
                  <c:v>9.6808139999999998</c:v>
                </c:pt>
                <c:pt idx="98">
                  <c:v>9.7774009999999993</c:v>
                </c:pt>
                <c:pt idx="99">
                  <c:v>9.5581510000000005</c:v>
                </c:pt>
                <c:pt idx="100">
                  <c:v>9.6063539999999996</c:v>
                </c:pt>
                <c:pt idx="101">
                  <c:v>9.6001689999999993</c:v>
                </c:pt>
                <c:pt idx="102">
                  <c:v>9.4658130000000007</c:v>
                </c:pt>
                <c:pt idx="103">
                  <c:v>9.5019050000000007</c:v>
                </c:pt>
                <c:pt idx="104">
                  <c:v>9.4772850000000002</c:v>
                </c:pt>
                <c:pt idx="105">
                  <c:v>9.5871890000000004</c:v>
                </c:pt>
                <c:pt idx="106">
                  <c:v>9.1557370000000002</c:v>
                </c:pt>
                <c:pt idx="107">
                  <c:v>9.2252679999999998</c:v>
                </c:pt>
                <c:pt idx="108">
                  <c:v>9.2874189999999999</c:v>
                </c:pt>
                <c:pt idx="109">
                  <c:v>9.2030019999999997</c:v>
                </c:pt>
                <c:pt idx="110">
                  <c:v>9.2311320000000006</c:v>
                </c:pt>
                <c:pt idx="111">
                  <c:v>9.1230759999999993</c:v>
                </c:pt>
                <c:pt idx="112">
                  <c:v>9.1306670000000008</c:v>
                </c:pt>
                <c:pt idx="113">
                  <c:v>9.0774260000000009</c:v>
                </c:pt>
                <c:pt idx="114">
                  <c:v>9.1528270000000003</c:v>
                </c:pt>
                <c:pt idx="115">
                  <c:v>9.061496</c:v>
                </c:pt>
                <c:pt idx="116">
                  <c:v>8.8203510000000005</c:v>
                </c:pt>
                <c:pt idx="117">
                  <c:v>8.8699370000000002</c:v>
                </c:pt>
                <c:pt idx="118">
                  <c:v>8.9352210000000003</c:v>
                </c:pt>
                <c:pt idx="119">
                  <c:v>8.8496509999999997</c:v>
                </c:pt>
                <c:pt idx="120">
                  <c:v>8.8650529999999996</c:v>
                </c:pt>
                <c:pt idx="121">
                  <c:v>8.8490669999999998</c:v>
                </c:pt>
                <c:pt idx="122">
                  <c:v>8.7014060000000004</c:v>
                </c:pt>
                <c:pt idx="123">
                  <c:v>8.8057079999999992</c:v>
                </c:pt>
                <c:pt idx="124">
                  <c:v>8.6696519999999992</c:v>
                </c:pt>
                <c:pt idx="125">
                  <c:v>8.8682839999999992</c:v>
                </c:pt>
                <c:pt idx="126">
                  <c:v>8.7811710000000005</c:v>
                </c:pt>
                <c:pt idx="127">
                  <c:v>8.6037730000000003</c:v>
                </c:pt>
                <c:pt idx="128">
                  <c:v>8.6641390000000005</c:v>
                </c:pt>
                <c:pt idx="129">
                  <c:v>8.5907879999999999</c:v>
                </c:pt>
                <c:pt idx="130">
                  <c:v>8.5778529999999993</c:v>
                </c:pt>
                <c:pt idx="131">
                  <c:v>8.4881379999999993</c:v>
                </c:pt>
                <c:pt idx="132">
                  <c:v>8.4524179999999998</c:v>
                </c:pt>
                <c:pt idx="133">
                  <c:v>8.3995630000000006</c:v>
                </c:pt>
                <c:pt idx="134">
                  <c:v>8.4319009999999999</c:v>
                </c:pt>
                <c:pt idx="135">
                  <c:v>8.4481359999999999</c:v>
                </c:pt>
                <c:pt idx="136">
                  <c:v>8.3595419999999994</c:v>
                </c:pt>
                <c:pt idx="137">
                  <c:v>8.345326</c:v>
                </c:pt>
                <c:pt idx="138">
                  <c:v>8.2093410000000002</c:v>
                </c:pt>
                <c:pt idx="139">
                  <c:v>8.3234589999999997</c:v>
                </c:pt>
                <c:pt idx="140">
                  <c:v>8.1761409999999994</c:v>
                </c:pt>
                <c:pt idx="141">
                  <c:v>8.3023389999999999</c:v>
                </c:pt>
                <c:pt idx="142">
                  <c:v>8.1940539999999995</c:v>
                </c:pt>
                <c:pt idx="143">
                  <c:v>8.2692999999999994</c:v>
                </c:pt>
                <c:pt idx="144">
                  <c:v>8.1602370000000004</c:v>
                </c:pt>
                <c:pt idx="145">
                  <c:v>8.2573080000000001</c:v>
                </c:pt>
                <c:pt idx="146">
                  <c:v>7.8592519999999997</c:v>
                </c:pt>
                <c:pt idx="147">
                  <c:v>8.1636209999999991</c:v>
                </c:pt>
                <c:pt idx="148">
                  <c:v>8.0192969999999999</c:v>
                </c:pt>
                <c:pt idx="149">
                  <c:v>8.0754219999999997</c:v>
                </c:pt>
                <c:pt idx="150">
                  <c:v>7.9896459999999996</c:v>
                </c:pt>
                <c:pt idx="151">
                  <c:v>7.9461599999999999</c:v>
                </c:pt>
                <c:pt idx="152">
                  <c:v>7.9665439999999998</c:v>
                </c:pt>
                <c:pt idx="153">
                  <c:v>7.9316370000000003</c:v>
                </c:pt>
                <c:pt idx="154">
                  <c:v>7.7144979999999999</c:v>
                </c:pt>
                <c:pt idx="155">
                  <c:v>7.8566159999999998</c:v>
                </c:pt>
                <c:pt idx="156">
                  <c:v>7.7596470000000002</c:v>
                </c:pt>
                <c:pt idx="157">
                  <c:v>7.7431099999999997</c:v>
                </c:pt>
                <c:pt idx="158">
                  <c:v>7.8169729999999999</c:v>
                </c:pt>
                <c:pt idx="159">
                  <c:v>7.9220550000000003</c:v>
                </c:pt>
                <c:pt idx="160">
                  <c:v>7.8196209999999997</c:v>
                </c:pt>
                <c:pt idx="161">
                  <c:v>7.8099749999999997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953408"/>
        <c:axId val="163953984"/>
      </c:scatterChart>
      <c:valAx>
        <c:axId val="16395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953984"/>
        <c:crosses val="autoZero"/>
        <c:crossBetween val="midCat"/>
      </c:valAx>
      <c:valAx>
        <c:axId val="16395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9534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422075678040245"/>
          <c:y val="0.32613918051910185"/>
          <c:w val="0.2056102540028025"/>
          <c:h val="0.1674343832020997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85465004374453191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XPR3!$E$1</c:f>
              <c:strCache>
                <c:ptCount val="1"/>
                <c:pt idx="0">
                  <c:v>FWHM  X_XPR3</c:v>
                </c:pt>
              </c:strCache>
            </c:strRef>
          </c:tx>
          <c:xVal>
            <c:numRef>
              <c:f>XPR3!$A$2:$A$163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XPR3!$E$2:$E$163</c:f>
              <c:numCache>
                <c:formatCode>General</c:formatCode>
                <c:ptCount val="162"/>
                <c:pt idx="0">
                  <c:v>18.577904</c:v>
                </c:pt>
                <c:pt idx="1">
                  <c:v>18.320499000000002</c:v>
                </c:pt>
                <c:pt idx="2">
                  <c:v>17.671493999999999</c:v>
                </c:pt>
                <c:pt idx="3">
                  <c:v>17.640747000000001</c:v>
                </c:pt>
                <c:pt idx="4">
                  <c:v>17.095162999999999</c:v>
                </c:pt>
                <c:pt idx="5">
                  <c:v>16.865444</c:v>
                </c:pt>
                <c:pt idx="6">
                  <c:v>16.71603</c:v>
                </c:pt>
                <c:pt idx="7">
                  <c:v>16.236314</c:v>
                </c:pt>
                <c:pt idx="8">
                  <c:v>16.202321999999999</c:v>
                </c:pt>
                <c:pt idx="9">
                  <c:v>15.941304000000001</c:v>
                </c:pt>
                <c:pt idx="10">
                  <c:v>15.586805</c:v>
                </c:pt>
                <c:pt idx="11">
                  <c:v>15.428438</c:v>
                </c:pt>
                <c:pt idx="12">
                  <c:v>15.301793999999999</c:v>
                </c:pt>
                <c:pt idx="13">
                  <c:v>15.309172</c:v>
                </c:pt>
                <c:pt idx="14">
                  <c:v>15.227354</c:v>
                </c:pt>
                <c:pt idx="15">
                  <c:v>14.890008999999999</c:v>
                </c:pt>
                <c:pt idx="16">
                  <c:v>14.715282</c:v>
                </c:pt>
                <c:pt idx="17">
                  <c:v>14.6747</c:v>
                </c:pt>
                <c:pt idx="18">
                  <c:v>14.504873999999999</c:v>
                </c:pt>
                <c:pt idx="19">
                  <c:v>14.271418000000001</c:v>
                </c:pt>
                <c:pt idx="20">
                  <c:v>14.233587</c:v>
                </c:pt>
                <c:pt idx="21">
                  <c:v>14.137822999999999</c:v>
                </c:pt>
                <c:pt idx="22">
                  <c:v>14.082743000000001</c:v>
                </c:pt>
                <c:pt idx="23">
                  <c:v>13.833902999999999</c:v>
                </c:pt>
                <c:pt idx="24">
                  <c:v>13.820734</c:v>
                </c:pt>
                <c:pt idx="25">
                  <c:v>13.913565999999999</c:v>
                </c:pt>
                <c:pt idx="26">
                  <c:v>13.831015000000001</c:v>
                </c:pt>
                <c:pt idx="27">
                  <c:v>13.715752999999999</c:v>
                </c:pt>
                <c:pt idx="28">
                  <c:v>13.485269000000001</c:v>
                </c:pt>
                <c:pt idx="29">
                  <c:v>13.598791</c:v>
                </c:pt>
                <c:pt idx="30">
                  <c:v>13.519842000000001</c:v>
                </c:pt>
                <c:pt idx="31">
                  <c:v>13.268662000000001</c:v>
                </c:pt>
                <c:pt idx="32">
                  <c:v>13.135225</c:v>
                </c:pt>
                <c:pt idx="33">
                  <c:v>12.845563</c:v>
                </c:pt>
                <c:pt idx="34">
                  <c:v>12.655059</c:v>
                </c:pt>
                <c:pt idx="35">
                  <c:v>12.497235</c:v>
                </c:pt>
                <c:pt idx="36">
                  <c:v>12.300850000000001</c:v>
                </c:pt>
                <c:pt idx="37">
                  <c:v>12.175741</c:v>
                </c:pt>
                <c:pt idx="38">
                  <c:v>12.025510000000001</c:v>
                </c:pt>
                <c:pt idx="39">
                  <c:v>11.944314</c:v>
                </c:pt>
                <c:pt idx="40">
                  <c:v>11.716329</c:v>
                </c:pt>
                <c:pt idx="41">
                  <c:v>11.643129999999999</c:v>
                </c:pt>
                <c:pt idx="42">
                  <c:v>11.503674</c:v>
                </c:pt>
                <c:pt idx="43">
                  <c:v>11.363317</c:v>
                </c:pt>
                <c:pt idx="44">
                  <c:v>11.329565000000001</c:v>
                </c:pt>
                <c:pt idx="45">
                  <c:v>11.258462</c:v>
                </c:pt>
                <c:pt idx="46">
                  <c:v>11.142423000000001</c:v>
                </c:pt>
                <c:pt idx="47">
                  <c:v>11.023868999999999</c:v>
                </c:pt>
                <c:pt idx="48">
                  <c:v>10.822938000000001</c:v>
                </c:pt>
                <c:pt idx="49">
                  <c:v>10.838915</c:v>
                </c:pt>
                <c:pt idx="50">
                  <c:v>10.865143</c:v>
                </c:pt>
                <c:pt idx="51">
                  <c:v>10.773807</c:v>
                </c:pt>
                <c:pt idx="52">
                  <c:v>10.712486</c:v>
                </c:pt>
                <c:pt idx="53">
                  <c:v>10.610253999999999</c:v>
                </c:pt>
                <c:pt idx="54">
                  <c:v>10.442237</c:v>
                </c:pt>
                <c:pt idx="55">
                  <c:v>10.499101</c:v>
                </c:pt>
                <c:pt idx="56">
                  <c:v>10.32912</c:v>
                </c:pt>
                <c:pt idx="57">
                  <c:v>10.131382</c:v>
                </c:pt>
                <c:pt idx="58">
                  <c:v>10.258418000000001</c:v>
                </c:pt>
                <c:pt idx="59">
                  <c:v>10.039683</c:v>
                </c:pt>
                <c:pt idx="60">
                  <c:v>10.271064000000001</c:v>
                </c:pt>
                <c:pt idx="61">
                  <c:v>10.078194999999999</c:v>
                </c:pt>
                <c:pt idx="62">
                  <c:v>10.06485</c:v>
                </c:pt>
                <c:pt idx="63">
                  <c:v>10.033854</c:v>
                </c:pt>
                <c:pt idx="64">
                  <c:v>9.9748289999999997</c:v>
                </c:pt>
                <c:pt idx="65">
                  <c:v>9.8710140000000006</c:v>
                </c:pt>
                <c:pt idx="66">
                  <c:v>9.7644090000000006</c:v>
                </c:pt>
                <c:pt idx="67">
                  <c:v>9.7992869999999996</c:v>
                </c:pt>
                <c:pt idx="68">
                  <c:v>9.8720960000000009</c:v>
                </c:pt>
                <c:pt idx="69">
                  <c:v>9.7578650000000007</c:v>
                </c:pt>
                <c:pt idx="70">
                  <c:v>9.7046449999999993</c:v>
                </c:pt>
                <c:pt idx="71">
                  <c:v>9.6682469999999991</c:v>
                </c:pt>
                <c:pt idx="72">
                  <c:v>9.6665770000000002</c:v>
                </c:pt>
                <c:pt idx="73">
                  <c:v>9.6076540000000001</c:v>
                </c:pt>
                <c:pt idx="74">
                  <c:v>9.5820950000000007</c:v>
                </c:pt>
                <c:pt idx="75">
                  <c:v>9.5713369999999998</c:v>
                </c:pt>
                <c:pt idx="76">
                  <c:v>9.5351970000000001</c:v>
                </c:pt>
                <c:pt idx="77">
                  <c:v>9.4776070000000008</c:v>
                </c:pt>
                <c:pt idx="78">
                  <c:v>9.5063309999999994</c:v>
                </c:pt>
                <c:pt idx="79">
                  <c:v>9.3887769999999993</c:v>
                </c:pt>
                <c:pt idx="80">
                  <c:v>9.3550850000000008</c:v>
                </c:pt>
                <c:pt idx="81">
                  <c:v>9.3733120000000003</c:v>
                </c:pt>
                <c:pt idx="82">
                  <c:v>9.3589149999999997</c:v>
                </c:pt>
                <c:pt idx="83">
                  <c:v>9.2890899999999998</c:v>
                </c:pt>
                <c:pt idx="84">
                  <c:v>9.3101350000000007</c:v>
                </c:pt>
                <c:pt idx="85">
                  <c:v>9.2634329999999991</c:v>
                </c:pt>
                <c:pt idx="86">
                  <c:v>9.3401809999999994</c:v>
                </c:pt>
                <c:pt idx="87">
                  <c:v>9.1722909999999995</c:v>
                </c:pt>
                <c:pt idx="88">
                  <c:v>9.1782529999999998</c:v>
                </c:pt>
                <c:pt idx="89">
                  <c:v>9.1025919999999996</c:v>
                </c:pt>
                <c:pt idx="90">
                  <c:v>9.1711919999999996</c:v>
                </c:pt>
                <c:pt idx="91">
                  <c:v>8.945945</c:v>
                </c:pt>
                <c:pt idx="92">
                  <c:v>8.8736639999999998</c:v>
                </c:pt>
                <c:pt idx="93">
                  <c:v>8.9431799999999999</c:v>
                </c:pt>
                <c:pt idx="94">
                  <c:v>8.8422610000000006</c:v>
                </c:pt>
                <c:pt idx="95">
                  <c:v>8.7857749999999992</c:v>
                </c:pt>
                <c:pt idx="96">
                  <c:v>8.818657</c:v>
                </c:pt>
                <c:pt idx="97">
                  <c:v>8.7874079999999992</c:v>
                </c:pt>
                <c:pt idx="98">
                  <c:v>8.9203349999999997</c:v>
                </c:pt>
                <c:pt idx="99">
                  <c:v>8.8413149999999998</c:v>
                </c:pt>
                <c:pt idx="100">
                  <c:v>8.6480139999999999</c:v>
                </c:pt>
                <c:pt idx="101">
                  <c:v>8.6013769999999994</c:v>
                </c:pt>
                <c:pt idx="102">
                  <c:v>8.6083630000000007</c:v>
                </c:pt>
                <c:pt idx="103">
                  <c:v>8.5310950000000005</c:v>
                </c:pt>
                <c:pt idx="104">
                  <c:v>8.5738590000000006</c:v>
                </c:pt>
                <c:pt idx="105">
                  <c:v>8.5548269999999995</c:v>
                </c:pt>
                <c:pt idx="106">
                  <c:v>8.5113760000000003</c:v>
                </c:pt>
                <c:pt idx="107">
                  <c:v>8.5542909999999992</c:v>
                </c:pt>
                <c:pt idx="108">
                  <c:v>8.4718610000000005</c:v>
                </c:pt>
                <c:pt idx="109">
                  <c:v>8.4925759999999997</c:v>
                </c:pt>
                <c:pt idx="110">
                  <c:v>8.5302670000000003</c:v>
                </c:pt>
                <c:pt idx="111">
                  <c:v>8.5655000000000001</c:v>
                </c:pt>
                <c:pt idx="112">
                  <c:v>8.3917979999999996</c:v>
                </c:pt>
                <c:pt idx="113">
                  <c:v>8.3842560000000006</c:v>
                </c:pt>
                <c:pt idx="114">
                  <c:v>8.3773260000000001</c:v>
                </c:pt>
                <c:pt idx="115">
                  <c:v>8.3652080000000009</c:v>
                </c:pt>
                <c:pt idx="116">
                  <c:v>8.3542539999999992</c:v>
                </c:pt>
                <c:pt idx="117">
                  <c:v>8.3501980000000007</c:v>
                </c:pt>
                <c:pt idx="118">
                  <c:v>8.2250709999999998</c:v>
                </c:pt>
                <c:pt idx="119">
                  <c:v>8.1321030000000007</c:v>
                </c:pt>
                <c:pt idx="120">
                  <c:v>8.2962559999999996</c:v>
                </c:pt>
                <c:pt idx="121">
                  <c:v>8.1337960000000002</c:v>
                </c:pt>
                <c:pt idx="122">
                  <c:v>8.3178230000000006</c:v>
                </c:pt>
                <c:pt idx="123">
                  <c:v>8.2398699999999998</c:v>
                </c:pt>
                <c:pt idx="124">
                  <c:v>8.3085789999999999</c:v>
                </c:pt>
                <c:pt idx="125">
                  <c:v>8.2680600000000002</c:v>
                </c:pt>
                <c:pt idx="126">
                  <c:v>8.1909939999999999</c:v>
                </c:pt>
                <c:pt idx="127">
                  <c:v>8.2142490000000006</c:v>
                </c:pt>
                <c:pt idx="128">
                  <c:v>8.2197320000000005</c:v>
                </c:pt>
                <c:pt idx="129">
                  <c:v>8.2801620000000007</c:v>
                </c:pt>
                <c:pt idx="130">
                  <c:v>8.2442790000000006</c:v>
                </c:pt>
                <c:pt idx="131">
                  <c:v>8.2782199999999992</c:v>
                </c:pt>
                <c:pt idx="132">
                  <c:v>8.2605120000000003</c:v>
                </c:pt>
                <c:pt idx="133">
                  <c:v>8.3524440000000002</c:v>
                </c:pt>
                <c:pt idx="134">
                  <c:v>8.2800709999999995</c:v>
                </c:pt>
                <c:pt idx="135">
                  <c:v>8.3159620000000007</c:v>
                </c:pt>
                <c:pt idx="136">
                  <c:v>8.2511670000000006</c:v>
                </c:pt>
                <c:pt idx="137">
                  <c:v>8.5050480000000004</c:v>
                </c:pt>
                <c:pt idx="138">
                  <c:v>8.1462640000000004</c:v>
                </c:pt>
                <c:pt idx="139">
                  <c:v>8.3482389999999995</c:v>
                </c:pt>
                <c:pt idx="140">
                  <c:v>8.2905700000000007</c:v>
                </c:pt>
                <c:pt idx="141">
                  <c:v>8.2118439999999993</c:v>
                </c:pt>
                <c:pt idx="142">
                  <c:v>8.302956</c:v>
                </c:pt>
                <c:pt idx="143">
                  <c:v>8.2217549999999999</c:v>
                </c:pt>
                <c:pt idx="144">
                  <c:v>8.2659939999999992</c:v>
                </c:pt>
                <c:pt idx="145">
                  <c:v>8.3299210000000006</c:v>
                </c:pt>
                <c:pt idx="146">
                  <c:v>8.2757000000000005</c:v>
                </c:pt>
                <c:pt idx="147">
                  <c:v>8.3784089999999996</c:v>
                </c:pt>
                <c:pt idx="148">
                  <c:v>8.3886280000000006</c:v>
                </c:pt>
                <c:pt idx="149">
                  <c:v>8.3666529999999995</c:v>
                </c:pt>
                <c:pt idx="150">
                  <c:v>8.4696440000000006</c:v>
                </c:pt>
                <c:pt idx="151">
                  <c:v>8.2259100000000007</c:v>
                </c:pt>
                <c:pt idx="152">
                  <c:v>8.3011590000000002</c:v>
                </c:pt>
                <c:pt idx="153">
                  <c:v>8.232329</c:v>
                </c:pt>
                <c:pt idx="154">
                  <c:v>8.2346760000000003</c:v>
                </c:pt>
                <c:pt idx="155">
                  <c:v>8.4357989999999994</c:v>
                </c:pt>
                <c:pt idx="156">
                  <c:v>8.3128449999999994</c:v>
                </c:pt>
                <c:pt idx="157">
                  <c:v>8.3011230000000005</c:v>
                </c:pt>
                <c:pt idx="158">
                  <c:v>8.3703789999999998</c:v>
                </c:pt>
                <c:pt idx="159">
                  <c:v>8.2147330000000007</c:v>
                </c:pt>
                <c:pt idx="160">
                  <c:v>8.1983549999999994</c:v>
                </c:pt>
                <c:pt idx="161">
                  <c:v>8.4168780000000005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XPR2!$D$1</c:f>
              <c:strCache>
                <c:ptCount val="1"/>
                <c:pt idx="0">
                  <c:v>FWHM  X_XPR2</c:v>
                </c:pt>
              </c:strCache>
            </c:strRef>
          </c:tx>
          <c:xVal>
            <c:numRef>
              <c:f>XPR3!$A$2:$A$163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XPR2!$D$2:$D$164</c:f>
              <c:numCache>
                <c:formatCode>General</c:formatCode>
                <c:ptCount val="163"/>
                <c:pt idx="0">
                  <c:v>17.224976000000002</c:v>
                </c:pt>
                <c:pt idx="1">
                  <c:v>17.500999</c:v>
                </c:pt>
                <c:pt idx="2">
                  <c:v>16.942485999999999</c:v>
                </c:pt>
                <c:pt idx="3">
                  <c:v>16.353221999999999</c:v>
                </c:pt>
                <c:pt idx="4">
                  <c:v>16.468962999999999</c:v>
                </c:pt>
                <c:pt idx="5">
                  <c:v>16.076124</c:v>
                </c:pt>
                <c:pt idx="6">
                  <c:v>15.829451000000001</c:v>
                </c:pt>
                <c:pt idx="7">
                  <c:v>15.632496</c:v>
                </c:pt>
                <c:pt idx="8">
                  <c:v>15.388956</c:v>
                </c:pt>
                <c:pt idx="9">
                  <c:v>15.143328</c:v>
                </c:pt>
                <c:pt idx="10">
                  <c:v>14.765357</c:v>
                </c:pt>
                <c:pt idx="11">
                  <c:v>14.591193000000001</c:v>
                </c:pt>
                <c:pt idx="12">
                  <c:v>14.523934000000001</c:v>
                </c:pt>
                <c:pt idx="13">
                  <c:v>14.14626</c:v>
                </c:pt>
                <c:pt idx="14">
                  <c:v>14.046187</c:v>
                </c:pt>
                <c:pt idx="15">
                  <c:v>13.78729</c:v>
                </c:pt>
                <c:pt idx="16">
                  <c:v>13.790146999999999</c:v>
                </c:pt>
                <c:pt idx="17">
                  <c:v>13.717221</c:v>
                </c:pt>
                <c:pt idx="18">
                  <c:v>13.478686</c:v>
                </c:pt>
                <c:pt idx="19">
                  <c:v>13.509999000000001</c:v>
                </c:pt>
                <c:pt idx="20">
                  <c:v>13.29968</c:v>
                </c:pt>
                <c:pt idx="21">
                  <c:v>13.315545999999999</c:v>
                </c:pt>
                <c:pt idx="22">
                  <c:v>13.281044</c:v>
                </c:pt>
                <c:pt idx="23">
                  <c:v>13.244040999999999</c:v>
                </c:pt>
                <c:pt idx="24">
                  <c:v>13.069236</c:v>
                </c:pt>
                <c:pt idx="25">
                  <c:v>12.842287000000001</c:v>
                </c:pt>
                <c:pt idx="26">
                  <c:v>12.945472000000001</c:v>
                </c:pt>
                <c:pt idx="27">
                  <c:v>12.776467</c:v>
                </c:pt>
                <c:pt idx="28">
                  <c:v>12.853999999999999</c:v>
                </c:pt>
                <c:pt idx="29">
                  <c:v>12.69866</c:v>
                </c:pt>
                <c:pt idx="30">
                  <c:v>12.594049</c:v>
                </c:pt>
                <c:pt idx="31">
                  <c:v>12.700386</c:v>
                </c:pt>
                <c:pt idx="32">
                  <c:v>12.491413</c:v>
                </c:pt>
                <c:pt idx="33">
                  <c:v>12.274122</c:v>
                </c:pt>
                <c:pt idx="34">
                  <c:v>12.140988</c:v>
                </c:pt>
                <c:pt idx="35">
                  <c:v>11.964700000000001</c:v>
                </c:pt>
                <c:pt idx="36">
                  <c:v>11.635388000000001</c:v>
                </c:pt>
                <c:pt idx="37">
                  <c:v>11.547165</c:v>
                </c:pt>
                <c:pt idx="38">
                  <c:v>11.425903</c:v>
                </c:pt>
                <c:pt idx="39">
                  <c:v>11.217288999999999</c:v>
                </c:pt>
                <c:pt idx="40">
                  <c:v>11.357336</c:v>
                </c:pt>
                <c:pt idx="41">
                  <c:v>11.156204000000001</c:v>
                </c:pt>
                <c:pt idx="42">
                  <c:v>11.013135</c:v>
                </c:pt>
                <c:pt idx="43">
                  <c:v>10.913038999999999</c:v>
                </c:pt>
                <c:pt idx="44">
                  <c:v>10.945024</c:v>
                </c:pt>
                <c:pt idx="45">
                  <c:v>10.744180999999999</c:v>
                </c:pt>
                <c:pt idx="46">
                  <c:v>10.487192</c:v>
                </c:pt>
                <c:pt idx="47">
                  <c:v>10.13409</c:v>
                </c:pt>
                <c:pt idx="48">
                  <c:v>10.135611000000001</c:v>
                </c:pt>
                <c:pt idx="49">
                  <c:v>10.316667000000001</c:v>
                </c:pt>
                <c:pt idx="50">
                  <c:v>10.059339</c:v>
                </c:pt>
                <c:pt idx="51">
                  <c:v>9.9803850000000001</c:v>
                </c:pt>
                <c:pt idx="52">
                  <c:v>9.9659440000000004</c:v>
                </c:pt>
                <c:pt idx="53">
                  <c:v>9.9342249999999996</c:v>
                </c:pt>
                <c:pt idx="54">
                  <c:v>9.8029679999999999</c:v>
                </c:pt>
                <c:pt idx="55">
                  <c:v>9.6575399999999991</c:v>
                </c:pt>
                <c:pt idx="56">
                  <c:v>9.7463169999999995</c:v>
                </c:pt>
                <c:pt idx="57">
                  <c:v>9.6267840000000007</c:v>
                </c:pt>
                <c:pt idx="58">
                  <c:v>9.4934270000000005</c:v>
                </c:pt>
                <c:pt idx="59">
                  <c:v>9.5452089999999998</c:v>
                </c:pt>
                <c:pt idx="60">
                  <c:v>9.4289489999999994</c:v>
                </c:pt>
                <c:pt idx="61">
                  <c:v>9.3931579999999997</c:v>
                </c:pt>
                <c:pt idx="62">
                  <c:v>9.3549620000000004</c:v>
                </c:pt>
                <c:pt idx="63">
                  <c:v>9.2290290000000006</c:v>
                </c:pt>
                <c:pt idx="64">
                  <c:v>9.0506609999999998</c:v>
                </c:pt>
                <c:pt idx="65">
                  <c:v>9.0081349999999993</c:v>
                </c:pt>
                <c:pt idx="66">
                  <c:v>8.9615109999999998</c:v>
                </c:pt>
                <c:pt idx="67">
                  <c:v>8.9887519999999999</c:v>
                </c:pt>
                <c:pt idx="68">
                  <c:v>8.8965399999999999</c:v>
                </c:pt>
                <c:pt idx="69">
                  <c:v>8.9791679999999996</c:v>
                </c:pt>
                <c:pt idx="70">
                  <c:v>8.9359690000000001</c:v>
                </c:pt>
                <c:pt idx="71">
                  <c:v>8.8746220000000005</c:v>
                </c:pt>
                <c:pt idx="72">
                  <c:v>8.8454529999999991</c:v>
                </c:pt>
                <c:pt idx="73">
                  <c:v>8.7644099999999998</c:v>
                </c:pt>
                <c:pt idx="74">
                  <c:v>8.7879470000000008</c:v>
                </c:pt>
                <c:pt idx="75">
                  <c:v>8.7887330000000006</c:v>
                </c:pt>
                <c:pt idx="76">
                  <c:v>8.6463380000000001</c:v>
                </c:pt>
                <c:pt idx="77">
                  <c:v>8.750254</c:v>
                </c:pt>
                <c:pt idx="78">
                  <c:v>8.7193100000000001</c:v>
                </c:pt>
                <c:pt idx="79">
                  <c:v>8.6974090000000004</c:v>
                </c:pt>
                <c:pt idx="80">
                  <c:v>8.6416249999999994</c:v>
                </c:pt>
                <c:pt idx="81">
                  <c:v>8.6583360000000003</c:v>
                </c:pt>
                <c:pt idx="82">
                  <c:v>8.7106600000000007</c:v>
                </c:pt>
                <c:pt idx="83">
                  <c:v>8.6069040000000001</c:v>
                </c:pt>
                <c:pt idx="84">
                  <c:v>8.3605610000000006</c:v>
                </c:pt>
                <c:pt idx="85">
                  <c:v>8.5223049999999994</c:v>
                </c:pt>
                <c:pt idx="86">
                  <c:v>8.6219850000000005</c:v>
                </c:pt>
                <c:pt idx="87">
                  <c:v>8.6421220000000005</c:v>
                </c:pt>
                <c:pt idx="88">
                  <c:v>8.5984759999999998</c:v>
                </c:pt>
                <c:pt idx="89">
                  <c:v>8.5915510000000008</c:v>
                </c:pt>
                <c:pt idx="90">
                  <c:v>8.4800550000000001</c:v>
                </c:pt>
                <c:pt idx="91">
                  <c:v>8.5132720000000006</c:v>
                </c:pt>
                <c:pt idx="92">
                  <c:v>8.2859879999999997</c:v>
                </c:pt>
                <c:pt idx="93">
                  <c:v>8.3937589999999993</c:v>
                </c:pt>
                <c:pt idx="94">
                  <c:v>8.2716189999999994</c:v>
                </c:pt>
                <c:pt idx="95">
                  <c:v>8.2535539999999994</c:v>
                </c:pt>
                <c:pt idx="96">
                  <c:v>8.2224660000000007</c:v>
                </c:pt>
                <c:pt idx="97">
                  <c:v>8.1580549999999992</c:v>
                </c:pt>
                <c:pt idx="98">
                  <c:v>8.2179959999999994</c:v>
                </c:pt>
                <c:pt idx="99">
                  <c:v>8.2320539999999998</c:v>
                </c:pt>
                <c:pt idx="100">
                  <c:v>8.1922379999999997</c:v>
                </c:pt>
                <c:pt idx="101">
                  <c:v>8.0304719999999996</c:v>
                </c:pt>
                <c:pt idx="102">
                  <c:v>8.0870390000000008</c:v>
                </c:pt>
                <c:pt idx="103">
                  <c:v>8.1812539999999991</c:v>
                </c:pt>
                <c:pt idx="104">
                  <c:v>8.0622889999999998</c:v>
                </c:pt>
                <c:pt idx="105">
                  <c:v>8.0446629999999999</c:v>
                </c:pt>
                <c:pt idx="106">
                  <c:v>8.1714610000000008</c:v>
                </c:pt>
                <c:pt idx="107">
                  <c:v>8.1480599999999992</c:v>
                </c:pt>
                <c:pt idx="108">
                  <c:v>8.1555199999999992</c:v>
                </c:pt>
                <c:pt idx="109">
                  <c:v>8.0724599999999995</c:v>
                </c:pt>
                <c:pt idx="110">
                  <c:v>8.0148759999999992</c:v>
                </c:pt>
                <c:pt idx="111">
                  <c:v>7.9496140000000004</c:v>
                </c:pt>
                <c:pt idx="112">
                  <c:v>8.028772</c:v>
                </c:pt>
                <c:pt idx="113">
                  <c:v>7.916029</c:v>
                </c:pt>
                <c:pt idx="114">
                  <c:v>7.9057069999999996</c:v>
                </c:pt>
                <c:pt idx="115">
                  <c:v>7.9057259999999996</c:v>
                </c:pt>
                <c:pt idx="116">
                  <c:v>7.8762569999999998</c:v>
                </c:pt>
                <c:pt idx="117">
                  <c:v>7.9469050000000001</c:v>
                </c:pt>
                <c:pt idx="118">
                  <c:v>7.7703670000000002</c:v>
                </c:pt>
                <c:pt idx="119">
                  <c:v>7.8751139999999999</c:v>
                </c:pt>
                <c:pt idx="120">
                  <c:v>7.9343240000000002</c:v>
                </c:pt>
                <c:pt idx="121">
                  <c:v>7.751163</c:v>
                </c:pt>
                <c:pt idx="122">
                  <c:v>7.7563829999999996</c:v>
                </c:pt>
                <c:pt idx="123">
                  <c:v>7.7450460000000003</c:v>
                </c:pt>
                <c:pt idx="124">
                  <c:v>7.9262870000000003</c:v>
                </c:pt>
                <c:pt idx="125">
                  <c:v>7.8083260000000001</c:v>
                </c:pt>
                <c:pt idx="126">
                  <c:v>7.9747709999999996</c:v>
                </c:pt>
                <c:pt idx="127">
                  <c:v>7.8279209999999999</c:v>
                </c:pt>
                <c:pt idx="128">
                  <c:v>7.8101859999999999</c:v>
                </c:pt>
                <c:pt idx="129">
                  <c:v>7.7857190000000003</c:v>
                </c:pt>
                <c:pt idx="130">
                  <c:v>7.8065829999999998</c:v>
                </c:pt>
                <c:pt idx="131">
                  <c:v>7.8044929999999999</c:v>
                </c:pt>
                <c:pt idx="132">
                  <c:v>7.8132910000000004</c:v>
                </c:pt>
                <c:pt idx="133">
                  <c:v>7.7398540000000002</c:v>
                </c:pt>
                <c:pt idx="134">
                  <c:v>7.8784869999999998</c:v>
                </c:pt>
                <c:pt idx="135">
                  <c:v>7.8752089999999999</c:v>
                </c:pt>
                <c:pt idx="136">
                  <c:v>7.8741770000000004</c:v>
                </c:pt>
                <c:pt idx="137">
                  <c:v>7.8615329999999997</c:v>
                </c:pt>
                <c:pt idx="138">
                  <c:v>7.7861989999999999</c:v>
                </c:pt>
                <c:pt idx="139">
                  <c:v>7.8955549999999999</c:v>
                </c:pt>
                <c:pt idx="140">
                  <c:v>7.9773319999999996</c:v>
                </c:pt>
                <c:pt idx="141">
                  <c:v>7.9515140000000004</c:v>
                </c:pt>
                <c:pt idx="142">
                  <c:v>7.9545659999999998</c:v>
                </c:pt>
                <c:pt idx="143">
                  <c:v>7.94794</c:v>
                </c:pt>
                <c:pt idx="144">
                  <c:v>7.9386739999999998</c:v>
                </c:pt>
                <c:pt idx="145">
                  <c:v>7.9736609999999999</c:v>
                </c:pt>
                <c:pt idx="146">
                  <c:v>8.0424509999999998</c:v>
                </c:pt>
                <c:pt idx="147">
                  <c:v>8.0194770000000002</c:v>
                </c:pt>
                <c:pt idx="148">
                  <c:v>7.9132410000000002</c:v>
                </c:pt>
                <c:pt idx="149">
                  <c:v>7.9312649999999998</c:v>
                </c:pt>
                <c:pt idx="150">
                  <c:v>8.1175809999999995</c:v>
                </c:pt>
                <c:pt idx="151">
                  <c:v>7.8449929999999997</c:v>
                </c:pt>
                <c:pt idx="152">
                  <c:v>7.880471</c:v>
                </c:pt>
                <c:pt idx="153">
                  <c:v>7.7782099999999996</c:v>
                </c:pt>
                <c:pt idx="154">
                  <c:v>7.780456</c:v>
                </c:pt>
                <c:pt idx="155">
                  <c:v>7.8427819999999997</c:v>
                </c:pt>
                <c:pt idx="156">
                  <c:v>7.837523</c:v>
                </c:pt>
                <c:pt idx="157">
                  <c:v>7.9406790000000003</c:v>
                </c:pt>
                <c:pt idx="158">
                  <c:v>7.9055650000000002</c:v>
                </c:pt>
                <c:pt idx="159">
                  <c:v>7.8003309999999999</c:v>
                </c:pt>
                <c:pt idx="160">
                  <c:v>8.0162929999999992</c:v>
                </c:pt>
                <c:pt idx="161">
                  <c:v>7.8893839999999997</c:v>
                </c:pt>
                <c:pt idx="162">
                  <c:v>7.9378060000000001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579008"/>
        <c:axId val="164579584"/>
      </c:scatterChart>
      <c:valAx>
        <c:axId val="16457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4579584"/>
        <c:crosses val="autoZero"/>
        <c:crossBetween val="midCat"/>
      </c:valAx>
      <c:valAx>
        <c:axId val="164579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5790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5609667541557305"/>
          <c:y val="0.15239391951006123"/>
          <c:w val="0.29390332458442697"/>
          <c:h val="0.1674343832020997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'Carb 270mm'!$H$2</c:f>
              <c:strCache>
                <c:ptCount val="1"/>
                <c:pt idx="0">
                  <c:v>Xdes</c:v>
                </c:pt>
              </c:strCache>
            </c:strRef>
          </c:tx>
          <c:val>
            <c:numRef>
              <c:f>'Carb 270mm'!$H$3:$H$9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-11.7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'Carb 270mm'!$I$2</c:f>
              <c:strCache>
                <c:ptCount val="1"/>
                <c:pt idx="0">
                  <c:v>Xminimizzata</c:v>
                </c:pt>
              </c:strCache>
            </c:strRef>
          </c:tx>
          <c:val>
            <c:numRef>
              <c:f>'Carb 270mm'!$I$3:$I$9</c:f>
              <c:numCache>
                <c:formatCode>General</c:formatCode>
                <c:ptCount val="7"/>
                <c:pt idx="0">
                  <c:v>-6.2</c:v>
                </c:pt>
                <c:pt idx="1">
                  <c:v>-0.94303136235754526</c:v>
                </c:pt>
                <c:pt idx="2">
                  <c:v>4.6346113218954059</c:v>
                </c:pt>
                <c:pt idx="3">
                  <c:v>-21.594888661548275</c:v>
                </c:pt>
                <c:pt idx="4">
                  <c:v>1.7278148669174493</c:v>
                </c:pt>
                <c:pt idx="5">
                  <c:v>-3.105823042643312</c:v>
                </c:pt>
                <c:pt idx="6">
                  <c:v>-0.59062582595745283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310144"/>
        <c:axId val="162676736"/>
      </c:lineChart>
      <c:catAx>
        <c:axId val="162310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62676736"/>
        <c:crosses val="autoZero"/>
        <c:auto val="1"/>
        <c:lblAlgn val="ctr"/>
        <c:lblOffset val="100"/>
        <c:noMultiLvlLbl val="0"/>
      </c:catAx>
      <c:valAx>
        <c:axId val="16267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310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235002179339857E-2"/>
          <c:y val="5.1400554097404488E-2"/>
          <c:w val="0.88035884104404527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XPR3!$F$1</c:f>
              <c:strCache>
                <c:ptCount val="1"/>
                <c:pt idx="0">
                  <c:v>FWHM FIT Y_XPR3</c:v>
                </c:pt>
              </c:strCache>
            </c:strRef>
          </c:tx>
          <c:xVal>
            <c:numRef>
              <c:f>XPR3!$A$2:$A$164</c:f>
              <c:numCache>
                <c:formatCode>General</c:formatCode>
                <c:ptCount val="163"/>
                <c:pt idx="0">
                  <c:v>30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48</c:v>
                </c:pt>
                <c:pt idx="20">
                  <c:v>49</c:v>
                </c:pt>
                <c:pt idx="21">
                  <c:v>50</c:v>
                </c:pt>
                <c:pt idx="22">
                  <c:v>51</c:v>
                </c:pt>
                <c:pt idx="23">
                  <c:v>52</c:v>
                </c:pt>
                <c:pt idx="24">
                  <c:v>53</c:v>
                </c:pt>
                <c:pt idx="25">
                  <c:v>54</c:v>
                </c:pt>
                <c:pt idx="26">
                  <c:v>55</c:v>
                </c:pt>
                <c:pt idx="27">
                  <c:v>56</c:v>
                </c:pt>
                <c:pt idx="28">
                  <c:v>57</c:v>
                </c:pt>
                <c:pt idx="29">
                  <c:v>58</c:v>
                </c:pt>
                <c:pt idx="30">
                  <c:v>59</c:v>
                </c:pt>
                <c:pt idx="31">
                  <c:v>60</c:v>
                </c:pt>
                <c:pt idx="32">
                  <c:v>62</c:v>
                </c:pt>
                <c:pt idx="33">
                  <c:v>64</c:v>
                </c:pt>
                <c:pt idx="34">
                  <c:v>66</c:v>
                </c:pt>
                <c:pt idx="35">
                  <c:v>68</c:v>
                </c:pt>
                <c:pt idx="36">
                  <c:v>70</c:v>
                </c:pt>
                <c:pt idx="37">
                  <c:v>72</c:v>
                </c:pt>
                <c:pt idx="38">
                  <c:v>74</c:v>
                </c:pt>
                <c:pt idx="39">
                  <c:v>76</c:v>
                </c:pt>
                <c:pt idx="40">
                  <c:v>78</c:v>
                </c:pt>
                <c:pt idx="41">
                  <c:v>80</c:v>
                </c:pt>
                <c:pt idx="42">
                  <c:v>82</c:v>
                </c:pt>
                <c:pt idx="43">
                  <c:v>84</c:v>
                </c:pt>
                <c:pt idx="44">
                  <c:v>86</c:v>
                </c:pt>
                <c:pt idx="45">
                  <c:v>88</c:v>
                </c:pt>
                <c:pt idx="46">
                  <c:v>90</c:v>
                </c:pt>
                <c:pt idx="47">
                  <c:v>92</c:v>
                </c:pt>
                <c:pt idx="48">
                  <c:v>94</c:v>
                </c:pt>
                <c:pt idx="49">
                  <c:v>96</c:v>
                </c:pt>
                <c:pt idx="50">
                  <c:v>98</c:v>
                </c:pt>
                <c:pt idx="51">
                  <c:v>99</c:v>
                </c:pt>
                <c:pt idx="52">
                  <c:v>101</c:v>
                </c:pt>
                <c:pt idx="53">
                  <c:v>103</c:v>
                </c:pt>
                <c:pt idx="54">
                  <c:v>105</c:v>
                </c:pt>
                <c:pt idx="55">
                  <c:v>107</c:v>
                </c:pt>
                <c:pt idx="56">
                  <c:v>109</c:v>
                </c:pt>
                <c:pt idx="57">
                  <c:v>111</c:v>
                </c:pt>
                <c:pt idx="58">
                  <c:v>113</c:v>
                </c:pt>
                <c:pt idx="59">
                  <c:v>115</c:v>
                </c:pt>
                <c:pt idx="60">
                  <c:v>117</c:v>
                </c:pt>
                <c:pt idx="61">
                  <c:v>119</c:v>
                </c:pt>
                <c:pt idx="62">
                  <c:v>121</c:v>
                </c:pt>
                <c:pt idx="63">
                  <c:v>123</c:v>
                </c:pt>
                <c:pt idx="64">
                  <c:v>125</c:v>
                </c:pt>
                <c:pt idx="65">
                  <c:v>127</c:v>
                </c:pt>
                <c:pt idx="66">
                  <c:v>129</c:v>
                </c:pt>
                <c:pt idx="67">
                  <c:v>131</c:v>
                </c:pt>
                <c:pt idx="68">
                  <c:v>133</c:v>
                </c:pt>
                <c:pt idx="69">
                  <c:v>135</c:v>
                </c:pt>
                <c:pt idx="70">
                  <c:v>137</c:v>
                </c:pt>
                <c:pt idx="71">
                  <c:v>139</c:v>
                </c:pt>
                <c:pt idx="72">
                  <c:v>141</c:v>
                </c:pt>
                <c:pt idx="73">
                  <c:v>143</c:v>
                </c:pt>
                <c:pt idx="74">
                  <c:v>145</c:v>
                </c:pt>
                <c:pt idx="75">
                  <c:v>147</c:v>
                </c:pt>
                <c:pt idx="76">
                  <c:v>149</c:v>
                </c:pt>
                <c:pt idx="77">
                  <c:v>151</c:v>
                </c:pt>
                <c:pt idx="78">
                  <c:v>153</c:v>
                </c:pt>
                <c:pt idx="79">
                  <c:v>155</c:v>
                </c:pt>
                <c:pt idx="80">
                  <c:v>157</c:v>
                </c:pt>
                <c:pt idx="81">
                  <c:v>159</c:v>
                </c:pt>
                <c:pt idx="82">
                  <c:v>161</c:v>
                </c:pt>
                <c:pt idx="83">
                  <c:v>163</c:v>
                </c:pt>
                <c:pt idx="84">
                  <c:v>165</c:v>
                </c:pt>
                <c:pt idx="85">
                  <c:v>167</c:v>
                </c:pt>
                <c:pt idx="86">
                  <c:v>169</c:v>
                </c:pt>
                <c:pt idx="87">
                  <c:v>171</c:v>
                </c:pt>
                <c:pt idx="88">
                  <c:v>173</c:v>
                </c:pt>
                <c:pt idx="89">
                  <c:v>175</c:v>
                </c:pt>
                <c:pt idx="90">
                  <c:v>177</c:v>
                </c:pt>
                <c:pt idx="91">
                  <c:v>179</c:v>
                </c:pt>
                <c:pt idx="92">
                  <c:v>181</c:v>
                </c:pt>
                <c:pt idx="93">
                  <c:v>183</c:v>
                </c:pt>
                <c:pt idx="94">
                  <c:v>185</c:v>
                </c:pt>
                <c:pt idx="95">
                  <c:v>187</c:v>
                </c:pt>
                <c:pt idx="96">
                  <c:v>189</c:v>
                </c:pt>
                <c:pt idx="97">
                  <c:v>191</c:v>
                </c:pt>
                <c:pt idx="98">
                  <c:v>193</c:v>
                </c:pt>
                <c:pt idx="99">
                  <c:v>195</c:v>
                </c:pt>
                <c:pt idx="100">
                  <c:v>197</c:v>
                </c:pt>
                <c:pt idx="101">
                  <c:v>199</c:v>
                </c:pt>
                <c:pt idx="102">
                  <c:v>201</c:v>
                </c:pt>
                <c:pt idx="103">
                  <c:v>202</c:v>
                </c:pt>
                <c:pt idx="104">
                  <c:v>204</c:v>
                </c:pt>
                <c:pt idx="105">
                  <c:v>206</c:v>
                </c:pt>
                <c:pt idx="106">
                  <c:v>208</c:v>
                </c:pt>
                <c:pt idx="107">
                  <c:v>210</c:v>
                </c:pt>
                <c:pt idx="108">
                  <c:v>212</c:v>
                </c:pt>
                <c:pt idx="109">
                  <c:v>214</c:v>
                </c:pt>
                <c:pt idx="110">
                  <c:v>216</c:v>
                </c:pt>
                <c:pt idx="111">
                  <c:v>218</c:v>
                </c:pt>
                <c:pt idx="112">
                  <c:v>220</c:v>
                </c:pt>
                <c:pt idx="113">
                  <c:v>222</c:v>
                </c:pt>
                <c:pt idx="114">
                  <c:v>224</c:v>
                </c:pt>
                <c:pt idx="115">
                  <c:v>226</c:v>
                </c:pt>
                <c:pt idx="116">
                  <c:v>228</c:v>
                </c:pt>
                <c:pt idx="117">
                  <c:v>230</c:v>
                </c:pt>
                <c:pt idx="118">
                  <c:v>232</c:v>
                </c:pt>
                <c:pt idx="119">
                  <c:v>234</c:v>
                </c:pt>
                <c:pt idx="120">
                  <c:v>236</c:v>
                </c:pt>
                <c:pt idx="121">
                  <c:v>238</c:v>
                </c:pt>
                <c:pt idx="122">
                  <c:v>240</c:v>
                </c:pt>
                <c:pt idx="123">
                  <c:v>242</c:v>
                </c:pt>
                <c:pt idx="124">
                  <c:v>244</c:v>
                </c:pt>
                <c:pt idx="125">
                  <c:v>246</c:v>
                </c:pt>
                <c:pt idx="126">
                  <c:v>248</c:v>
                </c:pt>
                <c:pt idx="127">
                  <c:v>250</c:v>
                </c:pt>
                <c:pt idx="128">
                  <c:v>252</c:v>
                </c:pt>
                <c:pt idx="129">
                  <c:v>254</c:v>
                </c:pt>
                <c:pt idx="130">
                  <c:v>256</c:v>
                </c:pt>
                <c:pt idx="131">
                  <c:v>258</c:v>
                </c:pt>
                <c:pt idx="132">
                  <c:v>260</c:v>
                </c:pt>
                <c:pt idx="133">
                  <c:v>262</c:v>
                </c:pt>
                <c:pt idx="134">
                  <c:v>264</c:v>
                </c:pt>
                <c:pt idx="135">
                  <c:v>266</c:v>
                </c:pt>
                <c:pt idx="136">
                  <c:v>268</c:v>
                </c:pt>
                <c:pt idx="137">
                  <c:v>270</c:v>
                </c:pt>
                <c:pt idx="138">
                  <c:v>272</c:v>
                </c:pt>
                <c:pt idx="139">
                  <c:v>274</c:v>
                </c:pt>
                <c:pt idx="140">
                  <c:v>276</c:v>
                </c:pt>
                <c:pt idx="141">
                  <c:v>278</c:v>
                </c:pt>
                <c:pt idx="142">
                  <c:v>280</c:v>
                </c:pt>
                <c:pt idx="143">
                  <c:v>282</c:v>
                </c:pt>
                <c:pt idx="144">
                  <c:v>284</c:v>
                </c:pt>
                <c:pt idx="145">
                  <c:v>286</c:v>
                </c:pt>
                <c:pt idx="146">
                  <c:v>288</c:v>
                </c:pt>
                <c:pt idx="147">
                  <c:v>290</c:v>
                </c:pt>
                <c:pt idx="148">
                  <c:v>292</c:v>
                </c:pt>
                <c:pt idx="149">
                  <c:v>294</c:v>
                </c:pt>
                <c:pt idx="150">
                  <c:v>296</c:v>
                </c:pt>
                <c:pt idx="151">
                  <c:v>298</c:v>
                </c:pt>
                <c:pt idx="152">
                  <c:v>300</c:v>
                </c:pt>
                <c:pt idx="153">
                  <c:v>302</c:v>
                </c:pt>
                <c:pt idx="154">
                  <c:v>304</c:v>
                </c:pt>
                <c:pt idx="155">
                  <c:v>306</c:v>
                </c:pt>
                <c:pt idx="156">
                  <c:v>308</c:v>
                </c:pt>
                <c:pt idx="157">
                  <c:v>310</c:v>
                </c:pt>
                <c:pt idx="158">
                  <c:v>312</c:v>
                </c:pt>
                <c:pt idx="159">
                  <c:v>314</c:v>
                </c:pt>
                <c:pt idx="160">
                  <c:v>316</c:v>
                </c:pt>
                <c:pt idx="161">
                  <c:v>318</c:v>
                </c:pt>
                <c:pt idx="162">
                  <c:v>320</c:v>
                </c:pt>
              </c:numCache>
            </c:numRef>
          </c:xVal>
          <c:yVal>
            <c:numRef>
              <c:f>XPR3!$F$2:$F$164</c:f>
              <c:numCache>
                <c:formatCode>General</c:formatCode>
                <c:ptCount val="163"/>
                <c:pt idx="0">
                  <c:v>15.04294</c:v>
                </c:pt>
                <c:pt idx="1">
                  <c:v>15.090094000000001</c:v>
                </c:pt>
                <c:pt idx="2">
                  <c:v>14.858326</c:v>
                </c:pt>
                <c:pt idx="3">
                  <c:v>14.61914</c:v>
                </c:pt>
                <c:pt idx="4">
                  <c:v>14.475757</c:v>
                </c:pt>
                <c:pt idx="5">
                  <c:v>14.287405</c:v>
                </c:pt>
                <c:pt idx="6">
                  <c:v>14.106373</c:v>
                </c:pt>
                <c:pt idx="7">
                  <c:v>13.939068000000001</c:v>
                </c:pt>
                <c:pt idx="8">
                  <c:v>13.852238</c:v>
                </c:pt>
                <c:pt idx="9">
                  <c:v>13.755814000000001</c:v>
                </c:pt>
                <c:pt idx="10">
                  <c:v>13.619624</c:v>
                </c:pt>
                <c:pt idx="11">
                  <c:v>13.443604000000001</c:v>
                </c:pt>
                <c:pt idx="12">
                  <c:v>13.320156000000001</c:v>
                </c:pt>
                <c:pt idx="13">
                  <c:v>13.214138999999999</c:v>
                </c:pt>
                <c:pt idx="14">
                  <c:v>13.132630000000001</c:v>
                </c:pt>
                <c:pt idx="15">
                  <c:v>13.011651000000001</c:v>
                </c:pt>
                <c:pt idx="16">
                  <c:v>12.86753</c:v>
                </c:pt>
                <c:pt idx="17">
                  <c:v>12.801576000000001</c:v>
                </c:pt>
                <c:pt idx="18">
                  <c:v>12.670213</c:v>
                </c:pt>
                <c:pt idx="19">
                  <c:v>12.6288</c:v>
                </c:pt>
                <c:pt idx="20">
                  <c:v>12.396644</c:v>
                </c:pt>
                <c:pt idx="21">
                  <c:v>12.363061999999999</c:v>
                </c:pt>
                <c:pt idx="22">
                  <c:v>12.238519999999999</c:v>
                </c:pt>
                <c:pt idx="23">
                  <c:v>12.204732</c:v>
                </c:pt>
                <c:pt idx="24">
                  <c:v>12.055548</c:v>
                </c:pt>
                <c:pt idx="25">
                  <c:v>11.926849000000001</c:v>
                </c:pt>
                <c:pt idx="26">
                  <c:v>11.781634</c:v>
                </c:pt>
                <c:pt idx="27">
                  <c:v>11.789739000000001</c:v>
                </c:pt>
                <c:pt idx="28">
                  <c:v>11.670313999999999</c:v>
                </c:pt>
                <c:pt idx="29">
                  <c:v>11.493911000000001</c:v>
                </c:pt>
                <c:pt idx="30">
                  <c:v>11.452881</c:v>
                </c:pt>
                <c:pt idx="31">
                  <c:v>11.317098</c:v>
                </c:pt>
                <c:pt idx="32">
                  <c:v>11.191801</c:v>
                </c:pt>
                <c:pt idx="33">
                  <c:v>11.042458</c:v>
                </c:pt>
                <c:pt idx="34">
                  <c:v>10.886115999999999</c:v>
                </c:pt>
                <c:pt idx="35">
                  <c:v>10.57958</c:v>
                </c:pt>
                <c:pt idx="36">
                  <c:v>10.627151</c:v>
                </c:pt>
                <c:pt idx="37">
                  <c:v>10.457195</c:v>
                </c:pt>
                <c:pt idx="38">
                  <c:v>10.326504</c:v>
                </c:pt>
                <c:pt idx="39">
                  <c:v>10.153654</c:v>
                </c:pt>
                <c:pt idx="40">
                  <c:v>10.143134999999999</c:v>
                </c:pt>
                <c:pt idx="41">
                  <c:v>9.9065519999999996</c:v>
                </c:pt>
                <c:pt idx="42">
                  <c:v>9.8067849999999996</c:v>
                </c:pt>
                <c:pt idx="43">
                  <c:v>9.6410250000000008</c:v>
                </c:pt>
                <c:pt idx="44">
                  <c:v>9.5671079999999993</c:v>
                </c:pt>
                <c:pt idx="45">
                  <c:v>9.4487020000000008</c:v>
                </c:pt>
                <c:pt idx="46">
                  <c:v>9.3666319999999992</c:v>
                </c:pt>
                <c:pt idx="47">
                  <c:v>9.2658579999999997</c:v>
                </c:pt>
                <c:pt idx="48">
                  <c:v>9.2647539999999999</c:v>
                </c:pt>
                <c:pt idx="49">
                  <c:v>8.9036530000000003</c:v>
                </c:pt>
                <c:pt idx="50">
                  <c:v>9.0407209999999996</c:v>
                </c:pt>
                <c:pt idx="51">
                  <c:v>8.9207859999999997</c:v>
                </c:pt>
                <c:pt idx="52">
                  <c:v>8.884684</c:v>
                </c:pt>
                <c:pt idx="53">
                  <c:v>8.8152469999999994</c:v>
                </c:pt>
                <c:pt idx="54">
                  <c:v>8.6921900000000001</c:v>
                </c:pt>
                <c:pt idx="55">
                  <c:v>8.6758790000000001</c:v>
                </c:pt>
                <c:pt idx="56">
                  <c:v>8.6391399999999994</c:v>
                </c:pt>
                <c:pt idx="57">
                  <c:v>8.4180209999999995</c:v>
                </c:pt>
                <c:pt idx="58">
                  <c:v>8.5129409999999996</c:v>
                </c:pt>
                <c:pt idx="59">
                  <c:v>8.3204890000000002</c:v>
                </c:pt>
                <c:pt idx="60">
                  <c:v>8.3327059999999999</c:v>
                </c:pt>
                <c:pt idx="61">
                  <c:v>8.0823289999999997</c:v>
                </c:pt>
                <c:pt idx="62">
                  <c:v>8.1206499999999995</c:v>
                </c:pt>
                <c:pt idx="63">
                  <c:v>8.0541250000000009</c:v>
                </c:pt>
                <c:pt idx="64">
                  <c:v>8.0225869999999997</c:v>
                </c:pt>
                <c:pt idx="65">
                  <c:v>7.9954270000000003</c:v>
                </c:pt>
                <c:pt idx="66">
                  <c:v>7.8895780000000002</c:v>
                </c:pt>
                <c:pt idx="67">
                  <c:v>7.8856719999999996</c:v>
                </c:pt>
                <c:pt idx="68">
                  <c:v>7.8350910000000002</c:v>
                </c:pt>
                <c:pt idx="69">
                  <c:v>7.6613100000000003</c:v>
                </c:pt>
                <c:pt idx="70">
                  <c:v>7.6138219999999999</c:v>
                </c:pt>
                <c:pt idx="71">
                  <c:v>7.6588510000000003</c:v>
                </c:pt>
                <c:pt idx="72">
                  <c:v>7.4748729999999997</c:v>
                </c:pt>
                <c:pt idx="73">
                  <c:v>7.5590619999999999</c:v>
                </c:pt>
                <c:pt idx="74">
                  <c:v>7.4754300000000002</c:v>
                </c:pt>
                <c:pt idx="75">
                  <c:v>7.4402480000000004</c:v>
                </c:pt>
                <c:pt idx="76">
                  <c:v>7.3210170000000003</c:v>
                </c:pt>
                <c:pt idx="77">
                  <c:v>7.2191559999999999</c:v>
                </c:pt>
                <c:pt idx="78">
                  <c:v>7.3650880000000001</c:v>
                </c:pt>
                <c:pt idx="79">
                  <c:v>7.2342630000000003</c:v>
                </c:pt>
                <c:pt idx="80">
                  <c:v>7.2026789999999998</c:v>
                </c:pt>
                <c:pt idx="81">
                  <c:v>7.1319489999999996</c:v>
                </c:pt>
                <c:pt idx="82">
                  <c:v>7.1530459999999998</c:v>
                </c:pt>
                <c:pt idx="83">
                  <c:v>7.101108</c:v>
                </c:pt>
                <c:pt idx="84">
                  <c:v>7.0661649999999998</c:v>
                </c:pt>
                <c:pt idx="85">
                  <c:v>6.952699</c:v>
                </c:pt>
                <c:pt idx="86">
                  <c:v>6.9286960000000004</c:v>
                </c:pt>
                <c:pt idx="87">
                  <c:v>6.9083600000000001</c:v>
                </c:pt>
                <c:pt idx="88">
                  <c:v>6.9182230000000002</c:v>
                </c:pt>
                <c:pt idx="89">
                  <c:v>6.7793299999999999</c:v>
                </c:pt>
                <c:pt idx="90">
                  <c:v>6.8762210000000001</c:v>
                </c:pt>
                <c:pt idx="91">
                  <c:v>6.6737599999999997</c:v>
                </c:pt>
                <c:pt idx="92">
                  <c:v>6.7761630000000004</c:v>
                </c:pt>
                <c:pt idx="93">
                  <c:v>6.7275489999999998</c:v>
                </c:pt>
                <c:pt idx="94">
                  <c:v>6.5585930000000001</c:v>
                </c:pt>
                <c:pt idx="95">
                  <c:v>6.6025879999999999</c:v>
                </c:pt>
                <c:pt idx="96">
                  <c:v>6.5215949999999996</c:v>
                </c:pt>
                <c:pt idx="97">
                  <c:v>6.5116420000000002</c:v>
                </c:pt>
                <c:pt idx="98">
                  <c:v>6.435549</c:v>
                </c:pt>
                <c:pt idx="99">
                  <c:v>6.5208190000000004</c:v>
                </c:pt>
                <c:pt idx="100">
                  <c:v>6.3919269999999999</c:v>
                </c:pt>
                <c:pt idx="101">
                  <c:v>6.4570160000000003</c:v>
                </c:pt>
                <c:pt idx="102">
                  <c:v>6.4985809999999997</c:v>
                </c:pt>
                <c:pt idx="103">
                  <c:v>6.429379</c:v>
                </c:pt>
                <c:pt idx="104">
                  <c:v>6.3494109999999999</c:v>
                </c:pt>
                <c:pt idx="105">
                  <c:v>6.3394300000000001</c:v>
                </c:pt>
                <c:pt idx="106">
                  <c:v>6.2540339999999999</c:v>
                </c:pt>
                <c:pt idx="107">
                  <c:v>6.308948</c:v>
                </c:pt>
                <c:pt idx="108">
                  <c:v>6.3160790000000002</c:v>
                </c:pt>
                <c:pt idx="109">
                  <c:v>6.1849639999999999</c:v>
                </c:pt>
                <c:pt idx="110">
                  <c:v>6.1373329999999999</c:v>
                </c:pt>
                <c:pt idx="111">
                  <c:v>6.2153099999999997</c:v>
                </c:pt>
                <c:pt idx="112">
                  <c:v>6.1630779999999996</c:v>
                </c:pt>
                <c:pt idx="113">
                  <c:v>6.0554110000000003</c:v>
                </c:pt>
                <c:pt idx="114">
                  <c:v>6.1231249999999999</c:v>
                </c:pt>
                <c:pt idx="115">
                  <c:v>6.1337799999999998</c:v>
                </c:pt>
                <c:pt idx="116">
                  <c:v>6.1612650000000002</c:v>
                </c:pt>
                <c:pt idx="117">
                  <c:v>6.0287519999999999</c:v>
                </c:pt>
                <c:pt idx="118">
                  <c:v>6.1205150000000001</c:v>
                </c:pt>
                <c:pt idx="119">
                  <c:v>6.0146550000000003</c:v>
                </c:pt>
                <c:pt idx="120">
                  <c:v>5.9108669999999996</c:v>
                </c:pt>
                <c:pt idx="121">
                  <c:v>6.0594010000000003</c:v>
                </c:pt>
                <c:pt idx="122">
                  <c:v>6.0149689999999998</c:v>
                </c:pt>
                <c:pt idx="123">
                  <c:v>5.9114430000000002</c:v>
                </c:pt>
                <c:pt idx="124">
                  <c:v>5.9579610000000001</c:v>
                </c:pt>
                <c:pt idx="125">
                  <c:v>5.8615279999999998</c:v>
                </c:pt>
                <c:pt idx="126">
                  <c:v>5.8654149999999996</c:v>
                </c:pt>
                <c:pt idx="127">
                  <c:v>5.8012730000000001</c:v>
                </c:pt>
                <c:pt idx="128">
                  <c:v>5.7804180000000001</c:v>
                </c:pt>
                <c:pt idx="129">
                  <c:v>5.8274400000000002</c:v>
                </c:pt>
                <c:pt idx="130">
                  <c:v>5.791709</c:v>
                </c:pt>
                <c:pt idx="131">
                  <c:v>5.8095829999999999</c:v>
                </c:pt>
                <c:pt idx="132">
                  <c:v>3.7504219999999999</c:v>
                </c:pt>
                <c:pt idx="133">
                  <c:v>5.650665</c:v>
                </c:pt>
                <c:pt idx="134">
                  <c:v>5.7205139999999997</c:v>
                </c:pt>
                <c:pt idx="135">
                  <c:v>5.7941320000000003</c:v>
                </c:pt>
                <c:pt idx="136">
                  <c:v>5.7011659999999997</c:v>
                </c:pt>
                <c:pt idx="137">
                  <c:v>5.6706810000000001</c:v>
                </c:pt>
                <c:pt idx="138">
                  <c:v>5.6809950000000002</c:v>
                </c:pt>
                <c:pt idx="139">
                  <c:v>5.5874769999999998</c:v>
                </c:pt>
                <c:pt idx="140">
                  <c:v>5.6397279999999999</c:v>
                </c:pt>
                <c:pt idx="141">
                  <c:v>5.6272279999999997</c:v>
                </c:pt>
                <c:pt idx="142">
                  <c:v>5.4694180000000001</c:v>
                </c:pt>
                <c:pt idx="143">
                  <c:v>5.505782</c:v>
                </c:pt>
                <c:pt idx="144">
                  <c:v>5.5398310000000004</c:v>
                </c:pt>
                <c:pt idx="145">
                  <c:v>5.4392040000000001</c:v>
                </c:pt>
                <c:pt idx="146">
                  <c:v>5.4799899999999999</c:v>
                </c:pt>
                <c:pt idx="147">
                  <c:v>5.3825019999999997</c:v>
                </c:pt>
                <c:pt idx="148">
                  <c:v>5.476013</c:v>
                </c:pt>
                <c:pt idx="149">
                  <c:v>5.4487019999999999</c:v>
                </c:pt>
                <c:pt idx="150">
                  <c:v>5.3550199999999997</c:v>
                </c:pt>
                <c:pt idx="151">
                  <c:v>5.3771100000000001</c:v>
                </c:pt>
                <c:pt idx="152">
                  <c:v>5.3761450000000002</c:v>
                </c:pt>
                <c:pt idx="153">
                  <c:v>5.3522379999999998</c:v>
                </c:pt>
                <c:pt idx="154">
                  <c:v>5.3801670000000001</c:v>
                </c:pt>
                <c:pt idx="155">
                  <c:v>5.3323640000000001</c:v>
                </c:pt>
                <c:pt idx="156">
                  <c:v>5.2718499999999997</c:v>
                </c:pt>
                <c:pt idx="157">
                  <c:v>5.3572829999999998</c:v>
                </c:pt>
                <c:pt idx="158">
                  <c:v>5.213571</c:v>
                </c:pt>
                <c:pt idx="159">
                  <c:v>5.2286159999999997</c:v>
                </c:pt>
                <c:pt idx="160">
                  <c:v>5.2098019999999998</c:v>
                </c:pt>
                <c:pt idx="161">
                  <c:v>5.2021829999999998</c:v>
                </c:pt>
                <c:pt idx="162">
                  <c:v>5.2417480000000003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XPR2!$E$1</c:f>
              <c:strCache>
                <c:ptCount val="1"/>
                <c:pt idx="0">
                  <c:v>FWHM FIT Y_XPR2</c:v>
                </c:pt>
              </c:strCache>
            </c:strRef>
          </c:tx>
          <c:xVal>
            <c:numRef>
              <c:f>XPR3!$A$2:$A$164</c:f>
              <c:numCache>
                <c:formatCode>General</c:formatCode>
                <c:ptCount val="163"/>
                <c:pt idx="0">
                  <c:v>30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48</c:v>
                </c:pt>
                <c:pt idx="20">
                  <c:v>49</c:v>
                </c:pt>
                <c:pt idx="21">
                  <c:v>50</c:v>
                </c:pt>
                <c:pt idx="22">
                  <c:v>51</c:v>
                </c:pt>
                <c:pt idx="23">
                  <c:v>52</c:v>
                </c:pt>
                <c:pt idx="24">
                  <c:v>53</c:v>
                </c:pt>
                <c:pt idx="25">
                  <c:v>54</c:v>
                </c:pt>
                <c:pt idx="26">
                  <c:v>55</c:v>
                </c:pt>
                <c:pt idx="27">
                  <c:v>56</c:v>
                </c:pt>
                <c:pt idx="28">
                  <c:v>57</c:v>
                </c:pt>
                <c:pt idx="29">
                  <c:v>58</c:v>
                </c:pt>
                <c:pt idx="30">
                  <c:v>59</c:v>
                </c:pt>
                <c:pt idx="31">
                  <c:v>60</c:v>
                </c:pt>
                <c:pt idx="32">
                  <c:v>62</c:v>
                </c:pt>
                <c:pt idx="33">
                  <c:v>64</c:v>
                </c:pt>
                <c:pt idx="34">
                  <c:v>66</c:v>
                </c:pt>
                <c:pt idx="35">
                  <c:v>68</c:v>
                </c:pt>
                <c:pt idx="36">
                  <c:v>70</c:v>
                </c:pt>
                <c:pt idx="37">
                  <c:v>72</c:v>
                </c:pt>
                <c:pt idx="38">
                  <c:v>74</c:v>
                </c:pt>
                <c:pt idx="39">
                  <c:v>76</c:v>
                </c:pt>
                <c:pt idx="40">
                  <c:v>78</c:v>
                </c:pt>
                <c:pt idx="41">
                  <c:v>80</c:v>
                </c:pt>
                <c:pt idx="42">
                  <c:v>82</c:v>
                </c:pt>
                <c:pt idx="43">
                  <c:v>84</c:v>
                </c:pt>
                <c:pt idx="44">
                  <c:v>86</c:v>
                </c:pt>
                <c:pt idx="45">
                  <c:v>88</c:v>
                </c:pt>
                <c:pt idx="46">
                  <c:v>90</c:v>
                </c:pt>
                <c:pt idx="47">
                  <c:v>92</c:v>
                </c:pt>
                <c:pt idx="48">
                  <c:v>94</c:v>
                </c:pt>
                <c:pt idx="49">
                  <c:v>96</c:v>
                </c:pt>
                <c:pt idx="50">
                  <c:v>98</c:v>
                </c:pt>
                <c:pt idx="51">
                  <c:v>99</c:v>
                </c:pt>
                <c:pt idx="52">
                  <c:v>101</c:v>
                </c:pt>
                <c:pt idx="53">
                  <c:v>103</c:v>
                </c:pt>
                <c:pt idx="54">
                  <c:v>105</c:v>
                </c:pt>
                <c:pt idx="55">
                  <c:v>107</c:v>
                </c:pt>
                <c:pt idx="56">
                  <c:v>109</c:v>
                </c:pt>
                <c:pt idx="57">
                  <c:v>111</c:v>
                </c:pt>
                <c:pt idx="58">
                  <c:v>113</c:v>
                </c:pt>
                <c:pt idx="59">
                  <c:v>115</c:v>
                </c:pt>
                <c:pt idx="60">
                  <c:v>117</c:v>
                </c:pt>
                <c:pt idx="61">
                  <c:v>119</c:v>
                </c:pt>
                <c:pt idx="62">
                  <c:v>121</c:v>
                </c:pt>
                <c:pt idx="63">
                  <c:v>123</c:v>
                </c:pt>
                <c:pt idx="64">
                  <c:v>125</c:v>
                </c:pt>
                <c:pt idx="65">
                  <c:v>127</c:v>
                </c:pt>
                <c:pt idx="66">
                  <c:v>129</c:v>
                </c:pt>
                <c:pt idx="67">
                  <c:v>131</c:v>
                </c:pt>
                <c:pt idx="68">
                  <c:v>133</c:v>
                </c:pt>
                <c:pt idx="69">
                  <c:v>135</c:v>
                </c:pt>
                <c:pt idx="70">
                  <c:v>137</c:v>
                </c:pt>
                <c:pt idx="71">
                  <c:v>139</c:v>
                </c:pt>
                <c:pt idx="72">
                  <c:v>141</c:v>
                </c:pt>
                <c:pt idx="73">
                  <c:v>143</c:v>
                </c:pt>
                <c:pt idx="74">
                  <c:v>145</c:v>
                </c:pt>
                <c:pt idx="75">
                  <c:v>147</c:v>
                </c:pt>
                <c:pt idx="76">
                  <c:v>149</c:v>
                </c:pt>
                <c:pt idx="77">
                  <c:v>151</c:v>
                </c:pt>
                <c:pt idx="78">
                  <c:v>153</c:v>
                </c:pt>
                <c:pt idx="79">
                  <c:v>155</c:v>
                </c:pt>
                <c:pt idx="80">
                  <c:v>157</c:v>
                </c:pt>
                <c:pt idx="81">
                  <c:v>159</c:v>
                </c:pt>
                <c:pt idx="82">
                  <c:v>161</c:v>
                </c:pt>
                <c:pt idx="83">
                  <c:v>163</c:v>
                </c:pt>
                <c:pt idx="84">
                  <c:v>165</c:v>
                </c:pt>
                <c:pt idx="85">
                  <c:v>167</c:v>
                </c:pt>
                <c:pt idx="86">
                  <c:v>169</c:v>
                </c:pt>
                <c:pt idx="87">
                  <c:v>171</c:v>
                </c:pt>
                <c:pt idx="88">
                  <c:v>173</c:v>
                </c:pt>
                <c:pt idx="89">
                  <c:v>175</c:v>
                </c:pt>
                <c:pt idx="90">
                  <c:v>177</c:v>
                </c:pt>
                <c:pt idx="91">
                  <c:v>179</c:v>
                </c:pt>
                <c:pt idx="92">
                  <c:v>181</c:v>
                </c:pt>
                <c:pt idx="93">
                  <c:v>183</c:v>
                </c:pt>
                <c:pt idx="94">
                  <c:v>185</c:v>
                </c:pt>
                <c:pt idx="95">
                  <c:v>187</c:v>
                </c:pt>
                <c:pt idx="96">
                  <c:v>189</c:v>
                </c:pt>
                <c:pt idx="97">
                  <c:v>191</c:v>
                </c:pt>
                <c:pt idx="98">
                  <c:v>193</c:v>
                </c:pt>
                <c:pt idx="99">
                  <c:v>195</c:v>
                </c:pt>
                <c:pt idx="100">
                  <c:v>197</c:v>
                </c:pt>
                <c:pt idx="101">
                  <c:v>199</c:v>
                </c:pt>
                <c:pt idx="102">
                  <c:v>201</c:v>
                </c:pt>
                <c:pt idx="103">
                  <c:v>202</c:v>
                </c:pt>
                <c:pt idx="104">
                  <c:v>204</c:v>
                </c:pt>
                <c:pt idx="105">
                  <c:v>206</c:v>
                </c:pt>
                <c:pt idx="106">
                  <c:v>208</c:v>
                </c:pt>
                <c:pt idx="107">
                  <c:v>210</c:v>
                </c:pt>
                <c:pt idx="108">
                  <c:v>212</c:v>
                </c:pt>
                <c:pt idx="109">
                  <c:v>214</c:v>
                </c:pt>
                <c:pt idx="110">
                  <c:v>216</c:v>
                </c:pt>
                <c:pt idx="111">
                  <c:v>218</c:v>
                </c:pt>
                <c:pt idx="112">
                  <c:v>220</c:v>
                </c:pt>
                <c:pt idx="113">
                  <c:v>222</c:v>
                </c:pt>
                <c:pt idx="114">
                  <c:v>224</c:v>
                </c:pt>
                <c:pt idx="115">
                  <c:v>226</c:v>
                </c:pt>
                <c:pt idx="116">
                  <c:v>228</c:v>
                </c:pt>
                <c:pt idx="117">
                  <c:v>230</c:v>
                </c:pt>
                <c:pt idx="118">
                  <c:v>232</c:v>
                </c:pt>
                <c:pt idx="119">
                  <c:v>234</c:v>
                </c:pt>
                <c:pt idx="120">
                  <c:v>236</c:v>
                </c:pt>
                <c:pt idx="121">
                  <c:v>238</c:v>
                </c:pt>
                <c:pt idx="122">
                  <c:v>240</c:v>
                </c:pt>
                <c:pt idx="123">
                  <c:v>242</c:v>
                </c:pt>
                <c:pt idx="124">
                  <c:v>244</c:v>
                </c:pt>
                <c:pt idx="125">
                  <c:v>246</c:v>
                </c:pt>
                <c:pt idx="126">
                  <c:v>248</c:v>
                </c:pt>
                <c:pt idx="127">
                  <c:v>250</c:v>
                </c:pt>
                <c:pt idx="128">
                  <c:v>252</c:v>
                </c:pt>
                <c:pt idx="129">
                  <c:v>254</c:v>
                </c:pt>
                <c:pt idx="130">
                  <c:v>256</c:v>
                </c:pt>
                <c:pt idx="131">
                  <c:v>258</c:v>
                </c:pt>
                <c:pt idx="132">
                  <c:v>260</c:v>
                </c:pt>
                <c:pt idx="133">
                  <c:v>262</c:v>
                </c:pt>
                <c:pt idx="134">
                  <c:v>264</c:v>
                </c:pt>
                <c:pt idx="135">
                  <c:v>266</c:v>
                </c:pt>
                <c:pt idx="136">
                  <c:v>268</c:v>
                </c:pt>
                <c:pt idx="137">
                  <c:v>270</c:v>
                </c:pt>
                <c:pt idx="138">
                  <c:v>272</c:v>
                </c:pt>
                <c:pt idx="139">
                  <c:v>274</c:v>
                </c:pt>
                <c:pt idx="140">
                  <c:v>276</c:v>
                </c:pt>
                <c:pt idx="141">
                  <c:v>278</c:v>
                </c:pt>
                <c:pt idx="142">
                  <c:v>280</c:v>
                </c:pt>
                <c:pt idx="143">
                  <c:v>282</c:v>
                </c:pt>
                <c:pt idx="144">
                  <c:v>284</c:v>
                </c:pt>
                <c:pt idx="145">
                  <c:v>286</c:v>
                </c:pt>
                <c:pt idx="146">
                  <c:v>288</c:v>
                </c:pt>
                <c:pt idx="147">
                  <c:v>290</c:v>
                </c:pt>
                <c:pt idx="148">
                  <c:v>292</c:v>
                </c:pt>
                <c:pt idx="149">
                  <c:v>294</c:v>
                </c:pt>
                <c:pt idx="150">
                  <c:v>296</c:v>
                </c:pt>
                <c:pt idx="151">
                  <c:v>298</c:v>
                </c:pt>
                <c:pt idx="152">
                  <c:v>300</c:v>
                </c:pt>
                <c:pt idx="153">
                  <c:v>302</c:v>
                </c:pt>
                <c:pt idx="154">
                  <c:v>304</c:v>
                </c:pt>
                <c:pt idx="155">
                  <c:v>306</c:v>
                </c:pt>
                <c:pt idx="156">
                  <c:v>308</c:v>
                </c:pt>
                <c:pt idx="157">
                  <c:v>310</c:v>
                </c:pt>
                <c:pt idx="158">
                  <c:v>312</c:v>
                </c:pt>
                <c:pt idx="159">
                  <c:v>314</c:v>
                </c:pt>
                <c:pt idx="160">
                  <c:v>316</c:v>
                </c:pt>
                <c:pt idx="161">
                  <c:v>318</c:v>
                </c:pt>
                <c:pt idx="162">
                  <c:v>320</c:v>
                </c:pt>
              </c:numCache>
            </c:numRef>
          </c:xVal>
          <c:yVal>
            <c:numRef>
              <c:f>XPR2!$E$2:$E$164</c:f>
              <c:numCache>
                <c:formatCode>General</c:formatCode>
                <c:ptCount val="163"/>
                <c:pt idx="0">
                  <c:v>13.633319</c:v>
                </c:pt>
                <c:pt idx="1">
                  <c:v>13.624836999999999</c:v>
                </c:pt>
                <c:pt idx="2">
                  <c:v>13.432005</c:v>
                </c:pt>
                <c:pt idx="3">
                  <c:v>13.189534999999999</c:v>
                </c:pt>
                <c:pt idx="4">
                  <c:v>13.033174000000001</c:v>
                </c:pt>
                <c:pt idx="5">
                  <c:v>12.899607</c:v>
                </c:pt>
                <c:pt idx="6">
                  <c:v>12.741277</c:v>
                </c:pt>
                <c:pt idx="7">
                  <c:v>12.621435</c:v>
                </c:pt>
                <c:pt idx="8">
                  <c:v>12.539781</c:v>
                </c:pt>
                <c:pt idx="9">
                  <c:v>12.438326999999999</c:v>
                </c:pt>
                <c:pt idx="10">
                  <c:v>12.32009</c:v>
                </c:pt>
                <c:pt idx="11">
                  <c:v>12.365596</c:v>
                </c:pt>
                <c:pt idx="12">
                  <c:v>12.11055</c:v>
                </c:pt>
                <c:pt idx="13">
                  <c:v>12.051254</c:v>
                </c:pt>
                <c:pt idx="14">
                  <c:v>11.979644</c:v>
                </c:pt>
                <c:pt idx="15">
                  <c:v>11.87646</c:v>
                </c:pt>
                <c:pt idx="16">
                  <c:v>11.712605999999999</c:v>
                </c:pt>
                <c:pt idx="17">
                  <c:v>11.565989999999999</c:v>
                </c:pt>
                <c:pt idx="18">
                  <c:v>11.613128</c:v>
                </c:pt>
                <c:pt idx="19">
                  <c:v>11.397223</c:v>
                </c:pt>
                <c:pt idx="20">
                  <c:v>11.437177999999999</c:v>
                </c:pt>
                <c:pt idx="21">
                  <c:v>11.346399</c:v>
                </c:pt>
                <c:pt idx="22">
                  <c:v>11.328590999999999</c:v>
                </c:pt>
                <c:pt idx="23">
                  <c:v>11.183684</c:v>
                </c:pt>
                <c:pt idx="24">
                  <c:v>11.208437</c:v>
                </c:pt>
                <c:pt idx="25">
                  <c:v>11.135626999999999</c:v>
                </c:pt>
                <c:pt idx="26">
                  <c:v>10.903867999999999</c:v>
                </c:pt>
                <c:pt idx="27">
                  <c:v>10.945276</c:v>
                </c:pt>
                <c:pt idx="28">
                  <c:v>10.823982000000001</c:v>
                </c:pt>
                <c:pt idx="29">
                  <c:v>10.719725</c:v>
                </c:pt>
                <c:pt idx="30">
                  <c:v>10.70468</c:v>
                </c:pt>
                <c:pt idx="31">
                  <c:v>10.629649000000001</c:v>
                </c:pt>
                <c:pt idx="32">
                  <c:v>10.489784</c:v>
                </c:pt>
                <c:pt idx="33">
                  <c:v>10.226421</c:v>
                </c:pt>
                <c:pt idx="34">
                  <c:v>10.140382000000001</c:v>
                </c:pt>
                <c:pt idx="35">
                  <c:v>9.9603730000000006</c:v>
                </c:pt>
                <c:pt idx="36">
                  <c:v>9.6733969999999996</c:v>
                </c:pt>
                <c:pt idx="37">
                  <c:v>9.7177520000000008</c:v>
                </c:pt>
                <c:pt idx="38">
                  <c:v>9.7108209999999993</c:v>
                </c:pt>
                <c:pt idx="39">
                  <c:v>9.3782180000000004</c:v>
                </c:pt>
                <c:pt idx="40">
                  <c:v>9.3671279999999992</c:v>
                </c:pt>
                <c:pt idx="41">
                  <c:v>9.3006469999999997</c:v>
                </c:pt>
                <c:pt idx="42">
                  <c:v>9.0922269999999994</c:v>
                </c:pt>
                <c:pt idx="43">
                  <c:v>8.9807640000000006</c:v>
                </c:pt>
                <c:pt idx="44">
                  <c:v>9.0401910000000001</c:v>
                </c:pt>
                <c:pt idx="45">
                  <c:v>8.7931150000000002</c:v>
                </c:pt>
                <c:pt idx="46">
                  <c:v>8.6959900000000001</c:v>
                </c:pt>
                <c:pt idx="47">
                  <c:v>8.7363739999999996</c:v>
                </c:pt>
                <c:pt idx="48">
                  <c:v>8.4314660000000003</c:v>
                </c:pt>
                <c:pt idx="49">
                  <c:v>8.3677550000000007</c:v>
                </c:pt>
                <c:pt idx="50">
                  <c:v>8.2909509999999997</c:v>
                </c:pt>
                <c:pt idx="51">
                  <c:v>8.2230229999999995</c:v>
                </c:pt>
                <c:pt idx="52">
                  <c:v>8.1865240000000004</c:v>
                </c:pt>
                <c:pt idx="53">
                  <c:v>8.2613909999999997</c:v>
                </c:pt>
                <c:pt idx="54">
                  <c:v>7.9789240000000001</c:v>
                </c:pt>
                <c:pt idx="55">
                  <c:v>7.8228580000000001</c:v>
                </c:pt>
                <c:pt idx="56">
                  <c:v>7.9439919999999997</c:v>
                </c:pt>
                <c:pt idx="57">
                  <c:v>7.8636860000000004</c:v>
                </c:pt>
                <c:pt idx="58">
                  <c:v>7.7012710000000002</c:v>
                </c:pt>
                <c:pt idx="59">
                  <c:v>7.7212529999999999</c:v>
                </c:pt>
                <c:pt idx="60">
                  <c:v>7.6786440000000002</c:v>
                </c:pt>
                <c:pt idx="61">
                  <c:v>7.683039</c:v>
                </c:pt>
                <c:pt idx="62">
                  <c:v>7.6346480000000003</c:v>
                </c:pt>
                <c:pt idx="63">
                  <c:v>7.5392679999999999</c:v>
                </c:pt>
                <c:pt idx="64">
                  <c:v>7.5062369999999996</c:v>
                </c:pt>
                <c:pt idx="65">
                  <c:v>7.4482619999999997</c:v>
                </c:pt>
                <c:pt idx="66">
                  <c:v>7.2210380000000001</c:v>
                </c:pt>
                <c:pt idx="67">
                  <c:v>7.3583790000000002</c:v>
                </c:pt>
                <c:pt idx="68">
                  <c:v>7.1583259999999997</c:v>
                </c:pt>
                <c:pt idx="69">
                  <c:v>7.0428119999999996</c:v>
                </c:pt>
                <c:pt idx="70">
                  <c:v>7.2213630000000002</c:v>
                </c:pt>
                <c:pt idx="71">
                  <c:v>7.1399400000000002</c:v>
                </c:pt>
                <c:pt idx="72">
                  <c:v>7.0757389999999996</c:v>
                </c:pt>
                <c:pt idx="73">
                  <c:v>6.9616569999999998</c:v>
                </c:pt>
                <c:pt idx="74">
                  <c:v>7.0444519999999997</c:v>
                </c:pt>
                <c:pt idx="75">
                  <c:v>7.0174320000000003</c:v>
                </c:pt>
                <c:pt idx="76">
                  <c:v>6.8338279999999996</c:v>
                </c:pt>
                <c:pt idx="77">
                  <c:v>6.8536720000000004</c:v>
                </c:pt>
                <c:pt idx="78">
                  <c:v>6.7876529999999997</c:v>
                </c:pt>
                <c:pt idx="79">
                  <c:v>6.8269919999999997</c:v>
                </c:pt>
                <c:pt idx="80">
                  <c:v>6.8066180000000003</c:v>
                </c:pt>
                <c:pt idx="81">
                  <c:v>6.7593019999999999</c:v>
                </c:pt>
                <c:pt idx="82">
                  <c:v>6.6490799999999997</c:v>
                </c:pt>
                <c:pt idx="83">
                  <c:v>6.680434</c:v>
                </c:pt>
                <c:pt idx="84">
                  <c:v>6.6328230000000001</c:v>
                </c:pt>
                <c:pt idx="85">
                  <c:v>6.54575</c:v>
                </c:pt>
                <c:pt idx="86">
                  <c:v>6.5025599999999999</c:v>
                </c:pt>
                <c:pt idx="87">
                  <c:v>6.4600669999999996</c:v>
                </c:pt>
                <c:pt idx="88">
                  <c:v>6.4626549999999998</c:v>
                </c:pt>
                <c:pt idx="89">
                  <c:v>6.4002420000000004</c:v>
                </c:pt>
                <c:pt idx="90">
                  <c:v>6.3055009999999996</c:v>
                </c:pt>
                <c:pt idx="91">
                  <c:v>6.4112879999999999</c:v>
                </c:pt>
                <c:pt idx="92">
                  <c:v>6.2801590000000003</c:v>
                </c:pt>
                <c:pt idx="93">
                  <c:v>6.2625679999999999</c:v>
                </c:pt>
                <c:pt idx="94">
                  <c:v>6.2225599999999996</c:v>
                </c:pt>
                <c:pt idx="95">
                  <c:v>6.1927849999999998</c:v>
                </c:pt>
                <c:pt idx="96">
                  <c:v>6.1936369999999998</c:v>
                </c:pt>
                <c:pt idx="97">
                  <c:v>6.0945600000000004</c:v>
                </c:pt>
                <c:pt idx="98">
                  <c:v>6.1938560000000003</c:v>
                </c:pt>
                <c:pt idx="99">
                  <c:v>6.1396569999999997</c:v>
                </c:pt>
                <c:pt idx="100">
                  <c:v>6.0980280000000002</c:v>
                </c:pt>
                <c:pt idx="101">
                  <c:v>5.9727180000000004</c:v>
                </c:pt>
                <c:pt idx="102">
                  <c:v>5.9602209999999998</c:v>
                </c:pt>
                <c:pt idx="103">
                  <c:v>6.0750630000000001</c:v>
                </c:pt>
                <c:pt idx="104">
                  <c:v>6.0493980000000001</c:v>
                </c:pt>
                <c:pt idx="105">
                  <c:v>6.0112170000000003</c:v>
                </c:pt>
                <c:pt idx="106">
                  <c:v>6.0420639999999999</c:v>
                </c:pt>
                <c:pt idx="107">
                  <c:v>5.8989459999999996</c:v>
                </c:pt>
                <c:pt idx="108">
                  <c:v>5.958545</c:v>
                </c:pt>
                <c:pt idx="109">
                  <c:v>5.8129470000000003</c:v>
                </c:pt>
                <c:pt idx="110">
                  <c:v>5.8686400000000001</c:v>
                </c:pt>
                <c:pt idx="111">
                  <c:v>5.8197970000000003</c:v>
                </c:pt>
                <c:pt idx="112">
                  <c:v>5.8384349999999996</c:v>
                </c:pt>
                <c:pt idx="113">
                  <c:v>5.8181919999999998</c:v>
                </c:pt>
                <c:pt idx="114">
                  <c:v>5.7038669999999998</c:v>
                </c:pt>
                <c:pt idx="115">
                  <c:v>5.8043800000000001</c:v>
                </c:pt>
                <c:pt idx="116">
                  <c:v>5.6984789999999998</c:v>
                </c:pt>
                <c:pt idx="117">
                  <c:v>5.751023</c:v>
                </c:pt>
                <c:pt idx="118">
                  <c:v>5.615564</c:v>
                </c:pt>
                <c:pt idx="119">
                  <c:v>5.6952489999999996</c:v>
                </c:pt>
                <c:pt idx="120">
                  <c:v>5.6774300000000002</c:v>
                </c:pt>
                <c:pt idx="121">
                  <c:v>5.508534</c:v>
                </c:pt>
                <c:pt idx="122">
                  <c:v>5.5414960000000004</c:v>
                </c:pt>
                <c:pt idx="123">
                  <c:v>5.5883409999999998</c:v>
                </c:pt>
                <c:pt idx="124">
                  <c:v>5.6276469999999996</c:v>
                </c:pt>
                <c:pt idx="125">
                  <c:v>5.4581169999999997</c:v>
                </c:pt>
                <c:pt idx="126">
                  <c:v>5.5506399999999996</c:v>
                </c:pt>
                <c:pt idx="127">
                  <c:v>5.489878</c:v>
                </c:pt>
                <c:pt idx="128">
                  <c:v>5.5390139999999999</c:v>
                </c:pt>
                <c:pt idx="129">
                  <c:v>5.4894499999999997</c:v>
                </c:pt>
                <c:pt idx="130">
                  <c:v>5.4474749999999998</c:v>
                </c:pt>
                <c:pt idx="131">
                  <c:v>5.3732179999999996</c:v>
                </c:pt>
                <c:pt idx="132">
                  <c:v>5.4517439999999997</c:v>
                </c:pt>
                <c:pt idx="133">
                  <c:v>5.3785059999999998</c:v>
                </c:pt>
                <c:pt idx="134">
                  <c:v>5.3722110000000001</c:v>
                </c:pt>
                <c:pt idx="135">
                  <c:v>5.3830299999999998</c:v>
                </c:pt>
                <c:pt idx="136">
                  <c:v>5.4027120000000002</c:v>
                </c:pt>
                <c:pt idx="137">
                  <c:v>5.3336069999999998</c:v>
                </c:pt>
                <c:pt idx="138">
                  <c:v>5.2186260000000004</c:v>
                </c:pt>
                <c:pt idx="139">
                  <c:v>5.3689330000000002</c:v>
                </c:pt>
                <c:pt idx="140">
                  <c:v>5.2915359999999998</c:v>
                </c:pt>
                <c:pt idx="141">
                  <c:v>5.312424</c:v>
                </c:pt>
                <c:pt idx="142">
                  <c:v>5.2190349999999999</c:v>
                </c:pt>
                <c:pt idx="143">
                  <c:v>5.2638290000000003</c:v>
                </c:pt>
                <c:pt idx="144">
                  <c:v>5.2250040000000002</c:v>
                </c:pt>
                <c:pt idx="145">
                  <c:v>5.2390330000000001</c:v>
                </c:pt>
                <c:pt idx="146">
                  <c:v>5.2574480000000001</c:v>
                </c:pt>
                <c:pt idx="147">
                  <c:v>5.2778229999999997</c:v>
                </c:pt>
                <c:pt idx="148">
                  <c:v>5.2433249999999996</c:v>
                </c:pt>
                <c:pt idx="149">
                  <c:v>5.2075570000000004</c:v>
                </c:pt>
                <c:pt idx="150">
                  <c:v>5.1874370000000001</c:v>
                </c:pt>
                <c:pt idx="151">
                  <c:v>5.1212710000000001</c:v>
                </c:pt>
                <c:pt idx="152">
                  <c:v>5.2187950000000001</c:v>
                </c:pt>
                <c:pt idx="153">
                  <c:v>5.1256449999999996</c:v>
                </c:pt>
                <c:pt idx="154">
                  <c:v>5.1478650000000004</c:v>
                </c:pt>
                <c:pt idx="155">
                  <c:v>5.1329789999999997</c:v>
                </c:pt>
                <c:pt idx="156">
                  <c:v>5.1436950000000001</c:v>
                </c:pt>
                <c:pt idx="157">
                  <c:v>5.0816480000000004</c:v>
                </c:pt>
                <c:pt idx="158">
                  <c:v>5.1371950000000002</c:v>
                </c:pt>
                <c:pt idx="159">
                  <c:v>5.0919949999999998</c:v>
                </c:pt>
                <c:pt idx="160">
                  <c:v>5.0355949999999998</c:v>
                </c:pt>
                <c:pt idx="161">
                  <c:v>5.0791599999999999</c:v>
                </c:pt>
                <c:pt idx="162">
                  <c:v>5.0610270000000002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581312"/>
        <c:axId val="164581888"/>
      </c:scatterChart>
      <c:valAx>
        <c:axId val="16458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4581888"/>
        <c:crosses val="autoZero"/>
        <c:crossBetween val="midCat"/>
      </c:valAx>
      <c:valAx>
        <c:axId val="164581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5813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1530489938757653"/>
          <c:y val="0.15702354913969088"/>
          <c:w val="0.29302843394575678"/>
          <c:h val="0.1674343832020997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Spostamento lungo lo spill</a:t>
            </a:r>
            <a:r>
              <a:rPr lang="en-US" baseline="0"/>
              <a:t> (protoni)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Foglio1!$I$1</c:f>
              <c:strCache>
                <c:ptCount val="1"/>
                <c:pt idx="0">
                  <c:v>dXfit</c:v>
                </c:pt>
              </c:strCache>
            </c:strRef>
          </c:tx>
          <c:yVal>
            <c:numRef>
              <c:f>Foglio1!$I$2:$I$164</c:f>
              <c:numCache>
                <c:formatCode>General</c:formatCode>
                <c:ptCount val="163"/>
                <c:pt idx="0">
                  <c:v>0.31409369941654752</c:v>
                </c:pt>
                <c:pt idx="1">
                  <c:v>0.10944528999358116</c:v>
                </c:pt>
                <c:pt idx="2">
                  <c:v>0.32745689821607638</c:v>
                </c:pt>
                <c:pt idx="3">
                  <c:v>0.43277732349758224</c:v>
                </c:pt>
                <c:pt idx="4">
                  <c:v>0.71513345345343815</c:v>
                </c:pt>
                <c:pt idx="5">
                  <c:v>0.19657500627886915</c:v>
                </c:pt>
                <c:pt idx="6">
                  <c:v>0.39193595379956125</c:v>
                </c:pt>
                <c:pt idx="7">
                  <c:v>0.27684455216574477</c:v>
                </c:pt>
                <c:pt idx="8">
                  <c:v>0.50910287877515259</c:v>
                </c:pt>
                <c:pt idx="9">
                  <c:v>0.41637269852203662</c:v>
                </c:pt>
                <c:pt idx="10">
                  <c:v>0.63276733487455683</c:v>
                </c:pt>
                <c:pt idx="11">
                  <c:v>0.21449268344582695</c:v>
                </c:pt>
                <c:pt idx="12">
                  <c:v>0.15097653043259562</c:v>
                </c:pt>
                <c:pt idx="13">
                  <c:v>0.35287011299003535</c:v>
                </c:pt>
                <c:pt idx="14">
                  <c:v>0.37075164021924678</c:v>
                </c:pt>
                <c:pt idx="15">
                  <c:v>0.66558644584805648</c:v>
                </c:pt>
                <c:pt idx="16">
                  <c:v>0.29022044097388111</c:v>
                </c:pt>
                <c:pt idx="17">
                  <c:v>0.39873700259221412</c:v>
                </c:pt>
                <c:pt idx="18">
                  <c:v>0.13352559056557212</c:v>
                </c:pt>
                <c:pt idx="19">
                  <c:v>0.96080398157099189</c:v>
                </c:pt>
                <c:pt idx="20">
                  <c:v>1.0971883821566211</c:v>
                </c:pt>
                <c:pt idx="21">
                  <c:v>0.33774142553315656</c:v>
                </c:pt>
                <c:pt idx="22">
                  <c:v>0.84539317139044456</c:v>
                </c:pt>
                <c:pt idx="23">
                  <c:v>1.2117897707008165</c:v>
                </c:pt>
                <c:pt idx="24">
                  <c:v>1.0300351827324796</c:v>
                </c:pt>
                <c:pt idx="25">
                  <c:v>0.96481598018363179</c:v>
                </c:pt>
                <c:pt idx="26">
                  <c:v>0.91060279715041315</c:v>
                </c:pt>
                <c:pt idx="27">
                  <c:v>0.92470388703470707</c:v>
                </c:pt>
                <c:pt idx="28">
                  <c:v>1.0371274438157236</c:v>
                </c:pt>
                <c:pt idx="29">
                  <c:v>1.1735098892521263</c:v>
                </c:pt>
                <c:pt idx="30">
                  <c:v>0.88682932315311813</c:v>
                </c:pt>
                <c:pt idx="31">
                  <c:v>0.25199205753114207</c:v>
                </c:pt>
                <c:pt idx="32">
                  <c:v>0.40372853944066289</c:v>
                </c:pt>
                <c:pt idx="33">
                  <c:v>0.74620220419319416</c:v>
                </c:pt>
                <c:pt idx="34">
                  <c:v>0.55029595568796807</c:v>
                </c:pt>
                <c:pt idx="35">
                  <c:v>0.81305146749872215</c:v>
                </c:pt>
                <c:pt idx="36">
                  <c:v>1.1652492044419676</c:v>
                </c:pt>
                <c:pt idx="37">
                  <c:v>0.3606069515854724</c:v>
                </c:pt>
                <c:pt idx="38">
                  <c:v>0.87564503025112117</c:v>
                </c:pt>
                <c:pt idx="39">
                  <c:v>0.7761840160930582</c:v>
                </c:pt>
                <c:pt idx="40">
                  <c:v>1.1377337058191941</c:v>
                </c:pt>
                <c:pt idx="41">
                  <c:v>1.2565040310147371</c:v>
                </c:pt>
                <c:pt idx="42">
                  <c:v>1.1246748434496769</c:v>
                </c:pt>
                <c:pt idx="43">
                  <c:v>0.74336313027084255</c:v>
                </c:pt>
                <c:pt idx="44">
                  <c:v>0.90049639649302105</c:v>
                </c:pt>
                <c:pt idx="45">
                  <c:v>0.63866754949228888</c:v>
                </c:pt>
                <c:pt idx="46">
                  <c:v>0.67657861874162251</c:v>
                </c:pt>
                <c:pt idx="47">
                  <c:v>0.2553330084111991</c:v>
                </c:pt>
                <c:pt idx="48">
                  <c:v>1.0446054157693077</c:v>
                </c:pt>
                <c:pt idx="49">
                  <c:v>1.4276176136931262</c:v>
                </c:pt>
                <c:pt idx="50">
                  <c:v>0.77320556396825424</c:v>
                </c:pt>
                <c:pt idx="51">
                  <c:v>1.1953397111655031</c:v>
                </c:pt>
                <c:pt idx="52">
                  <c:v>1.0316587715582415</c:v>
                </c:pt>
                <c:pt idx="53">
                  <c:v>0.98635391662381355</c:v>
                </c:pt>
                <c:pt idx="54">
                  <c:v>1.4354484648788706</c:v>
                </c:pt>
                <c:pt idx="55">
                  <c:v>1.1908623001073497</c:v>
                </c:pt>
                <c:pt idx="56">
                  <c:v>1.6620298549450219</c:v>
                </c:pt>
                <c:pt idx="57">
                  <c:v>1.3480958956530138</c:v>
                </c:pt>
                <c:pt idx="58">
                  <c:v>1.2580464458098231</c:v>
                </c:pt>
                <c:pt idx="59">
                  <c:v>1.0022996791739134</c:v>
                </c:pt>
                <c:pt idx="60">
                  <c:v>1.4542636586302784</c:v>
                </c:pt>
                <c:pt idx="61">
                  <c:v>1.4379028864749213</c:v>
                </c:pt>
                <c:pt idx="62">
                  <c:v>1.2469490449953806</c:v>
                </c:pt>
                <c:pt idx="63">
                  <c:v>1.4076633412450494</c:v>
                </c:pt>
                <c:pt idx="64">
                  <c:v>1.289938903037541</c:v>
                </c:pt>
                <c:pt idx="65">
                  <c:v>1.5101927111724081</c:v>
                </c:pt>
                <c:pt idx="66">
                  <c:v>1.023861610898825</c:v>
                </c:pt>
                <c:pt idx="67">
                  <c:v>0.91845382696257882</c:v>
                </c:pt>
                <c:pt idx="68">
                  <c:v>1.0320826118409183</c:v>
                </c:pt>
                <c:pt idx="69">
                  <c:v>1.0530809539035975</c:v>
                </c:pt>
                <c:pt idx="70">
                  <c:v>1.1845617999397211</c:v>
                </c:pt>
                <c:pt idx="71">
                  <c:v>0.93074602695130704</c:v>
                </c:pt>
                <c:pt idx="72">
                  <c:v>1.4028631380438714</c:v>
                </c:pt>
                <c:pt idx="73">
                  <c:v>0.97982180893686976</c:v>
                </c:pt>
                <c:pt idx="74">
                  <c:v>1.1010756416631571</c:v>
                </c:pt>
                <c:pt idx="75">
                  <c:v>1.0813265978065241</c:v>
                </c:pt>
                <c:pt idx="76">
                  <c:v>1.44058072856369</c:v>
                </c:pt>
                <c:pt idx="77">
                  <c:v>1.3074844252854358</c:v>
                </c:pt>
                <c:pt idx="78">
                  <c:v>0.65701747325290327</c:v>
                </c:pt>
                <c:pt idx="79">
                  <c:v>1.2770961613527518</c:v>
                </c:pt>
                <c:pt idx="80">
                  <c:v>0.91660930747151159</c:v>
                </c:pt>
                <c:pt idx="81">
                  <c:v>0.77714518872818594</c:v>
                </c:pt>
                <c:pt idx="82">
                  <c:v>1.3291035455943021</c:v>
                </c:pt>
                <c:pt idx="83">
                  <c:v>1.1414628071186996</c:v>
                </c:pt>
                <c:pt idx="84">
                  <c:v>1.4537087154076662</c:v>
                </c:pt>
                <c:pt idx="85">
                  <c:v>1.1354639831883278</c:v>
                </c:pt>
                <c:pt idx="86">
                  <c:v>1.2310128482465093</c:v>
                </c:pt>
                <c:pt idx="87">
                  <c:v>0.98338800432799189</c:v>
                </c:pt>
                <c:pt idx="88">
                  <c:v>1.0774005207651385</c:v>
                </c:pt>
                <c:pt idx="89">
                  <c:v>1.0406149601869812</c:v>
                </c:pt>
                <c:pt idx="90">
                  <c:v>1.196591833946739</c:v>
                </c:pt>
                <c:pt idx="91">
                  <c:v>1.0677033193314021</c:v>
                </c:pt>
                <c:pt idx="92">
                  <c:v>1.3421207181413539</c:v>
                </c:pt>
                <c:pt idx="93">
                  <c:v>1.0690905437711145</c:v>
                </c:pt>
                <c:pt idx="94">
                  <c:v>1.0377654120091204</c:v>
                </c:pt>
                <c:pt idx="95">
                  <c:v>1.0081355623183494</c:v>
                </c:pt>
                <c:pt idx="96">
                  <c:v>0.86952335091467958</c:v>
                </c:pt>
                <c:pt idx="97">
                  <c:v>1.1060748512276373</c:v>
                </c:pt>
                <c:pt idx="98">
                  <c:v>1.0974581023289209</c:v>
                </c:pt>
                <c:pt idx="99">
                  <c:v>1.3277948584850225</c:v>
                </c:pt>
                <c:pt idx="100">
                  <c:v>1.1352711762124095</c:v>
                </c:pt>
                <c:pt idx="101">
                  <c:v>1.4796153049401077</c:v>
                </c:pt>
                <c:pt idx="102">
                  <c:v>1.5531118226377441</c:v>
                </c:pt>
                <c:pt idx="103">
                  <c:v>1.1925632126222503</c:v>
                </c:pt>
                <c:pt idx="104">
                  <c:v>1.4392638743337827</c:v>
                </c:pt>
                <c:pt idx="105">
                  <c:v>1.2927449750566851</c:v>
                </c:pt>
                <c:pt idx="106">
                  <c:v>1.2741824543965485</c:v>
                </c:pt>
                <c:pt idx="107">
                  <c:v>0.90819273735557005</c:v>
                </c:pt>
                <c:pt idx="108">
                  <c:v>1.4490430656112387</c:v>
                </c:pt>
                <c:pt idx="109">
                  <c:v>1.1426446004077757</c:v>
                </c:pt>
                <c:pt idx="110">
                  <c:v>1.0452288465740045</c:v>
                </c:pt>
                <c:pt idx="111">
                  <c:v>1.2434258987012479</c:v>
                </c:pt>
                <c:pt idx="112">
                  <c:v>0.67555379895466672</c:v>
                </c:pt>
                <c:pt idx="113">
                  <c:v>0.75240319651705079</c:v>
                </c:pt>
                <c:pt idx="114">
                  <c:v>1.0823723757991219</c:v>
                </c:pt>
                <c:pt idx="115">
                  <c:v>0.74974502801066656</c:v>
                </c:pt>
                <c:pt idx="116">
                  <c:v>1.1666187066472471</c:v>
                </c:pt>
                <c:pt idx="117">
                  <c:v>0.97760712872867028</c:v>
                </c:pt>
                <c:pt idx="118">
                  <c:v>1.0956067368946885</c:v>
                </c:pt>
                <c:pt idx="119">
                  <c:v>1.048404799574076</c:v>
                </c:pt>
                <c:pt idx="120">
                  <c:v>0.55626114383749492</c:v>
                </c:pt>
                <c:pt idx="121">
                  <c:v>1.0450609581013897</c:v>
                </c:pt>
                <c:pt idx="122">
                  <c:v>1.001700421127472</c:v>
                </c:pt>
                <c:pt idx="123">
                  <c:v>1.2593466354416227</c:v>
                </c:pt>
                <c:pt idx="124">
                  <c:v>1.4968785644229898</c:v>
                </c:pt>
                <c:pt idx="125">
                  <c:v>1.2905455802450092</c:v>
                </c:pt>
                <c:pt idx="126">
                  <c:v>1.8257923143950405</c:v>
                </c:pt>
                <c:pt idx="127">
                  <c:v>1.1160270558282681</c:v>
                </c:pt>
                <c:pt idx="128">
                  <c:v>1.323755052385275</c:v>
                </c:pt>
                <c:pt idx="129">
                  <c:v>0.80501723744755971</c:v>
                </c:pt>
                <c:pt idx="130">
                  <c:v>1.1786996383107438</c:v>
                </c:pt>
                <c:pt idx="131">
                  <c:v>0.9175890526723478</c:v>
                </c:pt>
                <c:pt idx="132">
                  <c:v>1.4877257059835891</c:v>
                </c:pt>
                <c:pt idx="133">
                  <c:v>1.5126287158281828</c:v>
                </c:pt>
                <c:pt idx="134">
                  <c:v>1.4772047852700707</c:v>
                </c:pt>
                <c:pt idx="135">
                  <c:v>1.7091464717513327</c:v>
                </c:pt>
                <c:pt idx="136">
                  <c:v>1.8734571923659349</c:v>
                </c:pt>
                <c:pt idx="137">
                  <c:v>1.417324055187418</c:v>
                </c:pt>
                <c:pt idx="138">
                  <c:v>1.273117958389796</c:v>
                </c:pt>
                <c:pt idx="139">
                  <c:v>1.149206669815328</c:v>
                </c:pt>
                <c:pt idx="140">
                  <c:v>1.1897352326536534</c:v>
                </c:pt>
                <c:pt idx="141">
                  <c:v>1.1850654665552307</c:v>
                </c:pt>
                <c:pt idx="142">
                  <c:v>1.2793283396385835</c:v>
                </c:pt>
                <c:pt idx="143">
                  <c:v>1.4532776159145806</c:v>
                </c:pt>
                <c:pt idx="144">
                  <c:v>0.85222363452713434</c:v>
                </c:pt>
                <c:pt idx="145">
                  <c:v>0.92683789142254192</c:v>
                </c:pt>
                <c:pt idx="146">
                  <c:v>0.97949284011891979</c:v>
                </c:pt>
                <c:pt idx="147">
                  <c:v>1.1880445252434608</c:v>
                </c:pt>
                <c:pt idx="148">
                  <c:v>1.2012699478872424</c:v>
                </c:pt>
                <c:pt idx="149">
                  <c:v>1.2617389827239247</c:v>
                </c:pt>
                <c:pt idx="150">
                  <c:v>1.3686683783768974</c:v>
                </c:pt>
                <c:pt idx="151">
                  <c:v>1.292262804556592</c:v>
                </c:pt>
                <c:pt idx="152">
                  <c:v>1.1364505860883529</c:v>
                </c:pt>
                <c:pt idx="153">
                  <c:v>1.1487540483051077</c:v>
                </c:pt>
                <c:pt idx="154">
                  <c:v>1.3942761155526089</c:v>
                </c:pt>
                <c:pt idx="155">
                  <c:v>1.2531649459552989</c:v>
                </c:pt>
                <c:pt idx="156">
                  <c:v>1.4191165195858542</c:v>
                </c:pt>
                <c:pt idx="157">
                  <c:v>1.4842403660864125</c:v>
                </c:pt>
                <c:pt idx="158">
                  <c:v>1.1007331535333424</c:v>
                </c:pt>
                <c:pt idx="159">
                  <c:v>1.1732545118473112</c:v>
                </c:pt>
                <c:pt idx="160">
                  <c:v>1.4723489342601672</c:v>
                </c:pt>
                <c:pt idx="161">
                  <c:v>1.1285565448497525</c:v>
                </c:pt>
                <c:pt idx="162">
                  <c:v>1.4362526627429775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584768"/>
        <c:axId val="164732928"/>
      </c:scatterChart>
      <c:valAx>
        <c:axId val="164584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64732928"/>
        <c:crosses val="autoZero"/>
        <c:crossBetween val="midCat"/>
      </c:valAx>
      <c:valAx>
        <c:axId val="16473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58476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Spostamento lungo lo spill carbonio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Foglio1!$I$1</c:f>
              <c:strCache>
                <c:ptCount val="1"/>
                <c:pt idx="0">
                  <c:v>dXfit</c:v>
                </c:pt>
              </c:strCache>
            </c:strRef>
          </c:tx>
          <c:marker>
            <c:symbol val="none"/>
          </c:marker>
          <c:yVal>
            <c:numRef>
              <c:f>Foglio1!$I$2:$I$123</c:f>
              <c:numCache>
                <c:formatCode>General</c:formatCode>
                <c:ptCount val="122"/>
                <c:pt idx="0">
                  <c:v>0.74743923866908268</c:v>
                </c:pt>
                <c:pt idx="1">
                  <c:v>0.50000629623301229</c:v>
                </c:pt>
                <c:pt idx="2">
                  <c:v>0.52070513127126539</c:v>
                </c:pt>
                <c:pt idx="3">
                  <c:v>0.58665455030273073</c:v>
                </c:pt>
                <c:pt idx="4">
                  <c:v>0.73781786723311349</c:v>
                </c:pt>
                <c:pt idx="5">
                  <c:v>0.53923834202767118</c:v>
                </c:pt>
                <c:pt idx="6">
                  <c:v>0.6458546172406141</c:v>
                </c:pt>
                <c:pt idx="7">
                  <c:v>0.58397336713673376</c:v>
                </c:pt>
                <c:pt idx="8">
                  <c:v>0.94964632120787762</c:v>
                </c:pt>
                <c:pt idx="9">
                  <c:v>0.57593450815959635</c:v>
                </c:pt>
                <c:pt idx="10">
                  <c:v>0.78808661001321667</c:v>
                </c:pt>
                <c:pt idx="11">
                  <c:v>0.81220490200630557</c:v>
                </c:pt>
                <c:pt idx="12">
                  <c:v>1.1969055492905394</c:v>
                </c:pt>
                <c:pt idx="13">
                  <c:v>0.75621026051862827</c:v>
                </c:pt>
                <c:pt idx="14">
                  <c:v>0.88840510483481339</c:v>
                </c:pt>
                <c:pt idx="15">
                  <c:v>0.48157305030245112</c:v>
                </c:pt>
                <c:pt idx="16">
                  <c:v>0.60718548270230954</c:v>
                </c:pt>
                <c:pt idx="17">
                  <c:v>0.67211811181338632</c:v>
                </c:pt>
                <c:pt idx="18">
                  <c:v>0.70328811304592342</c:v>
                </c:pt>
                <c:pt idx="19">
                  <c:v>0.78031542815548605</c:v>
                </c:pt>
                <c:pt idx="20">
                  <c:v>0.3496844489216695</c:v>
                </c:pt>
                <c:pt idx="21">
                  <c:v>0.43385696990982048</c:v>
                </c:pt>
                <c:pt idx="22">
                  <c:v>0.44354234022722672</c:v>
                </c:pt>
                <c:pt idx="23">
                  <c:v>0.38266481795872487</c:v>
                </c:pt>
                <c:pt idx="24">
                  <c:v>0.28974703253091505</c:v>
                </c:pt>
                <c:pt idx="25">
                  <c:v>0.4010476866954118</c:v>
                </c:pt>
                <c:pt idx="26">
                  <c:v>0.35579221482038115</c:v>
                </c:pt>
                <c:pt idx="27">
                  <c:v>0.45629245647538674</c:v>
                </c:pt>
                <c:pt idx="28">
                  <c:v>0.39653145765958087</c:v>
                </c:pt>
                <c:pt idx="29">
                  <c:v>0.36715097886207282</c:v>
                </c:pt>
                <c:pt idx="30">
                  <c:v>0.62679066197250677</c:v>
                </c:pt>
                <c:pt idx="31">
                  <c:v>0.53365844378773275</c:v>
                </c:pt>
                <c:pt idx="32">
                  <c:v>0.65711282097534784</c:v>
                </c:pt>
                <c:pt idx="33">
                  <c:v>0.39761256445945925</c:v>
                </c:pt>
                <c:pt idx="34">
                  <c:v>0.35577806595129857</c:v>
                </c:pt>
                <c:pt idx="35">
                  <c:v>0.85197505904134907</c:v>
                </c:pt>
                <c:pt idx="36">
                  <c:v>0.48284466652563296</c:v>
                </c:pt>
                <c:pt idx="37">
                  <c:v>0.64601075179482592</c:v>
                </c:pt>
                <c:pt idx="38">
                  <c:v>0.75042695724150654</c:v>
                </c:pt>
                <c:pt idx="39">
                  <c:v>0.84069245901174128</c:v>
                </c:pt>
                <c:pt idx="40">
                  <c:v>0.93393191247971785</c:v>
                </c:pt>
                <c:pt idx="41">
                  <c:v>0.44916085407344042</c:v>
                </c:pt>
                <c:pt idx="42">
                  <c:v>0.48431575232059387</c:v>
                </c:pt>
                <c:pt idx="43">
                  <c:v>1.280828340465062</c:v>
                </c:pt>
                <c:pt idx="44">
                  <c:v>0.22517394456026985</c:v>
                </c:pt>
                <c:pt idx="45">
                  <c:v>0.33060348166392828</c:v>
                </c:pt>
                <c:pt idx="46">
                  <c:v>0.55959519027386939</c:v>
                </c:pt>
                <c:pt idx="47">
                  <c:v>0.8446334121058019</c:v>
                </c:pt>
                <c:pt idx="48">
                  <c:v>0.83377304643643413</c:v>
                </c:pt>
                <c:pt idx="49">
                  <c:v>0.32284735669964881</c:v>
                </c:pt>
                <c:pt idx="50">
                  <c:v>0.53174172912355466</c:v>
                </c:pt>
                <c:pt idx="51">
                  <c:v>0.37715316649739528</c:v>
                </c:pt>
                <c:pt idx="52">
                  <c:v>0.50106826401170323</c:v>
                </c:pt>
                <c:pt idx="53">
                  <c:v>0.86480231532174834</c:v>
                </c:pt>
                <c:pt idx="54">
                  <c:v>0.94830061059042947</c:v>
                </c:pt>
                <c:pt idx="55">
                  <c:v>0.84664450066023456</c:v>
                </c:pt>
                <c:pt idx="56">
                  <c:v>0.57260119804480603</c:v>
                </c:pt>
                <c:pt idx="57">
                  <c:v>0.37096386669769288</c:v>
                </c:pt>
                <c:pt idx="58">
                  <c:v>0.93882973307900031</c:v>
                </c:pt>
                <c:pt idx="59">
                  <c:v>0.49152333368819257</c:v>
                </c:pt>
                <c:pt idx="60">
                  <c:v>0.32325387007556294</c:v>
                </c:pt>
                <c:pt idx="61">
                  <c:v>0.54984438131473645</c:v>
                </c:pt>
                <c:pt idx="62">
                  <c:v>0.54717104090646274</c:v>
                </c:pt>
                <c:pt idx="63">
                  <c:v>0.4287398902842785</c:v>
                </c:pt>
                <c:pt idx="64">
                  <c:v>0.57519586093073904</c:v>
                </c:pt>
                <c:pt idx="65">
                  <c:v>0.69611942311064468</c:v>
                </c:pt>
                <c:pt idx="66">
                  <c:v>0.89230168505601881</c:v>
                </c:pt>
                <c:pt idx="67">
                  <c:v>0.65523357996166709</c:v>
                </c:pt>
                <c:pt idx="68">
                  <c:v>0.70681271343639196</c:v>
                </c:pt>
                <c:pt idx="69">
                  <c:v>0.58926769934861056</c:v>
                </c:pt>
                <c:pt idx="70">
                  <c:v>0.42367693967162801</c:v>
                </c:pt>
                <c:pt idx="71">
                  <c:v>0.62799889109698803</c:v>
                </c:pt>
                <c:pt idx="72">
                  <c:v>9.6122093176390422E-2</c:v>
                </c:pt>
                <c:pt idx="73">
                  <c:v>0.11073885008473994</c:v>
                </c:pt>
                <c:pt idx="74">
                  <c:v>0.50284289414570971</c:v>
                </c:pt>
                <c:pt idx="75">
                  <c:v>0.55998082724443599</c:v>
                </c:pt>
                <c:pt idx="76">
                  <c:v>0.44107407772822249</c:v>
                </c:pt>
                <c:pt idx="77">
                  <c:v>0.3139093918909186</c:v>
                </c:pt>
                <c:pt idx="78">
                  <c:v>0.2263835450398588</c:v>
                </c:pt>
                <c:pt idx="79">
                  <c:v>0.11452651651303292</c:v>
                </c:pt>
                <c:pt idx="80">
                  <c:v>0.25822909892544565</c:v>
                </c:pt>
                <c:pt idx="81">
                  <c:v>0.32290093179099344</c:v>
                </c:pt>
                <c:pt idx="82">
                  <c:v>0.17681848339317874</c:v>
                </c:pt>
                <c:pt idx="83">
                  <c:v>5.0584531980108594E-2</c:v>
                </c:pt>
                <c:pt idx="84">
                  <c:v>0.26726349953298012</c:v>
                </c:pt>
                <c:pt idx="85">
                  <c:v>0.20584354559804652</c:v>
                </c:pt>
                <c:pt idx="86">
                  <c:v>0.10226218914490559</c:v>
                </c:pt>
                <c:pt idx="87">
                  <c:v>0.35545699928221275</c:v>
                </c:pt>
                <c:pt idx="88">
                  <c:v>8.7439003341572175E-2</c:v>
                </c:pt>
                <c:pt idx="89">
                  <c:v>0.15404165520833857</c:v>
                </c:pt>
                <c:pt idx="90">
                  <c:v>0.10670889185188237</c:v>
                </c:pt>
                <c:pt idx="91">
                  <c:v>0.21654952945445594</c:v>
                </c:pt>
                <c:pt idx="92">
                  <c:v>9.6599059920171371E-2</c:v>
                </c:pt>
                <c:pt idx="93">
                  <c:v>0.17961861846372784</c:v>
                </c:pt>
                <c:pt idx="94">
                  <c:v>9.7893106959883625E-2</c:v>
                </c:pt>
                <c:pt idx="95">
                  <c:v>0.42878700708010342</c:v>
                </c:pt>
                <c:pt idx="96">
                  <c:v>4.2956812917037013E-2</c:v>
                </c:pt>
                <c:pt idx="97">
                  <c:v>0.26382208695947895</c:v>
                </c:pt>
                <c:pt idx="98">
                  <c:v>0.15530969645920933</c:v>
                </c:pt>
                <c:pt idx="99">
                  <c:v>0.11759711483892588</c:v>
                </c:pt>
                <c:pt idx="100">
                  <c:v>8.9798090619366278E-2</c:v>
                </c:pt>
                <c:pt idx="101">
                  <c:v>4.307910933013126E-2</c:v>
                </c:pt>
                <c:pt idx="102">
                  <c:v>8.8042755010729223E-2</c:v>
                </c:pt>
                <c:pt idx="103">
                  <c:v>0.1258290915381135</c:v>
                </c:pt>
                <c:pt idx="104">
                  <c:v>0.11582300558977821</c:v>
                </c:pt>
                <c:pt idx="105">
                  <c:v>0.15802315786509347</c:v>
                </c:pt>
                <c:pt idx="106">
                  <c:v>7.7216304260494084E-2</c:v>
                </c:pt>
                <c:pt idx="107">
                  <c:v>3.2858199880175576E-2</c:v>
                </c:pt>
                <c:pt idx="108">
                  <c:v>3.1029418015577903E-2</c:v>
                </c:pt>
                <c:pt idx="109">
                  <c:v>8.8481797843058985E-2</c:v>
                </c:pt>
                <c:pt idx="110">
                  <c:v>7.0637337339544359E-2</c:v>
                </c:pt>
                <c:pt idx="111">
                  <c:v>7.6885466195006913E-2</c:v>
                </c:pt>
                <c:pt idx="112">
                  <c:v>8.4715086216688107E-2</c:v>
                </c:pt>
                <c:pt idx="113">
                  <c:v>0.18540312311152896</c:v>
                </c:pt>
                <c:pt idx="114">
                  <c:v>8.5962830786462163E-2</c:v>
                </c:pt>
                <c:pt idx="115">
                  <c:v>2.4652015250049786E-2</c:v>
                </c:pt>
                <c:pt idx="116">
                  <c:v>7.7047474218458589E-2</c:v>
                </c:pt>
                <c:pt idx="117">
                  <c:v>0.15648631660481627</c:v>
                </c:pt>
                <c:pt idx="118">
                  <c:v>0.1853620736923105</c:v>
                </c:pt>
                <c:pt idx="119">
                  <c:v>0.23014326003564101</c:v>
                </c:pt>
                <c:pt idx="120">
                  <c:v>0.13463460376242153</c:v>
                </c:pt>
                <c:pt idx="121">
                  <c:v>4.4781831511116366E-2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734656"/>
        <c:axId val="164735232"/>
      </c:scatterChart>
      <c:valAx>
        <c:axId val="164734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64735232"/>
        <c:crosses val="autoZero"/>
        <c:crossBetween val="midCat"/>
      </c:valAx>
      <c:valAx>
        <c:axId val="16473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73465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BarX!$A$1</c:f>
              <c:strCache>
                <c:ptCount val="1"/>
                <c:pt idx="0">
                  <c:v>H2-009</c:v>
                </c:pt>
              </c:strCache>
            </c:strRef>
          </c:tx>
          <c:val>
            <c:numRef>
              <c:f>BarX!$A$2:$A$123</c:f>
              <c:numCache>
                <c:formatCode>General</c:formatCode>
                <c:ptCount val="122"/>
                <c:pt idx="0">
                  <c:v>6.1318419999999998</c:v>
                </c:pt>
                <c:pt idx="1">
                  <c:v>5.8762740000000004</c:v>
                </c:pt>
                <c:pt idx="2">
                  <c:v>5.43682</c:v>
                </c:pt>
                <c:pt idx="3">
                  <c:v>5.192348</c:v>
                </c:pt>
                <c:pt idx="4">
                  <c:v>4.6394229999999999</c:v>
                </c:pt>
                <c:pt idx="5">
                  <c:v>4.3136700000000001</c:v>
                </c:pt>
                <c:pt idx="6">
                  <c:v>3.8444940000000001</c:v>
                </c:pt>
                <c:pt idx="7">
                  <c:v>3.5630269999999999</c:v>
                </c:pt>
                <c:pt idx="8">
                  <c:v>3.1709130000000001</c:v>
                </c:pt>
                <c:pt idx="9">
                  <c:v>2.7121140000000001</c:v>
                </c:pt>
                <c:pt idx="10">
                  <c:v>2.4545240000000002</c:v>
                </c:pt>
                <c:pt idx="11">
                  <c:v>2.2898010000000002</c:v>
                </c:pt>
                <c:pt idx="12">
                  <c:v>2.2673549999999998</c:v>
                </c:pt>
                <c:pt idx="13">
                  <c:v>1.886034</c:v>
                </c:pt>
                <c:pt idx="14">
                  <c:v>1.593153</c:v>
                </c:pt>
                <c:pt idx="15">
                  <c:v>1.348182</c:v>
                </c:pt>
                <c:pt idx="16">
                  <c:v>0.79129799999999995</c:v>
                </c:pt>
                <c:pt idx="17">
                  <c:v>0.64253199999999999</c:v>
                </c:pt>
                <c:pt idx="18">
                  <c:v>6.8959000000000006E-2</c:v>
                </c:pt>
                <c:pt idx="19">
                  <c:v>0.61643899999999996</c:v>
                </c:pt>
                <c:pt idx="20">
                  <c:v>7.0910000000000001E-2</c:v>
                </c:pt>
                <c:pt idx="21">
                  <c:v>-0.45300200000000002</c:v>
                </c:pt>
                <c:pt idx="22">
                  <c:v>-0.37868000000000002</c:v>
                </c:pt>
                <c:pt idx="23">
                  <c:v>-0.47976400000000002</c:v>
                </c:pt>
                <c:pt idx="24">
                  <c:v>-0.66456300000000001</c:v>
                </c:pt>
                <c:pt idx="25">
                  <c:v>-1.0281819999999999</c:v>
                </c:pt>
                <c:pt idx="26">
                  <c:v>-1.187314</c:v>
                </c:pt>
                <c:pt idx="27">
                  <c:v>-1.2888809999999999</c:v>
                </c:pt>
                <c:pt idx="28">
                  <c:v>-1.6123499999999999</c:v>
                </c:pt>
                <c:pt idx="29">
                  <c:v>-1.771031</c:v>
                </c:pt>
                <c:pt idx="30">
                  <c:v>-2.0886459999999998</c:v>
                </c:pt>
                <c:pt idx="31">
                  <c:v>-1.740224</c:v>
                </c:pt>
                <c:pt idx="32">
                  <c:v>-1.9070119999999999</c:v>
                </c:pt>
                <c:pt idx="33">
                  <c:v>-2.2865160000000002</c:v>
                </c:pt>
                <c:pt idx="34">
                  <c:v>-2.1481430000000001</c:v>
                </c:pt>
                <c:pt idx="35">
                  <c:v>-2.8271310000000001</c:v>
                </c:pt>
                <c:pt idx="36">
                  <c:v>-2.245717</c:v>
                </c:pt>
                <c:pt idx="37">
                  <c:v>-2.7305470000000001</c:v>
                </c:pt>
                <c:pt idx="38">
                  <c:v>-2.4125459999999999</c:v>
                </c:pt>
                <c:pt idx="39">
                  <c:v>-2.620962</c:v>
                </c:pt>
                <c:pt idx="40">
                  <c:v>-2.642363</c:v>
                </c:pt>
                <c:pt idx="41">
                  <c:v>-2.796481</c:v>
                </c:pt>
                <c:pt idx="42">
                  <c:v>-3.2494510000000001</c:v>
                </c:pt>
                <c:pt idx="43">
                  <c:v>-3.194283</c:v>
                </c:pt>
                <c:pt idx="44">
                  <c:v>-3.273317</c:v>
                </c:pt>
                <c:pt idx="45">
                  <c:v>-3.2389000000000001</c:v>
                </c:pt>
                <c:pt idx="46">
                  <c:v>-3.1524999999999999</c:v>
                </c:pt>
                <c:pt idx="47">
                  <c:v>-3.6208320000000001</c:v>
                </c:pt>
                <c:pt idx="48">
                  <c:v>-3.7098749999999998</c:v>
                </c:pt>
                <c:pt idx="49">
                  <c:v>-3.7396669999999999</c:v>
                </c:pt>
                <c:pt idx="50">
                  <c:v>-3.3919790000000001</c:v>
                </c:pt>
                <c:pt idx="51">
                  <c:v>-3.932588</c:v>
                </c:pt>
                <c:pt idx="52">
                  <c:v>-3.9194</c:v>
                </c:pt>
                <c:pt idx="53">
                  <c:v>-3.6767840000000001</c:v>
                </c:pt>
                <c:pt idx="54">
                  <c:v>-3.9791150000000002</c:v>
                </c:pt>
                <c:pt idx="55">
                  <c:v>-4.0217640000000001</c:v>
                </c:pt>
                <c:pt idx="56">
                  <c:v>-4.223376</c:v>
                </c:pt>
                <c:pt idx="57">
                  <c:v>-4.0534280000000003</c:v>
                </c:pt>
                <c:pt idx="58">
                  <c:v>-4.3722789999999998</c:v>
                </c:pt>
                <c:pt idx="59">
                  <c:v>-4.3482139999999996</c:v>
                </c:pt>
                <c:pt idx="60">
                  <c:v>-4.5555289999999999</c:v>
                </c:pt>
                <c:pt idx="61">
                  <c:v>-4.2460870000000002</c:v>
                </c:pt>
                <c:pt idx="62">
                  <c:v>-4.3194119999999998</c:v>
                </c:pt>
                <c:pt idx="63">
                  <c:v>-4.1384420000000004</c:v>
                </c:pt>
                <c:pt idx="64">
                  <c:v>-4.5122540000000004</c:v>
                </c:pt>
                <c:pt idx="65">
                  <c:v>-4.4317359999999999</c:v>
                </c:pt>
                <c:pt idx="66">
                  <c:v>-4.5177389999999997</c:v>
                </c:pt>
                <c:pt idx="67">
                  <c:v>-4.9038899999999996</c:v>
                </c:pt>
                <c:pt idx="68">
                  <c:v>-4.6589830000000001</c:v>
                </c:pt>
                <c:pt idx="69">
                  <c:v>-4.9270899999999997</c:v>
                </c:pt>
                <c:pt idx="70">
                  <c:v>-4.7998060000000002</c:v>
                </c:pt>
                <c:pt idx="71">
                  <c:v>-4.8780590000000004</c:v>
                </c:pt>
                <c:pt idx="72">
                  <c:v>-4.6681609999999996</c:v>
                </c:pt>
                <c:pt idx="73">
                  <c:v>-5.0494139999999996</c:v>
                </c:pt>
                <c:pt idx="74">
                  <c:v>-4.967848</c:v>
                </c:pt>
                <c:pt idx="75">
                  <c:v>-5.1723809999999997</c:v>
                </c:pt>
                <c:pt idx="76">
                  <c:v>-5.0233449999999999</c:v>
                </c:pt>
                <c:pt idx="77">
                  <c:v>-5.0210929999999996</c:v>
                </c:pt>
                <c:pt idx="78">
                  <c:v>-4.9251449999999997</c:v>
                </c:pt>
                <c:pt idx="79">
                  <c:v>-4.9881120000000001</c:v>
                </c:pt>
                <c:pt idx="80">
                  <c:v>-5.0935839999999999</c:v>
                </c:pt>
                <c:pt idx="81">
                  <c:v>-5.2110789999999998</c:v>
                </c:pt>
                <c:pt idx="82">
                  <c:v>-5.0838200000000002</c:v>
                </c:pt>
                <c:pt idx="83">
                  <c:v>-5.3686980000000002</c:v>
                </c:pt>
                <c:pt idx="84">
                  <c:v>-5.1550500000000001</c:v>
                </c:pt>
                <c:pt idx="85">
                  <c:v>-5.3580059999999996</c:v>
                </c:pt>
                <c:pt idx="86">
                  <c:v>-5.0897870000000003</c:v>
                </c:pt>
                <c:pt idx="87">
                  <c:v>-5.0976809999999997</c:v>
                </c:pt>
                <c:pt idx="88">
                  <c:v>-5.0043699999999998</c:v>
                </c:pt>
                <c:pt idx="89">
                  <c:v>-5.1171860000000002</c:v>
                </c:pt>
                <c:pt idx="90">
                  <c:v>-5.1909599999999996</c:v>
                </c:pt>
                <c:pt idx="91">
                  <c:v>-5.2358659999999997</c:v>
                </c:pt>
                <c:pt idx="92">
                  <c:v>-5.3541309999999998</c:v>
                </c:pt>
                <c:pt idx="93">
                  <c:v>-5.3799409999999996</c:v>
                </c:pt>
                <c:pt idx="94">
                  <c:v>-5.712313</c:v>
                </c:pt>
                <c:pt idx="95">
                  <c:v>-5.4295099999999996</c:v>
                </c:pt>
                <c:pt idx="96">
                  <c:v>-5.5970469999999999</c:v>
                </c:pt>
                <c:pt idx="97">
                  <c:v>-5.4601899999999999</c:v>
                </c:pt>
                <c:pt idx="98">
                  <c:v>-5.935613</c:v>
                </c:pt>
                <c:pt idx="99">
                  <c:v>-5.9129459999999998</c:v>
                </c:pt>
                <c:pt idx="100">
                  <c:v>-5.5662929999999999</c:v>
                </c:pt>
                <c:pt idx="101">
                  <c:v>-5.4394660000000004</c:v>
                </c:pt>
                <c:pt idx="102">
                  <c:v>-5.4837059999999997</c:v>
                </c:pt>
                <c:pt idx="103">
                  <c:v>-5.7294939999999999</c:v>
                </c:pt>
                <c:pt idx="104">
                  <c:v>-5.7259979999999997</c:v>
                </c:pt>
                <c:pt idx="105">
                  <c:v>-5.8361489999999998</c:v>
                </c:pt>
                <c:pt idx="106">
                  <c:v>-5.7508080000000001</c:v>
                </c:pt>
                <c:pt idx="107">
                  <c:v>-5.8734989999999998</c:v>
                </c:pt>
                <c:pt idx="108">
                  <c:v>-5.8190650000000002</c:v>
                </c:pt>
                <c:pt idx="109">
                  <c:v>-5.9961900000000004</c:v>
                </c:pt>
                <c:pt idx="110">
                  <c:v>-6.1171410000000002</c:v>
                </c:pt>
                <c:pt idx="111">
                  <c:v>-6.1201920000000003</c:v>
                </c:pt>
                <c:pt idx="112">
                  <c:v>-5.9283739999999998</c:v>
                </c:pt>
                <c:pt idx="113">
                  <c:v>-6.0476200000000002</c:v>
                </c:pt>
                <c:pt idx="114">
                  <c:v>-6.1168399999999998</c:v>
                </c:pt>
                <c:pt idx="115">
                  <c:v>-6.0288539999999999</c:v>
                </c:pt>
                <c:pt idx="116">
                  <c:v>-6.4144490000000003</c:v>
                </c:pt>
                <c:pt idx="117">
                  <c:v>-6.4917759999999998</c:v>
                </c:pt>
                <c:pt idx="118">
                  <c:v>-6.279452</c:v>
                </c:pt>
                <c:pt idx="119">
                  <c:v>-6.2268990000000004</c:v>
                </c:pt>
                <c:pt idx="120">
                  <c:v>-6.3043339999999999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BarX!$B$1</c:f>
              <c:strCache>
                <c:ptCount val="1"/>
                <c:pt idx="0">
                  <c:v>H2-025</c:v>
                </c:pt>
              </c:strCache>
            </c:strRef>
          </c:tx>
          <c:val>
            <c:numRef>
              <c:f>BarX!$B$2:$B$123</c:f>
              <c:numCache>
                <c:formatCode>General</c:formatCode>
                <c:ptCount val="122"/>
                <c:pt idx="0">
                  <c:v>8.5571199999999994</c:v>
                </c:pt>
                <c:pt idx="1">
                  <c:v>8.5430499999999991</c:v>
                </c:pt>
                <c:pt idx="2">
                  <c:v>8.0524400000000007</c:v>
                </c:pt>
                <c:pt idx="3">
                  <c:v>7.670153</c:v>
                </c:pt>
                <c:pt idx="4">
                  <c:v>7.3251860000000004</c:v>
                </c:pt>
                <c:pt idx="5">
                  <c:v>7.1336529999999998</c:v>
                </c:pt>
                <c:pt idx="6">
                  <c:v>6.870749</c:v>
                </c:pt>
                <c:pt idx="7">
                  <c:v>6.580514</c:v>
                </c:pt>
                <c:pt idx="8">
                  <c:v>6.3479419999999998</c:v>
                </c:pt>
                <c:pt idx="9">
                  <c:v>6.1638320000000002</c:v>
                </c:pt>
                <c:pt idx="10">
                  <c:v>5.8772970000000004</c:v>
                </c:pt>
                <c:pt idx="11">
                  <c:v>5.5519069999999999</c:v>
                </c:pt>
                <c:pt idx="12">
                  <c:v>5.3613090000000003</c:v>
                </c:pt>
                <c:pt idx="13">
                  <c:v>5.2414209999999999</c:v>
                </c:pt>
                <c:pt idx="14">
                  <c:v>5.2569359999999996</c:v>
                </c:pt>
                <c:pt idx="15">
                  <c:v>4.9865950000000003</c:v>
                </c:pt>
                <c:pt idx="16">
                  <c:v>5.3594150000000003</c:v>
                </c:pt>
                <c:pt idx="17">
                  <c:v>4.5991809999999997</c:v>
                </c:pt>
                <c:pt idx="18">
                  <c:v>4.2808219999999997</c:v>
                </c:pt>
                <c:pt idx="19">
                  <c:v>4.3035059999999996</c:v>
                </c:pt>
                <c:pt idx="20">
                  <c:v>4.4523539999999997</c:v>
                </c:pt>
                <c:pt idx="21">
                  <c:v>4.0356290000000001</c:v>
                </c:pt>
                <c:pt idx="22">
                  <c:v>3.7310919999999999</c:v>
                </c:pt>
                <c:pt idx="23">
                  <c:v>3.566951</c:v>
                </c:pt>
                <c:pt idx="24">
                  <c:v>3.6500339999999998</c:v>
                </c:pt>
                <c:pt idx="25">
                  <c:v>3.3437139999999999</c:v>
                </c:pt>
                <c:pt idx="26">
                  <c:v>3.1027279999999999</c:v>
                </c:pt>
                <c:pt idx="27">
                  <c:v>3.1276700000000002</c:v>
                </c:pt>
                <c:pt idx="28">
                  <c:v>2.7711009999999998</c:v>
                </c:pt>
                <c:pt idx="29">
                  <c:v>2.699665</c:v>
                </c:pt>
                <c:pt idx="30">
                  <c:v>2.5963500000000002</c:v>
                </c:pt>
                <c:pt idx="31">
                  <c:v>2.2013539999999998</c:v>
                </c:pt>
                <c:pt idx="32">
                  <c:v>2.404137</c:v>
                </c:pt>
                <c:pt idx="33">
                  <c:v>2.2172770000000002</c:v>
                </c:pt>
                <c:pt idx="34">
                  <c:v>2.0572889999999999</c:v>
                </c:pt>
                <c:pt idx="35">
                  <c:v>1.8143450000000001</c:v>
                </c:pt>
                <c:pt idx="36">
                  <c:v>1.598611</c:v>
                </c:pt>
                <c:pt idx="37">
                  <c:v>2.0725549999999999</c:v>
                </c:pt>
                <c:pt idx="38">
                  <c:v>1.8394509999999999</c:v>
                </c:pt>
                <c:pt idx="39">
                  <c:v>1.9701439999999999</c:v>
                </c:pt>
                <c:pt idx="40">
                  <c:v>2.206715</c:v>
                </c:pt>
                <c:pt idx="41">
                  <c:v>1.6397120000000001</c:v>
                </c:pt>
                <c:pt idx="42">
                  <c:v>2.2387239999999999</c:v>
                </c:pt>
                <c:pt idx="43">
                  <c:v>1.1205400000000001</c:v>
                </c:pt>
                <c:pt idx="44">
                  <c:v>1.5452330000000001</c:v>
                </c:pt>
                <c:pt idx="45">
                  <c:v>1.292672</c:v>
                </c:pt>
                <c:pt idx="46">
                  <c:v>1.231438</c:v>
                </c:pt>
                <c:pt idx="47">
                  <c:v>1.1706970000000001</c:v>
                </c:pt>
                <c:pt idx="48">
                  <c:v>1.0344519999999999</c:v>
                </c:pt>
                <c:pt idx="49">
                  <c:v>0.86934800000000001</c:v>
                </c:pt>
                <c:pt idx="50">
                  <c:v>0.89951800000000004</c:v>
                </c:pt>
                <c:pt idx="51">
                  <c:v>1.2520169999999999</c:v>
                </c:pt>
                <c:pt idx="52">
                  <c:v>0.63467200000000001</c:v>
                </c:pt>
                <c:pt idx="53">
                  <c:v>0.553176</c:v>
                </c:pt>
                <c:pt idx="54">
                  <c:v>0.91996900000000004</c:v>
                </c:pt>
                <c:pt idx="55">
                  <c:v>0.61082499999999995</c:v>
                </c:pt>
                <c:pt idx="56">
                  <c:v>0.66522300000000001</c:v>
                </c:pt>
                <c:pt idx="57">
                  <c:v>0.556396</c:v>
                </c:pt>
                <c:pt idx="58">
                  <c:v>0.647007</c:v>
                </c:pt>
                <c:pt idx="59">
                  <c:v>0.43299700000000002</c:v>
                </c:pt>
                <c:pt idx="60">
                  <c:v>0.67945699999999998</c:v>
                </c:pt>
                <c:pt idx="61">
                  <c:v>0.335283</c:v>
                </c:pt>
                <c:pt idx="62">
                  <c:v>0.58162000000000003</c:v>
                </c:pt>
                <c:pt idx="63">
                  <c:v>0.22064900000000001</c:v>
                </c:pt>
                <c:pt idx="64">
                  <c:v>0.62062099999999998</c:v>
                </c:pt>
                <c:pt idx="65">
                  <c:v>0.44472099999999998</c:v>
                </c:pt>
                <c:pt idx="66">
                  <c:v>0.52304600000000001</c:v>
                </c:pt>
                <c:pt idx="67">
                  <c:v>0.10054399999999999</c:v>
                </c:pt>
                <c:pt idx="68">
                  <c:v>0.26629199999999997</c:v>
                </c:pt>
                <c:pt idx="69">
                  <c:v>-3.3932999999999998E-2</c:v>
                </c:pt>
                <c:pt idx="70">
                  <c:v>-6.9759000000000002E-2</c:v>
                </c:pt>
                <c:pt idx="71">
                  <c:v>2.4112999999999999E-2</c:v>
                </c:pt>
                <c:pt idx="72">
                  <c:v>-0.33872600000000003</c:v>
                </c:pt>
                <c:pt idx="73">
                  <c:v>0.110683</c:v>
                </c:pt>
                <c:pt idx="74">
                  <c:v>-0.20324300000000001</c:v>
                </c:pt>
                <c:pt idx="75">
                  <c:v>-0.532335</c:v>
                </c:pt>
                <c:pt idx="76">
                  <c:v>-0.52328399999999997</c:v>
                </c:pt>
                <c:pt idx="77">
                  <c:v>-0.17063700000000001</c:v>
                </c:pt>
                <c:pt idx="78">
                  <c:v>-0.377718</c:v>
                </c:pt>
                <c:pt idx="79">
                  <c:v>-0.38732299999999997</c:v>
                </c:pt>
                <c:pt idx="80">
                  <c:v>-6.4481999999999998E-2</c:v>
                </c:pt>
                <c:pt idx="81">
                  <c:v>-3.6214000000000003E-2</c:v>
                </c:pt>
                <c:pt idx="82">
                  <c:v>-0.29292400000000002</c:v>
                </c:pt>
                <c:pt idx="83">
                  <c:v>-0.37258999999999998</c:v>
                </c:pt>
                <c:pt idx="84">
                  <c:v>-0.63907700000000001</c:v>
                </c:pt>
                <c:pt idx="85">
                  <c:v>-0.53199300000000005</c:v>
                </c:pt>
                <c:pt idx="86">
                  <c:v>-0.59685600000000005</c:v>
                </c:pt>
                <c:pt idx="87">
                  <c:v>-0.171042</c:v>
                </c:pt>
                <c:pt idx="88">
                  <c:v>-0.29926999999999998</c:v>
                </c:pt>
                <c:pt idx="89">
                  <c:v>-0.226269</c:v>
                </c:pt>
                <c:pt idx="90">
                  <c:v>-0.337426</c:v>
                </c:pt>
                <c:pt idx="91">
                  <c:v>-0.43968800000000002</c:v>
                </c:pt>
                <c:pt idx="92">
                  <c:v>-0.35045100000000001</c:v>
                </c:pt>
                <c:pt idx="93">
                  <c:v>-0.53455799999999998</c:v>
                </c:pt>
                <c:pt idx="94">
                  <c:v>-0.41556199999999999</c:v>
                </c:pt>
                <c:pt idx="95">
                  <c:v>-1.218297</c:v>
                </c:pt>
                <c:pt idx="96">
                  <c:v>-0.35320699999999999</c:v>
                </c:pt>
                <c:pt idx="97">
                  <c:v>-0.73499300000000001</c:v>
                </c:pt>
                <c:pt idx="98">
                  <c:v>-0.61497100000000005</c:v>
                </c:pt>
                <c:pt idx="99">
                  <c:v>-1.181805</c:v>
                </c:pt>
                <c:pt idx="100">
                  <c:v>-0.96862099999999995</c:v>
                </c:pt>
                <c:pt idx="101">
                  <c:v>-0.75707599999999997</c:v>
                </c:pt>
                <c:pt idx="102">
                  <c:v>-0.77198299999999997</c:v>
                </c:pt>
                <c:pt idx="103">
                  <c:v>-0.72439500000000001</c:v>
                </c:pt>
                <c:pt idx="104">
                  <c:v>-1.0274179999999999</c:v>
                </c:pt>
                <c:pt idx="105">
                  <c:v>-0.77049699999999999</c:v>
                </c:pt>
                <c:pt idx="106">
                  <c:v>-0.88665300000000002</c:v>
                </c:pt>
                <c:pt idx="107">
                  <c:v>-0.80225000000000002</c:v>
                </c:pt>
                <c:pt idx="108">
                  <c:v>-1.100379</c:v>
                </c:pt>
                <c:pt idx="109">
                  <c:v>-0.98048999999999997</c:v>
                </c:pt>
                <c:pt idx="110">
                  <c:v>-0.99492100000000006</c:v>
                </c:pt>
                <c:pt idx="111">
                  <c:v>-1.0584009999999999</c:v>
                </c:pt>
                <c:pt idx="112">
                  <c:v>-1.0798430000000001</c:v>
                </c:pt>
                <c:pt idx="113">
                  <c:v>-1.1998599999999999</c:v>
                </c:pt>
                <c:pt idx="114">
                  <c:v>-1.027058</c:v>
                </c:pt>
                <c:pt idx="115">
                  <c:v>-1.319542</c:v>
                </c:pt>
                <c:pt idx="116">
                  <c:v>-1.0116339999999999</c:v>
                </c:pt>
                <c:pt idx="117">
                  <c:v>-1.4264490000000001</c:v>
                </c:pt>
                <c:pt idx="118">
                  <c:v>-1.3577840000000001</c:v>
                </c:pt>
                <c:pt idx="119">
                  <c:v>-1.2129719999999999</c:v>
                </c:pt>
                <c:pt idx="120">
                  <c:v>-1.367885</c:v>
                </c:pt>
                <c:pt idx="121">
                  <c:v>-1.425365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BarX!$D$1</c:f>
              <c:strCache>
                <c:ptCount val="1"/>
                <c:pt idx="0">
                  <c:v>HE-010-SFP</c:v>
                </c:pt>
              </c:strCache>
            </c:strRef>
          </c:tx>
          <c:val>
            <c:numRef>
              <c:f>BarX!$D$2:$D$123</c:f>
              <c:numCache>
                <c:formatCode>General</c:formatCode>
                <c:ptCount val="122"/>
                <c:pt idx="0">
                  <c:v>-2.19906811335481</c:v>
                </c:pt>
                <c:pt idx="1">
                  <c:v>-1.8551626308585401</c:v>
                </c:pt>
                <c:pt idx="2">
                  <c:v>-2.0941147146918699</c:v>
                </c:pt>
                <c:pt idx="3">
                  <c:v>-2.2679517958431701</c:v>
                </c:pt>
                <c:pt idx="4">
                  <c:v>-2.3211618602701201</c:v>
                </c:pt>
                <c:pt idx="5">
                  <c:v>-2.4680711503607098</c:v>
                </c:pt>
                <c:pt idx="6">
                  <c:v>-2.3355898990717598</c:v>
                </c:pt>
                <c:pt idx="7">
                  <c:v>-2.4255455087058602</c:v>
                </c:pt>
                <c:pt idx="8">
                  <c:v>-2.4535474676594902</c:v>
                </c:pt>
                <c:pt idx="9">
                  <c:v>-2.3567584717419598</c:v>
                </c:pt>
                <c:pt idx="10">
                  <c:v>-2.4552442424315299</c:v>
                </c:pt>
                <c:pt idx="11">
                  <c:v>-2.3809022589638098</c:v>
                </c:pt>
                <c:pt idx="12">
                  <c:v>-2.44627961155614</c:v>
                </c:pt>
                <c:pt idx="13">
                  <c:v>-2.4826346934299699</c:v>
                </c:pt>
                <c:pt idx="14">
                  <c:v>-2.2498138677802699</c:v>
                </c:pt>
                <c:pt idx="15">
                  <c:v>-2.3885449681213702</c:v>
                </c:pt>
                <c:pt idx="16">
                  <c:v>-2.5405393501612199</c:v>
                </c:pt>
                <c:pt idx="17">
                  <c:v>-2.4943888806433101</c:v>
                </c:pt>
                <c:pt idx="18">
                  <c:v>-2.41730421493107</c:v>
                </c:pt>
                <c:pt idx="19">
                  <c:v>-2.54782161428867</c:v>
                </c:pt>
                <c:pt idx="20">
                  <c:v>-2.5205603324807302</c:v>
                </c:pt>
                <c:pt idx="21">
                  <c:v>-2.6349246511280802</c:v>
                </c:pt>
                <c:pt idx="22">
                  <c:v>-2.5633179135345201</c:v>
                </c:pt>
                <c:pt idx="23">
                  <c:v>-2.54079827831977</c:v>
                </c:pt>
                <c:pt idx="24">
                  <c:v>-2.5093983709255601</c:v>
                </c:pt>
                <c:pt idx="25">
                  <c:v>-2.3386001915088501</c:v>
                </c:pt>
                <c:pt idx="26">
                  <c:v>-2.3364851940362001</c:v>
                </c:pt>
                <c:pt idx="27">
                  <c:v>-2.70633612105707</c:v>
                </c:pt>
                <c:pt idx="28">
                  <c:v>-2.5982882861192298</c:v>
                </c:pt>
                <c:pt idx="29">
                  <c:v>-2.5941104765471001</c:v>
                </c:pt>
                <c:pt idx="30">
                  <c:v>-2.58520648414141</c:v>
                </c:pt>
                <c:pt idx="31">
                  <c:v>-2.5249500503731799</c:v>
                </c:pt>
                <c:pt idx="32">
                  <c:v>-2.6086851540768698</c:v>
                </c:pt>
                <c:pt idx="33">
                  <c:v>-2.49497545328135</c:v>
                </c:pt>
                <c:pt idx="34">
                  <c:v>-2.61195457453492</c:v>
                </c:pt>
                <c:pt idx="35">
                  <c:v>-2.3012202513366602</c:v>
                </c:pt>
                <c:pt idx="36">
                  <c:v>-2.4144357259546001</c:v>
                </c:pt>
                <c:pt idx="37">
                  <c:v>-2.2442194645690701</c:v>
                </c:pt>
                <c:pt idx="38">
                  <c:v>-2.33018288514987</c:v>
                </c:pt>
                <c:pt idx="39">
                  <c:v>-2.3396853915209102</c:v>
                </c:pt>
                <c:pt idx="40">
                  <c:v>-2.2506561670362899</c:v>
                </c:pt>
                <c:pt idx="41">
                  <c:v>-2.1353981790711698</c:v>
                </c:pt>
                <c:pt idx="42">
                  <c:v>-2.1089279007425201</c:v>
                </c:pt>
                <c:pt idx="43">
                  <c:v>-2.1114935662994001</c:v>
                </c:pt>
                <c:pt idx="44">
                  <c:v>-2.1355031507523399</c:v>
                </c:pt>
                <c:pt idx="45">
                  <c:v>-2.0270566967303898</c:v>
                </c:pt>
                <c:pt idx="46">
                  <c:v>-1.9602447407315</c:v>
                </c:pt>
                <c:pt idx="47">
                  <c:v>-2.1935842620384398</c:v>
                </c:pt>
                <c:pt idx="48">
                  <c:v>-2.03546891250395</c:v>
                </c:pt>
                <c:pt idx="49">
                  <c:v>-1.9272548383452801</c:v>
                </c:pt>
                <c:pt idx="50">
                  <c:v>-1.9806918310425801</c:v>
                </c:pt>
                <c:pt idx="51">
                  <c:v>-2.0042187156116902</c:v>
                </c:pt>
                <c:pt idx="52">
                  <c:v>-1.7508513351660999</c:v>
                </c:pt>
                <c:pt idx="53">
                  <c:v>-1.96665945723722</c:v>
                </c:pt>
                <c:pt idx="54">
                  <c:v>-1.73510316845944</c:v>
                </c:pt>
                <c:pt idx="55">
                  <c:v>-1.87925710271168</c:v>
                </c:pt>
                <c:pt idx="56">
                  <c:v>-1.89885713436621</c:v>
                </c:pt>
                <c:pt idx="57">
                  <c:v>-1.8439342508458301</c:v>
                </c:pt>
                <c:pt idx="58">
                  <c:v>-1.83203427410361</c:v>
                </c:pt>
                <c:pt idx="59">
                  <c:v>-1.79838096441433</c:v>
                </c:pt>
                <c:pt idx="60">
                  <c:v>-1.69402142507508</c:v>
                </c:pt>
                <c:pt idx="61">
                  <c:v>-1.6745968487726099</c:v>
                </c:pt>
                <c:pt idx="62">
                  <c:v>-1.6941396278143801</c:v>
                </c:pt>
                <c:pt idx="63">
                  <c:v>-1.70288974638844</c:v>
                </c:pt>
                <c:pt idx="64">
                  <c:v>-1.74722690889462</c:v>
                </c:pt>
                <c:pt idx="65">
                  <c:v>-1.7778467214109599</c:v>
                </c:pt>
                <c:pt idx="66">
                  <c:v>-1.79068347565172</c:v>
                </c:pt>
                <c:pt idx="67">
                  <c:v>-1.66685733590393</c:v>
                </c:pt>
                <c:pt idx="68">
                  <c:v>-1.8504398199424099</c:v>
                </c:pt>
                <c:pt idx="69">
                  <c:v>-1.82055660122459</c:v>
                </c:pt>
                <c:pt idx="70">
                  <c:v>-1.69269612330331</c:v>
                </c:pt>
                <c:pt idx="71">
                  <c:v>-1.64442856941337</c:v>
                </c:pt>
                <c:pt idx="72">
                  <c:v>-1.95649463908609</c:v>
                </c:pt>
                <c:pt idx="73">
                  <c:v>-1.9577561812915101</c:v>
                </c:pt>
                <c:pt idx="74">
                  <c:v>-1.90386356473518</c:v>
                </c:pt>
                <c:pt idx="75">
                  <c:v>-1.7528092014577401</c:v>
                </c:pt>
                <c:pt idx="76">
                  <c:v>-1.60399012626927</c:v>
                </c:pt>
                <c:pt idx="77">
                  <c:v>-1.8023732513382</c:v>
                </c:pt>
                <c:pt idx="78">
                  <c:v>-1.8276293361282401</c:v>
                </c:pt>
                <c:pt idx="79">
                  <c:v>-1.74126932891598</c:v>
                </c:pt>
                <c:pt idx="80">
                  <c:v>-1.6992162987325801</c:v>
                </c:pt>
                <c:pt idx="81">
                  <c:v>-1.8259178753949701</c:v>
                </c:pt>
                <c:pt idx="82">
                  <c:v>-1.9433146192262301</c:v>
                </c:pt>
                <c:pt idx="83">
                  <c:v>-1.9000025826442599</c:v>
                </c:pt>
                <c:pt idx="84">
                  <c:v>-1.9622013314750499</c:v>
                </c:pt>
                <c:pt idx="85">
                  <c:v>-1.71586187231007</c:v>
                </c:pt>
                <c:pt idx="86">
                  <c:v>-1.72543398058541</c:v>
                </c:pt>
                <c:pt idx="87">
                  <c:v>-1.6926832316546301</c:v>
                </c:pt>
                <c:pt idx="88">
                  <c:v>-1.63816804233561</c:v>
                </c:pt>
                <c:pt idx="89">
                  <c:v>-1.6598657557035701</c:v>
                </c:pt>
                <c:pt idx="90">
                  <c:v>-1.6924882649167301</c:v>
                </c:pt>
                <c:pt idx="91">
                  <c:v>-1.68760086621383</c:v>
                </c:pt>
                <c:pt idx="92">
                  <c:v>-1.90933349443756</c:v>
                </c:pt>
                <c:pt idx="93">
                  <c:v>-2.0291148120350901</c:v>
                </c:pt>
                <c:pt idx="94">
                  <c:v>-1.7721148814122101</c:v>
                </c:pt>
                <c:pt idx="95">
                  <c:v>-1.9355500579803699</c:v>
                </c:pt>
                <c:pt idx="96">
                  <c:v>-1.6925136545778601</c:v>
                </c:pt>
                <c:pt idx="97">
                  <c:v>-1.9549329233075401</c:v>
                </c:pt>
                <c:pt idx="98">
                  <c:v>-2.0451471229694098</c:v>
                </c:pt>
                <c:pt idx="99">
                  <c:v>-1.6903212710293301</c:v>
                </c:pt>
                <c:pt idx="100">
                  <c:v>-1.78268704949367</c:v>
                </c:pt>
                <c:pt idx="101">
                  <c:v>-1.81496939886194</c:v>
                </c:pt>
                <c:pt idx="102">
                  <c:v>-2.1049727537082799</c:v>
                </c:pt>
                <c:pt idx="103">
                  <c:v>-1.6971311129570501</c:v>
                </c:pt>
                <c:pt idx="104">
                  <c:v>-1.7719275570802699</c:v>
                </c:pt>
                <c:pt idx="105">
                  <c:v>-1.7286594502607999</c:v>
                </c:pt>
                <c:pt idx="106">
                  <c:v>-1.82343126537388</c:v>
                </c:pt>
                <c:pt idx="107">
                  <c:v>-1.9435584088480899</c:v>
                </c:pt>
                <c:pt idx="108">
                  <c:v>-1.8721839201938</c:v>
                </c:pt>
                <c:pt idx="109">
                  <c:v>-1.81163133095039</c:v>
                </c:pt>
                <c:pt idx="110">
                  <c:v>-1.9332793089806399</c:v>
                </c:pt>
                <c:pt idx="111">
                  <c:v>-2.0313323011390199</c:v>
                </c:pt>
                <c:pt idx="112">
                  <c:v>-1.6877705336182001</c:v>
                </c:pt>
                <c:pt idx="113">
                  <c:v>-1.92355460590467</c:v>
                </c:pt>
                <c:pt idx="114">
                  <c:v>-1.8600839038205099</c:v>
                </c:pt>
                <c:pt idx="115">
                  <c:v>-2.2037813738762502</c:v>
                </c:pt>
                <c:pt idx="116">
                  <c:v>-2.13645543478532</c:v>
                </c:pt>
                <c:pt idx="117">
                  <c:v>-2.24223293742617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BarX!$E$1</c:f>
              <c:strCache>
                <c:ptCount val="1"/>
                <c:pt idx="0">
                  <c:v>HE-012-SFP</c:v>
                </c:pt>
              </c:strCache>
            </c:strRef>
          </c:tx>
          <c:val>
            <c:numRef>
              <c:f>BarX!$E$2:$E$123</c:f>
              <c:numCache>
                <c:formatCode>General</c:formatCode>
                <c:ptCount val="122"/>
                <c:pt idx="0">
                  <c:v>-0.77029058010586604</c:v>
                </c:pt>
                <c:pt idx="1">
                  <c:v>-0.39855806761062701</c:v>
                </c:pt>
                <c:pt idx="2">
                  <c:v>-0.50529095834584903</c:v>
                </c:pt>
                <c:pt idx="3">
                  <c:v>-0.875655346617216</c:v>
                </c:pt>
                <c:pt idx="4">
                  <c:v>-0.75953501926038702</c:v>
                </c:pt>
                <c:pt idx="5">
                  <c:v>-1.0600932329545301</c:v>
                </c:pt>
                <c:pt idx="6">
                  <c:v>-0.86113971055283001</c:v>
                </c:pt>
                <c:pt idx="7">
                  <c:v>-0.89827713696826605</c:v>
                </c:pt>
                <c:pt idx="8">
                  <c:v>-0.88978297095581604</c:v>
                </c:pt>
                <c:pt idx="9">
                  <c:v>-0.85060324387278097</c:v>
                </c:pt>
                <c:pt idx="10">
                  <c:v>-0.91034933411758201</c:v>
                </c:pt>
                <c:pt idx="11">
                  <c:v>-0.88157961138104501</c:v>
                </c:pt>
                <c:pt idx="12">
                  <c:v>-0.83432577184367596</c:v>
                </c:pt>
                <c:pt idx="13">
                  <c:v>-0.81996310041819098</c:v>
                </c:pt>
                <c:pt idx="14">
                  <c:v>-0.66476174771730501</c:v>
                </c:pt>
                <c:pt idx="15">
                  <c:v>-0.79645829313406602</c:v>
                </c:pt>
                <c:pt idx="16">
                  <c:v>-0.88761308438444397</c:v>
                </c:pt>
                <c:pt idx="17">
                  <c:v>-1.0546659008539601</c:v>
                </c:pt>
                <c:pt idx="18">
                  <c:v>-0.90089456723056305</c:v>
                </c:pt>
                <c:pt idx="19">
                  <c:v>-0.93761342351522003</c:v>
                </c:pt>
                <c:pt idx="20">
                  <c:v>-0.90962766762716396</c:v>
                </c:pt>
                <c:pt idx="21">
                  <c:v>-1.0081802570201699</c:v>
                </c:pt>
                <c:pt idx="22">
                  <c:v>-0.98032091358783102</c:v>
                </c:pt>
                <c:pt idx="23">
                  <c:v>-1.0634420922443499</c:v>
                </c:pt>
                <c:pt idx="24">
                  <c:v>-0.80194019550361195</c:v>
                </c:pt>
                <c:pt idx="25">
                  <c:v>-0.95722114918854995</c:v>
                </c:pt>
                <c:pt idx="26">
                  <c:v>-0.84703049852760104</c:v>
                </c:pt>
                <c:pt idx="27">
                  <c:v>-1.0481428919450699</c:v>
                </c:pt>
                <c:pt idx="28">
                  <c:v>-0.94188235447357405</c:v>
                </c:pt>
                <c:pt idx="29">
                  <c:v>-0.88542688026188898</c:v>
                </c:pt>
                <c:pt idx="30">
                  <c:v>-0.90437988197262498</c:v>
                </c:pt>
                <c:pt idx="31">
                  <c:v>-0.84620933350877803</c:v>
                </c:pt>
                <c:pt idx="32">
                  <c:v>-0.84568750343560095</c:v>
                </c:pt>
                <c:pt idx="33">
                  <c:v>-0.93204331946758201</c:v>
                </c:pt>
                <c:pt idx="34">
                  <c:v>-0.90561601398953395</c:v>
                </c:pt>
                <c:pt idx="35">
                  <c:v>-0.71528927710043599</c:v>
                </c:pt>
                <c:pt idx="36">
                  <c:v>-0.62558840607033905</c:v>
                </c:pt>
                <c:pt idx="37">
                  <c:v>-0.71991994357323497</c:v>
                </c:pt>
                <c:pt idx="38">
                  <c:v>-0.52770751773692504</c:v>
                </c:pt>
                <c:pt idx="39">
                  <c:v>-0.57751639278453404</c:v>
                </c:pt>
                <c:pt idx="40">
                  <c:v>-0.57892738674011002</c:v>
                </c:pt>
                <c:pt idx="41">
                  <c:v>-0.53625011069719197</c:v>
                </c:pt>
                <c:pt idx="42">
                  <c:v>-0.49438447692807302</c:v>
                </c:pt>
                <c:pt idx="43">
                  <c:v>-0.41911062384534598</c:v>
                </c:pt>
                <c:pt idx="44">
                  <c:v>-0.45377708111950998</c:v>
                </c:pt>
                <c:pt idx="45">
                  <c:v>-0.42086652657093199</c:v>
                </c:pt>
                <c:pt idx="46">
                  <c:v>-0.25452888613586999</c:v>
                </c:pt>
                <c:pt idx="47">
                  <c:v>-0.26726456700559198</c:v>
                </c:pt>
                <c:pt idx="48">
                  <c:v>-0.39112841873383702</c:v>
                </c:pt>
                <c:pt idx="49">
                  <c:v>-0.22269474948114501</c:v>
                </c:pt>
                <c:pt idx="50">
                  <c:v>-0.129164514507462</c:v>
                </c:pt>
                <c:pt idx="51">
                  <c:v>-0.24687445884786299</c:v>
                </c:pt>
                <c:pt idx="52">
                  <c:v>-0.24595464852276899</c:v>
                </c:pt>
                <c:pt idx="53">
                  <c:v>-2.5175349624437401E-2</c:v>
                </c:pt>
                <c:pt idx="54">
                  <c:v>-0.16616138616031401</c:v>
                </c:pt>
                <c:pt idx="55">
                  <c:v>3.3716420808841102E-2</c:v>
                </c:pt>
                <c:pt idx="56">
                  <c:v>-0.170548967224321</c:v>
                </c:pt>
                <c:pt idx="57">
                  <c:v>-5.33797031858117E-2</c:v>
                </c:pt>
                <c:pt idx="58">
                  <c:v>1.51636584643185E-2</c:v>
                </c:pt>
                <c:pt idx="59">
                  <c:v>3.3097163617694401E-2</c:v>
                </c:pt>
                <c:pt idx="60">
                  <c:v>5.6106995540646298E-2</c:v>
                </c:pt>
                <c:pt idx="61">
                  <c:v>7.8408537771374104E-2</c:v>
                </c:pt>
                <c:pt idx="62">
                  <c:v>0.21751654974151599</c:v>
                </c:pt>
                <c:pt idx="63">
                  <c:v>0.20229994101225601</c:v>
                </c:pt>
                <c:pt idx="64">
                  <c:v>0.10715098218128701</c:v>
                </c:pt>
                <c:pt idx="65">
                  <c:v>0.148073736655428</c:v>
                </c:pt>
                <c:pt idx="66">
                  <c:v>8.9592431239567394E-2</c:v>
                </c:pt>
                <c:pt idx="67">
                  <c:v>0.17347313769061701</c:v>
                </c:pt>
                <c:pt idx="68">
                  <c:v>-7.49209952638306E-2</c:v>
                </c:pt>
                <c:pt idx="69">
                  <c:v>-0.16542263465128901</c:v>
                </c:pt>
                <c:pt idx="70">
                  <c:v>7.3681918528502102E-2</c:v>
                </c:pt>
                <c:pt idx="71">
                  <c:v>0.10455611639700101</c:v>
                </c:pt>
                <c:pt idx="72">
                  <c:v>0.168265874318027</c:v>
                </c:pt>
                <c:pt idx="73">
                  <c:v>-5.3302857123935302E-2</c:v>
                </c:pt>
                <c:pt idx="74">
                  <c:v>-0.108193860466561</c:v>
                </c:pt>
                <c:pt idx="75">
                  <c:v>-4.2313006262103901E-2</c:v>
                </c:pt>
                <c:pt idx="76">
                  <c:v>6.9298802921896802E-2</c:v>
                </c:pt>
                <c:pt idx="77">
                  <c:v>0.15131579116475999</c:v>
                </c:pt>
                <c:pt idx="78">
                  <c:v>0.10010510975649101</c:v>
                </c:pt>
                <c:pt idx="79">
                  <c:v>0.111081244059026</c:v>
                </c:pt>
                <c:pt idx="80">
                  <c:v>0.13043697730943299</c:v>
                </c:pt>
                <c:pt idx="81">
                  <c:v>0.15017057819517199</c:v>
                </c:pt>
                <c:pt idx="82">
                  <c:v>0.13230450466105201</c:v>
                </c:pt>
                <c:pt idx="83">
                  <c:v>-3.3050666498925303E-2</c:v>
                </c:pt>
                <c:pt idx="84">
                  <c:v>-6.8588008397761593E-2</c:v>
                </c:pt>
                <c:pt idx="85">
                  <c:v>-2.9513797641896201E-2</c:v>
                </c:pt>
                <c:pt idx="86">
                  <c:v>0.121964116444904</c:v>
                </c:pt>
                <c:pt idx="87">
                  <c:v>0.104096804679502</c:v>
                </c:pt>
                <c:pt idx="88">
                  <c:v>0.13320226787727399</c:v>
                </c:pt>
                <c:pt idx="89">
                  <c:v>0.23799673372574501</c:v>
                </c:pt>
                <c:pt idx="90">
                  <c:v>0.15537486700883599</c:v>
                </c:pt>
                <c:pt idx="91">
                  <c:v>0.13967487365218201</c:v>
                </c:pt>
                <c:pt idx="92">
                  <c:v>3.4997124424902201E-2</c:v>
                </c:pt>
                <c:pt idx="93">
                  <c:v>0.213231291346589</c:v>
                </c:pt>
                <c:pt idx="94">
                  <c:v>-0.21346764094642201</c:v>
                </c:pt>
                <c:pt idx="95">
                  <c:v>7.3165011097005406E-2</c:v>
                </c:pt>
                <c:pt idx="96">
                  <c:v>-8.8186402517549001E-2</c:v>
                </c:pt>
                <c:pt idx="97">
                  <c:v>5.5939771679847802E-2</c:v>
                </c:pt>
                <c:pt idx="98">
                  <c:v>-8.2357738658404803E-2</c:v>
                </c:pt>
                <c:pt idx="99">
                  <c:v>-0.117758554134232</c:v>
                </c:pt>
                <c:pt idx="100">
                  <c:v>4.1257380680887301E-2</c:v>
                </c:pt>
                <c:pt idx="101">
                  <c:v>0.110229501491068</c:v>
                </c:pt>
                <c:pt idx="102">
                  <c:v>5.15519315165784E-2</c:v>
                </c:pt>
                <c:pt idx="103">
                  <c:v>5.0759822087821399E-2</c:v>
                </c:pt>
                <c:pt idx="104">
                  <c:v>0.17918825494365001</c:v>
                </c:pt>
                <c:pt idx="105">
                  <c:v>0.10216745782579301</c:v>
                </c:pt>
                <c:pt idx="106">
                  <c:v>0.14621251402786001</c:v>
                </c:pt>
                <c:pt idx="107">
                  <c:v>-0.140865209365687</c:v>
                </c:pt>
                <c:pt idx="108">
                  <c:v>-0.135956297672683</c:v>
                </c:pt>
                <c:pt idx="109">
                  <c:v>8.6114499473406506E-2</c:v>
                </c:pt>
                <c:pt idx="110">
                  <c:v>-4.0566578520693897E-2</c:v>
                </c:pt>
                <c:pt idx="111">
                  <c:v>-8.9984374334121098E-2</c:v>
                </c:pt>
                <c:pt idx="112">
                  <c:v>-2.2145830755469598E-2</c:v>
                </c:pt>
                <c:pt idx="113">
                  <c:v>-0.12724208783618901</c:v>
                </c:pt>
                <c:pt idx="114">
                  <c:v>-6.4590358550191795E-2</c:v>
                </c:pt>
                <c:pt idx="115">
                  <c:v>-4.6612206212162603E-2</c:v>
                </c:pt>
                <c:pt idx="116">
                  <c:v>-0.29108904432622701</c:v>
                </c:pt>
                <c:pt idx="117">
                  <c:v>-0.26453405647658401</c:v>
                </c:pt>
                <c:pt idx="118">
                  <c:v>-0.34454776714443702</c:v>
                </c:pt>
                <c:pt idx="119">
                  <c:v>-0.389872212771325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BarX!$F$1</c:f>
              <c:strCache>
                <c:ptCount val="1"/>
                <c:pt idx="0">
                  <c:v>HE-030-SFP</c:v>
                </c:pt>
              </c:strCache>
            </c:strRef>
          </c:tx>
          <c:val>
            <c:numRef>
              <c:f>BarX!$F$2:$F$123</c:f>
              <c:numCache>
                <c:formatCode>General</c:formatCode>
                <c:ptCount val="122"/>
                <c:pt idx="0">
                  <c:v>-6.6516000000000006E-2</c:v>
                </c:pt>
                <c:pt idx="1">
                  <c:v>2.4399999999999999E-4</c:v>
                </c:pt>
                <c:pt idx="2">
                  <c:v>-0.55551700000000004</c:v>
                </c:pt>
                <c:pt idx="3">
                  <c:v>-0.76927000000000001</c:v>
                </c:pt>
                <c:pt idx="4">
                  <c:v>-0.72614199999999995</c:v>
                </c:pt>
                <c:pt idx="5">
                  <c:v>-0.57766200000000001</c:v>
                </c:pt>
                <c:pt idx="6">
                  <c:v>-0.16906499999999999</c:v>
                </c:pt>
                <c:pt idx="7">
                  <c:v>-0.29120099999999999</c:v>
                </c:pt>
                <c:pt idx="8">
                  <c:v>9.9919999999999991E-3</c:v>
                </c:pt>
                <c:pt idx="9">
                  <c:v>0.18723899999999999</c:v>
                </c:pt>
                <c:pt idx="10">
                  <c:v>-3.9031999999999997E-2</c:v>
                </c:pt>
                <c:pt idx="11">
                  <c:v>0.280528</c:v>
                </c:pt>
                <c:pt idx="12">
                  <c:v>0.12170599999999999</c:v>
                </c:pt>
                <c:pt idx="13">
                  <c:v>-0.19271199999999999</c:v>
                </c:pt>
                <c:pt idx="14">
                  <c:v>3.9967000000000003E-2</c:v>
                </c:pt>
                <c:pt idx="15">
                  <c:v>-0.25935799999999998</c:v>
                </c:pt>
                <c:pt idx="16">
                  <c:v>-1.0657E-2</c:v>
                </c:pt>
                <c:pt idx="17">
                  <c:v>9.3465999999999994E-2</c:v>
                </c:pt>
                <c:pt idx="18">
                  <c:v>0.40251999999999999</c:v>
                </c:pt>
                <c:pt idx="19">
                  <c:v>0.30197000000000002</c:v>
                </c:pt>
                <c:pt idx="20">
                  <c:v>0.173404</c:v>
                </c:pt>
                <c:pt idx="21">
                  <c:v>8.6598999999999995E-2</c:v>
                </c:pt>
                <c:pt idx="22">
                  <c:v>9.7728999999999996E-2</c:v>
                </c:pt>
                <c:pt idx="23">
                  <c:v>0.22891600000000001</c:v>
                </c:pt>
                <c:pt idx="24">
                  <c:v>0.14005300000000001</c:v>
                </c:pt>
                <c:pt idx="25">
                  <c:v>0.199042</c:v>
                </c:pt>
                <c:pt idx="26">
                  <c:v>-0.28216000000000002</c:v>
                </c:pt>
                <c:pt idx="27">
                  <c:v>0.25791199999999997</c:v>
                </c:pt>
                <c:pt idx="28">
                  <c:v>0.148095</c:v>
                </c:pt>
                <c:pt idx="29">
                  <c:v>8.4723999999999994E-2</c:v>
                </c:pt>
                <c:pt idx="30">
                  <c:v>0.18398400000000001</c:v>
                </c:pt>
                <c:pt idx="31">
                  <c:v>0.24585099999999999</c:v>
                </c:pt>
                <c:pt idx="32">
                  <c:v>0.29234599999999999</c:v>
                </c:pt>
                <c:pt idx="33">
                  <c:v>0.20944599999999999</c:v>
                </c:pt>
                <c:pt idx="34">
                  <c:v>0.27013700000000002</c:v>
                </c:pt>
                <c:pt idx="35">
                  <c:v>0.106751</c:v>
                </c:pt>
                <c:pt idx="36">
                  <c:v>0.318745</c:v>
                </c:pt>
                <c:pt idx="37">
                  <c:v>0.339364</c:v>
                </c:pt>
                <c:pt idx="38">
                  <c:v>2.3843E-2</c:v>
                </c:pt>
                <c:pt idx="39">
                  <c:v>0.31497799999999998</c:v>
                </c:pt>
                <c:pt idx="40">
                  <c:v>0.44997900000000002</c:v>
                </c:pt>
                <c:pt idx="41">
                  <c:v>0.51120200000000005</c:v>
                </c:pt>
                <c:pt idx="42">
                  <c:v>0.30266399999999999</c:v>
                </c:pt>
                <c:pt idx="43">
                  <c:v>6.2989000000000003E-2</c:v>
                </c:pt>
                <c:pt idx="44">
                  <c:v>0.29876599999999998</c:v>
                </c:pt>
                <c:pt idx="45">
                  <c:v>4.2543999999999998E-2</c:v>
                </c:pt>
                <c:pt idx="46">
                  <c:v>0.19085299999999999</c:v>
                </c:pt>
                <c:pt idx="47">
                  <c:v>0.38253199999999998</c:v>
                </c:pt>
                <c:pt idx="48">
                  <c:v>0.60056399999999999</c:v>
                </c:pt>
                <c:pt idx="49">
                  <c:v>0.161831</c:v>
                </c:pt>
                <c:pt idx="50">
                  <c:v>0.39984799999999998</c:v>
                </c:pt>
                <c:pt idx="51">
                  <c:v>0.26750299999999999</c:v>
                </c:pt>
                <c:pt idx="52">
                  <c:v>0.24291299999999999</c:v>
                </c:pt>
                <c:pt idx="53">
                  <c:v>0.26127699999999998</c:v>
                </c:pt>
                <c:pt idx="54">
                  <c:v>0.40504400000000002</c:v>
                </c:pt>
                <c:pt idx="55">
                  <c:v>0.29869899999999999</c:v>
                </c:pt>
                <c:pt idx="56">
                  <c:v>0.18778800000000001</c:v>
                </c:pt>
                <c:pt idx="57">
                  <c:v>0.36777199999999999</c:v>
                </c:pt>
                <c:pt idx="58">
                  <c:v>0.26671299999999998</c:v>
                </c:pt>
                <c:pt idx="59">
                  <c:v>0.34381499999999998</c:v>
                </c:pt>
                <c:pt idx="60">
                  <c:v>0.37829800000000002</c:v>
                </c:pt>
                <c:pt idx="61">
                  <c:v>0.20948600000000001</c:v>
                </c:pt>
                <c:pt idx="62">
                  <c:v>0.34328999999999998</c:v>
                </c:pt>
                <c:pt idx="63">
                  <c:v>0.323986</c:v>
                </c:pt>
                <c:pt idx="64">
                  <c:v>0.32356499999999999</c:v>
                </c:pt>
                <c:pt idx="65">
                  <c:v>0.20457400000000001</c:v>
                </c:pt>
                <c:pt idx="66">
                  <c:v>0.38068000000000002</c:v>
                </c:pt>
                <c:pt idx="67">
                  <c:v>0.29042499999999999</c:v>
                </c:pt>
                <c:pt idx="68">
                  <c:v>0.20782</c:v>
                </c:pt>
                <c:pt idx="69">
                  <c:v>0.18962999999999999</c:v>
                </c:pt>
                <c:pt idx="70">
                  <c:v>0.34810999999999998</c:v>
                </c:pt>
                <c:pt idx="71">
                  <c:v>0.15312899999999999</c:v>
                </c:pt>
                <c:pt idx="72">
                  <c:v>0.29875200000000002</c:v>
                </c:pt>
                <c:pt idx="73">
                  <c:v>0.35168100000000002</c:v>
                </c:pt>
                <c:pt idx="74">
                  <c:v>0.30316799999999999</c:v>
                </c:pt>
                <c:pt idx="75">
                  <c:v>0.390901</c:v>
                </c:pt>
                <c:pt idx="76">
                  <c:v>0.39245799999999997</c:v>
                </c:pt>
                <c:pt idx="77">
                  <c:v>0.31159700000000001</c:v>
                </c:pt>
                <c:pt idx="78">
                  <c:v>0.35170899999999999</c:v>
                </c:pt>
                <c:pt idx="79">
                  <c:v>0.44756899999999999</c:v>
                </c:pt>
                <c:pt idx="80">
                  <c:v>0.13601099999999999</c:v>
                </c:pt>
                <c:pt idx="81">
                  <c:v>0.21498300000000001</c:v>
                </c:pt>
                <c:pt idx="82">
                  <c:v>0.20047400000000001</c:v>
                </c:pt>
                <c:pt idx="83">
                  <c:v>0.18936800000000001</c:v>
                </c:pt>
                <c:pt idx="84">
                  <c:v>0.295317</c:v>
                </c:pt>
                <c:pt idx="85">
                  <c:v>0.35069099999999997</c:v>
                </c:pt>
                <c:pt idx="86">
                  <c:v>0.37357099999999999</c:v>
                </c:pt>
                <c:pt idx="87">
                  <c:v>0.303788</c:v>
                </c:pt>
                <c:pt idx="88">
                  <c:v>0.31636900000000001</c:v>
                </c:pt>
                <c:pt idx="89">
                  <c:v>0.32314799999999999</c:v>
                </c:pt>
                <c:pt idx="90">
                  <c:v>0.29280499999999998</c:v>
                </c:pt>
                <c:pt idx="91">
                  <c:v>0.36221300000000001</c:v>
                </c:pt>
                <c:pt idx="92">
                  <c:v>0.29873100000000002</c:v>
                </c:pt>
                <c:pt idx="93">
                  <c:v>0.38668999999999998</c:v>
                </c:pt>
                <c:pt idx="94">
                  <c:v>0.438913</c:v>
                </c:pt>
                <c:pt idx="95">
                  <c:v>0.32893800000000001</c:v>
                </c:pt>
                <c:pt idx="96">
                  <c:v>0.45690799999999998</c:v>
                </c:pt>
                <c:pt idx="97">
                  <c:v>0.51401399999999997</c:v>
                </c:pt>
                <c:pt idx="98">
                  <c:v>0.45369399999999999</c:v>
                </c:pt>
                <c:pt idx="99">
                  <c:v>0.49905100000000002</c:v>
                </c:pt>
                <c:pt idx="100">
                  <c:v>0.43715500000000002</c:v>
                </c:pt>
                <c:pt idx="101">
                  <c:v>0.60322299999999995</c:v>
                </c:pt>
                <c:pt idx="102">
                  <c:v>0.27167400000000003</c:v>
                </c:pt>
                <c:pt idx="103">
                  <c:v>0.49060700000000002</c:v>
                </c:pt>
                <c:pt idx="104">
                  <c:v>9.4009999999999996E-2</c:v>
                </c:pt>
                <c:pt idx="105">
                  <c:v>0.223963</c:v>
                </c:pt>
                <c:pt idx="106">
                  <c:v>0.36417699999999997</c:v>
                </c:pt>
                <c:pt idx="107">
                  <c:v>0.47818300000000002</c:v>
                </c:pt>
                <c:pt idx="108">
                  <c:v>0.25240600000000002</c:v>
                </c:pt>
                <c:pt idx="109">
                  <c:v>0.53236399999999995</c:v>
                </c:pt>
                <c:pt idx="110">
                  <c:v>0.38153900000000002</c:v>
                </c:pt>
                <c:pt idx="111">
                  <c:v>0.38696000000000003</c:v>
                </c:pt>
                <c:pt idx="112">
                  <c:v>0.143431</c:v>
                </c:pt>
                <c:pt idx="113">
                  <c:v>0.100781</c:v>
                </c:pt>
                <c:pt idx="114">
                  <c:v>0.42316199999999998</c:v>
                </c:pt>
                <c:pt idx="115">
                  <c:v>0.105242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BarX!$G$1</c:f>
              <c:strCache>
                <c:ptCount val="1"/>
                <c:pt idx="0">
                  <c:v>NZL</c:v>
                </c:pt>
              </c:strCache>
            </c:strRef>
          </c:tx>
          <c:val>
            <c:numRef>
              <c:f>BarX!$G$2:$G$123</c:f>
              <c:numCache>
                <c:formatCode>General</c:formatCode>
                <c:ptCount val="122"/>
                <c:pt idx="0">
                  <c:v>-0.65600000000000003</c:v>
                </c:pt>
                <c:pt idx="1">
                  <c:v>-0.67900000000000005</c:v>
                </c:pt>
                <c:pt idx="2">
                  <c:v>-0.7</c:v>
                </c:pt>
                <c:pt idx="3">
                  <c:v>-0.97099999999999997</c:v>
                </c:pt>
                <c:pt idx="4">
                  <c:v>-0.64</c:v>
                </c:pt>
                <c:pt idx="5">
                  <c:v>-0.39600000000000002</c:v>
                </c:pt>
                <c:pt idx="6">
                  <c:v>-0.46</c:v>
                </c:pt>
                <c:pt idx="7">
                  <c:v>-0.36099999999999999</c:v>
                </c:pt>
                <c:pt idx="8">
                  <c:v>-0.71599999999999997</c:v>
                </c:pt>
                <c:pt idx="9">
                  <c:v>-0.56799999999999995</c:v>
                </c:pt>
                <c:pt idx="10">
                  <c:v>-0.376</c:v>
                </c:pt>
                <c:pt idx="11">
                  <c:v>-0.502</c:v>
                </c:pt>
                <c:pt idx="12">
                  <c:v>-0.32</c:v>
                </c:pt>
                <c:pt idx="13">
                  <c:v>-0.42299999999999999</c:v>
                </c:pt>
                <c:pt idx="14">
                  <c:v>-8.2000000000000003E-2</c:v>
                </c:pt>
                <c:pt idx="15">
                  <c:v>-0.503</c:v>
                </c:pt>
                <c:pt idx="16">
                  <c:v>-0.36699999999999999</c:v>
                </c:pt>
                <c:pt idx="17">
                  <c:v>-0.50900000000000001</c:v>
                </c:pt>
                <c:pt idx="18">
                  <c:v>-0.40300000000000002</c:v>
                </c:pt>
                <c:pt idx="19">
                  <c:v>-0.26900000000000002</c:v>
                </c:pt>
                <c:pt idx="20">
                  <c:v>-0.371</c:v>
                </c:pt>
                <c:pt idx="21">
                  <c:v>-0.46899999999999997</c:v>
                </c:pt>
                <c:pt idx="22">
                  <c:v>-0.52600000000000002</c:v>
                </c:pt>
                <c:pt idx="23">
                  <c:v>-0.55000000000000004</c:v>
                </c:pt>
                <c:pt idx="24">
                  <c:v>-0.15</c:v>
                </c:pt>
                <c:pt idx="25">
                  <c:v>-0.55800000000000005</c:v>
                </c:pt>
                <c:pt idx="26">
                  <c:v>-0.38800000000000001</c:v>
                </c:pt>
                <c:pt idx="27">
                  <c:v>-0.35399999999999998</c:v>
                </c:pt>
                <c:pt idx="28">
                  <c:v>-0.38200000000000001</c:v>
                </c:pt>
                <c:pt idx="29">
                  <c:v>-0.36099999999999999</c:v>
                </c:pt>
                <c:pt idx="30">
                  <c:v>-0.36899999999999999</c:v>
                </c:pt>
                <c:pt idx="31">
                  <c:v>-0.28100000000000003</c:v>
                </c:pt>
                <c:pt idx="32">
                  <c:v>-0.28199999999999997</c:v>
                </c:pt>
                <c:pt idx="33">
                  <c:v>-0.44600000000000001</c:v>
                </c:pt>
                <c:pt idx="34">
                  <c:v>-0.371</c:v>
                </c:pt>
                <c:pt idx="35">
                  <c:v>-0.62</c:v>
                </c:pt>
                <c:pt idx="36">
                  <c:v>-0.29099999999999998</c:v>
                </c:pt>
                <c:pt idx="37">
                  <c:v>-0.53100000000000003</c:v>
                </c:pt>
                <c:pt idx="38">
                  <c:v>-0.53200000000000003</c:v>
                </c:pt>
                <c:pt idx="39">
                  <c:v>-0.57499999999999996</c:v>
                </c:pt>
                <c:pt idx="40">
                  <c:v>-0.23499999999999999</c:v>
                </c:pt>
                <c:pt idx="41">
                  <c:v>-0.47899999999999998</c:v>
                </c:pt>
                <c:pt idx="42">
                  <c:v>-0.65700000000000003</c:v>
                </c:pt>
                <c:pt idx="43">
                  <c:v>-0.45700000000000002</c:v>
                </c:pt>
                <c:pt idx="44">
                  <c:v>-0.60599999999999998</c:v>
                </c:pt>
                <c:pt idx="45">
                  <c:v>-0.438</c:v>
                </c:pt>
                <c:pt idx="46">
                  <c:v>-0.45800000000000002</c:v>
                </c:pt>
                <c:pt idx="47">
                  <c:v>-0.442</c:v>
                </c:pt>
                <c:pt idx="48">
                  <c:v>-0.21199999999999999</c:v>
                </c:pt>
                <c:pt idx="49">
                  <c:v>-0.46300000000000002</c:v>
                </c:pt>
                <c:pt idx="50">
                  <c:v>-0.371</c:v>
                </c:pt>
                <c:pt idx="51">
                  <c:v>-0.27100000000000002</c:v>
                </c:pt>
                <c:pt idx="52">
                  <c:v>-0.40200000000000002</c:v>
                </c:pt>
                <c:pt idx="53">
                  <c:v>-0.57399999999999995</c:v>
                </c:pt>
                <c:pt idx="54">
                  <c:v>-0.23100000000000001</c:v>
                </c:pt>
                <c:pt idx="55">
                  <c:v>-0.36099999999999999</c:v>
                </c:pt>
                <c:pt idx="56">
                  <c:v>-0.46500000000000002</c:v>
                </c:pt>
                <c:pt idx="57">
                  <c:v>-0.28999999999999998</c:v>
                </c:pt>
                <c:pt idx="58">
                  <c:v>-0.33200000000000002</c:v>
                </c:pt>
                <c:pt idx="59">
                  <c:v>-0.307</c:v>
                </c:pt>
                <c:pt idx="60">
                  <c:v>-0.30399999999999999</c:v>
                </c:pt>
                <c:pt idx="61">
                  <c:v>-0.30499999999999999</c:v>
                </c:pt>
                <c:pt idx="62">
                  <c:v>-0.27100000000000002</c:v>
                </c:pt>
                <c:pt idx="63">
                  <c:v>-0.36099999999999999</c:v>
                </c:pt>
                <c:pt idx="64">
                  <c:v>-0.33600000000000002</c:v>
                </c:pt>
                <c:pt idx="65">
                  <c:v>-0.38700000000000001</c:v>
                </c:pt>
                <c:pt idx="66">
                  <c:v>-0.33200000000000002</c:v>
                </c:pt>
                <c:pt idx="67">
                  <c:v>-0.3</c:v>
                </c:pt>
                <c:pt idx="68">
                  <c:v>-0.27200000000000002</c:v>
                </c:pt>
                <c:pt idx="69">
                  <c:v>-0.39100000000000001</c:v>
                </c:pt>
                <c:pt idx="70">
                  <c:v>-0.372</c:v>
                </c:pt>
                <c:pt idx="71">
                  <c:v>-0.35399999999999998</c:v>
                </c:pt>
                <c:pt idx="72">
                  <c:v>-0.31</c:v>
                </c:pt>
                <c:pt idx="73">
                  <c:v>-0.318</c:v>
                </c:pt>
                <c:pt idx="74">
                  <c:v>-0.39200000000000002</c:v>
                </c:pt>
                <c:pt idx="75">
                  <c:v>-0.254</c:v>
                </c:pt>
                <c:pt idx="76">
                  <c:v>-0.25</c:v>
                </c:pt>
                <c:pt idx="77">
                  <c:v>-6.2E-2</c:v>
                </c:pt>
                <c:pt idx="78">
                  <c:v>-0.23</c:v>
                </c:pt>
                <c:pt idx="79">
                  <c:v>-0.27500000000000002</c:v>
                </c:pt>
                <c:pt idx="80">
                  <c:v>-0.19</c:v>
                </c:pt>
                <c:pt idx="81">
                  <c:v>-0.114</c:v>
                </c:pt>
                <c:pt idx="82">
                  <c:v>-9.7000000000000003E-2</c:v>
                </c:pt>
                <c:pt idx="83">
                  <c:v>-0.218</c:v>
                </c:pt>
                <c:pt idx="84">
                  <c:v>-0.219</c:v>
                </c:pt>
                <c:pt idx="85">
                  <c:v>-0.20300000000000001</c:v>
                </c:pt>
                <c:pt idx="86">
                  <c:v>-0.248</c:v>
                </c:pt>
                <c:pt idx="87">
                  <c:v>-0.23499999999999999</c:v>
                </c:pt>
                <c:pt idx="88">
                  <c:v>-0.22</c:v>
                </c:pt>
                <c:pt idx="89">
                  <c:v>-0.15</c:v>
                </c:pt>
                <c:pt idx="90">
                  <c:v>-0.22</c:v>
                </c:pt>
                <c:pt idx="91">
                  <c:v>-0.16200000000000001</c:v>
                </c:pt>
                <c:pt idx="92">
                  <c:v>-0.215</c:v>
                </c:pt>
                <c:pt idx="93">
                  <c:v>-0.17899999999999999</c:v>
                </c:pt>
                <c:pt idx="94">
                  <c:v>-0.13900000000000001</c:v>
                </c:pt>
                <c:pt idx="95">
                  <c:v>-9.8000000000000004E-2</c:v>
                </c:pt>
                <c:pt idx="96">
                  <c:v>-0.28100000000000003</c:v>
                </c:pt>
                <c:pt idx="97">
                  <c:v>-0.27500000000000002</c:v>
                </c:pt>
                <c:pt idx="98">
                  <c:v>-0.113</c:v>
                </c:pt>
                <c:pt idx="99">
                  <c:v>-0.153</c:v>
                </c:pt>
                <c:pt idx="100">
                  <c:v>-0.29499999999999998</c:v>
                </c:pt>
                <c:pt idx="101">
                  <c:v>-0.252</c:v>
                </c:pt>
                <c:pt idx="102">
                  <c:v>-0.17899999999999999</c:v>
                </c:pt>
                <c:pt idx="103">
                  <c:v>-0.16700000000000001</c:v>
                </c:pt>
                <c:pt idx="104">
                  <c:v>-0.153</c:v>
                </c:pt>
                <c:pt idx="105">
                  <c:v>-0.16400000000000001</c:v>
                </c:pt>
                <c:pt idx="106">
                  <c:v>-0.124</c:v>
                </c:pt>
                <c:pt idx="107">
                  <c:v>-0.21</c:v>
                </c:pt>
                <c:pt idx="108">
                  <c:v>3.0000000000000001E-3</c:v>
                </c:pt>
                <c:pt idx="109">
                  <c:v>-7.0000000000000001E-3</c:v>
                </c:pt>
                <c:pt idx="110">
                  <c:v>-4.2999999999999997E-2</c:v>
                </c:pt>
                <c:pt idx="111">
                  <c:v>3.9E-2</c:v>
                </c:pt>
                <c:pt idx="112">
                  <c:v>-8.3000000000000004E-2</c:v>
                </c:pt>
                <c:pt idx="113">
                  <c:v>-0.13700000000000001</c:v>
                </c:pt>
                <c:pt idx="114">
                  <c:v>-0.248</c:v>
                </c:pt>
                <c:pt idx="115">
                  <c:v>-7.2999999999999995E-2</c:v>
                </c:pt>
                <c:pt idx="116">
                  <c:v>-0.20799999999999999</c:v>
                </c:pt>
                <c:pt idx="117">
                  <c:v>-0.14199999999999999</c:v>
                </c:pt>
                <c:pt idx="118">
                  <c:v>-8.6999999999999994E-2</c:v>
                </c:pt>
                <c:pt idx="119">
                  <c:v>-0.154</c:v>
                </c:pt>
                <c:pt idx="120">
                  <c:v>-7.5999999999999998E-2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BarX!$H$1</c:f>
              <c:strCache>
                <c:ptCount val="1"/>
                <c:pt idx="0">
                  <c:v>ISO</c:v>
                </c:pt>
              </c:strCache>
            </c:strRef>
          </c:tx>
          <c:val>
            <c:numRef>
              <c:f>BarX!$H$2:$H$123</c:f>
              <c:numCache>
                <c:formatCode>General</c:formatCode>
                <c:ptCount val="122"/>
                <c:pt idx="0">
                  <c:v>-10.835924</c:v>
                </c:pt>
                <c:pt idx="1">
                  <c:v>-10.920116</c:v>
                </c:pt>
                <c:pt idx="2">
                  <c:v>-10.951226999999999</c:v>
                </c:pt>
                <c:pt idx="3">
                  <c:v>-11.259319</c:v>
                </c:pt>
                <c:pt idx="4">
                  <c:v>-10.893673</c:v>
                </c:pt>
                <c:pt idx="5">
                  <c:v>-10.633433</c:v>
                </c:pt>
                <c:pt idx="6">
                  <c:v>-10.714423999999999</c:v>
                </c:pt>
                <c:pt idx="7">
                  <c:v>-10.572615000000001</c:v>
                </c:pt>
                <c:pt idx="8">
                  <c:v>-10.927096000000001</c:v>
                </c:pt>
                <c:pt idx="9">
                  <c:v>-10.78046</c:v>
                </c:pt>
                <c:pt idx="10">
                  <c:v>-10.608148999999999</c:v>
                </c:pt>
                <c:pt idx="11">
                  <c:v>-10.648656000000001</c:v>
                </c:pt>
                <c:pt idx="12">
                  <c:v>-10.497294</c:v>
                </c:pt>
                <c:pt idx="13">
                  <c:v>-10.607663000000001</c:v>
                </c:pt>
                <c:pt idx="14">
                  <c:v>-10.263111</c:v>
                </c:pt>
                <c:pt idx="15">
                  <c:v>-10.699659</c:v>
                </c:pt>
                <c:pt idx="16">
                  <c:v>-10.522710999999999</c:v>
                </c:pt>
                <c:pt idx="17">
                  <c:v>-10.643162999999999</c:v>
                </c:pt>
                <c:pt idx="18">
                  <c:v>-10.554347</c:v>
                </c:pt>
                <c:pt idx="19">
                  <c:v>-10.407178</c:v>
                </c:pt>
                <c:pt idx="20">
                  <c:v>-10.514001</c:v>
                </c:pt>
                <c:pt idx="21">
                  <c:v>-10.623227</c:v>
                </c:pt>
                <c:pt idx="22">
                  <c:v>-10.714905</c:v>
                </c:pt>
                <c:pt idx="23">
                  <c:v>-10.727563</c:v>
                </c:pt>
                <c:pt idx="24">
                  <c:v>-10.310476</c:v>
                </c:pt>
                <c:pt idx="25">
                  <c:v>-10.731572</c:v>
                </c:pt>
                <c:pt idx="26">
                  <c:v>-10.562359000000001</c:v>
                </c:pt>
                <c:pt idx="27">
                  <c:v>-10.564577999999999</c:v>
                </c:pt>
                <c:pt idx="28">
                  <c:v>-10.548348000000001</c:v>
                </c:pt>
                <c:pt idx="29">
                  <c:v>-10.533322999999999</c:v>
                </c:pt>
                <c:pt idx="30">
                  <c:v>-10.556044</c:v>
                </c:pt>
                <c:pt idx="31">
                  <c:v>-10.470743000000001</c:v>
                </c:pt>
                <c:pt idx="32">
                  <c:v>-10.457307</c:v>
                </c:pt>
                <c:pt idx="33">
                  <c:v>-10.632498</c:v>
                </c:pt>
                <c:pt idx="34">
                  <c:v>-10.584102</c:v>
                </c:pt>
                <c:pt idx="35">
                  <c:v>-10.833755999999999</c:v>
                </c:pt>
                <c:pt idx="36">
                  <c:v>-10.427237</c:v>
                </c:pt>
                <c:pt idx="37">
                  <c:v>-10.6913</c:v>
                </c:pt>
                <c:pt idx="38">
                  <c:v>-10.727162999999999</c:v>
                </c:pt>
                <c:pt idx="39">
                  <c:v>-10.795448</c:v>
                </c:pt>
                <c:pt idx="40">
                  <c:v>-10.361575</c:v>
                </c:pt>
                <c:pt idx="41">
                  <c:v>-10.696427999999999</c:v>
                </c:pt>
                <c:pt idx="42">
                  <c:v>-10.874708</c:v>
                </c:pt>
                <c:pt idx="43">
                  <c:v>-10.60722</c:v>
                </c:pt>
                <c:pt idx="44">
                  <c:v>-10.831115</c:v>
                </c:pt>
                <c:pt idx="45">
                  <c:v>-10.587489</c:v>
                </c:pt>
                <c:pt idx="46">
                  <c:v>-10.656084</c:v>
                </c:pt>
                <c:pt idx="47">
                  <c:v>-10.605357</c:v>
                </c:pt>
                <c:pt idx="48">
                  <c:v>-10.401592000000001</c:v>
                </c:pt>
                <c:pt idx="49">
                  <c:v>-10.646435</c:v>
                </c:pt>
                <c:pt idx="50">
                  <c:v>-10.560199000000001</c:v>
                </c:pt>
                <c:pt idx="51">
                  <c:v>-10.433225999999999</c:v>
                </c:pt>
                <c:pt idx="52">
                  <c:v>-10.592962</c:v>
                </c:pt>
                <c:pt idx="53">
                  <c:v>-10.726348</c:v>
                </c:pt>
                <c:pt idx="54">
                  <c:v>-10.418398</c:v>
                </c:pt>
                <c:pt idx="55">
                  <c:v>-10.553096</c:v>
                </c:pt>
                <c:pt idx="56">
                  <c:v>-10.640711</c:v>
                </c:pt>
                <c:pt idx="57">
                  <c:v>-10.481192999999999</c:v>
                </c:pt>
                <c:pt idx="58">
                  <c:v>-10.504291</c:v>
                </c:pt>
                <c:pt idx="59">
                  <c:v>-10.476743000000001</c:v>
                </c:pt>
                <c:pt idx="60">
                  <c:v>-10.486843</c:v>
                </c:pt>
                <c:pt idx="61">
                  <c:v>-10.442563</c:v>
                </c:pt>
                <c:pt idx="62">
                  <c:v>-10.392223</c:v>
                </c:pt>
                <c:pt idx="63">
                  <c:v>-10.48085</c:v>
                </c:pt>
                <c:pt idx="64">
                  <c:v>-10.469357</c:v>
                </c:pt>
                <c:pt idx="65">
                  <c:v>-10.5387</c:v>
                </c:pt>
                <c:pt idx="66">
                  <c:v>-10.455183</c:v>
                </c:pt>
                <c:pt idx="67">
                  <c:v>-10.420398</c:v>
                </c:pt>
                <c:pt idx="68">
                  <c:v>-10.406259</c:v>
                </c:pt>
                <c:pt idx="69">
                  <c:v>-10.557788</c:v>
                </c:pt>
                <c:pt idx="70">
                  <c:v>-10.564736</c:v>
                </c:pt>
                <c:pt idx="71">
                  <c:v>-10.548435</c:v>
                </c:pt>
                <c:pt idx="72">
                  <c:v>-10.429415000000001</c:v>
                </c:pt>
                <c:pt idx="73">
                  <c:v>-10.48943</c:v>
                </c:pt>
                <c:pt idx="74">
                  <c:v>-10.558877000000001</c:v>
                </c:pt>
                <c:pt idx="75">
                  <c:v>-10.433937</c:v>
                </c:pt>
                <c:pt idx="76">
                  <c:v>-10.444998</c:v>
                </c:pt>
                <c:pt idx="77">
                  <c:v>-10.213094</c:v>
                </c:pt>
                <c:pt idx="78">
                  <c:v>-10.394682</c:v>
                </c:pt>
                <c:pt idx="79">
                  <c:v>-10.439714</c:v>
                </c:pt>
                <c:pt idx="80">
                  <c:v>-10.382645999999999</c:v>
                </c:pt>
                <c:pt idx="81">
                  <c:v>-10.306759</c:v>
                </c:pt>
                <c:pt idx="82">
                  <c:v>-10.30927</c:v>
                </c:pt>
                <c:pt idx="83">
                  <c:v>-10.413086</c:v>
                </c:pt>
                <c:pt idx="84">
                  <c:v>-10.409520000000001</c:v>
                </c:pt>
                <c:pt idx="85">
                  <c:v>-10.372897999999999</c:v>
                </c:pt>
                <c:pt idx="86">
                  <c:v>-10.418383</c:v>
                </c:pt>
                <c:pt idx="87">
                  <c:v>-10.408882999999999</c:v>
                </c:pt>
                <c:pt idx="88">
                  <c:v>-10.388741</c:v>
                </c:pt>
                <c:pt idx="89">
                  <c:v>-10.320963000000001</c:v>
                </c:pt>
                <c:pt idx="90">
                  <c:v>-10.366038</c:v>
                </c:pt>
                <c:pt idx="91">
                  <c:v>-10.339331</c:v>
                </c:pt>
                <c:pt idx="92">
                  <c:v>-10.391394999999999</c:v>
                </c:pt>
                <c:pt idx="93">
                  <c:v>-10.347939</c:v>
                </c:pt>
                <c:pt idx="94">
                  <c:v>-10.239883000000001</c:v>
                </c:pt>
                <c:pt idx="95">
                  <c:v>-10.270593</c:v>
                </c:pt>
                <c:pt idx="96">
                  <c:v>-10.505914000000001</c:v>
                </c:pt>
                <c:pt idx="97">
                  <c:v>-10.490503</c:v>
                </c:pt>
                <c:pt idx="98">
                  <c:v>-10.226452999999999</c:v>
                </c:pt>
                <c:pt idx="99">
                  <c:v>-10.32072</c:v>
                </c:pt>
                <c:pt idx="100">
                  <c:v>-10.499219</c:v>
                </c:pt>
                <c:pt idx="101">
                  <c:v>-10.362482999999999</c:v>
                </c:pt>
                <c:pt idx="102">
                  <c:v>-10.321</c:v>
                </c:pt>
                <c:pt idx="103">
                  <c:v>-10.313485</c:v>
                </c:pt>
                <c:pt idx="104">
                  <c:v>-10.291264999999999</c:v>
                </c:pt>
                <c:pt idx="105">
                  <c:v>-10.281347</c:v>
                </c:pt>
                <c:pt idx="106">
                  <c:v>-10.266316</c:v>
                </c:pt>
                <c:pt idx="107">
                  <c:v>-10.416725</c:v>
                </c:pt>
                <c:pt idx="108">
                  <c:v>-10.155098000000001</c:v>
                </c:pt>
                <c:pt idx="109">
                  <c:v>-10.090415</c:v>
                </c:pt>
                <c:pt idx="110">
                  <c:v>-10.182199000000001</c:v>
                </c:pt>
                <c:pt idx="111">
                  <c:v>-10.146773</c:v>
                </c:pt>
                <c:pt idx="112">
                  <c:v>-10.213336</c:v>
                </c:pt>
                <c:pt idx="113">
                  <c:v>-10.28482</c:v>
                </c:pt>
                <c:pt idx="114">
                  <c:v>-10.420386000000001</c:v>
                </c:pt>
                <c:pt idx="115">
                  <c:v>-10.212401</c:v>
                </c:pt>
                <c:pt idx="116">
                  <c:v>-10.402282</c:v>
                </c:pt>
                <c:pt idx="117">
                  <c:v>-10.323753</c:v>
                </c:pt>
                <c:pt idx="118">
                  <c:v>-10.259270000000001</c:v>
                </c:pt>
                <c:pt idx="119">
                  <c:v>-10.333596</c:v>
                </c:pt>
                <c:pt idx="120">
                  <c:v>-10.242632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150336"/>
        <c:axId val="162679040"/>
      </c:lineChart>
      <c:catAx>
        <c:axId val="163150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62679040"/>
        <c:crosses val="autoZero"/>
        <c:auto val="1"/>
        <c:lblAlgn val="ctr"/>
        <c:lblOffset val="100"/>
        <c:noMultiLvlLbl val="0"/>
      </c:catAx>
      <c:valAx>
        <c:axId val="16267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150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BarY!$A$1</c:f>
              <c:strCache>
                <c:ptCount val="1"/>
                <c:pt idx="0">
                  <c:v>H2-009</c:v>
                </c:pt>
              </c:strCache>
            </c:strRef>
          </c:tx>
          <c:val>
            <c:numRef>
              <c:f>BarY!$A$2:$A$124</c:f>
              <c:numCache>
                <c:formatCode>General</c:formatCode>
                <c:ptCount val="123"/>
                <c:pt idx="0">
                  <c:v>-3.1568550000000002</c:v>
                </c:pt>
                <c:pt idx="1">
                  <c:v>-3.1840350000000002</c:v>
                </c:pt>
                <c:pt idx="2">
                  <c:v>-3.1638250000000001</c:v>
                </c:pt>
                <c:pt idx="3">
                  <c:v>-3.201222</c:v>
                </c:pt>
                <c:pt idx="4">
                  <c:v>-2.890387</c:v>
                </c:pt>
                <c:pt idx="5">
                  <c:v>-3.186137</c:v>
                </c:pt>
                <c:pt idx="6">
                  <c:v>-3.200612</c:v>
                </c:pt>
                <c:pt idx="7">
                  <c:v>-3.2223519999999999</c:v>
                </c:pt>
                <c:pt idx="8">
                  <c:v>-3.2267640000000002</c:v>
                </c:pt>
                <c:pt idx="9">
                  <c:v>-3.2639629999999999</c:v>
                </c:pt>
                <c:pt idx="10">
                  <c:v>-3.2907549999999999</c:v>
                </c:pt>
                <c:pt idx="11">
                  <c:v>-3.1552090000000002</c:v>
                </c:pt>
                <c:pt idx="12">
                  <c:v>-3.245098</c:v>
                </c:pt>
                <c:pt idx="13">
                  <c:v>-3.265936</c:v>
                </c:pt>
                <c:pt idx="14">
                  <c:v>-3.2091889999999998</c:v>
                </c:pt>
                <c:pt idx="15">
                  <c:v>-3.2103989999999998</c:v>
                </c:pt>
                <c:pt idx="16">
                  <c:v>-3.1833079999999998</c:v>
                </c:pt>
                <c:pt idx="17">
                  <c:v>-3.197441</c:v>
                </c:pt>
                <c:pt idx="18">
                  <c:v>-3.2100270000000002</c:v>
                </c:pt>
                <c:pt idx="19">
                  <c:v>-3.1436380000000002</c:v>
                </c:pt>
                <c:pt idx="20">
                  <c:v>-3.1738300000000002</c:v>
                </c:pt>
                <c:pt idx="21">
                  <c:v>-3.165438</c:v>
                </c:pt>
                <c:pt idx="22">
                  <c:v>-3.202029</c:v>
                </c:pt>
                <c:pt idx="23">
                  <c:v>-3.196396</c:v>
                </c:pt>
                <c:pt idx="24">
                  <c:v>-3.1896529999999998</c:v>
                </c:pt>
                <c:pt idx="25">
                  <c:v>-3.263884</c:v>
                </c:pt>
                <c:pt idx="26">
                  <c:v>-3.2636699999999998</c:v>
                </c:pt>
                <c:pt idx="27">
                  <c:v>-3.3273959999999998</c:v>
                </c:pt>
                <c:pt idx="28">
                  <c:v>-3.3818619999999999</c:v>
                </c:pt>
                <c:pt idx="29">
                  <c:v>-3.338044</c:v>
                </c:pt>
                <c:pt idx="30">
                  <c:v>-3.373929</c:v>
                </c:pt>
                <c:pt idx="31">
                  <c:v>-3.2762069999999999</c:v>
                </c:pt>
                <c:pt idx="32">
                  <c:v>-3.3823189999999999</c:v>
                </c:pt>
                <c:pt idx="33">
                  <c:v>-3.3970349999999998</c:v>
                </c:pt>
                <c:pt idx="34">
                  <c:v>-3.3440599999999998</c:v>
                </c:pt>
                <c:pt idx="35">
                  <c:v>-3.5345800000000001</c:v>
                </c:pt>
                <c:pt idx="36">
                  <c:v>-3.401224</c:v>
                </c:pt>
                <c:pt idx="37">
                  <c:v>-3.5404239999999998</c:v>
                </c:pt>
                <c:pt idx="38">
                  <c:v>-3.3090739999999998</c:v>
                </c:pt>
                <c:pt idx="39">
                  <c:v>-3.4197549999999999</c:v>
                </c:pt>
                <c:pt idx="40">
                  <c:v>-3.4052280000000001</c:v>
                </c:pt>
                <c:pt idx="41">
                  <c:v>-3.4339279999999999</c:v>
                </c:pt>
                <c:pt idx="42">
                  <c:v>-3.4393039999999999</c:v>
                </c:pt>
                <c:pt idx="43">
                  <c:v>-3.4259179999999998</c:v>
                </c:pt>
                <c:pt idx="44">
                  <c:v>-3.5272869999999998</c:v>
                </c:pt>
                <c:pt idx="45">
                  <c:v>-3.4776959999999999</c:v>
                </c:pt>
                <c:pt idx="46">
                  <c:v>-3.5204740000000001</c:v>
                </c:pt>
                <c:pt idx="47">
                  <c:v>-3.6017519999999998</c:v>
                </c:pt>
                <c:pt idx="48">
                  <c:v>-3.5564480000000001</c:v>
                </c:pt>
                <c:pt idx="49">
                  <c:v>-3.6454469999999999</c:v>
                </c:pt>
                <c:pt idx="50">
                  <c:v>-3.4473739999999999</c:v>
                </c:pt>
                <c:pt idx="51">
                  <c:v>-3.602214</c:v>
                </c:pt>
                <c:pt idx="52">
                  <c:v>-3.5259290000000001</c:v>
                </c:pt>
                <c:pt idx="53">
                  <c:v>-3.4936889999999998</c:v>
                </c:pt>
                <c:pt idx="54">
                  <c:v>-3.4739499999999999</c:v>
                </c:pt>
                <c:pt idx="55">
                  <c:v>-3.5504859999999998</c:v>
                </c:pt>
                <c:pt idx="56">
                  <c:v>-3.5674329999999999</c:v>
                </c:pt>
                <c:pt idx="57">
                  <c:v>-3.4964460000000002</c:v>
                </c:pt>
                <c:pt idx="58">
                  <c:v>-3.5293589999999999</c:v>
                </c:pt>
                <c:pt idx="59">
                  <c:v>-3.5251839999999999</c:v>
                </c:pt>
                <c:pt idx="60">
                  <c:v>-3.5586229999999999</c:v>
                </c:pt>
                <c:pt idx="61">
                  <c:v>-3.5008309999999998</c:v>
                </c:pt>
                <c:pt idx="62">
                  <c:v>-3.4756770000000001</c:v>
                </c:pt>
                <c:pt idx="63">
                  <c:v>-3.575447</c:v>
                </c:pt>
                <c:pt idx="64">
                  <c:v>-3.5974979999999999</c:v>
                </c:pt>
                <c:pt idx="65">
                  <c:v>-3.507533</c:v>
                </c:pt>
                <c:pt idx="66">
                  <c:v>-3.5546190000000002</c:v>
                </c:pt>
                <c:pt idx="67">
                  <c:v>-3.6102430000000001</c:v>
                </c:pt>
                <c:pt idx="68">
                  <c:v>-3.6038679999999998</c:v>
                </c:pt>
                <c:pt idx="69">
                  <c:v>-3.5979839999999998</c:v>
                </c:pt>
                <c:pt idx="70">
                  <c:v>-3.5711740000000001</c:v>
                </c:pt>
                <c:pt idx="71">
                  <c:v>-3.4974270000000001</c:v>
                </c:pt>
                <c:pt idx="72">
                  <c:v>-3.4867170000000001</c:v>
                </c:pt>
                <c:pt idx="73">
                  <c:v>-3.5240200000000002</c:v>
                </c:pt>
                <c:pt idx="74">
                  <c:v>-3.5240200000000002</c:v>
                </c:pt>
                <c:pt idx="75">
                  <c:v>-3.5263749999999998</c:v>
                </c:pt>
                <c:pt idx="76">
                  <c:v>-3.5124420000000001</c:v>
                </c:pt>
                <c:pt idx="77">
                  <c:v>-3.4876170000000002</c:v>
                </c:pt>
                <c:pt idx="78">
                  <c:v>-3.5004930000000001</c:v>
                </c:pt>
                <c:pt idx="79">
                  <c:v>-3.5569760000000001</c:v>
                </c:pt>
                <c:pt idx="80">
                  <c:v>-3.5952630000000001</c:v>
                </c:pt>
                <c:pt idx="81">
                  <c:v>-3.599783</c:v>
                </c:pt>
                <c:pt idx="82">
                  <c:v>-3.6040040000000002</c:v>
                </c:pt>
                <c:pt idx="83">
                  <c:v>-3.603259</c:v>
                </c:pt>
                <c:pt idx="84">
                  <c:v>-3.5328360000000001</c:v>
                </c:pt>
                <c:pt idx="85">
                  <c:v>-3.6050659999999999</c:v>
                </c:pt>
                <c:pt idx="86">
                  <c:v>-3.5991919999999999</c:v>
                </c:pt>
                <c:pt idx="87">
                  <c:v>-3.5933920000000001</c:v>
                </c:pt>
                <c:pt idx="88">
                  <c:v>-3.4593600000000002</c:v>
                </c:pt>
                <c:pt idx="89">
                  <c:v>-3.5623109999999998</c:v>
                </c:pt>
                <c:pt idx="90">
                  <c:v>-3.6052119999999999</c:v>
                </c:pt>
                <c:pt idx="91">
                  <c:v>-3.5559560000000001</c:v>
                </c:pt>
                <c:pt idx="92">
                  <c:v>-3.59674</c:v>
                </c:pt>
                <c:pt idx="93">
                  <c:v>-3.5353780000000001</c:v>
                </c:pt>
                <c:pt idx="94">
                  <c:v>-3.6304370000000001</c:v>
                </c:pt>
                <c:pt idx="95">
                  <c:v>-3.4992939999999999</c:v>
                </c:pt>
                <c:pt idx="96">
                  <c:v>-3.6207929999999999</c:v>
                </c:pt>
                <c:pt idx="97">
                  <c:v>-3.6042719999999999</c:v>
                </c:pt>
                <c:pt idx="98">
                  <c:v>-3.6806040000000002</c:v>
                </c:pt>
                <c:pt idx="99">
                  <c:v>-3.6461269999999999</c:v>
                </c:pt>
                <c:pt idx="100">
                  <c:v>-3.6653669999999998</c:v>
                </c:pt>
                <c:pt idx="101">
                  <c:v>-3.5009109999999999</c:v>
                </c:pt>
                <c:pt idx="102">
                  <c:v>-3.769701</c:v>
                </c:pt>
                <c:pt idx="103">
                  <c:v>-3.705797</c:v>
                </c:pt>
                <c:pt idx="104">
                  <c:v>-3.49526</c:v>
                </c:pt>
                <c:pt idx="105">
                  <c:v>-3.6284559999999999</c:v>
                </c:pt>
                <c:pt idx="106">
                  <c:v>-3.6516600000000001</c:v>
                </c:pt>
                <c:pt idx="107">
                  <c:v>-3.722985</c:v>
                </c:pt>
                <c:pt idx="108">
                  <c:v>-3.5561449999999999</c:v>
                </c:pt>
                <c:pt idx="109">
                  <c:v>-3.647983</c:v>
                </c:pt>
                <c:pt idx="110">
                  <c:v>-3.569423</c:v>
                </c:pt>
                <c:pt idx="111">
                  <c:v>-3.5843189999999998</c:v>
                </c:pt>
                <c:pt idx="112">
                  <c:v>-3.6028859999999998</c:v>
                </c:pt>
                <c:pt idx="113">
                  <c:v>-3.536619</c:v>
                </c:pt>
                <c:pt idx="114">
                  <c:v>-3.5534080000000001</c:v>
                </c:pt>
                <c:pt idx="115">
                  <c:v>-3.473271</c:v>
                </c:pt>
                <c:pt idx="116">
                  <c:v>-3.531793</c:v>
                </c:pt>
                <c:pt idx="117">
                  <c:v>-3.4295420000000001</c:v>
                </c:pt>
                <c:pt idx="118">
                  <c:v>-3.4554779999999998</c:v>
                </c:pt>
                <c:pt idx="119">
                  <c:v>-3.4235600000000002</c:v>
                </c:pt>
                <c:pt idx="120">
                  <c:v>-3.6082260000000002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BarY!$B$1</c:f>
              <c:strCache>
                <c:ptCount val="1"/>
                <c:pt idx="0">
                  <c:v>H2-025</c:v>
                </c:pt>
              </c:strCache>
            </c:strRef>
          </c:tx>
          <c:val>
            <c:numRef>
              <c:f>BarY!$B$2:$B$124</c:f>
              <c:numCache>
                <c:formatCode>General</c:formatCode>
                <c:ptCount val="123"/>
                <c:pt idx="0">
                  <c:v>-6.2334500000000004</c:v>
                </c:pt>
                <c:pt idx="1">
                  <c:v>-6.3655290000000004</c:v>
                </c:pt>
                <c:pt idx="2">
                  <c:v>-6.323728</c:v>
                </c:pt>
                <c:pt idx="3">
                  <c:v>-6.4050190000000002</c:v>
                </c:pt>
                <c:pt idx="4">
                  <c:v>-6.1357280000000003</c:v>
                </c:pt>
                <c:pt idx="5">
                  <c:v>-6.372522</c:v>
                </c:pt>
                <c:pt idx="6">
                  <c:v>-6.3874370000000003</c:v>
                </c:pt>
                <c:pt idx="7">
                  <c:v>-6.4059410000000003</c:v>
                </c:pt>
                <c:pt idx="8">
                  <c:v>-6.4350610000000001</c:v>
                </c:pt>
                <c:pt idx="9">
                  <c:v>-6.4581840000000001</c:v>
                </c:pt>
                <c:pt idx="10">
                  <c:v>-6.5192370000000004</c:v>
                </c:pt>
                <c:pt idx="11">
                  <c:v>-6.3695529999999998</c:v>
                </c:pt>
                <c:pt idx="12">
                  <c:v>-6.5492359999999996</c:v>
                </c:pt>
                <c:pt idx="13">
                  <c:v>-6.5211990000000002</c:v>
                </c:pt>
                <c:pt idx="14">
                  <c:v>-6.5196899999999998</c:v>
                </c:pt>
                <c:pt idx="15">
                  <c:v>-6.5178969999999996</c:v>
                </c:pt>
                <c:pt idx="16">
                  <c:v>-6.4837410000000002</c:v>
                </c:pt>
                <c:pt idx="17">
                  <c:v>-6.4752780000000003</c:v>
                </c:pt>
                <c:pt idx="18">
                  <c:v>-6.5621390000000002</c:v>
                </c:pt>
                <c:pt idx="19">
                  <c:v>-6.4971709999999998</c:v>
                </c:pt>
                <c:pt idx="20">
                  <c:v>-6.4193559999999996</c:v>
                </c:pt>
                <c:pt idx="21">
                  <c:v>-6.5346929999999999</c:v>
                </c:pt>
                <c:pt idx="22">
                  <c:v>-6.4916640000000001</c:v>
                </c:pt>
                <c:pt idx="23">
                  <c:v>-6.5328210000000002</c:v>
                </c:pt>
                <c:pt idx="24">
                  <c:v>-6.5254500000000002</c:v>
                </c:pt>
                <c:pt idx="25">
                  <c:v>-6.582058</c:v>
                </c:pt>
                <c:pt idx="26">
                  <c:v>-6.6801740000000001</c:v>
                </c:pt>
                <c:pt idx="27">
                  <c:v>-6.6719590000000002</c:v>
                </c:pt>
                <c:pt idx="28">
                  <c:v>-6.7609570000000003</c:v>
                </c:pt>
                <c:pt idx="29">
                  <c:v>-6.8066740000000001</c:v>
                </c:pt>
                <c:pt idx="30">
                  <c:v>-6.7334550000000002</c:v>
                </c:pt>
                <c:pt idx="31">
                  <c:v>-6.7490920000000001</c:v>
                </c:pt>
                <c:pt idx="32">
                  <c:v>-6.7146369999999997</c:v>
                </c:pt>
                <c:pt idx="33">
                  <c:v>-6.7862450000000001</c:v>
                </c:pt>
                <c:pt idx="34">
                  <c:v>-6.8428459999999998</c:v>
                </c:pt>
                <c:pt idx="35">
                  <c:v>-6.7485150000000003</c:v>
                </c:pt>
                <c:pt idx="36">
                  <c:v>-6.9081590000000004</c:v>
                </c:pt>
                <c:pt idx="37">
                  <c:v>-6.7933029999999999</c:v>
                </c:pt>
                <c:pt idx="38">
                  <c:v>-6.8740209999999999</c:v>
                </c:pt>
                <c:pt idx="39">
                  <c:v>-6.7204980000000001</c:v>
                </c:pt>
                <c:pt idx="40">
                  <c:v>-6.7310939999999997</c:v>
                </c:pt>
                <c:pt idx="41">
                  <c:v>-6.8046699999999998</c:v>
                </c:pt>
                <c:pt idx="42">
                  <c:v>-6.765612</c:v>
                </c:pt>
                <c:pt idx="43">
                  <c:v>-6.8176509999999997</c:v>
                </c:pt>
                <c:pt idx="44">
                  <c:v>-6.8126179999999996</c:v>
                </c:pt>
                <c:pt idx="45">
                  <c:v>-6.9168380000000003</c:v>
                </c:pt>
                <c:pt idx="46">
                  <c:v>-6.8545129999999999</c:v>
                </c:pt>
                <c:pt idx="47">
                  <c:v>-6.936655</c:v>
                </c:pt>
                <c:pt idx="48">
                  <c:v>-6.9457829999999996</c:v>
                </c:pt>
                <c:pt idx="49">
                  <c:v>-6.9252140000000004</c:v>
                </c:pt>
                <c:pt idx="50">
                  <c:v>-6.9765730000000001</c:v>
                </c:pt>
                <c:pt idx="51">
                  <c:v>-6.8537679999999996</c:v>
                </c:pt>
                <c:pt idx="52">
                  <c:v>-6.9653549999999997</c:v>
                </c:pt>
                <c:pt idx="53">
                  <c:v>-6.9446139999999996</c:v>
                </c:pt>
                <c:pt idx="54">
                  <c:v>-6.950081</c:v>
                </c:pt>
                <c:pt idx="55">
                  <c:v>-6.8955840000000004</c:v>
                </c:pt>
                <c:pt idx="56">
                  <c:v>-6.9621810000000002</c:v>
                </c:pt>
                <c:pt idx="57">
                  <c:v>-6.9612040000000004</c:v>
                </c:pt>
                <c:pt idx="58">
                  <c:v>-6.913125</c:v>
                </c:pt>
                <c:pt idx="59">
                  <c:v>-6.9772150000000002</c:v>
                </c:pt>
                <c:pt idx="60">
                  <c:v>-6.9385149999999998</c:v>
                </c:pt>
                <c:pt idx="61">
                  <c:v>-6.9756520000000002</c:v>
                </c:pt>
                <c:pt idx="62">
                  <c:v>-6.9466349999999997</c:v>
                </c:pt>
                <c:pt idx="63">
                  <c:v>-6.948855</c:v>
                </c:pt>
                <c:pt idx="64">
                  <c:v>-6.9948430000000004</c:v>
                </c:pt>
                <c:pt idx="65">
                  <c:v>-6.9805060000000001</c:v>
                </c:pt>
                <c:pt idx="66">
                  <c:v>-6.9438849999999999</c:v>
                </c:pt>
                <c:pt idx="67">
                  <c:v>-6.9984549999999999</c:v>
                </c:pt>
                <c:pt idx="68">
                  <c:v>-6.968807</c:v>
                </c:pt>
                <c:pt idx="69">
                  <c:v>-7.0053660000000004</c:v>
                </c:pt>
                <c:pt idx="70">
                  <c:v>-7.0067870000000001</c:v>
                </c:pt>
                <c:pt idx="71">
                  <c:v>-6.9690719999999997</c:v>
                </c:pt>
                <c:pt idx="72">
                  <c:v>-6.9604249999999999</c:v>
                </c:pt>
                <c:pt idx="73">
                  <c:v>-6.8687009999999997</c:v>
                </c:pt>
                <c:pt idx="74">
                  <c:v>-6.9096690000000001</c:v>
                </c:pt>
                <c:pt idx="75">
                  <c:v>-7.0295779999999999</c:v>
                </c:pt>
                <c:pt idx="76">
                  <c:v>-6.8903480000000004</c:v>
                </c:pt>
                <c:pt idx="77">
                  <c:v>-6.948175</c:v>
                </c:pt>
                <c:pt idx="78">
                  <c:v>-6.9366770000000004</c:v>
                </c:pt>
                <c:pt idx="79">
                  <c:v>-6.9639870000000004</c:v>
                </c:pt>
                <c:pt idx="80">
                  <c:v>-6.9595010000000004</c:v>
                </c:pt>
                <c:pt idx="81">
                  <c:v>-6.9852340000000002</c:v>
                </c:pt>
                <c:pt idx="82">
                  <c:v>-7.0094810000000001</c:v>
                </c:pt>
                <c:pt idx="83">
                  <c:v>-6.98529</c:v>
                </c:pt>
                <c:pt idx="84">
                  <c:v>-7.0025320000000004</c:v>
                </c:pt>
                <c:pt idx="85">
                  <c:v>-6.9125839999999998</c:v>
                </c:pt>
                <c:pt idx="86">
                  <c:v>-6.9727990000000002</c:v>
                </c:pt>
                <c:pt idx="87">
                  <c:v>-6.9663950000000003</c:v>
                </c:pt>
                <c:pt idx="88">
                  <c:v>-6.9811139999999998</c:v>
                </c:pt>
                <c:pt idx="89">
                  <c:v>-6.8996890000000004</c:v>
                </c:pt>
                <c:pt idx="90">
                  <c:v>-6.9311489999999996</c:v>
                </c:pt>
                <c:pt idx="91">
                  <c:v>-6.969665</c:v>
                </c:pt>
                <c:pt idx="92">
                  <c:v>-6.9507219999999998</c:v>
                </c:pt>
                <c:pt idx="93">
                  <c:v>-7.0221539999999996</c:v>
                </c:pt>
                <c:pt idx="94">
                  <c:v>-6.9454669999999998</c:v>
                </c:pt>
                <c:pt idx="95">
                  <c:v>-7.0284209999999998</c:v>
                </c:pt>
                <c:pt idx="96">
                  <c:v>-6.9093879999999999</c:v>
                </c:pt>
                <c:pt idx="97">
                  <c:v>-6.9978689999999997</c:v>
                </c:pt>
                <c:pt idx="98">
                  <c:v>-6.9594779999999998</c:v>
                </c:pt>
                <c:pt idx="99">
                  <c:v>-7.0238849999999999</c:v>
                </c:pt>
                <c:pt idx="100">
                  <c:v>-6.9883059999999997</c:v>
                </c:pt>
                <c:pt idx="101">
                  <c:v>-7.0110989999999997</c:v>
                </c:pt>
                <c:pt idx="102">
                  <c:v>-6.9081200000000003</c:v>
                </c:pt>
                <c:pt idx="103">
                  <c:v>-7.0271309999999998</c:v>
                </c:pt>
                <c:pt idx="104">
                  <c:v>-7.0153930000000004</c:v>
                </c:pt>
                <c:pt idx="105">
                  <c:v>-6.8913630000000001</c:v>
                </c:pt>
                <c:pt idx="106">
                  <c:v>-6.941001</c:v>
                </c:pt>
                <c:pt idx="107">
                  <c:v>-6.9734800000000003</c:v>
                </c:pt>
                <c:pt idx="108">
                  <c:v>-7.0269149999999998</c:v>
                </c:pt>
                <c:pt idx="109">
                  <c:v>-6.9198649999999997</c:v>
                </c:pt>
                <c:pt idx="110">
                  <c:v>-6.9998889999999996</c:v>
                </c:pt>
                <c:pt idx="111">
                  <c:v>-6.9100070000000002</c:v>
                </c:pt>
                <c:pt idx="112">
                  <c:v>-6.9197629999999997</c:v>
                </c:pt>
                <c:pt idx="113">
                  <c:v>-6.8726349999999998</c:v>
                </c:pt>
                <c:pt idx="114">
                  <c:v>-6.8994859999999996</c:v>
                </c:pt>
                <c:pt idx="115">
                  <c:v>-6.8889839999999998</c:v>
                </c:pt>
                <c:pt idx="117">
                  <c:v>-6.8862880000000004</c:v>
                </c:pt>
                <c:pt idx="118">
                  <c:v>-6.6366209999999999</c:v>
                </c:pt>
                <c:pt idx="119">
                  <c:v>-6.5025320000000004</c:v>
                </c:pt>
                <c:pt idx="120">
                  <c:v>-6.7668039999999996</c:v>
                </c:pt>
                <c:pt idx="121">
                  <c:v>-6.7874540000000003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BarY!$D$1</c:f>
              <c:strCache>
                <c:ptCount val="1"/>
                <c:pt idx="0">
                  <c:v>HE-010-SFP</c:v>
                </c:pt>
              </c:strCache>
            </c:strRef>
          </c:tx>
          <c:val>
            <c:numRef>
              <c:f>BarY!$D$2:$D$124</c:f>
              <c:numCache>
                <c:formatCode>General</c:formatCode>
                <c:ptCount val="123"/>
                <c:pt idx="0">
                  <c:v>-6.0189459999999997</c:v>
                </c:pt>
                <c:pt idx="1">
                  <c:v>-6.0882009999999998</c:v>
                </c:pt>
                <c:pt idx="2">
                  <c:v>-6.0782850000000002</c:v>
                </c:pt>
                <c:pt idx="3">
                  <c:v>-6.2470759999999999</c:v>
                </c:pt>
                <c:pt idx="4">
                  <c:v>-5.9422540000000001</c:v>
                </c:pt>
                <c:pt idx="5">
                  <c:v>-6.1022340000000002</c:v>
                </c:pt>
                <c:pt idx="6">
                  <c:v>-6.2110099999999999</c:v>
                </c:pt>
                <c:pt idx="7">
                  <c:v>-6.1990829999999999</c:v>
                </c:pt>
                <c:pt idx="8">
                  <c:v>-6.3335090000000003</c:v>
                </c:pt>
                <c:pt idx="10">
                  <c:v>-6.341869</c:v>
                </c:pt>
                <c:pt idx="11">
                  <c:v>-6.1043459999999996</c:v>
                </c:pt>
                <c:pt idx="12">
                  <c:v>-6.3269349999999998</c:v>
                </c:pt>
                <c:pt idx="13">
                  <c:v>-6.3732629999999997</c:v>
                </c:pt>
                <c:pt idx="14">
                  <c:v>-6.3039050000000003</c:v>
                </c:pt>
                <c:pt idx="15">
                  <c:v>-6.3042809999999996</c:v>
                </c:pt>
                <c:pt idx="16">
                  <c:v>-6.3287529999999999</c:v>
                </c:pt>
                <c:pt idx="17">
                  <c:v>-6.2814030000000001</c:v>
                </c:pt>
                <c:pt idx="18">
                  <c:v>-6.3995379999999997</c:v>
                </c:pt>
                <c:pt idx="19">
                  <c:v>-6.3220510000000001</c:v>
                </c:pt>
                <c:pt idx="20">
                  <c:v>-6.2835380000000001</c:v>
                </c:pt>
                <c:pt idx="21">
                  <c:v>-6.4225029999999999</c:v>
                </c:pt>
                <c:pt idx="22">
                  <c:v>-6.3865259999999999</c:v>
                </c:pt>
                <c:pt idx="23">
                  <c:v>-6.4000380000000003</c:v>
                </c:pt>
                <c:pt idx="24">
                  <c:v>-6.4375349999999996</c:v>
                </c:pt>
                <c:pt idx="25">
                  <c:v>-6.4922909999999998</c:v>
                </c:pt>
                <c:pt idx="26">
                  <c:v>-6.7494740000000002</c:v>
                </c:pt>
                <c:pt idx="27">
                  <c:v>-6.6024969999999996</c:v>
                </c:pt>
                <c:pt idx="28">
                  <c:v>-6.6589400000000003</c:v>
                </c:pt>
                <c:pt idx="29">
                  <c:v>-6.7094909999999999</c:v>
                </c:pt>
                <c:pt idx="30">
                  <c:v>-6.6179540000000001</c:v>
                </c:pt>
                <c:pt idx="31">
                  <c:v>-6.6324579999999997</c:v>
                </c:pt>
                <c:pt idx="32">
                  <c:v>-6.6344469999999998</c:v>
                </c:pt>
                <c:pt idx="33">
                  <c:v>-6.7065340000000004</c:v>
                </c:pt>
                <c:pt idx="34">
                  <c:v>-6.7352080000000001</c:v>
                </c:pt>
                <c:pt idx="35">
                  <c:v>-6.6212920000000004</c:v>
                </c:pt>
                <c:pt idx="37">
                  <c:v>-6.672866</c:v>
                </c:pt>
                <c:pt idx="38">
                  <c:v>-6.7880269999999996</c:v>
                </c:pt>
                <c:pt idx="39">
                  <c:v>-6.6315980000000003</c:v>
                </c:pt>
                <c:pt idx="40">
                  <c:v>-6.6496599999999999</c:v>
                </c:pt>
                <c:pt idx="41">
                  <c:v>-6.674042</c:v>
                </c:pt>
                <c:pt idx="42">
                  <c:v>-6.6579610000000002</c:v>
                </c:pt>
                <c:pt idx="43">
                  <c:v>-6.6578499999999998</c:v>
                </c:pt>
                <c:pt idx="44">
                  <c:v>-6.6141120000000004</c:v>
                </c:pt>
                <c:pt idx="45">
                  <c:v>-6.7282849999999996</c:v>
                </c:pt>
                <c:pt idx="46">
                  <c:v>-6.7202190000000002</c:v>
                </c:pt>
                <c:pt idx="47">
                  <c:v>-6.7402090000000001</c:v>
                </c:pt>
                <c:pt idx="48">
                  <c:v>-6.7149380000000001</c:v>
                </c:pt>
                <c:pt idx="49">
                  <c:v>-6.766089</c:v>
                </c:pt>
                <c:pt idx="50">
                  <c:v>-6.7814009999999998</c:v>
                </c:pt>
                <c:pt idx="51">
                  <c:v>-6.7015140000000004</c:v>
                </c:pt>
                <c:pt idx="52">
                  <c:v>-6.8342150000000004</c:v>
                </c:pt>
                <c:pt idx="53">
                  <c:v>-6.7876909999999997</c:v>
                </c:pt>
                <c:pt idx="54">
                  <c:v>-6.8594980000000003</c:v>
                </c:pt>
                <c:pt idx="55">
                  <c:v>-6.7865609999999998</c:v>
                </c:pt>
                <c:pt idx="56">
                  <c:v>-6.7793799999999997</c:v>
                </c:pt>
                <c:pt idx="57">
                  <c:v>-6.8791669999999998</c:v>
                </c:pt>
                <c:pt idx="58">
                  <c:v>-6.7566699999999997</c:v>
                </c:pt>
                <c:pt idx="59">
                  <c:v>-6.83988</c:v>
                </c:pt>
                <c:pt idx="60">
                  <c:v>-6.8220539999999996</c:v>
                </c:pt>
                <c:pt idx="61">
                  <c:v>-6.8739520000000001</c:v>
                </c:pt>
                <c:pt idx="62">
                  <c:v>-6.8195940000000004</c:v>
                </c:pt>
                <c:pt idx="63">
                  <c:v>-6.8562830000000003</c:v>
                </c:pt>
                <c:pt idx="64">
                  <c:v>-6.9377409999999999</c:v>
                </c:pt>
                <c:pt idx="65">
                  <c:v>-6.8412540000000002</c:v>
                </c:pt>
                <c:pt idx="66">
                  <c:v>-6.9001520000000003</c:v>
                </c:pt>
                <c:pt idx="67">
                  <c:v>-6.9467090000000002</c:v>
                </c:pt>
                <c:pt idx="68">
                  <c:v>-6.9388209999999999</c:v>
                </c:pt>
                <c:pt idx="69">
                  <c:v>-6.9275479999999998</c:v>
                </c:pt>
                <c:pt idx="70">
                  <c:v>-6.9444480000000004</c:v>
                </c:pt>
                <c:pt idx="71">
                  <c:v>-6.9103919999999999</c:v>
                </c:pt>
                <c:pt idx="72">
                  <c:v>-6.8360779999999997</c:v>
                </c:pt>
                <c:pt idx="73">
                  <c:v>-6.7753269999999999</c:v>
                </c:pt>
                <c:pt idx="74">
                  <c:v>-6.8303450000000003</c:v>
                </c:pt>
                <c:pt idx="75">
                  <c:v>-7.1112039999999999</c:v>
                </c:pt>
                <c:pt idx="76">
                  <c:v>-6.8937470000000003</c:v>
                </c:pt>
                <c:pt idx="77">
                  <c:v>-6.810867</c:v>
                </c:pt>
                <c:pt idx="78">
                  <c:v>-7.026014</c:v>
                </c:pt>
                <c:pt idx="79">
                  <c:v>-6.9287099999999997</c:v>
                </c:pt>
                <c:pt idx="80">
                  <c:v>-6.9148610000000001</c:v>
                </c:pt>
                <c:pt idx="81">
                  <c:v>-6.9241260000000002</c:v>
                </c:pt>
                <c:pt idx="82">
                  <c:v>-6.9871660000000002</c:v>
                </c:pt>
                <c:pt idx="83">
                  <c:v>-6.9796170000000002</c:v>
                </c:pt>
                <c:pt idx="84">
                  <c:v>-7.0427739999999996</c:v>
                </c:pt>
                <c:pt idx="85">
                  <c:v>-6.8103280000000002</c:v>
                </c:pt>
                <c:pt idx="86">
                  <c:v>-6.8978960000000002</c:v>
                </c:pt>
                <c:pt idx="87">
                  <c:v>-6.9868980000000001</c:v>
                </c:pt>
                <c:pt idx="88">
                  <c:v>-7.0026630000000001</c:v>
                </c:pt>
                <c:pt idx="89">
                  <c:v>-6.8839870000000003</c:v>
                </c:pt>
                <c:pt idx="90">
                  <c:v>-6.8836690000000003</c:v>
                </c:pt>
                <c:pt idx="91">
                  <c:v>-6.8783630000000002</c:v>
                </c:pt>
                <c:pt idx="92">
                  <c:v>-6.9058330000000003</c:v>
                </c:pt>
                <c:pt idx="93">
                  <c:v>-7.0131370000000004</c:v>
                </c:pt>
                <c:pt idx="94">
                  <c:v>-7.038081</c:v>
                </c:pt>
                <c:pt idx="95">
                  <c:v>-7.1179639999999997</c:v>
                </c:pt>
                <c:pt idx="96">
                  <c:v>-6.8828459999999998</c:v>
                </c:pt>
                <c:pt idx="97">
                  <c:v>-7.0803719999999997</c:v>
                </c:pt>
                <c:pt idx="98">
                  <c:v>-6.9489450000000001</c:v>
                </c:pt>
                <c:pt idx="99">
                  <c:v>-7.22804</c:v>
                </c:pt>
                <c:pt idx="100">
                  <c:v>-7.0139680000000002</c:v>
                </c:pt>
                <c:pt idx="101">
                  <c:v>-7.016769</c:v>
                </c:pt>
                <c:pt idx="102">
                  <c:v>-6.881812</c:v>
                </c:pt>
                <c:pt idx="103">
                  <c:v>-7.089696</c:v>
                </c:pt>
                <c:pt idx="104">
                  <c:v>-7.0320359999999997</c:v>
                </c:pt>
                <c:pt idx="105">
                  <c:v>-6.9235689999999996</c:v>
                </c:pt>
                <c:pt idx="106">
                  <c:v>-6.9086990000000004</c:v>
                </c:pt>
                <c:pt idx="107">
                  <c:v>-6.9884550000000001</c:v>
                </c:pt>
                <c:pt idx="108">
                  <c:v>-6.995139</c:v>
                </c:pt>
                <c:pt idx="109">
                  <c:v>-6.9788899999999998</c:v>
                </c:pt>
                <c:pt idx="110">
                  <c:v>-7.1226419999999999</c:v>
                </c:pt>
                <c:pt idx="111">
                  <c:v>-6.9877149999999997</c:v>
                </c:pt>
                <c:pt idx="112">
                  <c:v>-6.9405479999999997</c:v>
                </c:pt>
                <c:pt idx="113">
                  <c:v>-7.1411689999999997</c:v>
                </c:pt>
                <c:pt idx="114">
                  <c:v>-7.2059259999999998</c:v>
                </c:pt>
                <c:pt idx="115">
                  <c:v>-7.0130280000000003</c:v>
                </c:pt>
                <c:pt idx="116">
                  <c:v>-7.1482400000000004</c:v>
                </c:pt>
                <c:pt idx="117">
                  <c:v>-7.1155759999999999</c:v>
                </c:pt>
                <c:pt idx="118">
                  <c:v>-7.1806510000000001</c:v>
                </c:pt>
                <c:pt idx="120">
                  <c:v>-7.1243650000000001</c:v>
                </c:pt>
                <c:pt idx="121">
                  <c:v>-6.7874540000000003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BarY!$E$1</c:f>
              <c:strCache>
                <c:ptCount val="1"/>
                <c:pt idx="0">
                  <c:v>HE-012-SFP</c:v>
                </c:pt>
              </c:strCache>
            </c:strRef>
          </c:tx>
          <c:val>
            <c:numRef>
              <c:f>BarY!$E$2:$E$124</c:f>
              <c:numCache>
                <c:formatCode>General</c:formatCode>
                <c:ptCount val="123"/>
                <c:pt idx="0">
                  <c:v>-9.6278590000000008</c:v>
                </c:pt>
                <c:pt idx="1">
                  <c:v>-9.6548560000000005</c:v>
                </c:pt>
                <c:pt idx="2">
                  <c:v>-9.5684830000000005</c:v>
                </c:pt>
                <c:pt idx="3">
                  <c:v>-9.6192639999999994</c:v>
                </c:pt>
                <c:pt idx="4">
                  <c:v>-9.6112389999999994</c:v>
                </c:pt>
                <c:pt idx="5">
                  <c:v>-9.6817860000000007</c:v>
                </c:pt>
                <c:pt idx="6">
                  <c:v>-9.7105060000000005</c:v>
                </c:pt>
                <c:pt idx="7">
                  <c:v>-9.7064380000000003</c:v>
                </c:pt>
                <c:pt idx="8">
                  <c:v>-9.7934940000000008</c:v>
                </c:pt>
                <c:pt idx="10">
                  <c:v>-9.7662709999999997</c:v>
                </c:pt>
                <c:pt idx="11">
                  <c:v>-9.617248</c:v>
                </c:pt>
                <c:pt idx="12">
                  <c:v>-9.8085769999999997</c:v>
                </c:pt>
                <c:pt idx="13">
                  <c:v>-9.7876530000000006</c:v>
                </c:pt>
                <c:pt idx="14">
                  <c:v>-9.7823379999999993</c:v>
                </c:pt>
                <c:pt idx="15">
                  <c:v>-9.7899239999999992</c:v>
                </c:pt>
                <c:pt idx="16">
                  <c:v>-9.8090379999999993</c:v>
                </c:pt>
                <c:pt idx="17">
                  <c:v>-9.7749649999999999</c:v>
                </c:pt>
                <c:pt idx="18">
                  <c:v>-9.9046529999999997</c:v>
                </c:pt>
                <c:pt idx="19">
                  <c:v>-9.8894129999999993</c:v>
                </c:pt>
                <c:pt idx="20">
                  <c:v>-9.7872219999999999</c:v>
                </c:pt>
                <c:pt idx="21">
                  <c:v>-9.938205</c:v>
                </c:pt>
                <c:pt idx="22">
                  <c:v>-9.9114439999999995</c:v>
                </c:pt>
                <c:pt idx="23">
                  <c:v>-9.8435229999999994</c:v>
                </c:pt>
                <c:pt idx="24">
                  <c:v>-9.8961780000000008</c:v>
                </c:pt>
                <c:pt idx="25">
                  <c:v>-10.000614000000001</c:v>
                </c:pt>
                <c:pt idx="26">
                  <c:v>-10.043227</c:v>
                </c:pt>
                <c:pt idx="27">
                  <c:v>-10.067299</c:v>
                </c:pt>
                <c:pt idx="28">
                  <c:v>-10.192885</c:v>
                </c:pt>
                <c:pt idx="29">
                  <c:v>-10.211418</c:v>
                </c:pt>
                <c:pt idx="30">
                  <c:v>-10.068296</c:v>
                </c:pt>
                <c:pt idx="31">
                  <c:v>-10.08371</c:v>
                </c:pt>
                <c:pt idx="32">
                  <c:v>-10.143826000000001</c:v>
                </c:pt>
                <c:pt idx="33">
                  <c:v>-10.136167</c:v>
                </c:pt>
                <c:pt idx="34">
                  <c:v>-10.000244</c:v>
                </c:pt>
                <c:pt idx="35">
                  <c:v>-10.104525000000001</c:v>
                </c:pt>
                <c:pt idx="36">
                  <c:v>-10.223535</c:v>
                </c:pt>
                <c:pt idx="37">
                  <c:v>-10.126613000000001</c:v>
                </c:pt>
                <c:pt idx="38">
                  <c:v>-10.299001000000001</c:v>
                </c:pt>
                <c:pt idx="39">
                  <c:v>-10.078839</c:v>
                </c:pt>
                <c:pt idx="40">
                  <c:v>-10.099147</c:v>
                </c:pt>
                <c:pt idx="41">
                  <c:v>-10.116422999999999</c:v>
                </c:pt>
                <c:pt idx="42">
                  <c:v>-10.107882</c:v>
                </c:pt>
                <c:pt idx="43">
                  <c:v>-10.102501</c:v>
                </c:pt>
                <c:pt idx="44">
                  <c:v>-10.104599</c:v>
                </c:pt>
                <c:pt idx="45">
                  <c:v>-10.264816</c:v>
                </c:pt>
                <c:pt idx="46">
                  <c:v>-10.156857</c:v>
                </c:pt>
                <c:pt idx="47">
                  <c:v>-10.245868</c:v>
                </c:pt>
                <c:pt idx="48">
                  <c:v>-10.177152</c:v>
                </c:pt>
                <c:pt idx="49">
                  <c:v>-10.257400000000001</c:v>
                </c:pt>
                <c:pt idx="50">
                  <c:v>-10.260317000000001</c:v>
                </c:pt>
                <c:pt idx="51">
                  <c:v>-10.216290000000001</c:v>
                </c:pt>
                <c:pt idx="52">
                  <c:v>-10.319302</c:v>
                </c:pt>
                <c:pt idx="53">
                  <c:v>-10.284681000000001</c:v>
                </c:pt>
                <c:pt idx="54">
                  <c:v>-10.351489000000001</c:v>
                </c:pt>
                <c:pt idx="55">
                  <c:v>-10.301247999999999</c:v>
                </c:pt>
                <c:pt idx="56">
                  <c:v>-10.290689</c:v>
                </c:pt>
                <c:pt idx="57">
                  <c:v>-10.574966999999999</c:v>
                </c:pt>
                <c:pt idx="58">
                  <c:v>-10.290421</c:v>
                </c:pt>
                <c:pt idx="59">
                  <c:v>-10.602463</c:v>
                </c:pt>
                <c:pt idx="60">
                  <c:v>-10.583372000000001</c:v>
                </c:pt>
                <c:pt idx="61">
                  <c:v>-10.344825999999999</c:v>
                </c:pt>
                <c:pt idx="62">
                  <c:v>-10.594052</c:v>
                </c:pt>
                <c:pt idx="63">
                  <c:v>-10.341687</c:v>
                </c:pt>
                <c:pt idx="64">
                  <c:v>-10.637407</c:v>
                </c:pt>
                <c:pt idx="65">
                  <c:v>-10.585086</c:v>
                </c:pt>
                <c:pt idx="66">
                  <c:v>-10.585125</c:v>
                </c:pt>
                <c:pt idx="67">
                  <c:v>-10.631319</c:v>
                </c:pt>
                <c:pt idx="68">
                  <c:v>-10.585782</c:v>
                </c:pt>
                <c:pt idx="69">
                  <c:v>-10.619584</c:v>
                </c:pt>
                <c:pt idx="70">
                  <c:v>-10.655616</c:v>
                </c:pt>
                <c:pt idx="71">
                  <c:v>-10.365489999999999</c:v>
                </c:pt>
                <c:pt idx="72">
                  <c:v>-10.584922000000001</c:v>
                </c:pt>
                <c:pt idx="73">
                  <c:v>-10.295294</c:v>
                </c:pt>
                <c:pt idx="74">
                  <c:v>-10.336313000000001</c:v>
                </c:pt>
                <c:pt idx="75">
                  <c:v>-10.731865000000001</c:v>
                </c:pt>
                <c:pt idx="76">
                  <c:v>-10.593491</c:v>
                </c:pt>
                <c:pt idx="77">
                  <c:v>-10.53389</c:v>
                </c:pt>
                <c:pt idx="78">
                  <c:v>-10.585289</c:v>
                </c:pt>
                <c:pt idx="79">
                  <c:v>-10.594065000000001</c:v>
                </c:pt>
                <c:pt idx="80">
                  <c:v>-10.566466999999999</c:v>
                </c:pt>
                <c:pt idx="81">
                  <c:v>-10.617412</c:v>
                </c:pt>
                <c:pt idx="82">
                  <c:v>-10.641328</c:v>
                </c:pt>
                <c:pt idx="83">
                  <c:v>-10.387762</c:v>
                </c:pt>
                <c:pt idx="84">
                  <c:v>-10.692449999999999</c:v>
                </c:pt>
                <c:pt idx="85">
                  <c:v>-10.229032</c:v>
                </c:pt>
                <c:pt idx="86">
                  <c:v>-10.589394</c:v>
                </c:pt>
                <c:pt idx="87">
                  <c:v>-10.638645</c:v>
                </c:pt>
                <c:pt idx="88">
                  <c:v>-10.651138</c:v>
                </c:pt>
                <c:pt idx="89">
                  <c:v>-10.355378</c:v>
                </c:pt>
                <c:pt idx="90">
                  <c:v>-10.304150999999999</c:v>
                </c:pt>
                <c:pt idx="91">
                  <c:v>-10.35439</c:v>
                </c:pt>
                <c:pt idx="92">
                  <c:v>-10.321936000000001</c:v>
                </c:pt>
                <c:pt idx="93">
                  <c:v>-10.634282000000001</c:v>
                </c:pt>
                <c:pt idx="94">
                  <c:v>-10.333627</c:v>
                </c:pt>
                <c:pt idx="95">
                  <c:v>-10.711732</c:v>
                </c:pt>
                <c:pt idx="96">
                  <c:v>-10.302853000000001</c:v>
                </c:pt>
                <c:pt idx="97">
                  <c:v>-10.717556</c:v>
                </c:pt>
                <c:pt idx="98">
                  <c:v>-10.343717</c:v>
                </c:pt>
                <c:pt idx="99">
                  <c:v>-10.758445999999999</c:v>
                </c:pt>
                <c:pt idx="100">
                  <c:v>-10.435180000000001</c:v>
                </c:pt>
                <c:pt idx="101">
                  <c:v>-10.408808000000001</c:v>
                </c:pt>
                <c:pt idx="102">
                  <c:v>-10.254446</c:v>
                </c:pt>
                <c:pt idx="103">
                  <c:v>-10.468434</c:v>
                </c:pt>
                <c:pt idx="104">
                  <c:v>-10.407745999999999</c:v>
                </c:pt>
                <c:pt idx="105">
                  <c:v>-10.328906</c:v>
                </c:pt>
                <c:pt idx="106">
                  <c:v>-10.273244999999999</c:v>
                </c:pt>
                <c:pt idx="107">
                  <c:v>-10.338597999999999</c:v>
                </c:pt>
                <c:pt idx="108">
                  <c:v>-10.393284</c:v>
                </c:pt>
                <c:pt idx="109">
                  <c:v>-10.322068</c:v>
                </c:pt>
                <c:pt idx="110">
                  <c:v>-10.474735000000001</c:v>
                </c:pt>
                <c:pt idx="111">
                  <c:v>-10.413098</c:v>
                </c:pt>
                <c:pt idx="112">
                  <c:v>-10.373868</c:v>
                </c:pt>
                <c:pt idx="113">
                  <c:v>-10.313580999999999</c:v>
                </c:pt>
                <c:pt idx="114">
                  <c:v>-10.632543</c:v>
                </c:pt>
                <c:pt idx="115">
                  <c:v>-10.403518</c:v>
                </c:pt>
                <c:pt idx="116">
                  <c:v>-10.382478000000001</c:v>
                </c:pt>
                <c:pt idx="117">
                  <c:v>-10.497252</c:v>
                </c:pt>
                <c:pt idx="118">
                  <c:v>-10.524585999999999</c:v>
                </c:pt>
                <c:pt idx="120">
                  <c:v>-10.468870000000001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BarY!$F$1</c:f>
              <c:strCache>
                <c:ptCount val="1"/>
                <c:pt idx="0">
                  <c:v>HE-030-SFP</c:v>
                </c:pt>
              </c:strCache>
            </c:strRef>
          </c:tx>
          <c:val>
            <c:numRef>
              <c:f>BarY!$F$2:$F$124</c:f>
              <c:numCache>
                <c:formatCode>General</c:formatCode>
                <c:ptCount val="123"/>
                <c:pt idx="0">
                  <c:v>0.30537799999999998</c:v>
                </c:pt>
                <c:pt idx="1">
                  <c:v>0.246337</c:v>
                </c:pt>
                <c:pt idx="2">
                  <c:v>0.24060500000000001</c:v>
                </c:pt>
                <c:pt idx="3">
                  <c:v>0.27652599999999999</c:v>
                </c:pt>
                <c:pt idx="4">
                  <c:v>0.33240799999999998</c:v>
                </c:pt>
                <c:pt idx="5">
                  <c:v>0.15099000000000001</c:v>
                </c:pt>
                <c:pt idx="6">
                  <c:v>0.12909699999999999</c:v>
                </c:pt>
                <c:pt idx="7">
                  <c:v>0.11070000000000001</c:v>
                </c:pt>
                <c:pt idx="8">
                  <c:v>8.5918999999999995E-2</c:v>
                </c:pt>
                <c:pt idx="9">
                  <c:v>7.9399999999999998E-2</c:v>
                </c:pt>
                <c:pt idx="10">
                  <c:v>0.36504900000000001</c:v>
                </c:pt>
                <c:pt idx="11">
                  <c:v>-0.21937599999999999</c:v>
                </c:pt>
                <c:pt idx="12">
                  <c:v>0.11583499999999999</c:v>
                </c:pt>
                <c:pt idx="13">
                  <c:v>0.10187499999999999</c:v>
                </c:pt>
                <c:pt idx="14">
                  <c:v>0.15428500000000001</c:v>
                </c:pt>
                <c:pt idx="15">
                  <c:v>9.8958000000000004E-2</c:v>
                </c:pt>
                <c:pt idx="16">
                  <c:v>-1.781E-3</c:v>
                </c:pt>
                <c:pt idx="17">
                  <c:v>-1.0606000000000001E-2</c:v>
                </c:pt>
                <c:pt idx="18">
                  <c:v>-0.19287799999999999</c:v>
                </c:pt>
                <c:pt idx="19">
                  <c:v>-0.38145699999999999</c:v>
                </c:pt>
                <c:pt idx="20">
                  <c:v>3.2223000000000002E-2</c:v>
                </c:pt>
                <c:pt idx="21">
                  <c:v>-1.7725999999999999E-2</c:v>
                </c:pt>
                <c:pt idx="22">
                  <c:v>-0.32514700000000002</c:v>
                </c:pt>
                <c:pt idx="23">
                  <c:v>2.3123999999999999E-2</c:v>
                </c:pt>
                <c:pt idx="24">
                  <c:v>-0.25093700000000002</c:v>
                </c:pt>
                <c:pt idx="25">
                  <c:v>3.5514999999999998E-2</c:v>
                </c:pt>
                <c:pt idx="26">
                  <c:v>-4.9485000000000001E-2</c:v>
                </c:pt>
                <c:pt idx="27">
                  <c:v>-0.25991500000000001</c:v>
                </c:pt>
                <c:pt idx="28">
                  <c:v>-0.223297</c:v>
                </c:pt>
                <c:pt idx="29">
                  <c:v>-0.23793500000000001</c:v>
                </c:pt>
                <c:pt idx="30">
                  <c:v>-0.247166</c:v>
                </c:pt>
                <c:pt idx="31">
                  <c:v>-0.256911</c:v>
                </c:pt>
                <c:pt idx="32">
                  <c:v>-0.25454700000000002</c:v>
                </c:pt>
                <c:pt idx="33">
                  <c:v>-0.18546499999999999</c:v>
                </c:pt>
                <c:pt idx="34">
                  <c:v>-0.27306000000000002</c:v>
                </c:pt>
                <c:pt idx="35">
                  <c:v>-0.21954799999999999</c:v>
                </c:pt>
                <c:pt idx="36">
                  <c:v>-0.25509100000000001</c:v>
                </c:pt>
                <c:pt idx="37">
                  <c:v>-0.24002599999999999</c:v>
                </c:pt>
                <c:pt idx="38">
                  <c:v>-0.24682000000000001</c:v>
                </c:pt>
                <c:pt idx="39">
                  <c:v>-0.26747799999999999</c:v>
                </c:pt>
                <c:pt idx="40">
                  <c:v>-0.21542800000000001</c:v>
                </c:pt>
                <c:pt idx="41">
                  <c:v>-0.376106</c:v>
                </c:pt>
                <c:pt idx="42">
                  <c:v>0.12578700000000001</c:v>
                </c:pt>
                <c:pt idx="43">
                  <c:v>-0.22367100000000001</c:v>
                </c:pt>
                <c:pt idx="44">
                  <c:v>-0.258438</c:v>
                </c:pt>
                <c:pt idx="45">
                  <c:v>-0.22332399999999999</c:v>
                </c:pt>
                <c:pt idx="46">
                  <c:v>-0.23533999999999999</c:v>
                </c:pt>
                <c:pt idx="47">
                  <c:v>-0.286879</c:v>
                </c:pt>
                <c:pt idx="48">
                  <c:v>-0.211476</c:v>
                </c:pt>
                <c:pt idx="49">
                  <c:v>-0.17487800000000001</c:v>
                </c:pt>
                <c:pt idx="50">
                  <c:v>-0.25009599999999998</c:v>
                </c:pt>
                <c:pt idx="51">
                  <c:v>-0.23752200000000001</c:v>
                </c:pt>
                <c:pt idx="52">
                  <c:v>-0.19897200000000001</c:v>
                </c:pt>
                <c:pt idx="53">
                  <c:v>-0.201788</c:v>
                </c:pt>
                <c:pt idx="54">
                  <c:v>-0.29403299999999999</c:v>
                </c:pt>
                <c:pt idx="55">
                  <c:v>0.20797599999999999</c:v>
                </c:pt>
                <c:pt idx="56">
                  <c:v>-0.35048099999999999</c:v>
                </c:pt>
                <c:pt idx="57">
                  <c:v>-0.20638600000000001</c:v>
                </c:pt>
                <c:pt idx="58">
                  <c:v>-0.24748999999999999</c:v>
                </c:pt>
                <c:pt idx="59">
                  <c:v>-0.22390299999999999</c:v>
                </c:pt>
                <c:pt idx="60">
                  <c:v>-0.30380299999999999</c:v>
                </c:pt>
                <c:pt idx="61">
                  <c:v>-0.31079899999999999</c:v>
                </c:pt>
                <c:pt idx="62">
                  <c:v>-0.187051</c:v>
                </c:pt>
                <c:pt idx="63">
                  <c:v>-0.29547800000000002</c:v>
                </c:pt>
                <c:pt idx="64">
                  <c:v>-0.139408</c:v>
                </c:pt>
                <c:pt idx="65">
                  <c:v>-0.20316000000000001</c:v>
                </c:pt>
                <c:pt idx="66">
                  <c:v>-0.271287</c:v>
                </c:pt>
                <c:pt idx="67">
                  <c:v>-0.229966</c:v>
                </c:pt>
                <c:pt idx="68">
                  <c:v>-0.282939</c:v>
                </c:pt>
                <c:pt idx="69">
                  <c:v>-0.245444</c:v>
                </c:pt>
                <c:pt idx="70">
                  <c:v>-0.270839</c:v>
                </c:pt>
                <c:pt idx="71">
                  <c:v>-0.27948600000000001</c:v>
                </c:pt>
                <c:pt idx="72">
                  <c:v>-0.27720800000000001</c:v>
                </c:pt>
                <c:pt idx="73">
                  <c:v>-0.25441399999999997</c:v>
                </c:pt>
                <c:pt idx="74">
                  <c:v>-0.19612399999999999</c:v>
                </c:pt>
                <c:pt idx="75">
                  <c:v>-0.29614099999999999</c:v>
                </c:pt>
                <c:pt idx="76">
                  <c:v>0.181279</c:v>
                </c:pt>
                <c:pt idx="77">
                  <c:v>-0.22573399999999999</c:v>
                </c:pt>
                <c:pt idx="78">
                  <c:v>-0.22072600000000001</c:v>
                </c:pt>
                <c:pt idx="79">
                  <c:v>-0.293906</c:v>
                </c:pt>
                <c:pt idx="80">
                  <c:v>-0.134689</c:v>
                </c:pt>
                <c:pt idx="81">
                  <c:v>-0.24720500000000001</c:v>
                </c:pt>
                <c:pt idx="82">
                  <c:v>-0.116716</c:v>
                </c:pt>
                <c:pt idx="83">
                  <c:v>-0.20582400000000001</c:v>
                </c:pt>
                <c:pt idx="84">
                  <c:v>-0.283466</c:v>
                </c:pt>
                <c:pt idx="85">
                  <c:v>-0.24218100000000001</c:v>
                </c:pt>
                <c:pt idx="86">
                  <c:v>0.18598100000000001</c:v>
                </c:pt>
                <c:pt idx="87">
                  <c:v>0.20044000000000001</c:v>
                </c:pt>
                <c:pt idx="88">
                  <c:v>-0.268507</c:v>
                </c:pt>
                <c:pt idx="89">
                  <c:v>-0.29275200000000001</c:v>
                </c:pt>
                <c:pt idx="90">
                  <c:v>-0.28921400000000003</c:v>
                </c:pt>
                <c:pt idx="91">
                  <c:v>-0.28884300000000002</c:v>
                </c:pt>
                <c:pt idx="92">
                  <c:v>-0.21969</c:v>
                </c:pt>
                <c:pt idx="93">
                  <c:v>-0.24993099999999999</c:v>
                </c:pt>
                <c:pt idx="94">
                  <c:v>-0.214532</c:v>
                </c:pt>
                <c:pt idx="95">
                  <c:v>-7.3678999999999994E-2</c:v>
                </c:pt>
                <c:pt idx="96">
                  <c:v>-0.22425800000000001</c:v>
                </c:pt>
                <c:pt idx="97">
                  <c:v>-0.26929399999999998</c:v>
                </c:pt>
                <c:pt idx="98">
                  <c:v>-7.8299999999999995E-4</c:v>
                </c:pt>
                <c:pt idx="99">
                  <c:v>-9.6667000000000003E-2</c:v>
                </c:pt>
                <c:pt idx="100">
                  <c:v>-1.4970000000000001E-3</c:v>
                </c:pt>
                <c:pt idx="101">
                  <c:v>-6.4598000000000003E-2</c:v>
                </c:pt>
                <c:pt idx="102">
                  <c:v>7.9219999999999999E-2</c:v>
                </c:pt>
                <c:pt idx="103">
                  <c:v>-6.4258999999999997E-2</c:v>
                </c:pt>
                <c:pt idx="104">
                  <c:v>-2.4650999999999999E-2</c:v>
                </c:pt>
                <c:pt idx="105">
                  <c:v>-2.2960999999999999E-2</c:v>
                </c:pt>
                <c:pt idx="106">
                  <c:v>-0.13020200000000001</c:v>
                </c:pt>
                <c:pt idx="107">
                  <c:v>-2.3529000000000001E-2</c:v>
                </c:pt>
                <c:pt idx="108">
                  <c:v>-6.7167000000000004E-2</c:v>
                </c:pt>
                <c:pt idx="109">
                  <c:v>-6.4784999999999995E-2</c:v>
                </c:pt>
                <c:pt idx="110">
                  <c:v>-1.6361000000000001E-2</c:v>
                </c:pt>
                <c:pt idx="111">
                  <c:v>-0.10750800000000001</c:v>
                </c:pt>
                <c:pt idx="112">
                  <c:v>-0.12574399999999999</c:v>
                </c:pt>
                <c:pt idx="113">
                  <c:v>-0.15188299999999999</c:v>
                </c:pt>
                <c:pt idx="114">
                  <c:v>1.6739999999999999E-3</c:v>
                </c:pt>
                <c:pt idx="115">
                  <c:v>-9.3258999999999995E-2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BarY!$G$1</c:f>
              <c:strCache>
                <c:ptCount val="1"/>
                <c:pt idx="0">
                  <c:v>NZL</c:v>
                </c:pt>
              </c:strCache>
            </c:strRef>
          </c:tx>
          <c:val>
            <c:numRef>
              <c:f>BarY!$G$2:$G$124</c:f>
              <c:numCache>
                <c:formatCode>General</c:formatCode>
                <c:ptCount val="123"/>
                <c:pt idx="0">
                  <c:v>0.14499999999999999</c:v>
                </c:pt>
                <c:pt idx="1">
                  <c:v>0.111</c:v>
                </c:pt>
                <c:pt idx="2">
                  <c:v>0.152</c:v>
                </c:pt>
                <c:pt idx="3">
                  <c:v>0.14899999999999999</c:v>
                </c:pt>
                <c:pt idx="4">
                  <c:v>9.9000000000000005E-2</c:v>
                </c:pt>
                <c:pt idx="5">
                  <c:v>0.115</c:v>
                </c:pt>
                <c:pt idx="6">
                  <c:v>0.104</c:v>
                </c:pt>
                <c:pt idx="7">
                  <c:v>9.4E-2</c:v>
                </c:pt>
                <c:pt idx="8">
                  <c:v>8.2000000000000003E-2</c:v>
                </c:pt>
                <c:pt idx="9">
                  <c:v>0.1</c:v>
                </c:pt>
                <c:pt idx="10">
                  <c:v>0.128</c:v>
                </c:pt>
                <c:pt idx="11">
                  <c:v>0.10100000000000001</c:v>
                </c:pt>
                <c:pt idx="12">
                  <c:v>8.4000000000000005E-2</c:v>
                </c:pt>
                <c:pt idx="13">
                  <c:v>7.0000000000000007E-2</c:v>
                </c:pt>
                <c:pt idx="14">
                  <c:v>0.11600000000000001</c:v>
                </c:pt>
                <c:pt idx="15">
                  <c:v>7.5999999999999998E-2</c:v>
                </c:pt>
                <c:pt idx="16">
                  <c:v>6.3E-2</c:v>
                </c:pt>
                <c:pt idx="17">
                  <c:v>0.11</c:v>
                </c:pt>
                <c:pt idx="18">
                  <c:v>8.7999999999999995E-2</c:v>
                </c:pt>
                <c:pt idx="19">
                  <c:v>8.7999999999999995E-2</c:v>
                </c:pt>
                <c:pt idx="20">
                  <c:v>7.3999999999999996E-2</c:v>
                </c:pt>
                <c:pt idx="21">
                  <c:v>7.0000000000000007E-2</c:v>
                </c:pt>
                <c:pt idx="22">
                  <c:v>6.4000000000000001E-2</c:v>
                </c:pt>
                <c:pt idx="23">
                  <c:v>4.3999999999999997E-2</c:v>
                </c:pt>
                <c:pt idx="24">
                  <c:v>8.8999999999999996E-2</c:v>
                </c:pt>
                <c:pt idx="25">
                  <c:v>4.5999999999999999E-2</c:v>
                </c:pt>
                <c:pt idx="26">
                  <c:v>6.0999999999999999E-2</c:v>
                </c:pt>
                <c:pt idx="27">
                  <c:v>5.8000000000000003E-2</c:v>
                </c:pt>
                <c:pt idx="28">
                  <c:v>7.5999999999999998E-2</c:v>
                </c:pt>
                <c:pt idx="29">
                  <c:v>5.5E-2</c:v>
                </c:pt>
                <c:pt idx="30">
                  <c:v>7.0000000000000007E-2</c:v>
                </c:pt>
                <c:pt idx="31">
                  <c:v>7.6999999999999999E-2</c:v>
                </c:pt>
                <c:pt idx="32">
                  <c:v>7.6999999999999999E-2</c:v>
                </c:pt>
                <c:pt idx="33">
                  <c:v>7.2999999999999995E-2</c:v>
                </c:pt>
                <c:pt idx="34">
                  <c:v>5.6000000000000001E-2</c:v>
                </c:pt>
                <c:pt idx="35">
                  <c:v>4.4999999999999998E-2</c:v>
                </c:pt>
                <c:pt idx="36">
                  <c:v>4.2999999999999997E-2</c:v>
                </c:pt>
                <c:pt idx="37">
                  <c:v>7.2999999999999995E-2</c:v>
                </c:pt>
                <c:pt idx="38">
                  <c:v>2.9000000000000001E-2</c:v>
                </c:pt>
                <c:pt idx="39">
                  <c:v>3.6999999999999998E-2</c:v>
                </c:pt>
                <c:pt idx="40">
                  <c:v>6.9000000000000006E-2</c:v>
                </c:pt>
                <c:pt idx="41">
                  <c:v>4.8000000000000001E-2</c:v>
                </c:pt>
                <c:pt idx="42">
                  <c:v>6.7000000000000004E-2</c:v>
                </c:pt>
                <c:pt idx="43">
                  <c:v>6.6000000000000003E-2</c:v>
                </c:pt>
                <c:pt idx="44">
                  <c:v>4.3999999999999997E-2</c:v>
                </c:pt>
                <c:pt idx="45">
                  <c:v>6.7000000000000004E-2</c:v>
                </c:pt>
                <c:pt idx="46">
                  <c:v>3.2000000000000001E-2</c:v>
                </c:pt>
                <c:pt idx="47">
                  <c:v>4.4999999999999998E-2</c:v>
                </c:pt>
                <c:pt idx="48">
                  <c:v>0.05</c:v>
                </c:pt>
                <c:pt idx="49">
                  <c:v>6.8000000000000005E-2</c:v>
                </c:pt>
                <c:pt idx="50">
                  <c:v>3.7999999999999999E-2</c:v>
                </c:pt>
                <c:pt idx="51">
                  <c:v>7.0000000000000007E-2</c:v>
                </c:pt>
                <c:pt idx="52">
                  <c:v>4.3999999999999997E-2</c:v>
                </c:pt>
                <c:pt idx="53">
                  <c:v>3.7999999999999999E-2</c:v>
                </c:pt>
                <c:pt idx="54">
                  <c:v>3.7999999999999999E-2</c:v>
                </c:pt>
                <c:pt idx="55">
                  <c:v>4.4999999999999998E-2</c:v>
                </c:pt>
                <c:pt idx="56">
                  <c:v>4.9000000000000002E-2</c:v>
                </c:pt>
                <c:pt idx="57">
                  <c:v>5.2999999999999999E-2</c:v>
                </c:pt>
                <c:pt idx="58">
                  <c:v>5.3999999999999999E-2</c:v>
                </c:pt>
                <c:pt idx="59">
                  <c:v>3.6999999999999998E-2</c:v>
                </c:pt>
                <c:pt idx="60">
                  <c:v>3.5999999999999997E-2</c:v>
                </c:pt>
                <c:pt idx="61">
                  <c:v>2.9000000000000001E-2</c:v>
                </c:pt>
                <c:pt idx="62">
                  <c:v>3.2000000000000001E-2</c:v>
                </c:pt>
                <c:pt idx="63">
                  <c:v>8.0000000000000002E-3</c:v>
                </c:pt>
                <c:pt idx="64">
                  <c:v>0.02</c:v>
                </c:pt>
                <c:pt idx="65">
                  <c:v>2.5999999999999999E-2</c:v>
                </c:pt>
                <c:pt idx="66">
                  <c:v>6.0000000000000001E-3</c:v>
                </c:pt>
                <c:pt idx="67">
                  <c:v>4.5999999999999999E-2</c:v>
                </c:pt>
                <c:pt idx="68">
                  <c:v>1.9E-2</c:v>
                </c:pt>
                <c:pt idx="69">
                  <c:v>2.4E-2</c:v>
                </c:pt>
                <c:pt idx="70">
                  <c:v>1.7999999999999999E-2</c:v>
                </c:pt>
                <c:pt idx="71">
                  <c:v>2.1000000000000001E-2</c:v>
                </c:pt>
                <c:pt idx="72">
                  <c:v>3.9E-2</c:v>
                </c:pt>
                <c:pt idx="73">
                  <c:v>1.7000000000000001E-2</c:v>
                </c:pt>
                <c:pt idx="74">
                  <c:v>1.9E-2</c:v>
                </c:pt>
                <c:pt idx="75">
                  <c:v>2.7E-2</c:v>
                </c:pt>
                <c:pt idx="76">
                  <c:v>3.1E-2</c:v>
                </c:pt>
                <c:pt idx="77">
                  <c:v>5.0000000000000001E-3</c:v>
                </c:pt>
                <c:pt idx="78">
                  <c:v>1.2E-2</c:v>
                </c:pt>
                <c:pt idx="79">
                  <c:v>8.9999999999999993E-3</c:v>
                </c:pt>
                <c:pt idx="80">
                  <c:v>6.0000000000000001E-3</c:v>
                </c:pt>
                <c:pt idx="81">
                  <c:v>2.7E-2</c:v>
                </c:pt>
                <c:pt idx="82">
                  <c:v>1E-3</c:v>
                </c:pt>
                <c:pt idx="83">
                  <c:v>3.0000000000000001E-3</c:v>
                </c:pt>
                <c:pt idx="84">
                  <c:v>2.1999999999999999E-2</c:v>
                </c:pt>
                <c:pt idx="85">
                  <c:v>-4.0000000000000001E-3</c:v>
                </c:pt>
                <c:pt idx="86">
                  <c:v>2.3E-2</c:v>
                </c:pt>
                <c:pt idx="87">
                  <c:v>2.1999999999999999E-2</c:v>
                </c:pt>
                <c:pt idx="88">
                  <c:v>2.1000000000000001E-2</c:v>
                </c:pt>
                <c:pt idx="89">
                  <c:v>-1.0999999999999999E-2</c:v>
                </c:pt>
                <c:pt idx="90">
                  <c:v>-1.0999999999999999E-2</c:v>
                </c:pt>
                <c:pt idx="91">
                  <c:v>1.2E-2</c:v>
                </c:pt>
                <c:pt idx="92">
                  <c:v>8.0000000000000002E-3</c:v>
                </c:pt>
                <c:pt idx="93">
                  <c:v>4.0000000000000001E-3</c:v>
                </c:pt>
                <c:pt idx="94">
                  <c:v>-5.0000000000000001E-3</c:v>
                </c:pt>
                <c:pt idx="95">
                  <c:v>8.0000000000000002E-3</c:v>
                </c:pt>
                <c:pt idx="96">
                  <c:v>-1E-3</c:v>
                </c:pt>
                <c:pt idx="97">
                  <c:v>3.0000000000000001E-3</c:v>
                </c:pt>
                <c:pt idx="98">
                  <c:v>-3.6999999999999998E-2</c:v>
                </c:pt>
                <c:pt idx="99">
                  <c:v>-2.5999999999999999E-2</c:v>
                </c:pt>
                <c:pt idx="100">
                  <c:v>2.1999999999999999E-2</c:v>
                </c:pt>
                <c:pt idx="101">
                  <c:v>-3.1E-2</c:v>
                </c:pt>
                <c:pt idx="102">
                  <c:v>-2.4E-2</c:v>
                </c:pt>
                <c:pt idx="103">
                  <c:v>-1.7999999999999999E-2</c:v>
                </c:pt>
                <c:pt idx="104">
                  <c:v>-0.03</c:v>
                </c:pt>
                <c:pt idx="105">
                  <c:v>7.0000000000000001E-3</c:v>
                </c:pt>
                <c:pt idx="106">
                  <c:v>-3.3000000000000002E-2</c:v>
                </c:pt>
                <c:pt idx="107">
                  <c:v>3.4000000000000002E-2</c:v>
                </c:pt>
                <c:pt idx="108">
                  <c:v>0</c:v>
                </c:pt>
                <c:pt idx="109">
                  <c:v>-0.06</c:v>
                </c:pt>
                <c:pt idx="110">
                  <c:v>-4.7E-2</c:v>
                </c:pt>
                <c:pt idx="111">
                  <c:v>-5.2999999999999999E-2</c:v>
                </c:pt>
                <c:pt idx="112">
                  <c:v>-5.0999999999999997E-2</c:v>
                </c:pt>
                <c:pt idx="113">
                  <c:v>-0.16600000000000001</c:v>
                </c:pt>
                <c:pt idx="114">
                  <c:v>-0.06</c:v>
                </c:pt>
                <c:pt idx="115">
                  <c:v>-8.7999999999999995E-2</c:v>
                </c:pt>
                <c:pt idx="116">
                  <c:v>-0.09</c:v>
                </c:pt>
                <c:pt idx="117">
                  <c:v>-0.14799999999999999</c:v>
                </c:pt>
                <c:pt idx="118">
                  <c:v>-9.6000000000000002E-2</c:v>
                </c:pt>
                <c:pt idx="119">
                  <c:v>-9.5000000000000001E-2</c:v>
                </c:pt>
                <c:pt idx="120">
                  <c:v>-8.5999999999999993E-2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BarY!$H$1</c:f>
              <c:strCache>
                <c:ptCount val="1"/>
                <c:pt idx="0">
                  <c:v>ISO</c:v>
                </c:pt>
              </c:strCache>
            </c:strRef>
          </c:tx>
          <c:val>
            <c:numRef>
              <c:f>BarY!$H$2:$H$124</c:f>
              <c:numCache>
                <c:formatCode>General</c:formatCode>
                <c:ptCount val="123"/>
                <c:pt idx="0">
                  <c:v>-2.3776069999999998</c:v>
                </c:pt>
                <c:pt idx="1">
                  <c:v>-2.4099979999999999</c:v>
                </c:pt>
                <c:pt idx="2">
                  <c:v>-2.304573</c:v>
                </c:pt>
                <c:pt idx="3">
                  <c:v>-2.310988</c:v>
                </c:pt>
                <c:pt idx="4">
                  <c:v>-2.402873</c:v>
                </c:pt>
                <c:pt idx="5">
                  <c:v>-2.390558</c:v>
                </c:pt>
                <c:pt idx="6">
                  <c:v>-2.3924050000000001</c:v>
                </c:pt>
                <c:pt idx="7">
                  <c:v>-2.3996900000000001</c:v>
                </c:pt>
                <c:pt idx="8">
                  <c:v>-2.4217050000000002</c:v>
                </c:pt>
                <c:pt idx="9">
                  <c:v>-2.3367049999999998</c:v>
                </c:pt>
                <c:pt idx="10">
                  <c:v>-2.3310759999999999</c:v>
                </c:pt>
                <c:pt idx="11">
                  <c:v>-2.3868369999999999</c:v>
                </c:pt>
                <c:pt idx="12">
                  <c:v>-2.395648</c:v>
                </c:pt>
                <c:pt idx="13">
                  <c:v>-2.4020519999999999</c:v>
                </c:pt>
                <c:pt idx="14">
                  <c:v>-2.3193540000000001</c:v>
                </c:pt>
                <c:pt idx="15">
                  <c:v>-2.3994629999999999</c:v>
                </c:pt>
                <c:pt idx="16">
                  <c:v>-2.4197609999999998</c:v>
                </c:pt>
                <c:pt idx="17">
                  <c:v>-2.3155610000000002</c:v>
                </c:pt>
                <c:pt idx="18">
                  <c:v>-2.401259</c:v>
                </c:pt>
                <c:pt idx="19">
                  <c:v>-2.4026450000000001</c:v>
                </c:pt>
                <c:pt idx="20">
                  <c:v>-2.4139110000000001</c:v>
                </c:pt>
                <c:pt idx="21">
                  <c:v>-2.403813</c:v>
                </c:pt>
                <c:pt idx="22">
                  <c:v>-2.4185910000000002</c:v>
                </c:pt>
                <c:pt idx="23">
                  <c:v>-2.4200210000000002</c:v>
                </c:pt>
                <c:pt idx="24">
                  <c:v>-2.332789</c:v>
                </c:pt>
                <c:pt idx="25">
                  <c:v>-2.4150230000000001</c:v>
                </c:pt>
                <c:pt idx="26">
                  <c:v>-2.3487140000000002</c:v>
                </c:pt>
                <c:pt idx="27">
                  <c:v>-2.346044</c:v>
                </c:pt>
                <c:pt idx="28">
                  <c:v>-2.3463229999999999</c:v>
                </c:pt>
                <c:pt idx="29">
                  <c:v>-2.4143409999999998</c:v>
                </c:pt>
                <c:pt idx="30">
                  <c:v>-2.3534929999999998</c:v>
                </c:pt>
                <c:pt idx="31">
                  <c:v>-2.40625</c:v>
                </c:pt>
                <c:pt idx="32">
                  <c:v>-2.4007239999999999</c:v>
                </c:pt>
                <c:pt idx="33">
                  <c:v>-2.4113009999999999</c:v>
                </c:pt>
                <c:pt idx="34">
                  <c:v>-2.428401</c:v>
                </c:pt>
                <c:pt idx="35">
                  <c:v>-2.4121519999999999</c:v>
                </c:pt>
                <c:pt idx="36">
                  <c:v>-2.4132720000000001</c:v>
                </c:pt>
                <c:pt idx="37">
                  <c:v>-2.4003890000000001</c:v>
                </c:pt>
                <c:pt idx="38">
                  <c:v>-2.437678</c:v>
                </c:pt>
                <c:pt idx="39">
                  <c:v>-2.3502290000000001</c:v>
                </c:pt>
                <c:pt idx="40">
                  <c:v>-2.3394270000000001</c:v>
                </c:pt>
                <c:pt idx="41">
                  <c:v>-2.3435510000000002</c:v>
                </c:pt>
                <c:pt idx="42">
                  <c:v>-2.3354889999999999</c:v>
                </c:pt>
                <c:pt idx="43">
                  <c:v>-2.3550420000000001</c:v>
                </c:pt>
                <c:pt idx="44">
                  <c:v>-2.4104730000000001</c:v>
                </c:pt>
                <c:pt idx="45">
                  <c:v>-2.4010099999999999</c:v>
                </c:pt>
                <c:pt idx="46">
                  <c:v>-2.3626779999999998</c:v>
                </c:pt>
                <c:pt idx="47">
                  <c:v>-2.4203299999999999</c:v>
                </c:pt>
                <c:pt idx="48">
                  <c:v>-2.4172479999999998</c:v>
                </c:pt>
                <c:pt idx="49">
                  <c:v>-2.4060619999999999</c:v>
                </c:pt>
                <c:pt idx="50">
                  <c:v>-2.4092699999999998</c:v>
                </c:pt>
                <c:pt idx="51">
                  <c:v>-2.3919299999999999</c:v>
                </c:pt>
                <c:pt idx="52">
                  <c:v>-2.4024369999999999</c:v>
                </c:pt>
                <c:pt idx="53">
                  <c:v>-2.4049659999999999</c:v>
                </c:pt>
                <c:pt idx="54">
                  <c:v>-2.4082430000000001</c:v>
                </c:pt>
                <c:pt idx="55">
                  <c:v>-2.3987059999999998</c:v>
                </c:pt>
                <c:pt idx="56">
                  <c:v>-2.3959860000000002</c:v>
                </c:pt>
                <c:pt idx="57">
                  <c:v>-2.4077890000000002</c:v>
                </c:pt>
                <c:pt idx="58">
                  <c:v>-2.4024019999999999</c:v>
                </c:pt>
                <c:pt idx="59">
                  <c:v>-2.405646</c:v>
                </c:pt>
                <c:pt idx="60">
                  <c:v>-2.4026160000000001</c:v>
                </c:pt>
                <c:pt idx="61">
                  <c:v>-2.350641</c:v>
                </c:pt>
                <c:pt idx="62">
                  <c:v>-2.3475619999999999</c:v>
                </c:pt>
                <c:pt idx="63">
                  <c:v>-2.3695040000000001</c:v>
                </c:pt>
                <c:pt idx="64">
                  <c:v>-2.4256129999999998</c:v>
                </c:pt>
                <c:pt idx="65">
                  <c:v>-2.356643</c:v>
                </c:pt>
                <c:pt idx="66">
                  <c:v>-2.3746559999999999</c:v>
                </c:pt>
                <c:pt idx="67">
                  <c:v>-2.361755</c:v>
                </c:pt>
                <c:pt idx="68">
                  <c:v>-2.363356</c:v>
                </c:pt>
                <c:pt idx="69">
                  <c:v>-2.357478</c:v>
                </c:pt>
                <c:pt idx="70">
                  <c:v>-2.3662130000000001</c:v>
                </c:pt>
                <c:pt idx="71">
                  <c:v>-2.443136</c:v>
                </c:pt>
                <c:pt idx="72">
                  <c:v>-2.4225279999999998</c:v>
                </c:pt>
                <c:pt idx="73">
                  <c:v>-2.421278</c:v>
                </c:pt>
                <c:pt idx="74">
                  <c:v>-2.443711</c:v>
                </c:pt>
                <c:pt idx="75">
                  <c:v>-2.4328720000000001</c:v>
                </c:pt>
                <c:pt idx="76">
                  <c:v>-2.4325489999999999</c:v>
                </c:pt>
                <c:pt idx="77">
                  <c:v>-2.4304570000000001</c:v>
                </c:pt>
                <c:pt idx="78">
                  <c:v>-2.4389569999999998</c:v>
                </c:pt>
                <c:pt idx="79">
                  <c:v>-2.428086</c:v>
                </c:pt>
                <c:pt idx="80">
                  <c:v>-2.4286780000000001</c:v>
                </c:pt>
                <c:pt idx="81">
                  <c:v>-2.4298920000000002</c:v>
                </c:pt>
                <c:pt idx="82">
                  <c:v>-2.436766</c:v>
                </c:pt>
                <c:pt idx="83">
                  <c:v>-2.4316080000000002</c:v>
                </c:pt>
                <c:pt idx="84">
                  <c:v>-2.443746</c:v>
                </c:pt>
                <c:pt idx="85">
                  <c:v>-2.4400780000000002</c:v>
                </c:pt>
                <c:pt idx="86">
                  <c:v>-2.4367139999999998</c:v>
                </c:pt>
                <c:pt idx="87">
                  <c:v>-2.4394459999999998</c:v>
                </c:pt>
                <c:pt idx="88">
                  <c:v>-2.4615520000000002</c:v>
                </c:pt>
                <c:pt idx="89">
                  <c:v>-2.4954909999999999</c:v>
                </c:pt>
                <c:pt idx="90">
                  <c:v>-2.4697789999999999</c:v>
                </c:pt>
                <c:pt idx="91">
                  <c:v>-2.443533</c:v>
                </c:pt>
                <c:pt idx="92">
                  <c:v>-2.4516040000000001</c:v>
                </c:pt>
                <c:pt idx="93">
                  <c:v>-2.457049</c:v>
                </c:pt>
                <c:pt idx="94">
                  <c:v>-2.4711820000000002</c:v>
                </c:pt>
                <c:pt idx="95">
                  <c:v>-2.4558740000000001</c:v>
                </c:pt>
                <c:pt idx="96">
                  <c:v>-2.4601459999999999</c:v>
                </c:pt>
                <c:pt idx="97">
                  <c:v>-2.4566590000000001</c:v>
                </c:pt>
                <c:pt idx="98">
                  <c:v>-2.5244689999999999</c:v>
                </c:pt>
                <c:pt idx="99">
                  <c:v>-2.4975640000000001</c:v>
                </c:pt>
                <c:pt idx="100">
                  <c:v>-2.4753599999999998</c:v>
                </c:pt>
                <c:pt idx="101">
                  <c:v>-2.5061879999999999</c:v>
                </c:pt>
                <c:pt idx="102">
                  <c:v>-2.5000469999999999</c:v>
                </c:pt>
                <c:pt idx="103">
                  <c:v>-2.5395639999999999</c:v>
                </c:pt>
                <c:pt idx="104">
                  <c:v>-2.5662250000000002</c:v>
                </c:pt>
                <c:pt idx="105">
                  <c:v>-2.5697770000000002</c:v>
                </c:pt>
                <c:pt idx="106">
                  <c:v>-2.5167730000000001</c:v>
                </c:pt>
                <c:pt idx="107">
                  <c:v>-2.4815830000000001</c:v>
                </c:pt>
                <c:pt idx="108">
                  <c:v>-2.5825849999999999</c:v>
                </c:pt>
                <c:pt idx="109">
                  <c:v>-2.531517</c:v>
                </c:pt>
                <c:pt idx="110">
                  <c:v>-2.635697</c:v>
                </c:pt>
                <c:pt idx="111">
                  <c:v>-2.5938479999999999</c:v>
                </c:pt>
                <c:pt idx="112">
                  <c:v>-2.5947260000000001</c:v>
                </c:pt>
                <c:pt idx="113">
                  <c:v>-2.65801</c:v>
                </c:pt>
                <c:pt idx="114">
                  <c:v>-2.4903590000000002</c:v>
                </c:pt>
                <c:pt idx="115">
                  <c:v>-2.5153120000000002</c:v>
                </c:pt>
                <c:pt idx="116">
                  <c:v>-2.5179260000000001</c:v>
                </c:pt>
                <c:pt idx="117">
                  <c:v>-2.6432370000000001</c:v>
                </c:pt>
                <c:pt idx="118">
                  <c:v>-2.5386280000000001</c:v>
                </c:pt>
                <c:pt idx="119">
                  <c:v>-2.526913</c:v>
                </c:pt>
                <c:pt idx="120">
                  <c:v>-2.5233449999999999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918400"/>
        <c:axId val="162680768"/>
      </c:lineChart>
      <c:catAx>
        <c:axId val="162918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62680768"/>
        <c:crosses val="autoZero"/>
        <c:auto val="1"/>
        <c:lblAlgn val="ctr"/>
        <c:lblOffset val="100"/>
        <c:noMultiLvlLbl val="0"/>
      </c:catAx>
      <c:valAx>
        <c:axId val="16268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918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BarX!$B$1</c:f>
              <c:strCache>
                <c:ptCount val="1"/>
                <c:pt idx="0">
                  <c:v>H2-009-SFM</c:v>
                </c:pt>
              </c:strCache>
            </c:strRef>
          </c:tx>
          <c:marker>
            <c:symbol val="none"/>
          </c:marker>
          <c:xVal>
            <c:numRef>
              <c:f>BarX!$A$2:$A$163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BarX!$B$2:$B$163</c:f>
              <c:numCache>
                <c:formatCode>General</c:formatCode>
                <c:ptCount val="162"/>
                <c:pt idx="0">
                  <c:v>4.3217559999999997</c:v>
                </c:pt>
                <c:pt idx="1">
                  <c:v>4.3354140000000001</c:v>
                </c:pt>
                <c:pt idx="2">
                  <c:v>4.2340600000000004</c:v>
                </c:pt>
                <c:pt idx="3">
                  <c:v>4.3151489999999999</c:v>
                </c:pt>
                <c:pt idx="4">
                  <c:v>4.298705</c:v>
                </c:pt>
                <c:pt idx="5">
                  <c:v>4.3458350000000001</c:v>
                </c:pt>
                <c:pt idx="6">
                  <c:v>4.6087259999999999</c:v>
                </c:pt>
                <c:pt idx="7">
                  <c:v>4.4921389999999999</c:v>
                </c:pt>
                <c:pt idx="8">
                  <c:v>4.454402</c:v>
                </c:pt>
                <c:pt idx="9">
                  <c:v>4.4648219999999998</c:v>
                </c:pt>
                <c:pt idx="10">
                  <c:v>4.2392079999999996</c:v>
                </c:pt>
                <c:pt idx="11">
                  <c:v>4.484286</c:v>
                </c:pt>
                <c:pt idx="12">
                  <c:v>4.5031689999999998</c:v>
                </c:pt>
                <c:pt idx="13">
                  <c:v>4.384023</c:v>
                </c:pt>
                <c:pt idx="14">
                  <c:v>4.3714750000000002</c:v>
                </c:pt>
                <c:pt idx="15">
                  <c:v>4.1887280000000002</c:v>
                </c:pt>
                <c:pt idx="16">
                  <c:v>4.1920400000000004</c:v>
                </c:pt>
                <c:pt idx="17">
                  <c:v>4.0340660000000002</c:v>
                </c:pt>
                <c:pt idx="18">
                  <c:v>4.4132309999999997</c:v>
                </c:pt>
                <c:pt idx="19">
                  <c:v>4.3048580000000003</c:v>
                </c:pt>
                <c:pt idx="20">
                  <c:v>4.5078699999999996</c:v>
                </c:pt>
                <c:pt idx="21">
                  <c:v>4.492858</c:v>
                </c:pt>
                <c:pt idx="22">
                  <c:v>4.3501529999999997</c:v>
                </c:pt>
                <c:pt idx="23">
                  <c:v>4.0666039999999999</c:v>
                </c:pt>
                <c:pt idx="24">
                  <c:v>4.1599779999999997</c:v>
                </c:pt>
                <c:pt idx="25">
                  <c:v>4.1315249999999999</c:v>
                </c:pt>
                <c:pt idx="26">
                  <c:v>4.1296379999999999</c:v>
                </c:pt>
                <c:pt idx="27">
                  <c:v>3.9786830000000002</c:v>
                </c:pt>
                <c:pt idx="28">
                  <c:v>3.8898760000000001</c:v>
                </c:pt>
                <c:pt idx="29">
                  <c:v>3.8478219999999999</c:v>
                </c:pt>
                <c:pt idx="30">
                  <c:v>3.9178730000000002</c:v>
                </c:pt>
                <c:pt idx="31">
                  <c:v>3.9277069999999998</c:v>
                </c:pt>
                <c:pt idx="32">
                  <c:v>3.9721139999999999</c:v>
                </c:pt>
                <c:pt idx="33">
                  <c:v>3.8337569999999999</c:v>
                </c:pt>
                <c:pt idx="34">
                  <c:v>3.6798799999999998</c:v>
                </c:pt>
                <c:pt idx="35">
                  <c:v>3.7758020000000001</c:v>
                </c:pt>
                <c:pt idx="36">
                  <c:v>3.6717749999999998</c:v>
                </c:pt>
                <c:pt idx="37">
                  <c:v>3.624549</c:v>
                </c:pt>
                <c:pt idx="38">
                  <c:v>3.5208729999999999</c:v>
                </c:pt>
                <c:pt idx="39">
                  <c:v>3.3067069999999998</c:v>
                </c:pt>
                <c:pt idx="40">
                  <c:v>3.1304059999999998</c:v>
                </c:pt>
                <c:pt idx="41">
                  <c:v>3.1626349999999999</c:v>
                </c:pt>
                <c:pt idx="42">
                  <c:v>3.1138330000000001</c:v>
                </c:pt>
                <c:pt idx="43">
                  <c:v>3.0236200000000002</c:v>
                </c:pt>
                <c:pt idx="44">
                  <c:v>2.95431</c:v>
                </c:pt>
                <c:pt idx="46">
                  <c:v>2.9809679999999998</c:v>
                </c:pt>
                <c:pt idx="47">
                  <c:v>2.8150940000000002</c:v>
                </c:pt>
                <c:pt idx="48">
                  <c:v>2.8576389999999998</c:v>
                </c:pt>
                <c:pt idx="49">
                  <c:v>2.8426459999999998</c:v>
                </c:pt>
                <c:pt idx="50">
                  <c:v>2.6132599999999999</c:v>
                </c:pt>
                <c:pt idx="51">
                  <c:v>2.55063</c:v>
                </c:pt>
                <c:pt idx="52">
                  <c:v>2.6334309999999999</c:v>
                </c:pt>
                <c:pt idx="53">
                  <c:v>2.5607220000000002</c:v>
                </c:pt>
                <c:pt idx="54">
                  <c:v>2.625445</c:v>
                </c:pt>
                <c:pt idx="55">
                  <c:v>2.4249849999999999</c:v>
                </c:pt>
                <c:pt idx="56">
                  <c:v>2.4726849999999998</c:v>
                </c:pt>
                <c:pt idx="57">
                  <c:v>2.389942</c:v>
                </c:pt>
                <c:pt idx="58">
                  <c:v>2.4570419999999999</c:v>
                </c:pt>
                <c:pt idx="59">
                  <c:v>2.3172549999999998</c:v>
                </c:pt>
                <c:pt idx="60">
                  <c:v>2.3371080000000002</c:v>
                </c:pt>
                <c:pt idx="61">
                  <c:v>2.228173</c:v>
                </c:pt>
                <c:pt idx="62">
                  <c:v>2.2575440000000002</c:v>
                </c:pt>
                <c:pt idx="63">
                  <c:v>2.1674519999999999</c:v>
                </c:pt>
                <c:pt idx="64">
                  <c:v>2.1209389999999999</c:v>
                </c:pt>
                <c:pt idx="65">
                  <c:v>2.0372370000000002</c:v>
                </c:pt>
                <c:pt idx="66">
                  <c:v>1.985751</c:v>
                </c:pt>
                <c:pt idx="67">
                  <c:v>2.0036019999999999</c:v>
                </c:pt>
                <c:pt idx="68">
                  <c:v>1.860106</c:v>
                </c:pt>
                <c:pt idx="69">
                  <c:v>1.7850459999999999</c:v>
                </c:pt>
                <c:pt idx="70">
                  <c:v>1.8119270000000001</c:v>
                </c:pt>
                <c:pt idx="71">
                  <c:v>1.841405</c:v>
                </c:pt>
                <c:pt idx="72">
                  <c:v>1.7870060000000001</c:v>
                </c:pt>
                <c:pt idx="73">
                  <c:v>1.7319340000000001</c:v>
                </c:pt>
                <c:pt idx="74">
                  <c:v>1.709614</c:v>
                </c:pt>
                <c:pt idx="75">
                  <c:v>1.5261640000000001</c:v>
                </c:pt>
                <c:pt idx="76">
                  <c:v>1.5269299999999999</c:v>
                </c:pt>
                <c:pt idx="77">
                  <c:v>1.539941</c:v>
                </c:pt>
                <c:pt idx="78">
                  <c:v>1.4765159999999999</c:v>
                </c:pt>
                <c:pt idx="79">
                  <c:v>1.5587299999999999</c:v>
                </c:pt>
                <c:pt idx="80">
                  <c:v>1.5384009999999999</c:v>
                </c:pt>
                <c:pt idx="81">
                  <c:v>1.531717</c:v>
                </c:pt>
                <c:pt idx="82">
                  <c:v>1.491455</c:v>
                </c:pt>
                <c:pt idx="83">
                  <c:v>1.381068</c:v>
                </c:pt>
                <c:pt idx="84">
                  <c:v>1.4293100000000001</c:v>
                </c:pt>
                <c:pt idx="85">
                  <c:v>1.4092549999999999</c:v>
                </c:pt>
                <c:pt idx="86">
                  <c:v>1.3454060000000001</c:v>
                </c:pt>
                <c:pt idx="87">
                  <c:v>1.3413759999999999</c:v>
                </c:pt>
                <c:pt idx="88">
                  <c:v>1.447735</c:v>
                </c:pt>
                <c:pt idx="89">
                  <c:v>1.3589629999999999</c:v>
                </c:pt>
                <c:pt idx="90">
                  <c:v>1.3076829999999999</c:v>
                </c:pt>
                <c:pt idx="91">
                  <c:v>1.501188</c:v>
                </c:pt>
                <c:pt idx="92">
                  <c:v>1.3579909999999999</c:v>
                </c:pt>
                <c:pt idx="94">
                  <c:v>1.2307079999999999</c:v>
                </c:pt>
                <c:pt idx="95">
                  <c:v>1.2912870000000001</c:v>
                </c:pt>
                <c:pt idx="96">
                  <c:v>1.1741349999999999</c:v>
                </c:pt>
                <c:pt idx="97">
                  <c:v>1.4693210000000001</c:v>
                </c:pt>
                <c:pt idx="98">
                  <c:v>1.2212510000000001</c:v>
                </c:pt>
                <c:pt idx="99">
                  <c:v>1.0944469999999999</c:v>
                </c:pt>
                <c:pt idx="100">
                  <c:v>1.0278179999999999</c:v>
                </c:pt>
                <c:pt idx="101">
                  <c:v>0.96315300000000004</c:v>
                </c:pt>
                <c:pt idx="102">
                  <c:v>0.86503699999999994</c:v>
                </c:pt>
                <c:pt idx="103">
                  <c:v>0.89583100000000004</c:v>
                </c:pt>
                <c:pt idx="104">
                  <c:v>0.93875200000000003</c:v>
                </c:pt>
                <c:pt idx="105">
                  <c:v>0.83748599999999995</c:v>
                </c:pt>
                <c:pt idx="106">
                  <c:v>1.0137449999999999</c:v>
                </c:pt>
                <c:pt idx="107">
                  <c:v>0.82748200000000005</c:v>
                </c:pt>
                <c:pt idx="108">
                  <c:v>0.74106499999999997</c:v>
                </c:pt>
                <c:pt idx="109">
                  <c:v>0.94789800000000002</c:v>
                </c:pt>
                <c:pt idx="110">
                  <c:v>0.77366100000000004</c:v>
                </c:pt>
                <c:pt idx="111">
                  <c:v>0.884911</c:v>
                </c:pt>
                <c:pt idx="112">
                  <c:v>0.87461500000000003</c:v>
                </c:pt>
                <c:pt idx="113">
                  <c:v>0.86485900000000004</c:v>
                </c:pt>
                <c:pt idx="114">
                  <c:v>0.80540400000000001</c:v>
                </c:pt>
                <c:pt idx="115">
                  <c:v>0.87726300000000001</c:v>
                </c:pt>
                <c:pt idx="116">
                  <c:v>0.71971600000000002</c:v>
                </c:pt>
                <c:pt idx="117">
                  <c:v>0.724935</c:v>
                </c:pt>
                <c:pt idx="118">
                  <c:v>0.80832300000000001</c:v>
                </c:pt>
                <c:pt idx="119">
                  <c:v>0.90345500000000001</c:v>
                </c:pt>
                <c:pt idx="120">
                  <c:v>0.90481699999999998</c:v>
                </c:pt>
                <c:pt idx="121">
                  <c:v>0.83706700000000001</c:v>
                </c:pt>
                <c:pt idx="122">
                  <c:v>0.88529500000000005</c:v>
                </c:pt>
                <c:pt idx="123">
                  <c:v>0.90026600000000001</c:v>
                </c:pt>
                <c:pt idx="124">
                  <c:v>1.0286010000000001</c:v>
                </c:pt>
                <c:pt idx="125">
                  <c:v>1.1617759999999999</c:v>
                </c:pt>
                <c:pt idx="126">
                  <c:v>0.83874800000000005</c:v>
                </c:pt>
                <c:pt idx="127">
                  <c:v>0.82716400000000001</c:v>
                </c:pt>
                <c:pt idx="128">
                  <c:v>0.92725100000000005</c:v>
                </c:pt>
                <c:pt idx="129">
                  <c:v>0.87365599999999999</c:v>
                </c:pt>
                <c:pt idx="130">
                  <c:v>1.285582</c:v>
                </c:pt>
                <c:pt idx="131">
                  <c:v>1.0133289999999999</c:v>
                </c:pt>
                <c:pt idx="132">
                  <c:v>1.16865</c:v>
                </c:pt>
                <c:pt idx="133">
                  <c:v>1.00763</c:v>
                </c:pt>
                <c:pt idx="134">
                  <c:v>1.0199050000000001</c:v>
                </c:pt>
                <c:pt idx="135">
                  <c:v>1.049342</c:v>
                </c:pt>
                <c:pt idx="136">
                  <c:v>1.137046</c:v>
                </c:pt>
                <c:pt idx="137">
                  <c:v>0.91698100000000005</c:v>
                </c:pt>
                <c:pt idx="138">
                  <c:v>0.99047200000000002</c:v>
                </c:pt>
                <c:pt idx="139">
                  <c:v>1.0587089999999999</c:v>
                </c:pt>
                <c:pt idx="140">
                  <c:v>1.199036</c:v>
                </c:pt>
                <c:pt idx="141">
                  <c:v>1.185009</c:v>
                </c:pt>
                <c:pt idx="142">
                  <c:v>1.247023</c:v>
                </c:pt>
                <c:pt idx="143">
                  <c:v>0.99257399999999996</c:v>
                </c:pt>
                <c:pt idx="144">
                  <c:v>1.030545</c:v>
                </c:pt>
                <c:pt idx="145">
                  <c:v>1.2679309999999999</c:v>
                </c:pt>
                <c:pt idx="146">
                  <c:v>1.17936</c:v>
                </c:pt>
                <c:pt idx="147">
                  <c:v>1.0074639999999999</c:v>
                </c:pt>
                <c:pt idx="148">
                  <c:v>1.0753159999999999</c:v>
                </c:pt>
                <c:pt idx="149">
                  <c:v>1.0832299999999999</c:v>
                </c:pt>
                <c:pt idx="150">
                  <c:v>1.162242</c:v>
                </c:pt>
                <c:pt idx="151">
                  <c:v>1.2354830000000001</c:v>
                </c:pt>
                <c:pt idx="152">
                  <c:v>1.199338</c:v>
                </c:pt>
                <c:pt idx="153">
                  <c:v>1.206664</c:v>
                </c:pt>
                <c:pt idx="154">
                  <c:v>1.2014210000000001</c:v>
                </c:pt>
                <c:pt idx="155">
                  <c:v>1.192169</c:v>
                </c:pt>
                <c:pt idx="156">
                  <c:v>1.398047</c:v>
                </c:pt>
                <c:pt idx="157">
                  <c:v>1.2916369999999999</c:v>
                </c:pt>
                <c:pt idx="158">
                  <c:v>1.1531100000000001</c:v>
                </c:pt>
                <c:pt idx="159">
                  <c:v>1.360047</c:v>
                </c:pt>
                <c:pt idx="160">
                  <c:v>1.2192559999999999</c:v>
                </c:pt>
                <c:pt idx="161">
                  <c:v>1.4876199999999999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BarX!$C$1</c:f>
              <c:strCache>
                <c:ptCount val="1"/>
                <c:pt idx="0">
                  <c:v>H2-025-SFM</c:v>
                </c:pt>
              </c:strCache>
            </c:strRef>
          </c:tx>
          <c:marker>
            <c:symbol val="none"/>
          </c:marker>
          <c:xVal>
            <c:numRef>
              <c:f>BarX!$A$2:$A$163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BarX!$C$2:$C$163</c:f>
              <c:numCache>
                <c:formatCode>General</c:formatCode>
                <c:ptCount val="162"/>
                <c:pt idx="0">
                  <c:v>11.378147999999999</c:v>
                </c:pt>
                <c:pt idx="1">
                  <c:v>11.483938</c:v>
                </c:pt>
                <c:pt idx="2">
                  <c:v>11.587268</c:v>
                </c:pt>
                <c:pt idx="3">
                  <c:v>11.129913999999999</c:v>
                </c:pt>
                <c:pt idx="4">
                  <c:v>11.110863</c:v>
                </c:pt>
                <c:pt idx="5">
                  <c:v>11.383742</c:v>
                </c:pt>
                <c:pt idx="6">
                  <c:v>11.481296</c:v>
                </c:pt>
                <c:pt idx="7">
                  <c:v>11.506631</c:v>
                </c:pt>
                <c:pt idx="8">
                  <c:v>11.42371</c:v>
                </c:pt>
                <c:pt idx="9">
                  <c:v>11.351229999999999</c:v>
                </c:pt>
                <c:pt idx="10">
                  <c:v>11.267054</c:v>
                </c:pt>
                <c:pt idx="11">
                  <c:v>11.36983</c:v>
                </c:pt>
                <c:pt idx="12">
                  <c:v>11.594785</c:v>
                </c:pt>
                <c:pt idx="13">
                  <c:v>11.444364</c:v>
                </c:pt>
                <c:pt idx="14">
                  <c:v>11.556265</c:v>
                </c:pt>
                <c:pt idx="15">
                  <c:v>11.384584</c:v>
                </c:pt>
                <c:pt idx="16">
                  <c:v>11.268609</c:v>
                </c:pt>
                <c:pt idx="17">
                  <c:v>11.104281</c:v>
                </c:pt>
                <c:pt idx="18">
                  <c:v>11.367089999999999</c:v>
                </c:pt>
                <c:pt idx="19">
                  <c:v>11.476765</c:v>
                </c:pt>
                <c:pt idx="20">
                  <c:v>11.663599</c:v>
                </c:pt>
                <c:pt idx="21">
                  <c:v>11.537179</c:v>
                </c:pt>
                <c:pt idx="22">
                  <c:v>11.480221999999999</c:v>
                </c:pt>
                <c:pt idx="23">
                  <c:v>11.326824</c:v>
                </c:pt>
                <c:pt idx="24">
                  <c:v>11.422537</c:v>
                </c:pt>
                <c:pt idx="25">
                  <c:v>11.277256</c:v>
                </c:pt>
                <c:pt idx="26">
                  <c:v>11.350493</c:v>
                </c:pt>
                <c:pt idx="27">
                  <c:v>11.252732</c:v>
                </c:pt>
                <c:pt idx="28">
                  <c:v>11.227575</c:v>
                </c:pt>
                <c:pt idx="29">
                  <c:v>10.990970000000001</c:v>
                </c:pt>
                <c:pt idx="30">
                  <c:v>11.222564999999999</c:v>
                </c:pt>
                <c:pt idx="31">
                  <c:v>11.371226</c:v>
                </c:pt>
                <c:pt idx="32">
                  <c:v>11.419997</c:v>
                </c:pt>
                <c:pt idx="33">
                  <c:v>11.398192999999999</c:v>
                </c:pt>
                <c:pt idx="34">
                  <c:v>11.116871</c:v>
                </c:pt>
                <c:pt idx="35">
                  <c:v>11.196351999999999</c:v>
                </c:pt>
                <c:pt idx="36">
                  <c:v>11.119705</c:v>
                </c:pt>
                <c:pt idx="37">
                  <c:v>11.021803999999999</c:v>
                </c:pt>
                <c:pt idx="38">
                  <c:v>11.106934000000001</c:v>
                </c:pt>
                <c:pt idx="39">
                  <c:v>10.935313000000001</c:v>
                </c:pt>
                <c:pt idx="40">
                  <c:v>10.91723</c:v>
                </c:pt>
                <c:pt idx="41">
                  <c:v>11.066208</c:v>
                </c:pt>
                <c:pt idx="42">
                  <c:v>10.898600999999999</c:v>
                </c:pt>
                <c:pt idx="43">
                  <c:v>10.839679</c:v>
                </c:pt>
                <c:pt idx="44">
                  <c:v>10.69383</c:v>
                </c:pt>
                <c:pt idx="45">
                  <c:v>10.676406999999999</c:v>
                </c:pt>
                <c:pt idx="46">
                  <c:v>10.834702</c:v>
                </c:pt>
                <c:pt idx="47">
                  <c:v>10.775005</c:v>
                </c:pt>
                <c:pt idx="49">
                  <c:v>10.694671</c:v>
                </c:pt>
                <c:pt idx="50">
                  <c:v>10.403036999999999</c:v>
                </c:pt>
                <c:pt idx="51">
                  <c:v>10.398151</c:v>
                </c:pt>
                <c:pt idx="52">
                  <c:v>10.710281</c:v>
                </c:pt>
                <c:pt idx="53">
                  <c:v>10.546659</c:v>
                </c:pt>
                <c:pt idx="54">
                  <c:v>10.525357</c:v>
                </c:pt>
                <c:pt idx="55">
                  <c:v>10.414974000000001</c:v>
                </c:pt>
                <c:pt idx="56">
                  <c:v>10.383587</c:v>
                </c:pt>
                <c:pt idx="57">
                  <c:v>10.329765</c:v>
                </c:pt>
                <c:pt idx="58">
                  <c:v>10.458265000000001</c:v>
                </c:pt>
                <c:pt idx="59">
                  <c:v>10.399546000000001</c:v>
                </c:pt>
                <c:pt idx="60">
                  <c:v>10.307312</c:v>
                </c:pt>
                <c:pt idx="61">
                  <c:v>10.179281</c:v>
                </c:pt>
                <c:pt idx="62">
                  <c:v>10.213513000000001</c:v>
                </c:pt>
                <c:pt idx="63">
                  <c:v>10.106968999999999</c:v>
                </c:pt>
                <c:pt idx="64">
                  <c:v>10.229379</c:v>
                </c:pt>
                <c:pt idx="65">
                  <c:v>10.186099</c:v>
                </c:pt>
                <c:pt idx="66">
                  <c:v>10.058142999999999</c:v>
                </c:pt>
                <c:pt idx="67">
                  <c:v>10.079257999999999</c:v>
                </c:pt>
                <c:pt idx="68">
                  <c:v>9.8855120000000003</c:v>
                </c:pt>
                <c:pt idx="69">
                  <c:v>9.8613300000000006</c:v>
                </c:pt>
                <c:pt idx="70">
                  <c:v>9.9578019999999992</c:v>
                </c:pt>
                <c:pt idx="71">
                  <c:v>10.041734</c:v>
                </c:pt>
                <c:pt idx="72">
                  <c:v>9.8893299999999993</c:v>
                </c:pt>
                <c:pt idx="73">
                  <c:v>9.8956569999999999</c:v>
                </c:pt>
                <c:pt idx="74">
                  <c:v>9.8399760000000001</c:v>
                </c:pt>
                <c:pt idx="75">
                  <c:v>9.7043909999999993</c:v>
                </c:pt>
                <c:pt idx="76">
                  <c:v>9.6948290000000004</c:v>
                </c:pt>
                <c:pt idx="77">
                  <c:v>9.6768009999999993</c:v>
                </c:pt>
                <c:pt idx="78">
                  <c:v>9.7209140000000005</c:v>
                </c:pt>
                <c:pt idx="79">
                  <c:v>9.7657729999999994</c:v>
                </c:pt>
                <c:pt idx="80">
                  <c:v>9.6578990000000005</c:v>
                </c:pt>
                <c:pt idx="81">
                  <c:v>9.6882020000000004</c:v>
                </c:pt>
                <c:pt idx="82">
                  <c:v>9.7142890000000008</c:v>
                </c:pt>
                <c:pt idx="83">
                  <c:v>9.5395439999999994</c:v>
                </c:pt>
                <c:pt idx="84">
                  <c:v>9.4831909999999997</c:v>
                </c:pt>
                <c:pt idx="85">
                  <c:v>9.5722269999999998</c:v>
                </c:pt>
                <c:pt idx="86">
                  <c:v>9.5102930000000008</c:v>
                </c:pt>
                <c:pt idx="87">
                  <c:v>9.5355659999999993</c:v>
                </c:pt>
                <c:pt idx="88">
                  <c:v>9.6405650000000005</c:v>
                </c:pt>
                <c:pt idx="89">
                  <c:v>9.4199889999999993</c:v>
                </c:pt>
                <c:pt idx="90">
                  <c:v>9.4902549999999994</c:v>
                </c:pt>
                <c:pt idx="91">
                  <c:v>9.7012090000000004</c:v>
                </c:pt>
                <c:pt idx="92">
                  <c:v>9.4189150000000001</c:v>
                </c:pt>
                <c:pt idx="93">
                  <c:v>9.3942440000000005</c:v>
                </c:pt>
                <c:pt idx="94">
                  <c:v>9.372109</c:v>
                </c:pt>
                <c:pt idx="95">
                  <c:v>9.3081080000000007</c:v>
                </c:pt>
                <c:pt idx="96">
                  <c:v>9.2634980000000002</c:v>
                </c:pt>
                <c:pt idx="97">
                  <c:v>9.5213850000000004</c:v>
                </c:pt>
                <c:pt idx="98">
                  <c:v>9.3494759999999992</c:v>
                </c:pt>
                <c:pt idx="99">
                  <c:v>9.0578830000000004</c:v>
                </c:pt>
                <c:pt idx="100">
                  <c:v>9.1344980000000007</c:v>
                </c:pt>
                <c:pt idx="101">
                  <c:v>9.1285319999999999</c:v>
                </c:pt>
                <c:pt idx="102">
                  <c:v>9.1396230000000003</c:v>
                </c:pt>
                <c:pt idx="103">
                  <c:v>9.0133890000000001</c:v>
                </c:pt>
                <c:pt idx="104">
                  <c:v>9.0457549999999998</c:v>
                </c:pt>
                <c:pt idx="105">
                  <c:v>8.9282240000000002</c:v>
                </c:pt>
                <c:pt idx="106">
                  <c:v>9.1237619999999993</c:v>
                </c:pt>
                <c:pt idx="107">
                  <c:v>9.0876370000000009</c:v>
                </c:pt>
                <c:pt idx="108">
                  <c:v>8.961748</c:v>
                </c:pt>
                <c:pt idx="109">
                  <c:v>8.921367</c:v>
                </c:pt>
                <c:pt idx="110">
                  <c:v>9.0532219999999999</c:v>
                </c:pt>
                <c:pt idx="111">
                  <c:v>9.1308410000000002</c:v>
                </c:pt>
                <c:pt idx="112">
                  <c:v>8.9283920000000006</c:v>
                </c:pt>
                <c:pt idx="113">
                  <c:v>8.8813800000000001</c:v>
                </c:pt>
                <c:pt idx="114">
                  <c:v>8.9051530000000003</c:v>
                </c:pt>
                <c:pt idx="115">
                  <c:v>8.9558450000000001</c:v>
                </c:pt>
                <c:pt idx="116">
                  <c:v>8.8809369999999994</c:v>
                </c:pt>
                <c:pt idx="117">
                  <c:v>8.8671799999999994</c:v>
                </c:pt>
                <c:pt idx="118">
                  <c:v>8.7742290000000001</c:v>
                </c:pt>
                <c:pt idx="119">
                  <c:v>8.8954679999999993</c:v>
                </c:pt>
                <c:pt idx="120">
                  <c:v>9.0054440000000007</c:v>
                </c:pt>
                <c:pt idx="121">
                  <c:v>8.9277630000000006</c:v>
                </c:pt>
                <c:pt idx="122">
                  <c:v>8.9819940000000003</c:v>
                </c:pt>
                <c:pt idx="123">
                  <c:v>8.9120489999999997</c:v>
                </c:pt>
                <c:pt idx="124">
                  <c:v>8.9627040000000004</c:v>
                </c:pt>
                <c:pt idx="125">
                  <c:v>9.0254320000000003</c:v>
                </c:pt>
                <c:pt idx="126">
                  <c:v>8.889564</c:v>
                </c:pt>
                <c:pt idx="127">
                  <c:v>8.7902480000000001</c:v>
                </c:pt>
                <c:pt idx="128">
                  <c:v>8.6927140000000005</c:v>
                </c:pt>
                <c:pt idx="129">
                  <c:v>8.7749210000000009</c:v>
                </c:pt>
                <c:pt idx="130">
                  <c:v>9.0560510000000001</c:v>
                </c:pt>
                <c:pt idx="131">
                  <c:v>9.0004030000000004</c:v>
                </c:pt>
                <c:pt idx="132">
                  <c:v>8.9691589999999994</c:v>
                </c:pt>
                <c:pt idx="133">
                  <c:v>8.7771570000000008</c:v>
                </c:pt>
                <c:pt idx="134">
                  <c:v>8.926126</c:v>
                </c:pt>
                <c:pt idx="135">
                  <c:v>8.8263850000000001</c:v>
                </c:pt>
                <c:pt idx="136">
                  <c:v>8.8877140000000008</c:v>
                </c:pt>
                <c:pt idx="137">
                  <c:v>8.8709340000000001</c:v>
                </c:pt>
                <c:pt idx="138">
                  <c:v>8.6978100000000005</c:v>
                </c:pt>
                <c:pt idx="139">
                  <c:v>8.6088620000000002</c:v>
                </c:pt>
                <c:pt idx="140">
                  <c:v>8.9366230000000009</c:v>
                </c:pt>
                <c:pt idx="141">
                  <c:v>8.9566759999999999</c:v>
                </c:pt>
                <c:pt idx="142">
                  <c:v>8.9955739999999995</c:v>
                </c:pt>
                <c:pt idx="143">
                  <c:v>8.6938610000000001</c:v>
                </c:pt>
                <c:pt idx="144">
                  <c:v>8.7015790000000006</c:v>
                </c:pt>
                <c:pt idx="145">
                  <c:v>8.7766369999999991</c:v>
                </c:pt>
                <c:pt idx="146">
                  <c:v>8.7428709999999992</c:v>
                </c:pt>
                <c:pt idx="147">
                  <c:v>8.6599889999999995</c:v>
                </c:pt>
                <c:pt idx="148">
                  <c:v>8.6716169999999995</c:v>
                </c:pt>
                <c:pt idx="149">
                  <c:v>8.6422799999999995</c:v>
                </c:pt>
                <c:pt idx="150">
                  <c:v>8.8574059999999992</c:v>
                </c:pt>
                <c:pt idx="151">
                  <c:v>8.7507000000000001</c:v>
                </c:pt>
                <c:pt idx="152">
                  <c:v>8.7560169999999999</c:v>
                </c:pt>
                <c:pt idx="153">
                  <c:v>8.9018090000000001</c:v>
                </c:pt>
                <c:pt idx="154">
                  <c:v>8.7371119999999998</c:v>
                </c:pt>
                <c:pt idx="155">
                  <c:v>8.6762879999999996</c:v>
                </c:pt>
                <c:pt idx="156">
                  <c:v>8.8797350000000002</c:v>
                </c:pt>
                <c:pt idx="157">
                  <c:v>8.9268190000000001</c:v>
                </c:pt>
                <c:pt idx="158">
                  <c:v>8.7130930000000006</c:v>
                </c:pt>
                <c:pt idx="159">
                  <c:v>8.8753709999999995</c:v>
                </c:pt>
                <c:pt idx="160">
                  <c:v>8.6363310000000002</c:v>
                </c:pt>
                <c:pt idx="161">
                  <c:v>8.8134720000000009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BarX!$D$1</c:f>
              <c:strCache>
                <c:ptCount val="1"/>
                <c:pt idx="0">
                  <c:v>HE-010-SFP</c:v>
                </c:pt>
              </c:strCache>
            </c:strRef>
          </c:tx>
          <c:marker>
            <c:symbol val="none"/>
          </c:marker>
          <c:xVal>
            <c:numRef>
              <c:f>BarX!$A$2:$A$163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BarX!$D$2:$D$163</c:f>
              <c:numCache>
                <c:formatCode>General</c:formatCode>
                <c:ptCount val="162"/>
                <c:pt idx="0">
                  <c:v>-1.6220859999999999</c:v>
                </c:pt>
                <c:pt idx="1">
                  <c:v>-1.7820910000000001</c:v>
                </c:pt>
                <c:pt idx="2">
                  <c:v>-1.700785</c:v>
                </c:pt>
                <c:pt idx="3">
                  <c:v>-1.7460739999999999</c:v>
                </c:pt>
                <c:pt idx="4">
                  <c:v>-1.8575090000000001</c:v>
                </c:pt>
                <c:pt idx="5">
                  <c:v>-1.828667</c:v>
                </c:pt>
                <c:pt idx="6">
                  <c:v>-1.660795</c:v>
                </c:pt>
                <c:pt idx="7">
                  <c:v>-1.762132</c:v>
                </c:pt>
                <c:pt idx="8">
                  <c:v>-1.711489</c:v>
                </c:pt>
                <c:pt idx="9">
                  <c:v>-1.6822699999999999</c:v>
                </c:pt>
                <c:pt idx="10">
                  <c:v>-1.585987</c:v>
                </c:pt>
                <c:pt idx="11">
                  <c:v>-1.679673</c:v>
                </c:pt>
                <c:pt idx="12">
                  <c:v>-1.4864329999999999</c:v>
                </c:pt>
                <c:pt idx="13">
                  <c:v>-1.290548</c:v>
                </c:pt>
                <c:pt idx="14">
                  <c:v>-1.293911</c:v>
                </c:pt>
                <c:pt idx="15">
                  <c:v>-1.437068</c:v>
                </c:pt>
                <c:pt idx="16">
                  <c:v>-1.2530509999999999</c:v>
                </c:pt>
                <c:pt idx="17">
                  <c:v>-1.4301280000000001</c:v>
                </c:pt>
                <c:pt idx="19">
                  <c:v>-1.223949</c:v>
                </c:pt>
                <c:pt idx="20">
                  <c:v>-1.1462079999999999</c:v>
                </c:pt>
                <c:pt idx="21">
                  <c:v>-1.086362</c:v>
                </c:pt>
                <c:pt idx="22">
                  <c:v>-1.2151479999999999</c:v>
                </c:pt>
                <c:pt idx="23">
                  <c:v>-1.1630480000000001</c:v>
                </c:pt>
                <c:pt idx="24">
                  <c:v>-1.1299269999999999</c:v>
                </c:pt>
                <c:pt idx="25">
                  <c:v>-0.97352000000000005</c:v>
                </c:pt>
                <c:pt idx="26">
                  <c:v>-1.0818190000000001</c:v>
                </c:pt>
                <c:pt idx="27">
                  <c:v>-1.044349</c:v>
                </c:pt>
                <c:pt idx="28">
                  <c:v>-0.98355700000000001</c:v>
                </c:pt>
                <c:pt idx="29">
                  <c:v>-0.815801</c:v>
                </c:pt>
                <c:pt idx="30">
                  <c:v>-0.87836099999999995</c:v>
                </c:pt>
                <c:pt idx="31">
                  <c:v>-0.55387600000000003</c:v>
                </c:pt>
                <c:pt idx="32">
                  <c:v>-0.71032499999999998</c:v>
                </c:pt>
                <c:pt idx="33">
                  <c:v>-0.66852699999999998</c:v>
                </c:pt>
                <c:pt idx="34">
                  <c:v>-0.53783400000000003</c:v>
                </c:pt>
                <c:pt idx="35">
                  <c:v>-0.52382899999999999</c:v>
                </c:pt>
                <c:pt idx="36">
                  <c:v>-0.48418499999999998</c:v>
                </c:pt>
                <c:pt idx="37">
                  <c:v>-0.38559100000000002</c:v>
                </c:pt>
                <c:pt idx="38">
                  <c:v>-0.236571</c:v>
                </c:pt>
                <c:pt idx="39">
                  <c:v>-0.22647700000000001</c:v>
                </c:pt>
                <c:pt idx="40">
                  <c:v>-0.39895199999999997</c:v>
                </c:pt>
                <c:pt idx="41">
                  <c:v>-0.34257300000000002</c:v>
                </c:pt>
                <c:pt idx="42">
                  <c:v>-0.179401</c:v>
                </c:pt>
                <c:pt idx="43">
                  <c:v>-0.27898299999999998</c:v>
                </c:pt>
                <c:pt idx="44">
                  <c:v>-0.28634799999999999</c:v>
                </c:pt>
                <c:pt idx="45">
                  <c:v>-0.273484</c:v>
                </c:pt>
                <c:pt idx="46">
                  <c:v>-0.224326</c:v>
                </c:pt>
                <c:pt idx="47">
                  <c:v>1.4456E-2</c:v>
                </c:pt>
                <c:pt idx="48">
                  <c:v>5.7147000000000003E-2</c:v>
                </c:pt>
                <c:pt idx="49">
                  <c:v>-1.73E-3</c:v>
                </c:pt>
                <c:pt idx="50">
                  <c:v>9.887E-2</c:v>
                </c:pt>
                <c:pt idx="51">
                  <c:v>0.28639199999999998</c:v>
                </c:pt>
                <c:pt idx="52">
                  <c:v>-0.115865</c:v>
                </c:pt>
                <c:pt idx="53">
                  <c:v>0.24776899999999999</c:v>
                </c:pt>
                <c:pt idx="54">
                  <c:v>5.9177E-2</c:v>
                </c:pt>
                <c:pt idx="55">
                  <c:v>0.14721600000000001</c:v>
                </c:pt>
                <c:pt idx="56">
                  <c:v>3.9448999999999998E-2</c:v>
                </c:pt>
                <c:pt idx="57">
                  <c:v>7.9404000000000002E-2</c:v>
                </c:pt>
                <c:pt idx="58">
                  <c:v>0.11505799999999999</c:v>
                </c:pt>
                <c:pt idx="59">
                  <c:v>0.11905499999999999</c:v>
                </c:pt>
                <c:pt idx="60">
                  <c:v>0.15057499999999999</c:v>
                </c:pt>
                <c:pt idx="61">
                  <c:v>0.160664</c:v>
                </c:pt>
                <c:pt idx="62">
                  <c:v>0.39218799999999998</c:v>
                </c:pt>
                <c:pt idx="63">
                  <c:v>0.151646</c:v>
                </c:pt>
                <c:pt idx="64">
                  <c:v>0.15767900000000001</c:v>
                </c:pt>
                <c:pt idx="65">
                  <c:v>0.36874899999999999</c:v>
                </c:pt>
                <c:pt idx="66">
                  <c:v>0.54677699999999996</c:v>
                </c:pt>
                <c:pt idx="67">
                  <c:v>0.39763799999999999</c:v>
                </c:pt>
                <c:pt idx="68">
                  <c:v>0.42061799999999999</c:v>
                </c:pt>
                <c:pt idx="69">
                  <c:v>0.271814</c:v>
                </c:pt>
                <c:pt idx="70">
                  <c:v>0.31815199999999999</c:v>
                </c:pt>
                <c:pt idx="71">
                  <c:v>0.37422299999999997</c:v>
                </c:pt>
                <c:pt idx="72">
                  <c:v>0.454982</c:v>
                </c:pt>
                <c:pt idx="73">
                  <c:v>0.47944500000000001</c:v>
                </c:pt>
                <c:pt idx="74">
                  <c:v>0.43478800000000001</c:v>
                </c:pt>
                <c:pt idx="75">
                  <c:v>0.438776</c:v>
                </c:pt>
                <c:pt idx="76">
                  <c:v>0.39154</c:v>
                </c:pt>
                <c:pt idx="77">
                  <c:v>0.37678800000000001</c:v>
                </c:pt>
                <c:pt idx="78">
                  <c:v>0.43700299999999997</c:v>
                </c:pt>
                <c:pt idx="79">
                  <c:v>0.51471</c:v>
                </c:pt>
                <c:pt idx="80">
                  <c:v>0.51969600000000005</c:v>
                </c:pt>
                <c:pt idx="81">
                  <c:v>0.404281</c:v>
                </c:pt>
                <c:pt idx="82">
                  <c:v>0.49525799999999998</c:v>
                </c:pt>
                <c:pt idx="83">
                  <c:v>0.50796399999999997</c:v>
                </c:pt>
                <c:pt idx="84">
                  <c:v>0.45077699999999998</c:v>
                </c:pt>
                <c:pt idx="85">
                  <c:v>0.37955</c:v>
                </c:pt>
                <c:pt idx="86">
                  <c:v>0.480323</c:v>
                </c:pt>
                <c:pt idx="87">
                  <c:v>0.47018100000000002</c:v>
                </c:pt>
                <c:pt idx="88">
                  <c:v>0.48538500000000001</c:v>
                </c:pt>
                <c:pt idx="89">
                  <c:v>0.55561499999999997</c:v>
                </c:pt>
                <c:pt idx="90">
                  <c:v>0.39111800000000002</c:v>
                </c:pt>
                <c:pt idx="91">
                  <c:v>0.480771</c:v>
                </c:pt>
                <c:pt idx="92">
                  <c:v>0.51914400000000005</c:v>
                </c:pt>
                <c:pt idx="93">
                  <c:v>0.45779199999999998</c:v>
                </c:pt>
                <c:pt idx="94">
                  <c:v>0.59660199999999997</c:v>
                </c:pt>
                <c:pt idx="95">
                  <c:v>0.41503499999999999</c:v>
                </c:pt>
                <c:pt idx="96">
                  <c:v>0.44228800000000001</c:v>
                </c:pt>
                <c:pt idx="97">
                  <c:v>0.59495799999999999</c:v>
                </c:pt>
                <c:pt idx="98">
                  <c:v>0.51107800000000003</c:v>
                </c:pt>
                <c:pt idx="99">
                  <c:v>0.55296599999999996</c:v>
                </c:pt>
                <c:pt idx="100">
                  <c:v>0.54259900000000005</c:v>
                </c:pt>
                <c:pt idx="101">
                  <c:v>0.41265299999999999</c:v>
                </c:pt>
                <c:pt idx="102">
                  <c:v>0.40237899999999999</c:v>
                </c:pt>
                <c:pt idx="103">
                  <c:v>0.45822299999999999</c:v>
                </c:pt>
                <c:pt idx="104">
                  <c:v>0.65008699999999997</c:v>
                </c:pt>
                <c:pt idx="105">
                  <c:v>0.49529499999999999</c:v>
                </c:pt>
                <c:pt idx="106">
                  <c:v>0.39763300000000001</c:v>
                </c:pt>
                <c:pt idx="107">
                  <c:v>0.44147500000000001</c:v>
                </c:pt>
                <c:pt idx="108">
                  <c:v>0.43873400000000001</c:v>
                </c:pt>
                <c:pt idx="109">
                  <c:v>0.336839</c:v>
                </c:pt>
                <c:pt idx="110">
                  <c:v>0.29310199999999997</c:v>
                </c:pt>
                <c:pt idx="111">
                  <c:v>0.377826</c:v>
                </c:pt>
                <c:pt idx="112">
                  <c:v>0.43798100000000001</c:v>
                </c:pt>
                <c:pt idx="113">
                  <c:v>0.42005799999999999</c:v>
                </c:pt>
                <c:pt idx="114">
                  <c:v>0.293821</c:v>
                </c:pt>
                <c:pt idx="115">
                  <c:v>0.168239</c:v>
                </c:pt>
                <c:pt idx="116">
                  <c:v>0.36954100000000001</c:v>
                </c:pt>
                <c:pt idx="117">
                  <c:v>0.30574800000000002</c:v>
                </c:pt>
                <c:pt idx="118">
                  <c:v>0.30052200000000001</c:v>
                </c:pt>
                <c:pt idx="119">
                  <c:v>9.0565999999999994E-2</c:v>
                </c:pt>
                <c:pt idx="120">
                  <c:v>0.26870899999999998</c:v>
                </c:pt>
                <c:pt idx="121">
                  <c:v>0.303039</c:v>
                </c:pt>
                <c:pt idx="122">
                  <c:v>0.38874599999999998</c:v>
                </c:pt>
                <c:pt idx="123">
                  <c:v>0.34431400000000001</c:v>
                </c:pt>
                <c:pt idx="124">
                  <c:v>0.27931699999999998</c:v>
                </c:pt>
                <c:pt idx="125">
                  <c:v>0.27021699999999998</c:v>
                </c:pt>
                <c:pt idx="126">
                  <c:v>0.11215700000000001</c:v>
                </c:pt>
                <c:pt idx="127">
                  <c:v>9.0676000000000007E-2</c:v>
                </c:pt>
                <c:pt idx="128">
                  <c:v>7.4289999999999995E-2</c:v>
                </c:pt>
                <c:pt idx="129">
                  <c:v>-0.11199199999999999</c:v>
                </c:pt>
                <c:pt idx="130">
                  <c:v>-6.9082000000000005E-2</c:v>
                </c:pt>
                <c:pt idx="131">
                  <c:v>0.30280499999999999</c:v>
                </c:pt>
                <c:pt idx="132">
                  <c:v>0.210456</c:v>
                </c:pt>
                <c:pt idx="133">
                  <c:v>0.21159</c:v>
                </c:pt>
                <c:pt idx="134">
                  <c:v>-9.2968999999999996E-2</c:v>
                </c:pt>
                <c:pt idx="135">
                  <c:v>-7.3409000000000002E-2</c:v>
                </c:pt>
                <c:pt idx="136">
                  <c:v>-0.16311600000000001</c:v>
                </c:pt>
                <c:pt idx="137">
                  <c:v>-8.3081000000000002E-2</c:v>
                </c:pt>
                <c:pt idx="138">
                  <c:v>-0.12911500000000001</c:v>
                </c:pt>
                <c:pt idx="139">
                  <c:v>-0.17136699999999999</c:v>
                </c:pt>
                <c:pt idx="140">
                  <c:v>-0.26054699999999997</c:v>
                </c:pt>
                <c:pt idx="141">
                  <c:v>4.9098000000000003E-2</c:v>
                </c:pt>
                <c:pt idx="142">
                  <c:v>-8.8891999999999999E-2</c:v>
                </c:pt>
                <c:pt idx="143">
                  <c:v>-8.9941999999999994E-2</c:v>
                </c:pt>
                <c:pt idx="144">
                  <c:v>-0.13900299999999999</c:v>
                </c:pt>
                <c:pt idx="145">
                  <c:v>-0.182696</c:v>
                </c:pt>
                <c:pt idx="146">
                  <c:v>-0.27745900000000001</c:v>
                </c:pt>
                <c:pt idx="147">
                  <c:v>-0.12792400000000001</c:v>
                </c:pt>
                <c:pt idx="148">
                  <c:v>-5.4274000000000003E-2</c:v>
                </c:pt>
                <c:pt idx="149">
                  <c:v>-0.249857</c:v>
                </c:pt>
                <c:pt idx="150">
                  <c:v>-0.28353499999999998</c:v>
                </c:pt>
                <c:pt idx="151">
                  <c:v>-0.19883100000000001</c:v>
                </c:pt>
                <c:pt idx="152">
                  <c:v>-0.283661</c:v>
                </c:pt>
                <c:pt idx="153">
                  <c:v>-0.23743700000000001</c:v>
                </c:pt>
                <c:pt idx="154">
                  <c:v>-0.31901400000000002</c:v>
                </c:pt>
                <c:pt idx="155">
                  <c:v>-0.52078400000000002</c:v>
                </c:pt>
                <c:pt idx="156">
                  <c:v>-0.457208</c:v>
                </c:pt>
                <c:pt idx="157">
                  <c:v>-0.23764399999999999</c:v>
                </c:pt>
                <c:pt idx="158">
                  <c:v>-0.26457000000000003</c:v>
                </c:pt>
                <c:pt idx="159">
                  <c:v>-0.56482299999999996</c:v>
                </c:pt>
                <c:pt idx="160">
                  <c:v>-0.29392200000000002</c:v>
                </c:pt>
                <c:pt idx="161">
                  <c:v>-0.58598399999999995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BarX!$E$1</c:f>
              <c:strCache>
                <c:ptCount val="1"/>
                <c:pt idx="0">
                  <c:v>HE-012-SFP</c:v>
                </c:pt>
              </c:strCache>
            </c:strRef>
          </c:tx>
          <c:marker>
            <c:symbol val="none"/>
          </c:marker>
          <c:xVal>
            <c:numRef>
              <c:f>BarX!$A$2:$A$163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BarX!$E$2:$E$163</c:f>
              <c:numCache>
                <c:formatCode>General</c:formatCode>
                <c:ptCount val="162"/>
                <c:pt idx="0">
                  <c:v>-1.079375</c:v>
                </c:pt>
                <c:pt idx="1">
                  <c:v>-0.96737700000000004</c:v>
                </c:pt>
                <c:pt idx="2">
                  <c:v>-0.90085400000000004</c:v>
                </c:pt>
                <c:pt idx="3">
                  <c:v>-0.88454900000000003</c:v>
                </c:pt>
                <c:pt idx="4">
                  <c:v>-1.052433</c:v>
                </c:pt>
                <c:pt idx="5">
                  <c:v>-1.012778</c:v>
                </c:pt>
                <c:pt idx="6">
                  <c:v>-0.83401099999999995</c:v>
                </c:pt>
                <c:pt idx="7">
                  <c:v>-0.90453700000000004</c:v>
                </c:pt>
                <c:pt idx="8">
                  <c:v>-0.86808300000000005</c:v>
                </c:pt>
                <c:pt idx="9">
                  <c:v>-0.784416</c:v>
                </c:pt>
                <c:pt idx="10">
                  <c:v>-0.68460100000000002</c:v>
                </c:pt>
                <c:pt idx="11">
                  <c:v>-0.77604200000000001</c:v>
                </c:pt>
                <c:pt idx="12">
                  <c:v>-0.582399</c:v>
                </c:pt>
                <c:pt idx="13">
                  <c:v>-0.41367700000000002</c:v>
                </c:pt>
                <c:pt idx="14">
                  <c:v>-0.41955700000000001</c:v>
                </c:pt>
                <c:pt idx="15">
                  <c:v>-0.389185</c:v>
                </c:pt>
                <c:pt idx="16">
                  <c:v>-0.44466099999999997</c:v>
                </c:pt>
                <c:pt idx="17">
                  <c:v>-0.37784699999999999</c:v>
                </c:pt>
                <c:pt idx="18">
                  <c:v>-0.49962699999999999</c:v>
                </c:pt>
                <c:pt idx="19">
                  <c:v>-0.34419499999999997</c:v>
                </c:pt>
                <c:pt idx="20">
                  <c:v>-0.26381199999999999</c:v>
                </c:pt>
                <c:pt idx="21">
                  <c:v>-0.21054600000000001</c:v>
                </c:pt>
                <c:pt idx="23">
                  <c:v>-0.22713</c:v>
                </c:pt>
                <c:pt idx="24">
                  <c:v>-0.19433700000000001</c:v>
                </c:pt>
                <c:pt idx="25">
                  <c:v>-3.4548000000000002E-2</c:v>
                </c:pt>
                <c:pt idx="26">
                  <c:v>-0.170594</c:v>
                </c:pt>
                <c:pt idx="27">
                  <c:v>-9.7983000000000001E-2</c:v>
                </c:pt>
                <c:pt idx="28">
                  <c:v>-3.5064999999999999E-2</c:v>
                </c:pt>
                <c:pt idx="29">
                  <c:v>1.9716999999999998E-2</c:v>
                </c:pt>
                <c:pt idx="30">
                  <c:v>-0.149279</c:v>
                </c:pt>
                <c:pt idx="31">
                  <c:v>3.8503000000000003E-2</c:v>
                </c:pt>
                <c:pt idx="32">
                  <c:v>0.31337199999999998</c:v>
                </c:pt>
                <c:pt idx="33">
                  <c:v>0.38724199999999998</c:v>
                </c:pt>
                <c:pt idx="34">
                  <c:v>0.44656800000000002</c:v>
                </c:pt>
                <c:pt idx="35">
                  <c:v>0.40171699999999999</c:v>
                </c:pt>
                <c:pt idx="36">
                  <c:v>0.52253700000000003</c:v>
                </c:pt>
                <c:pt idx="37">
                  <c:v>0.61638800000000005</c:v>
                </c:pt>
                <c:pt idx="38">
                  <c:v>0.57891999999999999</c:v>
                </c:pt>
                <c:pt idx="39">
                  <c:v>0.647034</c:v>
                </c:pt>
                <c:pt idx="40">
                  <c:v>0.65166100000000005</c:v>
                </c:pt>
                <c:pt idx="41">
                  <c:v>0.80002200000000001</c:v>
                </c:pt>
                <c:pt idx="42">
                  <c:v>0.98677300000000001</c:v>
                </c:pt>
                <c:pt idx="43">
                  <c:v>0.88469600000000004</c:v>
                </c:pt>
                <c:pt idx="44">
                  <c:v>0.89210500000000004</c:v>
                </c:pt>
                <c:pt idx="45">
                  <c:v>0.91843799999999998</c:v>
                </c:pt>
                <c:pt idx="46">
                  <c:v>0.97423499999999996</c:v>
                </c:pt>
                <c:pt idx="47">
                  <c:v>1.1397839999999999</c:v>
                </c:pt>
                <c:pt idx="48">
                  <c:v>1.196061</c:v>
                </c:pt>
                <c:pt idx="49">
                  <c:v>1.153243</c:v>
                </c:pt>
                <c:pt idx="50">
                  <c:v>1.2279169999999999</c:v>
                </c:pt>
                <c:pt idx="51">
                  <c:v>1.132841</c:v>
                </c:pt>
                <c:pt idx="52">
                  <c:v>1.1259950000000001</c:v>
                </c:pt>
                <c:pt idx="53">
                  <c:v>1.3265210000000001</c:v>
                </c:pt>
                <c:pt idx="54">
                  <c:v>1.235579</c:v>
                </c:pt>
                <c:pt idx="55">
                  <c:v>1.320616</c:v>
                </c:pt>
                <c:pt idx="56">
                  <c:v>1.1785410000000001</c:v>
                </c:pt>
                <c:pt idx="57">
                  <c:v>1.2440850000000001</c:v>
                </c:pt>
                <c:pt idx="58">
                  <c:v>1.289369</c:v>
                </c:pt>
                <c:pt idx="59">
                  <c:v>1.306476</c:v>
                </c:pt>
                <c:pt idx="60">
                  <c:v>1.3367579999999999</c:v>
                </c:pt>
                <c:pt idx="61">
                  <c:v>1.3510139999999999</c:v>
                </c:pt>
                <c:pt idx="62">
                  <c:v>1.3103720000000001</c:v>
                </c:pt>
                <c:pt idx="63">
                  <c:v>1.363548</c:v>
                </c:pt>
                <c:pt idx="64">
                  <c:v>1.361855</c:v>
                </c:pt>
                <c:pt idx="65">
                  <c:v>1.4966900000000001</c:v>
                </c:pt>
                <c:pt idx="66">
                  <c:v>1.4905600000000001</c:v>
                </c:pt>
                <c:pt idx="67">
                  <c:v>1.5342370000000001</c:v>
                </c:pt>
                <c:pt idx="68">
                  <c:v>1.563893</c:v>
                </c:pt>
                <c:pt idx="69">
                  <c:v>1.4278500000000001</c:v>
                </c:pt>
                <c:pt idx="70">
                  <c:v>1.4587060000000001</c:v>
                </c:pt>
                <c:pt idx="71">
                  <c:v>1.5360450000000001</c:v>
                </c:pt>
                <c:pt idx="72">
                  <c:v>1.613246</c:v>
                </c:pt>
                <c:pt idx="73">
                  <c:v>1.552101</c:v>
                </c:pt>
                <c:pt idx="74">
                  <c:v>1.7799480000000001</c:v>
                </c:pt>
                <c:pt idx="75">
                  <c:v>1.7896080000000001</c:v>
                </c:pt>
                <c:pt idx="76">
                  <c:v>1.5840970000000001</c:v>
                </c:pt>
                <c:pt idx="77">
                  <c:v>1.5664880000000001</c:v>
                </c:pt>
                <c:pt idx="78">
                  <c:v>1.6273299999999999</c:v>
                </c:pt>
                <c:pt idx="79">
                  <c:v>1.8825609999999999</c:v>
                </c:pt>
                <c:pt idx="80">
                  <c:v>1.8982870000000001</c:v>
                </c:pt>
                <c:pt idx="81">
                  <c:v>1.6022650000000001</c:v>
                </c:pt>
                <c:pt idx="82">
                  <c:v>1.875602</c:v>
                </c:pt>
                <c:pt idx="83">
                  <c:v>1.8955900000000001</c:v>
                </c:pt>
                <c:pt idx="84">
                  <c:v>1.8380939999999999</c:v>
                </c:pt>
                <c:pt idx="85">
                  <c:v>1.5998479999999999</c:v>
                </c:pt>
                <c:pt idx="86">
                  <c:v>1.870549</c:v>
                </c:pt>
                <c:pt idx="87">
                  <c:v>1.850938</c:v>
                </c:pt>
                <c:pt idx="88">
                  <c:v>1.882498</c:v>
                </c:pt>
                <c:pt idx="89">
                  <c:v>1.9382090000000001</c:v>
                </c:pt>
                <c:pt idx="90">
                  <c:v>1.802028</c:v>
                </c:pt>
                <c:pt idx="91">
                  <c:v>1.875766</c:v>
                </c:pt>
                <c:pt idx="92">
                  <c:v>1.915454</c:v>
                </c:pt>
                <c:pt idx="93">
                  <c:v>1.851318</c:v>
                </c:pt>
                <c:pt idx="94">
                  <c:v>1.7906010000000001</c:v>
                </c:pt>
                <c:pt idx="95">
                  <c:v>1.831907</c:v>
                </c:pt>
                <c:pt idx="96">
                  <c:v>1.8561559999999999</c:v>
                </c:pt>
                <c:pt idx="97">
                  <c:v>1.835504</c:v>
                </c:pt>
                <c:pt idx="98">
                  <c:v>1.925608</c:v>
                </c:pt>
                <c:pt idx="99">
                  <c:v>1.868584</c:v>
                </c:pt>
                <c:pt idx="100">
                  <c:v>1.598751</c:v>
                </c:pt>
                <c:pt idx="101">
                  <c:v>1.842071</c:v>
                </c:pt>
                <c:pt idx="102">
                  <c:v>1.8283860000000001</c:v>
                </c:pt>
                <c:pt idx="103">
                  <c:v>1.8982779999999999</c:v>
                </c:pt>
                <c:pt idx="104">
                  <c:v>1.8626339999999999</c:v>
                </c:pt>
                <c:pt idx="105">
                  <c:v>1.922293</c:v>
                </c:pt>
                <c:pt idx="106">
                  <c:v>1.830713</c:v>
                </c:pt>
                <c:pt idx="107">
                  <c:v>1.9012690000000001</c:v>
                </c:pt>
                <c:pt idx="108">
                  <c:v>1.8953359999999999</c:v>
                </c:pt>
                <c:pt idx="109">
                  <c:v>1.78148</c:v>
                </c:pt>
                <c:pt idx="110">
                  <c:v>1.56545</c:v>
                </c:pt>
                <c:pt idx="111">
                  <c:v>1.825888</c:v>
                </c:pt>
                <c:pt idx="112">
                  <c:v>1.9190320000000001</c:v>
                </c:pt>
                <c:pt idx="113">
                  <c:v>1.862778</c:v>
                </c:pt>
                <c:pt idx="114">
                  <c:v>1.7641420000000001</c:v>
                </c:pt>
                <c:pt idx="115">
                  <c:v>1.5459149999999999</c:v>
                </c:pt>
                <c:pt idx="116">
                  <c:v>1.8390919999999999</c:v>
                </c:pt>
                <c:pt idx="117">
                  <c:v>1.754572</c:v>
                </c:pt>
                <c:pt idx="118">
                  <c:v>1.770311</c:v>
                </c:pt>
                <c:pt idx="119">
                  <c:v>1.4599310000000001</c:v>
                </c:pt>
                <c:pt idx="120">
                  <c:v>1.7434430000000001</c:v>
                </c:pt>
                <c:pt idx="121">
                  <c:v>1.7599199999999999</c:v>
                </c:pt>
                <c:pt idx="122">
                  <c:v>1.547922</c:v>
                </c:pt>
                <c:pt idx="123">
                  <c:v>1.765307</c:v>
                </c:pt>
                <c:pt idx="124">
                  <c:v>1.5551159999999999</c:v>
                </c:pt>
                <c:pt idx="125">
                  <c:v>1.5164629999999999</c:v>
                </c:pt>
                <c:pt idx="126">
                  <c:v>1.4998940000000001</c:v>
                </c:pt>
                <c:pt idx="127">
                  <c:v>1.4532020000000001</c:v>
                </c:pt>
                <c:pt idx="128">
                  <c:v>1.440726</c:v>
                </c:pt>
                <c:pt idx="129">
                  <c:v>1.3478239999999999</c:v>
                </c:pt>
                <c:pt idx="130">
                  <c:v>1.3998219999999999</c:v>
                </c:pt>
                <c:pt idx="131">
                  <c:v>1.748982</c:v>
                </c:pt>
                <c:pt idx="132">
                  <c:v>1.4976449999999999</c:v>
                </c:pt>
                <c:pt idx="133">
                  <c:v>1.480145</c:v>
                </c:pt>
                <c:pt idx="134">
                  <c:v>1.360608</c:v>
                </c:pt>
                <c:pt idx="135">
                  <c:v>1.39971</c:v>
                </c:pt>
                <c:pt idx="136">
                  <c:v>1.2824120000000001</c:v>
                </c:pt>
                <c:pt idx="137">
                  <c:v>1.3652899999999999</c:v>
                </c:pt>
                <c:pt idx="138">
                  <c:v>1.3411459999999999</c:v>
                </c:pt>
                <c:pt idx="139">
                  <c:v>1.3090580000000001</c:v>
                </c:pt>
                <c:pt idx="140">
                  <c:v>1.1898230000000001</c:v>
                </c:pt>
                <c:pt idx="141">
                  <c:v>1.4239809999999999</c:v>
                </c:pt>
                <c:pt idx="142">
                  <c:v>1.3673630000000001</c:v>
                </c:pt>
                <c:pt idx="143">
                  <c:v>1.376477</c:v>
                </c:pt>
                <c:pt idx="144">
                  <c:v>1.193476</c:v>
                </c:pt>
                <c:pt idx="145">
                  <c:v>1.2809950000000001</c:v>
                </c:pt>
                <c:pt idx="146">
                  <c:v>1.175038</c:v>
                </c:pt>
                <c:pt idx="147">
                  <c:v>1.276681</c:v>
                </c:pt>
                <c:pt idx="148">
                  <c:v>1.222216</c:v>
                </c:pt>
                <c:pt idx="149">
                  <c:v>1.211357</c:v>
                </c:pt>
                <c:pt idx="150">
                  <c:v>1.1794530000000001</c:v>
                </c:pt>
                <c:pt idx="151">
                  <c:v>1.2598419999999999</c:v>
                </c:pt>
                <c:pt idx="152">
                  <c:v>1.0598970000000001</c:v>
                </c:pt>
                <c:pt idx="153">
                  <c:v>1.2211019999999999</c:v>
                </c:pt>
                <c:pt idx="154">
                  <c:v>1.1394869999999999</c:v>
                </c:pt>
                <c:pt idx="155">
                  <c:v>1.0460469999999999</c:v>
                </c:pt>
                <c:pt idx="156">
                  <c:v>1.0913550000000001</c:v>
                </c:pt>
                <c:pt idx="157">
                  <c:v>1.208504</c:v>
                </c:pt>
                <c:pt idx="158">
                  <c:v>1.198912</c:v>
                </c:pt>
                <c:pt idx="159">
                  <c:v>0.99940600000000002</c:v>
                </c:pt>
                <c:pt idx="160">
                  <c:v>1.148738</c:v>
                </c:pt>
                <c:pt idx="161">
                  <c:v>0.965333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BarX!$F$1</c:f>
              <c:strCache>
                <c:ptCount val="1"/>
                <c:pt idx="0">
                  <c:v>HE-030-SFP</c:v>
                </c:pt>
              </c:strCache>
            </c:strRef>
          </c:tx>
          <c:marker>
            <c:symbol val="none"/>
          </c:marker>
          <c:xVal>
            <c:numRef>
              <c:f>BarX!$A$2:$A$163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BarX!$F$2:$F$163</c:f>
              <c:numCache>
                <c:formatCode>General</c:formatCode>
                <c:ptCount val="162"/>
                <c:pt idx="0">
                  <c:v>-0.87857799999999997</c:v>
                </c:pt>
                <c:pt idx="1">
                  <c:v>-1.2426189999999999</c:v>
                </c:pt>
                <c:pt idx="2">
                  <c:v>-1.606587</c:v>
                </c:pt>
                <c:pt idx="3">
                  <c:v>-1.5528420000000001</c:v>
                </c:pt>
                <c:pt idx="4">
                  <c:v>-1.3706590000000001</c:v>
                </c:pt>
                <c:pt idx="5">
                  <c:v>-1.384495</c:v>
                </c:pt>
                <c:pt idx="6">
                  <c:v>-0.93052800000000002</c:v>
                </c:pt>
                <c:pt idx="7">
                  <c:v>-1.3020609999999999</c:v>
                </c:pt>
                <c:pt idx="8">
                  <c:v>-1.022912</c:v>
                </c:pt>
                <c:pt idx="9">
                  <c:v>-0.88890499999999995</c:v>
                </c:pt>
                <c:pt idx="10">
                  <c:v>-0.87060899999999997</c:v>
                </c:pt>
                <c:pt idx="11">
                  <c:v>-1.2490079999999999</c:v>
                </c:pt>
                <c:pt idx="12">
                  <c:v>-1.0133449999999999</c:v>
                </c:pt>
                <c:pt idx="13">
                  <c:v>-1.0133449999999999</c:v>
                </c:pt>
                <c:pt idx="14">
                  <c:v>-1.146836</c:v>
                </c:pt>
                <c:pt idx="15">
                  <c:v>-1.1640729999999999</c:v>
                </c:pt>
                <c:pt idx="16">
                  <c:v>-1.1425529999999999</c:v>
                </c:pt>
                <c:pt idx="17">
                  <c:v>-1.0160439999999999</c:v>
                </c:pt>
                <c:pt idx="18">
                  <c:v>-1.3841760000000001</c:v>
                </c:pt>
                <c:pt idx="19">
                  <c:v>-0.85684499999999997</c:v>
                </c:pt>
                <c:pt idx="20">
                  <c:v>-0.536408</c:v>
                </c:pt>
                <c:pt idx="21">
                  <c:v>0.17724699999999999</c:v>
                </c:pt>
                <c:pt idx="22">
                  <c:v>-0.33039499999999999</c:v>
                </c:pt>
                <c:pt idx="23">
                  <c:v>-0.28482499999999999</c:v>
                </c:pt>
                <c:pt idx="24">
                  <c:v>-0.10187300000000001</c:v>
                </c:pt>
                <c:pt idx="25">
                  <c:v>-0.43421199999999999</c:v>
                </c:pt>
                <c:pt idx="26">
                  <c:v>-0.66500099999999995</c:v>
                </c:pt>
                <c:pt idx="27">
                  <c:v>-0.48369800000000002</c:v>
                </c:pt>
                <c:pt idx="28">
                  <c:v>-0.42231400000000002</c:v>
                </c:pt>
                <c:pt idx="29">
                  <c:v>-0.73636500000000005</c:v>
                </c:pt>
                <c:pt idx="30">
                  <c:v>-1.244038</c:v>
                </c:pt>
                <c:pt idx="31">
                  <c:v>-0.95319500000000001</c:v>
                </c:pt>
                <c:pt idx="32">
                  <c:v>-0.59143299999999999</c:v>
                </c:pt>
                <c:pt idx="33">
                  <c:v>-1.112698</c:v>
                </c:pt>
                <c:pt idx="34">
                  <c:v>-1.070892</c:v>
                </c:pt>
                <c:pt idx="35">
                  <c:v>-1.1011580000000001</c:v>
                </c:pt>
                <c:pt idx="36">
                  <c:v>-1.1011580000000001</c:v>
                </c:pt>
                <c:pt idx="37">
                  <c:v>-0.92441099999999998</c:v>
                </c:pt>
                <c:pt idx="38">
                  <c:v>-1.136622</c:v>
                </c:pt>
                <c:pt idx="39">
                  <c:v>-1.0949</c:v>
                </c:pt>
                <c:pt idx="40">
                  <c:v>-1.318066</c:v>
                </c:pt>
                <c:pt idx="41">
                  <c:v>-1.156946</c:v>
                </c:pt>
                <c:pt idx="42">
                  <c:v>-1.034124</c:v>
                </c:pt>
                <c:pt idx="43">
                  <c:v>-1.2621020000000001</c:v>
                </c:pt>
                <c:pt idx="44">
                  <c:v>-1.077118</c:v>
                </c:pt>
                <c:pt idx="45">
                  <c:v>-1.1958</c:v>
                </c:pt>
                <c:pt idx="46">
                  <c:v>-1.2944830000000001</c:v>
                </c:pt>
                <c:pt idx="47">
                  <c:v>-1.1278649999999999</c:v>
                </c:pt>
                <c:pt idx="48">
                  <c:v>-1.160212</c:v>
                </c:pt>
                <c:pt idx="49">
                  <c:v>-1.4839329999999999</c:v>
                </c:pt>
                <c:pt idx="50">
                  <c:v>-1.3346359999999999</c:v>
                </c:pt>
                <c:pt idx="51">
                  <c:v>-1.4893989999999999</c:v>
                </c:pt>
                <c:pt idx="52">
                  <c:v>-1.4076299999999999</c:v>
                </c:pt>
                <c:pt idx="53">
                  <c:v>-1.2222710000000001</c:v>
                </c:pt>
                <c:pt idx="54">
                  <c:v>-1.3757299999999999</c:v>
                </c:pt>
                <c:pt idx="55">
                  <c:v>-1.3506910000000001</c:v>
                </c:pt>
                <c:pt idx="56">
                  <c:v>-1.4035359999999999</c:v>
                </c:pt>
                <c:pt idx="57">
                  <c:v>-1.2067920000000001</c:v>
                </c:pt>
                <c:pt idx="58">
                  <c:v>-1.0744800000000001</c:v>
                </c:pt>
                <c:pt idx="59">
                  <c:v>-1.0302610000000001</c:v>
                </c:pt>
                <c:pt idx="60">
                  <c:v>-0.93509600000000004</c:v>
                </c:pt>
                <c:pt idx="61">
                  <c:v>-0.99346599999999996</c:v>
                </c:pt>
                <c:pt idx="62">
                  <c:v>-1.187613</c:v>
                </c:pt>
                <c:pt idx="63">
                  <c:v>-1.1633709999999999</c:v>
                </c:pt>
                <c:pt idx="64">
                  <c:v>-1.275474</c:v>
                </c:pt>
                <c:pt idx="65">
                  <c:v>-1.068333</c:v>
                </c:pt>
                <c:pt idx="66">
                  <c:v>-1.4024030000000001</c:v>
                </c:pt>
                <c:pt idx="67">
                  <c:v>-1.269315</c:v>
                </c:pt>
                <c:pt idx="68">
                  <c:v>-1.163586</c:v>
                </c:pt>
                <c:pt idx="69">
                  <c:v>-1.502197</c:v>
                </c:pt>
                <c:pt idx="70">
                  <c:v>-1.2822450000000001</c:v>
                </c:pt>
                <c:pt idx="71">
                  <c:v>-1.1834150000000001</c:v>
                </c:pt>
                <c:pt idx="72">
                  <c:v>-1.161653</c:v>
                </c:pt>
                <c:pt idx="73">
                  <c:v>-1.399767</c:v>
                </c:pt>
                <c:pt idx="74">
                  <c:v>-1.2164919999999999</c:v>
                </c:pt>
                <c:pt idx="75">
                  <c:v>-1.2695650000000001</c:v>
                </c:pt>
                <c:pt idx="76">
                  <c:v>-1.4344330000000001</c:v>
                </c:pt>
                <c:pt idx="77">
                  <c:v>-1.385381</c:v>
                </c:pt>
                <c:pt idx="78">
                  <c:v>-1.248791</c:v>
                </c:pt>
                <c:pt idx="79">
                  <c:v>-1.2327220000000001</c:v>
                </c:pt>
                <c:pt idx="80">
                  <c:v>-1.3081199999999999</c:v>
                </c:pt>
                <c:pt idx="81">
                  <c:v>-1.5043489999999999</c:v>
                </c:pt>
                <c:pt idx="82">
                  <c:v>-1.3281829999999999</c:v>
                </c:pt>
                <c:pt idx="83">
                  <c:v>-1.4259470000000001</c:v>
                </c:pt>
                <c:pt idx="84">
                  <c:v>-1.487344</c:v>
                </c:pt>
                <c:pt idx="85">
                  <c:v>-1.55644</c:v>
                </c:pt>
                <c:pt idx="86">
                  <c:v>-1.289606</c:v>
                </c:pt>
                <c:pt idx="87">
                  <c:v>-1.3146549999999999</c:v>
                </c:pt>
                <c:pt idx="88">
                  <c:v>-1.2833950000000001</c:v>
                </c:pt>
                <c:pt idx="89">
                  <c:v>-1.20774</c:v>
                </c:pt>
                <c:pt idx="90">
                  <c:v>-1.515836</c:v>
                </c:pt>
                <c:pt idx="91">
                  <c:v>-1.3847419999999999</c:v>
                </c:pt>
                <c:pt idx="92">
                  <c:v>-1.4819020000000001</c:v>
                </c:pt>
                <c:pt idx="93">
                  <c:v>-1.4295819999999999</c:v>
                </c:pt>
                <c:pt idx="94">
                  <c:v>-1.5667979999999999</c:v>
                </c:pt>
                <c:pt idx="95">
                  <c:v>-1.4888440000000001</c:v>
                </c:pt>
                <c:pt idx="96">
                  <c:v>-1.5105120000000001</c:v>
                </c:pt>
                <c:pt idx="97">
                  <c:v>-1.375113</c:v>
                </c:pt>
                <c:pt idx="98">
                  <c:v>-1.2913049999999999</c:v>
                </c:pt>
                <c:pt idx="99">
                  <c:v>-1.5455110000000001</c:v>
                </c:pt>
                <c:pt idx="100">
                  <c:v>-1.5192870000000001</c:v>
                </c:pt>
                <c:pt idx="101">
                  <c:v>-1.3970469999999999</c:v>
                </c:pt>
                <c:pt idx="102">
                  <c:v>-1.424412</c:v>
                </c:pt>
                <c:pt idx="103">
                  <c:v>-1.3994960000000001</c:v>
                </c:pt>
                <c:pt idx="104">
                  <c:v>-1.5928910000000001</c:v>
                </c:pt>
                <c:pt idx="105">
                  <c:v>-1.4362790000000001</c:v>
                </c:pt>
                <c:pt idx="106">
                  <c:v>-1.677311</c:v>
                </c:pt>
                <c:pt idx="107">
                  <c:v>-1.6448229999999999</c:v>
                </c:pt>
                <c:pt idx="108">
                  <c:v>-1.69492</c:v>
                </c:pt>
                <c:pt idx="109">
                  <c:v>-1.821159</c:v>
                </c:pt>
                <c:pt idx="110">
                  <c:v>-1.8969780000000001</c:v>
                </c:pt>
                <c:pt idx="111">
                  <c:v>-1.666077</c:v>
                </c:pt>
                <c:pt idx="112">
                  <c:v>-1.589183</c:v>
                </c:pt>
                <c:pt idx="113">
                  <c:v>-1.6441699999999999</c:v>
                </c:pt>
                <c:pt idx="114">
                  <c:v>-1.7644059999999999</c:v>
                </c:pt>
                <c:pt idx="115">
                  <c:v>-1.897024</c:v>
                </c:pt>
                <c:pt idx="116">
                  <c:v>-1.6078669999999999</c:v>
                </c:pt>
                <c:pt idx="117">
                  <c:v>-1.711708</c:v>
                </c:pt>
                <c:pt idx="118">
                  <c:v>-1.665068</c:v>
                </c:pt>
                <c:pt idx="119">
                  <c:v>-1.8457539999999999</c:v>
                </c:pt>
                <c:pt idx="120">
                  <c:v>-1.7209920000000001</c:v>
                </c:pt>
                <c:pt idx="121">
                  <c:v>-1.565869</c:v>
                </c:pt>
                <c:pt idx="122">
                  <c:v>-1.5997969999999999</c:v>
                </c:pt>
                <c:pt idx="123">
                  <c:v>-1.6099380000000001</c:v>
                </c:pt>
                <c:pt idx="124">
                  <c:v>-1.633122</c:v>
                </c:pt>
                <c:pt idx="125">
                  <c:v>-1.6298550000000001</c:v>
                </c:pt>
                <c:pt idx="126">
                  <c:v>-1.654517</c:v>
                </c:pt>
                <c:pt idx="127">
                  <c:v>-1.615667</c:v>
                </c:pt>
                <c:pt idx="128">
                  <c:v>-1.551042</c:v>
                </c:pt>
                <c:pt idx="129">
                  <c:v>-1.74014</c:v>
                </c:pt>
                <c:pt idx="130">
                  <c:v>-1.564783</c:v>
                </c:pt>
                <c:pt idx="131">
                  <c:v>-1.364131</c:v>
                </c:pt>
                <c:pt idx="132">
                  <c:v>-1.533955</c:v>
                </c:pt>
                <c:pt idx="133">
                  <c:v>-1.5859319999999999</c:v>
                </c:pt>
                <c:pt idx="134">
                  <c:v>-1.6431290000000001</c:v>
                </c:pt>
                <c:pt idx="135">
                  <c:v>-1.7470870000000001</c:v>
                </c:pt>
                <c:pt idx="136">
                  <c:v>-1.712486</c:v>
                </c:pt>
                <c:pt idx="137">
                  <c:v>-1.596754</c:v>
                </c:pt>
                <c:pt idx="138">
                  <c:v>-1.648676</c:v>
                </c:pt>
                <c:pt idx="139">
                  <c:v>-1.6158049999999999</c:v>
                </c:pt>
                <c:pt idx="140">
                  <c:v>-1.8386130000000001</c:v>
                </c:pt>
                <c:pt idx="141">
                  <c:v>-1.4266620000000001</c:v>
                </c:pt>
                <c:pt idx="142">
                  <c:v>-1.5746869999999999</c:v>
                </c:pt>
                <c:pt idx="143">
                  <c:v>-1.6131200000000001</c:v>
                </c:pt>
                <c:pt idx="144">
                  <c:v>-1.6386540000000001</c:v>
                </c:pt>
                <c:pt idx="145">
                  <c:v>-1.706402</c:v>
                </c:pt>
                <c:pt idx="146">
                  <c:v>-1.7554529999999999</c:v>
                </c:pt>
                <c:pt idx="147">
                  <c:v>-1.6138760000000001</c:v>
                </c:pt>
                <c:pt idx="148">
                  <c:v>-1.6698919999999999</c:v>
                </c:pt>
                <c:pt idx="149">
                  <c:v>-1.6636569999999999</c:v>
                </c:pt>
                <c:pt idx="150">
                  <c:v>-1.7775350000000001</c:v>
                </c:pt>
                <c:pt idx="151">
                  <c:v>-1.660069</c:v>
                </c:pt>
                <c:pt idx="152">
                  <c:v>-1.7859560000000001</c:v>
                </c:pt>
                <c:pt idx="153">
                  <c:v>-1.5930569999999999</c:v>
                </c:pt>
                <c:pt idx="154">
                  <c:v>-1.625907</c:v>
                </c:pt>
                <c:pt idx="155">
                  <c:v>-1.728912</c:v>
                </c:pt>
                <c:pt idx="156">
                  <c:v>-1.7316739999999999</c:v>
                </c:pt>
                <c:pt idx="157">
                  <c:v>-1.476151</c:v>
                </c:pt>
                <c:pt idx="158">
                  <c:v>-1.521971</c:v>
                </c:pt>
                <c:pt idx="159">
                  <c:v>-1.699478</c:v>
                </c:pt>
                <c:pt idx="160">
                  <c:v>-1.6987810000000001</c:v>
                </c:pt>
                <c:pt idx="161">
                  <c:v>-1.612776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BarX!$G$1</c:f>
              <c:strCache>
                <c:ptCount val="1"/>
                <c:pt idx="0">
                  <c:v>NZL</c:v>
                </c:pt>
              </c:strCache>
            </c:strRef>
          </c:tx>
          <c:marker>
            <c:symbol val="none"/>
          </c:marker>
          <c:xVal>
            <c:numRef>
              <c:f>BarX!$A$2:$A$163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BarX!$G$2:$G$163</c:f>
              <c:numCache>
                <c:formatCode>General</c:formatCode>
                <c:ptCount val="162"/>
                <c:pt idx="0">
                  <c:v>-2.153</c:v>
                </c:pt>
                <c:pt idx="1">
                  <c:v>-2.9060000000000001</c:v>
                </c:pt>
                <c:pt idx="2">
                  <c:v>-2.4239999999999999</c:v>
                </c:pt>
                <c:pt idx="3">
                  <c:v>-2.8210000000000002</c:v>
                </c:pt>
                <c:pt idx="4">
                  <c:v>-2.698</c:v>
                </c:pt>
                <c:pt idx="5">
                  <c:v>-2.4380000000000002</c:v>
                </c:pt>
                <c:pt idx="6">
                  <c:v>-2.661</c:v>
                </c:pt>
                <c:pt idx="7">
                  <c:v>-2.5840000000000001</c:v>
                </c:pt>
                <c:pt idx="8">
                  <c:v>-2.552</c:v>
                </c:pt>
                <c:pt idx="9">
                  <c:v>-2.3540000000000001</c:v>
                </c:pt>
                <c:pt idx="10">
                  <c:v>-2.7490000000000001</c:v>
                </c:pt>
                <c:pt idx="11">
                  <c:v>-2.5369999999999999</c:v>
                </c:pt>
                <c:pt idx="12">
                  <c:v>-3.149</c:v>
                </c:pt>
                <c:pt idx="13">
                  <c:v>-3.09</c:v>
                </c:pt>
                <c:pt idx="14">
                  <c:v>-3.35</c:v>
                </c:pt>
                <c:pt idx="15">
                  <c:v>-3.3690000000000002</c:v>
                </c:pt>
                <c:pt idx="16">
                  <c:v>-2.7690000000000001</c:v>
                </c:pt>
                <c:pt idx="17">
                  <c:v>-3.089</c:v>
                </c:pt>
                <c:pt idx="18">
                  <c:v>-3.2189999999999999</c:v>
                </c:pt>
                <c:pt idx="19">
                  <c:v>-3.3559999999999999</c:v>
                </c:pt>
                <c:pt idx="20">
                  <c:v>-3.4889999999999999</c:v>
                </c:pt>
                <c:pt idx="21">
                  <c:v>-3.59</c:v>
                </c:pt>
                <c:pt idx="22">
                  <c:v>-3.383</c:v>
                </c:pt>
                <c:pt idx="23">
                  <c:v>-3.3479999999999999</c:v>
                </c:pt>
                <c:pt idx="24">
                  <c:v>-3.5110000000000001</c:v>
                </c:pt>
                <c:pt idx="25">
                  <c:v>-3.55</c:v>
                </c:pt>
                <c:pt idx="26">
                  <c:v>-3.4359999999999999</c:v>
                </c:pt>
                <c:pt idx="27">
                  <c:v>-3.383</c:v>
                </c:pt>
                <c:pt idx="28">
                  <c:v>-3.375</c:v>
                </c:pt>
                <c:pt idx="29">
                  <c:v>-3.4390000000000001</c:v>
                </c:pt>
                <c:pt idx="30">
                  <c:v>-3.7280000000000002</c:v>
                </c:pt>
                <c:pt idx="31">
                  <c:v>-3.8319999999999999</c:v>
                </c:pt>
                <c:pt idx="32">
                  <c:v>-3.831</c:v>
                </c:pt>
                <c:pt idx="33">
                  <c:v>-3.5720000000000001</c:v>
                </c:pt>
                <c:pt idx="34">
                  <c:v>-3.379</c:v>
                </c:pt>
                <c:pt idx="35">
                  <c:v>-3.2919999999999998</c:v>
                </c:pt>
                <c:pt idx="36">
                  <c:v>-3.6269999999999998</c:v>
                </c:pt>
                <c:pt idx="37">
                  <c:v>-3.746</c:v>
                </c:pt>
                <c:pt idx="38">
                  <c:v>-3.4940000000000002</c:v>
                </c:pt>
                <c:pt idx="39">
                  <c:v>-3.7290000000000001</c:v>
                </c:pt>
                <c:pt idx="40">
                  <c:v>-3.88</c:v>
                </c:pt>
                <c:pt idx="41">
                  <c:v>-3.8090000000000002</c:v>
                </c:pt>
                <c:pt idx="42">
                  <c:v>-3.8610000000000002</c:v>
                </c:pt>
                <c:pt idx="43">
                  <c:v>-4.1269999999999998</c:v>
                </c:pt>
                <c:pt idx="44">
                  <c:v>-3.931</c:v>
                </c:pt>
                <c:pt idx="45">
                  <c:v>-3.508</c:v>
                </c:pt>
                <c:pt idx="46">
                  <c:v>-3.266</c:v>
                </c:pt>
                <c:pt idx="47">
                  <c:v>-3.786</c:v>
                </c:pt>
                <c:pt idx="48">
                  <c:v>-4.0590000000000002</c:v>
                </c:pt>
                <c:pt idx="49">
                  <c:v>-4.0789999999999997</c:v>
                </c:pt>
                <c:pt idx="50">
                  <c:v>-4.0629999999999997</c:v>
                </c:pt>
                <c:pt idx="51">
                  <c:v>-4.16</c:v>
                </c:pt>
                <c:pt idx="52">
                  <c:v>-4.05</c:v>
                </c:pt>
                <c:pt idx="53">
                  <c:v>-4.1219999999999999</c:v>
                </c:pt>
                <c:pt idx="54">
                  <c:v>-4.0750000000000002</c:v>
                </c:pt>
                <c:pt idx="55">
                  <c:v>-4.343</c:v>
                </c:pt>
                <c:pt idx="56">
                  <c:v>-4.1020000000000003</c:v>
                </c:pt>
                <c:pt idx="57">
                  <c:v>-3.8130000000000002</c:v>
                </c:pt>
                <c:pt idx="58">
                  <c:v>-4.0789999999999997</c:v>
                </c:pt>
                <c:pt idx="59">
                  <c:v>-3.9550000000000001</c:v>
                </c:pt>
                <c:pt idx="60">
                  <c:v>-3.952</c:v>
                </c:pt>
                <c:pt idx="61">
                  <c:v>-4.1429999999999998</c:v>
                </c:pt>
                <c:pt idx="62">
                  <c:v>-3.9169999999999998</c:v>
                </c:pt>
                <c:pt idx="63">
                  <c:v>-3.8660000000000001</c:v>
                </c:pt>
                <c:pt idx="64">
                  <c:v>-3.8969999999999998</c:v>
                </c:pt>
                <c:pt idx="65">
                  <c:v>-4.0739999999999998</c:v>
                </c:pt>
                <c:pt idx="66">
                  <c:v>-4.1100000000000003</c:v>
                </c:pt>
                <c:pt idx="67">
                  <c:v>-3.911</c:v>
                </c:pt>
                <c:pt idx="68">
                  <c:v>-4.016</c:v>
                </c:pt>
                <c:pt idx="69">
                  <c:v>-3.847</c:v>
                </c:pt>
                <c:pt idx="70">
                  <c:v>-3.89</c:v>
                </c:pt>
                <c:pt idx="71">
                  <c:v>-4.0019999999999998</c:v>
                </c:pt>
                <c:pt idx="72">
                  <c:v>-4.0650000000000004</c:v>
                </c:pt>
                <c:pt idx="73">
                  <c:v>-3.948</c:v>
                </c:pt>
                <c:pt idx="74">
                  <c:v>-3.9590000000000001</c:v>
                </c:pt>
                <c:pt idx="75">
                  <c:v>-3.8959999999999999</c:v>
                </c:pt>
                <c:pt idx="76">
                  <c:v>-4.0830000000000002</c:v>
                </c:pt>
                <c:pt idx="77">
                  <c:v>-4.0380000000000003</c:v>
                </c:pt>
                <c:pt idx="78">
                  <c:v>-4</c:v>
                </c:pt>
                <c:pt idx="79">
                  <c:v>-4.0709999999999997</c:v>
                </c:pt>
                <c:pt idx="80">
                  <c:v>-4.1459999999999999</c:v>
                </c:pt>
                <c:pt idx="81">
                  <c:v>-4.04</c:v>
                </c:pt>
                <c:pt idx="82">
                  <c:v>-4.0430000000000001</c:v>
                </c:pt>
                <c:pt idx="83">
                  <c:v>-3.972</c:v>
                </c:pt>
                <c:pt idx="84">
                  <c:v>-4.1390000000000002</c:v>
                </c:pt>
                <c:pt idx="85">
                  <c:v>-4.181</c:v>
                </c:pt>
                <c:pt idx="86">
                  <c:v>-4.1849999999999996</c:v>
                </c:pt>
                <c:pt idx="87">
                  <c:v>-4.1420000000000003</c:v>
                </c:pt>
                <c:pt idx="88">
                  <c:v>-4.3159999999999998</c:v>
                </c:pt>
                <c:pt idx="89">
                  <c:v>-4.2389999999999999</c:v>
                </c:pt>
                <c:pt idx="90">
                  <c:v>-3.9710000000000001</c:v>
                </c:pt>
                <c:pt idx="91">
                  <c:v>-3.6160000000000001</c:v>
                </c:pt>
                <c:pt idx="92">
                  <c:v>-3.7</c:v>
                </c:pt>
                <c:pt idx="93">
                  <c:v>-3.5070000000000001</c:v>
                </c:pt>
                <c:pt idx="94">
                  <c:v>-3.5840000000000001</c:v>
                </c:pt>
                <c:pt idx="95">
                  <c:v>-3.5819999999999999</c:v>
                </c:pt>
                <c:pt idx="96">
                  <c:v>-3.4569999999999999</c:v>
                </c:pt>
                <c:pt idx="97">
                  <c:v>-3.605</c:v>
                </c:pt>
                <c:pt idx="98">
                  <c:v>-3.581</c:v>
                </c:pt>
                <c:pt idx="99">
                  <c:v>-3.5630000000000002</c:v>
                </c:pt>
                <c:pt idx="100">
                  <c:v>-3.4359999999999999</c:v>
                </c:pt>
                <c:pt idx="101">
                  <c:v>-3.7250000000000001</c:v>
                </c:pt>
                <c:pt idx="102">
                  <c:v>-3.5880000000000001</c:v>
                </c:pt>
                <c:pt idx="103">
                  <c:v>-3.6339999999999999</c:v>
                </c:pt>
                <c:pt idx="104">
                  <c:v>-3.8130000000000002</c:v>
                </c:pt>
                <c:pt idx="105">
                  <c:v>-3.7610000000000001</c:v>
                </c:pt>
                <c:pt idx="106">
                  <c:v>-3.5939999999999999</c:v>
                </c:pt>
                <c:pt idx="107">
                  <c:v>-3.641</c:v>
                </c:pt>
                <c:pt idx="108">
                  <c:v>-3.62</c:v>
                </c:pt>
                <c:pt idx="109">
                  <c:v>-3.7229999999999999</c:v>
                </c:pt>
                <c:pt idx="110">
                  <c:v>-3.6669999999999998</c:v>
                </c:pt>
                <c:pt idx="111">
                  <c:v>-3.714</c:v>
                </c:pt>
                <c:pt idx="112">
                  <c:v>-3.8820000000000001</c:v>
                </c:pt>
                <c:pt idx="113">
                  <c:v>-3.669</c:v>
                </c:pt>
                <c:pt idx="114">
                  <c:v>-3.8940000000000001</c:v>
                </c:pt>
                <c:pt idx="115">
                  <c:v>-3.7160000000000002</c:v>
                </c:pt>
                <c:pt idx="116">
                  <c:v>-3.8109999999999999</c:v>
                </c:pt>
                <c:pt idx="117">
                  <c:v>-3.7050000000000001</c:v>
                </c:pt>
                <c:pt idx="118">
                  <c:v>-3.8940000000000001</c:v>
                </c:pt>
                <c:pt idx="119">
                  <c:v>-3.786</c:v>
                </c:pt>
                <c:pt idx="120">
                  <c:v>-3.5419999999999998</c:v>
                </c:pt>
                <c:pt idx="121">
                  <c:v>-3.6030000000000002</c:v>
                </c:pt>
                <c:pt idx="122">
                  <c:v>-3.883</c:v>
                </c:pt>
                <c:pt idx="123">
                  <c:v>-3.8730000000000002</c:v>
                </c:pt>
                <c:pt idx="124">
                  <c:v>-3.7679999999999998</c:v>
                </c:pt>
                <c:pt idx="125">
                  <c:v>-3.8039999999999998</c:v>
                </c:pt>
                <c:pt idx="126">
                  <c:v>-3.855</c:v>
                </c:pt>
                <c:pt idx="127">
                  <c:v>-3.806</c:v>
                </c:pt>
                <c:pt idx="128">
                  <c:v>-3.9260000000000002</c:v>
                </c:pt>
                <c:pt idx="129">
                  <c:v>-3.7679999999999998</c:v>
                </c:pt>
                <c:pt idx="130">
                  <c:v>-3.6629999999999998</c:v>
                </c:pt>
                <c:pt idx="131">
                  <c:v>-3.7679999999999998</c:v>
                </c:pt>
                <c:pt idx="132">
                  <c:v>-3.9929999999999999</c:v>
                </c:pt>
                <c:pt idx="133">
                  <c:v>-3.7730000000000001</c:v>
                </c:pt>
                <c:pt idx="134">
                  <c:v>-3.7770000000000001</c:v>
                </c:pt>
                <c:pt idx="135">
                  <c:v>-3.766</c:v>
                </c:pt>
                <c:pt idx="136">
                  <c:v>-3.5979999999999999</c:v>
                </c:pt>
                <c:pt idx="137">
                  <c:v>-3.7679999999999998</c:v>
                </c:pt>
                <c:pt idx="138">
                  <c:v>-3.7229999999999999</c:v>
                </c:pt>
                <c:pt idx="139">
                  <c:v>-3.84</c:v>
                </c:pt>
                <c:pt idx="140">
                  <c:v>-3.7330000000000001</c:v>
                </c:pt>
                <c:pt idx="141">
                  <c:v>-3.6520000000000001</c:v>
                </c:pt>
                <c:pt idx="142">
                  <c:v>-3.7160000000000002</c:v>
                </c:pt>
                <c:pt idx="143">
                  <c:v>-3.7160000000000002</c:v>
                </c:pt>
                <c:pt idx="144">
                  <c:v>-3.6030000000000002</c:v>
                </c:pt>
                <c:pt idx="145">
                  <c:v>-3.6230000000000002</c:v>
                </c:pt>
                <c:pt idx="146">
                  <c:v>-3.4529999999999998</c:v>
                </c:pt>
                <c:pt idx="147">
                  <c:v>-3.7639999999999998</c:v>
                </c:pt>
                <c:pt idx="148">
                  <c:v>-3.6520000000000001</c:v>
                </c:pt>
                <c:pt idx="149">
                  <c:v>-3.5009999999999999</c:v>
                </c:pt>
                <c:pt idx="150">
                  <c:v>-3.7789999999999999</c:v>
                </c:pt>
                <c:pt idx="151">
                  <c:v>-3.988</c:v>
                </c:pt>
                <c:pt idx="152">
                  <c:v>-3.8279999999999998</c:v>
                </c:pt>
                <c:pt idx="153">
                  <c:v>-3.9580000000000002</c:v>
                </c:pt>
                <c:pt idx="154">
                  <c:v>-3.7850000000000001</c:v>
                </c:pt>
                <c:pt idx="155">
                  <c:v>-3.823</c:v>
                </c:pt>
                <c:pt idx="156">
                  <c:v>-3.7280000000000002</c:v>
                </c:pt>
                <c:pt idx="157">
                  <c:v>-3.8439999999999999</c:v>
                </c:pt>
                <c:pt idx="158">
                  <c:v>-3.8929999999999998</c:v>
                </c:pt>
                <c:pt idx="159">
                  <c:v>-3.5920000000000001</c:v>
                </c:pt>
                <c:pt idx="160">
                  <c:v>-3.669</c:v>
                </c:pt>
                <c:pt idx="161">
                  <c:v>-3.88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BarX!$H$1</c:f>
              <c:strCache>
                <c:ptCount val="1"/>
                <c:pt idx="0">
                  <c:v>ISO</c:v>
                </c:pt>
              </c:strCache>
            </c:strRef>
          </c:tx>
          <c:marker>
            <c:symbol val="none"/>
          </c:marker>
          <c:xVal>
            <c:numRef>
              <c:f>BarX!$A$2:$A$163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BarX!$H$2:$H$163</c:f>
              <c:numCache>
                <c:formatCode>General</c:formatCode>
                <c:ptCount val="162"/>
                <c:pt idx="0">
                  <c:v>-12.919705</c:v>
                </c:pt>
                <c:pt idx="1">
                  <c:v>-13.750493000000001</c:v>
                </c:pt>
                <c:pt idx="2">
                  <c:v>-13.225357000000001</c:v>
                </c:pt>
                <c:pt idx="3">
                  <c:v>-13.636218</c:v>
                </c:pt>
                <c:pt idx="4">
                  <c:v>-13.501305</c:v>
                </c:pt>
                <c:pt idx="5">
                  <c:v>-13.215569</c:v>
                </c:pt>
                <c:pt idx="6">
                  <c:v>-13.447134999999999</c:v>
                </c:pt>
                <c:pt idx="7">
                  <c:v>-13.411018</c:v>
                </c:pt>
                <c:pt idx="8">
                  <c:v>-13.371069</c:v>
                </c:pt>
                <c:pt idx="9">
                  <c:v>-13.154413999999999</c:v>
                </c:pt>
                <c:pt idx="10">
                  <c:v>-13.583099000000001</c:v>
                </c:pt>
                <c:pt idx="11">
                  <c:v>-13.300910999999999</c:v>
                </c:pt>
                <c:pt idx="12">
                  <c:v>-13.971015</c:v>
                </c:pt>
                <c:pt idx="13">
                  <c:v>-13.937552999999999</c:v>
                </c:pt>
                <c:pt idx="14">
                  <c:v>-14.232691000000001</c:v>
                </c:pt>
                <c:pt idx="15">
                  <c:v>-14.256798</c:v>
                </c:pt>
                <c:pt idx="16">
                  <c:v>-13.638265000000001</c:v>
                </c:pt>
                <c:pt idx="17">
                  <c:v>-14.003619</c:v>
                </c:pt>
                <c:pt idx="18">
                  <c:v>-14.109048</c:v>
                </c:pt>
                <c:pt idx="19">
                  <c:v>-14.296307000000001</c:v>
                </c:pt>
                <c:pt idx="20">
                  <c:v>-14.403252</c:v>
                </c:pt>
                <c:pt idx="21">
                  <c:v>-14.511621</c:v>
                </c:pt>
                <c:pt idx="22">
                  <c:v>-14.250234000000001</c:v>
                </c:pt>
                <c:pt idx="23">
                  <c:v>-14.222534</c:v>
                </c:pt>
                <c:pt idx="24">
                  <c:v>-14.408064</c:v>
                </c:pt>
                <c:pt idx="25">
                  <c:v>-14.460247000000001</c:v>
                </c:pt>
                <c:pt idx="26">
                  <c:v>-14.332141999999999</c:v>
                </c:pt>
                <c:pt idx="27">
                  <c:v>-14.283920999999999</c:v>
                </c:pt>
                <c:pt idx="28">
                  <c:v>-14.306775</c:v>
                </c:pt>
                <c:pt idx="29">
                  <c:v>-14.422464</c:v>
                </c:pt>
                <c:pt idx="30">
                  <c:v>-14.689446</c:v>
                </c:pt>
                <c:pt idx="31">
                  <c:v>-14.782769</c:v>
                </c:pt>
                <c:pt idx="32">
                  <c:v>-14.806665000000001</c:v>
                </c:pt>
                <c:pt idx="33">
                  <c:v>-14.466234999999999</c:v>
                </c:pt>
                <c:pt idx="34">
                  <c:v>-14.310843</c:v>
                </c:pt>
                <c:pt idx="35">
                  <c:v>-14.209856</c:v>
                </c:pt>
                <c:pt idx="36">
                  <c:v>-14.604234999999999</c:v>
                </c:pt>
                <c:pt idx="37">
                  <c:v>-14.738702</c:v>
                </c:pt>
                <c:pt idx="38">
                  <c:v>-14.430441</c:v>
                </c:pt>
                <c:pt idx="39">
                  <c:v>-14.730447</c:v>
                </c:pt>
                <c:pt idx="40">
                  <c:v>-14.93019</c:v>
                </c:pt>
                <c:pt idx="41">
                  <c:v>-14.852105999999999</c:v>
                </c:pt>
                <c:pt idx="42">
                  <c:v>-14.904759</c:v>
                </c:pt>
                <c:pt idx="43">
                  <c:v>-15.176042000000001</c:v>
                </c:pt>
                <c:pt idx="44">
                  <c:v>-14.928967999999999</c:v>
                </c:pt>
                <c:pt idx="45">
                  <c:v>-14.520225</c:v>
                </c:pt>
                <c:pt idx="46">
                  <c:v>-14.214152</c:v>
                </c:pt>
                <c:pt idx="47">
                  <c:v>-14.851048</c:v>
                </c:pt>
                <c:pt idx="48">
                  <c:v>-15.140974999999999</c:v>
                </c:pt>
                <c:pt idx="49">
                  <c:v>-15.129441999999999</c:v>
                </c:pt>
                <c:pt idx="50">
                  <c:v>-15.153971</c:v>
                </c:pt>
                <c:pt idx="51">
                  <c:v>-15.222664999999999</c:v>
                </c:pt>
                <c:pt idx="52">
                  <c:v>-15.121674000000001</c:v>
                </c:pt>
                <c:pt idx="53">
                  <c:v>-15.180175999999999</c:v>
                </c:pt>
                <c:pt idx="54">
                  <c:v>-15.135054999999999</c:v>
                </c:pt>
                <c:pt idx="55">
                  <c:v>-15.480862999999999</c:v>
                </c:pt>
                <c:pt idx="56">
                  <c:v>-15.099223</c:v>
                </c:pt>
                <c:pt idx="57">
                  <c:v>-14.800281</c:v>
                </c:pt>
                <c:pt idx="58">
                  <c:v>-15.071410999999999</c:v>
                </c:pt>
                <c:pt idx="59">
                  <c:v>-14.937571999999999</c:v>
                </c:pt>
                <c:pt idx="60">
                  <c:v>-15.009392999999999</c:v>
                </c:pt>
                <c:pt idx="61">
                  <c:v>-15.218804</c:v>
                </c:pt>
                <c:pt idx="62">
                  <c:v>-14.959792999999999</c:v>
                </c:pt>
                <c:pt idx="63">
                  <c:v>-14.946949</c:v>
                </c:pt>
                <c:pt idx="64">
                  <c:v>-14.968151000000001</c:v>
                </c:pt>
                <c:pt idx="65">
                  <c:v>-15.146019000000001</c:v>
                </c:pt>
                <c:pt idx="66">
                  <c:v>-15.164089000000001</c:v>
                </c:pt>
                <c:pt idx="67">
                  <c:v>-14.964392999999999</c:v>
                </c:pt>
                <c:pt idx="68">
                  <c:v>-15.09013</c:v>
                </c:pt>
                <c:pt idx="69">
                  <c:v>-14.960158</c:v>
                </c:pt>
                <c:pt idx="70">
                  <c:v>-14.913867</c:v>
                </c:pt>
                <c:pt idx="71">
                  <c:v>-15.080648999999999</c:v>
                </c:pt>
                <c:pt idx="72">
                  <c:v>-15.136383</c:v>
                </c:pt>
                <c:pt idx="73">
                  <c:v>-14.979169000000001</c:v>
                </c:pt>
                <c:pt idx="74">
                  <c:v>-14.995108</c:v>
                </c:pt>
                <c:pt idx="75">
                  <c:v>-14.950471</c:v>
                </c:pt>
                <c:pt idx="76">
                  <c:v>-15.182207999999999</c:v>
                </c:pt>
                <c:pt idx="77">
                  <c:v>-15.078072000000001</c:v>
                </c:pt>
                <c:pt idx="78">
                  <c:v>-15.039096000000001</c:v>
                </c:pt>
                <c:pt idx="79">
                  <c:v>-15.166266</c:v>
                </c:pt>
                <c:pt idx="80">
                  <c:v>-15.249312</c:v>
                </c:pt>
                <c:pt idx="81">
                  <c:v>-15.128254999999999</c:v>
                </c:pt>
                <c:pt idx="82">
                  <c:v>-15.145277999999999</c:v>
                </c:pt>
                <c:pt idx="83">
                  <c:v>-15.079015</c:v>
                </c:pt>
                <c:pt idx="84">
                  <c:v>-15.224914999999999</c:v>
                </c:pt>
                <c:pt idx="85">
                  <c:v>-15.274642</c:v>
                </c:pt>
                <c:pt idx="86">
                  <c:v>-15.278681000000001</c:v>
                </c:pt>
                <c:pt idx="87">
                  <c:v>-15.237024</c:v>
                </c:pt>
                <c:pt idx="88">
                  <c:v>-15.379697999999999</c:v>
                </c:pt>
                <c:pt idx="89">
                  <c:v>-15.328046000000001</c:v>
                </c:pt>
                <c:pt idx="90">
                  <c:v>-15.073509</c:v>
                </c:pt>
                <c:pt idx="91">
                  <c:v>-14.614580999999999</c:v>
                </c:pt>
                <c:pt idx="92">
                  <c:v>-14.806614</c:v>
                </c:pt>
                <c:pt idx="93">
                  <c:v>-14.516482</c:v>
                </c:pt>
                <c:pt idx="94">
                  <c:v>-14.58229</c:v>
                </c:pt>
                <c:pt idx="95">
                  <c:v>-14.574225</c:v>
                </c:pt>
                <c:pt idx="96">
                  <c:v>-14.488168999999999</c:v>
                </c:pt>
                <c:pt idx="97">
                  <c:v>-14.670401</c:v>
                </c:pt>
                <c:pt idx="98">
                  <c:v>-14.633227</c:v>
                </c:pt>
                <c:pt idx="99">
                  <c:v>-14.625646</c:v>
                </c:pt>
                <c:pt idx="100">
                  <c:v>-14.521405</c:v>
                </c:pt>
                <c:pt idx="101">
                  <c:v>-14.778406</c:v>
                </c:pt>
                <c:pt idx="102">
                  <c:v>-14.66499</c:v>
                </c:pt>
                <c:pt idx="103">
                  <c:v>-14.694405</c:v>
                </c:pt>
                <c:pt idx="104">
                  <c:v>-14.863489</c:v>
                </c:pt>
                <c:pt idx="105">
                  <c:v>-14.877546000000001</c:v>
                </c:pt>
                <c:pt idx="106">
                  <c:v>-14.658675000000001</c:v>
                </c:pt>
                <c:pt idx="107">
                  <c:v>-14.71078</c:v>
                </c:pt>
                <c:pt idx="108">
                  <c:v>-14.699717</c:v>
                </c:pt>
                <c:pt idx="109">
                  <c:v>-14.802998000000001</c:v>
                </c:pt>
                <c:pt idx="110">
                  <c:v>-14.739114000000001</c:v>
                </c:pt>
                <c:pt idx="111">
                  <c:v>-14.774452</c:v>
                </c:pt>
                <c:pt idx="112">
                  <c:v>-14.955532</c:v>
                </c:pt>
                <c:pt idx="113">
                  <c:v>-14.754163</c:v>
                </c:pt>
                <c:pt idx="114">
                  <c:v>-14.972329999999999</c:v>
                </c:pt>
                <c:pt idx="115">
                  <c:v>-14.792147</c:v>
                </c:pt>
                <c:pt idx="116">
                  <c:v>-14.885363999999999</c:v>
                </c:pt>
                <c:pt idx="117">
                  <c:v>-14.788182000000001</c:v>
                </c:pt>
                <c:pt idx="118">
                  <c:v>-14.980518</c:v>
                </c:pt>
                <c:pt idx="119">
                  <c:v>-14.86355</c:v>
                </c:pt>
                <c:pt idx="120">
                  <c:v>-14.624788000000001</c:v>
                </c:pt>
                <c:pt idx="121">
                  <c:v>-14.683624999999999</c:v>
                </c:pt>
                <c:pt idx="122">
                  <c:v>-14.955640000000001</c:v>
                </c:pt>
                <c:pt idx="123">
                  <c:v>-14.944775</c:v>
                </c:pt>
                <c:pt idx="124">
                  <c:v>-14.845644</c:v>
                </c:pt>
                <c:pt idx="125">
                  <c:v>-14.873815</c:v>
                </c:pt>
                <c:pt idx="126">
                  <c:v>-14.919772</c:v>
                </c:pt>
                <c:pt idx="127">
                  <c:v>-14.872191000000001</c:v>
                </c:pt>
                <c:pt idx="128">
                  <c:v>-15.003581000000001</c:v>
                </c:pt>
                <c:pt idx="129">
                  <c:v>-14.836392999999999</c:v>
                </c:pt>
                <c:pt idx="130">
                  <c:v>-14.72315</c:v>
                </c:pt>
                <c:pt idx="131">
                  <c:v>-14.830634</c:v>
                </c:pt>
                <c:pt idx="132">
                  <c:v>-15.063749</c:v>
                </c:pt>
                <c:pt idx="133">
                  <c:v>-14.85319</c:v>
                </c:pt>
                <c:pt idx="134">
                  <c:v>-14.853885999999999</c:v>
                </c:pt>
                <c:pt idx="135">
                  <c:v>-14.872870000000001</c:v>
                </c:pt>
                <c:pt idx="136">
                  <c:v>-14.700025</c:v>
                </c:pt>
                <c:pt idx="137">
                  <c:v>-14.848309</c:v>
                </c:pt>
                <c:pt idx="138">
                  <c:v>-14.831491</c:v>
                </c:pt>
                <c:pt idx="139">
                  <c:v>-14.916366999999999</c:v>
                </c:pt>
                <c:pt idx="140">
                  <c:v>-14.796128</c:v>
                </c:pt>
                <c:pt idx="141">
                  <c:v>-14.717264</c:v>
                </c:pt>
                <c:pt idx="142">
                  <c:v>-14.81528</c:v>
                </c:pt>
                <c:pt idx="143">
                  <c:v>-14.825514</c:v>
                </c:pt>
                <c:pt idx="144">
                  <c:v>-14.678114000000001</c:v>
                </c:pt>
                <c:pt idx="145">
                  <c:v>-14.730171</c:v>
                </c:pt>
                <c:pt idx="146">
                  <c:v>-14.556514999999999</c:v>
                </c:pt>
                <c:pt idx="147">
                  <c:v>-14.835594</c:v>
                </c:pt>
                <c:pt idx="148">
                  <c:v>-14.737336000000001</c:v>
                </c:pt>
                <c:pt idx="149">
                  <c:v>-14.610512999999999</c:v>
                </c:pt>
                <c:pt idx="150">
                  <c:v>-14.867625</c:v>
                </c:pt>
                <c:pt idx="151">
                  <c:v>-15.117314</c:v>
                </c:pt>
                <c:pt idx="152">
                  <c:v>-14.898370999999999</c:v>
                </c:pt>
                <c:pt idx="153">
                  <c:v>-15.112927000000001</c:v>
                </c:pt>
                <c:pt idx="154">
                  <c:v>-14.865755999999999</c:v>
                </c:pt>
                <c:pt idx="155">
                  <c:v>-14.974905</c:v>
                </c:pt>
                <c:pt idx="156">
                  <c:v>-14.78918</c:v>
                </c:pt>
                <c:pt idx="157">
                  <c:v>-14.96129</c:v>
                </c:pt>
                <c:pt idx="158">
                  <c:v>-15.050834999999999</c:v>
                </c:pt>
                <c:pt idx="159">
                  <c:v>-14.679124</c:v>
                </c:pt>
                <c:pt idx="160">
                  <c:v>-14.770583999999999</c:v>
                </c:pt>
                <c:pt idx="161">
                  <c:v>-15.004414000000001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683072"/>
        <c:axId val="162683648"/>
      </c:scatterChart>
      <c:valAx>
        <c:axId val="16268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2683648"/>
        <c:crosses val="autoZero"/>
        <c:crossBetween val="midCat"/>
      </c:valAx>
      <c:valAx>
        <c:axId val="16268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68307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BarY!$B$1</c:f>
              <c:strCache>
                <c:ptCount val="1"/>
                <c:pt idx="0">
                  <c:v>H2-009-SFM</c:v>
                </c:pt>
              </c:strCache>
            </c:strRef>
          </c:tx>
          <c:marker>
            <c:symbol val="none"/>
          </c:marker>
          <c:xVal>
            <c:numRef>
              <c:f>BarY!$A$2:$A$163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BarY!$B$2:$B$163</c:f>
              <c:numCache>
                <c:formatCode>General</c:formatCode>
                <c:ptCount val="162"/>
                <c:pt idx="0">
                  <c:v>-3.1692040000000001</c:v>
                </c:pt>
                <c:pt idx="1">
                  <c:v>-3.176555</c:v>
                </c:pt>
                <c:pt idx="2">
                  <c:v>-3.2135069999999999</c:v>
                </c:pt>
                <c:pt idx="3">
                  <c:v>-3.1772860000000001</c:v>
                </c:pt>
                <c:pt idx="4">
                  <c:v>-3.182957</c:v>
                </c:pt>
                <c:pt idx="5">
                  <c:v>-3.2242989999999998</c:v>
                </c:pt>
                <c:pt idx="6">
                  <c:v>-3.1377419999999998</c:v>
                </c:pt>
                <c:pt idx="7">
                  <c:v>-3.1917960000000001</c:v>
                </c:pt>
                <c:pt idx="8">
                  <c:v>-3.2109169999999998</c:v>
                </c:pt>
                <c:pt idx="9">
                  <c:v>-3.2287430000000001</c:v>
                </c:pt>
                <c:pt idx="10">
                  <c:v>-3.2658770000000001</c:v>
                </c:pt>
                <c:pt idx="11">
                  <c:v>-3.2555149999999999</c:v>
                </c:pt>
                <c:pt idx="12">
                  <c:v>-3.284443</c:v>
                </c:pt>
                <c:pt idx="13">
                  <c:v>-3.2931170000000001</c:v>
                </c:pt>
                <c:pt idx="14">
                  <c:v>-3.295051</c:v>
                </c:pt>
                <c:pt idx="15">
                  <c:v>-3.3352940000000002</c:v>
                </c:pt>
                <c:pt idx="16">
                  <c:v>-3.3539349999999999</c:v>
                </c:pt>
                <c:pt idx="17">
                  <c:v>-3.355353</c:v>
                </c:pt>
                <c:pt idx="18">
                  <c:v>-3.3236620000000001</c:v>
                </c:pt>
                <c:pt idx="19">
                  <c:v>-3.3709129999999998</c:v>
                </c:pt>
                <c:pt idx="20">
                  <c:v>-3.347261</c:v>
                </c:pt>
                <c:pt idx="21">
                  <c:v>-3.318956</c:v>
                </c:pt>
                <c:pt idx="22">
                  <c:v>-3.3686120000000002</c:v>
                </c:pt>
                <c:pt idx="23">
                  <c:v>-3.4459970000000002</c:v>
                </c:pt>
                <c:pt idx="24">
                  <c:v>-3.4371480000000001</c:v>
                </c:pt>
                <c:pt idx="25">
                  <c:v>-3.4299569999999999</c:v>
                </c:pt>
                <c:pt idx="26">
                  <c:v>-3.4509699999999999</c:v>
                </c:pt>
                <c:pt idx="27">
                  <c:v>-3.4919359999999999</c:v>
                </c:pt>
                <c:pt idx="28">
                  <c:v>-3.5243950000000002</c:v>
                </c:pt>
                <c:pt idx="29">
                  <c:v>-3.499625</c:v>
                </c:pt>
                <c:pt idx="30">
                  <c:v>-3.4969440000000001</c:v>
                </c:pt>
                <c:pt idx="31">
                  <c:v>-3.5421670000000001</c:v>
                </c:pt>
                <c:pt idx="32">
                  <c:v>-3.5685539999999998</c:v>
                </c:pt>
                <c:pt idx="33">
                  <c:v>-3.5914459999999999</c:v>
                </c:pt>
                <c:pt idx="34">
                  <c:v>-3.6176379999999999</c:v>
                </c:pt>
                <c:pt idx="35">
                  <c:v>-3.6240049999999999</c:v>
                </c:pt>
                <c:pt idx="36">
                  <c:v>-3.6605310000000002</c:v>
                </c:pt>
                <c:pt idx="37">
                  <c:v>-3.6400540000000001</c:v>
                </c:pt>
                <c:pt idx="38">
                  <c:v>-3.691208</c:v>
                </c:pt>
                <c:pt idx="39">
                  <c:v>-3.7264819999999999</c:v>
                </c:pt>
                <c:pt idx="40">
                  <c:v>-3.747436</c:v>
                </c:pt>
                <c:pt idx="41">
                  <c:v>-3.779293</c:v>
                </c:pt>
                <c:pt idx="42">
                  <c:v>-3.7553010000000002</c:v>
                </c:pt>
                <c:pt idx="43">
                  <c:v>-3.795636</c:v>
                </c:pt>
                <c:pt idx="44">
                  <c:v>-3.80402</c:v>
                </c:pt>
                <c:pt idx="46">
                  <c:v>-3.8216739999999998</c:v>
                </c:pt>
                <c:pt idx="47">
                  <c:v>-3.870368</c:v>
                </c:pt>
                <c:pt idx="48">
                  <c:v>-3.886069</c:v>
                </c:pt>
                <c:pt idx="49">
                  <c:v>-3.8862730000000001</c:v>
                </c:pt>
                <c:pt idx="50">
                  <c:v>-3.918094</c:v>
                </c:pt>
                <c:pt idx="51">
                  <c:v>-3.9196399999999998</c:v>
                </c:pt>
                <c:pt idx="52">
                  <c:v>-3.9185099999999999</c:v>
                </c:pt>
                <c:pt idx="53">
                  <c:v>-3.9634580000000001</c:v>
                </c:pt>
                <c:pt idx="54">
                  <c:v>-3.9521989999999998</c:v>
                </c:pt>
                <c:pt idx="55">
                  <c:v>-3.9554119999999999</c:v>
                </c:pt>
                <c:pt idx="56">
                  <c:v>-3.9646669999999999</c:v>
                </c:pt>
                <c:pt idx="57">
                  <c:v>-3.9941740000000001</c:v>
                </c:pt>
                <c:pt idx="58">
                  <c:v>-3.9656829999999998</c:v>
                </c:pt>
                <c:pt idx="59">
                  <c:v>-3.9976410000000002</c:v>
                </c:pt>
                <c:pt idx="60">
                  <c:v>-4.022761</c:v>
                </c:pt>
                <c:pt idx="61">
                  <c:v>-4.0262950000000002</c:v>
                </c:pt>
                <c:pt idx="62">
                  <c:v>-4.0328150000000003</c:v>
                </c:pt>
                <c:pt idx="63">
                  <c:v>-4.0478870000000002</c:v>
                </c:pt>
                <c:pt idx="64">
                  <c:v>-4.0634829999999997</c:v>
                </c:pt>
                <c:pt idx="65">
                  <c:v>-4.0810779999999998</c:v>
                </c:pt>
                <c:pt idx="66">
                  <c:v>-4.0780640000000004</c:v>
                </c:pt>
                <c:pt idx="67">
                  <c:v>-4.1636879999999996</c:v>
                </c:pt>
                <c:pt idx="68">
                  <c:v>-4.1024139999999996</c:v>
                </c:pt>
                <c:pt idx="69">
                  <c:v>-4.1246150000000004</c:v>
                </c:pt>
                <c:pt idx="70">
                  <c:v>-4.1359589999999997</c:v>
                </c:pt>
                <c:pt idx="71">
                  <c:v>-4.1424399999999997</c:v>
                </c:pt>
                <c:pt idx="72">
                  <c:v>-4.116123</c:v>
                </c:pt>
                <c:pt idx="73">
                  <c:v>-4.1632210000000001</c:v>
                </c:pt>
                <c:pt idx="74">
                  <c:v>-4.1606550000000002</c:v>
                </c:pt>
                <c:pt idx="75">
                  <c:v>-4.2009720000000002</c:v>
                </c:pt>
                <c:pt idx="76">
                  <c:v>-4.1667730000000001</c:v>
                </c:pt>
                <c:pt idx="77">
                  <c:v>-4.1911250000000004</c:v>
                </c:pt>
                <c:pt idx="78">
                  <c:v>-4.1883800000000004</c:v>
                </c:pt>
                <c:pt idx="79">
                  <c:v>-4.17049</c:v>
                </c:pt>
                <c:pt idx="80">
                  <c:v>-4.1442209999999999</c:v>
                </c:pt>
                <c:pt idx="81">
                  <c:v>-4.1743579999999998</c:v>
                </c:pt>
                <c:pt idx="82">
                  <c:v>-4.1970299999999998</c:v>
                </c:pt>
                <c:pt idx="83">
                  <c:v>-4.1583550000000002</c:v>
                </c:pt>
                <c:pt idx="84">
                  <c:v>-4.1834009999999999</c:v>
                </c:pt>
                <c:pt idx="85">
                  <c:v>-4.1710909999999997</c:v>
                </c:pt>
                <c:pt idx="86">
                  <c:v>-4.215382</c:v>
                </c:pt>
                <c:pt idx="87">
                  <c:v>-4.2150980000000002</c:v>
                </c:pt>
                <c:pt idx="88">
                  <c:v>-4.201911</c:v>
                </c:pt>
                <c:pt idx="89">
                  <c:v>-4.180574</c:v>
                </c:pt>
                <c:pt idx="90">
                  <c:v>-4.2136300000000002</c:v>
                </c:pt>
                <c:pt idx="91">
                  <c:v>-4.176005</c:v>
                </c:pt>
                <c:pt idx="92">
                  <c:v>-4.1992849999999997</c:v>
                </c:pt>
                <c:pt idx="94">
                  <c:v>-4.2121729999999999</c:v>
                </c:pt>
                <c:pt idx="95">
                  <c:v>-4.1883410000000003</c:v>
                </c:pt>
                <c:pt idx="96">
                  <c:v>-4.193956</c:v>
                </c:pt>
                <c:pt idx="97">
                  <c:v>-4.1571769999999999</c:v>
                </c:pt>
                <c:pt idx="98">
                  <c:v>-4.1871989999999997</c:v>
                </c:pt>
                <c:pt idx="99">
                  <c:v>-4.1825060000000001</c:v>
                </c:pt>
                <c:pt idx="100">
                  <c:v>-4.2125199999999996</c:v>
                </c:pt>
                <c:pt idx="101">
                  <c:v>-4.2214479999999996</c:v>
                </c:pt>
                <c:pt idx="102">
                  <c:v>-4.2819649999999996</c:v>
                </c:pt>
                <c:pt idx="103">
                  <c:v>-4.2326449999999998</c:v>
                </c:pt>
                <c:pt idx="104">
                  <c:v>-4.2326879999999996</c:v>
                </c:pt>
                <c:pt idx="105">
                  <c:v>-4.2586579999999996</c:v>
                </c:pt>
                <c:pt idx="106">
                  <c:v>-4.167205</c:v>
                </c:pt>
                <c:pt idx="107">
                  <c:v>-4.2488520000000003</c:v>
                </c:pt>
                <c:pt idx="108">
                  <c:v>-4.2277149999999999</c:v>
                </c:pt>
                <c:pt idx="109">
                  <c:v>-4.1830990000000003</c:v>
                </c:pt>
                <c:pt idx="110">
                  <c:v>-4.2407370000000002</c:v>
                </c:pt>
                <c:pt idx="111">
                  <c:v>-4.2209459999999996</c:v>
                </c:pt>
                <c:pt idx="112">
                  <c:v>-4.1809960000000004</c:v>
                </c:pt>
                <c:pt idx="113">
                  <c:v>-4.1741739999999998</c:v>
                </c:pt>
                <c:pt idx="114">
                  <c:v>-4.2175529999999997</c:v>
                </c:pt>
                <c:pt idx="115">
                  <c:v>-4.2104140000000001</c:v>
                </c:pt>
                <c:pt idx="116">
                  <c:v>-4.2215350000000003</c:v>
                </c:pt>
                <c:pt idx="117">
                  <c:v>-4.2262009999999997</c:v>
                </c:pt>
                <c:pt idx="118">
                  <c:v>-4.1651129999999998</c:v>
                </c:pt>
                <c:pt idx="119">
                  <c:v>-4.1793189999999996</c:v>
                </c:pt>
                <c:pt idx="120">
                  <c:v>-4.1786620000000001</c:v>
                </c:pt>
                <c:pt idx="121">
                  <c:v>-4.1600440000000001</c:v>
                </c:pt>
                <c:pt idx="122">
                  <c:v>-4.1577419999999998</c:v>
                </c:pt>
                <c:pt idx="123">
                  <c:v>-4.1408449999999997</c:v>
                </c:pt>
                <c:pt idx="124">
                  <c:v>-4.0998619999999999</c:v>
                </c:pt>
                <c:pt idx="125">
                  <c:v>-4.074649</c:v>
                </c:pt>
                <c:pt idx="126">
                  <c:v>-4.1251139999999999</c:v>
                </c:pt>
                <c:pt idx="127">
                  <c:v>-4.1190490000000004</c:v>
                </c:pt>
                <c:pt idx="128">
                  <c:v>-4.08725</c:v>
                </c:pt>
                <c:pt idx="129">
                  <c:v>-4.0788039999999999</c:v>
                </c:pt>
                <c:pt idx="130">
                  <c:v>-4.0259</c:v>
                </c:pt>
                <c:pt idx="131">
                  <c:v>-4.0680300000000003</c:v>
                </c:pt>
                <c:pt idx="132">
                  <c:v>-4.0378439999999998</c:v>
                </c:pt>
                <c:pt idx="133">
                  <c:v>-4.0399149999999997</c:v>
                </c:pt>
                <c:pt idx="134">
                  <c:v>-4.0524420000000001</c:v>
                </c:pt>
                <c:pt idx="135">
                  <c:v>-4.0182140000000004</c:v>
                </c:pt>
                <c:pt idx="136">
                  <c:v>-3.988442</c:v>
                </c:pt>
                <c:pt idx="137">
                  <c:v>-4.0388799999999998</c:v>
                </c:pt>
                <c:pt idx="138">
                  <c:v>-4.0285820000000001</c:v>
                </c:pt>
                <c:pt idx="139">
                  <c:v>-3.9857649999999998</c:v>
                </c:pt>
                <c:pt idx="140">
                  <c:v>-3.9868510000000001</c:v>
                </c:pt>
                <c:pt idx="141">
                  <c:v>-3.9730729999999999</c:v>
                </c:pt>
                <c:pt idx="142">
                  <c:v>-3.9465949999999999</c:v>
                </c:pt>
                <c:pt idx="143">
                  <c:v>-3.9646330000000001</c:v>
                </c:pt>
                <c:pt idx="144">
                  <c:v>-3.9899810000000002</c:v>
                </c:pt>
                <c:pt idx="145">
                  <c:v>-3.9257520000000001</c:v>
                </c:pt>
                <c:pt idx="146">
                  <c:v>-3.9480520000000001</c:v>
                </c:pt>
                <c:pt idx="147">
                  <c:v>-3.9628540000000001</c:v>
                </c:pt>
                <c:pt idx="148">
                  <c:v>-3.9504450000000002</c:v>
                </c:pt>
                <c:pt idx="149">
                  <c:v>-3.9280840000000001</c:v>
                </c:pt>
                <c:pt idx="150">
                  <c:v>-3.9455939999999998</c:v>
                </c:pt>
                <c:pt idx="151">
                  <c:v>-3.9040279999999998</c:v>
                </c:pt>
                <c:pt idx="152">
                  <c:v>-3.9249149999999999</c:v>
                </c:pt>
                <c:pt idx="153">
                  <c:v>-3.9030179999999999</c:v>
                </c:pt>
                <c:pt idx="154">
                  <c:v>-3.8952089999999999</c:v>
                </c:pt>
                <c:pt idx="155">
                  <c:v>-3.8958569999999999</c:v>
                </c:pt>
                <c:pt idx="156">
                  <c:v>-3.8954260000000001</c:v>
                </c:pt>
                <c:pt idx="157">
                  <c:v>-3.8714750000000002</c:v>
                </c:pt>
                <c:pt idx="158">
                  <c:v>-3.882609</c:v>
                </c:pt>
                <c:pt idx="159">
                  <c:v>-3.8358469999999998</c:v>
                </c:pt>
                <c:pt idx="160">
                  <c:v>-3.849491</c:v>
                </c:pt>
                <c:pt idx="161">
                  <c:v>-3.7823579999999999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BarY!$C$1</c:f>
              <c:strCache>
                <c:ptCount val="1"/>
                <c:pt idx="0">
                  <c:v>H2-025-SFM</c:v>
                </c:pt>
              </c:strCache>
            </c:strRef>
          </c:tx>
          <c:marker>
            <c:symbol val="none"/>
          </c:marker>
          <c:xVal>
            <c:numRef>
              <c:f>BarY!$A$2:$A$163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BarY!$C$2:$C$163</c:f>
              <c:numCache>
                <c:formatCode>General</c:formatCode>
                <c:ptCount val="162"/>
                <c:pt idx="0">
                  <c:v>-5.836913</c:v>
                </c:pt>
                <c:pt idx="1">
                  <c:v>-5.8688029999999998</c:v>
                </c:pt>
                <c:pt idx="2">
                  <c:v>-5.8369330000000001</c:v>
                </c:pt>
                <c:pt idx="3">
                  <c:v>-5.8907239999999996</c:v>
                </c:pt>
                <c:pt idx="4">
                  <c:v>-5.910857</c:v>
                </c:pt>
                <c:pt idx="5">
                  <c:v>-5.9083300000000003</c:v>
                </c:pt>
                <c:pt idx="6">
                  <c:v>-5.8816889999999997</c:v>
                </c:pt>
                <c:pt idx="7">
                  <c:v>-5.8701049999999997</c:v>
                </c:pt>
                <c:pt idx="8">
                  <c:v>-5.8722659999999998</c:v>
                </c:pt>
                <c:pt idx="9">
                  <c:v>-5.8916959999999996</c:v>
                </c:pt>
                <c:pt idx="10">
                  <c:v>-5.9386369999999999</c:v>
                </c:pt>
                <c:pt idx="11">
                  <c:v>-5.9434870000000002</c:v>
                </c:pt>
                <c:pt idx="12">
                  <c:v>-5.9372439999999997</c:v>
                </c:pt>
                <c:pt idx="13">
                  <c:v>-5.945341</c:v>
                </c:pt>
                <c:pt idx="14">
                  <c:v>-5.9356419999999996</c:v>
                </c:pt>
                <c:pt idx="15">
                  <c:v>-5.9558920000000004</c:v>
                </c:pt>
                <c:pt idx="16">
                  <c:v>-5.993017</c:v>
                </c:pt>
                <c:pt idx="17">
                  <c:v>-5.9913179999999997</c:v>
                </c:pt>
                <c:pt idx="18">
                  <c:v>-5.9741869999999997</c:v>
                </c:pt>
                <c:pt idx="19">
                  <c:v>-5.9906969999999999</c:v>
                </c:pt>
                <c:pt idx="20">
                  <c:v>-5.9709789999999998</c:v>
                </c:pt>
                <c:pt idx="21">
                  <c:v>-5.9541469999999999</c:v>
                </c:pt>
                <c:pt idx="22">
                  <c:v>-5.9867160000000004</c:v>
                </c:pt>
                <c:pt idx="23">
                  <c:v>-6.0207860000000002</c:v>
                </c:pt>
                <c:pt idx="24">
                  <c:v>-6.0218160000000003</c:v>
                </c:pt>
                <c:pt idx="25">
                  <c:v>-6.0245470000000001</c:v>
                </c:pt>
                <c:pt idx="26">
                  <c:v>-6.028689</c:v>
                </c:pt>
                <c:pt idx="27">
                  <c:v>-6.0510989999999998</c:v>
                </c:pt>
                <c:pt idx="28">
                  <c:v>-6.0486579999999996</c:v>
                </c:pt>
                <c:pt idx="29">
                  <c:v>-6.0674190000000001</c:v>
                </c:pt>
                <c:pt idx="30">
                  <c:v>-6.0696019999999997</c:v>
                </c:pt>
                <c:pt idx="31">
                  <c:v>-6.0859889999999996</c:v>
                </c:pt>
                <c:pt idx="32">
                  <c:v>-6.0921000000000003</c:v>
                </c:pt>
                <c:pt idx="33">
                  <c:v>-6.0966180000000003</c:v>
                </c:pt>
                <c:pt idx="34">
                  <c:v>-6.1328399999999998</c:v>
                </c:pt>
                <c:pt idx="35">
                  <c:v>-6.1475850000000003</c:v>
                </c:pt>
                <c:pt idx="36">
                  <c:v>-6.1704090000000003</c:v>
                </c:pt>
                <c:pt idx="37">
                  <c:v>-6.1831009999999997</c:v>
                </c:pt>
                <c:pt idx="38">
                  <c:v>-6.1894999999999998</c:v>
                </c:pt>
                <c:pt idx="39">
                  <c:v>-6.1899319999999998</c:v>
                </c:pt>
                <c:pt idx="40">
                  <c:v>-6.2036619999999996</c:v>
                </c:pt>
                <c:pt idx="41">
                  <c:v>-6.2283600000000003</c:v>
                </c:pt>
                <c:pt idx="42">
                  <c:v>-6.2152900000000004</c:v>
                </c:pt>
                <c:pt idx="43">
                  <c:v>-6.2447480000000004</c:v>
                </c:pt>
                <c:pt idx="44">
                  <c:v>-6.2628339999999998</c:v>
                </c:pt>
                <c:pt idx="45">
                  <c:v>-6.2584299999999997</c:v>
                </c:pt>
                <c:pt idx="46">
                  <c:v>-6.2821920000000002</c:v>
                </c:pt>
                <c:pt idx="47">
                  <c:v>-6.3014150000000004</c:v>
                </c:pt>
                <c:pt idx="49">
                  <c:v>-6.3104399999999998</c:v>
                </c:pt>
                <c:pt idx="50">
                  <c:v>-6.3463289999999999</c:v>
                </c:pt>
                <c:pt idx="51">
                  <c:v>-6.3322079999999996</c:v>
                </c:pt>
                <c:pt idx="52">
                  <c:v>-6.3294670000000002</c:v>
                </c:pt>
                <c:pt idx="53">
                  <c:v>-6.3367190000000004</c:v>
                </c:pt>
                <c:pt idx="54">
                  <c:v>-6.3529350000000004</c:v>
                </c:pt>
                <c:pt idx="55">
                  <c:v>-6.3471359999999999</c:v>
                </c:pt>
                <c:pt idx="56">
                  <c:v>-6.3652939999999996</c:v>
                </c:pt>
                <c:pt idx="57">
                  <c:v>-6.3795510000000002</c:v>
                </c:pt>
                <c:pt idx="58">
                  <c:v>-6.3632419999999996</c:v>
                </c:pt>
                <c:pt idx="59">
                  <c:v>-6.3771310000000003</c:v>
                </c:pt>
                <c:pt idx="60">
                  <c:v>-6.384226</c:v>
                </c:pt>
                <c:pt idx="61">
                  <c:v>-6.3805610000000001</c:v>
                </c:pt>
                <c:pt idx="62">
                  <c:v>-6.3983480000000004</c:v>
                </c:pt>
                <c:pt idx="63">
                  <c:v>-6.4220189999999997</c:v>
                </c:pt>
                <c:pt idx="64">
                  <c:v>-6.421252</c:v>
                </c:pt>
                <c:pt idx="65">
                  <c:v>-6.4193499999999997</c:v>
                </c:pt>
                <c:pt idx="66">
                  <c:v>-6.4504539999999997</c:v>
                </c:pt>
                <c:pt idx="67">
                  <c:v>-6.4652560000000001</c:v>
                </c:pt>
                <c:pt idx="68">
                  <c:v>-6.4537599999999999</c:v>
                </c:pt>
                <c:pt idx="69">
                  <c:v>-6.463133</c:v>
                </c:pt>
                <c:pt idx="70">
                  <c:v>-6.4676470000000004</c:v>
                </c:pt>
                <c:pt idx="71">
                  <c:v>-6.459797</c:v>
                </c:pt>
                <c:pt idx="72">
                  <c:v>-6.4646439999999998</c:v>
                </c:pt>
                <c:pt idx="73">
                  <c:v>-6.4720190000000004</c:v>
                </c:pt>
                <c:pt idx="74">
                  <c:v>-6.4967319999999997</c:v>
                </c:pt>
                <c:pt idx="75">
                  <c:v>-6.5053799999999997</c:v>
                </c:pt>
                <c:pt idx="76">
                  <c:v>-6.4874049999999999</c:v>
                </c:pt>
                <c:pt idx="77">
                  <c:v>-6.4897960000000001</c:v>
                </c:pt>
                <c:pt idx="78">
                  <c:v>-6.5017459999999998</c:v>
                </c:pt>
                <c:pt idx="79">
                  <c:v>-6.5148400000000004</c:v>
                </c:pt>
                <c:pt idx="80">
                  <c:v>-6.5002219999999999</c:v>
                </c:pt>
                <c:pt idx="81">
                  <c:v>-6.5092639999999999</c:v>
                </c:pt>
                <c:pt idx="82">
                  <c:v>-6.5181909999999998</c:v>
                </c:pt>
                <c:pt idx="83">
                  <c:v>-6.5147009999999996</c:v>
                </c:pt>
                <c:pt idx="84">
                  <c:v>-6.5098240000000001</c:v>
                </c:pt>
                <c:pt idx="85">
                  <c:v>-6.515066</c:v>
                </c:pt>
                <c:pt idx="86">
                  <c:v>-6.5329949999999997</c:v>
                </c:pt>
                <c:pt idx="87">
                  <c:v>-6.5172600000000003</c:v>
                </c:pt>
                <c:pt idx="88">
                  <c:v>-6.5234129999999997</c:v>
                </c:pt>
                <c:pt idx="89">
                  <c:v>-6.5254450000000004</c:v>
                </c:pt>
                <c:pt idx="90">
                  <c:v>-6.5231529999999998</c:v>
                </c:pt>
                <c:pt idx="91">
                  <c:v>-6.5017170000000002</c:v>
                </c:pt>
                <c:pt idx="92">
                  <c:v>-6.5098979999999997</c:v>
                </c:pt>
                <c:pt idx="93">
                  <c:v>-6.513217</c:v>
                </c:pt>
                <c:pt idx="94">
                  <c:v>-6.5071859999999999</c:v>
                </c:pt>
                <c:pt idx="95">
                  <c:v>-6.5223589999999998</c:v>
                </c:pt>
                <c:pt idx="96">
                  <c:v>-6.5116849999999999</c:v>
                </c:pt>
                <c:pt idx="97">
                  <c:v>-6.5028379999999997</c:v>
                </c:pt>
                <c:pt idx="98">
                  <c:v>-6.5094099999999999</c:v>
                </c:pt>
                <c:pt idx="99">
                  <c:v>-6.5053089999999996</c:v>
                </c:pt>
                <c:pt idx="100">
                  <c:v>-6.514945</c:v>
                </c:pt>
                <c:pt idx="101">
                  <c:v>-6.5354710000000003</c:v>
                </c:pt>
                <c:pt idx="102">
                  <c:v>-6.5432730000000001</c:v>
                </c:pt>
                <c:pt idx="103">
                  <c:v>-6.5513950000000003</c:v>
                </c:pt>
                <c:pt idx="104">
                  <c:v>-6.5365830000000003</c:v>
                </c:pt>
                <c:pt idx="105">
                  <c:v>-6.546055</c:v>
                </c:pt>
                <c:pt idx="106">
                  <c:v>-6.5229629999999998</c:v>
                </c:pt>
                <c:pt idx="107">
                  <c:v>-6.4997040000000004</c:v>
                </c:pt>
                <c:pt idx="108">
                  <c:v>-6.5280560000000003</c:v>
                </c:pt>
                <c:pt idx="109">
                  <c:v>-6.508013</c:v>
                </c:pt>
                <c:pt idx="110">
                  <c:v>-6.5144679999999999</c:v>
                </c:pt>
                <c:pt idx="111">
                  <c:v>-6.5062670000000002</c:v>
                </c:pt>
                <c:pt idx="112">
                  <c:v>-6.5019359999999997</c:v>
                </c:pt>
                <c:pt idx="113">
                  <c:v>-6.5023920000000004</c:v>
                </c:pt>
                <c:pt idx="114">
                  <c:v>-6.4924039999999996</c:v>
                </c:pt>
                <c:pt idx="115">
                  <c:v>-6.514335</c:v>
                </c:pt>
                <c:pt idx="116">
                  <c:v>-6.5069549999999996</c:v>
                </c:pt>
                <c:pt idx="117">
                  <c:v>-6.5080210000000003</c:v>
                </c:pt>
                <c:pt idx="118">
                  <c:v>-6.4920499999999999</c:v>
                </c:pt>
                <c:pt idx="119">
                  <c:v>-6.501493</c:v>
                </c:pt>
                <c:pt idx="120">
                  <c:v>-6.4730040000000004</c:v>
                </c:pt>
                <c:pt idx="121">
                  <c:v>-6.4796060000000004</c:v>
                </c:pt>
                <c:pt idx="122">
                  <c:v>-6.4647519999999998</c:v>
                </c:pt>
                <c:pt idx="123">
                  <c:v>-6.45885</c:v>
                </c:pt>
                <c:pt idx="124">
                  <c:v>-6.4529699999999997</c:v>
                </c:pt>
                <c:pt idx="125">
                  <c:v>-6.4378890000000002</c:v>
                </c:pt>
                <c:pt idx="126">
                  <c:v>-6.4561929999999998</c:v>
                </c:pt>
                <c:pt idx="127">
                  <c:v>-6.4551049999999996</c:v>
                </c:pt>
                <c:pt idx="128">
                  <c:v>-6.4389729999999998</c:v>
                </c:pt>
                <c:pt idx="129">
                  <c:v>-6.4496510000000002</c:v>
                </c:pt>
                <c:pt idx="130">
                  <c:v>-6.4140810000000004</c:v>
                </c:pt>
                <c:pt idx="131">
                  <c:v>-6.4134380000000002</c:v>
                </c:pt>
                <c:pt idx="132">
                  <c:v>-6.4035900000000003</c:v>
                </c:pt>
                <c:pt idx="133">
                  <c:v>-6.4167189999999996</c:v>
                </c:pt>
                <c:pt idx="134">
                  <c:v>-6.3983679999999996</c:v>
                </c:pt>
                <c:pt idx="135">
                  <c:v>-6.3687709999999997</c:v>
                </c:pt>
                <c:pt idx="136">
                  <c:v>-6.3920240000000002</c:v>
                </c:pt>
                <c:pt idx="137">
                  <c:v>-6.367057</c:v>
                </c:pt>
                <c:pt idx="138">
                  <c:v>-6.4017309999999998</c:v>
                </c:pt>
                <c:pt idx="139">
                  <c:v>-6.3919819999999996</c:v>
                </c:pt>
                <c:pt idx="140">
                  <c:v>-6.3992959999999997</c:v>
                </c:pt>
                <c:pt idx="141">
                  <c:v>-6.3378129999999997</c:v>
                </c:pt>
                <c:pt idx="142">
                  <c:v>-6.3350109999999997</c:v>
                </c:pt>
                <c:pt idx="143">
                  <c:v>-6.3679860000000001</c:v>
                </c:pt>
                <c:pt idx="144">
                  <c:v>-6.3759170000000003</c:v>
                </c:pt>
                <c:pt idx="145">
                  <c:v>-6.3400239999999997</c:v>
                </c:pt>
                <c:pt idx="146">
                  <c:v>-6.351375</c:v>
                </c:pt>
                <c:pt idx="147">
                  <c:v>-6.3417370000000002</c:v>
                </c:pt>
                <c:pt idx="148">
                  <c:v>-6.3276380000000003</c:v>
                </c:pt>
                <c:pt idx="149">
                  <c:v>-6.3311070000000003</c:v>
                </c:pt>
                <c:pt idx="150">
                  <c:v>-6.3362639999999999</c:v>
                </c:pt>
                <c:pt idx="151">
                  <c:v>-6.3438299999999996</c:v>
                </c:pt>
                <c:pt idx="152">
                  <c:v>-6.3354999999999997</c:v>
                </c:pt>
                <c:pt idx="153">
                  <c:v>-6.2661949999999997</c:v>
                </c:pt>
                <c:pt idx="154">
                  <c:v>-6.3017989999999999</c:v>
                </c:pt>
                <c:pt idx="155">
                  <c:v>-6.3350479999999996</c:v>
                </c:pt>
                <c:pt idx="156">
                  <c:v>-6.3169649999999997</c:v>
                </c:pt>
                <c:pt idx="157">
                  <c:v>-6.3089190000000004</c:v>
                </c:pt>
                <c:pt idx="158">
                  <c:v>-6.300319</c:v>
                </c:pt>
                <c:pt idx="159">
                  <c:v>-6.2712500000000002</c:v>
                </c:pt>
                <c:pt idx="160">
                  <c:v>-6.311617</c:v>
                </c:pt>
                <c:pt idx="161">
                  <c:v>-6.2833319999999997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BarY!$D$1</c:f>
              <c:strCache>
                <c:ptCount val="1"/>
                <c:pt idx="0">
                  <c:v>HE-010-SFP</c:v>
                </c:pt>
              </c:strCache>
            </c:strRef>
          </c:tx>
          <c:marker>
            <c:symbol val="none"/>
          </c:marker>
          <c:xVal>
            <c:numRef>
              <c:f>BarY!$A$2:$A$163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BarY!$D$2:$D$163</c:f>
              <c:numCache>
                <c:formatCode>General</c:formatCode>
                <c:ptCount val="162"/>
                <c:pt idx="0">
                  <c:v>6.7204E-2</c:v>
                </c:pt>
                <c:pt idx="1">
                  <c:v>0.20272100000000001</c:v>
                </c:pt>
                <c:pt idx="2">
                  <c:v>0.124596</c:v>
                </c:pt>
                <c:pt idx="3">
                  <c:v>0.124124</c:v>
                </c:pt>
                <c:pt idx="4">
                  <c:v>0.117991</c:v>
                </c:pt>
                <c:pt idx="5">
                  <c:v>0.106573</c:v>
                </c:pt>
                <c:pt idx="6">
                  <c:v>4.7143999999999998E-2</c:v>
                </c:pt>
                <c:pt idx="7">
                  <c:v>7.2884000000000004E-2</c:v>
                </c:pt>
                <c:pt idx="8">
                  <c:v>6.8389000000000005E-2</c:v>
                </c:pt>
                <c:pt idx="9">
                  <c:v>8.5827000000000001E-2</c:v>
                </c:pt>
                <c:pt idx="10">
                  <c:v>6.1303000000000003E-2</c:v>
                </c:pt>
                <c:pt idx="11">
                  <c:v>6.1203E-2</c:v>
                </c:pt>
                <c:pt idx="12">
                  <c:v>5.7646999999999997E-2</c:v>
                </c:pt>
                <c:pt idx="13">
                  <c:v>0.13755899999999999</c:v>
                </c:pt>
                <c:pt idx="14">
                  <c:v>0.15751499999999999</c:v>
                </c:pt>
                <c:pt idx="15">
                  <c:v>0.13153300000000001</c:v>
                </c:pt>
                <c:pt idx="16">
                  <c:v>0.246813</c:v>
                </c:pt>
                <c:pt idx="17">
                  <c:v>0.13721800000000001</c:v>
                </c:pt>
                <c:pt idx="19">
                  <c:v>0.148087</c:v>
                </c:pt>
                <c:pt idx="20">
                  <c:v>0.19039800000000001</c:v>
                </c:pt>
                <c:pt idx="21">
                  <c:v>0.25649</c:v>
                </c:pt>
                <c:pt idx="22">
                  <c:v>-0.72065900000000005</c:v>
                </c:pt>
                <c:pt idx="23">
                  <c:v>0.214698</c:v>
                </c:pt>
                <c:pt idx="24">
                  <c:v>0.23596500000000001</c:v>
                </c:pt>
                <c:pt idx="25">
                  <c:v>0.19433</c:v>
                </c:pt>
                <c:pt idx="26">
                  <c:v>0.21732899999999999</c:v>
                </c:pt>
                <c:pt idx="27">
                  <c:v>0.220445</c:v>
                </c:pt>
                <c:pt idx="28">
                  <c:v>0.26556400000000002</c:v>
                </c:pt>
                <c:pt idx="29">
                  <c:v>9.4294000000000003E-2</c:v>
                </c:pt>
                <c:pt idx="30">
                  <c:v>2.9006000000000001E-2</c:v>
                </c:pt>
                <c:pt idx="31">
                  <c:v>-0.138736</c:v>
                </c:pt>
                <c:pt idx="32">
                  <c:v>0.261492</c:v>
                </c:pt>
                <c:pt idx="33">
                  <c:v>0.250803</c:v>
                </c:pt>
                <c:pt idx="34">
                  <c:v>-0.51922100000000004</c:v>
                </c:pt>
                <c:pt idx="35">
                  <c:v>1.6129000000000001E-2</c:v>
                </c:pt>
                <c:pt idx="36">
                  <c:v>0.15615799999999999</c:v>
                </c:pt>
                <c:pt idx="37">
                  <c:v>-0.174399</c:v>
                </c:pt>
                <c:pt idx="38">
                  <c:v>-0.16294900000000001</c:v>
                </c:pt>
                <c:pt idx="39">
                  <c:v>5.3239999999999997E-3</c:v>
                </c:pt>
                <c:pt idx="40">
                  <c:v>-0.40731699999999998</c:v>
                </c:pt>
                <c:pt idx="41">
                  <c:v>-0.39717599999999997</c:v>
                </c:pt>
                <c:pt idx="42">
                  <c:v>-0.40404699999999999</c:v>
                </c:pt>
                <c:pt idx="43">
                  <c:v>-0.390322</c:v>
                </c:pt>
                <c:pt idx="44">
                  <c:v>0.17322599999999999</c:v>
                </c:pt>
                <c:pt idx="45">
                  <c:v>-0.37045699999999998</c:v>
                </c:pt>
                <c:pt idx="46">
                  <c:v>-0.38190200000000002</c:v>
                </c:pt>
                <c:pt idx="47">
                  <c:v>-0.26365100000000002</c:v>
                </c:pt>
                <c:pt idx="48">
                  <c:v>-0.25235299999999999</c:v>
                </c:pt>
                <c:pt idx="49">
                  <c:v>-0.35131200000000001</c:v>
                </c:pt>
                <c:pt idx="50">
                  <c:v>-1.3591000000000001E-2</c:v>
                </c:pt>
                <c:pt idx="51">
                  <c:v>-0.250469</c:v>
                </c:pt>
                <c:pt idx="52">
                  <c:v>-0.32512000000000002</c:v>
                </c:pt>
                <c:pt idx="53">
                  <c:v>-0.236095</c:v>
                </c:pt>
                <c:pt idx="54">
                  <c:v>-0.32098100000000002</c:v>
                </c:pt>
                <c:pt idx="55">
                  <c:v>-0.23664199999999999</c:v>
                </c:pt>
                <c:pt idx="56">
                  <c:v>-0.223552</c:v>
                </c:pt>
                <c:pt idx="57">
                  <c:v>1.3950000000000001E-2</c:v>
                </c:pt>
                <c:pt idx="58">
                  <c:v>-0.30811300000000003</c:v>
                </c:pt>
                <c:pt idx="59">
                  <c:v>1.4271000000000001E-2</c:v>
                </c:pt>
                <c:pt idx="60">
                  <c:v>-0.229903</c:v>
                </c:pt>
                <c:pt idx="61">
                  <c:v>-0.22215499999999999</c:v>
                </c:pt>
                <c:pt idx="62">
                  <c:v>-0.155002</c:v>
                </c:pt>
                <c:pt idx="63">
                  <c:v>5.7639000000000003E-2</c:v>
                </c:pt>
                <c:pt idx="64">
                  <c:v>-0.19855600000000001</c:v>
                </c:pt>
                <c:pt idx="65">
                  <c:v>-0.191051</c:v>
                </c:pt>
                <c:pt idx="66">
                  <c:v>-0.14871400000000001</c:v>
                </c:pt>
                <c:pt idx="67">
                  <c:v>0.14157</c:v>
                </c:pt>
                <c:pt idx="68">
                  <c:v>0.150617</c:v>
                </c:pt>
                <c:pt idx="69">
                  <c:v>0.14316799999999999</c:v>
                </c:pt>
                <c:pt idx="70">
                  <c:v>-9.1018000000000002E-2</c:v>
                </c:pt>
                <c:pt idx="71">
                  <c:v>0.16058800000000001</c:v>
                </c:pt>
                <c:pt idx="72">
                  <c:v>-0.13544900000000001</c:v>
                </c:pt>
                <c:pt idx="73">
                  <c:v>3.0887999999999999E-2</c:v>
                </c:pt>
                <c:pt idx="74">
                  <c:v>-0.149919</c:v>
                </c:pt>
                <c:pt idx="75">
                  <c:v>0.174732</c:v>
                </c:pt>
                <c:pt idx="76">
                  <c:v>0.17942</c:v>
                </c:pt>
                <c:pt idx="77">
                  <c:v>-0.14658199999999999</c:v>
                </c:pt>
                <c:pt idx="78">
                  <c:v>-0.155144</c:v>
                </c:pt>
                <c:pt idx="79">
                  <c:v>-0.141046</c:v>
                </c:pt>
                <c:pt idx="80">
                  <c:v>-0.111792</c:v>
                </c:pt>
                <c:pt idx="81">
                  <c:v>-0.14338200000000001</c:v>
                </c:pt>
                <c:pt idx="82">
                  <c:v>-0.13032099999999999</c:v>
                </c:pt>
                <c:pt idx="83">
                  <c:v>-0.12423099999999999</c:v>
                </c:pt>
                <c:pt idx="84">
                  <c:v>0.19340599999999999</c:v>
                </c:pt>
                <c:pt idx="85">
                  <c:v>0.17969099999999999</c:v>
                </c:pt>
                <c:pt idx="86">
                  <c:v>-0.12590299999999999</c:v>
                </c:pt>
                <c:pt idx="87">
                  <c:v>-0.110383</c:v>
                </c:pt>
                <c:pt idx="88">
                  <c:v>0.193965</c:v>
                </c:pt>
                <c:pt idx="89">
                  <c:v>-5.5667000000000001E-2</c:v>
                </c:pt>
                <c:pt idx="90">
                  <c:v>-0.128718</c:v>
                </c:pt>
                <c:pt idx="91">
                  <c:v>-4.691E-2</c:v>
                </c:pt>
                <c:pt idx="92">
                  <c:v>-0.117634</c:v>
                </c:pt>
                <c:pt idx="93">
                  <c:v>-0.104293</c:v>
                </c:pt>
                <c:pt idx="94">
                  <c:v>-0.12074600000000001</c:v>
                </c:pt>
                <c:pt idx="95">
                  <c:v>-0.108598</c:v>
                </c:pt>
                <c:pt idx="96">
                  <c:v>-5.4057000000000001E-2</c:v>
                </c:pt>
                <c:pt idx="97">
                  <c:v>-1.091E-2</c:v>
                </c:pt>
                <c:pt idx="98">
                  <c:v>0.189973</c:v>
                </c:pt>
                <c:pt idx="99">
                  <c:v>0.109469</c:v>
                </c:pt>
                <c:pt idx="100">
                  <c:v>-6.5236000000000002E-2</c:v>
                </c:pt>
                <c:pt idx="101">
                  <c:v>-1.5573999999999999E-2</c:v>
                </c:pt>
                <c:pt idx="102">
                  <c:v>-3.5324000000000001E-2</c:v>
                </c:pt>
                <c:pt idx="103">
                  <c:v>0.21379999999999999</c:v>
                </c:pt>
                <c:pt idx="104">
                  <c:v>-9.0196999999999999E-2</c:v>
                </c:pt>
                <c:pt idx="105">
                  <c:v>-7.8589999999999997E-3</c:v>
                </c:pt>
                <c:pt idx="106">
                  <c:v>-2.6443999999999999E-2</c:v>
                </c:pt>
                <c:pt idx="107">
                  <c:v>0.27018900000000001</c:v>
                </c:pt>
                <c:pt idx="108">
                  <c:v>-1.0623E-2</c:v>
                </c:pt>
                <c:pt idx="109">
                  <c:v>-9.9832000000000004E-2</c:v>
                </c:pt>
                <c:pt idx="110">
                  <c:v>-2.2950000000000002E-2</c:v>
                </c:pt>
                <c:pt idx="111">
                  <c:v>-3.3516999999999998E-2</c:v>
                </c:pt>
                <c:pt idx="112">
                  <c:v>-2.5700000000000001E-2</c:v>
                </c:pt>
                <c:pt idx="113">
                  <c:v>-2.8596E-2</c:v>
                </c:pt>
                <c:pt idx="114">
                  <c:v>-3.1795999999999998E-2</c:v>
                </c:pt>
                <c:pt idx="115">
                  <c:v>-3.7686999999999998E-2</c:v>
                </c:pt>
                <c:pt idx="116">
                  <c:v>-3.356E-2</c:v>
                </c:pt>
                <c:pt idx="117">
                  <c:v>-2.3501000000000001E-2</c:v>
                </c:pt>
                <c:pt idx="118">
                  <c:v>-4.0941999999999999E-2</c:v>
                </c:pt>
                <c:pt idx="119">
                  <c:v>-3.1292E-2</c:v>
                </c:pt>
                <c:pt idx="120">
                  <c:v>0.22889699999999999</c:v>
                </c:pt>
                <c:pt idx="121">
                  <c:v>-4.3896999999999999E-2</c:v>
                </c:pt>
                <c:pt idx="122">
                  <c:v>-3.0244E-2</c:v>
                </c:pt>
                <c:pt idx="123">
                  <c:v>-4.6857999999999997E-2</c:v>
                </c:pt>
                <c:pt idx="124">
                  <c:v>-5.5134000000000002E-2</c:v>
                </c:pt>
                <c:pt idx="125">
                  <c:v>-2.7285E-2</c:v>
                </c:pt>
                <c:pt idx="126">
                  <c:v>-2.7285E-2</c:v>
                </c:pt>
                <c:pt idx="127">
                  <c:v>-7.0253999999999997E-2</c:v>
                </c:pt>
                <c:pt idx="128">
                  <c:v>-4.9364999999999999E-2</c:v>
                </c:pt>
                <c:pt idx="129">
                  <c:v>-6.1574999999999998E-2</c:v>
                </c:pt>
                <c:pt idx="130">
                  <c:v>-4.7225999999999997E-2</c:v>
                </c:pt>
                <c:pt idx="131">
                  <c:v>-5.9139999999999998E-2</c:v>
                </c:pt>
                <c:pt idx="132">
                  <c:v>-6.7600999999999994E-2</c:v>
                </c:pt>
                <c:pt idx="133">
                  <c:v>-7.0222000000000007E-2</c:v>
                </c:pt>
                <c:pt idx="134">
                  <c:v>-6.2571000000000002E-2</c:v>
                </c:pt>
                <c:pt idx="135">
                  <c:v>-8.3629999999999996E-2</c:v>
                </c:pt>
                <c:pt idx="136">
                  <c:v>-5.4174E-2</c:v>
                </c:pt>
                <c:pt idx="137">
                  <c:v>-8.9689000000000005E-2</c:v>
                </c:pt>
                <c:pt idx="138">
                  <c:v>-7.9455999999999999E-2</c:v>
                </c:pt>
                <c:pt idx="139">
                  <c:v>-5.5232000000000003E-2</c:v>
                </c:pt>
                <c:pt idx="140">
                  <c:v>-9.0546000000000001E-2</c:v>
                </c:pt>
                <c:pt idx="141">
                  <c:v>-8.8662000000000005E-2</c:v>
                </c:pt>
                <c:pt idx="142">
                  <c:v>-8.9602000000000001E-2</c:v>
                </c:pt>
                <c:pt idx="143">
                  <c:v>-9.1134999999999994E-2</c:v>
                </c:pt>
                <c:pt idx="144">
                  <c:v>-0.107157</c:v>
                </c:pt>
                <c:pt idx="145">
                  <c:v>-0.114772</c:v>
                </c:pt>
                <c:pt idx="146">
                  <c:v>-0.11133700000000001</c:v>
                </c:pt>
                <c:pt idx="147">
                  <c:v>-0.17111399999999999</c:v>
                </c:pt>
                <c:pt idx="148">
                  <c:v>-0.33964699999999998</c:v>
                </c:pt>
                <c:pt idx="149">
                  <c:v>-0.10599600000000001</c:v>
                </c:pt>
                <c:pt idx="150">
                  <c:v>-9.1934000000000002E-2</c:v>
                </c:pt>
                <c:pt idx="151">
                  <c:v>-8.9754E-2</c:v>
                </c:pt>
                <c:pt idx="152">
                  <c:v>-0.137543</c:v>
                </c:pt>
                <c:pt idx="153">
                  <c:v>-0.10388699999999999</c:v>
                </c:pt>
                <c:pt idx="154">
                  <c:v>-0.11178299999999999</c:v>
                </c:pt>
                <c:pt idx="155">
                  <c:v>-0.143287</c:v>
                </c:pt>
                <c:pt idx="156">
                  <c:v>-0.12551200000000001</c:v>
                </c:pt>
                <c:pt idx="157">
                  <c:v>-0.10956299999999999</c:v>
                </c:pt>
                <c:pt idx="158">
                  <c:v>-0.119436</c:v>
                </c:pt>
                <c:pt idx="159">
                  <c:v>-0.15829799999999999</c:v>
                </c:pt>
                <c:pt idx="160">
                  <c:v>-0.123477</c:v>
                </c:pt>
                <c:pt idx="161">
                  <c:v>-0.15390999999999999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BarY!$E$1</c:f>
              <c:strCache>
                <c:ptCount val="1"/>
                <c:pt idx="0">
                  <c:v>HE-010-SFP_OUT</c:v>
                </c:pt>
              </c:strCache>
            </c:strRef>
          </c:tx>
          <c:marker>
            <c:symbol val="none"/>
          </c:marker>
          <c:xVal>
            <c:numRef>
              <c:f>BarY!$A$2:$A$163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BarY!$E$2:$E$163</c:f>
              <c:numCache>
                <c:formatCode>General</c:formatCode>
                <c:ptCount val="162"/>
                <c:pt idx="0">
                  <c:v>0.78743399999999997</c:v>
                </c:pt>
                <c:pt idx="1">
                  <c:v>0.78830500000000003</c:v>
                </c:pt>
                <c:pt idx="2">
                  <c:v>0.70741600000000004</c:v>
                </c:pt>
                <c:pt idx="4">
                  <c:v>0.58898200000000001</c:v>
                </c:pt>
                <c:pt idx="5">
                  <c:v>0.57630999999999999</c:v>
                </c:pt>
                <c:pt idx="6">
                  <c:v>0.62060300000000002</c:v>
                </c:pt>
                <c:pt idx="7">
                  <c:v>0.56149499999999997</c:v>
                </c:pt>
                <c:pt idx="8">
                  <c:v>0.54991400000000001</c:v>
                </c:pt>
                <c:pt idx="9">
                  <c:v>0.56540299999999999</c:v>
                </c:pt>
                <c:pt idx="10">
                  <c:v>0.59921999999999997</c:v>
                </c:pt>
                <c:pt idx="11">
                  <c:v>0.60583799999999999</c:v>
                </c:pt>
                <c:pt idx="12">
                  <c:v>0.60851299999999997</c:v>
                </c:pt>
                <c:pt idx="13">
                  <c:v>0.66294200000000003</c:v>
                </c:pt>
                <c:pt idx="14">
                  <c:v>0.60731000000000002</c:v>
                </c:pt>
                <c:pt idx="15">
                  <c:v>0.637405</c:v>
                </c:pt>
                <c:pt idx="16">
                  <c:v>0.65482300000000004</c:v>
                </c:pt>
                <c:pt idx="17">
                  <c:v>0.69354000000000005</c:v>
                </c:pt>
                <c:pt idx="18">
                  <c:v>0.69405799999999995</c:v>
                </c:pt>
                <c:pt idx="19">
                  <c:v>0.70835599999999999</c:v>
                </c:pt>
                <c:pt idx="20">
                  <c:v>0.69862599999999997</c:v>
                </c:pt>
                <c:pt idx="21">
                  <c:v>0.70508000000000004</c:v>
                </c:pt>
                <c:pt idx="22">
                  <c:v>0.68356899999999998</c:v>
                </c:pt>
                <c:pt idx="23">
                  <c:v>0.74607699999999999</c:v>
                </c:pt>
                <c:pt idx="24">
                  <c:v>0.80549499999999996</c:v>
                </c:pt>
                <c:pt idx="25">
                  <c:v>0.74884399999999995</c:v>
                </c:pt>
                <c:pt idx="26">
                  <c:v>0.68118599999999996</c:v>
                </c:pt>
                <c:pt idx="27">
                  <c:v>0.65064900000000003</c:v>
                </c:pt>
                <c:pt idx="28">
                  <c:v>0.66961700000000002</c:v>
                </c:pt>
                <c:pt idx="29">
                  <c:v>0.71959099999999998</c:v>
                </c:pt>
                <c:pt idx="30">
                  <c:v>0.74066500000000002</c:v>
                </c:pt>
                <c:pt idx="31">
                  <c:v>0.66691400000000001</c:v>
                </c:pt>
                <c:pt idx="32">
                  <c:v>0.72745099999999996</c:v>
                </c:pt>
                <c:pt idx="33">
                  <c:v>0.65223799999999998</c:v>
                </c:pt>
                <c:pt idx="34">
                  <c:v>0.688832</c:v>
                </c:pt>
                <c:pt idx="35">
                  <c:v>0.65743799999999997</c:v>
                </c:pt>
                <c:pt idx="36">
                  <c:v>0.63775999999999999</c:v>
                </c:pt>
                <c:pt idx="37">
                  <c:v>0.65857399999999999</c:v>
                </c:pt>
                <c:pt idx="38">
                  <c:v>0.59813000000000005</c:v>
                </c:pt>
                <c:pt idx="39">
                  <c:v>0.577098</c:v>
                </c:pt>
                <c:pt idx="40">
                  <c:v>0.55211600000000005</c:v>
                </c:pt>
                <c:pt idx="41">
                  <c:v>0.68593300000000001</c:v>
                </c:pt>
                <c:pt idx="42">
                  <c:v>0.633718</c:v>
                </c:pt>
                <c:pt idx="43">
                  <c:v>0.68700700000000003</c:v>
                </c:pt>
                <c:pt idx="44">
                  <c:v>0.61665599999999998</c:v>
                </c:pt>
                <c:pt idx="45">
                  <c:v>0.57620499999999997</c:v>
                </c:pt>
                <c:pt idx="46">
                  <c:v>0.52294399999999996</c:v>
                </c:pt>
                <c:pt idx="47">
                  <c:v>0.60477400000000003</c:v>
                </c:pt>
                <c:pt idx="48">
                  <c:v>0.59200900000000001</c:v>
                </c:pt>
                <c:pt idx="49">
                  <c:v>0.59431400000000001</c:v>
                </c:pt>
                <c:pt idx="50">
                  <c:v>0.62373299999999998</c:v>
                </c:pt>
                <c:pt idx="51">
                  <c:v>0.59448500000000004</c:v>
                </c:pt>
                <c:pt idx="52">
                  <c:v>0.61665999999999999</c:v>
                </c:pt>
                <c:pt idx="53">
                  <c:v>0.64400599999999997</c:v>
                </c:pt>
                <c:pt idx="54">
                  <c:v>0.767988</c:v>
                </c:pt>
                <c:pt idx="55">
                  <c:v>0.630243</c:v>
                </c:pt>
                <c:pt idx="56">
                  <c:v>0.56611</c:v>
                </c:pt>
                <c:pt idx="57">
                  <c:v>0.56576899999999997</c:v>
                </c:pt>
                <c:pt idx="58">
                  <c:v>0.62824100000000005</c:v>
                </c:pt>
                <c:pt idx="59">
                  <c:v>0.67890099999999998</c:v>
                </c:pt>
                <c:pt idx="60">
                  <c:v>0.77778800000000003</c:v>
                </c:pt>
                <c:pt idx="61">
                  <c:v>0.783999</c:v>
                </c:pt>
                <c:pt idx="62">
                  <c:v>0.74120200000000003</c:v>
                </c:pt>
                <c:pt idx="63">
                  <c:v>0.75726800000000005</c:v>
                </c:pt>
                <c:pt idx="64">
                  <c:v>0.81709200000000004</c:v>
                </c:pt>
                <c:pt idx="65">
                  <c:v>0.79287300000000005</c:v>
                </c:pt>
                <c:pt idx="66">
                  <c:v>0.76708799999999999</c:v>
                </c:pt>
                <c:pt idx="67">
                  <c:v>0.78197099999999997</c:v>
                </c:pt>
                <c:pt idx="68">
                  <c:v>0.80987399999999998</c:v>
                </c:pt>
                <c:pt idx="69">
                  <c:v>0.77879900000000002</c:v>
                </c:pt>
                <c:pt idx="70">
                  <c:v>0.790493</c:v>
                </c:pt>
                <c:pt idx="71">
                  <c:v>0.81923000000000001</c:v>
                </c:pt>
                <c:pt idx="72">
                  <c:v>0.79892700000000005</c:v>
                </c:pt>
                <c:pt idx="73">
                  <c:v>0.76150200000000001</c:v>
                </c:pt>
                <c:pt idx="74">
                  <c:v>0.82117499999999999</c:v>
                </c:pt>
                <c:pt idx="75">
                  <c:v>0.78362399999999999</c:v>
                </c:pt>
                <c:pt idx="76">
                  <c:v>0.80311299999999997</c:v>
                </c:pt>
                <c:pt idx="77">
                  <c:v>0.79045299999999996</c:v>
                </c:pt>
                <c:pt idx="78">
                  <c:v>0.80688099999999996</c:v>
                </c:pt>
                <c:pt idx="79">
                  <c:v>0.88340300000000005</c:v>
                </c:pt>
                <c:pt idx="80">
                  <c:v>0.822376</c:v>
                </c:pt>
                <c:pt idx="81">
                  <c:v>0.80108699999999999</c:v>
                </c:pt>
                <c:pt idx="82">
                  <c:v>0.83714699999999997</c:v>
                </c:pt>
                <c:pt idx="83">
                  <c:v>0.83313199999999998</c:v>
                </c:pt>
                <c:pt idx="84">
                  <c:v>0.80516600000000005</c:v>
                </c:pt>
                <c:pt idx="85">
                  <c:v>0.80719399999999997</c:v>
                </c:pt>
                <c:pt idx="86">
                  <c:v>0.82384800000000002</c:v>
                </c:pt>
                <c:pt idx="87">
                  <c:v>0.82508400000000004</c:v>
                </c:pt>
                <c:pt idx="88">
                  <c:v>0.85066699999999995</c:v>
                </c:pt>
                <c:pt idx="89">
                  <c:v>0.77666500000000005</c:v>
                </c:pt>
                <c:pt idx="90">
                  <c:v>0.759768</c:v>
                </c:pt>
                <c:pt idx="91">
                  <c:v>0.83448299999999997</c:v>
                </c:pt>
                <c:pt idx="92">
                  <c:v>0.81484400000000001</c:v>
                </c:pt>
                <c:pt idx="93">
                  <c:v>0.79703599999999997</c:v>
                </c:pt>
                <c:pt idx="94">
                  <c:v>0.793296</c:v>
                </c:pt>
                <c:pt idx="95">
                  <c:v>0.73874399999999996</c:v>
                </c:pt>
                <c:pt idx="96">
                  <c:v>0.80715199999999998</c:v>
                </c:pt>
                <c:pt idx="97">
                  <c:v>0.81938299999999997</c:v>
                </c:pt>
                <c:pt idx="98">
                  <c:v>0.84210700000000005</c:v>
                </c:pt>
                <c:pt idx="99">
                  <c:v>0.72948100000000005</c:v>
                </c:pt>
                <c:pt idx="100">
                  <c:v>0.77944800000000003</c:v>
                </c:pt>
                <c:pt idx="101">
                  <c:v>0.78552900000000003</c:v>
                </c:pt>
                <c:pt idx="102">
                  <c:v>0.80105599999999999</c:v>
                </c:pt>
                <c:pt idx="103">
                  <c:v>0.79785099999999998</c:v>
                </c:pt>
                <c:pt idx="104">
                  <c:v>0.77207199999999998</c:v>
                </c:pt>
                <c:pt idx="105">
                  <c:v>0.81703800000000004</c:v>
                </c:pt>
                <c:pt idx="106">
                  <c:v>0.84682400000000002</c:v>
                </c:pt>
                <c:pt idx="107">
                  <c:v>0.85344600000000004</c:v>
                </c:pt>
                <c:pt idx="108">
                  <c:v>0.78923900000000002</c:v>
                </c:pt>
                <c:pt idx="109">
                  <c:v>0.75698100000000001</c:v>
                </c:pt>
                <c:pt idx="110">
                  <c:v>0.82619900000000002</c:v>
                </c:pt>
                <c:pt idx="111">
                  <c:v>0.81535100000000005</c:v>
                </c:pt>
                <c:pt idx="112">
                  <c:v>0.75290199999999996</c:v>
                </c:pt>
                <c:pt idx="113">
                  <c:v>0.75792400000000004</c:v>
                </c:pt>
                <c:pt idx="114">
                  <c:v>0.79599200000000003</c:v>
                </c:pt>
                <c:pt idx="115">
                  <c:v>0.75983199999999995</c:v>
                </c:pt>
                <c:pt idx="116">
                  <c:v>0.76685499999999995</c:v>
                </c:pt>
                <c:pt idx="117">
                  <c:v>0.813527</c:v>
                </c:pt>
                <c:pt idx="118">
                  <c:v>0.81206199999999995</c:v>
                </c:pt>
                <c:pt idx="119">
                  <c:v>0.83904000000000001</c:v>
                </c:pt>
                <c:pt idx="120">
                  <c:v>0.74984700000000004</c:v>
                </c:pt>
                <c:pt idx="121">
                  <c:v>0.75286600000000004</c:v>
                </c:pt>
                <c:pt idx="122">
                  <c:v>0.74260099999999996</c:v>
                </c:pt>
                <c:pt idx="123">
                  <c:v>0.74181200000000003</c:v>
                </c:pt>
                <c:pt idx="124">
                  <c:v>0.73917900000000003</c:v>
                </c:pt>
                <c:pt idx="125">
                  <c:v>0.71665500000000004</c:v>
                </c:pt>
                <c:pt idx="126">
                  <c:v>0.72087199999999996</c:v>
                </c:pt>
                <c:pt idx="127">
                  <c:v>0.50065199999999999</c:v>
                </c:pt>
                <c:pt idx="128">
                  <c:v>0.726302</c:v>
                </c:pt>
                <c:pt idx="129">
                  <c:v>0.70556600000000003</c:v>
                </c:pt>
                <c:pt idx="130">
                  <c:v>0.70702900000000002</c:v>
                </c:pt>
                <c:pt idx="131">
                  <c:v>0.703704</c:v>
                </c:pt>
                <c:pt idx="132">
                  <c:v>0.70024500000000001</c:v>
                </c:pt>
                <c:pt idx="133">
                  <c:v>0.68926200000000004</c:v>
                </c:pt>
                <c:pt idx="134">
                  <c:v>0.65852999999999995</c:v>
                </c:pt>
                <c:pt idx="135">
                  <c:v>0.64034599999999997</c:v>
                </c:pt>
                <c:pt idx="136">
                  <c:v>0.62811899999999998</c:v>
                </c:pt>
                <c:pt idx="137">
                  <c:v>0.65021600000000002</c:v>
                </c:pt>
                <c:pt idx="138">
                  <c:v>0.65661999999999998</c:v>
                </c:pt>
                <c:pt idx="139">
                  <c:v>0.65952299999999997</c:v>
                </c:pt>
                <c:pt idx="140">
                  <c:v>0.68550699999999998</c:v>
                </c:pt>
                <c:pt idx="141">
                  <c:v>0.64493900000000004</c:v>
                </c:pt>
                <c:pt idx="142">
                  <c:v>0.64663300000000001</c:v>
                </c:pt>
                <c:pt idx="143">
                  <c:v>0.46753499999999998</c:v>
                </c:pt>
                <c:pt idx="144">
                  <c:v>0.49001</c:v>
                </c:pt>
                <c:pt idx="145">
                  <c:v>0.48565799999999998</c:v>
                </c:pt>
                <c:pt idx="146">
                  <c:v>0.45890199999999998</c:v>
                </c:pt>
                <c:pt idx="147">
                  <c:v>0.26080100000000001</c:v>
                </c:pt>
                <c:pt idx="148">
                  <c:v>0.46529700000000002</c:v>
                </c:pt>
                <c:pt idx="149">
                  <c:v>0.42987700000000001</c:v>
                </c:pt>
                <c:pt idx="150">
                  <c:v>0.45990900000000001</c:v>
                </c:pt>
                <c:pt idx="151">
                  <c:v>0.46800000000000003</c:v>
                </c:pt>
                <c:pt idx="152">
                  <c:v>0.43854199999999999</c:v>
                </c:pt>
                <c:pt idx="153">
                  <c:v>0.40587099999999998</c:v>
                </c:pt>
                <c:pt idx="154">
                  <c:v>0.42762899999999998</c:v>
                </c:pt>
                <c:pt idx="155">
                  <c:v>0.43953700000000001</c:v>
                </c:pt>
                <c:pt idx="156">
                  <c:v>0.422871</c:v>
                </c:pt>
                <c:pt idx="157">
                  <c:v>0.43152600000000002</c:v>
                </c:pt>
                <c:pt idx="158">
                  <c:v>0.42735400000000001</c:v>
                </c:pt>
                <c:pt idx="159">
                  <c:v>0.38182899999999997</c:v>
                </c:pt>
                <c:pt idx="160">
                  <c:v>0.41039300000000001</c:v>
                </c:pt>
                <c:pt idx="161">
                  <c:v>0.21981400000000001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BarY!$F$1</c:f>
              <c:strCache>
                <c:ptCount val="1"/>
                <c:pt idx="0">
                  <c:v>HE-012-SFP</c:v>
                </c:pt>
              </c:strCache>
            </c:strRef>
          </c:tx>
          <c:marker>
            <c:symbol val="none"/>
          </c:marker>
          <c:xVal>
            <c:numRef>
              <c:f>BarY!$A$2:$A$163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BarY!$F$2:$F$163</c:f>
              <c:numCache>
                <c:formatCode>General</c:formatCode>
                <c:ptCount val="162"/>
                <c:pt idx="0">
                  <c:v>-2.7121979999999999</c:v>
                </c:pt>
                <c:pt idx="1">
                  <c:v>-2.6401910000000002</c:v>
                </c:pt>
                <c:pt idx="2">
                  <c:v>-2.6401080000000001</c:v>
                </c:pt>
                <c:pt idx="3">
                  <c:v>-2.7763990000000001</c:v>
                </c:pt>
                <c:pt idx="4">
                  <c:v>-2.7845719999999998</c:v>
                </c:pt>
                <c:pt idx="5">
                  <c:v>-2.766559</c:v>
                </c:pt>
                <c:pt idx="6">
                  <c:v>-2.7919529999999999</c:v>
                </c:pt>
                <c:pt idx="7">
                  <c:v>-2.7906770000000001</c:v>
                </c:pt>
                <c:pt idx="8">
                  <c:v>-2.8070499999999998</c:v>
                </c:pt>
                <c:pt idx="9">
                  <c:v>-2.8088660000000001</c:v>
                </c:pt>
                <c:pt idx="10">
                  <c:v>-2.792243</c:v>
                </c:pt>
                <c:pt idx="11">
                  <c:v>-2.8251650000000001</c:v>
                </c:pt>
                <c:pt idx="12">
                  <c:v>-2.7877190000000001</c:v>
                </c:pt>
                <c:pt idx="13">
                  <c:v>-2.8087469999999999</c:v>
                </c:pt>
                <c:pt idx="14">
                  <c:v>-2.7851490000000001</c:v>
                </c:pt>
                <c:pt idx="15">
                  <c:v>-2.7912780000000001</c:v>
                </c:pt>
                <c:pt idx="16">
                  <c:v>-2.7750949999999999</c:v>
                </c:pt>
                <c:pt idx="17">
                  <c:v>-2.7656710000000002</c:v>
                </c:pt>
                <c:pt idx="18">
                  <c:v>-2.7814570000000001</c:v>
                </c:pt>
                <c:pt idx="19">
                  <c:v>-2.7908550000000001</c:v>
                </c:pt>
                <c:pt idx="20">
                  <c:v>-2.7860230000000001</c:v>
                </c:pt>
                <c:pt idx="21">
                  <c:v>-2.7813680000000001</c:v>
                </c:pt>
                <c:pt idx="23">
                  <c:v>-2.7477619999999998</c:v>
                </c:pt>
                <c:pt idx="24">
                  <c:v>-2.7410260000000002</c:v>
                </c:pt>
                <c:pt idx="25">
                  <c:v>-2.7163469999999998</c:v>
                </c:pt>
                <c:pt idx="26">
                  <c:v>-2.7529680000000001</c:v>
                </c:pt>
                <c:pt idx="27">
                  <c:v>-2.7116660000000001</c:v>
                </c:pt>
                <c:pt idx="28">
                  <c:v>-2.4714290000000001</c:v>
                </c:pt>
                <c:pt idx="29">
                  <c:v>-2.6642070000000002</c:v>
                </c:pt>
                <c:pt idx="30">
                  <c:v>-2.689813</c:v>
                </c:pt>
                <c:pt idx="31">
                  <c:v>-2.682744</c:v>
                </c:pt>
                <c:pt idx="32">
                  <c:v>-2.6505559999999999</c:v>
                </c:pt>
                <c:pt idx="33">
                  <c:v>-1.747417</c:v>
                </c:pt>
                <c:pt idx="34">
                  <c:v>-1.733803</c:v>
                </c:pt>
                <c:pt idx="35">
                  <c:v>-1.7763180000000001</c:v>
                </c:pt>
                <c:pt idx="36">
                  <c:v>-2.6275620000000002</c:v>
                </c:pt>
                <c:pt idx="37">
                  <c:v>-1.8928990000000001</c:v>
                </c:pt>
                <c:pt idx="38">
                  <c:v>-2.0247440000000001</c:v>
                </c:pt>
                <c:pt idx="39">
                  <c:v>-2.6317300000000001</c:v>
                </c:pt>
                <c:pt idx="40">
                  <c:v>-1.8318369999999999</c:v>
                </c:pt>
                <c:pt idx="41">
                  <c:v>-1.7470600000000001</c:v>
                </c:pt>
                <c:pt idx="42">
                  <c:v>-1.721411</c:v>
                </c:pt>
                <c:pt idx="43">
                  <c:v>-1.7375689999999999</c:v>
                </c:pt>
                <c:pt idx="44">
                  <c:v>-1.784969</c:v>
                </c:pt>
                <c:pt idx="45">
                  <c:v>-1.799838</c:v>
                </c:pt>
                <c:pt idx="46">
                  <c:v>-1.798807</c:v>
                </c:pt>
                <c:pt idx="47">
                  <c:v>-1.861245</c:v>
                </c:pt>
                <c:pt idx="48">
                  <c:v>-1.8472230000000001</c:v>
                </c:pt>
                <c:pt idx="49">
                  <c:v>-1.848603</c:v>
                </c:pt>
                <c:pt idx="50">
                  <c:v>-1.7626120000000001</c:v>
                </c:pt>
                <c:pt idx="51">
                  <c:v>-1.8141579999999999</c:v>
                </c:pt>
                <c:pt idx="52">
                  <c:v>-1.8351219999999999</c:v>
                </c:pt>
                <c:pt idx="53">
                  <c:v>-1.821701</c:v>
                </c:pt>
                <c:pt idx="54">
                  <c:v>-1.7782519999999999</c:v>
                </c:pt>
                <c:pt idx="55">
                  <c:v>-1.7868710000000001</c:v>
                </c:pt>
                <c:pt idx="56">
                  <c:v>-1.697608</c:v>
                </c:pt>
                <c:pt idx="57">
                  <c:v>-1.7325729999999999</c:v>
                </c:pt>
                <c:pt idx="58">
                  <c:v>-1.7563200000000001</c:v>
                </c:pt>
                <c:pt idx="59">
                  <c:v>-1.7418439999999999</c:v>
                </c:pt>
                <c:pt idx="60">
                  <c:v>-1.765773</c:v>
                </c:pt>
                <c:pt idx="61">
                  <c:v>-1.7503919999999999</c:v>
                </c:pt>
                <c:pt idx="62">
                  <c:v>-1.7428900000000001</c:v>
                </c:pt>
                <c:pt idx="63">
                  <c:v>-1.7706930000000001</c:v>
                </c:pt>
                <c:pt idx="64">
                  <c:v>-1.7475719999999999</c:v>
                </c:pt>
                <c:pt idx="65">
                  <c:v>-1.7436609999999999</c:v>
                </c:pt>
                <c:pt idx="66">
                  <c:v>-1.8072170000000001</c:v>
                </c:pt>
                <c:pt idx="67">
                  <c:v>-1.727225</c:v>
                </c:pt>
                <c:pt idx="68">
                  <c:v>-1.8039670000000001</c:v>
                </c:pt>
                <c:pt idx="69">
                  <c:v>-1.7600549999999999</c:v>
                </c:pt>
                <c:pt idx="70">
                  <c:v>-1.790977</c:v>
                </c:pt>
                <c:pt idx="71">
                  <c:v>-1.784027</c:v>
                </c:pt>
                <c:pt idx="72">
                  <c:v>-1.8285940000000001</c:v>
                </c:pt>
                <c:pt idx="73">
                  <c:v>-1.790616</c:v>
                </c:pt>
                <c:pt idx="74">
                  <c:v>-1.8018879999999999</c:v>
                </c:pt>
                <c:pt idx="75">
                  <c:v>-1.8222389999999999</c:v>
                </c:pt>
                <c:pt idx="76">
                  <c:v>-1.821593</c:v>
                </c:pt>
                <c:pt idx="77">
                  <c:v>-1.8012109999999999</c:v>
                </c:pt>
                <c:pt idx="78">
                  <c:v>-1.7533369999999999</c:v>
                </c:pt>
                <c:pt idx="79">
                  <c:v>-1.7670159999999999</c:v>
                </c:pt>
                <c:pt idx="80">
                  <c:v>-1.8768499999999999</c:v>
                </c:pt>
                <c:pt idx="81">
                  <c:v>-1.7902420000000001</c:v>
                </c:pt>
                <c:pt idx="82">
                  <c:v>-1.796254</c:v>
                </c:pt>
                <c:pt idx="83">
                  <c:v>-1.8619300000000001</c:v>
                </c:pt>
                <c:pt idx="84">
                  <c:v>-1.7823230000000001</c:v>
                </c:pt>
                <c:pt idx="85">
                  <c:v>-1.821661</c:v>
                </c:pt>
                <c:pt idx="86">
                  <c:v>-1.8362449999999999</c:v>
                </c:pt>
                <c:pt idx="87">
                  <c:v>-1.7690349999999999</c:v>
                </c:pt>
                <c:pt idx="88">
                  <c:v>-1.810994</c:v>
                </c:pt>
                <c:pt idx="89">
                  <c:v>-1.743425</c:v>
                </c:pt>
                <c:pt idx="90">
                  <c:v>-1.8012550000000001</c:v>
                </c:pt>
                <c:pt idx="91">
                  <c:v>-1.8488849999999999</c:v>
                </c:pt>
                <c:pt idx="92">
                  <c:v>-1.7827999999999999</c:v>
                </c:pt>
                <c:pt idx="93">
                  <c:v>-1.7861180000000001</c:v>
                </c:pt>
                <c:pt idx="94">
                  <c:v>-1.8841110000000001</c:v>
                </c:pt>
                <c:pt idx="95">
                  <c:v>-1.89439</c:v>
                </c:pt>
                <c:pt idx="96">
                  <c:v>-1.8932610000000001</c:v>
                </c:pt>
                <c:pt idx="97">
                  <c:v>-1.800508</c:v>
                </c:pt>
                <c:pt idx="98">
                  <c:v>-1.7771999999999999</c:v>
                </c:pt>
                <c:pt idx="99">
                  <c:v>-1.870654</c:v>
                </c:pt>
                <c:pt idx="100">
                  <c:v>-1.864622</c:v>
                </c:pt>
                <c:pt idx="101">
                  <c:v>-1.873367</c:v>
                </c:pt>
                <c:pt idx="102">
                  <c:v>-1.8585849999999999</c:v>
                </c:pt>
                <c:pt idx="103">
                  <c:v>-1.7755399999999999</c:v>
                </c:pt>
                <c:pt idx="104">
                  <c:v>-1.8479650000000001</c:v>
                </c:pt>
                <c:pt idx="105">
                  <c:v>-1.8141099999999999</c:v>
                </c:pt>
                <c:pt idx="106">
                  <c:v>-1.805906</c:v>
                </c:pt>
                <c:pt idx="107">
                  <c:v>-1.8601669999999999</c:v>
                </c:pt>
                <c:pt idx="108">
                  <c:v>-1.853677</c:v>
                </c:pt>
                <c:pt idx="109">
                  <c:v>-1.8070919999999999</c:v>
                </c:pt>
                <c:pt idx="110">
                  <c:v>-1.822506</c:v>
                </c:pt>
                <c:pt idx="111">
                  <c:v>-1.9041490000000001</c:v>
                </c:pt>
                <c:pt idx="112">
                  <c:v>-1.958105</c:v>
                </c:pt>
                <c:pt idx="113">
                  <c:v>-1.908833</c:v>
                </c:pt>
                <c:pt idx="114">
                  <c:v>-1.8945209999999999</c:v>
                </c:pt>
                <c:pt idx="115">
                  <c:v>-1.8589990000000001</c:v>
                </c:pt>
                <c:pt idx="116">
                  <c:v>-1.9067750000000001</c:v>
                </c:pt>
                <c:pt idx="117">
                  <c:v>-1.9419869999999999</c:v>
                </c:pt>
                <c:pt idx="118">
                  <c:v>-1.9346099999999999</c:v>
                </c:pt>
                <c:pt idx="119">
                  <c:v>-1.8934979999999999</c:v>
                </c:pt>
                <c:pt idx="120">
                  <c:v>-1.9421010000000001</c:v>
                </c:pt>
                <c:pt idx="121">
                  <c:v>-1.9247730000000001</c:v>
                </c:pt>
                <c:pt idx="122">
                  <c:v>-1.900215</c:v>
                </c:pt>
                <c:pt idx="123">
                  <c:v>-1.919381</c:v>
                </c:pt>
                <c:pt idx="124">
                  <c:v>-1.9188940000000001</c:v>
                </c:pt>
                <c:pt idx="125">
                  <c:v>-1.9171279999999999</c:v>
                </c:pt>
                <c:pt idx="126">
                  <c:v>-1.9074009999999999</c:v>
                </c:pt>
                <c:pt idx="127">
                  <c:v>-1.9836419999999999</c:v>
                </c:pt>
                <c:pt idx="128">
                  <c:v>-1.952137</c:v>
                </c:pt>
                <c:pt idx="129">
                  <c:v>-1.956977</c:v>
                </c:pt>
                <c:pt idx="130">
                  <c:v>-1.9451130000000001</c:v>
                </c:pt>
                <c:pt idx="131">
                  <c:v>-1.932596</c:v>
                </c:pt>
                <c:pt idx="132">
                  <c:v>-1.98475</c:v>
                </c:pt>
                <c:pt idx="133">
                  <c:v>-2.0395439999999998</c:v>
                </c:pt>
                <c:pt idx="134">
                  <c:v>-1.971285</c:v>
                </c:pt>
                <c:pt idx="135">
                  <c:v>-2.0584030000000002</c:v>
                </c:pt>
                <c:pt idx="136">
                  <c:v>-2.1115659999999998</c:v>
                </c:pt>
                <c:pt idx="137">
                  <c:v>-2.072422</c:v>
                </c:pt>
                <c:pt idx="138">
                  <c:v>-2.0165860000000002</c:v>
                </c:pt>
                <c:pt idx="139">
                  <c:v>-2.0622220000000002</c:v>
                </c:pt>
                <c:pt idx="140">
                  <c:v>-2.0013239999999999</c:v>
                </c:pt>
                <c:pt idx="141">
                  <c:v>-1.999538</c:v>
                </c:pt>
                <c:pt idx="142">
                  <c:v>-2.1747879999999999</c:v>
                </c:pt>
                <c:pt idx="143">
                  <c:v>-2.161359</c:v>
                </c:pt>
                <c:pt idx="144">
                  <c:v>-2.0361850000000001</c:v>
                </c:pt>
                <c:pt idx="145">
                  <c:v>-2.0507590000000002</c:v>
                </c:pt>
                <c:pt idx="146">
                  <c:v>-2.1697730000000002</c:v>
                </c:pt>
                <c:pt idx="147">
                  <c:v>-2.0896219999999999</c:v>
                </c:pt>
                <c:pt idx="148">
                  <c:v>-2.0960269999999999</c:v>
                </c:pt>
                <c:pt idx="149">
                  <c:v>-2.0842939999999999</c:v>
                </c:pt>
                <c:pt idx="150">
                  <c:v>-2.1082800000000002</c:v>
                </c:pt>
                <c:pt idx="151">
                  <c:v>-2.120485</c:v>
                </c:pt>
                <c:pt idx="152">
                  <c:v>-2.0295480000000001</c:v>
                </c:pt>
                <c:pt idx="153">
                  <c:v>-2.074408</c:v>
                </c:pt>
                <c:pt idx="154">
                  <c:v>-2.1066379999999998</c:v>
                </c:pt>
                <c:pt idx="155">
                  <c:v>-2.1433249999999999</c:v>
                </c:pt>
                <c:pt idx="156">
                  <c:v>-2.1194289999999998</c:v>
                </c:pt>
                <c:pt idx="157">
                  <c:v>-2.1916340000000001</c:v>
                </c:pt>
                <c:pt idx="158">
                  <c:v>-2.1434319999999998</c:v>
                </c:pt>
                <c:pt idx="159">
                  <c:v>-2.1355569999999999</c:v>
                </c:pt>
                <c:pt idx="160">
                  <c:v>-2.1224430000000001</c:v>
                </c:pt>
                <c:pt idx="161">
                  <c:v>-2.1755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BarY!$G$1</c:f>
              <c:strCache>
                <c:ptCount val="1"/>
                <c:pt idx="0">
                  <c:v>HE-030-SFP</c:v>
                </c:pt>
              </c:strCache>
            </c:strRef>
          </c:tx>
          <c:marker>
            <c:symbol val="none"/>
          </c:marker>
          <c:xVal>
            <c:numRef>
              <c:f>BarY!$A$2:$A$163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BarY!$G$2:$G$163</c:f>
              <c:numCache>
                <c:formatCode>General</c:formatCode>
                <c:ptCount val="162"/>
                <c:pt idx="0">
                  <c:v>0.189219</c:v>
                </c:pt>
                <c:pt idx="1">
                  <c:v>-1.1140000000000001E-2</c:v>
                </c:pt>
                <c:pt idx="2">
                  <c:v>-0.24800800000000001</c:v>
                </c:pt>
                <c:pt idx="3">
                  <c:v>-0.23222000000000001</c:v>
                </c:pt>
                <c:pt idx="4">
                  <c:v>-0.21501999999999999</c:v>
                </c:pt>
                <c:pt idx="5">
                  <c:v>-8.6125999999999994E-2</c:v>
                </c:pt>
                <c:pt idx="6">
                  <c:v>-5.8719E-2</c:v>
                </c:pt>
                <c:pt idx="7">
                  <c:v>-0.149704</c:v>
                </c:pt>
                <c:pt idx="8">
                  <c:v>3.0914000000000001E-2</c:v>
                </c:pt>
                <c:pt idx="9">
                  <c:v>-6.1532999999999997E-2</c:v>
                </c:pt>
                <c:pt idx="10">
                  <c:v>-0.10834100000000001</c:v>
                </c:pt>
                <c:pt idx="11">
                  <c:v>-4.2759999999999999E-2</c:v>
                </c:pt>
                <c:pt idx="12">
                  <c:v>-0.10779900000000001</c:v>
                </c:pt>
                <c:pt idx="13">
                  <c:v>-0.10779900000000001</c:v>
                </c:pt>
                <c:pt idx="14">
                  <c:v>-2.9205999999999999E-2</c:v>
                </c:pt>
                <c:pt idx="15">
                  <c:v>-9.9061999999999997E-2</c:v>
                </c:pt>
                <c:pt idx="16">
                  <c:v>-3.9370000000000002E-2</c:v>
                </c:pt>
                <c:pt idx="17">
                  <c:v>-7.9480999999999996E-2</c:v>
                </c:pt>
                <c:pt idx="18">
                  <c:v>-5.2686999999999998E-2</c:v>
                </c:pt>
                <c:pt idx="19">
                  <c:v>7.7260000000000002E-3</c:v>
                </c:pt>
                <c:pt idx="20">
                  <c:v>7.2681999999999997E-2</c:v>
                </c:pt>
                <c:pt idx="21">
                  <c:v>0.166655</c:v>
                </c:pt>
                <c:pt idx="22">
                  <c:v>0.21829699999999999</c:v>
                </c:pt>
                <c:pt idx="23">
                  <c:v>6.5799999999999995E-4</c:v>
                </c:pt>
                <c:pt idx="24">
                  <c:v>0.20785300000000001</c:v>
                </c:pt>
                <c:pt idx="25">
                  <c:v>0.156968</c:v>
                </c:pt>
                <c:pt idx="26">
                  <c:v>0.27618500000000001</c:v>
                </c:pt>
                <c:pt idx="27">
                  <c:v>6.7705000000000001E-2</c:v>
                </c:pt>
                <c:pt idx="28">
                  <c:v>0.30364600000000003</c:v>
                </c:pt>
                <c:pt idx="29">
                  <c:v>6.5317E-2</c:v>
                </c:pt>
                <c:pt idx="30">
                  <c:v>3.9370000000000002E-2</c:v>
                </c:pt>
                <c:pt idx="31">
                  <c:v>-5.4120000000000001E-3</c:v>
                </c:pt>
                <c:pt idx="32">
                  <c:v>2.4359999999999998E-3</c:v>
                </c:pt>
                <c:pt idx="33">
                  <c:v>-0.14583099999999999</c:v>
                </c:pt>
                <c:pt idx="34">
                  <c:v>-1.289E-2</c:v>
                </c:pt>
                <c:pt idx="35">
                  <c:v>-1.4109999999999999E-2</c:v>
                </c:pt>
                <c:pt idx="36">
                  <c:v>-1.4109999999999999E-2</c:v>
                </c:pt>
                <c:pt idx="37">
                  <c:v>-0.104972</c:v>
                </c:pt>
                <c:pt idx="38">
                  <c:v>-3.4129999999999998E-3</c:v>
                </c:pt>
                <c:pt idx="39">
                  <c:v>-2.8943E-2</c:v>
                </c:pt>
                <c:pt idx="40">
                  <c:v>-0.13645399999999999</c:v>
                </c:pt>
                <c:pt idx="41">
                  <c:v>4.9112000000000003E-2</c:v>
                </c:pt>
                <c:pt idx="42">
                  <c:v>5.2218000000000001E-2</c:v>
                </c:pt>
                <c:pt idx="43">
                  <c:v>4.4471999999999998E-2</c:v>
                </c:pt>
                <c:pt idx="44">
                  <c:v>9.2363000000000001E-2</c:v>
                </c:pt>
                <c:pt idx="45">
                  <c:v>4.86E-4</c:v>
                </c:pt>
                <c:pt idx="46">
                  <c:v>-0.430477</c:v>
                </c:pt>
                <c:pt idx="47">
                  <c:v>-8.0785999999999997E-2</c:v>
                </c:pt>
                <c:pt idx="48">
                  <c:v>-2.9440999999999998E-2</c:v>
                </c:pt>
                <c:pt idx="49">
                  <c:v>1.8499999999999999E-2</c:v>
                </c:pt>
                <c:pt idx="50">
                  <c:v>-6.6512000000000002E-2</c:v>
                </c:pt>
                <c:pt idx="51">
                  <c:v>-7.2950000000000001E-2</c:v>
                </c:pt>
                <c:pt idx="52">
                  <c:v>-2.1357000000000001E-2</c:v>
                </c:pt>
                <c:pt idx="53">
                  <c:v>3.7023E-2</c:v>
                </c:pt>
                <c:pt idx="54">
                  <c:v>4.4856E-2</c:v>
                </c:pt>
                <c:pt idx="55">
                  <c:v>-0.39178800000000003</c:v>
                </c:pt>
                <c:pt idx="56">
                  <c:v>5.2727000000000003E-2</c:v>
                </c:pt>
                <c:pt idx="57">
                  <c:v>8.0241000000000007E-2</c:v>
                </c:pt>
                <c:pt idx="58">
                  <c:v>9.4300999999999996E-2</c:v>
                </c:pt>
                <c:pt idx="59">
                  <c:v>0.119378</c:v>
                </c:pt>
                <c:pt idx="60">
                  <c:v>0.13834099999999999</c:v>
                </c:pt>
                <c:pt idx="61">
                  <c:v>0.12797</c:v>
                </c:pt>
                <c:pt idx="62">
                  <c:v>0.107359</c:v>
                </c:pt>
                <c:pt idx="63">
                  <c:v>9.7101000000000007E-2</c:v>
                </c:pt>
                <c:pt idx="64">
                  <c:v>0.11559800000000001</c:v>
                </c:pt>
                <c:pt idx="65">
                  <c:v>0.14471200000000001</c:v>
                </c:pt>
                <c:pt idx="66">
                  <c:v>8.3424999999999999E-2</c:v>
                </c:pt>
                <c:pt idx="67">
                  <c:v>0.15035999999999999</c:v>
                </c:pt>
                <c:pt idx="68">
                  <c:v>0.118143</c:v>
                </c:pt>
                <c:pt idx="69">
                  <c:v>7.4214000000000002E-2</c:v>
                </c:pt>
                <c:pt idx="70">
                  <c:v>0.15418999999999999</c:v>
                </c:pt>
                <c:pt idx="71">
                  <c:v>0.168684</c:v>
                </c:pt>
                <c:pt idx="72">
                  <c:v>0.13975399999999999</c:v>
                </c:pt>
                <c:pt idx="73">
                  <c:v>0.13499700000000001</c:v>
                </c:pt>
                <c:pt idx="74">
                  <c:v>0.171573</c:v>
                </c:pt>
                <c:pt idx="75">
                  <c:v>0.117396</c:v>
                </c:pt>
                <c:pt idx="76">
                  <c:v>0.102559</c:v>
                </c:pt>
                <c:pt idx="77">
                  <c:v>9.3761999999999998E-2</c:v>
                </c:pt>
                <c:pt idx="78">
                  <c:v>0.123918</c:v>
                </c:pt>
                <c:pt idx="79">
                  <c:v>0.12503700000000001</c:v>
                </c:pt>
                <c:pt idx="80">
                  <c:v>0.10406600000000001</c:v>
                </c:pt>
                <c:pt idx="81">
                  <c:v>0.11015999999999999</c:v>
                </c:pt>
                <c:pt idx="82">
                  <c:v>0.102781</c:v>
                </c:pt>
                <c:pt idx="83">
                  <c:v>0.137071</c:v>
                </c:pt>
                <c:pt idx="84">
                  <c:v>0.16167599999999999</c:v>
                </c:pt>
                <c:pt idx="85">
                  <c:v>0.108487</c:v>
                </c:pt>
                <c:pt idx="86">
                  <c:v>0.233491</c:v>
                </c:pt>
                <c:pt idx="87">
                  <c:v>0.226239</c:v>
                </c:pt>
                <c:pt idx="88">
                  <c:v>0.12662899999999999</c:v>
                </c:pt>
                <c:pt idx="89">
                  <c:v>0.24355199999999999</c:v>
                </c:pt>
                <c:pt idx="90">
                  <c:v>0.13739799999999999</c:v>
                </c:pt>
                <c:pt idx="91">
                  <c:v>0.12747800000000001</c:v>
                </c:pt>
                <c:pt idx="92">
                  <c:v>4.8079999999999998E-3</c:v>
                </c:pt>
                <c:pt idx="93">
                  <c:v>0.107432</c:v>
                </c:pt>
                <c:pt idx="94">
                  <c:v>0.125975</c:v>
                </c:pt>
                <c:pt idx="95">
                  <c:v>0.15062900000000001</c:v>
                </c:pt>
                <c:pt idx="96">
                  <c:v>1.8356000000000001E-2</c:v>
                </c:pt>
                <c:pt idx="97">
                  <c:v>0.13183600000000001</c:v>
                </c:pt>
                <c:pt idx="98">
                  <c:v>0.144237</c:v>
                </c:pt>
                <c:pt idx="99">
                  <c:v>7.2206000000000006E-2</c:v>
                </c:pt>
                <c:pt idx="100">
                  <c:v>0.12935199999999999</c:v>
                </c:pt>
                <c:pt idx="101">
                  <c:v>0.120231</c:v>
                </c:pt>
                <c:pt idx="102">
                  <c:v>0.14978</c:v>
                </c:pt>
                <c:pt idx="103">
                  <c:v>7.9268000000000005E-2</c:v>
                </c:pt>
                <c:pt idx="104">
                  <c:v>5.9739E-2</c:v>
                </c:pt>
                <c:pt idx="105">
                  <c:v>0.108156</c:v>
                </c:pt>
                <c:pt idx="106">
                  <c:v>8.6178000000000005E-2</c:v>
                </c:pt>
                <c:pt idx="107">
                  <c:v>6.9986000000000007E-2</c:v>
                </c:pt>
                <c:pt idx="108">
                  <c:v>9.8585999999999993E-2</c:v>
                </c:pt>
                <c:pt idx="109">
                  <c:v>8.1198000000000006E-2</c:v>
                </c:pt>
                <c:pt idx="110">
                  <c:v>-0.229711</c:v>
                </c:pt>
                <c:pt idx="111">
                  <c:v>6.6979999999999998E-2</c:v>
                </c:pt>
                <c:pt idx="112">
                  <c:v>-0.30290800000000001</c:v>
                </c:pt>
                <c:pt idx="113">
                  <c:v>7.1310999999999999E-2</c:v>
                </c:pt>
                <c:pt idx="114">
                  <c:v>8.2149E-2</c:v>
                </c:pt>
                <c:pt idx="115">
                  <c:v>-0.25283099999999997</c:v>
                </c:pt>
                <c:pt idx="116">
                  <c:v>-0.20488899999999999</c:v>
                </c:pt>
                <c:pt idx="117">
                  <c:v>-0.21285499999999999</c:v>
                </c:pt>
                <c:pt idx="118">
                  <c:v>0.10818999999999999</c:v>
                </c:pt>
                <c:pt idx="119">
                  <c:v>6.8570999999999993E-2</c:v>
                </c:pt>
                <c:pt idx="120">
                  <c:v>-1.7132999999999999E-2</c:v>
                </c:pt>
                <c:pt idx="121">
                  <c:v>-0.22253000000000001</c:v>
                </c:pt>
                <c:pt idx="122">
                  <c:v>2.4906999999999999E-2</c:v>
                </c:pt>
                <c:pt idx="123">
                  <c:v>5.8445999999999998E-2</c:v>
                </c:pt>
                <c:pt idx="124">
                  <c:v>9.1810000000000003E-2</c:v>
                </c:pt>
                <c:pt idx="125">
                  <c:v>-0.17565900000000001</c:v>
                </c:pt>
                <c:pt idx="126">
                  <c:v>0.10556500000000001</c:v>
                </c:pt>
                <c:pt idx="127">
                  <c:v>0.13778399999999999</c:v>
                </c:pt>
                <c:pt idx="128">
                  <c:v>-0.197626</c:v>
                </c:pt>
                <c:pt idx="129">
                  <c:v>-1.5809999999999999E-3</c:v>
                </c:pt>
                <c:pt idx="130">
                  <c:v>9.4130000000000005E-2</c:v>
                </c:pt>
                <c:pt idx="131">
                  <c:v>0.102617</c:v>
                </c:pt>
                <c:pt idx="132">
                  <c:v>5.2796999999999997E-2</c:v>
                </c:pt>
                <c:pt idx="133">
                  <c:v>9.0819999999999998E-2</c:v>
                </c:pt>
                <c:pt idx="134">
                  <c:v>0.12470199999999999</c:v>
                </c:pt>
                <c:pt idx="135">
                  <c:v>-0.221527</c:v>
                </c:pt>
                <c:pt idx="136">
                  <c:v>-0.203098</c:v>
                </c:pt>
                <c:pt idx="137">
                  <c:v>3.1593999999999997E-2</c:v>
                </c:pt>
                <c:pt idx="138">
                  <c:v>-0.21373500000000001</c:v>
                </c:pt>
                <c:pt idx="139">
                  <c:v>9.7953999999999999E-2</c:v>
                </c:pt>
                <c:pt idx="140">
                  <c:v>-0.229486</c:v>
                </c:pt>
                <c:pt idx="141">
                  <c:v>-0.197522</c:v>
                </c:pt>
                <c:pt idx="142">
                  <c:v>0.121063</c:v>
                </c:pt>
                <c:pt idx="143">
                  <c:v>7.3103000000000001E-2</c:v>
                </c:pt>
                <c:pt idx="144">
                  <c:v>-0.176228</c:v>
                </c:pt>
                <c:pt idx="145">
                  <c:v>-0.22119</c:v>
                </c:pt>
                <c:pt idx="146">
                  <c:v>6.2743999999999994E-2</c:v>
                </c:pt>
                <c:pt idx="147">
                  <c:v>0.113071</c:v>
                </c:pt>
                <c:pt idx="148">
                  <c:v>-0.185586</c:v>
                </c:pt>
                <c:pt idx="149">
                  <c:v>-0.20711299999999999</c:v>
                </c:pt>
                <c:pt idx="150">
                  <c:v>7.3839999999999999E-3</c:v>
                </c:pt>
                <c:pt idx="151">
                  <c:v>-0.30786400000000003</c:v>
                </c:pt>
                <c:pt idx="152">
                  <c:v>-0.23083200000000001</c:v>
                </c:pt>
                <c:pt idx="153">
                  <c:v>-0.22086600000000001</c:v>
                </c:pt>
                <c:pt idx="154">
                  <c:v>2.6601E-2</c:v>
                </c:pt>
                <c:pt idx="155">
                  <c:v>-0.215055</c:v>
                </c:pt>
                <c:pt idx="156">
                  <c:v>-0.18269199999999999</c:v>
                </c:pt>
                <c:pt idx="157">
                  <c:v>9.4444E-2</c:v>
                </c:pt>
                <c:pt idx="158">
                  <c:v>-0.21354600000000001</c:v>
                </c:pt>
                <c:pt idx="159">
                  <c:v>7.1188000000000001E-2</c:v>
                </c:pt>
                <c:pt idx="160">
                  <c:v>-0.23019200000000001</c:v>
                </c:pt>
                <c:pt idx="161">
                  <c:v>-0.17392299999999999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BarY!$H$1</c:f>
              <c:strCache>
                <c:ptCount val="1"/>
                <c:pt idx="0">
                  <c:v>NZL</c:v>
                </c:pt>
              </c:strCache>
            </c:strRef>
          </c:tx>
          <c:marker>
            <c:symbol val="none"/>
          </c:marker>
          <c:xVal>
            <c:numRef>
              <c:f>BarY!$A$2:$A$163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BarY!$H$2:$H$163</c:f>
              <c:numCache>
                <c:formatCode>General</c:formatCode>
                <c:ptCount val="162"/>
                <c:pt idx="0">
                  <c:v>-7.3999999999999996E-2</c:v>
                </c:pt>
                <c:pt idx="1">
                  <c:v>2.5000000000000001E-2</c:v>
                </c:pt>
                <c:pt idx="2">
                  <c:v>-3.6999999999999998E-2</c:v>
                </c:pt>
                <c:pt idx="3">
                  <c:v>-3.7999999999999999E-2</c:v>
                </c:pt>
                <c:pt idx="4">
                  <c:v>-0.15</c:v>
                </c:pt>
                <c:pt idx="5">
                  <c:v>-0.105</c:v>
                </c:pt>
                <c:pt idx="6">
                  <c:v>-9.5000000000000001E-2</c:v>
                </c:pt>
                <c:pt idx="7">
                  <c:v>-0.248</c:v>
                </c:pt>
                <c:pt idx="8">
                  <c:v>-0.13800000000000001</c:v>
                </c:pt>
                <c:pt idx="9">
                  <c:v>-0.186</c:v>
                </c:pt>
                <c:pt idx="10">
                  <c:v>-0.152</c:v>
                </c:pt>
                <c:pt idx="11">
                  <c:v>-0.124</c:v>
                </c:pt>
                <c:pt idx="12">
                  <c:v>-0.05</c:v>
                </c:pt>
                <c:pt idx="13">
                  <c:v>-7.0000000000000007E-2</c:v>
                </c:pt>
                <c:pt idx="14">
                  <c:v>-0.08</c:v>
                </c:pt>
                <c:pt idx="15">
                  <c:v>-6.4000000000000001E-2</c:v>
                </c:pt>
                <c:pt idx="16">
                  <c:v>-7.6999999999999999E-2</c:v>
                </c:pt>
                <c:pt idx="17">
                  <c:v>2.4E-2</c:v>
                </c:pt>
                <c:pt idx="18">
                  <c:v>-6.0000000000000001E-3</c:v>
                </c:pt>
                <c:pt idx="19">
                  <c:v>6.3E-2</c:v>
                </c:pt>
                <c:pt idx="20">
                  <c:v>4.3999999999999997E-2</c:v>
                </c:pt>
                <c:pt idx="21">
                  <c:v>8.0000000000000002E-3</c:v>
                </c:pt>
                <c:pt idx="22">
                  <c:v>3.2000000000000001E-2</c:v>
                </c:pt>
                <c:pt idx="23">
                  <c:v>0.03</c:v>
                </c:pt>
                <c:pt idx="24">
                  <c:v>9.7000000000000003E-2</c:v>
                </c:pt>
                <c:pt idx="25">
                  <c:v>-6.3E-2</c:v>
                </c:pt>
                <c:pt idx="26">
                  <c:v>-9.6000000000000002E-2</c:v>
                </c:pt>
                <c:pt idx="27">
                  <c:v>-0.112</c:v>
                </c:pt>
                <c:pt idx="28">
                  <c:v>-4.1000000000000002E-2</c:v>
                </c:pt>
                <c:pt idx="29">
                  <c:v>-0.03</c:v>
                </c:pt>
                <c:pt idx="30">
                  <c:v>-4.3999999999999997E-2</c:v>
                </c:pt>
                <c:pt idx="31">
                  <c:v>-1E-3</c:v>
                </c:pt>
                <c:pt idx="32">
                  <c:v>0.121</c:v>
                </c:pt>
                <c:pt idx="33">
                  <c:v>9.1999999999999998E-2</c:v>
                </c:pt>
                <c:pt idx="34">
                  <c:v>0.02</c:v>
                </c:pt>
                <c:pt idx="35">
                  <c:v>-1.0999999999999999E-2</c:v>
                </c:pt>
                <c:pt idx="36">
                  <c:v>0.13200000000000001</c:v>
                </c:pt>
                <c:pt idx="37">
                  <c:v>0.126</c:v>
                </c:pt>
                <c:pt idx="38">
                  <c:v>0.12</c:v>
                </c:pt>
                <c:pt idx="39">
                  <c:v>0.17299999999999999</c:v>
                </c:pt>
                <c:pt idx="40">
                  <c:v>9.1999999999999998E-2</c:v>
                </c:pt>
                <c:pt idx="41">
                  <c:v>0.13300000000000001</c:v>
                </c:pt>
                <c:pt idx="42">
                  <c:v>0.16800000000000001</c:v>
                </c:pt>
                <c:pt idx="43">
                  <c:v>7.0000000000000007E-2</c:v>
                </c:pt>
                <c:pt idx="44">
                  <c:v>0.19</c:v>
                </c:pt>
                <c:pt idx="45">
                  <c:v>7.1999999999999995E-2</c:v>
                </c:pt>
                <c:pt idx="46">
                  <c:v>5.0999999999999997E-2</c:v>
                </c:pt>
                <c:pt idx="47">
                  <c:v>0.17799999999999999</c:v>
                </c:pt>
                <c:pt idx="48">
                  <c:v>0.14699999999999999</c:v>
                </c:pt>
                <c:pt idx="49">
                  <c:v>0.21199999999999999</c:v>
                </c:pt>
                <c:pt idx="50">
                  <c:v>0.25900000000000001</c:v>
                </c:pt>
                <c:pt idx="51">
                  <c:v>0.22900000000000001</c:v>
                </c:pt>
                <c:pt idx="52">
                  <c:v>0.26300000000000001</c:v>
                </c:pt>
                <c:pt idx="53">
                  <c:v>0.246</c:v>
                </c:pt>
                <c:pt idx="54">
                  <c:v>0.27900000000000003</c:v>
                </c:pt>
                <c:pt idx="55">
                  <c:v>0.33800000000000002</c:v>
                </c:pt>
                <c:pt idx="56">
                  <c:v>0.28999999999999998</c:v>
                </c:pt>
                <c:pt idx="57">
                  <c:v>0.29899999999999999</c:v>
                </c:pt>
                <c:pt idx="58">
                  <c:v>0.38200000000000001</c:v>
                </c:pt>
                <c:pt idx="59">
                  <c:v>0.26</c:v>
                </c:pt>
                <c:pt idx="60">
                  <c:v>0.317</c:v>
                </c:pt>
                <c:pt idx="61">
                  <c:v>0.36099999999999999</c:v>
                </c:pt>
                <c:pt idx="62">
                  <c:v>0.318</c:v>
                </c:pt>
                <c:pt idx="63">
                  <c:v>0.315</c:v>
                </c:pt>
                <c:pt idx="64">
                  <c:v>0.32300000000000001</c:v>
                </c:pt>
                <c:pt idx="65">
                  <c:v>0.34499999999999997</c:v>
                </c:pt>
                <c:pt idx="66">
                  <c:v>0.30499999999999999</c:v>
                </c:pt>
                <c:pt idx="67">
                  <c:v>0.38900000000000001</c:v>
                </c:pt>
                <c:pt idx="68">
                  <c:v>0.38400000000000001</c:v>
                </c:pt>
                <c:pt idx="69">
                  <c:v>0.378</c:v>
                </c:pt>
                <c:pt idx="70">
                  <c:v>0.40500000000000003</c:v>
                </c:pt>
                <c:pt idx="71">
                  <c:v>0.45300000000000001</c:v>
                </c:pt>
                <c:pt idx="72">
                  <c:v>0.40400000000000003</c:v>
                </c:pt>
                <c:pt idx="73">
                  <c:v>0.40300000000000002</c:v>
                </c:pt>
                <c:pt idx="74">
                  <c:v>0.48299999999999998</c:v>
                </c:pt>
                <c:pt idx="75">
                  <c:v>0.50600000000000001</c:v>
                </c:pt>
                <c:pt idx="76">
                  <c:v>0.51100000000000001</c:v>
                </c:pt>
                <c:pt idx="77">
                  <c:v>0.46300000000000002</c:v>
                </c:pt>
                <c:pt idx="78">
                  <c:v>0.47499999999999998</c:v>
                </c:pt>
                <c:pt idx="79">
                  <c:v>0.44500000000000001</c:v>
                </c:pt>
                <c:pt idx="80">
                  <c:v>0.51</c:v>
                </c:pt>
                <c:pt idx="81">
                  <c:v>0.499</c:v>
                </c:pt>
                <c:pt idx="82">
                  <c:v>0.46700000000000003</c:v>
                </c:pt>
                <c:pt idx="83">
                  <c:v>0.40600000000000003</c:v>
                </c:pt>
                <c:pt idx="84">
                  <c:v>0.51900000000000002</c:v>
                </c:pt>
                <c:pt idx="85">
                  <c:v>0.443</c:v>
                </c:pt>
                <c:pt idx="86">
                  <c:v>0.499</c:v>
                </c:pt>
                <c:pt idx="87">
                  <c:v>0.504</c:v>
                </c:pt>
                <c:pt idx="88">
                  <c:v>0.52900000000000003</c:v>
                </c:pt>
                <c:pt idx="89">
                  <c:v>0.52500000000000002</c:v>
                </c:pt>
                <c:pt idx="90">
                  <c:v>0.48299999999999998</c:v>
                </c:pt>
                <c:pt idx="91">
                  <c:v>0.47699999999999998</c:v>
                </c:pt>
                <c:pt idx="92">
                  <c:v>0.436</c:v>
                </c:pt>
                <c:pt idx="93">
                  <c:v>0.36799999999999999</c:v>
                </c:pt>
                <c:pt idx="94">
                  <c:v>0.33600000000000002</c:v>
                </c:pt>
                <c:pt idx="95">
                  <c:v>0.42699999999999999</c:v>
                </c:pt>
                <c:pt idx="96">
                  <c:v>0.41</c:v>
                </c:pt>
                <c:pt idx="97">
                  <c:v>0.44800000000000001</c:v>
                </c:pt>
                <c:pt idx="98">
                  <c:v>0.47799999999999998</c:v>
                </c:pt>
                <c:pt idx="99">
                  <c:v>0.44400000000000001</c:v>
                </c:pt>
                <c:pt idx="100">
                  <c:v>0.39300000000000002</c:v>
                </c:pt>
                <c:pt idx="101">
                  <c:v>0.41199999999999998</c:v>
                </c:pt>
                <c:pt idx="102">
                  <c:v>0.49199999999999999</c:v>
                </c:pt>
                <c:pt idx="103">
                  <c:v>0.51400000000000001</c:v>
                </c:pt>
                <c:pt idx="104">
                  <c:v>0.51900000000000002</c:v>
                </c:pt>
                <c:pt idx="105">
                  <c:v>0.53600000000000003</c:v>
                </c:pt>
                <c:pt idx="106">
                  <c:v>0.5</c:v>
                </c:pt>
                <c:pt idx="107">
                  <c:v>0.45200000000000001</c:v>
                </c:pt>
                <c:pt idx="108">
                  <c:v>0.432</c:v>
                </c:pt>
                <c:pt idx="109">
                  <c:v>0.51200000000000001</c:v>
                </c:pt>
                <c:pt idx="110">
                  <c:v>0.47799999999999998</c:v>
                </c:pt>
                <c:pt idx="111">
                  <c:v>0.51200000000000001</c:v>
                </c:pt>
                <c:pt idx="112">
                  <c:v>0.55100000000000005</c:v>
                </c:pt>
                <c:pt idx="113">
                  <c:v>0.48099999999999998</c:v>
                </c:pt>
                <c:pt idx="114">
                  <c:v>0.501</c:v>
                </c:pt>
                <c:pt idx="115">
                  <c:v>0.42599999999999999</c:v>
                </c:pt>
                <c:pt idx="116">
                  <c:v>0.443</c:v>
                </c:pt>
                <c:pt idx="117">
                  <c:v>0.42099999999999999</c:v>
                </c:pt>
                <c:pt idx="118">
                  <c:v>0.437</c:v>
                </c:pt>
                <c:pt idx="119">
                  <c:v>0.52900000000000003</c:v>
                </c:pt>
                <c:pt idx="120">
                  <c:v>0.38400000000000001</c:v>
                </c:pt>
                <c:pt idx="121">
                  <c:v>0.38800000000000001</c:v>
                </c:pt>
                <c:pt idx="122">
                  <c:v>0.47399999999999998</c:v>
                </c:pt>
                <c:pt idx="123">
                  <c:v>0.42299999999999999</c:v>
                </c:pt>
                <c:pt idx="124">
                  <c:v>0.27500000000000002</c:v>
                </c:pt>
                <c:pt idx="125">
                  <c:v>0.36499999999999999</c:v>
                </c:pt>
                <c:pt idx="126">
                  <c:v>0.32600000000000001</c:v>
                </c:pt>
                <c:pt idx="127">
                  <c:v>0.36499999999999999</c:v>
                </c:pt>
                <c:pt idx="128">
                  <c:v>0.38600000000000001</c:v>
                </c:pt>
                <c:pt idx="129">
                  <c:v>0.34499999999999997</c:v>
                </c:pt>
                <c:pt idx="130">
                  <c:v>0.32600000000000001</c:v>
                </c:pt>
                <c:pt idx="131">
                  <c:v>0.34300000000000003</c:v>
                </c:pt>
                <c:pt idx="132">
                  <c:v>0.42199999999999999</c:v>
                </c:pt>
                <c:pt idx="133">
                  <c:v>0.27800000000000002</c:v>
                </c:pt>
                <c:pt idx="134">
                  <c:v>0.29399999999999998</c:v>
                </c:pt>
                <c:pt idx="135">
                  <c:v>0.32600000000000001</c:v>
                </c:pt>
                <c:pt idx="136">
                  <c:v>0.27300000000000002</c:v>
                </c:pt>
                <c:pt idx="137">
                  <c:v>0.29699999999999999</c:v>
                </c:pt>
                <c:pt idx="138">
                  <c:v>0.246</c:v>
                </c:pt>
                <c:pt idx="139">
                  <c:v>0.28899999999999998</c:v>
                </c:pt>
                <c:pt idx="140">
                  <c:v>0.26900000000000002</c:v>
                </c:pt>
                <c:pt idx="141">
                  <c:v>0.14299999999999999</c:v>
                </c:pt>
                <c:pt idx="142">
                  <c:v>0.25800000000000001</c:v>
                </c:pt>
                <c:pt idx="143">
                  <c:v>0.19600000000000001</c:v>
                </c:pt>
                <c:pt idx="144">
                  <c:v>0.219</c:v>
                </c:pt>
                <c:pt idx="145">
                  <c:v>0.252</c:v>
                </c:pt>
                <c:pt idx="146">
                  <c:v>0.161</c:v>
                </c:pt>
                <c:pt idx="147">
                  <c:v>0.126</c:v>
                </c:pt>
                <c:pt idx="148">
                  <c:v>0.13700000000000001</c:v>
                </c:pt>
                <c:pt idx="149">
                  <c:v>0.159</c:v>
                </c:pt>
                <c:pt idx="150">
                  <c:v>0.26900000000000002</c:v>
                </c:pt>
                <c:pt idx="151">
                  <c:v>0.17599999999999999</c:v>
                </c:pt>
                <c:pt idx="152">
                  <c:v>0.14199999999999999</c:v>
                </c:pt>
                <c:pt idx="153">
                  <c:v>0.186</c:v>
                </c:pt>
                <c:pt idx="154">
                  <c:v>0.14199999999999999</c:v>
                </c:pt>
                <c:pt idx="155">
                  <c:v>0.122</c:v>
                </c:pt>
                <c:pt idx="156">
                  <c:v>0.13500000000000001</c:v>
                </c:pt>
                <c:pt idx="157">
                  <c:v>9.0999999999999998E-2</c:v>
                </c:pt>
                <c:pt idx="158">
                  <c:v>0.1</c:v>
                </c:pt>
                <c:pt idx="159">
                  <c:v>7.0999999999999994E-2</c:v>
                </c:pt>
                <c:pt idx="160">
                  <c:v>-7.0000000000000001E-3</c:v>
                </c:pt>
                <c:pt idx="161">
                  <c:v>8.8999999999999996E-2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BarY!$I$1</c:f>
              <c:strCache>
                <c:ptCount val="1"/>
                <c:pt idx="0">
                  <c:v>ISO</c:v>
                </c:pt>
              </c:strCache>
            </c:strRef>
          </c:tx>
          <c:marker>
            <c:symbol val="none"/>
          </c:marker>
          <c:xVal>
            <c:numRef>
              <c:f>BarY!$A$2:$A$163</c:f>
              <c:numCache>
                <c:formatCode>General</c:formatCode>
                <c:ptCount val="16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44</c:v>
                </c:pt>
                <c:pt idx="15">
                  <c:v>45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51</c:v>
                </c:pt>
                <c:pt idx="22">
                  <c:v>52</c:v>
                </c:pt>
                <c:pt idx="23">
                  <c:v>53</c:v>
                </c:pt>
                <c:pt idx="24">
                  <c:v>54</c:v>
                </c:pt>
                <c:pt idx="25">
                  <c:v>55</c:v>
                </c:pt>
                <c:pt idx="26">
                  <c:v>56</c:v>
                </c:pt>
                <c:pt idx="27">
                  <c:v>57</c:v>
                </c:pt>
                <c:pt idx="28">
                  <c:v>58</c:v>
                </c:pt>
                <c:pt idx="29">
                  <c:v>59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99</c:v>
                </c:pt>
                <c:pt idx="51">
                  <c:v>101</c:v>
                </c:pt>
                <c:pt idx="52">
                  <c:v>103</c:v>
                </c:pt>
                <c:pt idx="53">
                  <c:v>105</c:v>
                </c:pt>
                <c:pt idx="54">
                  <c:v>107</c:v>
                </c:pt>
                <c:pt idx="55">
                  <c:v>109</c:v>
                </c:pt>
                <c:pt idx="56">
                  <c:v>111</c:v>
                </c:pt>
                <c:pt idx="57">
                  <c:v>113</c:v>
                </c:pt>
                <c:pt idx="58">
                  <c:v>115</c:v>
                </c:pt>
                <c:pt idx="59">
                  <c:v>117</c:v>
                </c:pt>
                <c:pt idx="60">
                  <c:v>119</c:v>
                </c:pt>
                <c:pt idx="61">
                  <c:v>121</c:v>
                </c:pt>
                <c:pt idx="62">
                  <c:v>123</c:v>
                </c:pt>
                <c:pt idx="63">
                  <c:v>125</c:v>
                </c:pt>
                <c:pt idx="64">
                  <c:v>127</c:v>
                </c:pt>
                <c:pt idx="65">
                  <c:v>129</c:v>
                </c:pt>
                <c:pt idx="66">
                  <c:v>131</c:v>
                </c:pt>
                <c:pt idx="67">
                  <c:v>133</c:v>
                </c:pt>
                <c:pt idx="68">
                  <c:v>135</c:v>
                </c:pt>
                <c:pt idx="69">
                  <c:v>137</c:v>
                </c:pt>
                <c:pt idx="70">
                  <c:v>139</c:v>
                </c:pt>
                <c:pt idx="71">
                  <c:v>141</c:v>
                </c:pt>
                <c:pt idx="72">
                  <c:v>143</c:v>
                </c:pt>
                <c:pt idx="73">
                  <c:v>145</c:v>
                </c:pt>
                <c:pt idx="74">
                  <c:v>147</c:v>
                </c:pt>
                <c:pt idx="75">
                  <c:v>149</c:v>
                </c:pt>
                <c:pt idx="76">
                  <c:v>151</c:v>
                </c:pt>
                <c:pt idx="77">
                  <c:v>153</c:v>
                </c:pt>
                <c:pt idx="78">
                  <c:v>155</c:v>
                </c:pt>
                <c:pt idx="79">
                  <c:v>157</c:v>
                </c:pt>
                <c:pt idx="80">
                  <c:v>159</c:v>
                </c:pt>
                <c:pt idx="81">
                  <c:v>161</c:v>
                </c:pt>
                <c:pt idx="82">
                  <c:v>163</c:v>
                </c:pt>
                <c:pt idx="83">
                  <c:v>165</c:v>
                </c:pt>
                <c:pt idx="84">
                  <c:v>167</c:v>
                </c:pt>
                <c:pt idx="85">
                  <c:v>169</c:v>
                </c:pt>
                <c:pt idx="86">
                  <c:v>171</c:v>
                </c:pt>
                <c:pt idx="87">
                  <c:v>173</c:v>
                </c:pt>
                <c:pt idx="88">
                  <c:v>175</c:v>
                </c:pt>
                <c:pt idx="89">
                  <c:v>177</c:v>
                </c:pt>
                <c:pt idx="90">
                  <c:v>179</c:v>
                </c:pt>
                <c:pt idx="91">
                  <c:v>181</c:v>
                </c:pt>
                <c:pt idx="92">
                  <c:v>183</c:v>
                </c:pt>
                <c:pt idx="93">
                  <c:v>185</c:v>
                </c:pt>
                <c:pt idx="94">
                  <c:v>187</c:v>
                </c:pt>
                <c:pt idx="95">
                  <c:v>189</c:v>
                </c:pt>
                <c:pt idx="96">
                  <c:v>191</c:v>
                </c:pt>
                <c:pt idx="97">
                  <c:v>193</c:v>
                </c:pt>
                <c:pt idx="98">
                  <c:v>195</c:v>
                </c:pt>
                <c:pt idx="99">
                  <c:v>197</c:v>
                </c:pt>
                <c:pt idx="100">
                  <c:v>199</c:v>
                </c:pt>
                <c:pt idx="101">
                  <c:v>201</c:v>
                </c:pt>
                <c:pt idx="102">
                  <c:v>202</c:v>
                </c:pt>
                <c:pt idx="103">
                  <c:v>204</c:v>
                </c:pt>
                <c:pt idx="104">
                  <c:v>206</c:v>
                </c:pt>
                <c:pt idx="105">
                  <c:v>208</c:v>
                </c:pt>
                <c:pt idx="106">
                  <c:v>210</c:v>
                </c:pt>
                <c:pt idx="107">
                  <c:v>212</c:v>
                </c:pt>
                <c:pt idx="108">
                  <c:v>214</c:v>
                </c:pt>
                <c:pt idx="109">
                  <c:v>216</c:v>
                </c:pt>
                <c:pt idx="110">
                  <c:v>218</c:v>
                </c:pt>
                <c:pt idx="111">
                  <c:v>220</c:v>
                </c:pt>
                <c:pt idx="112">
                  <c:v>222</c:v>
                </c:pt>
                <c:pt idx="113">
                  <c:v>224</c:v>
                </c:pt>
                <c:pt idx="114">
                  <c:v>226</c:v>
                </c:pt>
                <c:pt idx="115">
                  <c:v>228</c:v>
                </c:pt>
                <c:pt idx="116">
                  <c:v>230</c:v>
                </c:pt>
                <c:pt idx="117">
                  <c:v>232</c:v>
                </c:pt>
                <c:pt idx="118">
                  <c:v>234</c:v>
                </c:pt>
                <c:pt idx="119">
                  <c:v>236</c:v>
                </c:pt>
                <c:pt idx="120">
                  <c:v>238</c:v>
                </c:pt>
                <c:pt idx="121">
                  <c:v>240</c:v>
                </c:pt>
                <c:pt idx="122">
                  <c:v>242</c:v>
                </c:pt>
                <c:pt idx="123">
                  <c:v>244</c:v>
                </c:pt>
                <c:pt idx="124">
                  <c:v>246</c:v>
                </c:pt>
                <c:pt idx="125">
                  <c:v>248</c:v>
                </c:pt>
                <c:pt idx="126">
                  <c:v>250</c:v>
                </c:pt>
                <c:pt idx="127">
                  <c:v>252</c:v>
                </c:pt>
                <c:pt idx="128">
                  <c:v>254</c:v>
                </c:pt>
                <c:pt idx="129">
                  <c:v>256</c:v>
                </c:pt>
                <c:pt idx="130">
                  <c:v>258</c:v>
                </c:pt>
                <c:pt idx="131">
                  <c:v>260</c:v>
                </c:pt>
                <c:pt idx="132">
                  <c:v>262</c:v>
                </c:pt>
                <c:pt idx="133">
                  <c:v>264</c:v>
                </c:pt>
                <c:pt idx="134">
                  <c:v>266</c:v>
                </c:pt>
                <c:pt idx="135">
                  <c:v>268</c:v>
                </c:pt>
                <c:pt idx="136">
                  <c:v>270</c:v>
                </c:pt>
                <c:pt idx="137">
                  <c:v>272</c:v>
                </c:pt>
                <c:pt idx="138">
                  <c:v>274</c:v>
                </c:pt>
                <c:pt idx="139">
                  <c:v>276</c:v>
                </c:pt>
                <c:pt idx="140">
                  <c:v>278</c:v>
                </c:pt>
                <c:pt idx="141">
                  <c:v>280</c:v>
                </c:pt>
                <c:pt idx="142">
                  <c:v>282</c:v>
                </c:pt>
                <c:pt idx="143">
                  <c:v>284</c:v>
                </c:pt>
                <c:pt idx="144">
                  <c:v>286</c:v>
                </c:pt>
                <c:pt idx="145">
                  <c:v>288</c:v>
                </c:pt>
                <c:pt idx="146">
                  <c:v>290</c:v>
                </c:pt>
                <c:pt idx="147">
                  <c:v>292</c:v>
                </c:pt>
                <c:pt idx="148">
                  <c:v>294</c:v>
                </c:pt>
                <c:pt idx="149">
                  <c:v>296</c:v>
                </c:pt>
                <c:pt idx="150">
                  <c:v>298</c:v>
                </c:pt>
                <c:pt idx="151">
                  <c:v>300</c:v>
                </c:pt>
                <c:pt idx="152">
                  <c:v>302</c:v>
                </c:pt>
                <c:pt idx="153">
                  <c:v>304</c:v>
                </c:pt>
                <c:pt idx="154">
                  <c:v>306</c:v>
                </c:pt>
                <c:pt idx="155">
                  <c:v>308</c:v>
                </c:pt>
                <c:pt idx="156">
                  <c:v>310</c:v>
                </c:pt>
                <c:pt idx="157">
                  <c:v>312</c:v>
                </c:pt>
                <c:pt idx="158">
                  <c:v>314</c:v>
                </c:pt>
                <c:pt idx="159">
                  <c:v>316</c:v>
                </c:pt>
                <c:pt idx="160">
                  <c:v>318</c:v>
                </c:pt>
                <c:pt idx="161">
                  <c:v>320</c:v>
                </c:pt>
              </c:numCache>
            </c:numRef>
          </c:xVal>
          <c:yVal>
            <c:numRef>
              <c:f>BarY!$I$2:$I$163</c:f>
              <c:numCache>
                <c:formatCode>General</c:formatCode>
                <c:ptCount val="162"/>
                <c:pt idx="0">
                  <c:v>-2.5056069999999999</c:v>
                </c:pt>
                <c:pt idx="1">
                  <c:v>-2.3974440000000001</c:v>
                </c:pt>
                <c:pt idx="2">
                  <c:v>-2.457338</c:v>
                </c:pt>
                <c:pt idx="3">
                  <c:v>-2.4563440000000001</c:v>
                </c:pt>
                <c:pt idx="4">
                  <c:v>-2.5470890000000002</c:v>
                </c:pt>
                <c:pt idx="5">
                  <c:v>-2.5209519999999999</c:v>
                </c:pt>
                <c:pt idx="6">
                  <c:v>-2.5119579999999999</c:v>
                </c:pt>
                <c:pt idx="7">
                  <c:v>-2.64628</c:v>
                </c:pt>
                <c:pt idx="8">
                  <c:v>-2.5551910000000002</c:v>
                </c:pt>
                <c:pt idx="9">
                  <c:v>-2.6557539999999999</c:v>
                </c:pt>
                <c:pt idx="10">
                  <c:v>-2.625238</c:v>
                </c:pt>
                <c:pt idx="11">
                  <c:v>-2.5348139999999999</c:v>
                </c:pt>
                <c:pt idx="12">
                  <c:v>-2.4618690000000001</c:v>
                </c:pt>
                <c:pt idx="13">
                  <c:v>-2.4762029999999999</c:v>
                </c:pt>
                <c:pt idx="14">
                  <c:v>-2.4851510000000001</c:v>
                </c:pt>
                <c:pt idx="15">
                  <c:v>-2.4663620000000002</c:v>
                </c:pt>
                <c:pt idx="16">
                  <c:v>-2.4842659999999999</c:v>
                </c:pt>
                <c:pt idx="17">
                  <c:v>-2.3717320000000002</c:v>
                </c:pt>
                <c:pt idx="18">
                  <c:v>-2.355693</c:v>
                </c:pt>
                <c:pt idx="19">
                  <c:v>-2.2891050000000002</c:v>
                </c:pt>
                <c:pt idx="20">
                  <c:v>-2.3094250000000001</c:v>
                </c:pt>
                <c:pt idx="21">
                  <c:v>-2.349523</c:v>
                </c:pt>
                <c:pt idx="22">
                  <c:v>-2.3743970000000001</c:v>
                </c:pt>
                <c:pt idx="23">
                  <c:v>-2.3782999999999999</c:v>
                </c:pt>
                <c:pt idx="24">
                  <c:v>-2.3092969999999999</c:v>
                </c:pt>
                <c:pt idx="25">
                  <c:v>-2.4718179999999998</c:v>
                </c:pt>
                <c:pt idx="26">
                  <c:v>-2.5099909999999999</c:v>
                </c:pt>
                <c:pt idx="27">
                  <c:v>-2.5042010000000001</c:v>
                </c:pt>
                <c:pt idx="28">
                  <c:v>-2.4483280000000001</c:v>
                </c:pt>
                <c:pt idx="29">
                  <c:v>-2.4341140000000001</c:v>
                </c:pt>
                <c:pt idx="30">
                  <c:v>-2.4531550000000002</c:v>
                </c:pt>
                <c:pt idx="31">
                  <c:v>-2.4101710000000001</c:v>
                </c:pt>
                <c:pt idx="32">
                  <c:v>-2.2255340000000001</c:v>
                </c:pt>
                <c:pt idx="33">
                  <c:v>-2.3106089999999999</c:v>
                </c:pt>
                <c:pt idx="34">
                  <c:v>-2.3823910000000001</c:v>
                </c:pt>
                <c:pt idx="35">
                  <c:v>-2.4105050000000001</c:v>
                </c:pt>
                <c:pt idx="36">
                  <c:v>-2.264723</c:v>
                </c:pt>
                <c:pt idx="37">
                  <c:v>-2.2712240000000001</c:v>
                </c:pt>
                <c:pt idx="38">
                  <c:v>-2.2187079999999999</c:v>
                </c:pt>
                <c:pt idx="39">
                  <c:v>-2.1663039999999998</c:v>
                </c:pt>
                <c:pt idx="40">
                  <c:v>-2.2575980000000002</c:v>
                </c:pt>
                <c:pt idx="41">
                  <c:v>-2.2662300000000002</c:v>
                </c:pt>
                <c:pt idx="42">
                  <c:v>-2.2278950000000002</c:v>
                </c:pt>
                <c:pt idx="43">
                  <c:v>-2.3359969999999999</c:v>
                </c:pt>
                <c:pt idx="44">
                  <c:v>-2.2282299999999999</c:v>
                </c:pt>
                <c:pt idx="45">
                  <c:v>-2.3216869999999998</c:v>
                </c:pt>
                <c:pt idx="46">
                  <c:v>-2.3497650000000001</c:v>
                </c:pt>
                <c:pt idx="47">
                  <c:v>-2.1888899999999998</c:v>
                </c:pt>
                <c:pt idx="48">
                  <c:v>-2.1945709999999998</c:v>
                </c:pt>
                <c:pt idx="49">
                  <c:v>-2.1287219999999998</c:v>
                </c:pt>
                <c:pt idx="50">
                  <c:v>-2.106833</c:v>
                </c:pt>
                <c:pt idx="51">
                  <c:v>-2.1133459999999999</c:v>
                </c:pt>
                <c:pt idx="52">
                  <c:v>-2.0793879999999998</c:v>
                </c:pt>
                <c:pt idx="53">
                  <c:v>-2.146487</c:v>
                </c:pt>
                <c:pt idx="54">
                  <c:v>-2.1102129999999999</c:v>
                </c:pt>
                <c:pt idx="55">
                  <c:v>-2.0293700000000001</c:v>
                </c:pt>
                <c:pt idx="56">
                  <c:v>-2.1335839999999999</c:v>
                </c:pt>
                <c:pt idx="57">
                  <c:v>-2.0402309999999999</c:v>
                </c:pt>
                <c:pt idx="58">
                  <c:v>-1.984426</c:v>
                </c:pt>
                <c:pt idx="59">
                  <c:v>-2.081439</c:v>
                </c:pt>
                <c:pt idx="60">
                  <c:v>-2.0516540000000001</c:v>
                </c:pt>
                <c:pt idx="61">
                  <c:v>-2.0052050000000001</c:v>
                </c:pt>
                <c:pt idx="62">
                  <c:v>-2.0256569999999998</c:v>
                </c:pt>
                <c:pt idx="63">
                  <c:v>-2.0289980000000001</c:v>
                </c:pt>
                <c:pt idx="64">
                  <c:v>-2.020187</c:v>
                </c:pt>
                <c:pt idx="65">
                  <c:v>-1.991425</c:v>
                </c:pt>
                <c:pt idx="66">
                  <c:v>-2.0416940000000001</c:v>
                </c:pt>
                <c:pt idx="67">
                  <c:v>-1.9508239999999999</c:v>
                </c:pt>
                <c:pt idx="68">
                  <c:v>-1.9531069999999999</c:v>
                </c:pt>
                <c:pt idx="69">
                  <c:v>-1.991282</c:v>
                </c:pt>
                <c:pt idx="70">
                  <c:v>-1.9662010000000001</c:v>
                </c:pt>
                <c:pt idx="71">
                  <c:v>-1.8901380000000001</c:v>
                </c:pt>
                <c:pt idx="72">
                  <c:v>-1.8841460000000001</c:v>
                </c:pt>
                <c:pt idx="73">
                  <c:v>-1.9407479999999999</c:v>
                </c:pt>
                <c:pt idx="74">
                  <c:v>-1.8037460000000001</c:v>
                </c:pt>
                <c:pt idx="75">
                  <c:v>-1.8051459999999999</c:v>
                </c:pt>
                <c:pt idx="76">
                  <c:v>-1.8009710000000001</c:v>
                </c:pt>
                <c:pt idx="77">
                  <c:v>-1.903883</c:v>
                </c:pt>
                <c:pt idx="78">
                  <c:v>-1.868101</c:v>
                </c:pt>
                <c:pt idx="79">
                  <c:v>-1.8989769999999999</c:v>
                </c:pt>
                <c:pt idx="80">
                  <c:v>-1.855383</c:v>
                </c:pt>
                <c:pt idx="81">
                  <c:v>-1.8672530000000001</c:v>
                </c:pt>
                <c:pt idx="82">
                  <c:v>-1.8985129999999999</c:v>
                </c:pt>
                <c:pt idx="83">
                  <c:v>-1.936682</c:v>
                </c:pt>
                <c:pt idx="84">
                  <c:v>-1.8435029999999999</c:v>
                </c:pt>
                <c:pt idx="85">
                  <c:v>-1.897403</c:v>
                </c:pt>
                <c:pt idx="86">
                  <c:v>-1.865462</c:v>
                </c:pt>
                <c:pt idx="87">
                  <c:v>-1.8337140000000001</c:v>
                </c:pt>
                <c:pt idx="88">
                  <c:v>-1.8350690000000001</c:v>
                </c:pt>
                <c:pt idx="89">
                  <c:v>-1.8331519999999999</c:v>
                </c:pt>
                <c:pt idx="90">
                  <c:v>-1.8568960000000001</c:v>
                </c:pt>
                <c:pt idx="91">
                  <c:v>-1.884558</c:v>
                </c:pt>
                <c:pt idx="92">
                  <c:v>-1.902066</c:v>
                </c:pt>
                <c:pt idx="93">
                  <c:v>-1.9705600000000001</c:v>
                </c:pt>
                <c:pt idx="94">
                  <c:v>-2.005474</c:v>
                </c:pt>
                <c:pt idx="95">
                  <c:v>-1.908539</c:v>
                </c:pt>
                <c:pt idx="96">
                  <c:v>-1.9234</c:v>
                </c:pt>
                <c:pt idx="97">
                  <c:v>-1.9162360000000001</c:v>
                </c:pt>
                <c:pt idx="98">
                  <c:v>-1.8815249999999999</c:v>
                </c:pt>
                <c:pt idx="99">
                  <c:v>-1.917562</c:v>
                </c:pt>
                <c:pt idx="100">
                  <c:v>-1.8884110000000001</c:v>
                </c:pt>
                <c:pt idx="101">
                  <c:v>-1.8722650000000001</c:v>
                </c:pt>
                <c:pt idx="102">
                  <c:v>-1.7872589999999999</c:v>
                </c:pt>
                <c:pt idx="103">
                  <c:v>-1.790818</c:v>
                </c:pt>
                <c:pt idx="104">
                  <c:v>-1.787947</c:v>
                </c:pt>
                <c:pt idx="105">
                  <c:v>-1.7699069999999999</c:v>
                </c:pt>
                <c:pt idx="106">
                  <c:v>-1.780071</c:v>
                </c:pt>
                <c:pt idx="107">
                  <c:v>-1.827834</c:v>
                </c:pt>
                <c:pt idx="108">
                  <c:v>-1.9300139999999999</c:v>
                </c:pt>
                <c:pt idx="109">
                  <c:v>-1.7943229999999999</c:v>
                </c:pt>
                <c:pt idx="110">
                  <c:v>-1.854007</c:v>
                </c:pt>
                <c:pt idx="111">
                  <c:v>-1.849739</c:v>
                </c:pt>
                <c:pt idx="112">
                  <c:v>-1.8095209999999999</c:v>
                </c:pt>
                <c:pt idx="113">
                  <c:v>-1.879359</c:v>
                </c:pt>
                <c:pt idx="114">
                  <c:v>-1.860034</c:v>
                </c:pt>
                <c:pt idx="115">
                  <c:v>-1.906471</c:v>
                </c:pt>
                <c:pt idx="116">
                  <c:v>-1.9197470000000001</c:v>
                </c:pt>
                <c:pt idx="117">
                  <c:v>-1.907335</c:v>
                </c:pt>
                <c:pt idx="118">
                  <c:v>-1.8945259999999999</c:v>
                </c:pt>
                <c:pt idx="119">
                  <c:v>-1.828047</c:v>
                </c:pt>
                <c:pt idx="120">
                  <c:v>-1.942974</c:v>
                </c:pt>
                <c:pt idx="121">
                  <c:v>-1.9402649999999999</c:v>
                </c:pt>
                <c:pt idx="122">
                  <c:v>-1.8817170000000001</c:v>
                </c:pt>
                <c:pt idx="123">
                  <c:v>-1.936221</c:v>
                </c:pt>
                <c:pt idx="124">
                  <c:v>-2.0582210000000001</c:v>
                </c:pt>
                <c:pt idx="125">
                  <c:v>-1.994046</c:v>
                </c:pt>
                <c:pt idx="126">
                  <c:v>-2.0364620000000002</c:v>
                </c:pt>
                <c:pt idx="127">
                  <c:v>-1.9966889999999999</c:v>
                </c:pt>
                <c:pt idx="128">
                  <c:v>-1.940191</c:v>
                </c:pt>
                <c:pt idx="129">
                  <c:v>-1.984335</c:v>
                </c:pt>
                <c:pt idx="130">
                  <c:v>-2.0026739999999998</c:v>
                </c:pt>
                <c:pt idx="131">
                  <c:v>-2.0165890000000002</c:v>
                </c:pt>
                <c:pt idx="132">
                  <c:v>-1.9315059999999999</c:v>
                </c:pt>
                <c:pt idx="133">
                  <c:v>-2.0504549999999999</c:v>
                </c:pt>
                <c:pt idx="134">
                  <c:v>-2.0327449999999998</c:v>
                </c:pt>
                <c:pt idx="135">
                  <c:v>-2.029474</c:v>
                </c:pt>
                <c:pt idx="136">
                  <c:v>-2.057709</c:v>
                </c:pt>
                <c:pt idx="137">
                  <c:v>-2.0313500000000002</c:v>
                </c:pt>
                <c:pt idx="138">
                  <c:v>-2.0850529999999998</c:v>
                </c:pt>
                <c:pt idx="139">
                  <c:v>-2.0384099999999998</c:v>
                </c:pt>
                <c:pt idx="140">
                  <c:v>-2.0599660000000002</c:v>
                </c:pt>
                <c:pt idx="141">
                  <c:v>-2.2445659999999998</c:v>
                </c:pt>
                <c:pt idx="142">
                  <c:v>-2.0693679999999999</c:v>
                </c:pt>
                <c:pt idx="143">
                  <c:v>-2.1362999999999999</c:v>
                </c:pt>
                <c:pt idx="144">
                  <c:v>-2.1400039999999998</c:v>
                </c:pt>
                <c:pt idx="145">
                  <c:v>-2.1025040000000002</c:v>
                </c:pt>
                <c:pt idx="146">
                  <c:v>-2.2523939999999998</c:v>
                </c:pt>
                <c:pt idx="147">
                  <c:v>-2.2624789999999999</c:v>
                </c:pt>
                <c:pt idx="148">
                  <c:v>-2.2451569999999998</c:v>
                </c:pt>
                <c:pt idx="149">
                  <c:v>-2.222861</c:v>
                </c:pt>
                <c:pt idx="150">
                  <c:v>-2.137677</c:v>
                </c:pt>
                <c:pt idx="151">
                  <c:v>-2.206766</c:v>
                </c:pt>
                <c:pt idx="152">
                  <c:v>-2.237107</c:v>
                </c:pt>
                <c:pt idx="153">
                  <c:v>-2.221263</c:v>
                </c:pt>
                <c:pt idx="154">
                  <c:v>-2.239595</c:v>
                </c:pt>
                <c:pt idx="155">
                  <c:v>-2.287893</c:v>
                </c:pt>
                <c:pt idx="156">
                  <c:v>-2.2730009999999998</c:v>
                </c:pt>
                <c:pt idx="157">
                  <c:v>-2.2898589999999999</c:v>
                </c:pt>
                <c:pt idx="158">
                  <c:v>-2.3067980000000001</c:v>
                </c:pt>
                <c:pt idx="159">
                  <c:v>-2.3084099999999999</c:v>
                </c:pt>
                <c:pt idx="160">
                  <c:v>-2.3905439999999998</c:v>
                </c:pt>
                <c:pt idx="161">
                  <c:v>-2.2913389999999998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267136"/>
        <c:axId val="163267712"/>
      </c:scatterChart>
      <c:valAx>
        <c:axId val="16326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267712"/>
        <c:crosses val="autoZero"/>
        <c:crossBetween val="midCat"/>
      </c:valAx>
      <c:valAx>
        <c:axId val="16326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26713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v>FWHM x XPR2</c:v>
          </c:tx>
          <c:marker>
            <c:symbol val="none"/>
          </c:marker>
          <c:xVal>
            <c:numRef>
              <c:f>Foglio1!$A$2:$A$123</c:f>
              <c:numCache>
                <c:formatCode>General</c:formatCode>
                <c:ptCount val="122"/>
                <c:pt idx="0">
                  <c:v>30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44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64</c:v>
                </c:pt>
                <c:pt idx="19">
                  <c:v>66</c:v>
                </c:pt>
                <c:pt idx="20">
                  <c:v>68</c:v>
                </c:pt>
                <c:pt idx="21">
                  <c:v>70</c:v>
                </c:pt>
                <c:pt idx="22">
                  <c:v>72</c:v>
                </c:pt>
                <c:pt idx="23">
                  <c:v>74</c:v>
                </c:pt>
                <c:pt idx="24">
                  <c:v>76</c:v>
                </c:pt>
                <c:pt idx="25">
                  <c:v>78</c:v>
                </c:pt>
                <c:pt idx="26">
                  <c:v>80</c:v>
                </c:pt>
                <c:pt idx="27">
                  <c:v>82</c:v>
                </c:pt>
                <c:pt idx="28">
                  <c:v>84</c:v>
                </c:pt>
                <c:pt idx="29">
                  <c:v>86</c:v>
                </c:pt>
                <c:pt idx="30">
                  <c:v>88</c:v>
                </c:pt>
                <c:pt idx="31">
                  <c:v>90</c:v>
                </c:pt>
                <c:pt idx="32">
                  <c:v>92</c:v>
                </c:pt>
                <c:pt idx="33">
                  <c:v>94</c:v>
                </c:pt>
                <c:pt idx="34">
                  <c:v>96</c:v>
                </c:pt>
                <c:pt idx="35">
                  <c:v>98</c:v>
                </c:pt>
                <c:pt idx="36">
                  <c:v>100</c:v>
                </c:pt>
                <c:pt idx="37">
                  <c:v>102</c:v>
                </c:pt>
                <c:pt idx="38">
                  <c:v>104</c:v>
                </c:pt>
                <c:pt idx="39">
                  <c:v>106</c:v>
                </c:pt>
                <c:pt idx="40">
                  <c:v>108</c:v>
                </c:pt>
                <c:pt idx="41">
                  <c:v>110</c:v>
                </c:pt>
                <c:pt idx="42">
                  <c:v>112</c:v>
                </c:pt>
                <c:pt idx="43">
                  <c:v>114</c:v>
                </c:pt>
                <c:pt idx="44">
                  <c:v>116</c:v>
                </c:pt>
                <c:pt idx="45">
                  <c:v>118</c:v>
                </c:pt>
                <c:pt idx="46">
                  <c:v>120</c:v>
                </c:pt>
                <c:pt idx="47">
                  <c:v>122</c:v>
                </c:pt>
                <c:pt idx="48">
                  <c:v>124</c:v>
                </c:pt>
                <c:pt idx="49">
                  <c:v>126</c:v>
                </c:pt>
                <c:pt idx="50">
                  <c:v>128</c:v>
                </c:pt>
                <c:pt idx="51">
                  <c:v>130</c:v>
                </c:pt>
                <c:pt idx="52">
                  <c:v>132</c:v>
                </c:pt>
                <c:pt idx="53">
                  <c:v>134</c:v>
                </c:pt>
                <c:pt idx="54">
                  <c:v>136</c:v>
                </c:pt>
                <c:pt idx="55">
                  <c:v>138</c:v>
                </c:pt>
                <c:pt idx="56">
                  <c:v>140</c:v>
                </c:pt>
                <c:pt idx="57">
                  <c:v>142</c:v>
                </c:pt>
                <c:pt idx="58">
                  <c:v>144</c:v>
                </c:pt>
                <c:pt idx="59">
                  <c:v>146</c:v>
                </c:pt>
                <c:pt idx="60">
                  <c:v>148</c:v>
                </c:pt>
                <c:pt idx="61">
                  <c:v>150</c:v>
                </c:pt>
                <c:pt idx="62">
                  <c:v>152</c:v>
                </c:pt>
                <c:pt idx="63">
                  <c:v>154</c:v>
                </c:pt>
                <c:pt idx="64">
                  <c:v>156</c:v>
                </c:pt>
                <c:pt idx="65">
                  <c:v>158</c:v>
                </c:pt>
                <c:pt idx="66">
                  <c:v>160</c:v>
                </c:pt>
                <c:pt idx="67">
                  <c:v>162</c:v>
                </c:pt>
                <c:pt idx="68">
                  <c:v>164</c:v>
                </c:pt>
                <c:pt idx="69">
                  <c:v>166</c:v>
                </c:pt>
                <c:pt idx="70">
                  <c:v>168</c:v>
                </c:pt>
                <c:pt idx="71">
                  <c:v>170</c:v>
                </c:pt>
                <c:pt idx="72">
                  <c:v>172</c:v>
                </c:pt>
                <c:pt idx="73">
                  <c:v>174</c:v>
                </c:pt>
                <c:pt idx="74">
                  <c:v>176</c:v>
                </c:pt>
                <c:pt idx="75">
                  <c:v>178</c:v>
                </c:pt>
                <c:pt idx="76">
                  <c:v>180</c:v>
                </c:pt>
                <c:pt idx="77">
                  <c:v>182</c:v>
                </c:pt>
                <c:pt idx="78">
                  <c:v>184</c:v>
                </c:pt>
                <c:pt idx="79">
                  <c:v>186</c:v>
                </c:pt>
                <c:pt idx="80">
                  <c:v>188</c:v>
                </c:pt>
                <c:pt idx="81">
                  <c:v>190</c:v>
                </c:pt>
                <c:pt idx="82">
                  <c:v>192</c:v>
                </c:pt>
                <c:pt idx="83">
                  <c:v>194</c:v>
                </c:pt>
                <c:pt idx="84">
                  <c:v>196</c:v>
                </c:pt>
                <c:pt idx="85">
                  <c:v>198</c:v>
                </c:pt>
                <c:pt idx="86">
                  <c:v>200</c:v>
                </c:pt>
                <c:pt idx="87">
                  <c:v>202</c:v>
                </c:pt>
                <c:pt idx="88">
                  <c:v>204</c:v>
                </c:pt>
                <c:pt idx="89">
                  <c:v>206</c:v>
                </c:pt>
                <c:pt idx="90">
                  <c:v>208</c:v>
                </c:pt>
                <c:pt idx="91">
                  <c:v>210</c:v>
                </c:pt>
                <c:pt idx="92">
                  <c:v>212</c:v>
                </c:pt>
                <c:pt idx="93">
                  <c:v>214</c:v>
                </c:pt>
                <c:pt idx="94">
                  <c:v>216</c:v>
                </c:pt>
                <c:pt idx="95">
                  <c:v>218</c:v>
                </c:pt>
                <c:pt idx="96">
                  <c:v>220</c:v>
                </c:pt>
                <c:pt idx="97">
                  <c:v>222</c:v>
                </c:pt>
                <c:pt idx="98">
                  <c:v>224</c:v>
                </c:pt>
                <c:pt idx="99">
                  <c:v>226</c:v>
                </c:pt>
                <c:pt idx="100">
                  <c:v>228</c:v>
                </c:pt>
                <c:pt idx="101">
                  <c:v>230</c:v>
                </c:pt>
                <c:pt idx="102">
                  <c:v>232</c:v>
                </c:pt>
                <c:pt idx="103">
                  <c:v>234</c:v>
                </c:pt>
                <c:pt idx="104">
                  <c:v>236</c:v>
                </c:pt>
                <c:pt idx="105">
                  <c:v>238</c:v>
                </c:pt>
                <c:pt idx="106">
                  <c:v>240</c:v>
                </c:pt>
                <c:pt idx="107">
                  <c:v>242</c:v>
                </c:pt>
                <c:pt idx="108">
                  <c:v>244</c:v>
                </c:pt>
                <c:pt idx="109">
                  <c:v>246</c:v>
                </c:pt>
                <c:pt idx="110">
                  <c:v>248</c:v>
                </c:pt>
                <c:pt idx="111">
                  <c:v>250</c:v>
                </c:pt>
                <c:pt idx="112">
                  <c:v>252</c:v>
                </c:pt>
                <c:pt idx="113">
                  <c:v>254</c:v>
                </c:pt>
                <c:pt idx="114">
                  <c:v>256</c:v>
                </c:pt>
                <c:pt idx="115">
                  <c:v>258</c:v>
                </c:pt>
                <c:pt idx="116">
                  <c:v>260</c:v>
                </c:pt>
                <c:pt idx="117">
                  <c:v>262</c:v>
                </c:pt>
                <c:pt idx="118">
                  <c:v>264</c:v>
                </c:pt>
                <c:pt idx="119">
                  <c:v>266</c:v>
                </c:pt>
                <c:pt idx="120">
                  <c:v>268</c:v>
                </c:pt>
                <c:pt idx="121">
                  <c:v>270</c:v>
                </c:pt>
              </c:numCache>
            </c:numRef>
          </c:xVal>
          <c:yVal>
            <c:numRef>
              <c:f>Foglio1!$R$2:$R$123</c:f>
              <c:numCache>
                <c:formatCode>General</c:formatCode>
                <c:ptCount val="122"/>
                <c:pt idx="0">
                  <c:v>7.9080779999999997</c:v>
                </c:pt>
                <c:pt idx="1">
                  <c:v>8.0797190000000008</c:v>
                </c:pt>
                <c:pt idx="2">
                  <c:v>8.1629550000000002</c:v>
                </c:pt>
                <c:pt idx="3">
                  <c:v>8.4295050000000007</c:v>
                </c:pt>
                <c:pt idx="4">
                  <c:v>7.9258009999999999</c:v>
                </c:pt>
                <c:pt idx="5">
                  <c:v>7.7358370000000001</c:v>
                </c:pt>
                <c:pt idx="6">
                  <c:v>7.1321370000000002</c:v>
                </c:pt>
                <c:pt idx="7">
                  <c:v>7.4524189999999999</c:v>
                </c:pt>
                <c:pt idx="8">
                  <c:v>7.4472300000000002</c:v>
                </c:pt>
                <c:pt idx="9">
                  <c:v>7.2514960000000004</c:v>
                </c:pt>
                <c:pt idx="10">
                  <c:v>7.5062179999999996</c:v>
                </c:pt>
                <c:pt idx="11">
                  <c:v>7.2332010000000002</c:v>
                </c:pt>
                <c:pt idx="12">
                  <c:v>6.9558289999999996</c:v>
                </c:pt>
                <c:pt idx="13">
                  <c:v>6.8844190000000003</c:v>
                </c:pt>
                <c:pt idx="14">
                  <c:v>7.1547869999999998</c:v>
                </c:pt>
                <c:pt idx="15">
                  <c:v>7.1300169999999996</c:v>
                </c:pt>
                <c:pt idx="16">
                  <c:v>7.2794040000000004</c:v>
                </c:pt>
                <c:pt idx="17">
                  <c:v>7.0187220000000003</c:v>
                </c:pt>
                <c:pt idx="18">
                  <c:v>6.9210209999999996</c:v>
                </c:pt>
                <c:pt idx="19">
                  <c:v>6.9062190000000001</c:v>
                </c:pt>
                <c:pt idx="20">
                  <c:v>7.1108729999999998</c:v>
                </c:pt>
                <c:pt idx="21">
                  <c:v>6.8399720000000004</c:v>
                </c:pt>
                <c:pt idx="22">
                  <c:v>6.4212449999999999</c:v>
                </c:pt>
                <c:pt idx="23">
                  <c:v>6.6688070000000002</c:v>
                </c:pt>
                <c:pt idx="24">
                  <c:v>6.682328</c:v>
                </c:pt>
                <c:pt idx="25">
                  <c:v>6.5813600000000001</c:v>
                </c:pt>
                <c:pt idx="26">
                  <c:v>6.3792030000000004</c:v>
                </c:pt>
                <c:pt idx="27">
                  <c:v>6.4860040000000003</c:v>
                </c:pt>
                <c:pt idx="28">
                  <c:v>6.1292090000000004</c:v>
                </c:pt>
                <c:pt idx="29">
                  <c:v>6.1766670000000001</c:v>
                </c:pt>
                <c:pt idx="30">
                  <c:v>6.2456149999999999</c:v>
                </c:pt>
                <c:pt idx="31">
                  <c:v>6.2106370000000002</c:v>
                </c:pt>
                <c:pt idx="32">
                  <c:v>6.0508629999999997</c:v>
                </c:pt>
                <c:pt idx="33">
                  <c:v>6.001328</c:v>
                </c:pt>
                <c:pt idx="34">
                  <c:v>5.9444119999999998</c:v>
                </c:pt>
                <c:pt idx="35">
                  <c:v>5.9434579999999997</c:v>
                </c:pt>
                <c:pt idx="36">
                  <c:v>5.8820079999999999</c:v>
                </c:pt>
                <c:pt idx="37">
                  <c:v>5.7804019999999996</c:v>
                </c:pt>
                <c:pt idx="38">
                  <c:v>5.4062039999999998</c:v>
                </c:pt>
                <c:pt idx="39">
                  <c:v>6.0749199999999997</c:v>
                </c:pt>
                <c:pt idx="40">
                  <c:v>5.8545829999999999</c:v>
                </c:pt>
                <c:pt idx="41">
                  <c:v>5.9090660000000002</c:v>
                </c:pt>
                <c:pt idx="42">
                  <c:v>5.8895499999999998</c:v>
                </c:pt>
                <c:pt idx="43">
                  <c:v>5.5276379999999996</c:v>
                </c:pt>
                <c:pt idx="44">
                  <c:v>5.8192339999999998</c:v>
                </c:pt>
                <c:pt idx="45">
                  <c:v>5.8566010000000004</c:v>
                </c:pt>
                <c:pt idx="46">
                  <c:v>5.2576210000000003</c:v>
                </c:pt>
                <c:pt idx="47">
                  <c:v>5.4132189999999998</c:v>
                </c:pt>
                <c:pt idx="48">
                  <c:v>5.7641679999999997</c:v>
                </c:pt>
                <c:pt idx="49">
                  <c:v>5.3080959999999999</c:v>
                </c:pt>
                <c:pt idx="50">
                  <c:v>5.6445759999999998</c:v>
                </c:pt>
                <c:pt idx="51">
                  <c:v>4.9439080000000004</c:v>
                </c:pt>
                <c:pt idx="52">
                  <c:v>4.8756529999999998</c:v>
                </c:pt>
                <c:pt idx="53">
                  <c:v>5.0241049999999996</c:v>
                </c:pt>
                <c:pt idx="54">
                  <c:v>5.5352189999999997</c:v>
                </c:pt>
                <c:pt idx="55">
                  <c:v>4.8910590000000003</c:v>
                </c:pt>
                <c:pt idx="56">
                  <c:v>5.2039109999999997</c:v>
                </c:pt>
                <c:pt idx="57">
                  <c:v>4.8433679999999999</c:v>
                </c:pt>
                <c:pt idx="58">
                  <c:v>4.9014980000000001</c:v>
                </c:pt>
                <c:pt idx="59">
                  <c:v>4.813682</c:v>
                </c:pt>
                <c:pt idx="60">
                  <c:v>4.7036600000000002</c:v>
                </c:pt>
                <c:pt idx="61">
                  <c:v>4.7965949999999999</c:v>
                </c:pt>
                <c:pt idx="62">
                  <c:v>4.6167069999999999</c:v>
                </c:pt>
                <c:pt idx="63">
                  <c:v>4.5729050000000004</c:v>
                </c:pt>
                <c:pt idx="64">
                  <c:v>4.8654450000000002</c:v>
                </c:pt>
                <c:pt idx="65">
                  <c:v>4.365024</c:v>
                </c:pt>
                <c:pt idx="66">
                  <c:v>4.6836849999999997</c:v>
                </c:pt>
                <c:pt idx="67">
                  <c:v>4.2814379999999996</c:v>
                </c:pt>
                <c:pt idx="68">
                  <c:v>4.1738780000000002</c:v>
                </c:pt>
                <c:pt idx="69">
                  <c:v>4.08</c:v>
                </c:pt>
                <c:pt idx="70">
                  <c:v>4.0394360000000002</c:v>
                </c:pt>
                <c:pt idx="71">
                  <c:v>3.988054</c:v>
                </c:pt>
                <c:pt idx="72">
                  <c:v>4.1327100000000003</c:v>
                </c:pt>
                <c:pt idx="73">
                  <c:v>4.2388219999999999</c:v>
                </c:pt>
                <c:pt idx="74">
                  <c:v>3.9100839999999999</c:v>
                </c:pt>
                <c:pt idx="75">
                  <c:v>3.8710450000000001</c:v>
                </c:pt>
                <c:pt idx="76">
                  <c:v>3.6674349999999998</c:v>
                </c:pt>
                <c:pt idx="77">
                  <c:v>4.0257370000000003</c:v>
                </c:pt>
                <c:pt idx="78">
                  <c:v>4.0208440000000003</c:v>
                </c:pt>
                <c:pt idx="79">
                  <c:v>4.0222220000000002</c:v>
                </c:pt>
                <c:pt idx="80">
                  <c:v>3.9158750000000002</c:v>
                </c:pt>
                <c:pt idx="81">
                  <c:v>3.8884629999999998</c:v>
                </c:pt>
                <c:pt idx="82">
                  <c:v>3.8683589999999999</c:v>
                </c:pt>
                <c:pt idx="83">
                  <c:v>3.7541129999999998</c:v>
                </c:pt>
                <c:pt idx="84">
                  <c:v>3.384328</c:v>
                </c:pt>
                <c:pt idx="85">
                  <c:v>3.6874850000000001</c:v>
                </c:pt>
                <c:pt idx="86">
                  <c:v>3.50238</c:v>
                </c:pt>
                <c:pt idx="87">
                  <c:v>3.8563999999999998</c:v>
                </c:pt>
                <c:pt idx="88">
                  <c:v>3.8602880000000002</c:v>
                </c:pt>
                <c:pt idx="89">
                  <c:v>3.8190659999999998</c:v>
                </c:pt>
                <c:pt idx="90">
                  <c:v>3.7500559999999998</c:v>
                </c:pt>
                <c:pt idx="91">
                  <c:v>3.6520510000000002</c:v>
                </c:pt>
                <c:pt idx="92">
                  <c:v>3.6444860000000001</c:v>
                </c:pt>
                <c:pt idx="93">
                  <c:v>3.6015869999999999</c:v>
                </c:pt>
                <c:pt idx="94">
                  <c:v>3.5880070000000002</c:v>
                </c:pt>
                <c:pt idx="95">
                  <c:v>3.3356400000000002</c:v>
                </c:pt>
                <c:pt idx="96">
                  <c:v>3.4943870000000001</c:v>
                </c:pt>
                <c:pt idx="97">
                  <c:v>3.1544599999999998</c:v>
                </c:pt>
                <c:pt idx="98">
                  <c:v>3.4511050000000001</c:v>
                </c:pt>
                <c:pt idx="99">
                  <c:v>3.1254749999999998</c:v>
                </c:pt>
                <c:pt idx="100">
                  <c:v>3.159389</c:v>
                </c:pt>
                <c:pt idx="101">
                  <c:v>3.1041669999999999</c:v>
                </c:pt>
                <c:pt idx="102">
                  <c:v>3.32376</c:v>
                </c:pt>
                <c:pt idx="103">
                  <c:v>3.1971810000000001</c:v>
                </c:pt>
                <c:pt idx="104">
                  <c:v>3.0020129999999998</c:v>
                </c:pt>
                <c:pt idx="105">
                  <c:v>2.9673150000000001</c:v>
                </c:pt>
                <c:pt idx="106">
                  <c:v>3.0259589999999998</c:v>
                </c:pt>
                <c:pt idx="107">
                  <c:v>3.0211679999999999</c:v>
                </c:pt>
                <c:pt idx="108">
                  <c:v>3.2856480000000001</c:v>
                </c:pt>
                <c:pt idx="109">
                  <c:v>3.1385429999999999</c:v>
                </c:pt>
                <c:pt idx="110">
                  <c:v>3.1418339999999998</c:v>
                </c:pt>
                <c:pt idx="111">
                  <c:v>3.1206510000000001</c:v>
                </c:pt>
                <c:pt idx="112">
                  <c:v>3.3012239999999999</c:v>
                </c:pt>
                <c:pt idx="113">
                  <c:v>3.1459199999999998</c:v>
                </c:pt>
                <c:pt idx="114">
                  <c:v>3.2599119999999999</c:v>
                </c:pt>
                <c:pt idx="115">
                  <c:v>3.1296719999999998</c:v>
                </c:pt>
                <c:pt idx="116">
                  <c:v>3.1386310000000002</c:v>
                </c:pt>
                <c:pt idx="117">
                  <c:v>2.9015939999999998</c:v>
                </c:pt>
                <c:pt idx="118">
                  <c:v>2.7732610000000002</c:v>
                </c:pt>
                <c:pt idx="119">
                  <c:v>2.9187590000000001</c:v>
                </c:pt>
                <c:pt idx="120">
                  <c:v>2.9739580000000001</c:v>
                </c:pt>
                <c:pt idx="121">
                  <c:v>2.895276</c:v>
                </c:pt>
              </c:numCache>
            </c:numRef>
          </c:yVal>
          <c:smooth val="1"/>
        </c:ser>
        <c:ser>
          <c:idx val="2"/>
          <c:order val="1"/>
          <c:tx>
            <c:v>FWHM x Sala 3</c:v>
          </c:tx>
          <c:marker>
            <c:symbol val="none"/>
          </c:marker>
          <c:xVal>
            <c:numRef>
              <c:f>Foglio1!$A$2:$A$123</c:f>
              <c:numCache>
                <c:formatCode>General</c:formatCode>
                <c:ptCount val="122"/>
                <c:pt idx="0">
                  <c:v>30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44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64</c:v>
                </c:pt>
                <c:pt idx="19">
                  <c:v>66</c:v>
                </c:pt>
                <c:pt idx="20">
                  <c:v>68</c:v>
                </c:pt>
                <c:pt idx="21">
                  <c:v>70</c:v>
                </c:pt>
                <c:pt idx="22">
                  <c:v>72</c:v>
                </c:pt>
                <c:pt idx="23">
                  <c:v>74</c:v>
                </c:pt>
                <c:pt idx="24">
                  <c:v>76</c:v>
                </c:pt>
                <c:pt idx="25">
                  <c:v>78</c:v>
                </c:pt>
                <c:pt idx="26">
                  <c:v>80</c:v>
                </c:pt>
                <c:pt idx="27">
                  <c:v>82</c:v>
                </c:pt>
                <c:pt idx="28">
                  <c:v>84</c:v>
                </c:pt>
                <c:pt idx="29">
                  <c:v>86</c:v>
                </c:pt>
                <c:pt idx="30">
                  <c:v>88</c:v>
                </c:pt>
                <c:pt idx="31">
                  <c:v>90</c:v>
                </c:pt>
                <c:pt idx="32">
                  <c:v>92</c:v>
                </c:pt>
                <c:pt idx="33">
                  <c:v>94</c:v>
                </c:pt>
                <c:pt idx="34">
                  <c:v>96</c:v>
                </c:pt>
                <c:pt idx="35">
                  <c:v>98</c:v>
                </c:pt>
                <c:pt idx="36">
                  <c:v>100</c:v>
                </c:pt>
                <c:pt idx="37">
                  <c:v>102</c:v>
                </c:pt>
                <c:pt idx="38">
                  <c:v>104</c:v>
                </c:pt>
                <c:pt idx="39">
                  <c:v>106</c:v>
                </c:pt>
                <c:pt idx="40">
                  <c:v>108</c:v>
                </c:pt>
                <c:pt idx="41">
                  <c:v>110</c:v>
                </c:pt>
                <c:pt idx="42">
                  <c:v>112</c:v>
                </c:pt>
                <c:pt idx="43">
                  <c:v>114</c:v>
                </c:pt>
                <c:pt idx="44">
                  <c:v>116</c:v>
                </c:pt>
                <c:pt idx="45">
                  <c:v>118</c:v>
                </c:pt>
                <c:pt idx="46">
                  <c:v>120</c:v>
                </c:pt>
                <c:pt idx="47">
                  <c:v>122</c:v>
                </c:pt>
                <c:pt idx="48">
                  <c:v>124</c:v>
                </c:pt>
                <c:pt idx="49">
                  <c:v>126</c:v>
                </c:pt>
                <c:pt idx="50">
                  <c:v>128</c:v>
                </c:pt>
                <c:pt idx="51">
                  <c:v>130</c:v>
                </c:pt>
                <c:pt idx="52">
                  <c:v>132</c:v>
                </c:pt>
                <c:pt idx="53">
                  <c:v>134</c:v>
                </c:pt>
                <c:pt idx="54">
                  <c:v>136</c:v>
                </c:pt>
                <c:pt idx="55">
                  <c:v>138</c:v>
                </c:pt>
                <c:pt idx="56">
                  <c:v>140</c:v>
                </c:pt>
                <c:pt idx="57">
                  <c:v>142</c:v>
                </c:pt>
                <c:pt idx="58">
                  <c:v>144</c:v>
                </c:pt>
                <c:pt idx="59">
                  <c:v>146</c:v>
                </c:pt>
                <c:pt idx="60">
                  <c:v>148</c:v>
                </c:pt>
                <c:pt idx="61">
                  <c:v>150</c:v>
                </c:pt>
                <c:pt idx="62">
                  <c:v>152</c:v>
                </c:pt>
                <c:pt idx="63">
                  <c:v>154</c:v>
                </c:pt>
                <c:pt idx="64">
                  <c:v>156</c:v>
                </c:pt>
                <c:pt idx="65">
                  <c:v>158</c:v>
                </c:pt>
                <c:pt idx="66">
                  <c:v>160</c:v>
                </c:pt>
                <c:pt idx="67">
                  <c:v>162</c:v>
                </c:pt>
                <c:pt idx="68">
                  <c:v>164</c:v>
                </c:pt>
                <c:pt idx="69">
                  <c:v>166</c:v>
                </c:pt>
                <c:pt idx="70">
                  <c:v>168</c:v>
                </c:pt>
                <c:pt idx="71">
                  <c:v>170</c:v>
                </c:pt>
                <c:pt idx="72">
                  <c:v>172</c:v>
                </c:pt>
                <c:pt idx="73">
                  <c:v>174</c:v>
                </c:pt>
                <c:pt idx="74">
                  <c:v>176</c:v>
                </c:pt>
                <c:pt idx="75">
                  <c:v>178</c:v>
                </c:pt>
                <c:pt idx="76">
                  <c:v>180</c:v>
                </c:pt>
                <c:pt idx="77">
                  <c:v>182</c:v>
                </c:pt>
                <c:pt idx="78">
                  <c:v>184</c:v>
                </c:pt>
                <c:pt idx="79">
                  <c:v>186</c:v>
                </c:pt>
                <c:pt idx="80">
                  <c:v>188</c:v>
                </c:pt>
                <c:pt idx="81">
                  <c:v>190</c:v>
                </c:pt>
                <c:pt idx="82">
                  <c:v>192</c:v>
                </c:pt>
                <c:pt idx="83">
                  <c:v>194</c:v>
                </c:pt>
                <c:pt idx="84">
                  <c:v>196</c:v>
                </c:pt>
                <c:pt idx="85">
                  <c:v>198</c:v>
                </c:pt>
                <c:pt idx="86">
                  <c:v>200</c:v>
                </c:pt>
                <c:pt idx="87">
                  <c:v>202</c:v>
                </c:pt>
                <c:pt idx="88">
                  <c:v>204</c:v>
                </c:pt>
                <c:pt idx="89">
                  <c:v>206</c:v>
                </c:pt>
                <c:pt idx="90">
                  <c:v>208</c:v>
                </c:pt>
                <c:pt idx="91">
                  <c:v>210</c:v>
                </c:pt>
                <c:pt idx="92">
                  <c:v>212</c:v>
                </c:pt>
                <c:pt idx="93">
                  <c:v>214</c:v>
                </c:pt>
                <c:pt idx="94">
                  <c:v>216</c:v>
                </c:pt>
                <c:pt idx="95">
                  <c:v>218</c:v>
                </c:pt>
                <c:pt idx="96">
                  <c:v>220</c:v>
                </c:pt>
                <c:pt idx="97">
                  <c:v>222</c:v>
                </c:pt>
                <c:pt idx="98">
                  <c:v>224</c:v>
                </c:pt>
                <c:pt idx="99">
                  <c:v>226</c:v>
                </c:pt>
                <c:pt idx="100">
                  <c:v>228</c:v>
                </c:pt>
                <c:pt idx="101">
                  <c:v>230</c:v>
                </c:pt>
                <c:pt idx="102">
                  <c:v>232</c:v>
                </c:pt>
                <c:pt idx="103">
                  <c:v>234</c:v>
                </c:pt>
                <c:pt idx="104">
                  <c:v>236</c:v>
                </c:pt>
                <c:pt idx="105">
                  <c:v>238</c:v>
                </c:pt>
                <c:pt idx="106">
                  <c:v>240</c:v>
                </c:pt>
                <c:pt idx="107">
                  <c:v>242</c:v>
                </c:pt>
                <c:pt idx="108">
                  <c:v>244</c:v>
                </c:pt>
                <c:pt idx="109">
                  <c:v>246</c:v>
                </c:pt>
                <c:pt idx="110">
                  <c:v>248</c:v>
                </c:pt>
                <c:pt idx="111">
                  <c:v>250</c:v>
                </c:pt>
                <c:pt idx="112">
                  <c:v>252</c:v>
                </c:pt>
                <c:pt idx="113">
                  <c:v>254</c:v>
                </c:pt>
                <c:pt idx="114">
                  <c:v>256</c:v>
                </c:pt>
                <c:pt idx="115">
                  <c:v>258</c:v>
                </c:pt>
                <c:pt idx="116">
                  <c:v>260</c:v>
                </c:pt>
                <c:pt idx="117">
                  <c:v>262</c:v>
                </c:pt>
                <c:pt idx="118">
                  <c:v>264</c:v>
                </c:pt>
                <c:pt idx="119">
                  <c:v>266</c:v>
                </c:pt>
                <c:pt idx="120">
                  <c:v>268</c:v>
                </c:pt>
                <c:pt idx="121">
                  <c:v>270</c:v>
                </c:pt>
              </c:numCache>
            </c:numRef>
          </c:xVal>
          <c:yVal>
            <c:numRef>
              <c:f>Foglio1!$AE$2:$AE$123</c:f>
              <c:numCache>
                <c:formatCode>General</c:formatCode>
                <c:ptCount val="122"/>
                <c:pt idx="0">
                  <c:v>7.2193529999999999</c:v>
                </c:pt>
                <c:pt idx="1">
                  <c:v>7.0863820000000004</c:v>
                </c:pt>
                <c:pt idx="2">
                  <c:v>6.955794</c:v>
                </c:pt>
                <c:pt idx="3">
                  <c:v>6.8832149999999999</c:v>
                </c:pt>
                <c:pt idx="4">
                  <c:v>6.7603840000000002</c:v>
                </c:pt>
                <c:pt idx="5">
                  <c:v>6.5772760000000003</c:v>
                </c:pt>
                <c:pt idx="6">
                  <c:v>6.475619</c:v>
                </c:pt>
                <c:pt idx="7">
                  <c:v>6.3229559999999996</c:v>
                </c:pt>
                <c:pt idx="8">
                  <c:v>6.184437</c:v>
                </c:pt>
                <c:pt idx="9">
                  <c:v>6.0983359999999998</c:v>
                </c:pt>
                <c:pt idx="10">
                  <c:v>6.0084340000000003</c:v>
                </c:pt>
                <c:pt idx="11">
                  <c:v>5.9658439999999997</c:v>
                </c:pt>
                <c:pt idx="12">
                  <c:v>5.7855660000000002</c:v>
                </c:pt>
                <c:pt idx="13">
                  <c:v>5.7545169999999999</c:v>
                </c:pt>
                <c:pt idx="14">
                  <c:v>5.7448300000000003</c:v>
                </c:pt>
                <c:pt idx="15">
                  <c:v>5.6723299999999997</c:v>
                </c:pt>
                <c:pt idx="16">
                  <c:v>5.6786329999999996</c:v>
                </c:pt>
                <c:pt idx="17">
                  <c:v>5.6247870000000004</c:v>
                </c:pt>
                <c:pt idx="18">
                  <c:v>5.5439160000000003</c:v>
                </c:pt>
                <c:pt idx="19">
                  <c:v>5.5312429999999999</c:v>
                </c:pt>
                <c:pt idx="20">
                  <c:v>5.554189</c:v>
                </c:pt>
                <c:pt idx="21">
                  <c:v>5.5113409999999998</c:v>
                </c:pt>
                <c:pt idx="22">
                  <c:v>5.4225060000000003</c:v>
                </c:pt>
                <c:pt idx="23">
                  <c:v>5.4251529999999999</c:v>
                </c:pt>
                <c:pt idx="24">
                  <c:v>5.4222929999999998</c:v>
                </c:pt>
                <c:pt idx="25">
                  <c:v>5.3323349999999996</c:v>
                </c:pt>
                <c:pt idx="26">
                  <c:v>5.2682650000000004</c:v>
                </c:pt>
                <c:pt idx="27">
                  <c:v>5.3159539999999996</c:v>
                </c:pt>
                <c:pt idx="28">
                  <c:v>5.2297149999999997</c:v>
                </c:pt>
                <c:pt idx="29">
                  <c:v>5.2271910000000004</c:v>
                </c:pt>
                <c:pt idx="30">
                  <c:v>5.2203299999999997</c:v>
                </c:pt>
                <c:pt idx="31">
                  <c:v>5.201632</c:v>
                </c:pt>
                <c:pt idx="32">
                  <c:v>5.1520640000000002</c:v>
                </c:pt>
                <c:pt idx="33">
                  <c:v>5.293031</c:v>
                </c:pt>
                <c:pt idx="34">
                  <c:v>5.1056090000000003</c:v>
                </c:pt>
                <c:pt idx="35">
                  <c:v>5.0529450000000002</c:v>
                </c:pt>
                <c:pt idx="36">
                  <c:v>5.1038290000000002</c:v>
                </c:pt>
                <c:pt idx="37">
                  <c:v>5.0700349999999998</c:v>
                </c:pt>
                <c:pt idx="38">
                  <c:v>5.080889</c:v>
                </c:pt>
                <c:pt idx="39">
                  <c:v>5.1424909999999997</c:v>
                </c:pt>
                <c:pt idx="40">
                  <c:v>5.141489</c:v>
                </c:pt>
                <c:pt idx="41">
                  <c:v>5.1447710000000004</c:v>
                </c:pt>
                <c:pt idx="42">
                  <c:v>5.0795979999999998</c:v>
                </c:pt>
                <c:pt idx="43">
                  <c:v>5.0025849999999998</c:v>
                </c:pt>
                <c:pt idx="44">
                  <c:v>5.0404109999999998</c:v>
                </c:pt>
                <c:pt idx="45">
                  <c:v>5.064273</c:v>
                </c:pt>
                <c:pt idx="46">
                  <c:v>5.0604899999999997</c:v>
                </c:pt>
                <c:pt idx="47">
                  <c:v>5.118201</c:v>
                </c:pt>
                <c:pt idx="48">
                  <c:v>5.0679780000000001</c:v>
                </c:pt>
                <c:pt idx="49">
                  <c:v>5.0298449999999999</c:v>
                </c:pt>
                <c:pt idx="50">
                  <c:v>5.0228650000000004</c:v>
                </c:pt>
                <c:pt idx="51">
                  <c:v>4.9709729999999999</c:v>
                </c:pt>
                <c:pt idx="52">
                  <c:v>4.9173359999999997</c:v>
                </c:pt>
                <c:pt idx="53">
                  <c:v>4.9778539999999998</c:v>
                </c:pt>
                <c:pt idx="54">
                  <c:v>5.0398550000000002</c:v>
                </c:pt>
                <c:pt idx="55">
                  <c:v>5.0372170000000001</c:v>
                </c:pt>
                <c:pt idx="56">
                  <c:v>5.0221109999999998</c:v>
                </c:pt>
                <c:pt idx="57">
                  <c:v>5.0084220000000004</c:v>
                </c:pt>
                <c:pt idx="58">
                  <c:v>4.9226580000000002</c:v>
                </c:pt>
                <c:pt idx="59">
                  <c:v>5.0163979999999997</c:v>
                </c:pt>
                <c:pt idx="60">
                  <c:v>5.0283559999999996</c:v>
                </c:pt>
                <c:pt idx="61">
                  <c:v>4.9054440000000001</c:v>
                </c:pt>
                <c:pt idx="62">
                  <c:v>4.7724260000000003</c:v>
                </c:pt>
                <c:pt idx="63">
                  <c:v>4.868557</c:v>
                </c:pt>
                <c:pt idx="64">
                  <c:v>5.0536979999999998</c:v>
                </c:pt>
                <c:pt idx="65">
                  <c:v>4.8368039999999999</c:v>
                </c:pt>
                <c:pt idx="66">
                  <c:v>5.0840310000000004</c:v>
                </c:pt>
                <c:pt idx="67">
                  <c:v>4.9513480000000003</c:v>
                </c:pt>
                <c:pt idx="68">
                  <c:v>4.9822879999999996</c:v>
                </c:pt>
                <c:pt idx="69">
                  <c:v>4.8199389999999998</c:v>
                </c:pt>
                <c:pt idx="70">
                  <c:v>4.8676620000000002</c:v>
                </c:pt>
                <c:pt idx="71">
                  <c:v>4.7613339999999997</c:v>
                </c:pt>
                <c:pt idx="72">
                  <c:v>4.8641030000000001</c:v>
                </c:pt>
                <c:pt idx="73">
                  <c:v>4.9723920000000001</c:v>
                </c:pt>
                <c:pt idx="74">
                  <c:v>4.9923039999999999</c:v>
                </c:pt>
                <c:pt idx="75">
                  <c:v>4.8067710000000003</c:v>
                </c:pt>
                <c:pt idx="76">
                  <c:v>4.6231499999999999</c:v>
                </c:pt>
                <c:pt idx="77">
                  <c:v>4.9834769999999997</c:v>
                </c:pt>
                <c:pt idx="78">
                  <c:v>5.0595610000000004</c:v>
                </c:pt>
                <c:pt idx="79">
                  <c:v>5.0999809999999997</c:v>
                </c:pt>
                <c:pt idx="80">
                  <c:v>4.9976989999999999</c:v>
                </c:pt>
                <c:pt idx="81">
                  <c:v>4.9596090000000004</c:v>
                </c:pt>
                <c:pt idx="82">
                  <c:v>4.8169009999999997</c:v>
                </c:pt>
                <c:pt idx="83">
                  <c:v>4.9791220000000003</c:v>
                </c:pt>
                <c:pt idx="84">
                  <c:v>4.8514049999999997</c:v>
                </c:pt>
                <c:pt idx="85">
                  <c:v>5.0809309999999996</c:v>
                </c:pt>
                <c:pt idx="86">
                  <c:v>4.9741869999999997</c:v>
                </c:pt>
                <c:pt idx="87">
                  <c:v>5.1184289999999999</c:v>
                </c:pt>
                <c:pt idx="88">
                  <c:v>5.1421849999999996</c:v>
                </c:pt>
                <c:pt idx="89">
                  <c:v>5.1618579999999996</c:v>
                </c:pt>
                <c:pt idx="90">
                  <c:v>5.1151739999999997</c:v>
                </c:pt>
                <c:pt idx="91">
                  <c:v>4.9719360000000004</c:v>
                </c:pt>
                <c:pt idx="92">
                  <c:v>5.101648</c:v>
                </c:pt>
                <c:pt idx="93">
                  <c:v>5.1156879999999996</c:v>
                </c:pt>
                <c:pt idx="94">
                  <c:v>5.0308770000000003</c:v>
                </c:pt>
                <c:pt idx="95">
                  <c:v>4.3806669999999999</c:v>
                </c:pt>
                <c:pt idx="96">
                  <c:v>5.140047</c:v>
                </c:pt>
                <c:pt idx="97">
                  <c:v>4.6190189999999998</c:v>
                </c:pt>
                <c:pt idx="98">
                  <c:v>5.1515110000000002</c:v>
                </c:pt>
                <c:pt idx="99">
                  <c:v>4.4356799999999996</c:v>
                </c:pt>
                <c:pt idx="100">
                  <c:v>4.6876239999999996</c:v>
                </c:pt>
                <c:pt idx="101">
                  <c:v>4.8146089999999999</c:v>
                </c:pt>
                <c:pt idx="102">
                  <c:v>4.8956</c:v>
                </c:pt>
                <c:pt idx="103">
                  <c:v>4.7056250000000004</c:v>
                </c:pt>
                <c:pt idx="104">
                  <c:v>4.7871759999999997</c:v>
                </c:pt>
                <c:pt idx="105">
                  <c:v>4.6890619999999998</c:v>
                </c:pt>
                <c:pt idx="106">
                  <c:v>4.6405900000000004</c:v>
                </c:pt>
                <c:pt idx="107">
                  <c:v>4.8266530000000003</c:v>
                </c:pt>
                <c:pt idx="108">
                  <c:v>4.787344</c:v>
                </c:pt>
                <c:pt idx="109">
                  <c:v>4.8644509999999999</c:v>
                </c:pt>
                <c:pt idx="110">
                  <c:v>4.7132290000000001</c:v>
                </c:pt>
                <c:pt idx="111">
                  <c:v>4.7418370000000003</c:v>
                </c:pt>
                <c:pt idx="112">
                  <c:v>4.867388</c:v>
                </c:pt>
                <c:pt idx="113">
                  <c:v>4.6153820000000003</c:v>
                </c:pt>
                <c:pt idx="114">
                  <c:v>4.8635000000000002</c:v>
                </c:pt>
                <c:pt idx="115">
                  <c:v>4.5702259999999999</c:v>
                </c:pt>
                <c:pt idx="116">
                  <c:v>4.6591589999999998</c:v>
                </c:pt>
                <c:pt idx="117">
                  <c:v>4.4024349999999997</c:v>
                </c:pt>
                <c:pt idx="118">
                  <c:v>4.016216</c:v>
                </c:pt>
                <c:pt idx="119">
                  <c:v>4.4617449999999996</c:v>
                </c:pt>
                <c:pt idx="120">
                  <c:v>4.3593830000000002</c:v>
                </c:pt>
                <c:pt idx="121">
                  <c:v>4.2060890000000004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270016"/>
        <c:axId val="163270592"/>
      </c:scatterChart>
      <c:valAx>
        <c:axId val="16327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270592"/>
        <c:crosses val="autoZero"/>
        <c:crossBetween val="midCat"/>
      </c:valAx>
      <c:valAx>
        <c:axId val="16327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27001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v>FWHM y XPR2</c:v>
          </c:tx>
          <c:marker>
            <c:symbol val="none"/>
          </c:marker>
          <c:xVal>
            <c:numRef>
              <c:f>Foglio1!$A$2:$A$123</c:f>
              <c:numCache>
                <c:formatCode>General</c:formatCode>
                <c:ptCount val="122"/>
                <c:pt idx="0">
                  <c:v>30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44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64</c:v>
                </c:pt>
                <c:pt idx="19">
                  <c:v>66</c:v>
                </c:pt>
                <c:pt idx="20">
                  <c:v>68</c:v>
                </c:pt>
                <c:pt idx="21">
                  <c:v>70</c:v>
                </c:pt>
                <c:pt idx="22">
                  <c:v>72</c:v>
                </c:pt>
                <c:pt idx="23">
                  <c:v>74</c:v>
                </c:pt>
                <c:pt idx="24">
                  <c:v>76</c:v>
                </c:pt>
                <c:pt idx="25">
                  <c:v>78</c:v>
                </c:pt>
                <c:pt idx="26">
                  <c:v>80</c:v>
                </c:pt>
                <c:pt idx="27">
                  <c:v>82</c:v>
                </c:pt>
                <c:pt idx="28">
                  <c:v>84</c:v>
                </c:pt>
                <c:pt idx="29">
                  <c:v>86</c:v>
                </c:pt>
                <c:pt idx="30">
                  <c:v>88</c:v>
                </c:pt>
                <c:pt idx="31">
                  <c:v>90</c:v>
                </c:pt>
                <c:pt idx="32">
                  <c:v>92</c:v>
                </c:pt>
                <c:pt idx="33">
                  <c:v>94</c:v>
                </c:pt>
                <c:pt idx="34">
                  <c:v>96</c:v>
                </c:pt>
                <c:pt idx="35">
                  <c:v>98</c:v>
                </c:pt>
                <c:pt idx="36">
                  <c:v>100</c:v>
                </c:pt>
                <c:pt idx="37">
                  <c:v>102</c:v>
                </c:pt>
                <c:pt idx="38">
                  <c:v>104</c:v>
                </c:pt>
                <c:pt idx="39">
                  <c:v>106</c:v>
                </c:pt>
                <c:pt idx="40">
                  <c:v>108</c:v>
                </c:pt>
                <c:pt idx="41">
                  <c:v>110</c:v>
                </c:pt>
                <c:pt idx="42">
                  <c:v>112</c:v>
                </c:pt>
                <c:pt idx="43">
                  <c:v>114</c:v>
                </c:pt>
                <c:pt idx="44">
                  <c:v>116</c:v>
                </c:pt>
                <c:pt idx="45">
                  <c:v>118</c:v>
                </c:pt>
                <c:pt idx="46">
                  <c:v>120</c:v>
                </c:pt>
                <c:pt idx="47">
                  <c:v>122</c:v>
                </c:pt>
                <c:pt idx="48">
                  <c:v>124</c:v>
                </c:pt>
                <c:pt idx="49">
                  <c:v>126</c:v>
                </c:pt>
                <c:pt idx="50">
                  <c:v>128</c:v>
                </c:pt>
                <c:pt idx="51">
                  <c:v>130</c:v>
                </c:pt>
                <c:pt idx="52">
                  <c:v>132</c:v>
                </c:pt>
                <c:pt idx="53">
                  <c:v>134</c:v>
                </c:pt>
                <c:pt idx="54">
                  <c:v>136</c:v>
                </c:pt>
                <c:pt idx="55">
                  <c:v>138</c:v>
                </c:pt>
                <c:pt idx="56">
                  <c:v>140</c:v>
                </c:pt>
                <c:pt idx="57">
                  <c:v>142</c:v>
                </c:pt>
                <c:pt idx="58">
                  <c:v>144</c:v>
                </c:pt>
                <c:pt idx="59">
                  <c:v>146</c:v>
                </c:pt>
                <c:pt idx="60">
                  <c:v>148</c:v>
                </c:pt>
                <c:pt idx="61">
                  <c:v>150</c:v>
                </c:pt>
                <c:pt idx="62">
                  <c:v>152</c:v>
                </c:pt>
                <c:pt idx="63">
                  <c:v>154</c:v>
                </c:pt>
                <c:pt idx="64">
                  <c:v>156</c:v>
                </c:pt>
                <c:pt idx="65">
                  <c:v>158</c:v>
                </c:pt>
                <c:pt idx="66">
                  <c:v>160</c:v>
                </c:pt>
                <c:pt idx="67">
                  <c:v>162</c:v>
                </c:pt>
                <c:pt idx="68">
                  <c:v>164</c:v>
                </c:pt>
                <c:pt idx="69">
                  <c:v>166</c:v>
                </c:pt>
                <c:pt idx="70">
                  <c:v>168</c:v>
                </c:pt>
                <c:pt idx="71">
                  <c:v>170</c:v>
                </c:pt>
                <c:pt idx="72">
                  <c:v>172</c:v>
                </c:pt>
                <c:pt idx="73">
                  <c:v>174</c:v>
                </c:pt>
                <c:pt idx="74">
                  <c:v>176</c:v>
                </c:pt>
                <c:pt idx="75">
                  <c:v>178</c:v>
                </c:pt>
                <c:pt idx="76">
                  <c:v>180</c:v>
                </c:pt>
                <c:pt idx="77">
                  <c:v>182</c:v>
                </c:pt>
                <c:pt idx="78">
                  <c:v>184</c:v>
                </c:pt>
                <c:pt idx="79">
                  <c:v>186</c:v>
                </c:pt>
                <c:pt idx="80">
                  <c:v>188</c:v>
                </c:pt>
                <c:pt idx="81">
                  <c:v>190</c:v>
                </c:pt>
                <c:pt idx="82">
                  <c:v>192</c:v>
                </c:pt>
                <c:pt idx="83">
                  <c:v>194</c:v>
                </c:pt>
                <c:pt idx="84">
                  <c:v>196</c:v>
                </c:pt>
                <c:pt idx="85">
                  <c:v>198</c:v>
                </c:pt>
                <c:pt idx="86">
                  <c:v>200</c:v>
                </c:pt>
                <c:pt idx="87">
                  <c:v>202</c:v>
                </c:pt>
                <c:pt idx="88">
                  <c:v>204</c:v>
                </c:pt>
                <c:pt idx="89">
                  <c:v>206</c:v>
                </c:pt>
                <c:pt idx="90">
                  <c:v>208</c:v>
                </c:pt>
                <c:pt idx="91">
                  <c:v>210</c:v>
                </c:pt>
                <c:pt idx="92">
                  <c:v>212</c:v>
                </c:pt>
                <c:pt idx="93">
                  <c:v>214</c:v>
                </c:pt>
                <c:pt idx="94">
                  <c:v>216</c:v>
                </c:pt>
                <c:pt idx="95">
                  <c:v>218</c:v>
                </c:pt>
                <c:pt idx="96">
                  <c:v>220</c:v>
                </c:pt>
                <c:pt idx="97">
                  <c:v>222</c:v>
                </c:pt>
                <c:pt idx="98">
                  <c:v>224</c:v>
                </c:pt>
                <c:pt idx="99">
                  <c:v>226</c:v>
                </c:pt>
                <c:pt idx="100">
                  <c:v>228</c:v>
                </c:pt>
                <c:pt idx="101">
                  <c:v>230</c:v>
                </c:pt>
                <c:pt idx="102">
                  <c:v>232</c:v>
                </c:pt>
                <c:pt idx="103">
                  <c:v>234</c:v>
                </c:pt>
                <c:pt idx="104">
                  <c:v>236</c:v>
                </c:pt>
                <c:pt idx="105">
                  <c:v>238</c:v>
                </c:pt>
                <c:pt idx="106">
                  <c:v>240</c:v>
                </c:pt>
                <c:pt idx="107">
                  <c:v>242</c:v>
                </c:pt>
                <c:pt idx="108">
                  <c:v>244</c:v>
                </c:pt>
                <c:pt idx="109">
                  <c:v>246</c:v>
                </c:pt>
                <c:pt idx="110">
                  <c:v>248</c:v>
                </c:pt>
                <c:pt idx="111">
                  <c:v>250</c:v>
                </c:pt>
                <c:pt idx="112">
                  <c:v>252</c:v>
                </c:pt>
                <c:pt idx="113">
                  <c:v>254</c:v>
                </c:pt>
                <c:pt idx="114">
                  <c:v>256</c:v>
                </c:pt>
                <c:pt idx="115">
                  <c:v>258</c:v>
                </c:pt>
                <c:pt idx="116">
                  <c:v>260</c:v>
                </c:pt>
                <c:pt idx="117">
                  <c:v>262</c:v>
                </c:pt>
                <c:pt idx="118">
                  <c:v>264</c:v>
                </c:pt>
                <c:pt idx="119">
                  <c:v>266</c:v>
                </c:pt>
                <c:pt idx="120">
                  <c:v>268</c:v>
                </c:pt>
                <c:pt idx="121">
                  <c:v>270</c:v>
                </c:pt>
              </c:numCache>
            </c:numRef>
          </c:xVal>
          <c:yVal>
            <c:numRef>
              <c:f>Foglio1!$S$2:$S$123</c:f>
              <c:numCache>
                <c:formatCode>General</c:formatCode>
                <c:ptCount val="122"/>
                <c:pt idx="0">
                  <c:v>6.0319799999999999</c:v>
                </c:pt>
                <c:pt idx="1">
                  <c:v>6.0349219999999999</c:v>
                </c:pt>
                <c:pt idx="2">
                  <c:v>5.9434129999999996</c:v>
                </c:pt>
                <c:pt idx="3">
                  <c:v>5.8126639999999998</c:v>
                </c:pt>
                <c:pt idx="4">
                  <c:v>5.755509</c:v>
                </c:pt>
                <c:pt idx="5">
                  <c:v>5.6632150000000001</c:v>
                </c:pt>
                <c:pt idx="6">
                  <c:v>5.5645629999999997</c:v>
                </c:pt>
                <c:pt idx="7">
                  <c:v>5.5410240000000002</c:v>
                </c:pt>
                <c:pt idx="8">
                  <c:v>5.390962</c:v>
                </c:pt>
                <c:pt idx="9">
                  <c:v>5.3316780000000001</c:v>
                </c:pt>
                <c:pt idx="10">
                  <c:v>5.2510599999999998</c:v>
                </c:pt>
                <c:pt idx="11">
                  <c:v>5.1836529999999996</c:v>
                </c:pt>
                <c:pt idx="12">
                  <c:v>5.1012060000000004</c:v>
                </c:pt>
                <c:pt idx="13">
                  <c:v>5.0560200000000002</c:v>
                </c:pt>
                <c:pt idx="14">
                  <c:v>5.0111429999999997</c:v>
                </c:pt>
                <c:pt idx="15">
                  <c:v>4.8946740000000002</c:v>
                </c:pt>
                <c:pt idx="16">
                  <c:v>4.8674410000000004</c:v>
                </c:pt>
                <c:pt idx="17">
                  <c:v>4.7737379999999998</c:v>
                </c:pt>
                <c:pt idx="18">
                  <c:v>4.7632240000000001</c:v>
                </c:pt>
                <c:pt idx="19">
                  <c:v>4.7615769999999999</c:v>
                </c:pt>
                <c:pt idx="20">
                  <c:v>4.6474700000000002</c:v>
                </c:pt>
                <c:pt idx="21">
                  <c:v>4.6236560000000004</c:v>
                </c:pt>
                <c:pt idx="22">
                  <c:v>4.5965530000000001</c:v>
                </c:pt>
                <c:pt idx="23">
                  <c:v>4.5895359999999998</c:v>
                </c:pt>
                <c:pt idx="24">
                  <c:v>4.5240070000000001</c:v>
                </c:pt>
                <c:pt idx="25">
                  <c:v>4.5222670000000003</c:v>
                </c:pt>
                <c:pt idx="26">
                  <c:v>4.4520010000000001</c:v>
                </c:pt>
                <c:pt idx="27">
                  <c:v>4.438167</c:v>
                </c:pt>
                <c:pt idx="28">
                  <c:v>4.4289129999999997</c:v>
                </c:pt>
                <c:pt idx="29">
                  <c:v>4.3474069999999996</c:v>
                </c:pt>
                <c:pt idx="30">
                  <c:v>4.3491090000000003</c:v>
                </c:pt>
                <c:pt idx="31">
                  <c:v>4.3196599999999998</c:v>
                </c:pt>
                <c:pt idx="32">
                  <c:v>4.3370470000000001</c:v>
                </c:pt>
                <c:pt idx="33">
                  <c:v>4.2610929999999998</c:v>
                </c:pt>
                <c:pt idx="34">
                  <c:v>4.2335710000000004</c:v>
                </c:pt>
                <c:pt idx="35">
                  <c:v>4.204548</c:v>
                </c:pt>
                <c:pt idx="36">
                  <c:v>4.1886200000000002</c:v>
                </c:pt>
                <c:pt idx="37">
                  <c:v>4.1944910000000002</c:v>
                </c:pt>
                <c:pt idx="38">
                  <c:v>4.2462299999999997</c:v>
                </c:pt>
                <c:pt idx="39">
                  <c:v>4.0786610000000003</c:v>
                </c:pt>
                <c:pt idx="40">
                  <c:v>4.12134</c:v>
                </c:pt>
                <c:pt idx="41">
                  <c:v>4.1021159999999997</c:v>
                </c:pt>
                <c:pt idx="42">
                  <c:v>4.087955</c:v>
                </c:pt>
                <c:pt idx="43">
                  <c:v>4.0833399999999997</c:v>
                </c:pt>
                <c:pt idx="44">
                  <c:v>4.0779050000000003</c:v>
                </c:pt>
                <c:pt idx="45">
                  <c:v>4.0854609999999996</c:v>
                </c:pt>
                <c:pt idx="46">
                  <c:v>4.0888609999999996</c:v>
                </c:pt>
                <c:pt idx="47">
                  <c:v>4.0642389999999997</c:v>
                </c:pt>
                <c:pt idx="48">
                  <c:v>4.0370699999999999</c:v>
                </c:pt>
                <c:pt idx="49">
                  <c:v>4.0098779999999996</c:v>
                </c:pt>
                <c:pt idx="50">
                  <c:v>4.0764610000000001</c:v>
                </c:pt>
                <c:pt idx="51">
                  <c:v>4.0080530000000003</c:v>
                </c:pt>
                <c:pt idx="52">
                  <c:v>3.9438499999999999</c:v>
                </c:pt>
                <c:pt idx="53">
                  <c:v>3.961392</c:v>
                </c:pt>
                <c:pt idx="54">
                  <c:v>3.9403190000000001</c:v>
                </c:pt>
                <c:pt idx="55">
                  <c:v>3.9153090000000002</c:v>
                </c:pt>
                <c:pt idx="56">
                  <c:v>3.9216700000000002</c:v>
                </c:pt>
                <c:pt idx="57">
                  <c:v>3.9589750000000001</c:v>
                </c:pt>
                <c:pt idx="58">
                  <c:v>3.945144</c:v>
                </c:pt>
                <c:pt idx="59">
                  <c:v>3.784478</c:v>
                </c:pt>
                <c:pt idx="60">
                  <c:v>3.8224130000000001</c:v>
                </c:pt>
                <c:pt idx="61">
                  <c:v>3.8953380000000002</c:v>
                </c:pt>
                <c:pt idx="62">
                  <c:v>3.8073169999999998</c:v>
                </c:pt>
                <c:pt idx="63">
                  <c:v>3.88788</c:v>
                </c:pt>
                <c:pt idx="64">
                  <c:v>3.834362</c:v>
                </c:pt>
                <c:pt idx="65">
                  <c:v>3.8145009999999999</c:v>
                </c:pt>
                <c:pt idx="66">
                  <c:v>3.8456039999999998</c:v>
                </c:pt>
                <c:pt idx="67">
                  <c:v>3.8902350000000001</c:v>
                </c:pt>
                <c:pt idx="68">
                  <c:v>3.8302160000000001</c:v>
                </c:pt>
                <c:pt idx="69">
                  <c:v>3.8457680000000001</c:v>
                </c:pt>
                <c:pt idx="70">
                  <c:v>3.7168830000000002</c:v>
                </c:pt>
                <c:pt idx="71">
                  <c:v>3.91092</c:v>
                </c:pt>
                <c:pt idx="72">
                  <c:v>3.751735</c:v>
                </c:pt>
                <c:pt idx="73">
                  <c:v>3.7446290000000002</c:v>
                </c:pt>
                <c:pt idx="74">
                  <c:v>3.7557770000000001</c:v>
                </c:pt>
                <c:pt idx="75">
                  <c:v>3.8172069999999998</c:v>
                </c:pt>
                <c:pt idx="76">
                  <c:v>3.6369220000000002</c:v>
                </c:pt>
                <c:pt idx="77">
                  <c:v>3.736246</c:v>
                </c:pt>
                <c:pt idx="78">
                  <c:v>3.7216309999999999</c:v>
                </c:pt>
                <c:pt idx="79">
                  <c:v>3.7177799999999999</c:v>
                </c:pt>
                <c:pt idx="80">
                  <c:v>3.6984219999999999</c:v>
                </c:pt>
                <c:pt idx="81">
                  <c:v>3.6906249999999998</c:v>
                </c:pt>
                <c:pt idx="82">
                  <c:v>3.7946460000000002</c:v>
                </c:pt>
                <c:pt idx="83">
                  <c:v>4.0021500000000003</c:v>
                </c:pt>
                <c:pt idx="84">
                  <c:v>3.7286109999999999</c:v>
                </c:pt>
                <c:pt idx="85">
                  <c:v>3.7923559999999998</c:v>
                </c:pt>
                <c:pt idx="86">
                  <c:v>3.7996569999999998</c:v>
                </c:pt>
                <c:pt idx="87">
                  <c:v>3.7828309999999998</c:v>
                </c:pt>
                <c:pt idx="88">
                  <c:v>3.7666409999999999</c:v>
                </c:pt>
                <c:pt idx="89">
                  <c:v>3.79372</c:v>
                </c:pt>
                <c:pt idx="90">
                  <c:v>3.7715480000000001</c:v>
                </c:pt>
                <c:pt idx="91">
                  <c:v>3.829237</c:v>
                </c:pt>
                <c:pt idx="92">
                  <c:v>3.7695569999999998</c:v>
                </c:pt>
                <c:pt idx="93">
                  <c:v>3.7456079999999998</c:v>
                </c:pt>
                <c:pt idx="94">
                  <c:v>3.7821820000000002</c:v>
                </c:pt>
                <c:pt idx="95">
                  <c:v>3.669413</c:v>
                </c:pt>
                <c:pt idx="96">
                  <c:v>3.7732350000000001</c:v>
                </c:pt>
                <c:pt idx="97">
                  <c:v>3.7739660000000002</c:v>
                </c:pt>
                <c:pt idx="98">
                  <c:v>3.753295</c:v>
                </c:pt>
                <c:pt idx="99">
                  <c:v>3.8187570000000002</c:v>
                </c:pt>
                <c:pt idx="100">
                  <c:v>4.0197969999999996</c:v>
                </c:pt>
                <c:pt idx="101">
                  <c:v>3.9456720000000001</c:v>
                </c:pt>
                <c:pt idx="102">
                  <c:v>3.717981</c:v>
                </c:pt>
                <c:pt idx="103">
                  <c:v>3.8995259999999998</c:v>
                </c:pt>
                <c:pt idx="104">
                  <c:v>3.8649469999999999</c:v>
                </c:pt>
                <c:pt idx="105">
                  <c:v>3.8526760000000002</c:v>
                </c:pt>
                <c:pt idx="106">
                  <c:v>3.7996120000000002</c:v>
                </c:pt>
                <c:pt idx="107">
                  <c:v>3.866736</c:v>
                </c:pt>
                <c:pt idx="108">
                  <c:v>3.8719739999999998</c:v>
                </c:pt>
                <c:pt idx="109">
                  <c:v>3.9020609999999998</c:v>
                </c:pt>
                <c:pt idx="110">
                  <c:v>3.8312279999999999</c:v>
                </c:pt>
                <c:pt idx="111">
                  <c:v>3.8517899999999998</c:v>
                </c:pt>
                <c:pt idx="112">
                  <c:v>3.6688360000000002</c:v>
                </c:pt>
                <c:pt idx="113">
                  <c:v>3.966291</c:v>
                </c:pt>
                <c:pt idx="114">
                  <c:v>4.0229990000000004</c:v>
                </c:pt>
                <c:pt idx="115">
                  <c:v>3.7552150000000002</c:v>
                </c:pt>
                <c:pt idx="116">
                  <c:v>4.048279</c:v>
                </c:pt>
                <c:pt idx="117">
                  <c:v>3.83771</c:v>
                </c:pt>
                <c:pt idx="118">
                  <c:v>3.9442680000000001</c:v>
                </c:pt>
                <c:pt idx="119">
                  <c:v>4.1089409999999997</c:v>
                </c:pt>
                <c:pt idx="120">
                  <c:v>3.9704320000000002</c:v>
                </c:pt>
                <c:pt idx="121">
                  <c:v>3.8099820000000002</c:v>
                </c:pt>
              </c:numCache>
            </c:numRef>
          </c:yVal>
          <c:smooth val="1"/>
        </c:ser>
        <c:ser>
          <c:idx val="2"/>
          <c:order val="1"/>
          <c:tx>
            <c:v>FWHM y sala 3</c:v>
          </c:tx>
          <c:marker>
            <c:symbol val="none"/>
          </c:marker>
          <c:xVal>
            <c:numRef>
              <c:f>Foglio1!$A$2:$A$123</c:f>
              <c:numCache>
                <c:formatCode>General</c:formatCode>
                <c:ptCount val="122"/>
                <c:pt idx="0">
                  <c:v>30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44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64</c:v>
                </c:pt>
                <c:pt idx="19">
                  <c:v>66</c:v>
                </c:pt>
                <c:pt idx="20">
                  <c:v>68</c:v>
                </c:pt>
                <c:pt idx="21">
                  <c:v>70</c:v>
                </c:pt>
                <c:pt idx="22">
                  <c:v>72</c:v>
                </c:pt>
                <c:pt idx="23">
                  <c:v>74</c:v>
                </c:pt>
                <c:pt idx="24">
                  <c:v>76</c:v>
                </c:pt>
                <c:pt idx="25">
                  <c:v>78</c:v>
                </c:pt>
                <c:pt idx="26">
                  <c:v>80</c:v>
                </c:pt>
                <c:pt idx="27">
                  <c:v>82</c:v>
                </c:pt>
                <c:pt idx="28">
                  <c:v>84</c:v>
                </c:pt>
                <c:pt idx="29">
                  <c:v>86</c:v>
                </c:pt>
                <c:pt idx="30">
                  <c:v>88</c:v>
                </c:pt>
                <c:pt idx="31">
                  <c:v>90</c:v>
                </c:pt>
                <c:pt idx="32">
                  <c:v>92</c:v>
                </c:pt>
                <c:pt idx="33">
                  <c:v>94</c:v>
                </c:pt>
                <c:pt idx="34">
                  <c:v>96</c:v>
                </c:pt>
                <c:pt idx="35">
                  <c:v>98</c:v>
                </c:pt>
                <c:pt idx="36">
                  <c:v>100</c:v>
                </c:pt>
                <c:pt idx="37">
                  <c:v>102</c:v>
                </c:pt>
                <c:pt idx="38">
                  <c:v>104</c:v>
                </c:pt>
                <c:pt idx="39">
                  <c:v>106</c:v>
                </c:pt>
                <c:pt idx="40">
                  <c:v>108</c:v>
                </c:pt>
                <c:pt idx="41">
                  <c:v>110</c:v>
                </c:pt>
                <c:pt idx="42">
                  <c:v>112</c:v>
                </c:pt>
                <c:pt idx="43">
                  <c:v>114</c:v>
                </c:pt>
                <c:pt idx="44">
                  <c:v>116</c:v>
                </c:pt>
                <c:pt idx="45">
                  <c:v>118</c:v>
                </c:pt>
                <c:pt idx="46">
                  <c:v>120</c:v>
                </c:pt>
                <c:pt idx="47">
                  <c:v>122</c:v>
                </c:pt>
                <c:pt idx="48">
                  <c:v>124</c:v>
                </c:pt>
                <c:pt idx="49">
                  <c:v>126</c:v>
                </c:pt>
                <c:pt idx="50">
                  <c:v>128</c:v>
                </c:pt>
                <c:pt idx="51">
                  <c:v>130</c:v>
                </c:pt>
                <c:pt idx="52">
                  <c:v>132</c:v>
                </c:pt>
                <c:pt idx="53">
                  <c:v>134</c:v>
                </c:pt>
                <c:pt idx="54">
                  <c:v>136</c:v>
                </c:pt>
                <c:pt idx="55">
                  <c:v>138</c:v>
                </c:pt>
                <c:pt idx="56">
                  <c:v>140</c:v>
                </c:pt>
                <c:pt idx="57">
                  <c:v>142</c:v>
                </c:pt>
                <c:pt idx="58">
                  <c:v>144</c:v>
                </c:pt>
                <c:pt idx="59">
                  <c:v>146</c:v>
                </c:pt>
                <c:pt idx="60">
                  <c:v>148</c:v>
                </c:pt>
                <c:pt idx="61">
                  <c:v>150</c:v>
                </c:pt>
                <c:pt idx="62">
                  <c:v>152</c:v>
                </c:pt>
                <c:pt idx="63">
                  <c:v>154</c:v>
                </c:pt>
                <c:pt idx="64">
                  <c:v>156</c:v>
                </c:pt>
                <c:pt idx="65">
                  <c:v>158</c:v>
                </c:pt>
                <c:pt idx="66">
                  <c:v>160</c:v>
                </c:pt>
                <c:pt idx="67">
                  <c:v>162</c:v>
                </c:pt>
                <c:pt idx="68">
                  <c:v>164</c:v>
                </c:pt>
                <c:pt idx="69">
                  <c:v>166</c:v>
                </c:pt>
                <c:pt idx="70">
                  <c:v>168</c:v>
                </c:pt>
                <c:pt idx="71">
                  <c:v>170</c:v>
                </c:pt>
                <c:pt idx="72">
                  <c:v>172</c:v>
                </c:pt>
                <c:pt idx="73">
                  <c:v>174</c:v>
                </c:pt>
                <c:pt idx="74">
                  <c:v>176</c:v>
                </c:pt>
                <c:pt idx="75">
                  <c:v>178</c:v>
                </c:pt>
                <c:pt idx="76">
                  <c:v>180</c:v>
                </c:pt>
                <c:pt idx="77">
                  <c:v>182</c:v>
                </c:pt>
                <c:pt idx="78">
                  <c:v>184</c:v>
                </c:pt>
                <c:pt idx="79">
                  <c:v>186</c:v>
                </c:pt>
                <c:pt idx="80">
                  <c:v>188</c:v>
                </c:pt>
                <c:pt idx="81">
                  <c:v>190</c:v>
                </c:pt>
                <c:pt idx="82">
                  <c:v>192</c:v>
                </c:pt>
                <c:pt idx="83">
                  <c:v>194</c:v>
                </c:pt>
                <c:pt idx="84">
                  <c:v>196</c:v>
                </c:pt>
                <c:pt idx="85">
                  <c:v>198</c:v>
                </c:pt>
                <c:pt idx="86">
                  <c:v>200</c:v>
                </c:pt>
                <c:pt idx="87">
                  <c:v>202</c:v>
                </c:pt>
                <c:pt idx="88">
                  <c:v>204</c:v>
                </c:pt>
                <c:pt idx="89">
                  <c:v>206</c:v>
                </c:pt>
                <c:pt idx="90">
                  <c:v>208</c:v>
                </c:pt>
                <c:pt idx="91">
                  <c:v>210</c:v>
                </c:pt>
                <c:pt idx="92">
                  <c:v>212</c:v>
                </c:pt>
                <c:pt idx="93">
                  <c:v>214</c:v>
                </c:pt>
                <c:pt idx="94">
                  <c:v>216</c:v>
                </c:pt>
                <c:pt idx="95">
                  <c:v>218</c:v>
                </c:pt>
                <c:pt idx="96">
                  <c:v>220</c:v>
                </c:pt>
                <c:pt idx="97">
                  <c:v>222</c:v>
                </c:pt>
                <c:pt idx="98">
                  <c:v>224</c:v>
                </c:pt>
                <c:pt idx="99">
                  <c:v>226</c:v>
                </c:pt>
                <c:pt idx="100">
                  <c:v>228</c:v>
                </c:pt>
                <c:pt idx="101">
                  <c:v>230</c:v>
                </c:pt>
                <c:pt idx="102">
                  <c:v>232</c:v>
                </c:pt>
                <c:pt idx="103">
                  <c:v>234</c:v>
                </c:pt>
                <c:pt idx="104">
                  <c:v>236</c:v>
                </c:pt>
                <c:pt idx="105">
                  <c:v>238</c:v>
                </c:pt>
                <c:pt idx="106">
                  <c:v>240</c:v>
                </c:pt>
                <c:pt idx="107">
                  <c:v>242</c:v>
                </c:pt>
                <c:pt idx="108">
                  <c:v>244</c:v>
                </c:pt>
                <c:pt idx="109">
                  <c:v>246</c:v>
                </c:pt>
                <c:pt idx="110">
                  <c:v>248</c:v>
                </c:pt>
                <c:pt idx="111">
                  <c:v>250</c:v>
                </c:pt>
                <c:pt idx="112">
                  <c:v>252</c:v>
                </c:pt>
                <c:pt idx="113">
                  <c:v>254</c:v>
                </c:pt>
                <c:pt idx="114">
                  <c:v>256</c:v>
                </c:pt>
                <c:pt idx="115">
                  <c:v>258</c:v>
                </c:pt>
                <c:pt idx="116">
                  <c:v>260</c:v>
                </c:pt>
                <c:pt idx="117">
                  <c:v>262</c:v>
                </c:pt>
                <c:pt idx="118">
                  <c:v>264</c:v>
                </c:pt>
                <c:pt idx="119">
                  <c:v>266</c:v>
                </c:pt>
                <c:pt idx="120">
                  <c:v>268</c:v>
                </c:pt>
                <c:pt idx="121">
                  <c:v>270</c:v>
                </c:pt>
              </c:numCache>
            </c:numRef>
          </c:xVal>
          <c:yVal>
            <c:numRef>
              <c:f>Foglio1!$AF$2:$AF$123</c:f>
              <c:numCache>
                <c:formatCode>General</c:formatCode>
                <c:ptCount val="122"/>
                <c:pt idx="0">
                  <c:v>7.7719610000000001</c:v>
                </c:pt>
                <c:pt idx="1">
                  <c:v>7.7519650000000002</c:v>
                </c:pt>
                <c:pt idx="2">
                  <c:v>7.5802829999999997</c:v>
                </c:pt>
                <c:pt idx="3">
                  <c:v>7.3954279999999999</c:v>
                </c:pt>
                <c:pt idx="4">
                  <c:v>7.3195269999999999</c:v>
                </c:pt>
                <c:pt idx="5">
                  <c:v>7.0830760000000001</c:v>
                </c:pt>
                <c:pt idx="6">
                  <c:v>6.9506059999999996</c:v>
                </c:pt>
                <c:pt idx="7">
                  <c:v>6.8454329999999999</c:v>
                </c:pt>
                <c:pt idx="8">
                  <c:v>6.692895</c:v>
                </c:pt>
                <c:pt idx="9">
                  <c:v>6.6084529999999999</c:v>
                </c:pt>
                <c:pt idx="10">
                  <c:v>6.4992390000000002</c:v>
                </c:pt>
                <c:pt idx="11">
                  <c:v>6.4030639999999996</c:v>
                </c:pt>
                <c:pt idx="12">
                  <c:v>6.286308</c:v>
                </c:pt>
                <c:pt idx="13">
                  <c:v>6.2248279999999996</c:v>
                </c:pt>
                <c:pt idx="14">
                  <c:v>6.1471770000000001</c:v>
                </c:pt>
                <c:pt idx="15">
                  <c:v>6.0214860000000003</c:v>
                </c:pt>
                <c:pt idx="16">
                  <c:v>5.9611919999999996</c:v>
                </c:pt>
                <c:pt idx="17">
                  <c:v>5.8834299999999997</c:v>
                </c:pt>
                <c:pt idx="18">
                  <c:v>5.8463580000000004</c:v>
                </c:pt>
                <c:pt idx="19">
                  <c:v>5.8142670000000001</c:v>
                </c:pt>
                <c:pt idx="20">
                  <c:v>5.7039099999999996</c:v>
                </c:pt>
                <c:pt idx="21">
                  <c:v>5.6692499999999999</c:v>
                </c:pt>
                <c:pt idx="22">
                  <c:v>5.6274540000000002</c:v>
                </c:pt>
                <c:pt idx="23">
                  <c:v>5.5931930000000003</c:v>
                </c:pt>
                <c:pt idx="24">
                  <c:v>5.5231849999999998</c:v>
                </c:pt>
                <c:pt idx="25">
                  <c:v>5.487546</c:v>
                </c:pt>
                <c:pt idx="26">
                  <c:v>5.379683</c:v>
                </c:pt>
                <c:pt idx="27">
                  <c:v>5.3887600000000004</c:v>
                </c:pt>
                <c:pt idx="28">
                  <c:v>5.3039680000000002</c:v>
                </c:pt>
                <c:pt idx="29">
                  <c:v>5.2618679999999998</c:v>
                </c:pt>
                <c:pt idx="30">
                  <c:v>5.227576</c:v>
                </c:pt>
                <c:pt idx="31">
                  <c:v>5.1968290000000001</c:v>
                </c:pt>
                <c:pt idx="32">
                  <c:v>5.1736120000000003</c:v>
                </c:pt>
                <c:pt idx="33">
                  <c:v>5.1387470000000004</c:v>
                </c:pt>
                <c:pt idx="34">
                  <c:v>5.0638719999999999</c:v>
                </c:pt>
                <c:pt idx="35">
                  <c:v>5.0037130000000003</c:v>
                </c:pt>
                <c:pt idx="36">
                  <c:v>4.9604730000000004</c:v>
                </c:pt>
                <c:pt idx="37">
                  <c:v>4.9418280000000001</c:v>
                </c:pt>
                <c:pt idx="38">
                  <c:v>4.9685980000000001</c:v>
                </c:pt>
                <c:pt idx="39">
                  <c:v>4.8628790000000004</c:v>
                </c:pt>
                <c:pt idx="40">
                  <c:v>4.8719210000000004</c:v>
                </c:pt>
                <c:pt idx="41">
                  <c:v>4.8338679999999998</c:v>
                </c:pt>
                <c:pt idx="42">
                  <c:v>4.7912100000000004</c:v>
                </c:pt>
                <c:pt idx="43">
                  <c:v>4.8133530000000002</c:v>
                </c:pt>
                <c:pt idx="44">
                  <c:v>4.7667960000000003</c:v>
                </c:pt>
                <c:pt idx="45">
                  <c:v>4.7311030000000001</c:v>
                </c:pt>
                <c:pt idx="46">
                  <c:v>4.702852</c:v>
                </c:pt>
                <c:pt idx="47">
                  <c:v>4.6955549999999997</c:v>
                </c:pt>
                <c:pt idx="48">
                  <c:v>4.6225709999999998</c:v>
                </c:pt>
                <c:pt idx="49">
                  <c:v>4.578462</c:v>
                </c:pt>
                <c:pt idx="50">
                  <c:v>4.6278059999999996</c:v>
                </c:pt>
                <c:pt idx="51">
                  <c:v>4.6238630000000001</c:v>
                </c:pt>
                <c:pt idx="52">
                  <c:v>4.5195610000000004</c:v>
                </c:pt>
                <c:pt idx="53">
                  <c:v>4.5630850000000001</c:v>
                </c:pt>
                <c:pt idx="54">
                  <c:v>4.5368360000000001</c:v>
                </c:pt>
                <c:pt idx="55">
                  <c:v>4.5006529999999998</c:v>
                </c:pt>
                <c:pt idx="56">
                  <c:v>4.4630029999999996</c:v>
                </c:pt>
                <c:pt idx="57">
                  <c:v>4.4623340000000002</c:v>
                </c:pt>
                <c:pt idx="58">
                  <c:v>4.4278449999999996</c:v>
                </c:pt>
                <c:pt idx="59">
                  <c:v>4.447946</c:v>
                </c:pt>
                <c:pt idx="60">
                  <c:v>4.4041680000000003</c:v>
                </c:pt>
                <c:pt idx="61">
                  <c:v>4.3875570000000002</c:v>
                </c:pt>
                <c:pt idx="62">
                  <c:v>4.3828420000000001</c:v>
                </c:pt>
                <c:pt idx="63">
                  <c:v>4.409027</c:v>
                </c:pt>
                <c:pt idx="64">
                  <c:v>4.4166239999999997</c:v>
                </c:pt>
                <c:pt idx="65">
                  <c:v>4.3279050000000003</c:v>
                </c:pt>
                <c:pt idx="66">
                  <c:v>4.3670730000000004</c:v>
                </c:pt>
                <c:pt idx="67">
                  <c:v>4.3538050000000004</c:v>
                </c:pt>
                <c:pt idx="68">
                  <c:v>4.3185710000000004</c:v>
                </c:pt>
                <c:pt idx="69">
                  <c:v>4.3275769999999998</c:v>
                </c:pt>
                <c:pt idx="70">
                  <c:v>4.2261939999999996</c:v>
                </c:pt>
                <c:pt idx="71">
                  <c:v>4.3079070000000002</c:v>
                </c:pt>
                <c:pt idx="72">
                  <c:v>4.2632969999999997</c:v>
                </c:pt>
                <c:pt idx="73">
                  <c:v>4.2355200000000002</c:v>
                </c:pt>
                <c:pt idx="74">
                  <c:v>4.2211889999999999</c:v>
                </c:pt>
                <c:pt idx="75">
                  <c:v>4.267976</c:v>
                </c:pt>
                <c:pt idx="76">
                  <c:v>4.1580250000000003</c:v>
                </c:pt>
                <c:pt idx="77">
                  <c:v>4.2069479999999997</c:v>
                </c:pt>
                <c:pt idx="78">
                  <c:v>4.2053919999999998</c:v>
                </c:pt>
                <c:pt idx="79">
                  <c:v>4.1907829999999997</c:v>
                </c:pt>
                <c:pt idx="80">
                  <c:v>4.178687</c:v>
                </c:pt>
                <c:pt idx="81">
                  <c:v>4.20817</c:v>
                </c:pt>
                <c:pt idx="82">
                  <c:v>4.255719</c:v>
                </c:pt>
                <c:pt idx="83">
                  <c:v>4.2936930000000002</c:v>
                </c:pt>
                <c:pt idx="84">
                  <c:v>4.1398599999999997</c:v>
                </c:pt>
                <c:pt idx="85">
                  <c:v>4.2070319999999999</c:v>
                </c:pt>
                <c:pt idx="86">
                  <c:v>4.1529809999999996</c:v>
                </c:pt>
                <c:pt idx="87">
                  <c:v>4.1813900000000004</c:v>
                </c:pt>
                <c:pt idx="88">
                  <c:v>4.1699960000000003</c:v>
                </c:pt>
                <c:pt idx="89">
                  <c:v>4.1663119999999996</c:v>
                </c:pt>
                <c:pt idx="90">
                  <c:v>4.1375520000000003</c:v>
                </c:pt>
                <c:pt idx="91">
                  <c:v>4.1450430000000003</c:v>
                </c:pt>
                <c:pt idx="92">
                  <c:v>4.1509549999999997</c:v>
                </c:pt>
                <c:pt idx="93">
                  <c:v>4.071339</c:v>
                </c:pt>
                <c:pt idx="94">
                  <c:v>4.0777029999999996</c:v>
                </c:pt>
                <c:pt idx="95">
                  <c:v>4.032267</c:v>
                </c:pt>
                <c:pt idx="96">
                  <c:v>4.0539909999999999</c:v>
                </c:pt>
                <c:pt idx="97">
                  <c:v>4.053979</c:v>
                </c:pt>
                <c:pt idx="98">
                  <c:v>4.0062639999999998</c:v>
                </c:pt>
                <c:pt idx="99">
                  <c:v>4.0570430000000002</c:v>
                </c:pt>
                <c:pt idx="100">
                  <c:v>4.057213</c:v>
                </c:pt>
                <c:pt idx="101">
                  <c:v>4.0887380000000002</c:v>
                </c:pt>
                <c:pt idx="102">
                  <c:v>3.9249939999999999</c:v>
                </c:pt>
                <c:pt idx="103">
                  <c:v>4.0128060000000003</c:v>
                </c:pt>
                <c:pt idx="104">
                  <c:v>3.9987590000000002</c:v>
                </c:pt>
                <c:pt idx="105">
                  <c:v>3.9871620000000001</c:v>
                </c:pt>
                <c:pt idx="106">
                  <c:v>3.9141460000000001</c:v>
                </c:pt>
                <c:pt idx="107">
                  <c:v>3.9511609999999999</c:v>
                </c:pt>
                <c:pt idx="108">
                  <c:v>3.9066749999999999</c:v>
                </c:pt>
                <c:pt idx="109">
                  <c:v>3.8801570000000001</c:v>
                </c:pt>
                <c:pt idx="110">
                  <c:v>3.8106110000000002</c:v>
                </c:pt>
                <c:pt idx="111">
                  <c:v>3.8659970000000001</c:v>
                </c:pt>
                <c:pt idx="112">
                  <c:v>3.8166669999999998</c:v>
                </c:pt>
                <c:pt idx="113">
                  <c:v>3.840627</c:v>
                </c:pt>
                <c:pt idx="114">
                  <c:v>3.9162240000000001</c:v>
                </c:pt>
                <c:pt idx="115">
                  <c:v>3.7928030000000001</c:v>
                </c:pt>
                <c:pt idx="116">
                  <c:v>3.7912819999999998</c:v>
                </c:pt>
                <c:pt idx="117">
                  <c:v>3.8033419999999998</c:v>
                </c:pt>
                <c:pt idx="118">
                  <c:v>3.8153250000000001</c:v>
                </c:pt>
                <c:pt idx="119">
                  <c:v>3.7596409999999998</c:v>
                </c:pt>
                <c:pt idx="120">
                  <c:v>3.76369</c:v>
                </c:pt>
                <c:pt idx="121">
                  <c:v>3.7578450000000001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272320"/>
        <c:axId val="163272896"/>
      </c:scatterChart>
      <c:valAx>
        <c:axId val="16327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272896"/>
        <c:crosses val="autoZero"/>
        <c:crossBetween val="midCat"/>
      </c:valAx>
      <c:valAx>
        <c:axId val="16327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27232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022580679439366E-2"/>
          <c:y val="3.1049266382685771E-2"/>
          <c:w val="0.55212938463663697"/>
          <c:h val="0.92041512843681428"/>
        </c:manualLayout>
      </c:layout>
      <c:scatterChart>
        <c:scatterStyle val="smoothMarker"/>
        <c:varyColors val="0"/>
        <c:ser>
          <c:idx val="1"/>
          <c:order val="0"/>
          <c:tx>
            <c:v>FWHMx-FWHMy XPR2</c:v>
          </c:tx>
          <c:marker>
            <c:symbol val="none"/>
          </c:marker>
          <c:xVal>
            <c:numRef>
              <c:f>Foglio1!$A$2:$A$123</c:f>
              <c:numCache>
                <c:formatCode>General</c:formatCode>
                <c:ptCount val="122"/>
                <c:pt idx="0">
                  <c:v>30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44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64</c:v>
                </c:pt>
                <c:pt idx="19">
                  <c:v>66</c:v>
                </c:pt>
                <c:pt idx="20">
                  <c:v>68</c:v>
                </c:pt>
                <c:pt idx="21">
                  <c:v>70</c:v>
                </c:pt>
                <c:pt idx="22">
                  <c:v>72</c:v>
                </c:pt>
                <c:pt idx="23">
                  <c:v>74</c:v>
                </c:pt>
                <c:pt idx="24">
                  <c:v>76</c:v>
                </c:pt>
                <c:pt idx="25">
                  <c:v>78</c:v>
                </c:pt>
                <c:pt idx="26">
                  <c:v>80</c:v>
                </c:pt>
                <c:pt idx="27">
                  <c:v>82</c:v>
                </c:pt>
                <c:pt idx="28">
                  <c:v>84</c:v>
                </c:pt>
                <c:pt idx="29">
                  <c:v>86</c:v>
                </c:pt>
                <c:pt idx="30">
                  <c:v>88</c:v>
                </c:pt>
                <c:pt idx="31">
                  <c:v>90</c:v>
                </c:pt>
                <c:pt idx="32">
                  <c:v>92</c:v>
                </c:pt>
                <c:pt idx="33">
                  <c:v>94</c:v>
                </c:pt>
                <c:pt idx="34">
                  <c:v>96</c:v>
                </c:pt>
                <c:pt idx="35">
                  <c:v>98</c:v>
                </c:pt>
                <c:pt idx="36">
                  <c:v>100</c:v>
                </c:pt>
                <c:pt idx="37">
                  <c:v>102</c:v>
                </c:pt>
                <c:pt idx="38">
                  <c:v>104</c:v>
                </c:pt>
                <c:pt idx="39">
                  <c:v>106</c:v>
                </c:pt>
                <c:pt idx="40">
                  <c:v>108</c:v>
                </c:pt>
                <c:pt idx="41">
                  <c:v>110</c:v>
                </c:pt>
                <c:pt idx="42">
                  <c:v>112</c:v>
                </c:pt>
                <c:pt idx="43">
                  <c:v>114</c:v>
                </c:pt>
                <c:pt idx="44">
                  <c:v>116</c:v>
                </c:pt>
                <c:pt idx="45">
                  <c:v>118</c:v>
                </c:pt>
                <c:pt idx="46">
                  <c:v>120</c:v>
                </c:pt>
                <c:pt idx="47">
                  <c:v>122</c:v>
                </c:pt>
                <c:pt idx="48">
                  <c:v>124</c:v>
                </c:pt>
                <c:pt idx="49">
                  <c:v>126</c:v>
                </c:pt>
                <c:pt idx="50">
                  <c:v>128</c:v>
                </c:pt>
                <c:pt idx="51">
                  <c:v>130</c:v>
                </c:pt>
                <c:pt idx="52">
                  <c:v>132</c:v>
                </c:pt>
                <c:pt idx="53">
                  <c:v>134</c:v>
                </c:pt>
                <c:pt idx="54">
                  <c:v>136</c:v>
                </c:pt>
                <c:pt idx="55">
                  <c:v>138</c:v>
                </c:pt>
                <c:pt idx="56">
                  <c:v>140</c:v>
                </c:pt>
                <c:pt idx="57">
                  <c:v>142</c:v>
                </c:pt>
                <c:pt idx="58">
                  <c:v>144</c:v>
                </c:pt>
                <c:pt idx="59">
                  <c:v>146</c:v>
                </c:pt>
                <c:pt idx="60">
                  <c:v>148</c:v>
                </c:pt>
                <c:pt idx="61">
                  <c:v>150</c:v>
                </c:pt>
                <c:pt idx="62">
                  <c:v>152</c:v>
                </c:pt>
                <c:pt idx="63">
                  <c:v>154</c:v>
                </c:pt>
                <c:pt idx="64">
                  <c:v>156</c:v>
                </c:pt>
                <c:pt idx="65">
                  <c:v>158</c:v>
                </c:pt>
                <c:pt idx="66">
                  <c:v>160</c:v>
                </c:pt>
                <c:pt idx="67">
                  <c:v>162</c:v>
                </c:pt>
                <c:pt idx="68">
                  <c:v>164</c:v>
                </c:pt>
                <c:pt idx="69">
                  <c:v>166</c:v>
                </c:pt>
                <c:pt idx="70">
                  <c:v>168</c:v>
                </c:pt>
                <c:pt idx="71">
                  <c:v>170</c:v>
                </c:pt>
                <c:pt idx="72">
                  <c:v>172</c:v>
                </c:pt>
                <c:pt idx="73">
                  <c:v>174</c:v>
                </c:pt>
                <c:pt idx="74">
                  <c:v>176</c:v>
                </c:pt>
                <c:pt idx="75">
                  <c:v>178</c:v>
                </c:pt>
                <c:pt idx="76">
                  <c:v>180</c:v>
                </c:pt>
                <c:pt idx="77">
                  <c:v>182</c:v>
                </c:pt>
                <c:pt idx="78">
                  <c:v>184</c:v>
                </c:pt>
                <c:pt idx="79">
                  <c:v>186</c:v>
                </c:pt>
                <c:pt idx="80">
                  <c:v>188</c:v>
                </c:pt>
                <c:pt idx="81">
                  <c:v>190</c:v>
                </c:pt>
                <c:pt idx="82">
                  <c:v>192</c:v>
                </c:pt>
                <c:pt idx="83">
                  <c:v>194</c:v>
                </c:pt>
                <c:pt idx="84">
                  <c:v>196</c:v>
                </c:pt>
                <c:pt idx="85">
                  <c:v>198</c:v>
                </c:pt>
                <c:pt idx="86">
                  <c:v>200</c:v>
                </c:pt>
                <c:pt idx="87">
                  <c:v>202</c:v>
                </c:pt>
                <c:pt idx="88">
                  <c:v>204</c:v>
                </c:pt>
                <c:pt idx="89">
                  <c:v>206</c:v>
                </c:pt>
                <c:pt idx="90">
                  <c:v>208</c:v>
                </c:pt>
                <c:pt idx="91">
                  <c:v>210</c:v>
                </c:pt>
                <c:pt idx="92">
                  <c:v>212</c:v>
                </c:pt>
                <c:pt idx="93">
                  <c:v>214</c:v>
                </c:pt>
                <c:pt idx="94">
                  <c:v>216</c:v>
                </c:pt>
                <c:pt idx="95">
                  <c:v>218</c:v>
                </c:pt>
                <c:pt idx="96">
                  <c:v>220</c:v>
                </c:pt>
                <c:pt idx="97">
                  <c:v>222</c:v>
                </c:pt>
                <c:pt idx="98">
                  <c:v>224</c:v>
                </c:pt>
                <c:pt idx="99">
                  <c:v>226</c:v>
                </c:pt>
                <c:pt idx="100">
                  <c:v>228</c:v>
                </c:pt>
                <c:pt idx="101">
                  <c:v>230</c:v>
                </c:pt>
                <c:pt idx="102">
                  <c:v>232</c:v>
                </c:pt>
                <c:pt idx="103">
                  <c:v>234</c:v>
                </c:pt>
                <c:pt idx="104">
                  <c:v>236</c:v>
                </c:pt>
                <c:pt idx="105">
                  <c:v>238</c:v>
                </c:pt>
                <c:pt idx="106">
                  <c:v>240</c:v>
                </c:pt>
                <c:pt idx="107">
                  <c:v>242</c:v>
                </c:pt>
                <c:pt idx="108">
                  <c:v>244</c:v>
                </c:pt>
                <c:pt idx="109">
                  <c:v>246</c:v>
                </c:pt>
                <c:pt idx="110">
                  <c:v>248</c:v>
                </c:pt>
                <c:pt idx="111">
                  <c:v>250</c:v>
                </c:pt>
                <c:pt idx="112">
                  <c:v>252</c:v>
                </c:pt>
                <c:pt idx="113">
                  <c:v>254</c:v>
                </c:pt>
                <c:pt idx="114">
                  <c:v>256</c:v>
                </c:pt>
                <c:pt idx="115">
                  <c:v>258</c:v>
                </c:pt>
                <c:pt idx="116">
                  <c:v>260</c:v>
                </c:pt>
                <c:pt idx="117">
                  <c:v>262</c:v>
                </c:pt>
                <c:pt idx="118">
                  <c:v>264</c:v>
                </c:pt>
                <c:pt idx="119">
                  <c:v>266</c:v>
                </c:pt>
                <c:pt idx="120">
                  <c:v>268</c:v>
                </c:pt>
                <c:pt idx="121">
                  <c:v>270</c:v>
                </c:pt>
              </c:numCache>
            </c:numRef>
          </c:xVal>
          <c:yVal>
            <c:numRef>
              <c:f>Foglio1!$Z$2:$Z$123</c:f>
              <c:numCache>
                <c:formatCode>General</c:formatCode>
                <c:ptCount val="122"/>
                <c:pt idx="0">
                  <c:v>1.8760979999999998</c:v>
                </c:pt>
                <c:pt idx="1">
                  <c:v>2.0447970000000009</c:v>
                </c:pt>
                <c:pt idx="2">
                  <c:v>2.2195420000000006</c:v>
                </c:pt>
                <c:pt idx="3">
                  <c:v>2.6168410000000009</c:v>
                </c:pt>
                <c:pt idx="4">
                  <c:v>2.1702919999999999</c:v>
                </c:pt>
                <c:pt idx="5">
                  <c:v>2.072622</c:v>
                </c:pt>
                <c:pt idx="6">
                  <c:v>1.5675740000000005</c:v>
                </c:pt>
                <c:pt idx="7">
                  <c:v>1.9113949999999997</c:v>
                </c:pt>
                <c:pt idx="8">
                  <c:v>2.0562680000000002</c:v>
                </c:pt>
                <c:pt idx="9">
                  <c:v>1.9198180000000002</c:v>
                </c:pt>
                <c:pt idx="10">
                  <c:v>2.2551579999999998</c:v>
                </c:pt>
                <c:pt idx="11">
                  <c:v>2.0495480000000006</c:v>
                </c:pt>
                <c:pt idx="12">
                  <c:v>1.8546229999999992</c:v>
                </c:pt>
                <c:pt idx="13">
                  <c:v>1.8283990000000001</c:v>
                </c:pt>
                <c:pt idx="14">
                  <c:v>2.1436440000000001</c:v>
                </c:pt>
                <c:pt idx="15">
                  <c:v>2.2353429999999994</c:v>
                </c:pt>
                <c:pt idx="16">
                  <c:v>2.4119630000000001</c:v>
                </c:pt>
                <c:pt idx="17">
                  <c:v>2.2449840000000005</c:v>
                </c:pt>
                <c:pt idx="18">
                  <c:v>2.1577969999999995</c:v>
                </c:pt>
                <c:pt idx="19">
                  <c:v>2.1446420000000002</c:v>
                </c:pt>
                <c:pt idx="20">
                  <c:v>2.4634029999999996</c:v>
                </c:pt>
                <c:pt idx="21">
                  <c:v>2.216316</c:v>
                </c:pt>
                <c:pt idx="22">
                  <c:v>1.8246919999999998</c:v>
                </c:pt>
                <c:pt idx="23">
                  <c:v>2.0792710000000003</c:v>
                </c:pt>
                <c:pt idx="24">
                  <c:v>2.1583209999999999</c:v>
                </c:pt>
                <c:pt idx="25">
                  <c:v>2.0590929999999998</c:v>
                </c:pt>
                <c:pt idx="26">
                  <c:v>1.9272020000000003</c:v>
                </c:pt>
                <c:pt idx="27">
                  <c:v>2.0478370000000004</c:v>
                </c:pt>
                <c:pt idx="28">
                  <c:v>1.7002960000000007</c:v>
                </c:pt>
                <c:pt idx="29">
                  <c:v>1.8292600000000006</c:v>
                </c:pt>
                <c:pt idx="30">
                  <c:v>1.8965059999999996</c:v>
                </c:pt>
                <c:pt idx="31">
                  <c:v>1.8909770000000004</c:v>
                </c:pt>
                <c:pt idx="32">
                  <c:v>1.7138159999999996</c:v>
                </c:pt>
                <c:pt idx="33">
                  <c:v>1.7402350000000002</c:v>
                </c:pt>
                <c:pt idx="34">
                  <c:v>1.7108409999999994</c:v>
                </c:pt>
                <c:pt idx="35">
                  <c:v>1.7389099999999997</c:v>
                </c:pt>
                <c:pt idx="36">
                  <c:v>1.6933879999999997</c:v>
                </c:pt>
                <c:pt idx="37">
                  <c:v>1.5859109999999994</c:v>
                </c:pt>
                <c:pt idx="38">
                  <c:v>1.1599740000000001</c:v>
                </c:pt>
                <c:pt idx="39">
                  <c:v>1.9962589999999993</c:v>
                </c:pt>
                <c:pt idx="40">
                  <c:v>1.7332429999999999</c:v>
                </c:pt>
                <c:pt idx="41">
                  <c:v>1.8069500000000005</c:v>
                </c:pt>
                <c:pt idx="42">
                  <c:v>1.8015949999999998</c:v>
                </c:pt>
                <c:pt idx="43">
                  <c:v>1.4442979999999999</c:v>
                </c:pt>
                <c:pt idx="44">
                  <c:v>1.7413289999999995</c:v>
                </c:pt>
                <c:pt idx="45">
                  <c:v>1.7711400000000008</c:v>
                </c:pt>
                <c:pt idx="46">
                  <c:v>1.1687600000000007</c:v>
                </c:pt>
                <c:pt idx="47">
                  <c:v>1.3489800000000001</c:v>
                </c:pt>
                <c:pt idx="48">
                  <c:v>1.7270979999999998</c:v>
                </c:pt>
                <c:pt idx="49">
                  <c:v>1.2982180000000003</c:v>
                </c:pt>
                <c:pt idx="50">
                  <c:v>1.5681149999999997</c:v>
                </c:pt>
                <c:pt idx="51">
                  <c:v>0.9358550000000001</c:v>
                </c:pt>
                <c:pt idx="52">
                  <c:v>0.93180299999999994</c:v>
                </c:pt>
                <c:pt idx="53">
                  <c:v>1.0627129999999996</c:v>
                </c:pt>
                <c:pt idx="54">
                  <c:v>1.5948999999999995</c:v>
                </c:pt>
                <c:pt idx="55">
                  <c:v>0.97575000000000012</c:v>
                </c:pt>
                <c:pt idx="56">
                  <c:v>1.2822409999999995</c:v>
                </c:pt>
                <c:pt idx="57">
                  <c:v>0.88439299999999976</c:v>
                </c:pt>
                <c:pt idx="58">
                  <c:v>0.95635400000000015</c:v>
                </c:pt>
                <c:pt idx="59">
                  <c:v>1.029204</c:v>
                </c:pt>
                <c:pt idx="60">
                  <c:v>0.88124700000000011</c:v>
                </c:pt>
                <c:pt idx="61">
                  <c:v>0.90125699999999975</c:v>
                </c:pt>
                <c:pt idx="62">
                  <c:v>0.80939000000000005</c:v>
                </c:pt>
                <c:pt idx="63">
                  <c:v>0.68502500000000044</c:v>
                </c:pt>
                <c:pt idx="64">
                  <c:v>1.0310830000000002</c:v>
                </c:pt>
                <c:pt idx="65">
                  <c:v>0.5505230000000001</c:v>
                </c:pt>
                <c:pt idx="66">
                  <c:v>0.83808099999999985</c:v>
                </c:pt>
                <c:pt idx="67">
                  <c:v>0.39120299999999952</c:v>
                </c:pt>
                <c:pt idx="68">
                  <c:v>0.34366200000000013</c:v>
                </c:pt>
                <c:pt idx="69">
                  <c:v>0.234232</c:v>
                </c:pt>
                <c:pt idx="70">
                  <c:v>0.32255300000000009</c:v>
                </c:pt>
                <c:pt idx="71">
                  <c:v>7.7134000000000036E-2</c:v>
                </c:pt>
                <c:pt idx="72">
                  <c:v>0.38097500000000029</c:v>
                </c:pt>
                <c:pt idx="73">
                  <c:v>0.49419299999999966</c:v>
                </c:pt>
                <c:pt idx="74">
                  <c:v>0.15430699999999975</c:v>
                </c:pt>
                <c:pt idx="75">
                  <c:v>5.3838000000000275E-2</c:v>
                </c:pt>
                <c:pt idx="76">
                  <c:v>3.0512999999999568E-2</c:v>
                </c:pt>
                <c:pt idx="77">
                  <c:v>0.28949100000000039</c:v>
                </c:pt>
                <c:pt idx="78">
                  <c:v>0.2992130000000004</c:v>
                </c:pt>
                <c:pt idx="79">
                  <c:v>0.30444200000000032</c:v>
                </c:pt>
                <c:pt idx="80">
                  <c:v>0.21745300000000034</c:v>
                </c:pt>
                <c:pt idx="81">
                  <c:v>0.19783799999999996</c:v>
                </c:pt>
                <c:pt idx="82">
                  <c:v>7.3712999999999695E-2</c:v>
                </c:pt>
                <c:pt idx="83">
                  <c:v>-0.24803700000000051</c:v>
                </c:pt>
                <c:pt idx="84">
                  <c:v>-0.34428299999999989</c:v>
                </c:pt>
                <c:pt idx="85">
                  <c:v>-0.10487099999999971</c:v>
                </c:pt>
                <c:pt idx="86">
                  <c:v>-0.29727699999999979</c:v>
                </c:pt>
                <c:pt idx="87">
                  <c:v>7.3568999999999996E-2</c:v>
                </c:pt>
                <c:pt idx="88">
                  <c:v>9.3647000000000258E-2</c:v>
                </c:pt>
                <c:pt idx="89">
                  <c:v>2.5345999999999869E-2</c:v>
                </c:pt>
                <c:pt idx="90">
                  <c:v>-2.1492000000000289E-2</c:v>
                </c:pt>
                <c:pt idx="91">
                  <c:v>-0.17718599999999984</c:v>
                </c:pt>
                <c:pt idx="92">
                  <c:v>-0.12507099999999971</c:v>
                </c:pt>
                <c:pt idx="93">
                  <c:v>-0.14402099999999995</c:v>
                </c:pt>
                <c:pt idx="94">
                  <c:v>-0.19417499999999999</c:v>
                </c:pt>
                <c:pt idx="95">
                  <c:v>-0.33377299999999988</c:v>
                </c:pt>
                <c:pt idx="96">
                  <c:v>-0.27884799999999998</c:v>
                </c:pt>
                <c:pt idx="97">
                  <c:v>-0.61950600000000033</c:v>
                </c:pt>
                <c:pt idx="98">
                  <c:v>-0.30218999999999996</c:v>
                </c:pt>
                <c:pt idx="99">
                  <c:v>-0.6932820000000004</c:v>
                </c:pt>
                <c:pt idx="100">
                  <c:v>-0.86040799999999962</c:v>
                </c:pt>
                <c:pt idx="101">
                  <c:v>-0.84150500000000017</c:v>
                </c:pt>
                <c:pt idx="102">
                  <c:v>-0.39422099999999993</c:v>
                </c:pt>
                <c:pt idx="103">
                  <c:v>-0.70234499999999978</c:v>
                </c:pt>
                <c:pt idx="104">
                  <c:v>-0.86293400000000009</c:v>
                </c:pt>
                <c:pt idx="105">
                  <c:v>-0.88536100000000006</c:v>
                </c:pt>
                <c:pt idx="106">
                  <c:v>-0.77365300000000037</c:v>
                </c:pt>
                <c:pt idx="107">
                  <c:v>-0.8455680000000001</c:v>
                </c:pt>
                <c:pt idx="108">
                  <c:v>-0.58632599999999968</c:v>
                </c:pt>
                <c:pt idx="109">
                  <c:v>-0.76351799999999992</c:v>
                </c:pt>
                <c:pt idx="110">
                  <c:v>-0.68939400000000006</c:v>
                </c:pt>
                <c:pt idx="111">
                  <c:v>-0.73113899999999976</c:v>
                </c:pt>
                <c:pt idx="112">
                  <c:v>-0.36761200000000027</c:v>
                </c:pt>
                <c:pt idx="113">
                  <c:v>-0.82037100000000018</c:v>
                </c:pt>
                <c:pt idx="114">
                  <c:v>-0.76308700000000051</c:v>
                </c:pt>
                <c:pt idx="115">
                  <c:v>-0.6255430000000004</c:v>
                </c:pt>
                <c:pt idx="116">
                  <c:v>-0.90964799999999979</c:v>
                </c:pt>
                <c:pt idx="117">
                  <c:v>-0.93611600000000017</c:v>
                </c:pt>
                <c:pt idx="118">
                  <c:v>-1.1710069999999999</c:v>
                </c:pt>
                <c:pt idx="119">
                  <c:v>-1.1901819999999996</c:v>
                </c:pt>
                <c:pt idx="120">
                  <c:v>-0.99647400000000008</c:v>
                </c:pt>
                <c:pt idx="121">
                  <c:v>-0.91470600000000024</c:v>
                </c:pt>
              </c:numCache>
            </c:numRef>
          </c:yVal>
          <c:smooth val="1"/>
        </c:ser>
        <c:ser>
          <c:idx val="2"/>
          <c:order val="1"/>
          <c:tx>
            <c:v>FWHMx-FWHMy sala 3</c:v>
          </c:tx>
          <c:marker>
            <c:symbol val="none"/>
          </c:marker>
          <c:xVal>
            <c:numRef>
              <c:f>Foglio1!$A$2:$A$123</c:f>
              <c:numCache>
                <c:formatCode>General</c:formatCode>
                <c:ptCount val="122"/>
                <c:pt idx="0">
                  <c:v>30</c:v>
                </c:pt>
                <c:pt idx="1">
                  <c:v>30</c:v>
                </c:pt>
                <c:pt idx="2">
                  <c:v>32</c:v>
                </c:pt>
                <c:pt idx="3">
                  <c:v>34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44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64</c:v>
                </c:pt>
                <c:pt idx="19">
                  <c:v>66</c:v>
                </c:pt>
                <c:pt idx="20">
                  <c:v>68</c:v>
                </c:pt>
                <c:pt idx="21">
                  <c:v>70</c:v>
                </c:pt>
                <c:pt idx="22">
                  <c:v>72</c:v>
                </c:pt>
                <c:pt idx="23">
                  <c:v>74</c:v>
                </c:pt>
                <c:pt idx="24">
                  <c:v>76</c:v>
                </c:pt>
                <c:pt idx="25">
                  <c:v>78</c:v>
                </c:pt>
                <c:pt idx="26">
                  <c:v>80</c:v>
                </c:pt>
                <c:pt idx="27">
                  <c:v>82</c:v>
                </c:pt>
                <c:pt idx="28">
                  <c:v>84</c:v>
                </c:pt>
                <c:pt idx="29">
                  <c:v>86</c:v>
                </c:pt>
                <c:pt idx="30">
                  <c:v>88</c:v>
                </c:pt>
                <c:pt idx="31">
                  <c:v>90</c:v>
                </c:pt>
                <c:pt idx="32">
                  <c:v>92</c:v>
                </c:pt>
                <c:pt idx="33">
                  <c:v>94</c:v>
                </c:pt>
                <c:pt idx="34">
                  <c:v>96</c:v>
                </c:pt>
                <c:pt idx="35">
                  <c:v>98</c:v>
                </c:pt>
                <c:pt idx="36">
                  <c:v>100</c:v>
                </c:pt>
                <c:pt idx="37">
                  <c:v>102</c:v>
                </c:pt>
                <c:pt idx="38">
                  <c:v>104</c:v>
                </c:pt>
                <c:pt idx="39">
                  <c:v>106</c:v>
                </c:pt>
                <c:pt idx="40">
                  <c:v>108</c:v>
                </c:pt>
                <c:pt idx="41">
                  <c:v>110</c:v>
                </c:pt>
                <c:pt idx="42">
                  <c:v>112</c:v>
                </c:pt>
                <c:pt idx="43">
                  <c:v>114</c:v>
                </c:pt>
                <c:pt idx="44">
                  <c:v>116</c:v>
                </c:pt>
                <c:pt idx="45">
                  <c:v>118</c:v>
                </c:pt>
                <c:pt idx="46">
                  <c:v>120</c:v>
                </c:pt>
                <c:pt idx="47">
                  <c:v>122</c:v>
                </c:pt>
                <c:pt idx="48">
                  <c:v>124</c:v>
                </c:pt>
                <c:pt idx="49">
                  <c:v>126</c:v>
                </c:pt>
                <c:pt idx="50">
                  <c:v>128</c:v>
                </c:pt>
                <c:pt idx="51">
                  <c:v>130</c:v>
                </c:pt>
                <c:pt idx="52">
                  <c:v>132</c:v>
                </c:pt>
                <c:pt idx="53">
                  <c:v>134</c:v>
                </c:pt>
                <c:pt idx="54">
                  <c:v>136</c:v>
                </c:pt>
                <c:pt idx="55">
                  <c:v>138</c:v>
                </c:pt>
                <c:pt idx="56">
                  <c:v>140</c:v>
                </c:pt>
                <c:pt idx="57">
                  <c:v>142</c:v>
                </c:pt>
                <c:pt idx="58">
                  <c:v>144</c:v>
                </c:pt>
                <c:pt idx="59">
                  <c:v>146</c:v>
                </c:pt>
                <c:pt idx="60">
                  <c:v>148</c:v>
                </c:pt>
                <c:pt idx="61">
                  <c:v>150</c:v>
                </c:pt>
                <c:pt idx="62">
                  <c:v>152</c:v>
                </c:pt>
                <c:pt idx="63">
                  <c:v>154</c:v>
                </c:pt>
                <c:pt idx="64">
                  <c:v>156</c:v>
                </c:pt>
                <c:pt idx="65">
                  <c:v>158</c:v>
                </c:pt>
                <c:pt idx="66">
                  <c:v>160</c:v>
                </c:pt>
                <c:pt idx="67">
                  <c:v>162</c:v>
                </c:pt>
                <c:pt idx="68">
                  <c:v>164</c:v>
                </c:pt>
                <c:pt idx="69">
                  <c:v>166</c:v>
                </c:pt>
                <c:pt idx="70">
                  <c:v>168</c:v>
                </c:pt>
                <c:pt idx="71">
                  <c:v>170</c:v>
                </c:pt>
                <c:pt idx="72">
                  <c:v>172</c:v>
                </c:pt>
                <c:pt idx="73">
                  <c:v>174</c:v>
                </c:pt>
                <c:pt idx="74">
                  <c:v>176</c:v>
                </c:pt>
                <c:pt idx="75">
                  <c:v>178</c:v>
                </c:pt>
                <c:pt idx="76">
                  <c:v>180</c:v>
                </c:pt>
                <c:pt idx="77">
                  <c:v>182</c:v>
                </c:pt>
                <c:pt idx="78">
                  <c:v>184</c:v>
                </c:pt>
                <c:pt idx="79">
                  <c:v>186</c:v>
                </c:pt>
                <c:pt idx="80">
                  <c:v>188</c:v>
                </c:pt>
                <c:pt idx="81">
                  <c:v>190</c:v>
                </c:pt>
                <c:pt idx="82">
                  <c:v>192</c:v>
                </c:pt>
                <c:pt idx="83">
                  <c:v>194</c:v>
                </c:pt>
                <c:pt idx="84">
                  <c:v>196</c:v>
                </c:pt>
                <c:pt idx="85">
                  <c:v>198</c:v>
                </c:pt>
                <c:pt idx="86">
                  <c:v>200</c:v>
                </c:pt>
                <c:pt idx="87">
                  <c:v>202</c:v>
                </c:pt>
                <c:pt idx="88">
                  <c:v>204</c:v>
                </c:pt>
                <c:pt idx="89">
                  <c:v>206</c:v>
                </c:pt>
                <c:pt idx="90">
                  <c:v>208</c:v>
                </c:pt>
                <c:pt idx="91">
                  <c:v>210</c:v>
                </c:pt>
                <c:pt idx="92">
                  <c:v>212</c:v>
                </c:pt>
                <c:pt idx="93">
                  <c:v>214</c:v>
                </c:pt>
                <c:pt idx="94">
                  <c:v>216</c:v>
                </c:pt>
                <c:pt idx="95">
                  <c:v>218</c:v>
                </c:pt>
                <c:pt idx="96">
                  <c:v>220</c:v>
                </c:pt>
                <c:pt idx="97">
                  <c:v>222</c:v>
                </c:pt>
                <c:pt idx="98">
                  <c:v>224</c:v>
                </c:pt>
                <c:pt idx="99">
                  <c:v>226</c:v>
                </c:pt>
                <c:pt idx="100">
                  <c:v>228</c:v>
                </c:pt>
                <c:pt idx="101">
                  <c:v>230</c:v>
                </c:pt>
                <c:pt idx="102">
                  <c:v>232</c:v>
                </c:pt>
                <c:pt idx="103">
                  <c:v>234</c:v>
                </c:pt>
                <c:pt idx="104">
                  <c:v>236</c:v>
                </c:pt>
                <c:pt idx="105">
                  <c:v>238</c:v>
                </c:pt>
                <c:pt idx="106">
                  <c:v>240</c:v>
                </c:pt>
                <c:pt idx="107">
                  <c:v>242</c:v>
                </c:pt>
                <c:pt idx="108">
                  <c:v>244</c:v>
                </c:pt>
                <c:pt idx="109">
                  <c:v>246</c:v>
                </c:pt>
                <c:pt idx="110">
                  <c:v>248</c:v>
                </c:pt>
                <c:pt idx="111">
                  <c:v>250</c:v>
                </c:pt>
                <c:pt idx="112">
                  <c:v>252</c:v>
                </c:pt>
                <c:pt idx="113">
                  <c:v>254</c:v>
                </c:pt>
                <c:pt idx="114">
                  <c:v>256</c:v>
                </c:pt>
                <c:pt idx="115">
                  <c:v>258</c:v>
                </c:pt>
                <c:pt idx="116">
                  <c:v>260</c:v>
                </c:pt>
                <c:pt idx="117">
                  <c:v>262</c:v>
                </c:pt>
                <c:pt idx="118">
                  <c:v>264</c:v>
                </c:pt>
                <c:pt idx="119">
                  <c:v>266</c:v>
                </c:pt>
                <c:pt idx="120">
                  <c:v>268</c:v>
                </c:pt>
                <c:pt idx="121">
                  <c:v>270</c:v>
                </c:pt>
              </c:numCache>
            </c:numRef>
          </c:xVal>
          <c:yVal>
            <c:numRef>
              <c:f>Foglio1!$AM$2:$AM$123</c:f>
              <c:numCache>
                <c:formatCode>General</c:formatCode>
                <c:ptCount val="122"/>
                <c:pt idx="0">
                  <c:v>-0.55260800000000021</c:v>
                </c:pt>
                <c:pt idx="1">
                  <c:v>-0.66558299999999981</c:v>
                </c:pt>
                <c:pt idx="2">
                  <c:v>-0.62448899999999963</c:v>
                </c:pt>
                <c:pt idx="3">
                  <c:v>-0.51221300000000003</c:v>
                </c:pt>
                <c:pt idx="4">
                  <c:v>-0.55914299999999972</c:v>
                </c:pt>
                <c:pt idx="5">
                  <c:v>-0.50579999999999981</c:v>
                </c:pt>
                <c:pt idx="6">
                  <c:v>-0.4749869999999996</c:v>
                </c:pt>
                <c:pt idx="7">
                  <c:v>-0.5224770000000003</c:v>
                </c:pt>
                <c:pt idx="8">
                  <c:v>-0.50845800000000008</c:v>
                </c:pt>
                <c:pt idx="9">
                  <c:v>-0.51011700000000015</c:v>
                </c:pt>
                <c:pt idx="10">
                  <c:v>-0.49080499999999994</c:v>
                </c:pt>
                <c:pt idx="11">
                  <c:v>-0.43721999999999994</c:v>
                </c:pt>
                <c:pt idx="12">
                  <c:v>-0.5007419999999998</c:v>
                </c:pt>
                <c:pt idx="13">
                  <c:v>-0.4703109999999997</c:v>
                </c:pt>
                <c:pt idx="14">
                  <c:v>-0.40234699999999979</c:v>
                </c:pt>
                <c:pt idx="15">
                  <c:v>-0.34915600000000069</c:v>
                </c:pt>
                <c:pt idx="16">
                  <c:v>-0.282559</c:v>
                </c:pt>
                <c:pt idx="17">
                  <c:v>-0.25864299999999929</c:v>
                </c:pt>
                <c:pt idx="18">
                  <c:v>-0.3024420000000001</c:v>
                </c:pt>
                <c:pt idx="19">
                  <c:v>-0.28302400000000016</c:v>
                </c:pt>
                <c:pt idx="20">
                  <c:v>-0.14972099999999955</c:v>
                </c:pt>
                <c:pt idx="21">
                  <c:v>-0.15790900000000008</c:v>
                </c:pt>
                <c:pt idx="22">
                  <c:v>-0.20494799999999991</c:v>
                </c:pt>
                <c:pt idx="23">
                  <c:v>-0.16804000000000041</c:v>
                </c:pt>
                <c:pt idx="24">
                  <c:v>-0.10089199999999998</c:v>
                </c:pt>
                <c:pt idx="25">
                  <c:v>-0.15521100000000043</c:v>
                </c:pt>
                <c:pt idx="26">
                  <c:v>-0.11141799999999957</c:v>
                </c:pt>
                <c:pt idx="27">
                  <c:v>-7.2806000000000815E-2</c:v>
                </c:pt>
                <c:pt idx="28">
                  <c:v>-7.4253000000000569E-2</c:v>
                </c:pt>
                <c:pt idx="29">
                  <c:v>-3.4676999999999403E-2</c:v>
                </c:pt>
                <c:pt idx="30">
                  <c:v>-7.2460000000003078E-3</c:v>
                </c:pt>
                <c:pt idx="31">
                  <c:v>4.8029999999998907E-3</c:v>
                </c:pt>
                <c:pt idx="32">
                  <c:v>-2.1548000000000123E-2</c:v>
                </c:pt>
                <c:pt idx="33">
                  <c:v>0.15428399999999964</c:v>
                </c:pt>
                <c:pt idx="34">
                  <c:v>4.1737000000000357E-2</c:v>
                </c:pt>
                <c:pt idx="35">
                  <c:v>4.9231999999999942E-2</c:v>
                </c:pt>
                <c:pt idx="36">
                  <c:v>0.14335599999999982</c:v>
                </c:pt>
                <c:pt idx="37">
                  <c:v>0.12820699999999974</c:v>
                </c:pt>
                <c:pt idx="38">
                  <c:v>0.11229099999999992</c:v>
                </c:pt>
                <c:pt idx="39">
                  <c:v>0.27961199999999931</c:v>
                </c:pt>
                <c:pt idx="40">
                  <c:v>0.26956799999999959</c:v>
                </c:pt>
                <c:pt idx="41">
                  <c:v>0.3109030000000006</c:v>
                </c:pt>
                <c:pt idx="42">
                  <c:v>0.28838799999999942</c:v>
                </c:pt>
                <c:pt idx="43">
                  <c:v>0.18923199999999962</c:v>
                </c:pt>
                <c:pt idx="44">
                  <c:v>0.2736149999999995</c:v>
                </c:pt>
                <c:pt idx="45">
                  <c:v>0.33316999999999997</c:v>
                </c:pt>
                <c:pt idx="46">
                  <c:v>0.35763799999999968</c:v>
                </c:pt>
                <c:pt idx="47">
                  <c:v>0.4226460000000003</c:v>
                </c:pt>
                <c:pt idx="48">
                  <c:v>0.44540700000000033</c:v>
                </c:pt>
                <c:pt idx="49">
                  <c:v>0.45138299999999987</c:v>
                </c:pt>
                <c:pt idx="50">
                  <c:v>0.39505900000000072</c:v>
                </c:pt>
                <c:pt idx="51">
                  <c:v>0.34710999999999981</c:v>
                </c:pt>
                <c:pt idx="52">
                  <c:v>0.39777499999999932</c:v>
                </c:pt>
                <c:pt idx="53">
                  <c:v>0.41476899999999972</c:v>
                </c:pt>
                <c:pt idx="54">
                  <c:v>0.5030190000000001</c:v>
                </c:pt>
                <c:pt idx="55">
                  <c:v>0.53656400000000026</c:v>
                </c:pt>
                <c:pt idx="56">
                  <c:v>0.55910800000000016</c:v>
                </c:pt>
                <c:pt idx="57">
                  <c:v>0.54608800000000013</c:v>
                </c:pt>
                <c:pt idx="58">
                  <c:v>0.49481300000000061</c:v>
                </c:pt>
                <c:pt idx="59">
                  <c:v>0.56845199999999974</c:v>
                </c:pt>
                <c:pt idx="60">
                  <c:v>0.6241879999999993</c:v>
                </c:pt>
                <c:pt idx="61">
                  <c:v>0.51788699999999999</c:v>
                </c:pt>
                <c:pt idx="62">
                  <c:v>0.38958400000000015</c:v>
                </c:pt>
                <c:pt idx="63">
                  <c:v>0.45952999999999999</c:v>
                </c:pt>
                <c:pt idx="64">
                  <c:v>0.63707400000000014</c:v>
                </c:pt>
                <c:pt idx="65">
                  <c:v>0.50889899999999955</c:v>
                </c:pt>
                <c:pt idx="66">
                  <c:v>0.71695799999999998</c:v>
                </c:pt>
                <c:pt idx="67">
                  <c:v>0.59754299999999994</c:v>
                </c:pt>
                <c:pt idx="68">
                  <c:v>0.66371699999999922</c:v>
                </c:pt>
                <c:pt idx="69">
                  <c:v>0.49236199999999997</c:v>
                </c:pt>
                <c:pt idx="70">
                  <c:v>0.64146800000000059</c:v>
                </c:pt>
                <c:pt idx="71">
                  <c:v>0.45342699999999958</c:v>
                </c:pt>
                <c:pt idx="72">
                  <c:v>0.6008060000000004</c:v>
                </c:pt>
                <c:pt idx="73">
                  <c:v>0.73687199999999997</c:v>
                </c:pt>
                <c:pt idx="74">
                  <c:v>0.77111499999999999</c:v>
                </c:pt>
                <c:pt idx="75">
                  <c:v>0.53879500000000036</c:v>
                </c:pt>
                <c:pt idx="76">
                  <c:v>0.46512499999999957</c:v>
                </c:pt>
                <c:pt idx="77">
                  <c:v>0.77652900000000002</c:v>
                </c:pt>
                <c:pt idx="78">
                  <c:v>0.85416900000000062</c:v>
                </c:pt>
                <c:pt idx="79">
                  <c:v>0.90919799999999995</c:v>
                </c:pt>
                <c:pt idx="80">
                  <c:v>0.81901199999999985</c:v>
                </c:pt>
                <c:pt idx="81">
                  <c:v>0.75143900000000041</c:v>
                </c:pt>
                <c:pt idx="82">
                  <c:v>0.56118199999999963</c:v>
                </c:pt>
                <c:pt idx="83">
                  <c:v>0.68542900000000007</c:v>
                </c:pt>
                <c:pt idx="84">
                  <c:v>0.71154500000000009</c:v>
                </c:pt>
                <c:pt idx="85">
                  <c:v>0.87389899999999976</c:v>
                </c:pt>
                <c:pt idx="86">
                  <c:v>0.8212060000000001</c:v>
                </c:pt>
                <c:pt idx="87">
                  <c:v>0.93703899999999951</c:v>
                </c:pt>
                <c:pt idx="88">
                  <c:v>0.9721889999999993</c:v>
                </c:pt>
                <c:pt idx="89">
                  <c:v>0.99554600000000004</c:v>
                </c:pt>
                <c:pt idx="90">
                  <c:v>0.97762199999999932</c:v>
                </c:pt>
                <c:pt idx="91">
                  <c:v>0.8268930000000001</c:v>
                </c:pt>
                <c:pt idx="92">
                  <c:v>0.95069300000000023</c:v>
                </c:pt>
                <c:pt idx="93">
                  <c:v>1.0443489999999995</c:v>
                </c:pt>
                <c:pt idx="94">
                  <c:v>0.95317400000000063</c:v>
                </c:pt>
                <c:pt idx="95">
                  <c:v>0.34839999999999982</c:v>
                </c:pt>
                <c:pt idx="96">
                  <c:v>1.0860560000000001</c:v>
                </c:pt>
                <c:pt idx="97">
                  <c:v>0.56503999999999976</c:v>
                </c:pt>
                <c:pt idx="98">
                  <c:v>1.1452470000000003</c:v>
                </c:pt>
                <c:pt idx="99">
                  <c:v>0.37863699999999945</c:v>
                </c:pt>
                <c:pt idx="100">
                  <c:v>0.63041099999999961</c:v>
                </c:pt>
                <c:pt idx="101">
                  <c:v>0.72587099999999971</c:v>
                </c:pt>
                <c:pt idx="102">
                  <c:v>0.97060600000000008</c:v>
                </c:pt>
                <c:pt idx="103">
                  <c:v>0.69281900000000007</c:v>
                </c:pt>
                <c:pt idx="104">
                  <c:v>0.78841699999999948</c:v>
                </c:pt>
                <c:pt idx="105">
                  <c:v>0.70189999999999975</c:v>
                </c:pt>
                <c:pt idx="106">
                  <c:v>0.72644400000000031</c:v>
                </c:pt>
                <c:pt idx="107">
                  <c:v>0.87549200000000038</c:v>
                </c:pt>
                <c:pt idx="108">
                  <c:v>0.88066900000000015</c:v>
                </c:pt>
                <c:pt idx="109">
                  <c:v>0.98429399999999978</c:v>
                </c:pt>
                <c:pt idx="110">
                  <c:v>0.90261799999999992</c:v>
                </c:pt>
                <c:pt idx="111">
                  <c:v>0.87584000000000017</c:v>
                </c:pt>
                <c:pt idx="112">
                  <c:v>1.0507210000000002</c:v>
                </c:pt>
                <c:pt idx="113">
                  <c:v>0.7747550000000003</c:v>
                </c:pt>
                <c:pt idx="114">
                  <c:v>0.94727600000000001</c:v>
                </c:pt>
                <c:pt idx="115">
                  <c:v>0.77742299999999975</c:v>
                </c:pt>
                <c:pt idx="116">
                  <c:v>0.86787700000000001</c:v>
                </c:pt>
                <c:pt idx="117">
                  <c:v>0.59909299999999988</c:v>
                </c:pt>
                <c:pt idx="118">
                  <c:v>0.20089099999999993</c:v>
                </c:pt>
                <c:pt idx="119">
                  <c:v>0.70210399999999984</c:v>
                </c:pt>
                <c:pt idx="120">
                  <c:v>0.59569300000000025</c:v>
                </c:pt>
                <c:pt idx="121">
                  <c:v>0.44824400000000031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692544"/>
        <c:axId val="163693120"/>
      </c:scatterChart>
      <c:valAx>
        <c:axId val="16369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693120"/>
        <c:crosses val="autoZero"/>
        <c:crossBetween val="midCat"/>
      </c:valAx>
      <c:valAx>
        <c:axId val="16369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69254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B648C-0645-4540-B9ED-B16838E600DD}" type="datetimeFigureOut">
              <a:rPr lang="it-IT" smtClean="0"/>
              <a:pPr/>
              <a:t>12/07/2019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D1096-A239-4E2B-A076-9A813455EA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42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82FDE5-8B2A-4433-B36C-23B88AA60590}" type="slidenum">
              <a:rPr lang="de-DE" altLang="it-IT" smtClean="0">
                <a:ea typeface="ＭＳ Ｐゴシック" pitchFamily="34" charset="-128"/>
              </a:rPr>
              <a:pPr/>
              <a:t>1</a:t>
            </a:fld>
            <a:endParaRPr lang="de-DE" altLang="it-IT" smtClean="0">
              <a:ea typeface="ＭＳ Ｐゴシック" pitchFamily="34" charset="-128"/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52864" y="9434515"/>
            <a:ext cx="294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6E9D50A-E6AB-41AC-87C0-9CF5D883A438}" type="slidenum">
              <a:rPr lang="en-GB" altLang="it-IT" sz="1300"/>
              <a:pPr algn="r" defTabSz="947738"/>
              <a:t>1</a:t>
            </a:fld>
            <a:endParaRPr lang="en-GB" altLang="it-IT" sz="1300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6"/>
            <a:ext cx="4984750" cy="4467225"/>
          </a:xfrm>
        </p:spPr>
        <p:txBody>
          <a:bodyPr lIns="94824" tIns="47416" rIns="94824" bIns="47416"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6043AC8-109B-4CA7-AC9E-06807D19C04E}" type="datetimeFigureOut">
              <a:rPr lang="it-IT" smtClean="0"/>
              <a:pPr/>
              <a:t>12/07/2019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6634498-E64F-40BB-A6DE-03B04DF184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3AC8-109B-4CA7-AC9E-06807D19C04E}" type="datetimeFigureOut">
              <a:rPr lang="it-IT" smtClean="0"/>
              <a:pPr/>
              <a:t>12/07/2019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498-E64F-40BB-A6DE-03B04DF184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3AC8-109B-4CA7-AC9E-06807D19C04E}" type="datetimeFigureOut">
              <a:rPr lang="it-IT" smtClean="0"/>
              <a:pPr/>
              <a:t>12/07/2019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498-E64F-40BB-A6DE-03B04DF184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LogoCNAO+txt_blu-ross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4413" y="6478588"/>
            <a:ext cx="17351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2"/>
          <p:cNvSpPr txBox="1">
            <a:spLocks/>
          </p:cNvSpPr>
          <p:nvPr userDrawn="1"/>
        </p:nvSpPr>
        <p:spPr bwMode="gray">
          <a:xfrm>
            <a:off x="219075" y="6542088"/>
            <a:ext cx="879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it-IT" sz="1000" smtClean="0"/>
              <a:t>Page </a:t>
            </a:r>
            <a:r>
              <a:rPr lang="de-DE" altLang="it-IT" sz="1000" smtClean="0">
                <a:sym typeface="Wingdings" pitchFamily="2" charset="2"/>
              </a:rPr>
              <a:t></a:t>
            </a:r>
            <a:r>
              <a:rPr lang="de-DE" altLang="it-IT" sz="1000" smtClean="0"/>
              <a:t> </a:t>
            </a:r>
            <a:fld id="{B859AE86-6FEF-4F76-9DF8-E8801A92C80B}" type="slidenum">
              <a:rPr lang="de-DE" altLang="it-IT" sz="1000" smtClean="0"/>
              <a:pPr eaLnBrk="1" hangingPunct="1">
                <a:defRPr/>
              </a:pPr>
              <a:t>‹N›</a:t>
            </a:fld>
            <a:endParaRPr lang="de-DE" altLang="it-IT" sz="1000" smtClean="0"/>
          </a:p>
        </p:txBody>
      </p:sp>
      <p:sp>
        <p:nvSpPr>
          <p:cNvPr id="5" name="Foliennummernplatzhalter 1"/>
          <p:cNvSpPr txBox="1">
            <a:spLocks/>
          </p:cNvSpPr>
          <p:nvPr userDrawn="1"/>
        </p:nvSpPr>
        <p:spPr>
          <a:xfrm>
            <a:off x="1222375" y="6537325"/>
            <a:ext cx="522128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err="1" smtClean="0">
                <a:solidFill>
                  <a:schemeClr val="tx1"/>
                </a:solidFill>
                <a:cs typeface="Calibri"/>
              </a:rPr>
              <a:t>Presentazione</a:t>
            </a:r>
            <a:r>
              <a:rPr lang="de-DE" sz="90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  <a:cs typeface="Calibri"/>
              </a:rPr>
              <a:t>fermo</a:t>
            </a:r>
            <a:r>
              <a:rPr lang="de-DE" sz="90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  <a:cs typeface="Calibri"/>
              </a:rPr>
              <a:t>straordinario</a:t>
            </a:r>
            <a:r>
              <a:rPr lang="de-DE" sz="90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  <a:cs typeface="Calibri"/>
              </a:rPr>
              <a:t>manutenzione</a:t>
            </a:r>
            <a:r>
              <a:rPr lang="de-DE" sz="90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  <a:cs typeface="Calibri"/>
              </a:rPr>
              <a:t>dicembre</a:t>
            </a:r>
            <a:r>
              <a:rPr lang="de-DE" sz="900" dirty="0" smtClean="0">
                <a:solidFill>
                  <a:schemeClr val="tx1"/>
                </a:solidFill>
                <a:cs typeface="Calibri"/>
              </a:rPr>
              <a:t> 2014</a:t>
            </a:r>
            <a:endParaRPr lang="de-DE" sz="900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6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23"/>
          <p:cNvCxnSpPr/>
          <p:nvPr userDrawn="1"/>
        </p:nvCxnSpPr>
        <p:spPr>
          <a:xfrm>
            <a:off x="1119188" y="6627813"/>
            <a:ext cx="0" cy="107950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10" descr="sistema-sanitario-lombardia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5338" y="6588125"/>
            <a:ext cx="1285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err="1" smtClean="0">
                <a:solidFill>
                  <a:schemeClr val="bg1"/>
                </a:solidFill>
                <a:cs typeface="Calibri"/>
              </a:rPr>
              <a:t>www.cnao.it</a:t>
            </a:r>
            <a:endParaRPr lang="de-DE" sz="1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447718"/>
      </p:ext>
    </p:extLst>
  </p:cSld>
  <p:clrMapOvr>
    <a:masterClrMapping/>
  </p:clrMapOvr>
  <p:transition spd="med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LogoCNAO+txt_blu-ross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78588"/>
            <a:ext cx="173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piè di pagina 2"/>
          <p:cNvSpPr txBox="1">
            <a:spLocks/>
          </p:cNvSpPr>
          <p:nvPr userDrawn="1"/>
        </p:nvSpPr>
        <p:spPr bwMode="gray">
          <a:xfrm>
            <a:off x="219075" y="6542088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it-IT" sz="1000" smtClean="0">
                <a:solidFill>
                  <a:srgbClr val="000000"/>
                </a:solidFill>
              </a:rPr>
              <a:t>Page </a:t>
            </a:r>
            <a:r>
              <a:rPr lang="de-DE" altLang="it-IT" sz="100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altLang="it-IT" sz="1000" smtClean="0">
                <a:solidFill>
                  <a:srgbClr val="000000"/>
                </a:solidFill>
              </a:rPr>
              <a:t> </a:t>
            </a:r>
            <a:fld id="{72CCB964-F565-4195-96B5-82872F381BE3}" type="slidenum">
              <a:rPr lang="de-DE" altLang="it-IT" sz="10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de-DE" altLang="it-IT" sz="1000" smtClean="0">
              <a:solidFill>
                <a:srgbClr val="000000"/>
              </a:solidFill>
            </a:endParaRPr>
          </a:p>
        </p:txBody>
      </p:sp>
      <p:sp>
        <p:nvSpPr>
          <p:cNvPr id="5" name="Foliennummernplatzhalter 1"/>
          <p:cNvSpPr txBox="1">
            <a:spLocks/>
          </p:cNvSpPr>
          <p:nvPr userDrawn="1"/>
        </p:nvSpPr>
        <p:spPr>
          <a:xfrm>
            <a:off x="1222375" y="6537325"/>
            <a:ext cx="522128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900" dirty="0" err="1" smtClean="0">
                <a:solidFill>
                  <a:srgbClr val="000000"/>
                </a:solidFill>
                <a:cs typeface="Calibri"/>
              </a:rPr>
              <a:t>Presentazione</a:t>
            </a:r>
            <a:r>
              <a:rPr lang="de-DE" sz="9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de-DE" sz="900" dirty="0" err="1" smtClean="0">
                <a:solidFill>
                  <a:srgbClr val="000000"/>
                </a:solidFill>
                <a:cs typeface="Calibri"/>
              </a:rPr>
              <a:t>fermo</a:t>
            </a:r>
            <a:r>
              <a:rPr lang="de-DE" sz="9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de-DE" sz="900" dirty="0" err="1" smtClean="0">
                <a:solidFill>
                  <a:srgbClr val="000000"/>
                </a:solidFill>
                <a:cs typeface="Calibri"/>
              </a:rPr>
              <a:t>manutenzione</a:t>
            </a:r>
            <a:r>
              <a:rPr lang="de-DE" sz="9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de-DE" sz="900" dirty="0" err="1" smtClean="0">
                <a:solidFill>
                  <a:srgbClr val="000000"/>
                </a:solidFill>
                <a:cs typeface="Calibri"/>
              </a:rPr>
              <a:t>aprile</a:t>
            </a:r>
            <a:r>
              <a:rPr lang="de-DE" sz="900" dirty="0" smtClean="0">
                <a:solidFill>
                  <a:srgbClr val="000000"/>
                </a:solidFill>
                <a:cs typeface="Calibri"/>
              </a:rPr>
              <a:t> 2015</a:t>
            </a:r>
            <a:endParaRPr lang="de-DE" sz="900" dirty="0">
              <a:solidFill>
                <a:srgbClr val="000000"/>
              </a:solidFill>
              <a:cs typeface="Calibri"/>
            </a:endParaRPr>
          </a:p>
        </p:txBody>
      </p:sp>
      <p:cxnSp>
        <p:nvCxnSpPr>
          <p:cNvPr id="6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23"/>
          <p:cNvCxnSpPr/>
          <p:nvPr userDrawn="1"/>
        </p:nvCxnSpPr>
        <p:spPr>
          <a:xfrm>
            <a:off x="1119188" y="6627813"/>
            <a:ext cx="0" cy="107950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10" descr="sistema-sanitario-lombardi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6588125"/>
            <a:ext cx="1285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000" b="1" dirty="0" err="1" smtClean="0">
                <a:solidFill>
                  <a:srgbClr val="FFFFFF"/>
                </a:solidFill>
                <a:cs typeface="Calibri"/>
              </a:rPr>
              <a:t>www.cnao.it</a:t>
            </a:r>
            <a:endParaRPr lang="de-DE" sz="10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925341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214313" y="5364163"/>
            <a:ext cx="7102475" cy="5222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400" smtClean="0">
                <a:solidFill>
                  <a:srgbClr val="FFFFFF"/>
                </a:solidFill>
              </a:rPr>
              <a:t>“C’è vero progresso solo quando i vantaggi di una nuova tecnologia diventano per tutti”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400" smtClean="0">
                <a:solidFill>
                  <a:srgbClr val="FFFFFF"/>
                </a:solidFill>
              </a:rPr>
              <a:t> H. Ford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295275" y="4679950"/>
            <a:ext cx="5387975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000" b="1" smtClean="0">
                <a:solidFill>
                  <a:srgbClr val="FFFFFF"/>
                </a:solidFill>
              </a:rPr>
              <a:t>Grazie dell’attenzione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274527831"/>
      </p:ext>
    </p:extLst>
  </p:cSld>
  <p:clrMapOvr>
    <a:masterClrMapping/>
  </p:clrMapOvr>
  <p:transition spd="med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6043AC8-109B-4CA7-AC9E-06807D19C04E}" type="datetimeFigureOut">
              <a:rPr lang="it-IT" smtClean="0"/>
              <a:pPr/>
              <a:t>12/07/2019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498-E64F-40BB-A6DE-03B04DF184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6043AC8-109B-4CA7-AC9E-06807D19C04E}" type="datetimeFigureOut">
              <a:rPr lang="it-IT" smtClean="0"/>
              <a:pPr/>
              <a:t>12/07/2019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6634498-E64F-40BB-A6DE-03B04DF184B9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6043AC8-109B-4CA7-AC9E-06807D19C04E}" type="datetimeFigureOut">
              <a:rPr lang="it-IT" smtClean="0"/>
              <a:pPr/>
              <a:t>12/07/2019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6634498-E64F-40BB-A6DE-03B04DF184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6043AC8-109B-4CA7-AC9E-06807D19C04E}" type="datetimeFigureOut">
              <a:rPr lang="it-IT" smtClean="0"/>
              <a:pPr/>
              <a:t>12/07/2019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6634498-E64F-40BB-A6DE-03B04DF184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3AC8-109B-4CA7-AC9E-06807D19C04E}" type="datetimeFigureOut">
              <a:rPr lang="it-IT" smtClean="0"/>
              <a:pPr/>
              <a:t>12/07/2019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498-E64F-40BB-A6DE-03B04DF184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6043AC8-109B-4CA7-AC9E-06807D19C04E}" type="datetimeFigureOut">
              <a:rPr lang="it-IT" smtClean="0"/>
              <a:pPr/>
              <a:t>12/07/2019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6634498-E64F-40BB-A6DE-03B04DF184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6043AC8-109B-4CA7-AC9E-06807D19C04E}" type="datetimeFigureOut">
              <a:rPr lang="it-IT" smtClean="0"/>
              <a:pPr/>
              <a:t>12/07/2019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6634498-E64F-40BB-A6DE-03B04DF184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6043AC8-109B-4CA7-AC9E-06807D19C04E}" type="datetimeFigureOut">
              <a:rPr lang="it-IT" smtClean="0"/>
              <a:pPr/>
              <a:t>12/07/2019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6634498-E64F-40BB-A6DE-03B04DF184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6043AC8-109B-4CA7-AC9E-06807D19C04E}" type="datetimeFigureOut">
              <a:rPr lang="it-IT" smtClean="0"/>
              <a:pPr/>
              <a:t>12/07/2019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6634498-E64F-40BB-A6DE-03B04DF184B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z="1000" smtClean="0">
              <a:solidFill>
                <a:srgbClr val="000000"/>
              </a:solidFill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7AE24D07-3E52-49CA-B7E9-D710A47765BA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 smtClean="0"/>
              <a:t>Klicken Sie, um die Formate des Vorlagentextes zu bearbeiten</a:t>
            </a:r>
          </a:p>
          <a:p>
            <a:pPr lvl="1"/>
            <a:r>
              <a:rPr lang="de-DE" altLang="it-IT" smtClean="0"/>
              <a:t>Zweite Ebene</a:t>
            </a:r>
          </a:p>
          <a:p>
            <a:pPr lvl="2"/>
            <a:r>
              <a:rPr lang="de-DE" altLang="it-IT" smtClean="0"/>
              <a:t>Dritte Ebene</a:t>
            </a:r>
          </a:p>
          <a:p>
            <a:pPr lvl="3"/>
            <a:r>
              <a:rPr lang="de-DE" altLang="it-IT" smtClean="0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00038"/>
            <a:ext cx="687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01354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1"/>
          <p:cNvSpPr txBox="1">
            <a:spLocks noChangeArrowheads="1"/>
          </p:cNvSpPr>
          <p:nvPr/>
        </p:nvSpPr>
        <p:spPr bwMode="auto">
          <a:xfrm>
            <a:off x="-992188" y="94615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5124" name="CasellaDiTesto 5"/>
          <p:cNvSpPr txBox="1">
            <a:spLocks noChangeArrowheads="1"/>
          </p:cNvSpPr>
          <p:nvPr/>
        </p:nvSpPr>
        <p:spPr bwMode="auto">
          <a:xfrm>
            <a:off x="295275" y="6384925"/>
            <a:ext cx="5387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200" dirty="0">
                <a:solidFill>
                  <a:schemeClr val="bg1"/>
                </a:solidFill>
              </a:rPr>
              <a:t>Pavia, </a:t>
            </a:r>
            <a:r>
              <a:rPr lang="it-IT" altLang="it-IT" sz="1200" dirty="0" smtClean="0">
                <a:solidFill>
                  <a:schemeClr val="bg1"/>
                </a:solidFill>
              </a:rPr>
              <a:t>15/07/2019</a:t>
            </a:r>
            <a:endParaRPr lang="it-IT" altLang="it-IT" sz="12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4869160"/>
            <a:ext cx="89644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8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Commissioning</a:t>
            </a:r>
            <a:r>
              <a:rPr lang="it-IT" sz="3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XPR </a:t>
            </a:r>
            <a:r>
              <a:rPr lang="it-IT" sz="3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19/05/19-12/07/19</a:t>
            </a:r>
            <a:endParaRPr lang="it-IT" sz="38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Misure di </a:t>
            </a:r>
            <a:r>
              <a:rPr lang="it-IT" dirty="0" err="1" smtClean="0"/>
              <a:t>commissioning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41277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Avute le autorizzazioni sono iniziate misure per tutte le energie di protoni e carbonio: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Misure di matrici di risposta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Misure di fuochi</a:t>
            </a:r>
          </a:p>
          <a:p>
            <a:pPr marL="285750" indent="-285750">
              <a:buFontTx/>
              <a:buChar char="-"/>
            </a:pPr>
            <a:r>
              <a:rPr lang="it-IT" dirty="0" err="1" smtClean="0">
                <a:solidFill>
                  <a:schemeClr val="bg1"/>
                </a:solidFill>
              </a:rPr>
              <a:t>Steering</a:t>
            </a:r>
            <a:r>
              <a:rPr lang="it-IT" dirty="0" smtClean="0">
                <a:solidFill>
                  <a:schemeClr val="bg1"/>
                </a:solidFill>
              </a:rPr>
              <a:t> su tutta la linea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Scaricamento dei valori di corrente in tutti gli alimentatori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4015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304761"/>
            <a:ext cx="6192688" cy="6000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Misure RM protoni XPR2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187624" y="90872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Misure di matrici di risposta  all’</a:t>
            </a:r>
            <a:r>
              <a:rPr lang="it-IT" dirty="0" err="1">
                <a:solidFill>
                  <a:schemeClr val="bg1"/>
                </a:solidFill>
              </a:rPr>
              <a:t>isocentro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XPR2 per protoni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268865"/>
              </p:ext>
            </p:extLst>
          </p:nvPr>
        </p:nvGraphicFramePr>
        <p:xfrm>
          <a:off x="107504" y="1412776"/>
          <a:ext cx="8928997" cy="460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571"/>
                <a:gridCol w="1275571"/>
                <a:gridCol w="1275571"/>
                <a:gridCol w="1275571"/>
                <a:gridCol w="1275571"/>
                <a:gridCol w="1275571"/>
                <a:gridCol w="1275571"/>
              </a:tblGrid>
              <a:tr h="460851"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H2-025-SFH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HE-010-SFP_IN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HE-010-SFP_OUT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HE-012-SFP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HE-030-SFP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NZL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H2-019H-CEB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0.231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0.868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0.868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0.951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1.711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-1.316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H2-019V-CEB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0.301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1.344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1.344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1.447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1.195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-0.395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HE-001-CHD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-0.213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-0.213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-0.244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-0.555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0.466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HE-007H-CEB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0.152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0.152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0.264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1.269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-1.646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HE-007V-CEB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0.169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0.169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0.295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0.894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1.144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HE-015H-CEB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0.788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-0.018*x-1.458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HE-015V-CEB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0.822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-0.012*x+1.791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HE-027H-CEB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0.112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-1.45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HE-027V-CEB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0.12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1.467</a:t>
                      </a:r>
                      <a:endParaRPr lang="it-IT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67544" y="5980638"/>
            <a:ext cx="579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Risposta dei correttori normalizzata al </a:t>
            </a:r>
            <a:r>
              <a:rPr lang="it-IT" dirty="0" err="1" smtClean="0">
                <a:solidFill>
                  <a:schemeClr val="bg1"/>
                </a:solidFill>
              </a:rPr>
              <a:t>Brho</a:t>
            </a:r>
            <a:r>
              <a:rPr lang="it-IT" dirty="0" smtClean="0">
                <a:solidFill>
                  <a:schemeClr val="bg1"/>
                </a:solidFill>
              </a:rPr>
              <a:t>. X=</a:t>
            </a:r>
            <a:r>
              <a:rPr lang="it-IT" dirty="0" err="1" smtClean="0">
                <a:solidFill>
                  <a:schemeClr val="bg1"/>
                </a:solidFill>
              </a:rPr>
              <a:t>Brho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4337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102636"/>
              </p:ext>
            </p:extLst>
          </p:nvPr>
        </p:nvGraphicFramePr>
        <p:xfrm>
          <a:off x="200542" y="1628800"/>
          <a:ext cx="8928997" cy="460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571"/>
                <a:gridCol w="1275571"/>
                <a:gridCol w="1275571"/>
                <a:gridCol w="1275571"/>
                <a:gridCol w="1275571"/>
                <a:gridCol w="1275571"/>
                <a:gridCol w="1275571"/>
              </a:tblGrid>
              <a:tr h="460851"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H2-025-SFH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HE-010-SFP_IN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HE-010-SFP_OUT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HE-012-SFP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HE-030-SFP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NZL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H2-019H-CEB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0.256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0.932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0.897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0.978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1.63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-1.32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H2-019V-CEB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0.634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3.045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3.045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3.359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4.098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7.039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HE-001-CHD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-0.213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-0.213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-0.244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-0.555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0.466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HE-007H-CEB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0.15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0.15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0.071*x+0.119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1.45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-0.067*x-1.269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HE-007V-CEB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0.134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0.134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0.043*x+0.06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1.029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2.334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HE-015H-CEB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0.025*x+0.711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-0.054*x-1.056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HE-015V-CEB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0.886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-0.074*x+3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HE-027H-CEB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0.18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-1.458</a:t>
                      </a:r>
                      <a:endParaRPr lang="it-IT" sz="1200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HE-027V-CEB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/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0.122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1.469</a:t>
                      </a:r>
                      <a:endParaRPr lang="it-IT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27584" y="448777"/>
            <a:ext cx="7488832" cy="6000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Misure RM carbonio XPR2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899592" y="105273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Misure di matrici di risposta  all’</a:t>
            </a:r>
            <a:r>
              <a:rPr lang="it-IT" dirty="0" err="1">
                <a:solidFill>
                  <a:schemeClr val="bg1"/>
                </a:solidFill>
              </a:rPr>
              <a:t>isocentro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XPR2 per carbonio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3661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2817515" cy="600075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Steering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545" y="1196752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Grazie alle misure delle RM è stato effettuato uno </a:t>
            </a:r>
            <a:r>
              <a:rPr lang="it-IT" dirty="0" err="1" smtClean="0">
                <a:solidFill>
                  <a:schemeClr val="bg1"/>
                </a:solidFill>
              </a:rPr>
              <a:t>steering</a:t>
            </a:r>
            <a:r>
              <a:rPr lang="it-IT" dirty="0" smtClean="0">
                <a:solidFill>
                  <a:schemeClr val="bg1"/>
                </a:solidFill>
              </a:rPr>
              <a:t> globale di tutte le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Energie a tutti i monitor. Come secondo </a:t>
            </a:r>
            <a:r>
              <a:rPr lang="it-IT" dirty="0" err="1" smtClean="0">
                <a:solidFill>
                  <a:schemeClr val="bg1"/>
                </a:solidFill>
              </a:rPr>
              <a:t>step</a:t>
            </a:r>
            <a:r>
              <a:rPr lang="it-IT" dirty="0" smtClean="0">
                <a:solidFill>
                  <a:schemeClr val="bg1"/>
                </a:solidFill>
              </a:rPr>
              <a:t> invece è stato fatto uno </a:t>
            </a:r>
            <a:r>
              <a:rPr lang="it-IT" dirty="0" err="1" smtClean="0">
                <a:solidFill>
                  <a:schemeClr val="bg1"/>
                </a:solidFill>
              </a:rPr>
              <a:t>steering</a:t>
            </a:r>
            <a:r>
              <a:rPr lang="it-IT" dirty="0" smtClean="0">
                <a:solidFill>
                  <a:schemeClr val="bg1"/>
                </a:solidFill>
              </a:rPr>
              <a:t> a zero sull’ultimo SFP e il </a:t>
            </a:r>
            <a:r>
              <a:rPr lang="it-IT" dirty="0" err="1" smtClean="0">
                <a:solidFill>
                  <a:schemeClr val="bg1"/>
                </a:solidFill>
              </a:rPr>
              <a:t>nozzle</a:t>
            </a:r>
            <a:r>
              <a:rPr lang="it-IT" dirty="0" smtClean="0">
                <a:solidFill>
                  <a:schemeClr val="bg1"/>
                </a:solidFill>
              </a:rPr>
              <a:t> usando gli ultimi 2 correttori orizzontali e verticali della linea.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870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873875" cy="600075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Steering</a:t>
            </a:r>
            <a:r>
              <a:rPr lang="it-IT" dirty="0" smtClean="0"/>
              <a:t> carbonio XPR2</a:t>
            </a:r>
            <a:endParaRPr lang="it-IT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393166"/>
              </p:ext>
            </p:extLst>
          </p:nvPr>
        </p:nvGraphicFramePr>
        <p:xfrm>
          <a:off x="107504" y="908720"/>
          <a:ext cx="676875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223059"/>
              </p:ext>
            </p:extLst>
          </p:nvPr>
        </p:nvGraphicFramePr>
        <p:xfrm>
          <a:off x="0" y="3717032"/>
          <a:ext cx="7288683" cy="238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6876256" y="152176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Traiettoria orizzontale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236296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Traiettoria Verticale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4194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873875" cy="600075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Steering</a:t>
            </a:r>
            <a:r>
              <a:rPr lang="it-IT" dirty="0" smtClean="0"/>
              <a:t> protoni XPR2</a:t>
            </a: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462754"/>
              </p:ext>
            </p:extLst>
          </p:nvPr>
        </p:nvGraphicFramePr>
        <p:xfrm>
          <a:off x="0" y="1124744"/>
          <a:ext cx="6750894" cy="259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196781"/>
              </p:ext>
            </p:extLst>
          </p:nvPr>
        </p:nvGraphicFramePr>
        <p:xfrm>
          <a:off x="31204" y="4077072"/>
          <a:ext cx="6661745" cy="2144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876256" y="19888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Traiettoria orizzontale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04248" y="476027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Traiettoria Verticale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0731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Note sullo </a:t>
            </a:r>
            <a:r>
              <a:rPr lang="it-IT" dirty="0" err="1" smtClean="0"/>
              <a:t>Steering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484784"/>
            <a:ext cx="87190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L’algoritmo è stato testato e funziona.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Da notare l’impossibilità di centrare la cameretta.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Inoltre ritornando all’</a:t>
            </a:r>
            <a:r>
              <a:rPr lang="it-IT" dirty="0" err="1" smtClean="0">
                <a:solidFill>
                  <a:schemeClr val="bg1"/>
                </a:solidFill>
              </a:rPr>
              <a:t>isocentro</a:t>
            </a:r>
            <a:r>
              <a:rPr lang="it-IT" dirty="0" smtClean="0">
                <a:solidFill>
                  <a:schemeClr val="bg1"/>
                </a:solidFill>
              </a:rPr>
              <a:t> 2 dopo aver fatto le misure di radioprotezione</a:t>
            </a:r>
          </a:p>
          <a:p>
            <a:r>
              <a:rPr lang="it-IT" dirty="0">
                <a:solidFill>
                  <a:schemeClr val="bg1"/>
                </a:solidFill>
              </a:rPr>
              <a:t>a</a:t>
            </a:r>
            <a:r>
              <a:rPr lang="it-IT" dirty="0" smtClean="0">
                <a:solidFill>
                  <a:schemeClr val="bg1"/>
                </a:solidFill>
              </a:rPr>
              <a:t>gli altri </a:t>
            </a:r>
            <a:r>
              <a:rPr lang="it-IT" dirty="0" err="1" smtClean="0">
                <a:solidFill>
                  <a:schemeClr val="bg1"/>
                </a:solidFill>
              </a:rPr>
              <a:t>isocentri</a:t>
            </a:r>
            <a:r>
              <a:rPr lang="it-IT" dirty="0" smtClean="0">
                <a:solidFill>
                  <a:schemeClr val="bg1"/>
                </a:solidFill>
              </a:rPr>
              <a:t> ci si è anche resi conto dell’impossibilità di rimettere il</a:t>
            </a:r>
          </a:p>
          <a:p>
            <a:r>
              <a:rPr lang="it-IT" dirty="0" err="1" smtClean="0">
                <a:solidFill>
                  <a:schemeClr val="bg1"/>
                </a:solidFill>
              </a:rPr>
              <a:t>Nozzle</a:t>
            </a:r>
            <a:r>
              <a:rPr lang="it-IT" dirty="0" smtClean="0">
                <a:solidFill>
                  <a:schemeClr val="bg1"/>
                </a:solidFill>
              </a:rPr>
              <a:t> nella stessa posizione (svariati mm). Quindi lo </a:t>
            </a:r>
            <a:r>
              <a:rPr lang="it-IT" dirty="0" err="1" smtClean="0">
                <a:solidFill>
                  <a:schemeClr val="bg1"/>
                </a:solidFill>
              </a:rPr>
              <a:t>steering</a:t>
            </a:r>
            <a:r>
              <a:rPr lang="it-IT" dirty="0" smtClean="0">
                <a:solidFill>
                  <a:schemeClr val="bg1"/>
                </a:solidFill>
              </a:rPr>
              <a:t> finale dovrà</a:t>
            </a:r>
          </a:p>
          <a:p>
            <a:r>
              <a:rPr lang="it-IT" dirty="0">
                <a:solidFill>
                  <a:schemeClr val="bg1"/>
                </a:solidFill>
              </a:rPr>
              <a:t>e</a:t>
            </a:r>
            <a:r>
              <a:rPr lang="it-IT" dirty="0" smtClean="0">
                <a:solidFill>
                  <a:schemeClr val="bg1"/>
                </a:solidFill>
              </a:rPr>
              <a:t>ssere fatto dopo che arriverà il supporto finale del </a:t>
            </a:r>
            <a:r>
              <a:rPr lang="it-IT" dirty="0" err="1" smtClean="0">
                <a:solidFill>
                  <a:schemeClr val="bg1"/>
                </a:solidFill>
              </a:rPr>
              <a:t>nozzle</a:t>
            </a:r>
            <a:r>
              <a:rPr lang="it-IT" dirty="0" smtClean="0">
                <a:solidFill>
                  <a:schemeClr val="bg1"/>
                </a:solidFill>
              </a:rPr>
              <a:t>.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99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1547664" y="307977"/>
            <a:ext cx="7211144" cy="5715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Fuochi Carbonio XPR2</a:t>
            </a:r>
            <a:endParaRPr lang="it-IT" dirty="0"/>
          </a:p>
        </p:txBody>
      </p:sp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534880"/>
              </p:ext>
            </p:extLst>
          </p:nvPr>
        </p:nvGraphicFramePr>
        <p:xfrm>
          <a:off x="323528" y="835026"/>
          <a:ext cx="432048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68121"/>
              </p:ext>
            </p:extLst>
          </p:nvPr>
        </p:nvGraphicFramePr>
        <p:xfrm>
          <a:off x="251520" y="3573016"/>
          <a:ext cx="4752528" cy="2257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861170"/>
              </p:ext>
            </p:extLst>
          </p:nvPr>
        </p:nvGraphicFramePr>
        <p:xfrm>
          <a:off x="5241429" y="1556792"/>
          <a:ext cx="37444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5724128" y="4435371"/>
            <a:ext cx="28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&lt;FWHM&gt; sala 3= 4.9 mm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&lt;FWHM&gt; XPR2= 4.5 mm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868144" y="5373216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Un po’ asimmetrico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0925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36637"/>
            <a:ext cx="6345907" cy="6000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Fuochi Carbonio XPR2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" y="836712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Facciamo degli </a:t>
            </a:r>
            <a:r>
              <a:rPr lang="it-IT" dirty="0" err="1" smtClean="0">
                <a:solidFill>
                  <a:schemeClr val="bg1"/>
                </a:solidFill>
              </a:rPr>
              <a:t>scan</a:t>
            </a:r>
            <a:r>
              <a:rPr lang="it-IT" dirty="0" smtClean="0">
                <a:solidFill>
                  <a:schemeClr val="bg1"/>
                </a:solidFill>
              </a:rPr>
              <a:t> con gli ultimi 4 quadrupoli intorno al </a:t>
            </a:r>
            <a:r>
              <a:rPr lang="it-IT" dirty="0" err="1" smtClean="0">
                <a:solidFill>
                  <a:schemeClr val="bg1"/>
                </a:solidFill>
              </a:rPr>
              <a:t>setpoint</a:t>
            </a:r>
            <a:r>
              <a:rPr lang="it-IT" dirty="0" smtClean="0">
                <a:solidFill>
                  <a:schemeClr val="bg1"/>
                </a:solidFill>
              </a:rPr>
              <a:t> per studiarne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Il comportamento.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Emerge che ritoccando solo il terz’ultimo quadrupolo (PX-002) è possibile migliorare la qualità del fuoco nei 2 piani a patto di perdere lo </a:t>
            </a:r>
            <a:r>
              <a:rPr lang="it-IT" dirty="0" err="1" smtClean="0">
                <a:solidFill>
                  <a:schemeClr val="bg1"/>
                </a:solidFill>
              </a:rPr>
              <a:t>scaling</a:t>
            </a:r>
            <a:r>
              <a:rPr lang="it-IT" dirty="0" smtClean="0">
                <a:solidFill>
                  <a:schemeClr val="bg1"/>
                </a:solidFill>
              </a:rPr>
              <a:t> col </a:t>
            </a:r>
            <a:r>
              <a:rPr lang="it-IT" dirty="0" err="1" smtClean="0">
                <a:solidFill>
                  <a:schemeClr val="bg1"/>
                </a:solidFill>
              </a:rPr>
              <a:t>Brho</a:t>
            </a:r>
            <a:r>
              <a:rPr lang="it-IT" dirty="0" smtClean="0">
                <a:solidFill>
                  <a:schemeClr val="bg1"/>
                </a:solidFill>
              </a:rPr>
              <a:t>. 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330456"/>
              </p:ext>
            </p:extLst>
          </p:nvPr>
        </p:nvGraphicFramePr>
        <p:xfrm>
          <a:off x="1" y="2132856"/>
          <a:ext cx="4047307" cy="193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003909"/>
              </p:ext>
            </p:extLst>
          </p:nvPr>
        </p:nvGraphicFramePr>
        <p:xfrm>
          <a:off x="27088" y="4077072"/>
          <a:ext cx="3812231" cy="191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882428"/>
              </p:ext>
            </p:extLst>
          </p:nvPr>
        </p:nvGraphicFramePr>
        <p:xfrm>
          <a:off x="4926335" y="2708920"/>
          <a:ext cx="3913262" cy="173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5220072" y="4797152"/>
            <a:ext cx="28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&lt;FWHM&gt; sala 3= 4.9 mm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&lt;FWHM&gt; XPR2= 4.8 mm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52120" y="580526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Perfetto!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0287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481811" cy="6000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Fuochi protoni XPR2</a:t>
            </a:r>
            <a:endParaRPr lang="it-IT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802416"/>
              </p:ext>
            </p:extLst>
          </p:nvPr>
        </p:nvGraphicFramePr>
        <p:xfrm>
          <a:off x="395536" y="1412776"/>
          <a:ext cx="3528392" cy="219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526540"/>
              </p:ext>
            </p:extLst>
          </p:nvPr>
        </p:nvGraphicFramePr>
        <p:xfrm>
          <a:off x="395536" y="3645024"/>
          <a:ext cx="3312368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576265"/>
              </p:ext>
            </p:extLst>
          </p:nvPr>
        </p:nvGraphicFramePr>
        <p:xfrm>
          <a:off x="4788024" y="1628800"/>
          <a:ext cx="3347864" cy="209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220072" y="4797152"/>
            <a:ext cx="3021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&lt;FWHM&gt; sala 3= 11.8 mm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&lt;FWHM&gt; XPR2= 9.3 mm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40121" y="5518080"/>
            <a:ext cx="429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Un po’ asimmetrico e un po’ piccolo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7001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640960" cy="6000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Strategia di </a:t>
            </a:r>
            <a:r>
              <a:rPr lang="it-IT" dirty="0" err="1" smtClean="0"/>
              <a:t>commissioning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95536" y="1052736"/>
            <a:ext cx="8190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Il </a:t>
            </a:r>
            <a:r>
              <a:rPr lang="it-IT" dirty="0">
                <a:solidFill>
                  <a:schemeClr val="bg1"/>
                </a:solidFill>
              </a:rPr>
              <a:t>primo fascio </a:t>
            </a:r>
            <a:r>
              <a:rPr lang="it-IT" dirty="0" smtClean="0">
                <a:solidFill>
                  <a:schemeClr val="bg1"/>
                </a:solidFill>
              </a:rPr>
              <a:t>in </a:t>
            </a:r>
            <a:r>
              <a:rPr lang="it-IT" dirty="0">
                <a:solidFill>
                  <a:schemeClr val="bg1"/>
                </a:solidFill>
              </a:rPr>
              <a:t>sala XPR </a:t>
            </a:r>
            <a:r>
              <a:rPr lang="it-IT" dirty="0" smtClean="0">
                <a:solidFill>
                  <a:schemeClr val="bg1"/>
                </a:solidFill>
              </a:rPr>
              <a:t>è stato un fascio «di fortuna» di protoni portato all’</a:t>
            </a:r>
            <a:r>
              <a:rPr lang="it-IT" dirty="0" err="1" smtClean="0">
                <a:solidFill>
                  <a:schemeClr val="bg1"/>
                </a:solidFill>
              </a:rPr>
              <a:t>isocentro</a:t>
            </a:r>
            <a:r>
              <a:rPr lang="it-IT" dirty="0" smtClean="0">
                <a:solidFill>
                  <a:schemeClr val="bg1"/>
                </a:solidFill>
              </a:rPr>
              <a:t> X2 </a:t>
            </a:r>
            <a:r>
              <a:rPr lang="it-IT" dirty="0">
                <a:solidFill>
                  <a:schemeClr val="bg1"/>
                </a:solidFill>
              </a:rPr>
              <a:t>in data </a:t>
            </a:r>
            <a:r>
              <a:rPr lang="it-IT" dirty="0" smtClean="0">
                <a:solidFill>
                  <a:schemeClr val="bg1"/>
                </a:solidFill>
              </a:rPr>
              <a:t>19 </a:t>
            </a:r>
            <a:r>
              <a:rPr lang="it-IT" dirty="0" smtClean="0">
                <a:solidFill>
                  <a:schemeClr val="bg1"/>
                </a:solidFill>
              </a:rPr>
              <a:t>Maggio</a:t>
            </a: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Dal </a:t>
            </a:r>
            <a:r>
              <a:rPr lang="it-IT" dirty="0" smtClean="0">
                <a:solidFill>
                  <a:schemeClr val="bg1"/>
                </a:solidFill>
              </a:rPr>
              <a:t>20 </a:t>
            </a:r>
            <a:r>
              <a:rPr lang="it-IT" dirty="0" smtClean="0">
                <a:solidFill>
                  <a:schemeClr val="bg1"/>
                </a:solidFill>
              </a:rPr>
              <a:t>maggio è iniziato il </a:t>
            </a:r>
            <a:r>
              <a:rPr lang="it-IT" dirty="0" err="1" smtClean="0">
                <a:solidFill>
                  <a:schemeClr val="bg1"/>
                </a:solidFill>
              </a:rPr>
              <a:t>commissioning</a:t>
            </a:r>
            <a:r>
              <a:rPr lang="it-IT" dirty="0" smtClean="0">
                <a:solidFill>
                  <a:schemeClr val="bg1"/>
                </a:solidFill>
              </a:rPr>
              <a:t> dell’XPR.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Il primo obbiettivo è stato quello di portare in sala alcune energie per svincolarsi dalla supervisione della radioprotezione riguardo il correttore H2-019H collegato al SIS e avere i permessi di radioprotezione per l’uso della sala.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In parallelo sono stati affrontate problematiche relative ai nuovi </a:t>
            </a:r>
            <a:r>
              <a:rPr lang="it-IT" dirty="0" err="1" smtClean="0">
                <a:solidFill>
                  <a:schemeClr val="bg1"/>
                </a:solidFill>
              </a:rPr>
              <a:t>device</a:t>
            </a:r>
            <a:r>
              <a:rPr lang="it-IT" dirty="0" smtClean="0">
                <a:solidFill>
                  <a:schemeClr val="bg1"/>
                </a:solidFill>
              </a:rPr>
              <a:t> messi in funzione quali alimentatori, </a:t>
            </a:r>
            <a:r>
              <a:rPr lang="it-IT" dirty="0" err="1" smtClean="0">
                <a:solidFill>
                  <a:schemeClr val="bg1"/>
                </a:solidFill>
              </a:rPr>
              <a:t>nozzle</a:t>
            </a:r>
            <a:r>
              <a:rPr lang="it-IT" dirty="0" smtClean="0">
                <a:solidFill>
                  <a:schemeClr val="bg1"/>
                </a:solidFill>
              </a:rPr>
              <a:t> e SFP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3491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Protoni XPR2 nuovo scaling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262475"/>
              </p:ext>
            </p:extLst>
          </p:nvPr>
        </p:nvGraphicFramePr>
        <p:xfrm>
          <a:off x="5076056" y="2348880"/>
          <a:ext cx="41399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28495"/>
              </p:ext>
            </p:extLst>
          </p:nvPr>
        </p:nvGraphicFramePr>
        <p:xfrm>
          <a:off x="794" y="1196752"/>
          <a:ext cx="457120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051553"/>
              </p:ext>
            </p:extLst>
          </p:nvPr>
        </p:nvGraphicFramePr>
        <p:xfrm>
          <a:off x="4589" y="3717032"/>
          <a:ext cx="4933950" cy="260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5220072" y="4797152"/>
            <a:ext cx="3021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&lt;FWHM&gt; sala 3= 11.8 mm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&lt;FWHM&gt; XPR2= 11.2 mm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788024" y="119675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Vengono modificati gli ultimi 3 quadrupoli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Per i 30mm : (28,28,13)</a:t>
            </a:r>
            <a:r>
              <a:rPr lang="it-IT" dirty="0" smtClean="0">
                <a:solidFill>
                  <a:schemeClr val="bg1"/>
                </a:solidFill>
                <a:sym typeface="Wingdings" panose="05000000000000000000" pitchFamily="2" charset="2"/>
              </a:rPr>
              <a:t>(27, 23.3,18.2)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508104" y="580526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Buono!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4422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Confronto protoni XPR2/XPR3</a:t>
            </a:r>
          </a:p>
        </p:txBody>
      </p:sp>
      <p:graphicFrame>
        <p:nvGraphicFramePr>
          <p:cNvPr id="7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13475"/>
              </p:ext>
            </p:extLst>
          </p:nvPr>
        </p:nvGraphicFramePr>
        <p:xfrm>
          <a:off x="323528" y="1340768"/>
          <a:ext cx="583264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817547"/>
              </p:ext>
            </p:extLst>
          </p:nvPr>
        </p:nvGraphicFramePr>
        <p:xfrm>
          <a:off x="323528" y="3933056"/>
          <a:ext cx="56530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6372200" y="2852936"/>
            <a:ext cx="27671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Tra XPR2 e XPR3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Non sembra esserci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Troppa differenza.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Da verificare bene tutti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Gli altri </a:t>
            </a:r>
            <a:r>
              <a:rPr lang="it-IT" dirty="0" err="1" smtClean="0">
                <a:solidFill>
                  <a:schemeClr val="bg1"/>
                </a:solidFill>
              </a:rPr>
              <a:t>isocentri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418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Spostamento lungo lo </a:t>
            </a:r>
            <a:r>
              <a:rPr lang="it-IT" dirty="0" err="1" smtClean="0"/>
              <a:t>spill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412776"/>
            <a:ext cx="8707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Non essendo presenti dipoli lungo la linea non è possibile agire per diminuire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La dispersione all’</a:t>
            </a:r>
            <a:r>
              <a:rPr lang="it-IT" dirty="0" err="1" smtClean="0">
                <a:solidFill>
                  <a:schemeClr val="bg1"/>
                </a:solidFill>
              </a:rPr>
              <a:t>isocentro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57440"/>
              </p:ext>
            </p:extLst>
          </p:nvPr>
        </p:nvGraphicFramePr>
        <p:xfrm>
          <a:off x="0" y="20703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900093"/>
              </p:ext>
            </p:extLst>
          </p:nvPr>
        </p:nvGraphicFramePr>
        <p:xfrm>
          <a:off x="5004048" y="2132856"/>
          <a:ext cx="381642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246260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3897635" cy="6000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Modello XPR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05772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Sono stati fatti degli </a:t>
            </a:r>
            <a:r>
              <a:rPr lang="it-IT" dirty="0" err="1" smtClean="0">
                <a:solidFill>
                  <a:schemeClr val="bg1"/>
                </a:solidFill>
              </a:rPr>
              <a:t>scan</a:t>
            </a:r>
            <a:r>
              <a:rPr lang="it-IT" dirty="0" smtClean="0">
                <a:solidFill>
                  <a:schemeClr val="bg1"/>
                </a:solidFill>
              </a:rPr>
              <a:t> con gli ultimi quadrupoli per tirar fuori un buon </a:t>
            </a:r>
          </a:p>
          <a:p>
            <a:r>
              <a:rPr lang="it-IT" dirty="0">
                <a:solidFill>
                  <a:schemeClr val="bg1"/>
                </a:solidFill>
              </a:rPr>
              <a:t>m</a:t>
            </a:r>
            <a:r>
              <a:rPr lang="it-IT" dirty="0" smtClean="0">
                <a:solidFill>
                  <a:schemeClr val="bg1"/>
                </a:solidFill>
              </a:rPr>
              <a:t>odello della linea. Il modello attuale funziona molto bene per alcune cose (RM) meno bene per altre (finalizzazione dei fuochi)</a:t>
            </a:r>
          </a:p>
        </p:txBody>
      </p:sp>
    </p:spTree>
    <p:extLst>
      <p:ext uri="{BB962C8B-B14F-4D97-AF65-F5344CB8AC3E}">
        <p14:creationId xmlns:p14="http://schemas.microsoft.com/office/powerpoint/2010/main" val="102603531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 txBox="1">
            <a:spLocks/>
          </p:cNvSpPr>
          <p:nvPr/>
        </p:nvSpPr>
        <p:spPr>
          <a:xfrm>
            <a:off x="534988" y="130627"/>
            <a:ext cx="7308454" cy="538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Modello protoni XPRX2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508104" y="1772816"/>
            <a:ext cx="286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Scansione con HE-020A-QUE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364088" y="4211667"/>
            <a:ext cx="286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Scansione con HE-023A-QUE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501383" y="2125220"/>
            <a:ext cx="2213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m_HE_018=1.1;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m_HE_020=1.1;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m_HE_023=1;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m_HE_025=1;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8" y="3618312"/>
            <a:ext cx="4392488" cy="284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5465540" y="4725144"/>
            <a:ext cx="2862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m_HE_018=1.1;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m_HE_020=0.95;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m_HE_023=0.95;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m_HE_025=1;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9" y="665984"/>
            <a:ext cx="439248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68632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 txBox="1">
            <a:spLocks/>
          </p:cNvSpPr>
          <p:nvPr/>
        </p:nvSpPr>
        <p:spPr>
          <a:xfrm>
            <a:off x="755576" y="476672"/>
            <a:ext cx="68103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Modello protoni XPRX3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671015" cy="24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90" y="1268760"/>
            <a:ext cx="263925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6444208" y="1628800"/>
            <a:ext cx="1709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m_HE_018=1;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m_HE_020=1.1;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m_HE_023=1.1;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m_HE_025=1;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0" y="3861049"/>
            <a:ext cx="271922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5867854" y="1263869"/>
            <a:ext cx="286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Scansione con HE-020A-QUE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90" y="3861049"/>
            <a:ext cx="271922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6055325" y="3645024"/>
            <a:ext cx="286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Scansione con HE-023A-QUE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6264187" y="4023308"/>
            <a:ext cx="206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m_HE_018=1;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m_HE_020=1.1;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m_HE_023=1.1;</a:t>
            </a:r>
          </a:p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m_HE_025=1;</a:t>
            </a:r>
          </a:p>
        </p:txBody>
      </p:sp>
    </p:spTree>
    <p:extLst>
      <p:ext uri="{BB962C8B-B14F-4D97-AF65-F5344CB8AC3E}">
        <p14:creationId xmlns:p14="http://schemas.microsoft.com/office/powerpoint/2010/main" val="39501338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4752528" cy="6000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9" y="980728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Il </a:t>
            </a:r>
            <a:r>
              <a:rPr lang="it-IT" dirty="0" err="1" smtClean="0">
                <a:solidFill>
                  <a:schemeClr val="bg1"/>
                </a:solidFill>
              </a:rPr>
              <a:t>commissioning</a:t>
            </a:r>
            <a:r>
              <a:rPr lang="it-IT" dirty="0" smtClean="0">
                <a:solidFill>
                  <a:schemeClr val="bg1"/>
                </a:solidFill>
              </a:rPr>
              <a:t> sta procedendo in maniera molto veloce ed efficiente nonostante varie difficoltà operative </a:t>
            </a: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Il controllo degli alimentatori è ora nella sua versione definitiva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Sono in corso misure per ottenere una calibrazione degli SFP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E’ stata ottenuta un’ottica per protoni e carbonio all’</a:t>
            </a:r>
            <a:r>
              <a:rPr lang="it-IT" dirty="0" err="1" smtClean="0">
                <a:solidFill>
                  <a:schemeClr val="bg1"/>
                </a:solidFill>
              </a:rPr>
              <a:t>isocentro</a:t>
            </a:r>
            <a:r>
              <a:rPr lang="it-IT" dirty="0" smtClean="0">
                <a:solidFill>
                  <a:schemeClr val="bg1"/>
                </a:solidFill>
              </a:rPr>
              <a:t>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E’ stata ottenuta l’autorizzazione della radioprotezione per portare fascio in tutti e 4 gli </a:t>
            </a:r>
            <a:r>
              <a:rPr lang="it-IT" dirty="0" err="1" smtClean="0">
                <a:solidFill>
                  <a:schemeClr val="bg1"/>
                </a:solidFill>
              </a:rPr>
              <a:t>isocentri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Rimane da fare:</a:t>
            </a: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Ottimizzazione fuoco protoni e carbonio XPR3, XPR4, XPR1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Misure RM ultimi 2 correttori H e V su HE-030 e </a:t>
            </a:r>
            <a:r>
              <a:rPr lang="it-IT" dirty="0" err="1">
                <a:solidFill>
                  <a:schemeClr val="bg1"/>
                </a:solidFill>
              </a:rPr>
              <a:t>nozzle</a:t>
            </a:r>
            <a:r>
              <a:rPr lang="it-IT" dirty="0">
                <a:solidFill>
                  <a:schemeClr val="bg1"/>
                </a:solidFill>
              </a:rPr>
              <a:t> in XPR3, XPR4, XPR1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chemeClr val="bg1"/>
                </a:solidFill>
              </a:rPr>
              <a:t>Steering</a:t>
            </a:r>
            <a:r>
              <a:rPr lang="it-IT" dirty="0" smtClean="0">
                <a:solidFill>
                  <a:schemeClr val="bg1"/>
                </a:solidFill>
              </a:rPr>
              <a:t> agli ultimi 2 monitor dopo installazione supporto </a:t>
            </a:r>
            <a:r>
              <a:rPr lang="it-IT" dirty="0" err="1" smtClean="0">
                <a:solidFill>
                  <a:schemeClr val="bg1"/>
                </a:solidFill>
              </a:rPr>
              <a:t>nozzle</a:t>
            </a:r>
            <a:endParaRPr lang="it-IT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Cablaggio DD-scanning-PIS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Calibrazione magneti scanning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Test treatment console XPR (prima sessione ieri)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Altre misure di radioprotezione…..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                             +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     Test </a:t>
            </a:r>
            <a:r>
              <a:rPr lang="it-IT" dirty="0">
                <a:solidFill>
                  <a:schemeClr val="bg1"/>
                </a:solidFill>
              </a:rPr>
              <a:t>sala </a:t>
            </a:r>
            <a:r>
              <a:rPr lang="it-IT" dirty="0" smtClean="0">
                <a:solidFill>
                  <a:schemeClr val="bg1"/>
                </a:solidFill>
              </a:rPr>
              <a:t>sospesa….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6799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5040560" cy="6000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XPR line layout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24" y="908720"/>
            <a:ext cx="7704856" cy="541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908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914602" y="1362137"/>
            <a:ext cx="3459163" cy="203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381000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61975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768350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0509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5081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653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225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97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2A79D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 3 rivelatori SFP (meccanica e software) sono stati installati in tempo per l’avvio del commissioning della linea XPR. </a:t>
            </a:r>
          </a:p>
        </p:txBody>
      </p:sp>
      <p:sp>
        <p:nvSpPr>
          <p:cNvPr id="8" name="Titolo 10"/>
          <p:cNvSpPr txBox="1">
            <a:spLocks/>
          </p:cNvSpPr>
          <p:nvPr/>
        </p:nvSpPr>
        <p:spPr bwMode="gray">
          <a:xfrm>
            <a:off x="2267744" y="390228"/>
            <a:ext cx="381642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Diagnostica XPR: gli SFP</a:t>
            </a:r>
          </a:p>
        </p:txBody>
      </p:sp>
      <p:pic>
        <p:nvPicPr>
          <p:cNvPr id="9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68413"/>
            <a:ext cx="39528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33824" y="3789040"/>
            <a:ext cx="9010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 profili presentano attualmente </a:t>
            </a:r>
            <a:r>
              <a:rPr lang="it-IT" dirty="0" err="1" smtClean="0">
                <a:solidFill>
                  <a:schemeClr val="bg1"/>
                </a:solidFill>
              </a:rPr>
              <a:t>pedestalli</a:t>
            </a:r>
            <a:r>
              <a:rPr lang="it-IT" dirty="0" smtClean="0">
                <a:solidFill>
                  <a:schemeClr val="bg1"/>
                </a:solidFill>
              </a:rPr>
              <a:t> di varia forma che hanno</a:t>
            </a:r>
          </a:p>
          <a:p>
            <a:r>
              <a:rPr lang="it-IT" dirty="0">
                <a:solidFill>
                  <a:schemeClr val="bg1"/>
                </a:solidFill>
              </a:rPr>
              <a:t>n</a:t>
            </a:r>
            <a:r>
              <a:rPr lang="it-IT" dirty="0" smtClean="0">
                <a:solidFill>
                  <a:schemeClr val="bg1"/>
                </a:solidFill>
              </a:rPr>
              <a:t>ecessitato algoritmi ad hoc per estrarre il baricentro del fascio. La loro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fase di </a:t>
            </a:r>
            <a:r>
              <a:rPr lang="it-IT" dirty="0" err="1" smtClean="0">
                <a:solidFill>
                  <a:schemeClr val="bg1"/>
                </a:solidFill>
              </a:rPr>
              <a:t>commissioning</a:t>
            </a:r>
            <a:r>
              <a:rPr lang="it-IT" dirty="0" smtClean="0">
                <a:solidFill>
                  <a:schemeClr val="bg1"/>
                </a:solidFill>
              </a:rPr>
              <a:t> non è ancora terminata.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altLang="it-IT" kern="0" noProof="1" smtClean="0">
                <a:solidFill>
                  <a:srgbClr val="000000"/>
                </a:solidFill>
                <a:latin typeface="Arial"/>
                <a:ea typeface="ＭＳ Ｐゴシック"/>
              </a:rPr>
              <a:t>Serviranno </a:t>
            </a:r>
            <a:r>
              <a:rPr lang="it-IT" altLang="it-IT" kern="0" noProof="1">
                <a:solidFill>
                  <a:srgbClr val="000000"/>
                </a:solidFill>
                <a:latin typeface="Arial"/>
                <a:ea typeface="ＭＳ Ｐゴシック"/>
              </a:rPr>
              <a:t>ancora alcune ore di misura per renderli completamente </a:t>
            </a:r>
            <a:r>
              <a:rPr lang="it-IT" altLang="it-IT" kern="0" noProof="1" smtClean="0">
                <a:solidFill>
                  <a:srgbClr val="000000"/>
                </a:solidFill>
                <a:latin typeface="Arial"/>
                <a:ea typeface="ＭＳ Ｐゴシック"/>
              </a:rPr>
              <a:t>operativi</a:t>
            </a:r>
            <a:r>
              <a:rPr lang="it-IT" altLang="it-IT" kern="0" noProof="1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it-IT" altLang="it-IT" kern="0" noProof="1" smtClean="0">
                <a:solidFill>
                  <a:srgbClr val="000000"/>
                </a:solidFill>
                <a:latin typeface="Arial"/>
                <a:ea typeface="ＭＳ Ｐゴシック"/>
              </a:rPr>
              <a:t>e definirne i parametri di funzionamento</a:t>
            </a:r>
            <a:endParaRPr lang="it-IT" altLang="it-IT" kern="0" noProof="1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9469444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4185667" cy="600075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supply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412776"/>
            <a:ext cx="795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Il controllo degli </a:t>
            </a:r>
            <a:r>
              <a:rPr lang="it-IT" dirty="0" err="1" smtClean="0">
                <a:solidFill>
                  <a:schemeClr val="bg1"/>
                </a:solidFill>
              </a:rPr>
              <a:t>lpow</a:t>
            </a:r>
            <a:r>
              <a:rPr lang="it-IT" dirty="0" smtClean="0">
                <a:solidFill>
                  <a:schemeClr val="bg1"/>
                </a:solidFill>
              </a:rPr>
              <a:t> e degli </a:t>
            </a:r>
            <a:r>
              <a:rPr lang="it-IT" dirty="0" err="1" smtClean="0">
                <a:solidFill>
                  <a:schemeClr val="bg1"/>
                </a:solidFill>
              </a:rPr>
              <a:t>lgen</a:t>
            </a:r>
            <a:r>
              <a:rPr lang="it-IT" dirty="0" smtClean="0">
                <a:solidFill>
                  <a:schemeClr val="bg1"/>
                </a:solidFill>
              </a:rPr>
              <a:t> ha subito vari cambi di architettura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approdati alla versione definitiva settimana scorsa.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0782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9552" y="1196752"/>
            <a:ext cx="7542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Per </a:t>
            </a:r>
            <a:r>
              <a:rPr lang="it-IT" dirty="0" smtClean="0">
                <a:solidFill>
                  <a:schemeClr val="bg1"/>
                </a:solidFill>
              </a:rPr>
              <a:t>consegnare il fascio alla radioprotezione sono </a:t>
            </a:r>
            <a:r>
              <a:rPr lang="it-IT" dirty="0">
                <a:solidFill>
                  <a:schemeClr val="bg1"/>
                </a:solidFill>
              </a:rPr>
              <a:t>state portate 10 energie per particella che soddisfacessero le seguenti caratteristiche: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chemeClr val="bg1"/>
                </a:solidFill>
              </a:rPr>
              <a:t>Traiettoria per tutti i fasci ottenuta attraverso una corrente dello stesso segno del correttore HEBT H2-019H collegato al SIS.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chemeClr val="bg1"/>
                </a:solidFill>
              </a:rPr>
              <a:t>Dimensioni all’</a:t>
            </a:r>
            <a:r>
              <a:rPr lang="it-IT" dirty="0" err="1">
                <a:solidFill>
                  <a:schemeClr val="bg1"/>
                </a:solidFill>
              </a:rPr>
              <a:t>isocentro</a:t>
            </a:r>
            <a:r>
              <a:rPr lang="it-IT" dirty="0">
                <a:solidFill>
                  <a:schemeClr val="bg1"/>
                </a:solidFill>
              </a:rPr>
              <a:t> «ragionevoli» rispetto a quelle di trattamento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chemeClr val="bg1"/>
                </a:solidFill>
              </a:rPr>
              <a:t>Efficienza di trasporto 100% valutata confrontando i conteggi  nelle sale di trattamento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chemeClr val="bg1"/>
                </a:solidFill>
              </a:rPr>
              <a:t>Fascio in grado di passare oltre il </a:t>
            </a:r>
            <a:r>
              <a:rPr lang="it-IT" dirty="0" err="1">
                <a:solidFill>
                  <a:schemeClr val="bg1"/>
                </a:solidFill>
              </a:rPr>
              <a:t>dump</a:t>
            </a:r>
            <a:r>
              <a:rPr lang="it-IT" dirty="0">
                <a:solidFill>
                  <a:schemeClr val="bg1"/>
                </a:solidFill>
              </a:rPr>
              <a:t> della linea solo a chopper acceso (funzioni beta piccole al </a:t>
            </a:r>
            <a:r>
              <a:rPr lang="it-IT" dirty="0" err="1">
                <a:solidFill>
                  <a:schemeClr val="bg1"/>
                </a:solidFill>
              </a:rPr>
              <a:t>dump</a:t>
            </a:r>
            <a:r>
              <a:rPr lang="it-IT" dirty="0">
                <a:solidFill>
                  <a:schemeClr val="bg1"/>
                </a:solidFill>
              </a:rPr>
              <a:t> e </a:t>
            </a:r>
            <a:r>
              <a:rPr lang="it-IT" dirty="0" err="1">
                <a:solidFill>
                  <a:schemeClr val="bg1"/>
                </a:solidFill>
              </a:rPr>
              <a:t>matching</a:t>
            </a:r>
            <a:r>
              <a:rPr lang="it-IT" dirty="0">
                <a:solidFill>
                  <a:schemeClr val="bg1"/>
                </a:solidFill>
              </a:rPr>
              <a:t> delle correnti dei bending orizzontali)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640960" cy="6000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Strategia di </a:t>
            </a:r>
            <a:r>
              <a:rPr lang="it-IT" dirty="0" err="1" smtClean="0"/>
              <a:t>commissioning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553031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87971" y="908720"/>
            <a:ext cx="8406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Il punto di partenza sono state le correnti restituite da un primo modello della linea in MADX imponendo come </a:t>
            </a:r>
            <a:r>
              <a:rPr lang="it-IT" dirty="0" err="1" smtClean="0">
                <a:solidFill>
                  <a:schemeClr val="bg1"/>
                </a:solidFill>
              </a:rPr>
              <a:t>constraint</a:t>
            </a:r>
            <a:r>
              <a:rPr lang="it-IT" dirty="0" smtClean="0">
                <a:solidFill>
                  <a:schemeClr val="bg1"/>
                </a:solidFill>
              </a:rPr>
              <a:t>: dimensioni all’</a:t>
            </a:r>
            <a:r>
              <a:rPr lang="it-IT" dirty="0" err="1" smtClean="0">
                <a:solidFill>
                  <a:schemeClr val="bg1"/>
                </a:solidFill>
              </a:rPr>
              <a:t>isocentro</a:t>
            </a:r>
            <a:r>
              <a:rPr lang="it-IT" dirty="0" smtClean="0">
                <a:solidFill>
                  <a:schemeClr val="bg1"/>
                </a:solidFill>
              </a:rPr>
              <a:t> uguali a quelle di sala 3; dimensioni piccole al </a:t>
            </a:r>
            <a:r>
              <a:rPr lang="it-IT" dirty="0" err="1" smtClean="0">
                <a:solidFill>
                  <a:schemeClr val="bg1"/>
                </a:solidFill>
              </a:rPr>
              <a:t>dump</a:t>
            </a:r>
            <a:r>
              <a:rPr lang="it-IT" dirty="0" smtClean="0">
                <a:solidFill>
                  <a:schemeClr val="bg1"/>
                </a:solidFill>
              </a:rPr>
              <a:t>. Per protoni è stato sufficiente regolare i correttori orizzontali e il chopper per soddisfare tutti i criteri, mentre per carbonio è stato necessario modificare il setto magnetico di estrazione in quanto la divergenza del fascio dal </a:t>
            </a:r>
            <a:r>
              <a:rPr lang="it-IT" dirty="0" err="1" smtClean="0">
                <a:solidFill>
                  <a:schemeClr val="bg1"/>
                </a:solidFill>
              </a:rPr>
              <a:t>sincro</a:t>
            </a:r>
            <a:r>
              <a:rPr lang="it-IT" dirty="0" smtClean="0">
                <a:solidFill>
                  <a:schemeClr val="bg1"/>
                </a:solidFill>
              </a:rPr>
              <a:t> avrebbe necessitato una polarità per H2-019 opposta a quella per protoni. 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640960" cy="6000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Strategia di </a:t>
            </a:r>
            <a:r>
              <a:rPr lang="it-IT" dirty="0" err="1" smtClean="0"/>
              <a:t>commissioning</a:t>
            </a:r>
            <a:endParaRPr lang="it-IT" dirty="0"/>
          </a:p>
        </p:txBody>
      </p:sp>
      <p:pic>
        <p:nvPicPr>
          <p:cNvPr id="11" name="Segnaposto contenuto 3"/>
          <p:cNvPicPr>
            <a:picLocks/>
          </p:cNvPicPr>
          <p:nvPr/>
        </p:nvPicPr>
        <p:blipFill rotWithShape="1">
          <a:blip r:embed="rId2"/>
          <a:srcRect r="47551"/>
          <a:stretch/>
        </p:blipFill>
        <p:spPr bwMode="auto">
          <a:xfrm rot="5400000">
            <a:off x="1090251" y="2869023"/>
            <a:ext cx="3003055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038065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0386" y="332656"/>
            <a:ext cx="6873875" cy="6000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Traiettoria orizzontale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07504" y="98072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Il fascio viene portato «a mano» all’</a:t>
            </a:r>
            <a:r>
              <a:rPr lang="it-IT" dirty="0" err="1">
                <a:solidFill>
                  <a:schemeClr val="bg1"/>
                </a:solidFill>
              </a:rPr>
              <a:t>isocentro</a:t>
            </a:r>
            <a:r>
              <a:rPr lang="it-IT" dirty="0">
                <a:solidFill>
                  <a:schemeClr val="bg1"/>
                </a:solidFill>
              </a:rPr>
              <a:t> e dopo aver ottenuto una posizione ai vari monitor viene applicato un algoritmo di </a:t>
            </a:r>
            <a:r>
              <a:rPr lang="it-IT" dirty="0" err="1">
                <a:solidFill>
                  <a:schemeClr val="bg1"/>
                </a:solidFill>
              </a:rPr>
              <a:t>steering</a:t>
            </a:r>
            <a:r>
              <a:rPr lang="it-IT" dirty="0">
                <a:solidFill>
                  <a:schemeClr val="bg1"/>
                </a:solidFill>
              </a:rPr>
              <a:t> che prevede: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Fascio centrato su tutti i 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Fascio centrato sul </a:t>
            </a:r>
            <a:r>
              <a:rPr lang="it-IT" dirty="0" err="1">
                <a:solidFill>
                  <a:schemeClr val="bg1"/>
                </a:solidFill>
              </a:rPr>
              <a:t>dump</a:t>
            </a:r>
            <a:r>
              <a:rPr lang="it-IT" dirty="0">
                <a:solidFill>
                  <a:schemeClr val="bg1"/>
                </a:solidFill>
              </a:rPr>
              <a:t> (-11 mm su QPP out) a chopper spento</a:t>
            </a:r>
          </a:p>
        </p:txBody>
      </p:sp>
      <p:graphicFrame>
        <p:nvGraphicFramePr>
          <p:cNvPr id="4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847910"/>
              </p:ext>
            </p:extLst>
          </p:nvPr>
        </p:nvGraphicFramePr>
        <p:xfrm>
          <a:off x="180021" y="2444262"/>
          <a:ext cx="4283967" cy="185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89484" y="4363076"/>
            <a:ext cx="381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Traiettoria orizzontale carbonio 30 mm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32413"/>
              </p:ext>
            </p:extLst>
          </p:nvPr>
        </p:nvGraphicFramePr>
        <p:xfrm>
          <a:off x="4644008" y="2458056"/>
          <a:ext cx="4644516" cy="176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873780" y="4330952"/>
            <a:ext cx="393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libri"/>
              </a:rPr>
              <a:t>Traiettoria orizzontale carbonio 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270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mm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419872" y="4700284"/>
            <a:ext cx="225093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1: H2-009 SFM</a:t>
            </a:r>
          </a:p>
          <a:p>
            <a:r>
              <a:rPr lang="it-IT" sz="1400" dirty="0" smtClean="0">
                <a:solidFill>
                  <a:schemeClr val="bg1"/>
                </a:solidFill>
              </a:rPr>
              <a:t>2: H2-025 SFM</a:t>
            </a:r>
          </a:p>
          <a:p>
            <a:r>
              <a:rPr lang="it-IT" sz="1400" dirty="0" smtClean="0">
                <a:solidFill>
                  <a:schemeClr val="bg1"/>
                </a:solidFill>
              </a:rPr>
              <a:t>3: HE-010-SFP (QPP)</a:t>
            </a:r>
          </a:p>
          <a:p>
            <a:r>
              <a:rPr lang="it-IT" sz="1400" dirty="0" smtClean="0">
                <a:solidFill>
                  <a:schemeClr val="bg1"/>
                </a:solidFill>
              </a:rPr>
              <a:t>4: </a:t>
            </a:r>
            <a:r>
              <a:rPr lang="it-IT" sz="1400" dirty="0">
                <a:solidFill>
                  <a:schemeClr val="bg1"/>
                </a:solidFill>
              </a:rPr>
              <a:t>HE-010-SFP (QPP</a:t>
            </a:r>
            <a:r>
              <a:rPr lang="it-IT" sz="1400" dirty="0" smtClean="0">
                <a:solidFill>
                  <a:schemeClr val="bg1"/>
                </a:solidFill>
              </a:rPr>
              <a:t>) OUT</a:t>
            </a:r>
          </a:p>
          <a:p>
            <a:r>
              <a:rPr lang="it-IT" sz="1400" dirty="0" smtClean="0">
                <a:solidFill>
                  <a:schemeClr val="bg1"/>
                </a:solidFill>
              </a:rPr>
              <a:t>5: HE-012-SFP</a:t>
            </a:r>
          </a:p>
          <a:p>
            <a:r>
              <a:rPr lang="it-IT" sz="1400" dirty="0" smtClean="0">
                <a:solidFill>
                  <a:schemeClr val="bg1"/>
                </a:solidFill>
              </a:rPr>
              <a:t>6: HE-030-SFP</a:t>
            </a:r>
          </a:p>
          <a:p>
            <a:r>
              <a:rPr lang="it-IT" sz="1400" dirty="0" smtClean="0">
                <a:solidFill>
                  <a:schemeClr val="bg1"/>
                </a:solidFill>
              </a:rPr>
              <a:t>7: </a:t>
            </a:r>
            <a:r>
              <a:rPr lang="it-IT" sz="1400" dirty="0" err="1" smtClean="0">
                <a:solidFill>
                  <a:schemeClr val="bg1"/>
                </a:solidFill>
              </a:rPr>
              <a:t>Nozzle</a:t>
            </a:r>
            <a:r>
              <a:rPr lang="it-IT" sz="1400" dirty="0" smtClean="0">
                <a:solidFill>
                  <a:schemeClr val="bg1"/>
                </a:solidFill>
              </a:rPr>
              <a:t> X2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1656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7917483" cy="6000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Autorizzazioni radioprotezione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51520" y="1196752"/>
            <a:ext cx="8892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Ottenute </a:t>
            </a:r>
            <a:r>
              <a:rPr lang="it-IT" dirty="0">
                <a:solidFill>
                  <a:schemeClr val="bg1"/>
                </a:solidFill>
              </a:rPr>
              <a:t>le 10 energie per l’</a:t>
            </a:r>
            <a:r>
              <a:rPr lang="it-IT" dirty="0" err="1">
                <a:solidFill>
                  <a:schemeClr val="bg1"/>
                </a:solidFill>
              </a:rPr>
              <a:t>isocentro</a:t>
            </a:r>
            <a:r>
              <a:rPr lang="it-IT" dirty="0">
                <a:solidFill>
                  <a:schemeClr val="bg1"/>
                </a:solidFill>
              </a:rPr>
              <a:t>  X2 viene fissata la soglia di H2-019 a 15 A e la radioprotezione effettua le misure per autorizzare l’uso del fascio.</a:t>
            </a:r>
          </a:p>
          <a:p>
            <a:r>
              <a:rPr lang="it-IT" dirty="0">
                <a:solidFill>
                  <a:schemeClr val="bg1"/>
                </a:solidFill>
              </a:rPr>
              <a:t>Le stesse misure di autorizzazione vengono fatte per l’</a:t>
            </a:r>
            <a:r>
              <a:rPr lang="it-IT" dirty="0" err="1">
                <a:solidFill>
                  <a:schemeClr val="bg1"/>
                </a:solidFill>
              </a:rPr>
              <a:t>isocentro</a:t>
            </a:r>
            <a:r>
              <a:rPr lang="it-IT" dirty="0">
                <a:solidFill>
                  <a:schemeClr val="bg1"/>
                </a:solidFill>
              </a:rPr>
              <a:t> X3. </a:t>
            </a:r>
          </a:p>
          <a:p>
            <a:r>
              <a:rPr lang="it-IT" dirty="0">
                <a:solidFill>
                  <a:schemeClr val="bg1"/>
                </a:solidFill>
              </a:rPr>
              <a:t>In previsione delle misure negli altri 2 </a:t>
            </a:r>
            <a:r>
              <a:rPr lang="it-IT" dirty="0" err="1">
                <a:solidFill>
                  <a:schemeClr val="bg1"/>
                </a:solidFill>
              </a:rPr>
              <a:t>isocentri</a:t>
            </a:r>
            <a:r>
              <a:rPr lang="it-IT" dirty="0">
                <a:solidFill>
                  <a:schemeClr val="bg1"/>
                </a:solidFill>
              </a:rPr>
              <a:t> vengono in aggiunta prodotti i 250 </a:t>
            </a:r>
            <a:r>
              <a:rPr lang="it-IT" dirty="0" err="1">
                <a:solidFill>
                  <a:schemeClr val="bg1"/>
                </a:solidFill>
              </a:rPr>
              <a:t>MeV</a:t>
            </a:r>
            <a:r>
              <a:rPr lang="it-IT" dirty="0">
                <a:solidFill>
                  <a:schemeClr val="bg1"/>
                </a:solidFill>
              </a:rPr>
              <a:t> di protoni (non normalmente disponibili) e vengono portati in XPR anche le energie per i trattamenti oculari caratterizzati da una corrente molto superiore rispetto ai protoni standard. </a:t>
            </a:r>
          </a:p>
          <a:p>
            <a:r>
              <a:rPr lang="it-IT" dirty="0">
                <a:solidFill>
                  <a:schemeClr val="bg1"/>
                </a:solidFill>
              </a:rPr>
              <a:t>Per gli </a:t>
            </a:r>
            <a:r>
              <a:rPr lang="it-IT" dirty="0" err="1">
                <a:solidFill>
                  <a:schemeClr val="bg1"/>
                </a:solidFill>
              </a:rPr>
              <a:t>isocentri</a:t>
            </a:r>
            <a:r>
              <a:rPr lang="it-IT" dirty="0">
                <a:solidFill>
                  <a:schemeClr val="bg1"/>
                </a:solidFill>
              </a:rPr>
              <a:t> X4 e X1 vengono quindi fatte le misure di radioprotezione in condizioni più generali rispetto agli altri 2 </a:t>
            </a:r>
            <a:r>
              <a:rPr lang="it-IT" dirty="0" err="1">
                <a:solidFill>
                  <a:schemeClr val="bg1"/>
                </a:solidFill>
              </a:rPr>
              <a:t>isocentri</a:t>
            </a:r>
            <a:r>
              <a:rPr lang="it-IT" dirty="0">
                <a:solidFill>
                  <a:schemeClr val="bg1"/>
                </a:solidFill>
              </a:rPr>
              <a:t>. </a:t>
            </a:r>
            <a:endParaRPr lang="it-IT" dirty="0" smtClean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Ad </a:t>
            </a:r>
            <a:r>
              <a:rPr lang="it-IT" dirty="0">
                <a:solidFill>
                  <a:schemeClr val="bg1"/>
                </a:solidFill>
              </a:rPr>
              <a:t>ogni modo il 4/07/2019 dopo 8 notti di misure di radioprotezione (distribuite nelle settimane) </a:t>
            </a:r>
            <a:r>
              <a:rPr lang="it-IT" dirty="0" smtClean="0">
                <a:solidFill>
                  <a:schemeClr val="bg1"/>
                </a:solidFill>
              </a:rPr>
              <a:t>l’uso della sala per il </a:t>
            </a:r>
            <a:r>
              <a:rPr lang="it-IT" dirty="0" err="1" smtClean="0">
                <a:solidFill>
                  <a:schemeClr val="bg1"/>
                </a:solidFill>
              </a:rPr>
              <a:t>commissioning</a:t>
            </a:r>
            <a:r>
              <a:rPr lang="it-IT" dirty="0" smtClean="0">
                <a:solidFill>
                  <a:schemeClr val="bg1"/>
                </a:solidFill>
              </a:rPr>
              <a:t> viene autorizzato con tutti gli </a:t>
            </a:r>
            <a:r>
              <a:rPr lang="it-IT" dirty="0" err="1" smtClean="0">
                <a:solidFill>
                  <a:schemeClr val="bg1"/>
                </a:solidFill>
              </a:rPr>
              <a:t>isocentri</a:t>
            </a:r>
            <a:r>
              <a:rPr lang="it-IT" dirty="0" smtClean="0">
                <a:solidFill>
                  <a:schemeClr val="bg1"/>
                </a:solidFill>
              </a:rPr>
              <a:t> .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3923928" y="3789041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611863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154302</TotalTime>
  <Words>1393</Words>
  <Application>Microsoft Office PowerPoint</Application>
  <PresentationFormat>Presentazione su schermo (4:3)</PresentationFormat>
  <Paragraphs>288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Verve</vt:lpstr>
      <vt:lpstr>PresentationLoad</vt:lpstr>
      <vt:lpstr>Presentazione standard di PowerPoint</vt:lpstr>
      <vt:lpstr>Strategia di commissioning</vt:lpstr>
      <vt:lpstr>XPR line layout</vt:lpstr>
      <vt:lpstr>Presentazione standard di PowerPoint</vt:lpstr>
      <vt:lpstr>Power supply</vt:lpstr>
      <vt:lpstr>Strategia di commissioning</vt:lpstr>
      <vt:lpstr>Strategia di commissioning</vt:lpstr>
      <vt:lpstr>Traiettoria orizzontale</vt:lpstr>
      <vt:lpstr>Autorizzazioni radioprotezione</vt:lpstr>
      <vt:lpstr>Misure di commissioning</vt:lpstr>
      <vt:lpstr>Misure RM protoni XPR2</vt:lpstr>
      <vt:lpstr>Misure RM carbonio XPR2</vt:lpstr>
      <vt:lpstr>Steering </vt:lpstr>
      <vt:lpstr>Steering carbonio XPR2</vt:lpstr>
      <vt:lpstr>Steering protoni XPR2</vt:lpstr>
      <vt:lpstr>Note sullo Steering</vt:lpstr>
      <vt:lpstr>Presentazione standard di PowerPoint</vt:lpstr>
      <vt:lpstr>Fuochi Carbonio XPR2</vt:lpstr>
      <vt:lpstr>Fuochi protoni XPR2</vt:lpstr>
      <vt:lpstr>Presentazione standard di PowerPoint</vt:lpstr>
      <vt:lpstr>Presentazione standard di PowerPoint</vt:lpstr>
      <vt:lpstr>Spostamento lungo lo spill</vt:lpstr>
      <vt:lpstr>Modello XPR</vt:lpstr>
      <vt:lpstr>Presentazione standard di PowerPoint</vt:lpstr>
      <vt:lpstr>Presentazione standard di PowerPoint</vt:lpstr>
      <vt:lpstr>Conclusioni</vt:lpstr>
    </vt:vector>
  </TitlesOfParts>
  <Company>Fondazione CNAO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Programmazione misure per incrementare la carica in sincrotrone</dc:title>
  <dc:creator>Fondazione CNAO</dc:creator>
  <cp:lastModifiedBy>user</cp:lastModifiedBy>
  <cp:revision>1475</cp:revision>
  <cp:lastPrinted>2016-06-01T09:48:20Z</cp:lastPrinted>
  <dcterms:created xsi:type="dcterms:W3CDTF">2015-03-02T08:25:11Z</dcterms:created>
  <dcterms:modified xsi:type="dcterms:W3CDTF">2019-07-12T13:31:07Z</dcterms:modified>
</cp:coreProperties>
</file>