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81" r:id="rId3"/>
    <p:sldId id="279" r:id="rId4"/>
    <p:sldId id="283" r:id="rId5"/>
    <p:sldId id="278" r:id="rId6"/>
  </p:sldIdLst>
  <p:sldSz cx="12192000" cy="6858000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980F9F66-1ADD-4416-A809-E94682B44EAB}">
          <p14:sldIdLst>
            <p14:sldId id="256"/>
            <p14:sldId id="281"/>
            <p14:sldId id="279"/>
            <p14:sldId id="283"/>
            <p14:sldId id="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C625879-8C18-44D2-9D6F-3B99318D98F4}" type="datetimeFigureOut">
              <a:rPr lang="it-IT" smtClean="0"/>
              <a:t>17/09/2019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0DB09B6-E4A3-4B3C-88B7-68DC9142B4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0273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9" name="Segnaposto data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/>
              <a:t>September 2019</a:t>
            </a:r>
            <a:endParaRPr lang="it-IT" dirty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5615-A9A3-4D3A-959C-0F7F5622F2B8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134" y="103251"/>
            <a:ext cx="1946908" cy="31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47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September 2019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5615-A9A3-4D3A-959C-0F7F5622F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942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September 2019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5615-A9A3-4D3A-959C-0F7F5622F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178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September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6735-4CB0-415D-AF31-1DAF030484FD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39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September 2019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5615-A9A3-4D3A-959C-0F7F5622F2B8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134" y="103251"/>
            <a:ext cx="1946908" cy="31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1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September 2019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5615-A9A3-4D3A-959C-0F7F5622F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5671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September 2019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5615-A9A3-4D3A-959C-0F7F5622F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354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September 2019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5615-A9A3-4D3A-959C-0F7F5622F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667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September 2019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5615-A9A3-4D3A-959C-0F7F5622F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507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September 2019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5615-A9A3-4D3A-959C-0F7F5622F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7925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September 2019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5615-A9A3-4D3A-959C-0F7F5622F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836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September 2019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5615-A9A3-4D3A-959C-0F7F5622F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2051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September 2019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E5615-A9A3-4D3A-959C-0F7F5622F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6745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6858001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620747" y="5504764"/>
            <a:ext cx="882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Ginevra - CERN</a:t>
            </a:r>
          </a:p>
        </p:txBody>
      </p:sp>
      <p:sp>
        <p:nvSpPr>
          <p:cNvPr id="7" name="Rettangolo 6"/>
          <p:cNvSpPr/>
          <p:nvPr/>
        </p:nvSpPr>
        <p:spPr>
          <a:xfrm>
            <a:off x="2743199" y="2200227"/>
            <a:ext cx="67612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COMPANY PRESENTATION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4301" y="409252"/>
            <a:ext cx="4046023" cy="650938"/>
          </a:xfrm>
          <a:prstGeom prst="rect">
            <a:avLst/>
          </a:prstGeom>
        </p:spPr>
      </p:pic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4DAECDB-C14F-415A-BBC2-2A94931A7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September 2019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8D421DE-4DC9-4DF8-A95F-6DCA934F1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5615-A9A3-4D3A-959C-0F7F5622F2B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1459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C628BD-A418-4502-8259-A5E00703F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September 2019</a:t>
            </a: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6097656-491E-4AA2-AB22-65E8FDD05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5615-A9A3-4D3A-959C-0F7F5622F2B8}" type="slidenum">
              <a:rPr lang="it-IT" smtClean="0"/>
              <a:t>2</a:t>
            </a:fld>
            <a:endParaRPr lang="it-IT"/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079E339-705A-4D3B-8638-13E41E704A8E}"/>
              </a:ext>
            </a:extLst>
          </p:cNvPr>
          <p:cNvCxnSpPr/>
          <p:nvPr/>
        </p:nvCxnSpPr>
        <p:spPr>
          <a:xfrm>
            <a:off x="2407298" y="3046424"/>
            <a:ext cx="0" cy="7999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148A90F-7255-467B-B250-10AE04FEDC48}"/>
              </a:ext>
            </a:extLst>
          </p:cNvPr>
          <p:cNvCxnSpPr/>
          <p:nvPr/>
        </p:nvCxnSpPr>
        <p:spPr>
          <a:xfrm>
            <a:off x="2858277" y="3046424"/>
            <a:ext cx="0" cy="7999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F6B5C78A-E4DD-4F24-90DC-E8E13EC6FFDF}"/>
              </a:ext>
            </a:extLst>
          </p:cNvPr>
          <p:cNvCxnSpPr/>
          <p:nvPr/>
        </p:nvCxnSpPr>
        <p:spPr>
          <a:xfrm>
            <a:off x="2407298" y="3846397"/>
            <a:ext cx="438539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8E1AE828-6F28-4589-A495-3837E39749B4}"/>
              </a:ext>
            </a:extLst>
          </p:cNvPr>
          <p:cNvSpPr txBox="1"/>
          <p:nvPr/>
        </p:nvSpPr>
        <p:spPr>
          <a:xfrm>
            <a:off x="2307221" y="3890379"/>
            <a:ext cx="69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7mm </a:t>
            </a:r>
          </a:p>
        </p:txBody>
      </p:sp>
      <p:sp>
        <p:nvSpPr>
          <p:cNvPr id="20" name="Titolo 6">
            <a:extLst>
              <a:ext uri="{FF2B5EF4-FFF2-40B4-BE49-F238E27FC236}">
                <a16:creationId xmlns:a16="http://schemas.microsoft.com/office/drawing/2014/main" id="{62A81487-85FF-4DBE-8B92-C0DA20A863B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572940"/>
            <a:ext cx="105156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Space Windows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2892C6D7-9E35-4A79-B07F-6C2CDD9EC8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83" y="1285299"/>
            <a:ext cx="3792600" cy="4287401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177E35CF-9307-4FE2-83BE-AF4955A6B0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790"/>
          <a:stretch/>
        </p:blipFill>
        <p:spPr>
          <a:xfrm>
            <a:off x="8442630" y="1302709"/>
            <a:ext cx="3711087" cy="4379913"/>
          </a:xfrm>
          <a:prstGeom prst="rect">
            <a:avLst/>
          </a:prstGeom>
        </p:spPr>
      </p:pic>
      <p:sp>
        <p:nvSpPr>
          <p:cNvPr id="34" name="Rettangolo 33">
            <a:extLst>
              <a:ext uri="{FF2B5EF4-FFF2-40B4-BE49-F238E27FC236}">
                <a16:creationId xmlns:a16="http://schemas.microsoft.com/office/drawing/2014/main" id="{E6469149-679E-48B0-9F0E-627B186938AC}"/>
              </a:ext>
            </a:extLst>
          </p:cNvPr>
          <p:cNvSpPr/>
          <p:nvPr/>
        </p:nvSpPr>
        <p:spPr>
          <a:xfrm>
            <a:off x="3861786" y="1660526"/>
            <a:ext cx="441219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kern="1400" dirty="0" err="1">
                <a:latin typeface="Arial" panose="020B0604020202020204" pitchFamily="34" charset="0"/>
                <a:ea typeface="Times New Roman" panose="02020603050405020304" pitchFamily="18" charset="0"/>
              </a:rPr>
              <a:t>ProgeM</a:t>
            </a:r>
            <a:r>
              <a:rPr lang="en-US" kern="1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1400" dirty="0">
                <a:ea typeface="Times New Roman" panose="02020603050405020304" pitchFamily="18" charset="0"/>
              </a:rPr>
              <a:t>has designed, manufactured, assembled and tested, two different assemblies of space windows for a major </a:t>
            </a:r>
            <a:r>
              <a:rPr lang="en-US" kern="1400" dirty="0" err="1">
                <a:ea typeface="Times New Roman" panose="02020603050405020304" pitchFamily="18" charset="0"/>
              </a:rPr>
              <a:t>european</a:t>
            </a:r>
            <a:r>
              <a:rPr lang="en-US" kern="1400" dirty="0">
                <a:ea typeface="Times New Roman" panose="02020603050405020304" pitchFamily="18" charset="0"/>
              </a:rPr>
              <a:t> customer. These windows will be installed on a space module that will fly in 2022.</a:t>
            </a:r>
          </a:p>
          <a:p>
            <a:endParaRPr lang="it-IT" kern="1400" dirty="0"/>
          </a:p>
          <a:p>
            <a:r>
              <a:rPr lang="it-IT" kern="1400" dirty="0"/>
              <a:t>The </a:t>
            </a:r>
            <a:r>
              <a:rPr lang="it-IT" kern="1400" dirty="0" err="1"/>
              <a:t>unique</a:t>
            </a:r>
            <a:r>
              <a:rPr lang="it-IT" kern="1400" dirty="0"/>
              <a:t> Know-How </a:t>
            </a:r>
            <a:r>
              <a:rPr lang="it-IT" kern="1400" dirty="0" err="1"/>
              <a:t>gained</a:t>
            </a:r>
            <a:r>
              <a:rPr lang="it-IT" kern="1400" dirty="0"/>
              <a:t> with </a:t>
            </a:r>
            <a:r>
              <a:rPr lang="it-IT" kern="1400" dirty="0" err="1"/>
              <a:t>this</a:t>
            </a:r>
            <a:r>
              <a:rPr lang="it-IT" kern="1400" dirty="0"/>
              <a:t> project </a:t>
            </a:r>
            <a:r>
              <a:rPr lang="it-IT" kern="1400" dirty="0" err="1"/>
              <a:t>worthed</a:t>
            </a:r>
            <a:r>
              <a:rPr lang="it-IT" kern="1400" dirty="0"/>
              <a:t> a </a:t>
            </a:r>
            <a:r>
              <a:rPr lang="it-IT" kern="1400" dirty="0" err="1"/>
              <a:t>parnership</a:t>
            </a:r>
            <a:r>
              <a:rPr lang="it-IT" kern="1400" dirty="0"/>
              <a:t> with The Boeing Company and </a:t>
            </a:r>
            <a:r>
              <a:rPr lang="it-IT" kern="1400" dirty="0" err="1"/>
              <a:t>Elbit</a:t>
            </a:r>
            <a:endParaRPr lang="en-US" kern="1400" dirty="0"/>
          </a:p>
        </p:txBody>
      </p:sp>
    </p:spTree>
    <p:extLst>
      <p:ext uri="{BB962C8B-B14F-4D97-AF65-F5344CB8AC3E}">
        <p14:creationId xmlns:p14="http://schemas.microsoft.com/office/powerpoint/2010/main" val="3225658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C628BD-A418-4502-8259-A5E00703F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September 2019</a:t>
            </a: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6097656-491E-4AA2-AB22-65E8FDD05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5615-A9A3-4D3A-959C-0F7F5622F2B8}" type="slidenum">
              <a:rPr lang="it-IT" smtClean="0"/>
              <a:t>3</a:t>
            </a:fld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F5D49249-CA92-46B2-83F5-0FFC70A220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10" r="5212" b="2776"/>
          <a:stretch/>
        </p:blipFill>
        <p:spPr>
          <a:xfrm>
            <a:off x="521912" y="1399592"/>
            <a:ext cx="4138578" cy="4635885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6602735-C185-4659-93D7-4A0D9BADBF89}"/>
              </a:ext>
            </a:extLst>
          </p:cNvPr>
          <p:cNvSpPr txBox="1"/>
          <p:nvPr/>
        </p:nvSpPr>
        <p:spPr>
          <a:xfrm>
            <a:off x="1490227" y="1745281"/>
            <a:ext cx="2333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>
                <a:solidFill>
                  <a:schemeClr val="bg1"/>
                </a:solidFill>
              </a:rPr>
              <a:t>But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what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if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not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visible</a:t>
            </a:r>
            <a:r>
              <a:rPr lang="it-IT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5ED18816-0E61-494A-B33F-D5FF319B0B89}"/>
              </a:ext>
            </a:extLst>
          </p:cNvPr>
          <p:cNvSpPr txBox="1"/>
          <p:nvPr/>
        </p:nvSpPr>
        <p:spPr>
          <a:xfrm>
            <a:off x="6015912" y="1674388"/>
            <a:ext cx="5337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The II </a:t>
            </a:r>
            <a:r>
              <a:rPr lang="it-IT" dirty="0" err="1"/>
              <a:t>Axiom</a:t>
            </a:r>
            <a:r>
              <a:rPr lang="it-IT" dirty="0"/>
              <a:t> of the </a:t>
            </a:r>
            <a:r>
              <a:rPr lang="it-IT" dirty="0" err="1"/>
              <a:t>Structural</a:t>
            </a:r>
            <a:r>
              <a:rPr lang="it-IT" dirty="0"/>
              <a:t> </a:t>
            </a:r>
            <a:r>
              <a:rPr lang="it-IT" dirty="0" err="1"/>
              <a:t>Health</a:t>
            </a:r>
            <a:r>
              <a:rPr lang="it-IT" dirty="0"/>
              <a:t> Monitoring </a:t>
            </a:r>
            <a:r>
              <a:rPr lang="it-IT" dirty="0" err="1"/>
              <a:t>states</a:t>
            </a:r>
            <a:r>
              <a:rPr lang="it-IT" dirty="0"/>
              <a:t>:</a:t>
            </a:r>
          </a:p>
          <a:p>
            <a:endParaRPr lang="it-IT" dirty="0"/>
          </a:p>
          <a:p>
            <a:r>
              <a:rPr lang="it-IT" dirty="0"/>
              <a:t>“</a:t>
            </a:r>
            <a:r>
              <a:rPr lang="it-IT" b="1" i="1" dirty="0"/>
              <a:t>The </a:t>
            </a:r>
            <a:r>
              <a:rPr lang="it-IT" b="1" i="1" dirty="0" err="1"/>
              <a:t>assessment</a:t>
            </a:r>
            <a:r>
              <a:rPr lang="it-IT" b="1" i="1" dirty="0"/>
              <a:t> of </a:t>
            </a:r>
            <a:r>
              <a:rPr lang="it-IT" b="1" i="1" dirty="0" err="1"/>
              <a:t>damage</a:t>
            </a:r>
            <a:r>
              <a:rPr lang="it-IT" b="1" i="1" dirty="0"/>
              <a:t> </a:t>
            </a:r>
            <a:r>
              <a:rPr lang="it-IT" b="1" i="1" dirty="0" err="1"/>
              <a:t>requires</a:t>
            </a:r>
            <a:r>
              <a:rPr lang="it-IT" b="1" i="1" dirty="0"/>
              <a:t> a </a:t>
            </a:r>
            <a:r>
              <a:rPr lang="it-IT" b="1" i="1" dirty="0" err="1"/>
              <a:t>comparison</a:t>
            </a:r>
            <a:r>
              <a:rPr lang="it-IT" b="1" i="1" dirty="0"/>
              <a:t> </a:t>
            </a:r>
            <a:r>
              <a:rPr lang="it-IT" b="1" i="1" dirty="0" err="1"/>
              <a:t>between</a:t>
            </a:r>
            <a:r>
              <a:rPr lang="it-IT" b="1" i="1" dirty="0"/>
              <a:t> </a:t>
            </a:r>
            <a:r>
              <a:rPr lang="it-IT" b="1" i="1" dirty="0" err="1"/>
              <a:t>two</a:t>
            </a:r>
            <a:r>
              <a:rPr lang="it-IT" b="1" i="1" dirty="0"/>
              <a:t> system </a:t>
            </a:r>
            <a:r>
              <a:rPr lang="it-IT" b="1" i="1" dirty="0" err="1"/>
              <a:t>states</a:t>
            </a:r>
            <a:r>
              <a:rPr lang="it-IT" dirty="0"/>
              <a:t>“</a:t>
            </a:r>
          </a:p>
          <a:p>
            <a:endParaRPr lang="it-IT" dirty="0"/>
          </a:p>
          <a:p>
            <a:r>
              <a:rPr lang="it-IT" dirty="0" err="1"/>
              <a:t>That’s</a:t>
            </a:r>
            <a:r>
              <a:rPr lang="it-IT" dirty="0"/>
              <a:t> </a:t>
            </a:r>
            <a:r>
              <a:rPr lang="it-IT" dirty="0" err="1"/>
              <a:t>why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important</a:t>
            </a:r>
            <a:r>
              <a:rPr lang="it-IT" dirty="0"/>
              <a:t> to monitor the </a:t>
            </a:r>
            <a:r>
              <a:rPr lang="it-IT" dirty="0" err="1"/>
              <a:t>windows</a:t>
            </a:r>
            <a:r>
              <a:rPr lang="it-IT" dirty="0"/>
              <a:t> from an </a:t>
            </a:r>
            <a:r>
              <a:rPr lang="it-IT" dirty="0" err="1"/>
              <a:t>early</a:t>
            </a:r>
            <a:r>
              <a:rPr lang="it-IT" dirty="0"/>
              <a:t> stage: </a:t>
            </a:r>
            <a:r>
              <a:rPr lang="it-IT" dirty="0" err="1"/>
              <a:t>starting</a:t>
            </a:r>
            <a:r>
              <a:rPr lang="it-IT" dirty="0"/>
              <a:t> from the </a:t>
            </a:r>
            <a:r>
              <a:rPr lang="it-IT" dirty="0" err="1"/>
              <a:t>assembly</a:t>
            </a:r>
            <a:r>
              <a:rPr lang="it-IT" dirty="0"/>
              <a:t> and </a:t>
            </a:r>
            <a:r>
              <a:rPr lang="it-IT" dirty="0" err="1"/>
              <a:t>testing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the </a:t>
            </a:r>
            <a:r>
              <a:rPr lang="it-IT" dirty="0" err="1"/>
              <a:t>launch</a:t>
            </a:r>
            <a:r>
              <a:rPr lang="it-IT" dirty="0"/>
              <a:t> up to the operative on-</a:t>
            </a:r>
            <a:r>
              <a:rPr lang="it-IT" dirty="0" err="1"/>
              <a:t>orbit</a:t>
            </a:r>
            <a:r>
              <a:rPr lang="it-IT" dirty="0"/>
              <a:t> state.</a:t>
            </a:r>
          </a:p>
        </p:txBody>
      </p:sp>
      <p:sp>
        <p:nvSpPr>
          <p:cNvPr id="14" name="Titolo 6">
            <a:extLst>
              <a:ext uri="{FF2B5EF4-FFF2-40B4-BE49-F238E27FC236}">
                <a16:creationId xmlns:a16="http://schemas.microsoft.com/office/drawing/2014/main" id="{8B36EB82-B2E3-447C-B46E-9248C58D1AD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572940"/>
            <a:ext cx="105156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Carbon </a:t>
            </a:r>
            <a:r>
              <a:rPr lang="it-IT" sz="2400" b="1" i="1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Fiber</a:t>
            </a:r>
            <a:r>
              <a:rPr lang="it-IT" sz="2400" b="1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b="1" i="1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Strain</a:t>
            </a:r>
            <a:r>
              <a:rPr lang="it-IT" sz="2400" b="1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b="1" i="1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Gauge</a:t>
            </a:r>
            <a:endParaRPr lang="it-IT" sz="2400" b="1" i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079E339-705A-4D3B-8638-13E41E704A8E}"/>
              </a:ext>
            </a:extLst>
          </p:cNvPr>
          <p:cNvCxnSpPr/>
          <p:nvPr/>
        </p:nvCxnSpPr>
        <p:spPr>
          <a:xfrm>
            <a:off x="2407298" y="3046424"/>
            <a:ext cx="0" cy="7999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148A90F-7255-467B-B250-10AE04FEDC48}"/>
              </a:ext>
            </a:extLst>
          </p:cNvPr>
          <p:cNvCxnSpPr/>
          <p:nvPr/>
        </p:nvCxnSpPr>
        <p:spPr>
          <a:xfrm>
            <a:off x="2858277" y="3046424"/>
            <a:ext cx="0" cy="7999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F6B5C78A-E4DD-4F24-90DC-E8E13EC6FFDF}"/>
              </a:ext>
            </a:extLst>
          </p:cNvPr>
          <p:cNvCxnSpPr/>
          <p:nvPr/>
        </p:nvCxnSpPr>
        <p:spPr>
          <a:xfrm>
            <a:off x="2407298" y="3846397"/>
            <a:ext cx="438539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8E1AE828-6F28-4589-A495-3837E39749B4}"/>
              </a:ext>
            </a:extLst>
          </p:cNvPr>
          <p:cNvSpPr txBox="1"/>
          <p:nvPr/>
        </p:nvSpPr>
        <p:spPr>
          <a:xfrm>
            <a:off x="2307221" y="3890379"/>
            <a:ext cx="69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7mm </a:t>
            </a:r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7D8F36E0-82FC-439E-A2AA-C04CA7E8F5A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90D18"/>
              </a:clrFrom>
              <a:clrTo>
                <a:srgbClr val="090D1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173" y="4456533"/>
            <a:ext cx="3528839" cy="2637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73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C628BD-A418-4502-8259-A5E00703F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September 2019</a:t>
            </a: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6097656-491E-4AA2-AB22-65E8FDD05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5615-A9A3-4D3A-959C-0F7F5622F2B8}" type="slidenum">
              <a:rPr lang="it-IT" smtClean="0"/>
              <a:t>4</a:t>
            </a:fld>
            <a:endParaRPr lang="it-IT"/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079E339-705A-4D3B-8638-13E41E704A8E}"/>
              </a:ext>
            </a:extLst>
          </p:cNvPr>
          <p:cNvCxnSpPr/>
          <p:nvPr/>
        </p:nvCxnSpPr>
        <p:spPr>
          <a:xfrm>
            <a:off x="2407298" y="3046424"/>
            <a:ext cx="0" cy="7999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148A90F-7255-467B-B250-10AE04FEDC48}"/>
              </a:ext>
            </a:extLst>
          </p:cNvPr>
          <p:cNvCxnSpPr/>
          <p:nvPr/>
        </p:nvCxnSpPr>
        <p:spPr>
          <a:xfrm>
            <a:off x="2858277" y="3046424"/>
            <a:ext cx="0" cy="7999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F6B5C78A-E4DD-4F24-90DC-E8E13EC6FFDF}"/>
              </a:ext>
            </a:extLst>
          </p:cNvPr>
          <p:cNvCxnSpPr/>
          <p:nvPr/>
        </p:nvCxnSpPr>
        <p:spPr>
          <a:xfrm>
            <a:off x="2407298" y="3846397"/>
            <a:ext cx="438539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8E1AE828-6F28-4589-A495-3837E39749B4}"/>
              </a:ext>
            </a:extLst>
          </p:cNvPr>
          <p:cNvSpPr txBox="1"/>
          <p:nvPr/>
        </p:nvSpPr>
        <p:spPr>
          <a:xfrm>
            <a:off x="2307221" y="3890379"/>
            <a:ext cx="69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7mm 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0D7A9FF-EB5F-4135-A3A2-58EFBD8771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086" y="1735705"/>
            <a:ext cx="6696075" cy="47244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D6FEF0C2-5A5F-4DE3-B3C7-897B5F3338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1462" y="626395"/>
            <a:ext cx="4869076" cy="70625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6AAAE4B-136A-43B0-AB89-BBC51B192E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1925" y="1735705"/>
            <a:ext cx="3571875" cy="2295525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08339E01-2545-45D2-9293-EDAC118DDD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8586" y="4202680"/>
            <a:ext cx="3562350" cy="2257425"/>
          </a:xfrm>
          <a:prstGeom prst="rect">
            <a:avLst/>
          </a:prstGeom>
        </p:spPr>
      </p:pic>
      <p:sp>
        <p:nvSpPr>
          <p:cNvPr id="19" name="Rettangolo 18">
            <a:extLst>
              <a:ext uri="{FF2B5EF4-FFF2-40B4-BE49-F238E27FC236}">
                <a16:creationId xmlns:a16="http://schemas.microsoft.com/office/drawing/2014/main" id="{D648466B-AF4D-4190-B080-69C98002ECA3}"/>
              </a:ext>
            </a:extLst>
          </p:cNvPr>
          <p:cNvSpPr/>
          <p:nvPr/>
        </p:nvSpPr>
        <p:spPr>
          <a:xfrm>
            <a:off x="387391" y="1233708"/>
            <a:ext cx="113693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kern="1400" dirty="0" err="1">
                <a:latin typeface="Arial" panose="020B0604020202020204" pitchFamily="34" charset="0"/>
                <a:ea typeface="Times New Roman" panose="02020603050405020304" pitchFamily="18" charset="0"/>
              </a:rPr>
              <a:t>ProgeM</a:t>
            </a:r>
            <a:r>
              <a:rPr lang="en-US" kern="1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1400" dirty="0">
                <a:ea typeface="Times New Roman" panose="02020603050405020304" pitchFamily="18" charset="0"/>
              </a:rPr>
              <a:t>design produce and assemble customized Ultrasonic Cleaner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2243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3A9BF621-E102-4012-B1A9-3F341FB63E4C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943EA124-D904-4D3D-A945-7246FDD8C7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2987" y="738093"/>
            <a:ext cx="4046023" cy="650938"/>
          </a:xfrm>
          <a:prstGeom prst="rect">
            <a:avLst/>
          </a:prstGeom>
        </p:spPr>
      </p:pic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F18DEE8-7D92-46E7-AC70-4ECC2AF35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September 2019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B6F58E-FD26-4C90-A8BE-542529218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5615-A9A3-4D3A-959C-0F7F5622F2B8}" type="slidenum">
              <a:rPr lang="it-IT" smtClean="0"/>
              <a:t>5</a:t>
            </a:fld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B1EF762-45E0-45D6-B0A8-06A68C706C18}"/>
              </a:ext>
            </a:extLst>
          </p:cNvPr>
          <p:cNvSpPr txBox="1"/>
          <p:nvPr/>
        </p:nvSpPr>
        <p:spPr>
          <a:xfrm>
            <a:off x="3636883" y="2641106"/>
            <a:ext cx="4918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TOUGH &amp; COMPETENT</a:t>
            </a:r>
          </a:p>
        </p:txBody>
      </p:sp>
    </p:spTree>
    <p:extLst>
      <p:ext uri="{BB962C8B-B14F-4D97-AF65-F5344CB8AC3E}">
        <p14:creationId xmlns:p14="http://schemas.microsoft.com/office/powerpoint/2010/main" val="373793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152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Presentazione standard di PowerPoint</vt:lpstr>
      <vt:lpstr>Space Windows</vt:lpstr>
      <vt:lpstr>Carbon Fiber Strain Gauge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 Grossi</dc:creator>
  <cp:lastModifiedBy>Lorenzo Grossi</cp:lastModifiedBy>
  <cp:revision>126</cp:revision>
  <cp:lastPrinted>2019-05-22T13:31:14Z</cp:lastPrinted>
  <dcterms:created xsi:type="dcterms:W3CDTF">2017-05-16T09:13:12Z</dcterms:created>
  <dcterms:modified xsi:type="dcterms:W3CDTF">2019-09-17T12:50:38Z</dcterms:modified>
</cp:coreProperties>
</file>