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sldIdLst>
    <p:sldId id="256" r:id="rId9"/>
    <p:sldId id="257" r:id="rId10"/>
    <p:sldId id="258" r:id="rId11"/>
    <p:sldId id="259" r:id="rId12"/>
    <p:sldId id="260" r:id="rId13"/>
    <p:sldId id="261" r:id="rId14"/>
    <p:sldId id="262" r:id="rId15"/>
    <p:sldId id="263" r:id="rId16"/>
    <p:sldId id="264" r:id="rId17"/>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257" d="100"/>
          <a:sy n="257" d="100"/>
        </p:scale>
        <p:origin x="-104" y="-128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1"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9"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0"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1"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2"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3"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4"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5"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7"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685800" y="1597680"/>
            <a:ext cx="7772040" cy="51109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0"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7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4"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76"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7"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7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2"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84"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5"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6"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7"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8"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9"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0"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2"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0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2"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685800" y="1597680"/>
            <a:ext cx="7772040" cy="51109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1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5"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1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9"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21"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2"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2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7"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29"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0"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1"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2"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3"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4"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4"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45"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47"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4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1"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2" name="PlaceHolder 1"/>
          <p:cNvSpPr>
            <a:spLocks noGrp="1"/>
          </p:cNvSpPr>
          <p:nvPr>
            <p:ph type="subTitle"/>
          </p:nvPr>
        </p:nvSpPr>
        <p:spPr>
          <a:xfrm>
            <a:off x="685800" y="1597680"/>
            <a:ext cx="7772040" cy="51109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5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5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0"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6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4"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66"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7"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6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2"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74"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5"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6"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7"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8"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9"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9"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0"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2"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9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6"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7" name="PlaceHolder 1"/>
          <p:cNvSpPr>
            <a:spLocks noGrp="1"/>
          </p:cNvSpPr>
          <p:nvPr>
            <p:ph type="subTitle"/>
          </p:nvPr>
        </p:nvSpPr>
        <p:spPr>
          <a:xfrm>
            <a:off x="685800" y="1597680"/>
            <a:ext cx="7772040" cy="51109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0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5"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0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9"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11"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2"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1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7"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85800" y="1597680"/>
            <a:ext cx="7772040" cy="51109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19"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0"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1"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2"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3"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24"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0"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41"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43"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4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4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7"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8" name="PlaceHolder 1"/>
          <p:cNvSpPr>
            <a:spLocks noGrp="1"/>
          </p:cNvSpPr>
          <p:nvPr>
            <p:ph type="subTitle"/>
          </p:nvPr>
        </p:nvSpPr>
        <p:spPr>
          <a:xfrm>
            <a:off x="685800" y="1597680"/>
            <a:ext cx="7772040" cy="51109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5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5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6"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5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60"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62"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63"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6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6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6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68"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70"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1"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2"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3"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4"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75"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6"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87"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89"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91"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9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4" name="PlaceHolder 1"/>
          <p:cNvSpPr>
            <a:spLocks noGrp="1"/>
          </p:cNvSpPr>
          <p:nvPr>
            <p:ph type="subTitle"/>
          </p:nvPr>
        </p:nvSpPr>
        <p:spPr>
          <a:xfrm>
            <a:off x="685800" y="1597680"/>
            <a:ext cx="7772040" cy="51109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9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9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9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0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2"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0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6"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08"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09"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1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4"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16"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7"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8"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9"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0"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1"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41"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42"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44"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4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4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9"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49" name="PlaceHolder 1"/>
          <p:cNvSpPr>
            <a:spLocks noGrp="1"/>
          </p:cNvSpPr>
          <p:nvPr>
            <p:ph type="subTitle"/>
          </p:nvPr>
        </p:nvSpPr>
        <p:spPr>
          <a:xfrm>
            <a:off x="685800" y="1597680"/>
            <a:ext cx="7772040" cy="511092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5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5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7"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8"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5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1"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63"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4"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6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9"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85800" y="1597680"/>
            <a:ext cx="7772040" cy="110232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71"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2"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3"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4"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5"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6"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9" Type="http://schemas.openxmlformats.org/officeDocument/2006/relationships/image" Target="../media/image6.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7.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theme" Target="../theme/theme8.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Immagine 6"/>
          <p:cNvPicPr/>
          <p:nvPr/>
        </p:nvPicPr>
        <p:blipFill>
          <a:blip r:embed="rId14"/>
          <a:stretch/>
        </p:blipFill>
        <p:spPr>
          <a:xfrm>
            <a:off x="0" y="12960"/>
            <a:ext cx="763560" cy="385920"/>
          </a:xfrm>
          <a:prstGeom prst="rect">
            <a:avLst/>
          </a:prstGeom>
          <a:ln>
            <a:noFill/>
          </a:ln>
        </p:spPr>
      </p:pic>
      <p:pic>
        <p:nvPicPr>
          <p:cNvPr id="10" name="Immagine 8"/>
          <p:cNvPicPr/>
          <p:nvPr/>
        </p:nvPicPr>
        <p:blipFill>
          <a:blip r:embed="rId15"/>
          <a:stretch/>
        </p:blipFill>
        <p:spPr>
          <a:xfrm>
            <a:off x="8100360" y="59040"/>
            <a:ext cx="1043280" cy="221400"/>
          </a:xfrm>
          <a:prstGeom prst="rect">
            <a:avLst/>
          </a:prstGeom>
          <a:ln>
            <a:noFill/>
          </a:ln>
        </p:spPr>
      </p:pic>
      <p:pic>
        <p:nvPicPr>
          <p:cNvPr id="2" name="Immagine 10"/>
          <p:cNvPicPr/>
          <p:nvPr/>
        </p:nvPicPr>
        <p:blipFill>
          <a:blip r:embed="rId16"/>
          <a:stretch/>
        </p:blipFill>
        <p:spPr>
          <a:xfrm>
            <a:off x="8756280" y="4767120"/>
            <a:ext cx="387360" cy="387360"/>
          </a:xfrm>
          <a:prstGeom prst="rect">
            <a:avLst/>
          </a:prstGeom>
          <a:ln>
            <a:noFill/>
          </a:ln>
        </p:spPr>
      </p:pic>
      <p:pic>
        <p:nvPicPr>
          <p:cNvPr id="3" name="Immagine 10"/>
          <p:cNvPicPr/>
          <p:nvPr/>
        </p:nvPicPr>
        <p:blipFill>
          <a:blip r:embed="rId17"/>
          <a:stretch/>
        </p:blipFill>
        <p:spPr>
          <a:xfrm>
            <a:off x="0" y="4863600"/>
            <a:ext cx="704520" cy="285480"/>
          </a:xfrm>
          <a:prstGeom prst="rect">
            <a:avLst/>
          </a:prstGeom>
          <a:ln w="9360">
            <a:solidFill>
              <a:srgbClr val="000000"/>
            </a:solidFill>
            <a:miter/>
          </a:ln>
        </p:spPr>
      </p:pic>
      <p:sp>
        <p:nvSpPr>
          <p:cNvPr id="4" name="PlaceHolder 1"/>
          <p:cNvSpPr>
            <a:spLocks noGrp="1"/>
          </p:cNvSpPr>
          <p:nvPr>
            <p:ph type="title"/>
          </p:nvPr>
        </p:nvSpPr>
        <p:spPr>
          <a:xfrm>
            <a:off x="685800" y="1597680"/>
            <a:ext cx="7772040" cy="110232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5" name="PlaceHolder 2"/>
          <p:cNvSpPr>
            <a:spLocks noGrp="1"/>
          </p:cNvSpPr>
          <p:nvPr>
            <p:ph type="dt"/>
          </p:nvPr>
        </p:nvSpPr>
        <p:spPr>
          <a:xfrm>
            <a:off x="457200" y="4767120"/>
            <a:ext cx="2133360" cy="273600"/>
          </a:xfrm>
          <a:prstGeom prst="rect">
            <a:avLst/>
          </a:prstGeom>
        </p:spPr>
        <p:txBody>
          <a:bodyPr anchor="ctr">
            <a:noAutofit/>
          </a:bodyPr>
          <a:lstStyle/>
          <a:p>
            <a:pPr>
              <a:lnSpc>
                <a:spcPct val="100000"/>
              </a:lnSpc>
            </a:pPr>
            <a:fld id="{ACC1F484-F1F5-48F6-BBBB-89B45A02F716}" type="datetime1">
              <a:rPr lang="en-US" sz="1200" b="0" strike="noStrike" spc="-1">
                <a:solidFill>
                  <a:srgbClr val="8B8B8B"/>
                </a:solidFill>
                <a:latin typeface="Calibri"/>
              </a:rPr>
              <a:t>02/07/19</a:t>
            </a:fld>
            <a:endParaRPr lang="en-US" sz="1200" b="0" strike="noStrike" spc="-1">
              <a:latin typeface="Times New Roman"/>
            </a:endParaRPr>
          </a:p>
        </p:txBody>
      </p:sp>
      <p:sp>
        <p:nvSpPr>
          <p:cNvPr id="6" name="PlaceHolder 3"/>
          <p:cNvSpPr>
            <a:spLocks noGrp="1"/>
          </p:cNvSpPr>
          <p:nvPr>
            <p:ph type="ftr"/>
          </p:nvPr>
        </p:nvSpPr>
        <p:spPr>
          <a:xfrm>
            <a:off x="3124080" y="4767120"/>
            <a:ext cx="2895120" cy="273600"/>
          </a:xfrm>
          <a:prstGeom prst="rect">
            <a:avLst/>
          </a:prstGeom>
        </p:spPr>
        <p:txBody>
          <a:bodyPr anchor="ctr">
            <a:noAutofit/>
          </a:bodyPr>
          <a:lstStyle/>
          <a:p>
            <a:endParaRPr lang="en-US" sz="2400" b="0" strike="noStrike" spc="-1">
              <a:latin typeface="Times New Roman"/>
            </a:endParaRPr>
          </a:p>
        </p:txBody>
      </p:sp>
      <p:sp>
        <p:nvSpPr>
          <p:cNvPr id="7" name="PlaceHolder 4"/>
          <p:cNvSpPr>
            <a:spLocks noGrp="1"/>
          </p:cNvSpPr>
          <p:nvPr>
            <p:ph type="sldNum"/>
          </p:nvPr>
        </p:nvSpPr>
        <p:spPr>
          <a:xfrm>
            <a:off x="6553080" y="4767120"/>
            <a:ext cx="2133360" cy="273600"/>
          </a:xfrm>
          <a:prstGeom prst="rect">
            <a:avLst/>
          </a:prstGeom>
        </p:spPr>
        <p:txBody>
          <a:bodyPr anchor="ctr">
            <a:noAutofit/>
          </a:bodyPr>
          <a:lstStyle/>
          <a:p>
            <a:pPr algn="r">
              <a:lnSpc>
                <a:spcPct val="100000"/>
              </a:lnSpc>
            </a:pPr>
            <a:fld id="{D9358A73-0DE4-4BCB-A891-DE5276C39412}" type="slidenum">
              <a:rPr lang="en-US" sz="1200" b="0" strike="noStrike" spc="-1">
                <a:solidFill>
                  <a:srgbClr val="8B8B8B"/>
                </a:solidFill>
                <a:latin typeface="Calibri"/>
              </a:rPr>
              <a:t>‹n.›</a:t>
            </a:fld>
            <a:endParaRPr lang="en-US" sz="1200" b="0" strike="noStrike" spc="-1">
              <a:latin typeface="Times New Roman"/>
            </a:endParaRPr>
          </a:p>
        </p:txBody>
      </p:sp>
      <p:sp>
        <p:nvSpPr>
          <p:cNvPr id="8" name="PlaceHolder 5"/>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Immagine 6"/>
          <p:cNvPicPr/>
          <p:nvPr/>
        </p:nvPicPr>
        <p:blipFill>
          <a:blip r:embed="rId14"/>
          <a:stretch/>
        </p:blipFill>
        <p:spPr>
          <a:xfrm>
            <a:off x="0" y="12960"/>
            <a:ext cx="763560" cy="385920"/>
          </a:xfrm>
          <a:prstGeom prst="rect">
            <a:avLst/>
          </a:prstGeom>
          <a:ln>
            <a:noFill/>
          </a:ln>
        </p:spPr>
      </p:pic>
      <p:pic>
        <p:nvPicPr>
          <p:cNvPr id="46" name="Immagine 8"/>
          <p:cNvPicPr/>
          <p:nvPr/>
        </p:nvPicPr>
        <p:blipFill>
          <a:blip r:embed="rId15"/>
          <a:stretch/>
        </p:blipFill>
        <p:spPr>
          <a:xfrm>
            <a:off x="8100360" y="59040"/>
            <a:ext cx="1043280" cy="221400"/>
          </a:xfrm>
          <a:prstGeom prst="rect">
            <a:avLst/>
          </a:prstGeom>
          <a:ln>
            <a:noFill/>
          </a:ln>
        </p:spPr>
      </p:pic>
      <p:pic>
        <p:nvPicPr>
          <p:cNvPr id="47" name="Immagine 10"/>
          <p:cNvPicPr/>
          <p:nvPr/>
        </p:nvPicPr>
        <p:blipFill>
          <a:blip r:embed="rId16"/>
          <a:stretch/>
        </p:blipFill>
        <p:spPr>
          <a:xfrm>
            <a:off x="8756280" y="4767120"/>
            <a:ext cx="387360" cy="387360"/>
          </a:xfrm>
          <a:prstGeom prst="rect">
            <a:avLst/>
          </a:prstGeom>
          <a:ln>
            <a:noFill/>
          </a:ln>
        </p:spPr>
      </p:pic>
      <p:pic>
        <p:nvPicPr>
          <p:cNvPr id="48" name="Immagine 10"/>
          <p:cNvPicPr/>
          <p:nvPr/>
        </p:nvPicPr>
        <p:blipFill>
          <a:blip r:embed="rId17"/>
          <a:stretch/>
        </p:blipFill>
        <p:spPr>
          <a:xfrm>
            <a:off x="0" y="4863600"/>
            <a:ext cx="704520" cy="285480"/>
          </a:xfrm>
          <a:prstGeom prst="rect">
            <a:avLst/>
          </a:prstGeom>
          <a:ln w="9360">
            <a:solidFill>
              <a:srgbClr val="000000"/>
            </a:solidFill>
            <a:miter/>
          </a:ln>
        </p:spPr>
      </p:pic>
      <p:sp>
        <p:nvSpPr>
          <p:cNvPr id="49" name="PlaceHolder 1"/>
          <p:cNvSpPr>
            <a:spLocks noGrp="1"/>
          </p:cNvSpPr>
          <p:nvPr>
            <p:ph type="title"/>
          </p:nvPr>
        </p:nvSpPr>
        <p:spPr>
          <a:xfrm>
            <a:off x="457200" y="205920"/>
            <a:ext cx="8229240" cy="85680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50" name="PlaceHolder 2"/>
          <p:cNvSpPr>
            <a:spLocks noGrp="1"/>
          </p:cNvSpPr>
          <p:nvPr>
            <p:ph type="body"/>
          </p:nvPr>
        </p:nvSpPr>
        <p:spPr>
          <a:xfrm>
            <a:off x="457200" y="1200240"/>
            <a:ext cx="8229240" cy="3394080"/>
          </a:xfrm>
          <a:prstGeom prst="rect">
            <a:avLst/>
          </a:prstGeom>
        </p:spPr>
        <p:txBody>
          <a:bodyPr>
            <a:noAutofit/>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Click to edit Master text styles</a:t>
            </a:r>
          </a:p>
          <a:p>
            <a:pPr marL="743040" lvl="1" indent="-285480">
              <a:lnSpc>
                <a:spcPct val="100000"/>
              </a:lnSpc>
              <a:spcBef>
                <a:spcPts val="561"/>
              </a:spcBef>
              <a:buClr>
                <a:srgbClr val="000000"/>
              </a:buClr>
              <a:buFont typeface="Arial"/>
              <a:buChar char="–"/>
            </a:pPr>
            <a:r>
              <a:rPr lang="en-US" sz="2800" b="0" strike="noStrike" spc="-1">
                <a:solidFill>
                  <a:srgbClr val="000000"/>
                </a:solidFill>
                <a:latin typeface="Calibri"/>
              </a:rPr>
              <a:t>Second level</a:t>
            </a:r>
          </a:p>
          <a:p>
            <a:pPr marL="1143000" lvl="2" indent="-228240">
              <a:lnSpc>
                <a:spcPct val="100000"/>
              </a:lnSpc>
              <a:spcBef>
                <a:spcPts val="479"/>
              </a:spcBef>
              <a:buClr>
                <a:srgbClr val="000000"/>
              </a:buClr>
              <a:buFont typeface="Arial"/>
              <a:buChar char="•"/>
            </a:pPr>
            <a:r>
              <a:rPr lang="en-US" sz="2400" b="0" strike="noStrike" spc="-1">
                <a:solidFill>
                  <a:srgbClr val="000000"/>
                </a:solidFill>
                <a:latin typeface="Calibri"/>
              </a:rPr>
              <a:t>Third level</a:t>
            </a:r>
          </a:p>
          <a:p>
            <a:pPr marL="1600200" lvl="3" indent="-228240">
              <a:lnSpc>
                <a:spcPct val="100000"/>
              </a:lnSpc>
              <a:spcBef>
                <a:spcPts val="400"/>
              </a:spcBef>
              <a:buClr>
                <a:srgbClr val="000000"/>
              </a:buClr>
              <a:buFont typeface="Arial"/>
              <a:buChar char="–"/>
            </a:pPr>
            <a:r>
              <a:rPr lang="en-US" sz="2000" b="0" strike="noStrike" spc="-1">
                <a:solidFill>
                  <a:srgbClr val="000000"/>
                </a:solidFill>
                <a:latin typeface="Calibri"/>
              </a:rPr>
              <a:t>Fourth level</a:t>
            </a:r>
          </a:p>
          <a:p>
            <a:pPr marL="2057400" lvl="4" indent="-228240">
              <a:lnSpc>
                <a:spcPct val="100000"/>
              </a:lnSpc>
              <a:spcBef>
                <a:spcPts val="400"/>
              </a:spcBef>
              <a:buClr>
                <a:srgbClr val="000000"/>
              </a:buClr>
              <a:buFont typeface="Arial"/>
              <a:buChar char="»"/>
            </a:pPr>
            <a:r>
              <a:rPr lang="en-US" sz="2000" b="0" strike="noStrike" spc="-1">
                <a:solidFill>
                  <a:srgbClr val="000000"/>
                </a:solidFill>
                <a:latin typeface="Calibri"/>
              </a:rPr>
              <a:t>Fifth level</a:t>
            </a:r>
          </a:p>
        </p:txBody>
      </p:sp>
      <p:sp>
        <p:nvSpPr>
          <p:cNvPr id="51" name="PlaceHolder 3"/>
          <p:cNvSpPr>
            <a:spLocks noGrp="1"/>
          </p:cNvSpPr>
          <p:nvPr>
            <p:ph type="dt"/>
          </p:nvPr>
        </p:nvSpPr>
        <p:spPr>
          <a:xfrm>
            <a:off x="457200" y="4767120"/>
            <a:ext cx="2133360" cy="273600"/>
          </a:xfrm>
          <a:prstGeom prst="rect">
            <a:avLst/>
          </a:prstGeom>
        </p:spPr>
        <p:txBody>
          <a:bodyPr anchor="ctr">
            <a:noAutofit/>
          </a:bodyPr>
          <a:lstStyle/>
          <a:p>
            <a:pPr>
              <a:lnSpc>
                <a:spcPct val="100000"/>
              </a:lnSpc>
            </a:pPr>
            <a:fld id="{64C6AF14-EDBF-48B3-AE8D-C58456973015}" type="datetime">
              <a:rPr lang="en-US" sz="1200" b="0" strike="noStrike" spc="-1">
                <a:solidFill>
                  <a:srgbClr val="8B8B8B"/>
                </a:solidFill>
                <a:latin typeface="Calibri"/>
              </a:rPr>
              <a:t>02/07/19</a:t>
            </a:fld>
            <a:endParaRPr lang="en-US" sz="1200" b="0" strike="noStrike" spc="-1">
              <a:latin typeface="Times New Roman"/>
            </a:endParaRPr>
          </a:p>
        </p:txBody>
      </p:sp>
      <p:sp>
        <p:nvSpPr>
          <p:cNvPr id="52" name="PlaceHolder 4"/>
          <p:cNvSpPr>
            <a:spLocks noGrp="1"/>
          </p:cNvSpPr>
          <p:nvPr>
            <p:ph type="ftr"/>
          </p:nvPr>
        </p:nvSpPr>
        <p:spPr>
          <a:xfrm>
            <a:off x="3124080" y="4767120"/>
            <a:ext cx="2895120" cy="273600"/>
          </a:xfrm>
          <a:prstGeom prst="rect">
            <a:avLst/>
          </a:prstGeom>
        </p:spPr>
        <p:txBody>
          <a:bodyPr anchor="ctr">
            <a:noAutofit/>
          </a:bodyPr>
          <a:lstStyle/>
          <a:p>
            <a:endParaRPr lang="en-US" sz="2400" b="0" strike="noStrike" spc="-1">
              <a:latin typeface="Times New Roman"/>
            </a:endParaRPr>
          </a:p>
        </p:txBody>
      </p:sp>
      <p:sp>
        <p:nvSpPr>
          <p:cNvPr id="53" name="PlaceHolder 5"/>
          <p:cNvSpPr>
            <a:spLocks noGrp="1"/>
          </p:cNvSpPr>
          <p:nvPr>
            <p:ph type="sldNum"/>
          </p:nvPr>
        </p:nvSpPr>
        <p:spPr>
          <a:xfrm>
            <a:off x="6553080" y="4767120"/>
            <a:ext cx="2133360" cy="273600"/>
          </a:xfrm>
          <a:prstGeom prst="rect">
            <a:avLst/>
          </a:prstGeom>
        </p:spPr>
        <p:txBody>
          <a:bodyPr anchor="ctr">
            <a:noAutofit/>
          </a:bodyPr>
          <a:lstStyle/>
          <a:p>
            <a:pPr algn="r">
              <a:lnSpc>
                <a:spcPct val="100000"/>
              </a:lnSpc>
            </a:pPr>
            <a:fld id="{6FA959F1-88DB-47F6-998E-851E8325E77C}" type="slidenum">
              <a:rPr lang="en-US" sz="1200" b="0" strike="noStrike" spc="-1">
                <a:solidFill>
                  <a:srgbClr val="8B8B8B"/>
                </a:solidFill>
                <a:latin typeface="Calibri"/>
              </a:rPr>
              <a:t>‹n.›</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0" name="Immagine 6"/>
          <p:cNvPicPr/>
          <p:nvPr/>
        </p:nvPicPr>
        <p:blipFill>
          <a:blip r:embed="rId14"/>
          <a:stretch/>
        </p:blipFill>
        <p:spPr>
          <a:xfrm>
            <a:off x="0" y="12960"/>
            <a:ext cx="763560" cy="385920"/>
          </a:xfrm>
          <a:prstGeom prst="rect">
            <a:avLst/>
          </a:prstGeom>
          <a:ln>
            <a:noFill/>
          </a:ln>
        </p:spPr>
      </p:pic>
      <p:pic>
        <p:nvPicPr>
          <p:cNvPr id="91" name="Immagine 8"/>
          <p:cNvPicPr/>
          <p:nvPr/>
        </p:nvPicPr>
        <p:blipFill>
          <a:blip r:embed="rId15"/>
          <a:stretch/>
        </p:blipFill>
        <p:spPr>
          <a:xfrm>
            <a:off x="8100360" y="59040"/>
            <a:ext cx="1043280" cy="221400"/>
          </a:xfrm>
          <a:prstGeom prst="rect">
            <a:avLst/>
          </a:prstGeom>
          <a:ln>
            <a:noFill/>
          </a:ln>
        </p:spPr>
      </p:pic>
      <p:pic>
        <p:nvPicPr>
          <p:cNvPr id="92" name="Immagine 10"/>
          <p:cNvPicPr/>
          <p:nvPr/>
        </p:nvPicPr>
        <p:blipFill>
          <a:blip r:embed="rId16"/>
          <a:stretch/>
        </p:blipFill>
        <p:spPr>
          <a:xfrm>
            <a:off x="8756280" y="4767120"/>
            <a:ext cx="387360" cy="387360"/>
          </a:xfrm>
          <a:prstGeom prst="rect">
            <a:avLst/>
          </a:prstGeom>
          <a:ln>
            <a:noFill/>
          </a:ln>
        </p:spPr>
      </p:pic>
      <p:pic>
        <p:nvPicPr>
          <p:cNvPr id="93" name="Immagine 10"/>
          <p:cNvPicPr/>
          <p:nvPr/>
        </p:nvPicPr>
        <p:blipFill>
          <a:blip r:embed="rId17"/>
          <a:stretch/>
        </p:blipFill>
        <p:spPr>
          <a:xfrm>
            <a:off x="0" y="4863600"/>
            <a:ext cx="704520" cy="285480"/>
          </a:xfrm>
          <a:prstGeom prst="rect">
            <a:avLst/>
          </a:prstGeom>
          <a:ln w="9360">
            <a:solidFill>
              <a:srgbClr val="000000"/>
            </a:solidFill>
            <a:miter/>
          </a:ln>
        </p:spPr>
      </p:pic>
      <p:sp>
        <p:nvSpPr>
          <p:cNvPr id="94" name="PlaceHolder 1"/>
          <p:cNvSpPr>
            <a:spLocks noGrp="1"/>
          </p:cNvSpPr>
          <p:nvPr>
            <p:ph type="title"/>
          </p:nvPr>
        </p:nvSpPr>
        <p:spPr>
          <a:xfrm>
            <a:off x="685800" y="457200"/>
            <a:ext cx="7772040" cy="85680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95" name="PlaceHolder 2"/>
          <p:cNvSpPr>
            <a:spLocks noGrp="1"/>
          </p:cNvSpPr>
          <p:nvPr>
            <p:ph type="body"/>
          </p:nvPr>
        </p:nvSpPr>
        <p:spPr>
          <a:xfrm>
            <a:off x="685800" y="1486080"/>
            <a:ext cx="3809520" cy="3085920"/>
          </a:xfrm>
          <a:prstGeom prst="rect">
            <a:avLst/>
          </a:prstGeom>
        </p:spPr>
        <p:txBody>
          <a:bodyPr lIns="90000" tIns="45000" rIns="90000" bIns="45000">
            <a:no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Calibri"/>
              </a:rPr>
              <a:t>Seventh Outline Level</a:t>
            </a:r>
          </a:p>
        </p:txBody>
      </p:sp>
      <p:sp>
        <p:nvSpPr>
          <p:cNvPr id="96" name="PlaceHolder 3"/>
          <p:cNvSpPr>
            <a:spLocks noGrp="1"/>
          </p:cNvSpPr>
          <p:nvPr>
            <p:ph type="body"/>
          </p:nvPr>
        </p:nvSpPr>
        <p:spPr>
          <a:xfrm>
            <a:off x="4648320" y="1486080"/>
            <a:ext cx="3809520" cy="3085920"/>
          </a:xfrm>
          <a:prstGeom prst="rect">
            <a:avLst/>
          </a:prstGeom>
        </p:spPr>
        <p:txBody>
          <a:bodyPr>
            <a:noAutofit/>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Click to edit Master text styles</a:t>
            </a:r>
          </a:p>
          <a:p>
            <a:pPr marL="743040" lvl="1" indent="-285480">
              <a:lnSpc>
                <a:spcPct val="100000"/>
              </a:lnSpc>
              <a:spcBef>
                <a:spcPts val="561"/>
              </a:spcBef>
              <a:buClr>
                <a:srgbClr val="000000"/>
              </a:buClr>
              <a:buFont typeface="Arial"/>
              <a:buChar char="–"/>
            </a:pPr>
            <a:r>
              <a:rPr lang="en-US" sz="2800" b="0" strike="noStrike" spc="-1">
                <a:solidFill>
                  <a:srgbClr val="000000"/>
                </a:solidFill>
                <a:latin typeface="Calibri"/>
              </a:rPr>
              <a:t>Second level</a:t>
            </a:r>
          </a:p>
          <a:p>
            <a:pPr marL="1143000" lvl="2" indent="-228240">
              <a:lnSpc>
                <a:spcPct val="100000"/>
              </a:lnSpc>
              <a:spcBef>
                <a:spcPts val="479"/>
              </a:spcBef>
              <a:buClr>
                <a:srgbClr val="000000"/>
              </a:buClr>
              <a:buFont typeface="Arial"/>
              <a:buChar char="•"/>
            </a:pPr>
            <a:r>
              <a:rPr lang="en-US" sz="2400" b="0" strike="noStrike" spc="-1">
                <a:solidFill>
                  <a:srgbClr val="000000"/>
                </a:solidFill>
                <a:latin typeface="Calibri"/>
              </a:rPr>
              <a:t>Third level</a:t>
            </a:r>
          </a:p>
          <a:p>
            <a:pPr marL="1600200" lvl="3" indent="-228240">
              <a:lnSpc>
                <a:spcPct val="100000"/>
              </a:lnSpc>
              <a:spcBef>
                <a:spcPts val="400"/>
              </a:spcBef>
              <a:buClr>
                <a:srgbClr val="000000"/>
              </a:buClr>
              <a:buFont typeface="Arial"/>
              <a:buChar char="–"/>
            </a:pPr>
            <a:r>
              <a:rPr lang="en-US" sz="2000" b="0" strike="noStrike" spc="-1">
                <a:solidFill>
                  <a:srgbClr val="000000"/>
                </a:solidFill>
                <a:latin typeface="Calibri"/>
              </a:rPr>
              <a:t>Fourth level</a:t>
            </a:r>
          </a:p>
          <a:p>
            <a:pPr marL="2057400" lvl="4" indent="-228240">
              <a:lnSpc>
                <a:spcPct val="100000"/>
              </a:lnSpc>
              <a:spcBef>
                <a:spcPts val="400"/>
              </a:spcBef>
              <a:buClr>
                <a:srgbClr val="000000"/>
              </a:buClr>
              <a:buFont typeface="Arial"/>
              <a:buChar char="»"/>
            </a:pPr>
            <a:r>
              <a:rPr lang="en-US" sz="2000" b="0" strike="noStrike" spc="-1">
                <a:solidFill>
                  <a:srgbClr val="000000"/>
                </a:solidFill>
                <a:latin typeface="Calibri"/>
              </a:rPr>
              <a:t>Fifth level</a:t>
            </a:r>
          </a:p>
        </p:txBody>
      </p:sp>
      <p:sp>
        <p:nvSpPr>
          <p:cNvPr id="97" name="PlaceHolder 4"/>
          <p:cNvSpPr>
            <a:spLocks noGrp="1"/>
          </p:cNvSpPr>
          <p:nvPr>
            <p:ph type="dt"/>
          </p:nvPr>
        </p:nvSpPr>
        <p:spPr>
          <a:xfrm>
            <a:off x="457200" y="4767120"/>
            <a:ext cx="2133360" cy="273600"/>
          </a:xfrm>
          <a:prstGeom prst="rect">
            <a:avLst/>
          </a:prstGeom>
        </p:spPr>
        <p:txBody>
          <a:bodyPr anchor="ctr">
            <a:noAutofit/>
          </a:bodyPr>
          <a:lstStyle/>
          <a:p>
            <a:endParaRPr lang="en-US" sz="2400" b="0" strike="noStrike" spc="-1">
              <a:latin typeface="Times New Roman"/>
            </a:endParaRPr>
          </a:p>
        </p:txBody>
      </p:sp>
      <p:sp>
        <p:nvSpPr>
          <p:cNvPr id="98" name="PlaceHolder 5"/>
          <p:cNvSpPr>
            <a:spLocks noGrp="1"/>
          </p:cNvSpPr>
          <p:nvPr>
            <p:ph type="ftr"/>
          </p:nvPr>
        </p:nvSpPr>
        <p:spPr>
          <a:xfrm>
            <a:off x="3124080" y="4767120"/>
            <a:ext cx="2895120" cy="273600"/>
          </a:xfrm>
          <a:prstGeom prst="rect">
            <a:avLst/>
          </a:prstGeom>
        </p:spPr>
        <p:txBody>
          <a:bodyPr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5" name="Immagine 6"/>
          <p:cNvPicPr/>
          <p:nvPr/>
        </p:nvPicPr>
        <p:blipFill>
          <a:blip r:embed="rId14"/>
          <a:stretch/>
        </p:blipFill>
        <p:spPr>
          <a:xfrm>
            <a:off x="0" y="12960"/>
            <a:ext cx="763560" cy="385920"/>
          </a:xfrm>
          <a:prstGeom prst="rect">
            <a:avLst/>
          </a:prstGeom>
          <a:ln>
            <a:noFill/>
          </a:ln>
        </p:spPr>
      </p:pic>
      <p:pic>
        <p:nvPicPr>
          <p:cNvPr id="136" name="Immagine 8"/>
          <p:cNvPicPr/>
          <p:nvPr/>
        </p:nvPicPr>
        <p:blipFill>
          <a:blip r:embed="rId15"/>
          <a:stretch/>
        </p:blipFill>
        <p:spPr>
          <a:xfrm>
            <a:off x="8100360" y="59040"/>
            <a:ext cx="1043280" cy="221400"/>
          </a:xfrm>
          <a:prstGeom prst="rect">
            <a:avLst/>
          </a:prstGeom>
          <a:ln>
            <a:noFill/>
          </a:ln>
        </p:spPr>
      </p:pic>
      <p:pic>
        <p:nvPicPr>
          <p:cNvPr id="137" name="Immagine 10"/>
          <p:cNvPicPr/>
          <p:nvPr/>
        </p:nvPicPr>
        <p:blipFill>
          <a:blip r:embed="rId16"/>
          <a:stretch/>
        </p:blipFill>
        <p:spPr>
          <a:xfrm>
            <a:off x="8756280" y="4767120"/>
            <a:ext cx="387360" cy="387360"/>
          </a:xfrm>
          <a:prstGeom prst="rect">
            <a:avLst/>
          </a:prstGeom>
          <a:ln>
            <a:noFill/>
          </a:ln>
        </p:spPr>
      </p:pic>
      <p:pic>
        <p:nvPicPr>
          <p:cNvPr id="138" name="Immagine 10"/>
          <p:cNvPicPr/>
          <p:nvPr/>
        </p:nvPicPr>
        <p:blipFill>
          <a:blip r:embed="rId17"/>
          <a:stretch/>
        </p:blipFill>
        <p:spPr>
          <a:xfrm>
            <a:off x="0" y="4863600"/>
            <a:ext cx="704520" cy="285480"/>
          </a:xfrm>
          <a:prstGeom prst="rect">
            <a:avLst/>
          </a:prstGeom>
          <a:ln w="9360">
            <a:solidFill>
              <a:srgbClr val="000000"/>
            </a:solidFill>
            <a:miter/>
          </a:ln>
        </p:spPr>
      </p:pic>
      <p:sp>
        <p:nvSpPr>
          <p:cNvPr id="139" name="PlaceHolder 1"/>
          <p:cNvSpPr>
            <a:spLocks noGrp="1"/>
          </p:cNvSpPr>
          <p:nvPr>
            <p:ph type="title"/>
          </p:nvPr>
        </p:nvSpPr>
        <p:spPr>
          <a:xfrm>
            <a:off x="457200" y="205920"/>
            <a:ext cx="8229240" cy="85680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140" name="PlaceHolder 2"/>
          <p:cNvSpPr>
            <a:spLocks noGrp="1"/>
          </p:cNvSpPr>
          <p:nvPr>
            <p:ph type="dt"/>
          </p:nvPr>
        </p:nvSpPr>
        <p:spPr>
          <a:xfrm>
            <a:off x="457200" y="4767120"/>
            <a:ext cx="2133360" cy="273600"/>
          </a:xfrm>
          <a:prstGeom prst="rect">
            <a:avLst/>
          </a:prstGeom>
        </p:spPr>
        <p:txBody>
          <a:bodyPr anchor="ctr">
            <a:noAutofit/>
          </a:bodyPr>
          <a:lstStyle/>
          <a:p>
            <a:pPr>
              <a:lnSpc>
                <a:spcPct val="100000"/>
              </a:lnSpc>
            </a:pPr>
            <a:fld id="{61EE66F1-7D54-4CA0-B7C4-DCC34F8FE66B}" type="datetime">
              <a:rPr lang="en-US" sz="1200" b="0" strike="noStrike" spc="-1">
                <a:solidFill>
                  <a:srgbClr val="8B8B8B"/>
                </a:solidFill>
                <a:latin typeface="Calibri"/>
              </a:rPr>
              <a:t>02/07/19</a:t>
            </a:fld>
            <a:endParaRPr lang="en-US" sz="1200" b="0" strike="noStrike" spc="-1">
              <a:latin typeface="Times New Roman"/>
            </a:endParaRPr>
          </a:p>
        </p:txBody>
      </p:sp>
      <p:sp>
        <p:nvSpPr>
          <p:cNvPr id="141" name="PlaceHolder 3"/>
          <p:cNvSpPr>
            <a:spLocks noGrp="1"/>
          </p:cNvSpPr>
          <p:nvPr>
            <p:ph type="ftr"/>
          </p:nvPr>
        </p:nvSpPr>
        <p:spPr>
          <a:xfrm>
            <a:off x="3124080" y="4767120"/>
            <a:ext cx="2895120" cy="273600"/>
          </a:xfrm>
          <a:prstGeom prst="rect">
            <a:avLst/>
          </a:prstGeom>
        </p:spPr>
        <p:txBody>
          <a:bodyPr anchor="ctr">
            <a:noAutofit/>
          </a:bodyPr>
          <a:lstStyle/>
          <a:p>
            <a:endParaRPr lang="en-US" sz="2400" b="0" strike="noStrike" spc="-1">
              <a:latin typeface="Times New Roman"/>
            </a:endParaRPr>
          </a:p>
        </p:txBody>
      </p:sp>
      <p:sp>
        <p:nvSpPr>
          <p:cNvPr id="142" name="PlaceHolder 4"/>
          <p:cNvSpPr>
            <a:spLocks noGrp="1"/>
          </p:cNvSpPr>
          <p:nvPr>
            <p:ph type="sldNum"/>
          </p:nvPr>
        </p:nvSpPr>
        <p:spPr>
          <a:xfrm>
            <a:off x="6553080" y="4767120"/>
            <a:ext cx="2133360" cy="273600"/>
          </a:xfrm>
          <a:prstGeom prst="rect">
            <a:avLst/>
          </a:prstGeom>
        </p:spPr>
        <p:txBody>
          <a:bodyPr anchor="ctr">
            <a:noAutofit/>
          </a:bodyPr>
          <a:lstStyle/>
          <a:p>
            <a:pPr algn="r">
              <a:lnSpc>
                <a:spcPct val="100000"/>
              </a:lnSpc>
            </a:pPr>
            <a:fld id="{1EED921D-530C-491A-8FC5-669DC18596C8}" type="slidenum">
              <a:rPr lang="en-US" sz="1200" b="0" strike="noStrike" spc="-1">
                <a:solidFill>
                  <a:srgbClr val="8B8B8B"/>
                </a:solidFill>
                <a:latin typeface="Calibri"/>
              </a:rPr>
              <a:t>‹n.›</a:t>
            </a:fld>
            <a:endParaRPr lang="en-US" sz="1200" b="0" strike="noStrike" spc="-1">
              <a:latin typeface="Times New Roman"/>
            </a:endParaRPr>
          </a:p>
        </p:txBody>
      </p:sp>
      <p:sp>
        <p:nvSpPr>
          <p:cNvPr id="143" name="PlaceHolder 5"/>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0" name="Immagine 6"/>
          <p:cNvPicPr/>
          <p:nvPr/>
        </p:nvPicPr>
        <p:blipFill>
          <a:blip r:embed="rId14"/>
          <a:stretch/>
        </p:blipFill>
        <p:spPr>
          <a:xfrm>
            <a:off x="0" y="12960"/>
            <a:ext cx="763560" cy="385920"/>
          </a:xfrm>
          <a:prstGeom prst="rect">
            <a:avLst/>
          </a:prstGeom>
          <a:ln>
            <a:noFill/>
          </a:ln>
        </p:spPr>
      </p:pic>
      <p:pic>
        <p:nvPicPr>
          <p:cNvPr id="181" name="Immagine 8"/>
          <p:cNvPicPr/>
          <p:nvPr/>
        </p:nvPicPr>
        <p:blipFill>
          <a:blip r:embed="rId15"/>
          <a:stretch/>
        </p:blipFill>
        <p:spPr>
          <a:xfrm>
            <a:off x="8100360" y="59040"/>
            <a:ext cx="1043280" cy="221400"/>
          </a:xfrm>
          <a:prstGeom prst="rect">
            <a:avLst/>
          </a:prstGeom>
          <a:ln>
            <a:noFill/>
          </a:ln>
        </p:spPr>
      </p:pic>
      <p:pic>
        <p:nvPicPr>
          <p:cNvPr id="182" name="Immagine 10"/>
          <p:cNvPicPr/>
          <p:nvPr/>
        </p:nvPicPr>
        <p:blipFill>
          <a:blip r:embed="rId16"/>
          <a:stretch/>
        </p:blipFill>
        <p:spPr>
          <a:xfrm>
            <a:off x="8756280" y="4767120"/>
            <a:ext cx="387360" cy="387360"/>
          </a:xfrm>
          <a:prstGeom prst="rect">
            <a:avLst/>
          </a:prstGeom>
          <a:ln>
            <a:noFill/>
          </a:ln>
        </p:spPr>
      </p:pic>
      <p:pic>
        <p:nvPicPr>
          <p:cNvPr id="183" name="Immagine 10"/>
          <p:cNvPicPr/>
          <p:nvPr/>
        </p:nvPicPr>
        <p:blipFill>
          <a:blip r:embed="rId17"/>
          <a:stretch/>
        </p:blipFill>
        <p:spPr>
          <a:xfrm>
            <a:off x="0" y="4863600"/>
            <a:ext cx="704520" cy="285480"/>
          </a:xfrm>
          <a:prstGeom prst="rect">
            <a:avLst/>
          </a:prstGeom>
          <a:ln w="9360">
            <a:solidFill>
              <a:srgbClr val="000000"/>
            </a:solidFill>
            <a:miter/>
          </a:ln>
        </p:spPr>
      </p:pic>
      <p:sp>
        <p:nvSpPr>
          <p:cNvPr id="184" name="PlaceHolder 1"/>
          <p:cNvSpPr>
            <a:spLocks noGrp="1"/>
          </p:cNvSpPr>
          <p:nvPr>
            <p:ph type="dt"/>
          </p:nvPr>
        </p:nvSpPr>
        <p:spPr>
          <a:xfrm>
            <a:off x="457200" y="4767120"/>
            <a:ext cx="2133360" cy="273600"/>
          </a:xfrm>
          <a:prstGeom prst="rect">
            <a:avLst/>
          </a:prstGeom>
        </p:spPr>
        <p:txBody>
          <a:bodyPr anchor="ctr">
            <a:noAutofit/>
          </a:bodyPr>
          <a:lstStyle/>
          <a:p>
            <a:pPr>
              <a:lnSpc>
                <a:spcPct val="100000"/>
              </a:lnSpc>
            </a:pPr>
            <a:fld id="{2FCE0120-6BCA-47C7-92B1-3C936662C0F0}" type="datetime">
              <a:rPr lang="en-US" sz="1200" b="0" strike="noStrike" spc="-1">
                <a:solidFill>
                  <a:srgbClr val="8B8B8B"/>
                </a:solidFill>
                <a:latin typeface="Calibri"/>
              </a:rPr>
              <a:t>02/07/19</a:t>
            </a:fld>
            <a:endParaRPr lang="en-US" sz="1200" b="0" strike="noStrike" spc="-1">
              <a:latin typeface="Times New Roman"/>
            </a:endParaRPr>
          </a:p>
        </p:txBody>
      </p:sp>
      <p:sp>
        <p:nvSpPr>
          <p:cNvPr id="185" name="PlaceHolder 2"/>
          <p:cNvSpPr>
            <a:spLocks noGrp="1"/>
          </p:cNvSpPr>
          <p:nvPr>
            <p:ph type="ftr"/>
          </p:nvPr>
        </p:nvSpPr>
        <p:spPr>
          <a:xfrm>
            <a:off x="3124080" y="4767120"/>
            <a:ext cx="2895120" cy="273600"/>
          </a:xfrm>
          <a:prstGeom prst="rect">
            <a:avLst/>
          </a:prstGeom>
        </p:spPr>
        <p:txBody>
          <a:bodyPr anchor="ctr">
            <a:noAutofit/>
          </a:bodyPr>
          <a:lstStyle/>
          <a:p>
            <a:endParaRPr lang="en-US" sz="2400" b="0" strike="noStrike" spc="-1">
              <a:latin typeface="Times New Roman"/>
            </a:endParaRPr>
          </a:p>
        </p:txBody>
      </p:sp>
      <p:sp>
        <p:nvSpPr>
          <p:cNvPr id="186" name="PlaceHolder 3"/>
          <p:cNvSpPr>
            <a:spLocks noGrp="1"/>
          </p:cNvSpPr>
          <p:nvPr>
            <p:ph type="sldNum"/>
          </p:nvPr>
        </p:nvSpPr>
        <p:spPr>
          <a:xfrm>
            <a:off x="6553080" y="4767120"/>
            <a:ext cx="2133360" cy="273600"/>
          </a:xfrm>
          <a:prstGeom prst="rect">
            <a:avLst/>
          </a:prstGeom>
        </p:spPr>
        <p:txBody>
          <a:bodyPr anchor="ctr">
            <a:noAutofit/>
          </a:bodyPr>
          <a:lstStyle/>
          <a:p>
            <a:pPr algn="r">
              <a:lnSpc>
                <a:spcPct val="100000"/>
              </a:lnSpc>
            </a:pPr>
            <a:fld id="{E0B59680-1079-484C-937D-55DA98E0BDA1}" type="slidenum">
              <a:rPr lang="en-US" sz="1200" b="0" strike="noStrike" spc="-1">
                <a:solidFill>
                  <a:srgbClr val="8B8B8B"/>
                </a:solidFill>
                <a:latin typeface="Calibri"/>
              </a:rPr>
              <a:t>‹n.›</a:t>
            </a:fld>
            <a:endParaRPr lang="en-US" sz="1200" b="0" strike="noStrike" spc="-1">
              <a:latin typeface="Times New Roman"/>
            </a:endParaRPr>
          </a:p>
        </p:txBody>
      </p:sp>
      <p:sp>
        <p:nvSpPr>
          <p:cNvPr id="187" name="PlaceHolder 4"/>
          <p:cNvSpPr>
            <a:spLocks noGrp="1"/>
          </p:cNvSpPr>
          <p:nvPr>
            <p:ph type="title"/>
          </p:nvPr>
        </p:nvSpPr>
        <p:spPr>
          <a:xfrm>
            <a:off x="457200" y="205200"/>
            <a:ext cx="8229240" cy="85860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188" name="PlaceHolder 5"/>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 name="Immagine 6"/>
          <p:cNvPicPr/>
          <p:nvPr/>
        </p:nvPicPr>
        <p:blipFill>
          <a:blip r:embed="rId14"/>
          <a:stretch/>
        </p:blipFill>
        <p:spPr>
          <a:xfrm>
            <a:off x="0" y="12960"/>
            <a:ext cx="763560" cy="385920"/>
          </a:xfrm>
          <a:prstGeom prst="rect">
            <a:avLst/>
          </a:prstGeom>
          <a:ln>
            <a:noFill/>
          </a:ln>
        </p:spPr>
      </p:pic>
      <p:pic>
        <p:nvPicPr>
          <p:cNvPr id="226" name="Immagine 8"/>
          <p:cNvPicPr/>
          <p:nvPr/>
        </p:nvPicPr>
        <p:blipFill>
          <a:blip r:embed="rId15"/>
          <a:stretch/>
        </p:blipFill>
        <p:spPr>
          <a:xfrm>
            <a:off x="8100360" y="59040"/>
            <a:ext cx="1043280" cy="221400"/>
          </a:xfrm>
          <a:prstGeom prst="rect">
            <a:avLst/>
          </a:prstGeom>
          <a:ln>
            <a:noFill/>
          </a:ln>
        </p:spPr>
      </p:pic>
      <p:pic>
        <p:nvPicPr>
          <p:cNvPr id="227" name="Immagine 10"/>
          <p:cNvPicPr/>
          <p:nvPr/>
        </p:nvPicPr>
        <p:blipFill>
          <a:blip r:embed="rId16"/>
          <a:stretch/>
        </p:blipFill>
        <p:spPr>
          <a:xfrm>
            <a:off x="8756280" y="4767120"/>
            <a:ext cx="387360" cy="387360"/>
          </a:xfrm>
          <a:prstGeom prst="rect">
            <a:avLst/>
          </a:prstGeom>
          <a:ln>
            <a:noFill/>
          </a:ln>
        </p:spPr>
      </p:pic>
      <p:pic>
        <p:nvPicPr>
          <p:cNvPr id="228" name="Immagine 10"/>
          <p:cNvPicPr/>
          <p:nvPr/>
        </p:nvPicPr>
        <p:blipFill>
          <a:blip r:embed="rId17"/>
          <a:stretch/>
        </p:blipFill>
        <p:spPr>
          <a:xfrm>
            <a:off x="0" y="4863600"/>
            <a:ext cx="704520" cy="285480"/>
          </a:xfrm>
          <a:prstGeom prst="rect">
            <a:avLst/>
          </a:prstGeom>
          <a:ln w="9360">
            <a:solidFill>
              <a:srgbClr val="000000"/>
            </a:solidFill>
            <a:miter/>
          </a:ln>
        </p:spPr>
      </p:pic>
      <p:sp>
        <p:nvSpPr>
          <p:cNvPr id="229" name="CustomShape 1"/>
          <p:cNvSpPr/>
          <p:nvPr/>
        </p:nvSpPr>
        <p:spPr>
          <a:xfrm>
            <a:off x="0" y="-20520"/>
            <a:ext cx="9143640" cy="6019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sp>
      <p:pic>
        <p:nvPicPr>
          <p:cNvPr id="230" name="Picture 7"/>
          <p:cNvPicPr/>
          <p:nvPr/>
        </p:nvPicPr>
        <p:blipFill>
          <a:blip r:embed="rId18"/>
          <a:stretch/>
        </p:blipFill>
        <p:spPr>
          <a:xfrm>
            <a:off x="444960" y="63000"/>
            <a:ext cx="1420920" cy="457560"/>
          </a:xfrm>
          <a:prstGeom prst="rect">
            <a:avLst/>
          </a:prstGeom>
          <a:ln>
            <a:noFill/>
          </a:ln>
        </p:spPr>
      </p:pic>
      <p:pic>
        <p:nvPicPr>
          <p:cNvPr id="231" name="Picture 8"/>
          <p:cNvPicPr/>
          <p:nvPr/>
        </p:nvPicPr>
        <p:blipFill>
          <a:blip r:embed="rId19"/>
          <a:stretch/>
        </p:blipFill>
        <p:spPr>
          <a:xfrm>
            <a:off x="8013960" y="87480"/>
            <a:ext cx="679320" cy="336600"/>
          </a:xfrm>
          <a:prstGeom prst="rect">
            <a:avLst/>
          </a:prstGeom>
          <a:ln>
            <a:noFill/>
          </a:ln>
        </p:spPr>
      </p:pic>
      <p:sp>
        <p:nvSpPr>
          <p:cNvPr id="232" name="CustomShape 2"/>
          <p:cNvSpPr/>
          <p:nvPr/>
        </p:nvSpPr>
        <p:spPr>
          <a:xfrm>
            <a:off x="7805880" y="380160"/>
            <a:ext cx="1086120" cy="193320"/>
          </a:xfrm>
          <a:prstGeom prst="rect">
            <a:avLst/>
          </a:prstGeom>
          <a:noFill/>
          <a:ln>
            <a:noFill/>
          </a:ln>
        </p:spPr>
        <p:style>
          <a:lnRef idx="0">
            <a:scrgbClr r="0" g="0" b="0"/>
          </a:lnRef>
          <a:fillRef idx="0">
            <a:scrgbClr r="0" g="0" b="0"/>
          </a:fillRef>
          <a:effectRef idx="0">
            <a:scrgbClr r="0" g="0" b="0"/>
          </a:effectRef>
          <a:fontRef idx="minor"/>
        </p:style>
        <p:txBody>
          <a:bodyPr lIns="71640" tIns="35640" rIns="71640" bIns="35640">
            <a:spAutoFit/>
          </a:bodyPr>
          <a:lstStyle/>
          <a:p>
            <a:pPr algn="ctr">
              <a:lnSpc>
                <a:spcPct val="100000"/>
              </a:lnSpc>
            </a:pPr>
            <a:r>
              <a:rPr lang="en-US" sz="800" b="0" strike="noStrike" spc="-1">
                <a:solidFill>
                  <a:srgbClr val="0070C0"/>
                </a:solidFill>
                <a:latin typeface="Calibri"/>
              </a:rPr>
              <a:t>Horizon 2020</a:t>
            </a:r>
            <a:endParaRPr lang="en-US" sz="800" b="0" strike="noStrike" spc="-1">
              <a:latin typeface="Arial"/>
            </a:endParaRPr>
          </a:p>
        </p:txBody>
      </p:sp>
      <p:sp>
        <p:nvSpPr>
          <p:cNvPr id="233" name="CustomShape 3"/>
          <p:cNvSpPr/>
          <p:nvPr/>
        </p:nvSpPr>
        <p:spPr>
          <a:xfrm>
            <a:off x="0" y="4842360"/>
            <a:ext cx="9143640" cy="3009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sp>
      <p:sp>
        <p:nvSpPr>
          <p:cNvPr id="234" name="PlaceHolder 4"/>
          <p:cNvSpPr>
            <a:spLocks noGrp="1"/>
          </p:cNvSpPr>
          <p:nvPr>
            <p:ph type="dt"/>
          </p:nvPr>
        </p:nvSpPr>
        <p:spPr>
          <a:xfrm>
            <a:off x="630720" y="4384440"/>
            <a:ext cx="2133360" cy="273600"/>
          </a:xfrm>
          <a:prstGeom prst="rect">
            <a:avLst/>
          </a:prstGeom>
        </p:spPr>
        <p:txBody>
          <a:bodyPr anchor="ctr">
            <a:noAutofit/>
          </a:bodyPr>
          <a:lstStyle/>
          <a:p>
            <a:pPr>
              <a:lnSpc>
                <a:spcPct val="100000"/>
              </a:lnSpc>
            </a:pPr>
            <a:fld id="{A2767788-CFEF-402F-81C1-4DC509C172EB}" type="datetime1">
              <a:rPr lang="en-US" sz="1200" b="0" strike="noStrike" spc="-1">
                <a:solidFill>
                  <a:srgbClr val="8B8B8B"/>
                </a:solidFill>
                <a:latin typeface="Calibri"/>
              </a:rPr>
              <a:t>02/07/19</a:t>
            </a:fld>
            <a:endParaRPr lang="en-US" sz="1200" b="0" strike="noStrike" spc="-1">
              <a:latin typeface="Times New Roman"/>
            </a:endParaRPr>
          </a:p>
        </p:txBody>
      </p:sp>
      <p:sp>
        <p:nvSpPr>
          <p:cNvPr id="235" name="PlaceHolder 5"/>
          <p:cNvSpPr>
            <a:spLocks noGrp="1"/>
          </p:cNvSpPr>
          <p:nvPr>
            <p:ph type="ftr"/>
          </p:nvPr>
        </p:nvSpPr>
        <p:spPr>
          <a:xfrm>
            <a:off x="2970720" y="4384440"/>
            <a:ext cx="2895120" cy="273600"/>
          </a:xfrm>
          <a:prstGeom prst="rect">
            <a:avLst/>
          </a:prstGeom>
        </p:spPr>
        <p:txBody>
          <a:bodyPr anchor="ctr">
            <a:noAutofit/>
          </a:bodyPr>
          <a:lstStyle/>
          <a:p>
            <a:endParaRPr lang="en-US" sz="2400" b="0" strike="noStrike" spc="-1">
              <a:latin typeface="Times New Roman"/>
            </a:endParaRPr>
          </a:p>
        </p:txBody>
      </p:sp>
      <p:sp>
        <p:nvSpPr>
          <p:cNvPr id="236" name="PlaceHolder 6"/>
          <p:cNvSpPr>
            <a:spLocks noGrp="1"/>
          </p:cNvSpPr>
          <p:nvPr>
            <p:ph type="sldNum"/>
          </p:nvPr>
        </p:nvSpPr>
        <p:spPr>
          <a:xfrm>
            <a:off x="6553080" y="4839840"/>
            <a:ext cx="2133360" cy="273600"/>
          </a:xfrm>
          <a:prstGeom prst="rect">
            <a:avLst/>
          </a:prstGeom>
        </p:spPr>
        <p:txBody>
          <a:bodyPr anchor="ctr">
            <a:noAutofit/>
          </a:bodyPr>
          <a:lstStyle/>
          <a:p>
            <a:pPr algn="r">
              <a:lnSpc>
                <a:spcPct val="100000"/>
              </a:lnSpc>
            </a:pPr>
            <a:fld id="{8334547A-4891-42E2-8C3E-F5816EEF331D}" type="slidenum">
              <a:rPr lang="en-US" sz="1300" b="0" strike="noStrike" spc="-1">
                <a:solidFill>
                  <a:srgbClr val="558ED5"/>
                </a:solidFill>
                <a:latin typeface="Calibri"/>
              </a:rPr>
              <a:t>‹n.›</a:t>
            </a:fld>
            <a:endParaRPr lang="en-US" sz="1300" b="0" strike="noStrike" spc="-1">
              <a:latin typeface="Times New Roman"/>
            </a:endParaRPr>
          </a:p>
        </p:txBody>
      </p:sp>
      <p:sp>
        <p:nvSpPr>
          <p:cNvPr id="237" name="CustomShape 7"/>
          <p:cNvSpPr/>
          <p:nvPr/>
        </p:nvSpPr>
        <p:spPr>
          <a:xfrm>
            <a:off x="203760" y="4874400"/>
            <a:ext cx="1255680" cy="269640"/>
          </a:xfrm>
          <a:prstGeom prst="rect">
            <a:avLst/>
          </a:prstGeom>
          <a:noFill/>
          <a:ln>
            <a:noFill/>
          </a:ln>
        </p:spPr>
        <p:style>
          <a:lnRef idx="0">
            <a:scrgbClr r="0" g="0" b="0"/>
          </a:lnRef>
          <a:fillRef idx="0">
            <a:scrgbClr r="0" g="0" b="0"/>
          </a:fillRef>
          <a:effectRef idx="0">
            <a:scrgbClr r="0" g="0" b="0"/>
          </a:effectRef>
          <a:fontRef idx="minor"/>
        </p:style>
        <p:txBody>
          <a:bodyPr wrap="none" lIns="71640" tIns="35640" rIns="71640" bIns="35640">
            <a:spAutoFit/>
          </a:bodyPr>
          <a:lstStyle/>
          <a:p>
            <a:pPr>
              <a:lnSpc>
                <a:spcPct val="100000"/>
              </a:lnSpc>
            </a:pPr>
            <a:r>
              <a:rPr lang="en-US" sz="1300" b="0" strike="noStrike" spc="-1">
                <a:solidFill>
                  <a:srgbClr val="558ED5"/>
                </a:solidFill>
                <a:latin typeface="Calibri"/>
              </a:rPr>
              <a:t>………………………..</a:t>
            </a:r>
            <a:endParaRPr lang="en-US" sz="1300" b="0" strike="noStrike" spc="-1">
              <a:latin typeface="Arial"/>
            </a:endParaRPr>
          </a:p>
        </p:txBody>
      </p:sp>
      <p:sp>
        <p:nvSpPr>
          <p:cNvPr id="238" name="PlaceHolder 8"/>
          <p:cNvSpPr>
            <a:spLocks noGrp="1"/>
          </p:cNvSpPr>
          <p:nvPr>
            <p:ph type="title"/>
          </p:nvPr>
        </p:nvSpPr>
        <p:spPr>
          <a:xfrm>
            <a:off x="457200" y="205200"/>
            <a:ext cx="8229240" cy="85860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239" name="PlaceHolder 9"/>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 name="Immagine 6"/>
          <p:cNvPicPr/>
          <p:nvPr/>
        </p:nvPicPr>
        <p:blipFill>
          <a:blip r:embed="rId14"/>
          <a:stretch/>
        </p:blipFill>
        <p:spPr>
          <a:xfrm>
            <a:off x="0" y="12960"/>
            <a:ext cx="763560" cy="385920"/>
          </a:xfrm>
          <a:prstGeom prst="rect">
            <a:avLst/>
          </a:prstGeom>
          <a:ln>
            <a:noFill/>
          </a:ln>
        </p:spPr>
      </p:pic>
      <p:pic>
        <p:nvPicPr>
          <p:cNvPr id="277" name="Immagine 8"/>
          <p:cNvPicPr/>
          <p:nvPr/>
        </p:nvPicPr>
        <p:blipFill>
          <a:blip r:embed="rId15"/>
          <a:stretch/>
        </p:blipFill>
        <p:spPr>
          <a:xfrm>
            <a:off x="8100360" y="59040"/>
            <a:ext cx="1043280" cy="221400"/>
          </a:xfrm>
          <a:prstGeom prst="rect">
            <a:avLst/>
          </a:prstGeom>
          <a:ln>
            <a:noFill/>
          </a:ln>
        </p:spPr>
      </p:pic>
      <p:pic>
        <p:nvPicPr>
          <p:cNvPr id="278" name="Immagine 10"/>
          <p:cNvPicPr/>
          <p:nvPr/>
        </p:nvPicPr>
        <p:blipFill>
          <a:blip r:embed="rId16"/>
          <a:stretch/>
        </p:blipFill>
        <p:spPr>
          <a:xfrm>
            <a:off x="8756280" y="4767120"/>
            <a:ext cx="387360" cy="387360"/>
          </a:xfrm>
          <a:prstGeom prst="rect">
            <a:avLst/>
          </a:prstGeom>
          <a:ln>
            <a:noFill/>
          </a:ln>
        </p:spPr>
      </p:pic>
      <p:pic>
        <p:nvPicPr>
          <p:cNvPr id="279" name="Immagine 10"/>
          <p:cNvPicPr/>
          <p:nvPr/>
        </p:nvPicPr>
        <p:blipFill>
          <a:blip r:embed="rId17"/>
          <a:stretch/>
        </p:blipFill>
        <p:spPr>
          <a:xfrm>
            <a:off x="0" y="4863600"/>
            <a:ext cx="704520" cy="285480"/>
          </a:xfrm>
          <a:prstGeom prst="rect">
            <a:avLst/>
          </a:prstGeom>
          <a:ln w="9360">
            <a:solidFill>
              <a:srgbClr val="000000"/>
            </a:solidFill>
            <a:miter/>
          </a:ln>
        </p:spPr>
      </p:pic>
      <p:sp>
        <p:nvSpPr>
          <p:cNvPr id="280" name="PlaceHolder 1"/>
          <p:cNvSpPr>
            <a:spLocks noGrp="1"/>
          </p:cNvSpPr>
          <p:nvPr>
            <p:ph type="title"/>
          </p:nvPr>
        </p:nvSpPr>
        <p:spPr>
          <a:xfrm>
            <a:off x="457200" y="205920"/>
            <a:ext cx="8229240" cy="85680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281" name="PlaceHolder 2"/>
          <p:cNvSpPr>
            <a:spLocks noGrp="1"/>
          </p:cNvSpPr>
          <p:nvPr>
            <p:ph type="body"/>
          </p:nvPr>
        </p:nvSpPr>
        <p:spPr>
          <a:xfrm>
            <a:off x="457200" y="1200240"/>
            <a:ext cx="4038120" cy="3394080"/>
          </a:xfrm>
          <a:prstGeom prst="rect">
            <a:avLst/>
          </a:prstGeom>
        </p:spPr>
        <p:txBody>
          <a:bodyPr>
            <a:noAutofit/>
          </a:bodyPr>
          <a:lstStyle/>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Click to edit Master text styles</a:t>
            </a:r>
          </a:p>
          <a:p>
            <a:pPr marL="743040" lvl="1" indent="-285480">
              <a:lnSpc>
                <a:spcPct val="100000"/>
              </a:lnSpc>
              <a:spcBef>
                <a:spcPts val="479"/>
              </a:spcBef>
              <a:buClr>
                <a:srgbClr val="000000"/>
              </a:buClr>
              <a:buFont typeface="Arial"/>
              <a:buChar char="–"/>
            </a:pPr>
            <a:r>
              <a:rPr lang="en-US" sz="2400" b="0" strike="noStrike" spc="-1">
                <a:solidFill>
                  <a:srgbClr val="000000"/>
                </a:solidFill>
                <a:latin typeface="Calibri"/>
              </a:rPr>
              <a:t>Second level</a:t>
            </a:r>
          </a:p>
          <a:p>
            <a:pPr marL="1143000" lvl="2" indent="-228240">
              <a:lnSpc>
                <a:spcPct val="100000"/>
              </a:lnSpc>
              <a:spcBef>
                <a:spcPts val="400"/>
              </a:spcBef>
              <a:buClr>
                <a:srgbClr val="000000"/>
              </a:buClr>
              <a:buFont typeface="Arial"/>
              <a:buChar char="•"/>
            </a:pPr>
            <a:r>
              <a:rPr lang="en-US" sz="2000" b="0" strike="noStrike" spc="-1">
                <a:solidFill>
                  <a:srgbClr val="000000"/>
                </a:solidFill>
                <a:latin typeface="Calibri"/>
              </a:rPr>
              <a:t>Third level</a:t>
            </a:r>
          </a:p>
          <a:p>
            <a:pPr marL="1600200" lvl="3" indent="-228240">
              <a:lnSpc>
                <a:spcPct val="100000"/>
              </a:lnSpc>
              <a:spcBef>
                <a:spcPts val="360"/>
              </a:spcBef>
              <a:buClr>
                <a:srgbClr val="000000"/>
              </a:buClr>
              <a:buFont typeface="Arial"/>
              <a:buChar char="–"/>
            </a:pPr>
            <a:r>
              <a:rPr lang="en-US" sz="1800" b="0" strike="noStrike" spc="-1">
                <a:solidFill>
                  <a:srgbClr val="000000"/>
                </a:solidFill>
                <a:latin typeface="Calibri"/>
              </a:rPr>
              <a:t>Fourth level</a:t>
            </a:r>
          </a:p>
          <a:p>
            <a:pPr marL="2057400" lvl="4" indent="-228240">
              <a:lnSpc>
                <a:spcPct val="100000"/>
              </a:lnSpc>
              <a:spcBef>
                <a:spcPts val="360"/>
              </a:spcBef>
              <a:buClr>
                <a:srgbClr val="000000"/>
              </a:buClr>
              <a:buFont typeface="Arial"/>
              <a:buChar char="»"/>
            </a:pPr>
            <a:r>
              <a:rPr lang="en-US" sz="1800" b="0" strike="noStrike" spc="-1">
                <a:solidFill>
                  <a:srgbClr val="000000"/>
                </a:solidFill>
                <a:latin typeface="Calibri"/>
              </a:rPr>
              <a:t>Fifth level</a:t>
            </a:r>
          </a:p>
        </p:txBody>
      </p:sp>
      <p:sp>
        <p:nvSpPr>
          <p:cNvPr id="282" name="PlaceHolder 3"/>
          <p:cNvSpPr>
            <a:spLocks noGrp="1"/>
          </p:cNvSpPr>
          <p:nvPr>
            <p:ph type="body"/>
          </p:nvPr>
        </p:nvSpPr>
        <p:spPr>
          <a:xfrm>
            <a:off x="4648320" y="1200240"/>
            <a:ext cx="4038120" cy="3394080"/>
          </a:xfrm>
          <a:prstGeom prst="rect">
            <a:avLst/>
          </a:prstGeom>
        </p:spPr>
        <p:txBody>
          <a:bodyPr>
            <a:noAutofit/>
          </a:bodyPr>
          <a:lstStyle/>
          <a:p>
            <a:pPr marL="343080" indent="-342720">
              <a:lnSpc>
                <a:spcPct val="100000"/>
              </a:lnSpc>
              <a:spcBef>
                <a:spcPts val="561"/>
              </a:spcBef>
              <a:buClr>
                <a:srgbClr val="000000"/>
              </a:buClr>
              <a:buFont typeface="Arial"/>
              <a:buChar char="•"/>
            </a:pPr>
            <a:r>
              <a:rPr lang="en-US" sz="2800" b="0" strike="noStrike" spc="-1">
                <a:solidFill>
                  <a:srgbClr val="000000"/>
                </a:solidFill>
                <a:latin typeface="Calibri"/>
              </a:rPr>
              <a:t>Click to edit Master text styles</a:t>
            </a:r>
          </a:p>
          <a:p>
            <a:pPr marL="743040" lvl="1" indent="-285480">
              <a:lnSpc>
                <a:spcPct val="100000"/>
              </a:lnSpc>
              <a:spcBef>
                <a:spcPts val="479"/>
              </a:spcBef>
              <a:buClr>
                <a:srgbClr val="000000"/>
              </a:buClr>
              <a:buFont typeface="Arial"/>
              <a:buChar char="–"/>
            </a:pPr>
            <a:r>
              <a:rPr lang="en-US" sz="2400" b="0" strike="noStrike" spc="-1">
                <a:solidFill>
                  <a:srgbClr val="000000"/>
                </a:solidFill>
                <a:latin typeface="Calibri"/>
              </a:rPr>
              <a:t>Second level</a:t>
            </a:r>
          </a:p>
          <a:p>
            <a:pPr marL="1143000" lvl="2" indent="-228240">
              <a:lnSpc>
                <a:spcPct val="100000"/>
              </a:lnSpc>
              <a:spcBef>
                <a:spcPts val="400"/>
              </a:spcBef>
              <a:buClr>
                <a:srgbClr val="000000"/>
              </a:buClr>
              <a:buFont typeface="Arial"/>
              <a:buChar char="•"/>
            </a:pPr>
            <a:r>
              <a:rPr lang="en-US" sz="2000" b="0" strike="noStrike" spc="-1">
                <a:solidFill>
                  <a:srgbClr val="000000"/>
                </a:solidFill>
                <a:latin typeface="Calibri"/>
              </a:rPr>
              <a:t>Third level</a:t>
            </a:r>
          </a:p>
          <a:p>
            <a:pPr marL="1600200" lvl="3" indent="-228240">
              <a:lnSpc>
                <a:spcPct val="100000"/>
              </a:lnSpc>
              <a:spcBef>
                <a:spcPts val="360"/>
              </a:spcBef>
              <a:buClr>
                <a:srgbClr val="000000"/>
              </a:buClr>
              <a:buFont typeface="Arial"/>
              <a:buChar char="–"/>
            </a:pPr>
            <a:r>
              <a:rPr lang="en-US" sz="1800" b="0" strike="noStrike" spc="-1">
                <a:solidFill>
                  <a:srgbClr val="000000"/>
                </a:solidFill>
                <a:latin typeface="Calibri"/>
              </a:rPr>
              <a:t>Fourth level</a:t>
            </a:r>
          </a:p>
          <a:p>
            <a:pPr marL="2057400" lvl="4" indent="-228240">
              <a:lnSpc>
                <a:spcPct val="100000"/>
              </a:lnSpc>
              <a:spcBef>
                <a:spcPts val="360"/>
              </a:spcBef>
              <a:buClr>
                <a:srgbClr val="000000"/>
              </a:buClr>
              <a:buFont typeface="Arial"/>
              <a:buChar char="»"/>
            </a:pPr>
            <a:r>
              <a:rPr lang="en-US" sz="1800" b="0" strike="noStrike" spc="-1">
                <a:solidFill>
                  <a:srgbClr val="000000"/>
                </a:solidFill>
                <a:latin typeface="Calibri"/>
              </a:rPr>
              <a:t>Fifth level</a:t>
            </a:r>
          </a:p>
        </p:txBody>
      </p:sp>
      <p:sp>
        <p:nvSpPr>
          <p:cNvPr id="283" name="PlaceHolder 4"/>
          <p:cNvSpPr>
            <a:spLocks noGrp="1"/>
          </p:cNvSpPr>
          <p:nvPr>
            <p:ph type="dt"/>
          </p:nvPr>
        </p:nvSpPr>
        <p:spPr>
          <a:xfrm>
            <a:off x="457200" y="4767120"/>
            <a:ext cx="2133360" cy="273600"/>
          </a:xfrm>
          <a:prstGeom prst="rect">
            <a:avLst/>
          </a:prstGeom>
        </p:spPr>
        <p:txBody>
          <a:bodyPr anchor="ctr">
            <a:noAutofit/>
          </a:bodyPr>
          <a:lstStyle/>
          <a:p>
            <a:pPr>
              <a:lnSpc>
                <a:spcPct val="100000"/>
              </a:lnSpc>
            </a:pPr>
            <a:fld id="{A72C4F80-8ABA-4BB5-B946-F4763A3B444D}" type="datetime">
              <a:rPr lang="en-US" sz="1200" b="0" strike="noStrike" spc="-1">
                <a:solidFill>
                  <a:srgbClr val="8B8B8B"/>
                </a:solidFill>
                <a:latin typeface="Calibri"/>
              </a:rPr>
              <a:t>02/07/19</a:t>
            </a:fld>
            <a:endParaRPr lang="en-US" sz="1200" b="0" strike="noStrike" spc="-1">
              <a:latin typeface="Times New Roman"/>
            </a:endParaRPr>
          </a:p>
        </p:txBody>
      </p:sp>
      <p:sp>
        <p:nvSpPr>
          <p:cNvPr id="284" name="PlaceHolder 5"/>
          <p:cNvSpPr>
            <a:spLocks noGrp="1"/>
          </p:cNvSpPr>
          <p:nvPr>
            <p:ph type="ftr"/>
          </p:nvPr>
        </p:nvSpPr>
        <p:spPr>
          <a:xfrm>
            <a:off x="3124080" y="4767120"/>
            <a:ext cx="2895120" cy="273600"/>
          </a:xfrm>
          <a:prstGeom prst="rect">
            <a:avLst/>
          </a:prstGeom>
        </p:spPr>
        <p:txBody>
          <a:bodyPr anchor="ctr">
            <a:noAutofit/>
          </a:bodyPr>
          <a:lstStyle/>
          <a:p>
            <a:endParaRPr lang="en-US" sz="2400" b="0" strike="noStrike" spc="-1">
              <a:latin typeface="Times New Roman"/>
            </a:endParaRPr>
          </a:p>
        </p:txBody>
      </p:sp>
      <p:sp>
        <p:nvSpPr>
          <p:cNvPr id="285" name="PlaceHolder 6"/>
          <p:cNvSpPr>
            <a:spLocks noGrp="1"/>
          </p:cNvSpPr>
          <p:nvPr>
            <p:ph type="sldNum"/>
          </p:nvPr>
        </p:nvSpPr>
        <p:spPr>
          <a:xfrm>
            <a:off x="6553080" y="4767120"/>
            <a:ext cx="2133360" cy="273600"/>
          </a:xfrm>
          <a:prstGeom prst="rect">
            <a:avLst/>
          </a:prstGeom>
        </p:spPr>
        <p:txBody>
          <a:bodyPr anchor="ctr">
            <a:noAutofit/>
          </a:bodyPr>
          <a:lstStyle/>
          <a:p>
            <a:pPr algn="r">
              <a:lnSpc>
                <a:spcPct val="100000"/>
              </a:lnSpc>
            </a:pPr>
            <a:fld id="{F3615F83-AD02-4172-999F-7F346EAFFCB3}" type="slidenum">
              <a:rPr lang="en-US" sz="1200" b="0" strike="noStrike" spc="-1">
                <a:solidFill>
                  <a:srgbClr val="8B8B8B"/>
                </a:solidFill>
                <a:latin typeface="Calibri"/>
              </a:rPr>
              <a:t>‹n.›</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2" name="Immagine 6"/>
          <p:cNvPicPr/>
          <p:nvPr/>
        </p:nvPicPr>
        <p:blipFill>
          <a:blip r:embed="rId14"/>
          <a:stretch/>
        </p:blipFill>
        <p:spPr>
          <a:xfrm>
            <a:off x="0" y="12960"/>
            <a:ext cx="763560" cy="385920"/>
          </a:xfrm>
          <a:prstGeom prst="rect">
            <a:avLst/>
          </a:prstGeom>
          <a:ln>
            <a:noFill/>
          </a:ln>
        </p:spPr>
      </p:pic>
      <p:pic>
        <p:nvPicPr>
          <p:cNvPr id="323" name="Immagine 8"/>
          <p:cNvPicPr/>
          <p:nvPr/>
        </p:nvPicPr>
        <p:blipFill>
          <a:blip r:embed="rId15"/>
          <a:stretch/>
        </p:blipFill>
        <p:spPr>
          <a:xfrm>
            <a:off x="8100360" y="59040"/>
            <a:ext cx="1043280" cy="221400"/>
          </a:xfrm>
          <a:prstGeom prst="rect">
            <a:avLst/>
          </a:prstGeom>
          <a:ln>
            <a:noFill/>
          </a:ln>
        </p:spPr>
      </p:pic>
      <p:pic>
        <p:nvPicPr>
          <p:cNvPr id="324" name="Immagine 10"/>
          <p:cNvPicPr/>
          <p:nvPr/>
        </p:nvPicPr>
        <p:blipFill>
          <a:blip r:embed="rId16"/>
          <a:stretch/>
        </p:blipFill>
        <p:spPr>
          <a:xfrm>
            <a:off x="8756280" y="4767120"/>
            <a:ext cx="387360" cy="387360"/>
          </a:xfrm>
          <a:prstGeom prst="rect">
            <a:avLst/>
          </a:prstGeom>
          <a:ln>
            <a:noFill/>
          </a:ln>
        </p:spPr>
      </p:pic>
      <p:pic>
        <p:nvPicPr>
          <p:cNvPr id="325" name="Immagine 10"/>
          <p:cNvPicPr/>
          <p:nvPr/>
        </p:nvPicPr>
        <p:blipFill>
          <a:blip r:embed="rId17"/>
          <a:stretch/>
        </p:blipFill>
        <p:spPr>
          <a:xfrm>
            <a:off x="0" y="4863600"/>
            <a:ext cx="704520" cy="285480"/>
          </a:xfrm>
          <a:prstGeom prst="rect">
            <a:avLst/>
          </a:prstGeom>
          <a:ln w="9360">
            <a:solidFill>
              <a:srgbClr val="000000"/>
            </a:solidFill>
            <a:miter/>
          </a:ln>
        </p:spPr>
      </p:pic>
      <p:sp>
        <p:nvSpPr>
          <p:cNvPr id="326" name="PlaceHolder 1"/>
          <p:cNvSpPr>
            <a:spLocks noGrp="1"/>
          </p:cNvSpPr>
          <p:nvPr>
            <p:ph type="title"/>
          </p:nvPr>
        </p:nvSpPr>
        <p:spPr>
          <a:xfrm>
            <a:off x="457200" y="205920"/>
            <a:ext cx="8229240" cy="856800"/>
          </a:xfrm>
          <a:prstGeom prst="rect">
            <a:avLst/>
          </a:prstGeom>
        </p:spPr>
        <p:txBody>
          <a:bodyPr anchor="ctr">
            <a:noAutofit/>
          </a:bodyPr>
          <a:lstStyle/>
          <a:p>
            <a:pPr algn="ctr">
              <a:lnSpc>
                <a:spcPct val="100000"/>
              </a:lnSpc>
            </a:pPr>
            <a:r>
              <a:rPr lang="en-US" sz="3700" b="0" strike="noStrike" spc="-1">
                <a:solidFill>
                  <a:srgbClr val="000000"/>
                </a:solidFill>
                <a:latin typeface="Calibri"/>
              </a:rPr>
              <a:t>Fare clic per modificare lo stile del titolo</a:t>
            </a:r>
          </a:p>
        </p:txBody>
      </p:sp>
      <p:sp>
        <p:nvSpPr>
          <p:cNvPr id="327" name="PlaceHolder 2"/>
          <p:cNvSpPr>
            <a:spLocks noGrp="1"/>
          </p:cNvSpPr>
          <p:nvPr>
            <p:ph type="body"/>
          </p:nvPr>
        </p:nvSpPr>
        <p:spPr>
          <a:xfrm>
            <a:off x="489600" y="3188160"/>
            <a:ext cx="2205360" cy="432000"/>
          </a:xfrm>
          <a:prstGeom prst="rect">
            <a:avLst/>
          </a:prstGeom>
        </p:spPr>
        <p:txBody>
          <a:bodyPr anchor="b">
            <a:noAutofit/>
          </a:bodyPr>
          <a:lstStyle/>
          <a:p>
            <a:pPr>
              <a:lnSpc>
                <a:spcPct val="100000"/>
              </a:lnSpc>
              <a:spcBef>
                <a:spcPts val="420"/>
              </a:spcBef>
            </a:pPr>
            <a:r>
              <a:rPr lang="en-US" sz="2100" b="0" strike="noStrike" spc="-1">
                <a:solidFill>
                  <a:srgbClr val="F8F7F3"/>
                </a:solidFill>
                <a:latin typeface="Calibri"/>
              </a:rPr>
              <a:t>Modifica gli stili del testo dello schema</a:t>
            </a:r>
            <a:endParaRPr lang="en-US" sz="2100" b="0" strike="noStrike" spc="-1">
              <a:solidFill>
                <a:srgbClr val="000000"/>
              </a:solidFill>
              <a:latin typeface="Calibri"/>
            </a:endParaRPr>
          </a:p>
        </p:txBody>
      </p:sp>
      <p:sp>
        <p:nvSpPr>
          <p:cNvPr id="328" name="PlaceHolder 3"/>
          <p:cNvSpPr>
            <a:spLocks noGrp="1"/>
          </p:cNvSpPr>
          <p:nvPr>
            <p:ph type="body"/>
          </p:nvPr>
        </p:nvSpPr>
        <p:spPr>
          <a:xfrm>
            <a:off x="489600" y="1657440"/>
            <a:ext cx="2205360" cy="1142640"/>
          </a:xfrm>
          <a:prstGeom prst="rect">
            <a:avLst/>
          </a:prstGeom>
        </p:spPr>
        <p:txBody>
          <a:bodyPr lIns="90000" tIns="45000" rIns="90000" bIns="45000">
            <a:normAutofit/>
          </a:bodyPr>
          <a:lstStyle/>
          <a:p>
            <a:pPr algn="ctr">
              <a:lnSpc>
                <a:spcPct val="100000"/>
              </a:lnSpc>
            </a:pPr>
            <a:r>
              <a:rPr lang="en-US" sz="1400" b="0" strike="noStrike" spc="-1">
                <a:solidFill>
                  <a:srgbClr val="000000"/>
                </a:solidFill>
                <a:latin typeface="Calibri"/>
              </a:rPr>
              <a:t>Fare clic sull'icona per inserire un'immagine</a:t>
            </a:r>
          </a:p>
        </p:txBody>
      </p:sp>
      <p:sp>
        <p:nvSpPr>
          <p:cNvPr id="329" name="PlaceHolder 4"/>
          <p:cNvSpPr>
            <a:spLocks noGrp="1"/>
          </p:cNvSpPr>
          <p:nvPr>
            <p:ph type="body"/>
          </p:nvPr>
        </p:nvSpPr>
        <p:spPr>
          <a:xfrm>
            <a:off x="489600" y="3620520"/>
            <a:ext cx="2205360" cy="493920"/>
          </a:xfrm>
          <a:prstGeom prst="rect">
            <a:avLst/>
          </a:prstGeom>
        </p:spPr>
        <p:txBody>
          <a:bodyPr>
            <a:normAutofit/>
          </a:bodyPr>
          <a:lstStyle/>
          <a:p>
            <a:pPr>
              <a:lnSpc>
                <a:spcPct val="100000"/>
              </a:lnSpc>
              <a:spcBef>
                <a:spcPts val="241"/>
              </a:spcBef>
            </a:pPr>
            <a:r>
              <a:rPr lang="en-US" sz="1200" b="0" strike="noStrike" spc="-1">
                <a:solidFill>
                  <a:srgbClr val="000000"/>
                </a:solidFill>
                <a:latin typeface="Calibri"/>
              </a:rPr>
              <a:t>Modifica gli stili del testo dello schema</a:t>
            </a:r>
          </a:p>
        </p:txBody>
      </p:sp>
      <p:sp>
        <p:nvSpPr>
          <p:cNvPr id="330" name="PlaceHolder 5"/>
          <p:cNvSpPr>
            <a:spLocks noGrp="1"/>
          </p:cNvSpPr>
          <p:nvPr>
            <p:ph type="body"/>
          </p:nvPr>
        </p:nvSpPr>
        <p:spPr>
          <a:xfrm>
            <a:off x="2917800" y="3188160"/>
            <a:ext cx="2198160" cy="432000"/>
          </a:xfrm>
          <a:prstGeom prst="rect">
            <a:avLst/>
          </a:prstGeom>
        </p:spPr>
        <p:txBody>
          <a:bodyPr anchor="b">
            <a:noAutofit/>
          </a:bodyPr>
          <a:lstStyle/>
          <a:p>
            <a:pPr>
              <a:lnSpc>
                <a:spcPct val="100000"/>
              </a:lnSpc>
              <a:spcBef>
                <a:spcPts val="420"/>
              </a:spcBef>
            </a:pPr>
            <a:r>
              <a:rPr lang="en-US" sz="2100" b="0" strike="noStrike" spc="-1">
                <a:solidFill>
                  <a:srgbClr val="F8F7F3"/>
                </a:solidFill>
                <a:latin typeface="Calibri"/>
              </a:rPr>
              <a:t>Modifica gli stili del testo dello schema</a:t>
            </a:r>
            <a:endParaRPr lang="en-US" sz="2100" b="0" strike="noStrike" spc="-1">
              <a:solidFill>
                <a:srgbClr val="000000"/>
              </a:solidFill>
              <a:latin typeface="Calibri"/>
            </a:endParaRPr>
          </a:p>
        </p:txBody>
      </p:sp>
      <p:sp>
        <p:nvSpPr>
          <p:cNvPr id="331" name="PlaceHolder 6"/>
          <p:cNvSpPr>
            <a:spLocks noGrp="1"/>
          </p:cNvSpPr>
          <p:nvPr>
            <p:ph type="body"/>
          </p:nvPr>
        </p:nvSpPr>
        <p:spPr>
          <a:xfrm>
            <a:off x="2917800" y="1657440"/>
            <a:ext cx="2198160" cy="1142640"/>
          </a:xfrm>
          <a:prstGeom prst="rect">
            <a:avLst/>
          </a:prstGeom>
        </p:spPr>
        <p:txBody>
          <a:bodyPr lIns="90000" tIns="45000" rIns="90000" bIns="45000">
            <a:normAutofit/>
          </a:bodyPr>
          <a:lstStyle/>
          <a:p>
            <a:pPr algn="ctr">
              <a:lnSpc>
                <a:spcPct val="100000"/>
              </a:lnSpc>
            </a:pPr>
            <a:r>
              <a:rPr lang="en-US" sz="1400" b="0" strike="noStrike" spc="-1">
                <a:solidFill>
                  <a:srgbClr val="000000"/>
                </a:solidFill>
                <a:latin typeface="Calibri"/>
              </a:rPr>
              <a:t>Fare clic sull'icona per inserire un'immagine</a:t>
            </a:r>
          </a:p>
        </p:txBody>
      </p:sp>
      <p:sp>
        <p:nvSpPr>
          <p:cNvPr id="332" name="PlaceHolder 7"/>
          <p:cNvSpPr>
            <a:spLocks noGrp="1"/>
          </p:cNvSpPr>
          <p:nvPr>
            <p:ph type="body"/>
          </p:nvPr>
        </p:nvSpPr>
        <p:spPr>
          <a:xfrm>
            <a:off x="2916720" y="3620520"/>
            <a:ext cx="2201040" cy="493920"/>
          </a:xfrm>
          <a:prstGeom prst="rect">
            <a:avLst/>
          </a:prstGeom>
        </p:spPr>
        <p:txBody>
          <a:bodyPr>
            <a:normAutofit/>
          </a:bodyPr>
          <a:lstStyle/>
          <a:p>
            <a:pPr>
              <a:lnSpc>
                <a:spcPct val="100000"/>
              </a:lnSpc>
              <a:spcBef>
                <a:spcPts val="241"/>
              </a:spcBef>
            </a:pPr>
            <a:r>
              <a:rPr lang="en-US" sz="1200" b="0" strike="noStrike" spc="-1">
                <a:solidFill>
                  <a:srgbClr val="000000"/>
                </a:solidFill>
                <a:latin typeface="Calibri"/>
              </a:rPr>
              <a:t>Modifica gli stili del testo dello schema</a:t>
            </a:r>
          </a:p>
        </p:txBody>
      </p:sp>
      <p:sp>
        <p:nvSpPr>
          <p:cNvPr id="333" name="PlaceHolder 8"/>
          <p:cNvSpPr>
            <a:spLocks noGrp="1"/>
          </p:cNvSpPr>
          <p:nvPr>
            <p:ph type="body"/>
          </p:nvPr>
        </p:nvSpPr>
        <p:spPr>
          <a:xfrm>
            <a:off x="5344920" y="3188160"/>
            <a:ext cx="2199240" cy="432000"/>
          </a:xfrm>
          <a:prstGeom prst="rect">
            <a:avLst/>
          </a:prstGeom>
        </p:spPr>
        <p:txBody>
          <a:bodyPr anchor="b">
            <a:noAutofit/>
          </a:bodyPr>
          <a:lstStyle/>
          <a:p>
            <a:pPr>
              <a:lnSpc>
                <a:spcPct val="100000"/>
              </a:lnSpc>
              <a:spcBef>
                <a:spcPts val="420"/>
              </a:spcBef>
            </a:pPr>
            <a:r>
              <a:rPr lang="en-US" sz="2100" b="0" strike="noStrike" spc="-1">
                <a:solidFill>
                  <a:srgbClr val="F8F7F3"/>
                </a:solidFill>
                <a:latin typeface="Calibri"/>
              </a:rPr>
              <a:t>Modifica gli stili del testo dello schema</a:t>
            </a:r>
            <a:endParaRPr lang="en-US" sz="2100" b="0" strike="noStrike" spc="-1">
              <a:solidFill>
                <a:srgbClr val="000000"/>
              </a:solidFill>
              <a:latin typeface="Calibri"/>
            </a:endParaRPr>
          </a:p>
        </p:txBody>
      </p:sp>
      <p:sp>
        <p:nvSpPr>
          <p:cNvPr id="334" name="PlaceHolder 9"/>
          <p:cNvSpPr>
            <a:spLocks noGrp="1"/>
          </p:cNvSpPr>
          <p:nvPr>
            <p:ph type="body"/>
          </p:nvPr>
        </p:nvSpPr>
        <p:spPr>
          <a:xfrm>
            <a:off x="5344920" y="1657440"/>
            <a:ext cx="2199240" cy="1142640"/>
          </a:xfrm>
          <a:prstGeom prst="rect">
            <a:avLst/>
          </a:prstGeom>
        </p:spPr>
        <p:txBody>
          <a:bodyPr lIns="90000" tIns="45000" rIns="90000" bIns="45000">
            <a:normAutofit/>
          </a:bodyPr>
          <a:lstStyle/>
          <a:p>
            <a:pPr algn="ctr">
              <a:lnSpc>
                <a:spcPct val="100000"/>
              </a:lnSpc>
            </a:pPr>
            <a:r>
              <a:rPr lang="en-US" sz="1400" b="0" strike="noStrike" spc="-1">
                <a:solidFill>
                  <a:srgbClr val="000000"/>
                </a:solidFill>
                <a:latin typeface="Calibri"/>
              </a:rPr>
              <a:t>Fare clic sull'icona per inserire un'immagine</a:t>
            </a:r>
          </a:p>
        </p:txBody>
      </p:sp>
      <p:sp>
        <p:nvSpPr>
          <p:cNvPr id="335" name="PlaceHolder 10"/>
          <p:cNvSpPr>
            <a:spLocks noGrp="1"/>
          </p:cNvSpPr>
          <p:nvPr>
            <p:ph type="body"/>
          </p:nvPr>
        </p:nvSpPr>
        <p:spPr>
          <a:xfrm>
            <a:off x="5344920" y="3620520"/>
            <a:ext cx="2202120" cy="493920"/>
          </a:xfrm>
          <a:prstGeom prst="rect">
            <a:avLst/>
          </a:prstGeom>
        </p:spPr>
        <p:txBody>
          <a:bodyPr>
            <a:normAutofit/>
          </a:bodyPr>
          <a:lstStyle/>
          <a:p>
            <a:pPr>
              <a:lnSpc>
                <a:spcPct val="100000"/>
              </a:lnSpc>
              <a:spcBef>
                <a:spcPts val="241"/>
              </a:spcBef>
            </a:pPr>
            <a:r>
              <a:rPr lang="en-US" sz="1200" b="0" strike="noStrike" spc="-1">
                <a:solidFill>
                  <a:srgbClr val="000000"/>
                </a:solidFill>
                <a:latin typeface="Calibri"/>
              </a:rPr>
              <a:t>Modifica gli stili del testo dello schema</a:t>
            </a:r>
          </a:p>
        </p:txBody>
      </p:sp>
      <p:sp>
        <p:nvSpPr>
          <p:cNvPr id="336" name="Line 11"/>
          <p:cNvSpPr/>
          <p:nvPr/>
        </p:nvSpPr>
        <p:spPr>
          <a:xfrm>
            <a:off x="2795040" y="1600200"/>
            <a:ext cx="360" cy="2971800"/>
          </a:xfrm>
          <a:prstGeom prst="line">
            <a:avLst/>
          </a:prstGeom>
          <a:ln w="12600">
            <a:solidFill>
              <a:schemeClr val="bg2">
                <a:lumMod val="40000"/>
                <a:lumOff val="60000"/>
                <a:alpha val="40000"/>
              </a:schemeClr>
            </a:solidFill>
            <a:round/>
          </a:ln>
        </p:spPr>
        <p:style>
          <a:lnRef idx="2">
            <a:schemeClr val="accent1"/>
          </a:lnRef>
          <a:fillRef idx="0">
            <a:schemeClr val="accent1"/>
          </a:fillRef>
          <a:effectRef idx="1">
            <a:schemeClr val="accent1"/>
          </a:effectRef>
          <a:fontRef idx="minor"/>
        </p:style>
      </p:sp>
      <p:sp>
        <p:nvSpPr>
          <p:cNvPr id="337" name="Line 12"/>
          <p:cNvSpPr/>
          <p:nvPr/>
        </p:nvSpPr>
        <p:spPr>
          <a:xfrm>
            <a:off x="5222880" y="1600200"/>
            <a:ext cx="360" cy="2975040"/>
          </a:xfrm>
          <a:prstGeom prst="line">
            <a:avLst/>
          </a:prstGeom>
          <a:ln w="12600">
            <a:solidFill>
              <a:schemeClr val="bg2">
                <a:lumMod val="40000"/>
                <a:lumOff val="60000"/>
                <a:alpha val="40000"/>
              </a:schemeClr>
            </a:solidFill>
            <a:round/>
          </a:ln>
        </p:spPr>
        <p:style>
          <a:lnRef idx="2">
            <a:schemeClr val="accent1"/>
          </a:lnRef>
          <a:fillRef idx="0">
            <a:schemeClr val="accent1"/>
          </a:fillRef>
          <a:effectRef idx="1">
            <a:schemeClr val="accent1"/>
          </a:effectRef>
          <a:fontRef idx="minor"/>
        </p:style>
      </p:sp>
      <p:sp>
        <p:nvSpPr>
          <p:cNvPr id="338" name="PlaceHolder 13"/>
          <p:cNvSpPr>
            <a:spLocks noGrp="1"/>
          </p:cNvSpPr>
          <p:nvPr>
            <p:ph type="dt"/>
          </p:nvPr>
        </p:nvSpPr>
        <p:spPr>
          <a:xfrm>
            <a:off x="457200" y="4767120"/>
            <a:ext cx="2133360" cy="273600"/>
          </a:xfrm>
          <a:prstGeom prst="rect">
            <a:avLst/>
          </a:prstGeom>
        </p:spPr>
        <p:txBody>
          <a:bodyPr anchor="ctr">
            <a:noAutofit/>
          </a:bodyPr>
          <a:lstStyle/>
          <a:p>
            <a:endParaRPr lang="en-US" sz="2400" b="0" strike="noStrike" spc="-1">
              <a:latin typeface="Times New Roman"/>
            </a:endParaRPr>
          </a:p>
        </p:txBody>
      </p:sp>
      <p:sp>
        <p:nvSpPr>
          <p:cNvPr id="339" name="PlaceHolder 14"/>
          <p:cNvSpPr>
            <a:spLocks noGrp="1"/>
          </p:cNvSpPr>
          <p:nvPr>
            <p:ph type="ftr"/>
          </p:nvPr>
        </p:nvSpPr>
        <p:spPr>
          <a:xfrm>
            <a:off x="3124080" y="4767120"/>
            <a:ext cx="2895120" cy="273600"/>
          </a:xfrm>
          <a:prstGeom prst="rect">
            <a:avLst/>
          </a:prstGeom>
        </p:spPr>
        <p:txBody>
          <a:bodyPr anchor="ctr">
            <a:noAutofit/>
          </a:bodyPr>
          <a:lstStyle/>
          <a:p>
            <a:endParaRPr lang="en-US" sz="2400" b="0" strike="noStrike" spc="-1">
              <a:latin typeface="Times New Roman"/>
            </a:endParaRPr>
          </a:p>
        </p:txBody>
      </p:sp>
      <p:sp>
        <p:nvSpPr>
          <p:cNvPr id="340" name="PlaceHolder 15"/>
          <p:cNvSpPr>
            <a:spLocks noGrp="1"/>
          </p:cNvSpPr>
          <p:nvPr>
            <p:ph type="sldNum"/>
          </p:nvPr>
        </p:nvSpPr>
        <p:spPr>
          <a:xfrm>
            <a:off x="6553080" y="4767120"/>
            <a:ext cx="2133360" cy="273600"/>
          </a:xfrm>
          <a:prstGeom prst="rect">
            <a:avLst/>
          </a:prstGeom>
        </p:spPr>
        <p:txBody>
          <a:bodyPr anchor="ctr">
            <a:noAutofit/>
          </a:bodyPr>
          <a:lstStyle/>
          <a:p>
            <a:pPr algn="r">
              <a:lnSpc>
                <a:spcPct val="100000"/>
              </a:lnSpc>
            </a:pPr>
            <a:fld id="{6C9D09F3-5BC0-4056-AB77-990B2A3EAAFC}" type="slidenum">
              <a:rPr lang="en-US" sz="1200" b="0" strike="noStrike" spc="-1">
                <a:solidFill>
                  <a:srgbClr val="8B8B8B"/>
                </a:solidFill>
                <a:latin typeface="Calibri"/>
              </a:rPr>
              <a:t>‹n.›</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tif"/><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wmf"/><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Shape 1"/>
          <p:cNvSpPr txBox="1"/>
          <p:nvPr/>
        </p:nvSpPr>
        <p:spPr>
          <a:xfrm>
            <a:off x="685800" y="1597680"/>
            <a:ext cx="7772040" cy="1102320"/>
          </a:xfrm>
          <a:prstGeom prst="rect">
            <a:avLst/>
          </a:prstGeom>
          <a:noFill/>
          <a:ln>
            <a:noFill/>
          </a:ln>
        </p:spPr>
        <p:txBody>
          <a:bodyPr anchor="ctr">
            <a:normAutofit fontScale="85000" lnSpcReduction="10000"/>
          </a:bodyPr>
          <a:lstStyle/>
          <a:p>
            <a:pPr algn="ctr">
              <a:lnSpc>
                <a:spcPct val="100000"/>
              </a:lnSpc>
            </a:pPr>
            <a:r>
              <a:rPr lang="en-US" sz="4400" b="1" strike="noStrike" spc="-1">
                <a:solidFill>
                  <a:srgbClr val="000000"/>
                </a:solidFill>
                <a:latin typeface="Calibri"/>
              </a:rPr>
              <a:t>ELBa</a:t>
            </a:r>
            <a:r>
              <a:t/>
            </a:r>
            <a:br/>
            <a:r>
              <a:rPr lang="en-US" sz="3600" b="0" strike="noStrike" spc="-1">
                <a:solidFill>
                  <a:srgbClr val="000000"/>
                </a:solidFill>
                <a:latin typeface="Calibri"/>
              </a:rPr>
              <a:t>(Experiments with Laser-driven particle Beams)</a:t>
            </a:r>
          </a:p>
        </p:txBody>
      </p:sp>
      <p:sp>
        <p:nvSpPr>
          <p:cNvPr id="378" name="TextShape 2"/>
          <p:cNvSpPr txBox="1"/>
          <p:nvPr/>
        </p:nvSpPr>
        <p:spPr>
          <a:xfrm>
            <a:off x="1371600" y="2914560"/>
            <a:ext cx="6400440" cy="1314000"/>
          </a:xfrm>
          <a:prstGeom prst="rect">
            <a:avLst/>
          </a:prstGeom>
          <a:noFill/>
          <a:ln>
            <a:noFill/>
          </a:ln>
        </p:spPr>
        <p:txBody>
          <a:bodyPr>
            <a:normAutofit fontScale="32500" lnSpcReduction="10000"/>
          </a:bodyPr>
          <a:lstStyle/>
          <a:p>
            <a:pPr algn="ctr">
              <a:lnSpc>
                <a:spcPct val="100000"/>
              </a:lnSpc>
              <a:spcBef>
                <a:spcPts val="799"/>
              </a:spcBef>
            </a:pPr>
            <a:r>
              <a:rPr lang="en-US" sz="4000" b="1" strike="noStrike" spc="-1">
                <a:solidFill>
                  <a:srgbClr val="000000"/>
                </a:solidFill>
                <a:latin typeface="Calibri"/>
              </a:rPr>
              <a:t>Proposta di nuovo esperimento - CSN5 </a:t>
            </a:r>
            <a:endParaRPr lang="en-US" sz="4000" b="0" strike="noStrike" spc="-1">
              <a:latin typeface="Arial"/>
            </a:endParaRPr>
          </a:p>
          <a:p>
            <a:pPr algn="ctr">
              <a:lnSpc>
                <a:spcPct val="100000"/>
              </a:lnSpc>
              <a:spcBef>
                <a:spcPts val="641"/>
              </a:spcBef>
            </a:pPr>
            <a:r>
              <a:rPr lang="en-US" sz="3200" b="0" strike="noStrike" spc="-1">
                <a:solidFill>
                  <a:srgbClr val="000000"/>
                </a:solidFill>
                <a:latin typeface="Calibri"/>
              </a:rPr>
              <a:t>Responsabile nazionale</a:t>
            </a:r>
            <a:endParaRPr lang="en-US" sz="3200" b="0" strike="noStrike" spc="-1">
              <a:latin typeface="Arial"/>
            </a:endParaRPr>
          </a:p>
          <a:p>
            <a:pPr algn="ctr">
              <a:lnSpc>
                <a:spcPct val="100000"/>
              </a:lnSpc>
              <a:spcBef>
                <a:spcPts val="641"/>
              </a:spcBef>
            </a:pPr>
            <a:r>
              <a:rPr lang="en-US" sz="3200" b="1" strike="noStrike" spc="-1">
                <a:solidFill>
                  <a:srgbClr val="000000"/>
                </a:solidFill>
                <a:latin typeface="Calibri"/>
              </a:rPr>
              <a:t>Dario Giove (Milano)</a:t>
            </a:r>
            <a:endParaRPr lang="en-US" sz="3200" b="0" strike="noStrike" spc="-1">
              <a:latin typeface="Arial"/>
            </a:endParaRPr>
          </a:p>
          <a:p>
            <a:pPr algn="ctr">
              <a:lnSpc>
                <a:spcPct val="100000"/>
              </a:lnSpc>
              <a:spcBef>
                <a:spcPts val="641"/>
              </a:spcBef>
            </a:pPr>
            <a:r>
              <a:rPr lang="en-US" sz="3200" b="0" strike="noStrike" spc="-1">
                <a:solidFill>
                  <a:srgbClr val="000000"/>
                </a:solidFill>
                <a:latin typeface="Calibri"/>
              </a:rPr>
              <a:t>Unità partecipanti</a:t>
            </a:r>
            <a:endParaRPr lang="en-US" sz="3200" b="0" strike="noStrike" spc="-1">
              <a:latin typeface="Arial"/>
            </a:endParaRPr>
          </a:p>
          <a:p>
            <a:pPr algn="ctr">
              <a:lnSpc>
                <a:spcPct val="100000"/>
              </a:lnSpc>
              <a:spcBef>
                <a:spcPts val="641"/>
              </a:spcBef>
            </a:pPr>
            <a:r>
              <a:rPr lang="en-US" sz="3200" b="1" strike="noStrike" spc="-1">
                <a:solidFill>
                  <a:srgbClr val="000000"/>
                </a:solidFill>
                <a:latin typeface="Calibri"/>
              </a:rPr>
              <a:t>Pisa - Resp Luca Labate</a:t>
            </a:r>
            <a:endParaRPr lang="en-US" sz="3200" b="0" strike="noStrike" spc="-1">
              <a:latin typeface="Arial"/>
            </a:endParaRPr>
          </a:p>
          <a:p>
            <a:pPr algn="ctr">
              <a:lnSpc>
                <a:spcPct val="100000"/>
              </a:lnSpc>
              <a:spcBef>
                <a:spcPts val="641"/>
              </a:spcBef>
            </a:pPr>
            <a:r>
              <a:rPr lang="en-US" sz="3200" b="1" strike="noStrike" spc="-1">
                <a:solidFill>
                  <a:srgbClr val="000000"/>
                </a:solidFill>
                <a:latin typeface="Calibri"/>
              </a:rPr>
              <a:t>Bologna, Firenze, Napoli</a:t>
            </a:r>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Shape 1"/>
          <p:cNvSpPr txBox="1"/>
          <p:nvPr/>
        </p:nvSpPr>
        <p:spPr>
          <a:xfrm>
            <a:off x="457200" y="-154080"/>
            <a:ext cx="8229240" cy="856800"/>
          </a:xfrm>
          <a:prstGeom prst="rect">
            <a:avLst/>
          </a:prstGeom>
          <a:noFill/>
          <a:ln>
            <a:noFill/>
          </a:ln>
        </p:spPr>
        <p:txBody>
          <a:bodyPr anchor="ctr">
            <a:noAutofit/>
          </a:bodyPr>
          <a:lstStyle/>
          <a:p>
            <a:pPr algn="ctr">
              <a:lnSpc>
                <a:spcPct val="100000"/>
              </a:lnSpc>
            </a:pPr>
            <a:r>
              <a:rPr lang="en-US" sz="4000" b="0" strike="noStrike" spc="-1">
                <a:solidFill>
                  <a:srgbClr val="000000"/>
                </a:solidFill>
                <a:latin typeface="Calibri"/>
              </a:rPr>
              <a:t>Background 1/2</a:t>
            </a:r>
          </a:p>
        </p:txBody>
      </p:sp>
      <p:pic>
        <p:nvPicPr>
          <p:cNvPr id="380" name="Picture 6"/>
          <p:cNvPicPr/>
          <p:nvPr/>
        </p:nvPicPr>
        <p:blipFill>
          <a:blip r:embed="rId2"/>
          <a:stretch/>
        </p:blipFill>
        <p:spPr>
          <a:xfrm rot="10800000">
            <a:off x="8686800" y="2926080"/>
            <a:ext cx="3566160" cy="1557000"/>
          </a:xfrm>
          <a:prstGeom prst="rect">
            <a:avLst/>
          </a:prstGeom>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1" name="TextShape 2"/>
          <p:cNvSpPr txBox="1"/>
          <p:nvPr/>
        </p:nvSpPr>
        <p:spPr>
          <a:xfrm>
            <a:off x="236880" y="572040"/>
            <a:ext cx="8524800" cy="921876"/>
          </a:xfrm>
          <a:prstGeom prst="rect">
            <a:avLst/>
          </a:prstGeom>
          <a:noFill/>
          <a:ln>
            <a:noFill/>
          </a:ln>
        </p:spPr>
        <p:txBody>
          <a:bodyPr lIns="90000" tIns="45000" rIns="90000" bIns="45000">
            <a:spAutoFit/>
          </a:bodyPr>
          <a:lstStyle/>
          <a:p>
            <a:r>
              <a:rPr lang="en-US" sz="1800" b="0" strike="noStrike" spc="-1" dirty="0">
                <a:latin typeface="LM Sans 17"/>
              </a:rPr>
              <a:t>The </a:t>
            </a:r>
            <a:r>
              <a:rPr lang="en-US" sz="1800" b="0" i="1" strike="noStrike" spc="-1" dirty="0">
                <a:latin typeface="LM Sans 17"/>
              </a:rPr>
              <a:t>Intense Laser Irradiation Laboratory (ILIL)</a:t>
            </a:r>
            <a:r>
              <a:rPr lang="en-US" sz="1800" b="0" strike="noStrike" spc="-1" dirty="0">
                <a:latin typeface="LM Sans 17"/>
              </a:rPr>
              <a:t> of the CNR-INO in Pisa, after a major upgrade carried out over the past few years, now features a 100TW class laser system* and a a </a:t>
            </a:r>
            <a:r>
              <a:rPr lang="en-US" sz="1800" b="0" strike="noStrike" spc="-1" dirty="0" smtClean="0">
                <a:latin typeface="LM Sans 17"/>
              </a:rPr>
              <a:t>shielded </a:t>
            </a:r>
            <a:r>
              <a:rPr lang="en-US" sz="1800" b="0" strike="noStrike" spc="-1" dirty="0">
                <a:latin typeface="LM Sans 17"/>
              </a:rPr>
              <a:t>Target Area </a:t>
            </a:r>
            <a:endParaRPr lang="en-US" sz="1800" b="0" strike="noStrike" spc="-1" dirty="0">
              <a:latin typeface="Arial"/>
            </a:endParaRPr>
          </a:p>
        </p:txBody>
      </p:sp>
      <p:pic>
        <p:nvPicPr>
          <p:cNvPr id="382" name="Immagine 13"/>
          <p:cNvPicPr/>
          <p:nvPr/>
        </p:nvPicPr>
        <p:blipFill>
          <a:blip r:embed="rId3"/>
          <a:stretch/>
        </p:blipFill>
        <p:spPr>
          <a:xfrm>
            <a:off x="2926080" y="3200400"/>
            <a:ext cx="2462040" cy="1818000"/>
          </a:xfrm>
          <a:prstGeom prst="rect">
            <a:avLst/>
          </a:prstGeom>
          <a:ln>
            <a:noFill/>
          </a:ln>
        </p:spPr>
      </p:pic>
      <p:pic>
        <p:nvPicPr>
          <p:cNvPr id="383" name="Immagine 3"/>
          <p:cNvPicPr/>
          <p:nvPr/>
        </p:nvPicPr>
        <p:blipFill>
          <a:blip r:embed="rId4"/>
          <a:stretch/>
        </p:blipFill>
        <p:spPr>
          <a:xfrm>
            <a:off x="291960" y="1645920"/>
            <a:ext cx="3091320" cy="1832040"/>
          </a:xfrm>
          <a:prstGeom prst="rect">
            <a:avLst/>
          </a:prstGeom>
          <a:ln>
            <a:noFill/>
          </a:ln>
        </p:spPr>
      </p:pic>
      <p:sp>
        <p:nvSpPr>
          <p:cNvPr id="384" name="Line 3"/>
          <p:cNvSpPr/>
          <p:nvPr/>
        </p:nvSpPr>
        <p:spPr>
          <a:xfrm flipH="1">
            <a:off x="3474720" y="2103120"/>
            <a:ext cx="1554480" cy="274320"/>
          </a:xfrm>
          <a:prstGeom prst="line">
            <a:avLst/>
          </a:prstGeom>
          <a:ln w="29160">
            <a:solidFill>
              <a:srgbClr val="729FCF"/>
            </a:solidFill>
            <a:round/>
            <a:tailEnd type="triangle" w="med" len="med"/>
          </a:ln>
        </p:spPr>
        <p:style>
          <a:lnRef idx="0">
            <a:scrgbClr r="0" g="0" b="0"/>
          </a:lnRef>
          <a:fillRef idx="0">
            <a:scrgbClr r="0" g="0" b="0"/>
          </a:fillRef>
          <a:effectRef idx="0">
            <a:scrgbClr r="0" g="0" b="0"/>
          </a:effectRef>
          <a:fontRef idx="minor"/>
        </p:style>
      </p:sp>
      <p:sp>
        <p:nvSpPr>
          <p:cNvPr id="385" name="Line 4"/>
          <p:cNvSpPr/>
          <p:nvPr/>
        </p:nvSpPr>
        <p:spPr>
          <a:xfrm>
            <a:off x="1737360" y="2468880"/>
            <a:ext cx="1097280" cy="1463040"/>
          </a:xfrm>
          <a:prstGeom prst="line">
            <a:avLst/>
          </a:prstGeom>
          <a:ln w="29160">
            <a:solidFill>
              <a:srgbClr val="729FCF"/>
            </a:solidFill>
            <a:round/>
            <a:tailEnd type="triangle" w="med" len="med"/>
          </a:ln>
        </p:spPr>
        <p:style>
          <a:lnRef idx="0">
            <a:scrgbClr r="0" g="0" b="0"/>
          </a:lnRef>
          <a:fillRef idx="0">
            <a:scrgbClr r="0" g="0" b="0"/>
          </a:fillRef>
          <a:effectRef idx="0">
            <a:scrgbClr r="0" g="0" b="0"/>
          </a:effectRef>
          <a:fontRef idx="minor"/>
        </p:style>
      </p:sp>
      <p:pic>
        <p:nvPicPr>
          <p:cNvPr id="386" name="Immagine 1"/>
          <p:cNvPicPr/>
          <p:nvPr/>
        </p:nvPicPr>
        <p:blipFill>
          <a:blip r:embed="rId5"/>
          <a:srcRect b="4086"/>
          <a:stretch/>
        </p:blipFill>
        <p:spPr>
          <a:xfrm>
            <a:off x="6949440" y="2651760"/>
            <a:ext cx="2194200" cy="1645560"/>
          </a:xfrm>
          <a:prstGeom prst="rect">
            <a:avLst/>
          </a:prstGeom>
          <a:ln>
            <a:noFill/>
          </a:ln>
        </p:spPr>
      </p:pic>
      <p:pic>
        <p:nvPicPr>
          <p:cNvPr id="387" name="Immagine 386"/>
          <p:cNvPicPr/>
          <p:nvPr/>
        </p:nvPicPr>
        <p:blipFill>
          <a:blip r:embed="rId6"/>
          <a:stretch/>
        </p:blipFill>
        <p:spPr>
          <a:xfrm>
            <a:off x="5760720" y="3657600"/>
            <a:ext cx="2468880" cy="1388520"/>
          </a:xfrm>
          <a:prstGeom prst="rect">
            <a:avLst/>
          </a:prstGeom>
          <a:ln>
            <a:noFill/>
          </a:ln>
        </p:spPr>
      </p:pic>
      <p:sp>
        <p:nvSpPr>
          <p:cNvPr id="388" name="Line 5"/>
          <p:cNvSpPr/>
          <p:nvPr/>
        </p:nvSpPr>
        <p:spPr>
          <a:xfrm flipH="1">
            <a:off x="6126480" y="2377440"/>
            <a:ext cx="182880" cy="1188720"/>
          </a:xfrm>
          <a:prstGeom prst="line">
            <a:avLst/>
          </a:prstGeom>
          <a:ln w="29160">
            <a:solidFill>
              <a:srgbClr val="D62E4E"/>
            </a:solidFill>
            <a:round/>
            <a:tailEnd type="triangle" w="med" len="med"/>
          </a:ln>
        </p:spPr>
        <p:style>
          <a:lnRef idx="0">
            <a:scrgbClr r="0" g="0" b="0"/>
          </a:lnRef>
          <a:fillRef idx="0">
            <a:scrgbClr r="0" g="0" b="0"/>
          </a:fillRef>
          <a:effectRef idx="0">
            <a:scrgbClr r="0" g="0" b="0"/>
          </a:effectRef>
          <a:fontRef idx="minor"/>
        </p:style>
      </p:sp>
      <p:sp>
        <p:nvSpPr>
          <p:cNvPr id="389" name="Line 6"/>
          <p:cNvSpPr/>
          <p:nvPr/>
        </p:nvSpPr>
        <p:spPr>
          <a:xfrm>
            <a:off x="6858000" y="2286000"/>
            <a:ext cx="182880" cy="548640"/>
          </a:xfrm>
          <a:prstGeom prst="line">
            <a:avLst/>
          </a:prstGeom>
          <a:ln w="29160">
            <a:solidFill>
              <a:srgbClr val="D62E4E"/>
            </a:solidFill>
            <a:round/>
            <a:tailEnd type="triangle" w="med" len="med"/>
          </a:ln>
        </p:spPr>
        <p:style>
          <a:lnRef idx="0">
            <a:scrgbClr r="0" g="0" b="0"/>
          </a:lnRef>
          <a:fillRef idx="0">
            <a:scrgbClr r="0" g="0" b="0"/>
          </a:fillRef>
          <a:effectRef idx="0">
            <a:scrgbClr r="0" g="0" b="0"/>
          </a:effectRef>
          <a:fontRef idx="minor"/>
        </p:style>
      </p:sp>
      <p:sp>
        <p:nvSpPr>
          <p:cNvPr id="390" name="TextShape 7"/>
          <p:cNvSpPr txBox="1"/>
          <p:nvPr/>
        </p:nvSpPr>
        <p:spPr>
          <a:xfrm>
            <a:off x="91440" y="3933389"/>
            <a:ext cx="2743200" cy="772920"/>
          </a:xfrm>
          <a:prstGeom prst="rect">
            <a:avLst/>
          </a:prstGeom>
          <a:noFill/>
          <a:ln>
            <a:noFill/>
          </a:ln>
        </p:spPr>
        <p:txBody>
          <a:bodyPr lIns="90000" tIns="45000" rIns="90000" bIns="45000">
            <a:spAutoFit/>
          </a:bodyPr>
          <a:lstStyle/>
          <a:p>
            <a:r>
              <a:rPr lang="en-US" sz="1400" b="0" strike="noStrike" spc="-1" dirty="0">
                <a:latin typeface="LM Sans 17"/>
              </a:rPr>
              <a:t>*</a:t>
            </a:r>
            <a:r>
              <a:rPr lang="en-US" sz="1400" b="0" i="1" strike="noStrike" spc="-1" dirty="0">
                <a:latin typeface="LM Sans 17"/>
              </a:rPr>
              <a:t>Current laser power: ~150TW</a:t>
            </a:r>
            <a:endParaRPr lang="en-US" sz="1400" b="0" strike="noStrike" spc="-1" dirty="0">
              <a:latin typeface="Arial"/>
            </a:endParaRPr>
          </a:p>
          <a:p>
            <a:r>
              <a:rPr lang="en-US" sz="1400" b="0" i="1" strike="noStrike" spc="-1" dirty="0">
                <a:latin typeface="LM Sans 17"/>
              </a:rPr>
              <a:t>  To be further upgraded to 200TW</a:t>
            </a:r>
            <a:endParaRPr lang="en-US" sz="1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extShape 1"/>
          <p:cNvSpPr txBox="1"/>
          <p:nvPr/>
        </p:nvSpPr>
        <p:spPr>
          <a:xfrm>
            <a:off x="457560" y="-154080"/>
            <a:ext cx="8229240" cy="856800"/>
          </a:xfrm>
          <a:prstGeom prst="rect">
            <a:avLst/>
          </a:prstGeom>
          <a:noFill/>
          <a:ln>
            <a:noFill/>
          </a:ln>
        </p:spPr>
        <p:txBody>
          <a:bodyPr anchor="ctr">
            <a:noAutofit/>
          </a:bodyPr>
          <a:lstStyle/>
          <a:p>
            <a:pPr algn="ctr">
              <a:lnSpc>
                <a:spcPct val="100000"/>
              </a:lnSpc>
            </a:pPr>
            <a:r>
              <a:rPr lang="en-US" sz="4000" b="0" strike="noStrike" spc="-1">
                <a:solidFill>
                  <a:srgbClr val="000000"/>
                </a:solidFill>
                <a:latin typeface="Calibri"/>
              </a:rPr>
              <a:t>Background 2/2</a:t>
            </a:r>
          </a:p>
        </p:txBody>
      </p:sp>
      <p:pic>
        <p:nvPicPr>
          <p:cNvPr id="392" name="Immagine 11"/>
          <p:cNvPicPr/>
          <p:nvPr/>
        </p:nvPicPr>
        <p:blipFill>
          <a:blip r:embed="rId2"/>
          <a:stretch/>
        </p:blipFill>
        <p:spPr>
          <a:xfrm>
            <a:off x="8063640" y="588240"/>
            <a:ext cx="1058040" cy="750240"/>
          </a:xfrm>
          <a:prstGeom prst="rect">
            <a:avLst/>
          </a:prstGeom>
          <a:ln>
            <a:noFill/>
          </a:ln>
        </p:spPr>
      </p:pic>
      <p:sp>
        <p:nvSpPr>
          <p:cNvPr id="393" name="TextShape 2"/>
          <p:cNvSpPr txBox="1"/>
          <p:nvPr/>
        </p:nvSpPr>
        <p:spPr>
          <a:xfrm>
            <a:off x="182880" y="571320"/>
            <a:ext cx="8046720" cy="1096920"/>
          </a:xfrm>
          <a:prstGeom prst="rect">
            <a:avLst/>
          </a:prstGeom>
          <a:noFill/>
          <a:ln>
            <a:noFill/>
          </a:ln>
        </p:spPr>
        <p:txBody>
          <a:bodyPr lIns="90000" tIns="45000" rIns="90000" bIns="45000">
            <a:spAutoFit/>
          </a:bodyPr>
          <a:lstStyle/>
          <a:p>
            <a:r>
              <a:rPr lang="en-US" sz="1800" b="0" strike="noStrike" spc="-1">
                <a:latin typeface="LM Sans 17"/>
              </a:rPr>
              <a:t>In the framework of the L3IA CSN5 experiment (started in 2017), laser-driven proton /light ion acceleration based on the TNSA mechanism has been successfully established </a:t>
            </a:r>
            <a:endParaRPr lang="en-US" sz="1800" b="0" strike="noStrike" spc="-1">
              <a:latin typeface="Arial"/>
            </a:endParaRPr>
          </a:p>
        </p:txBody>
      </p:sp>
      <p:sp>
        <p:nvSpPr>
          <p:cNvPr id="394" name="CustomShape 3"/>
          <p:cNvSpPr/>
          <p:nvPr/>
        </p:nvSpPr>
        <p:spPr>
          <a:xfrm>
            <a:off x="3652560" y="1404360"/>
            <a:ext cx="45720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2060"/>
                </a:solidFill>
                <a:latin typeface="Calibri"/>
                <a:ea typeface="DejaVu Sans"/>
              </a:rPr>
              <a:t>Main achievements in 2018-2019: flat targets</a:t>
            </a:r>
            <a:endParaRPr lang="en-US" sz="1800" b="0" strike="noStrike" spc="-1">
              <a:latin typeface="Arial"/>
            </a:endParaRPr>
          </a:p>
        </p:txBody>
      </p:sp>
      <p:grpSp>
        <p:nvGrpSpPr>
          <p:cNvPr id="395" name="Group 4"/>
          <p:cNvGrpSpPr/>
          <p:nvPr/>
        </p:nvGrpSpPr>
        <p:grpSpPr>
          <a:xfrm>
            <a:off x="3657600" y="1884240"/>
            <a:ext cx="2682000" cy="2651760"/>
            <a:chOff x="3657600" y="1884240"/>
            <a:chExt cx="2682000" cy="2651760"/>
          </a:xfrm>
        </p:grpSpPr>
        <p:grpSp>
          <p:nvGrpSpPr>
            <p:cNvPr id="396" name="Group 5"/>
            <p:cNvGrpSpPr/>
            <p:nvPr/>
          </p:nvGrpSpPr>
          <p:grpSpPr>
            <a:xfrm>
              <a:off x="3657600" y="1884240"/>
              <a:ext cx="2682000" cy="2651760"/>
              <a:chOff x="3657600" y="1884240"/>
              <a:chExt cx="2682000" cy="2651760"/>
            </a:xfrm>
          </p:grpSpPr>
          <p:pic>
            <p:nvPicPr>
              <p:cNvPr id="397" name="Picture 243"/>
              <p:cNvPicPr/>
              <p:nvPr/>
            </p:nvPicPr>
            <p:blipFill>
              <a:blip r:embed="rId3"/>
              <a:stretch/>
            </p:blipFill>
            <p:spPr>
              <a:xfrm>
                <a:off x="3657600" y="1884240"/>
                <a:ext cx="2682000" cy="2651760"/>
              </a:xfrm>
              <a:prstGeom prst="rect">
                <a:avLst/>
              </a:prstGeom>
              <a:ln>
                <a:noFill/>
              </a:ln>
            </p:spPr>
          </p:pic>
          <p:sp>
            <p:nvSpPr>
              <p:cNvPr id="398" name="CustomShape 6"/>
              <p:cNvSpPr/>
              <p:nvPr/>
            </p:nvSpPr>
            <p:spPr>
              <a:xfrm flipH="1">
                <a:off x="4412880" y="3020040"/>
                <a:ext cx="286920" cy="124920"/>
              </a:xfrm>
              <a:custGeom>
                <a:avLst/>
                <a:gdLst/>
                <a:ahLst/>
                <a:cxnLst/>
                <a:rect l="l" t="t" r="r" b="b"/>
                <a:pathLst>
                  <a:path w="21600" h="21600">
                    <a:moveTo>
                      <a:pt x="0" y="0"/>
                    </a:moveTo>
                    <a:lnTo>
                      <a:pt x="21600" y="21600"/>
                    </a:lnTo>
                  </a:path>
                </a:pathLst>
              </a:custGeom>
              <a:noFill/>
              <a:ln w="47520">
                <a:solidFill>
                  <a:srgbClr val="FF0000"/>
                </a:solidFill>
                <a:round/>
                <a:tailEnd type="triangle" w="med" len="med"/>
              </a:ln>
            </p:spPr>
            <p:style>
              <a:lnRef idx="1">
                <a:schemeClr val="accent1"/>
              </a:lnRef>
              <a:fillRef idx="0">
                <a:schemeClr val="accent1"/>
              </a:fillRef>
              <a:effectRef idx="0">
                <a:schemeClr val="accent1"/>
              </a:effectRef>
              <a:fontRef idx="minor"/>
            </p:style>
          </p:sp>
        </p:grpSp>
        <p:sp>
          <p:nvSpPr>
            <p:cNvPr id="399" name="CustomShape 7"/>
            <p:cNvSpPr/>
            <p:nvPr/>
          </p:nvSpPr>
          <p:spPr>
            <a:xfrm>
              <a:off x="4332960" y="3115800"/>
              <a:ext cx="58680" cy="76320"/>
            </a:xfrm>
            <a:prstGeom prst="diamond">
              <a:avLst/>
            </a:prstGeom>
            <a:solidFill>
              <a:srgbClr val="FF0000"/>
            </a:solidFill>
            <a:ln>
              <a:round/>
            </a:ln>
          </p:spPr>
          <p:style>
            <a:lnRef idx="2">
              <a:schemeClr val="accent1">
                <a:shade val="50000"/>
              </a:schemeClr>
            </a:lnRef>
            <a:fillRef idx="1">
              <a:schemeClr val="accent1"/>
            </a:fillRef>
            <a:effectRef idx="0">
              <a:schemeClr val="accent1"/>
            </a:effectRef>
            <a:fontRef idx="minor"/>
          </p:style>
        </p:sp>
      </p:grpSp>
      <p:sp>
        <p:nvSpPr>
          <p:cNvPr id="400" name="TextShape 8"/>
          <p:cNvSpPr txBox="1"/>
          <p:nvPr/>
        </p:nvSpPr>
        <p:spPr>
          <a:xfrm>
            <a:off x="6453360" y="1870200"/>
            <a:ext cx="2599836" cy="2583869"/>
          </a:xfrm>
          <a:prstGeom prst="rect">
            <a:avLst/>
          </a:prstGeom>
          <a:noFill/>
          <a:ln>
            <a:noFill/>
          </a:ln>
        </p:spPr>
        <p:txBody>
          <a:bodyPr wrap="square" lIns="90000" tIns="45000" rIns="90000" bIns="45000">
            <a:spAutoFit/>
          </a:bodyPr>
          <a:lstStyle/>
          <a:p>
            <a:r>
              <a:rPr lang="en-US" sz="1800" b="0" i="1" strike="noStrike" spc="-1" dirty="0">
                <a:latin typeface="LM Sans 17"/>
              </a:rPr>
              <a:t>Experimental results with flat targets</a:t>
            </a:r>
            <a:endParaRPr lang="en-US" sz="1800" b="0" i="1" strike="noStrike" spc="-1" dirty="0">
              <a:latin typeface="Arial"/>
            </a:endParaRPr>
          </a:p>
          <a:p>
            <a:r>
              <a:rPr lang="en-US" sz="1800" b="0" strike="noStrike" spc="-1" dirty="0">
                <a:latin typeface="LM Sans 17"/>
              </a:rPr>
              <a:t>Current maximum cut-off energy: 6.6 MeV </a:t>
            </a:r>
            <a:endParaRPr lang="en-US" sz="1800" b="0" i="1" strike="noStrike" spc="-1" dirty="0">
              <a:latin typeface="Arial"/>
            </a:endParaRPr>
          </a:p>
          <a:p>
            <a:r>
              <a:rPr lang="en-US" sz="1800" b="0" strike="noStrike" spc="-1" dirty="0">
                <a:latin typeface="LM Sans 17"/>
              </a:rPr>
              <a:t>(with laser energy ~3J)</a:t>
            </a:r>
            <a:endParaRPr lang="en-US" sz="1800" b="0" i="1" strike="noStrike" spc="-1" dirty="0">
              <a:latin typeface="Arial"/>
            </a:endParaRPr>
          </a:p>
          <a:p>
            <a:endParaRPr lang="en-US" sz="1800" b="0" i="1" strike="noStrike" spc="-1" dirty="0">
              <a:latin typeface="Arial"/>
            </a:endParaRPr>
          </a:p>
          <a:p>
            <a:r>
              <a:rPr lang="en-US" sz="1800" b="0" strike="noStrike" spc="-1" dirty="0">
                <a:latin typeface="LM Sans 17"/>
              </a:rPr>
              <a:t>Experimental campaign ongoing with laser energy ~4.5J</a:t>
            </a:r>
            <a:endParaRPr lang="en-US" sz="1800" b="0" i="1" strike="noStrike" spc="-1" dirty="0">
              <a:latin typeface="Arial"/>
            </a:endParaRPr>
          </a:p>
        </p:txBody>
      </p:sp>
      <p:pic>
        <p:nvPicPr>
          <p:cNvPr id="401" name="Immagine 51"/>
          <p:cNvPicPr/>
          <p:nvPr/>
        </p:nvPicPr>
        <p:blipFill>
          <a:blip r:embed="rId4"/>
          <a:stretch/>
        </p:blipFill>
        <p:spPr>
          <a:xfrm>
            <a:off x="457560" y="1532312"/>
            <a:ext cx="2502000" cy="2194407"/>
          </a:xfrm>
          <a:prstGeom prst="rect">
            <a:avLst/>
          </a:prstGeom>
          <a:ln>
            <a:noFill/>
          </a:ln>
        </p:spPr>
      </p:pic>
      <p:sp>
        <p:nvSpPr>
          <p:cNvPr id="402" name="TextShape 9"/>
          <p:cNvSpPr txBox="1"/>
          <p:nvPr/>
        </p:nvSpPr>
        <p:spPr>
          <a:xfrm>
            <a:off x="19440" y="3786840"/>
            <a:ext cx="4023360" cy="921876"/>
          </a:xfrm>
          <a:prstGeom prst="rect">
            <a:avLst/>
          </a:prstGeom>
          <a:noFill/>
          <a:ln>
            <a:noFill/>
          </a:ln>
        </p:spPr>
        <p:txBody>
          <a:bodyPr lIns="90000" tIns="45000" rIns="90000" bIns="45000">
            <a:spAutoFit/>
          </a:bodyPr>
          <a:lstStyle/>
          <a:p>
            <a:r>
              <a:rPr lang="en-US" sz="1800" b="0" strike="noStrike" spc="-1" dirty="0">
                <a:latin typeface="LM Sans 17"/>
              </a:rPr>
              <a:t>Best experimental results so far show proton cut-off energy </a:t>
            </a:r>
            <a:r>
              <a:rPr lang="en-US" sz="1600" b="0" strike="noStrike" spc="-1" dirty="0">
                <a:latin typeface="LM Sans 17"/>
              </a:rPr>
              <a:t>exceeding</a:t>
            </a:r>
            <a:r>
              <a:rPr lang="en-US" sz="1800" b="0" strike="noStrike" spc="-1" dirty="0">
                <a:latin typeface="LM Sans 17"/>
              </a:rPr>
              <a:t> typical (literature) values w/o plasma mirrors</a:t>
            </a:r>
            <a:endParaRPr lang="en-US" sz="1800" b="0" strike="noStrike" spc="-1" dirty="0">
              <a:latin typeface="Arial"/>
            </a:endParaRPr>
          </a:p>
        </p:txBody>
      </p:sp>
      <p:sp>
        <p:nvSpPr>
          <p:cNvPr id="2" name="Rettangolo 1"/>
          <p:cNvSpPr/>
          <p:nvPr/>
        </p:nvSpPr>
        <p:spPr>
          <a:xfrm>
            <a:off x="4053600" y="4616308"/>
            <a:ext cx="4572000" cy="523220"/>
          </a:xfrm>
          <a:prstGeom prst="rect">
            <a:avLst/>
          </a:prstGeom>
        </p:spPr>
        <p:txBody>
          <a:bodyPr>
            <a:spAutoFit/>
          </a:bodyPr>
          <a:lstStyle/>
          <a:p>
            <a:pPr marL="270360" indent="-270000" algn="just">
              <a:lnSpc>
                <a:spcPct val="100000"/>
              </a:lnSpc>
            </a:pPr>
            <a:r>
              <a:rPr lang="en-GB" sz="700" spc="-9" dirty="0">
                <a:solidFill>
                  <a:srgbClr val="000000"/>
                </a:solidFill>
                <a:uFill>
                  <a:solidFill>
                    <a:srgbClr val="FFFFFF"/>
                  </a:solidFill>
                </a:uFill>
                <a:ea typeface="Times New Roman"/>
              </a:rPr>
              <a:t>[1] </a:t>
            </a:r>
            <a:r>
              <a:rPr lang="en-GB" sz="700" dirty="0"/>
              <a:t>L.A. Gizzi et al., Nuclear Instruments and Methods in Physics Research </a:t>
            </a:r>
            <a:r>
              <a:rPr lang="en-GB" sz="700" b="1" dirty="0"/>
              <a:t>A829</a:t>
            </a:r>
            <a:r>
              <a:rPr lang="en-GB" sz="700" dirty="0"/>
              <a:t>, 144–148 (2016)</a:t>
            </a:r>
          </a:p>
          <a:p>
            <a:pPr marL="270360" indent="-270000" algn="just">
              <a:lnSpc>
                <a:spcPct val="100000"/>
              </a:lnSpc>
            </a:pPr>
            <a:r>
              <a:rPr lang="en-GB" sz="700" spc="-9" dirty="0">
                <a:solidFill>
                  <a:srgbClr val="000000"/>
                </a:solidFill>
                <a:uFill>
                  <a:solidFill>
                    <a:srgbClr val="FFFFFF"/>
                  </a:solidFill>
                </a:uFill>
                <a:ea typeface="Times New Roman"/>
              </a:rPr>
              <a:t>[2] </a:t>
            </a:r>
            <a:r>
              <a:rPr lang="en-GB" sz="700" dirty="0" smtClean="0"/>
              <a:t>L.A. Gizzi et al., Nuclear Instruments and Methods in Physics Research </a:t>
            </a:r>
            <a:r>
              <a:rPr lang="en-GB" sz="700" b="1" dirty="0" smtClean="0"/>
              <a:t>A909</a:t>
            </a:r>
            <a:r>
              <a:rPr lang="en-GB" sz="700" dirty="0" smtClean="0"/>
              <a:t>, 160–163 (2018)</a:t>
            </a:r>
          </a:p>
          <a:p>
            <a:r>
              <a:rPr lang="en-GB" sz="700" spc="-9" dirty="0" smtClean="0">
                <a:solidFill>
                  <a:srgbClr val="000000"/>
                </a:solidFill>
                <a:uFill>
                  <a:solidFill>
                    <a:srgbClr val="FFFFFF"/>
                  </a:solidFill>
                </a:uFill>
                <a:ea typeface="Times New Roman"/>
              </a:rPr>
              <a:t>[3] </a:t>
            </a:r>
            <a:r>
              <a:rPr lang="en-GB" sz="700" dirty="0" smtClean="0"/>
              <a:t>H. Daido et al., Rep. </a:t>
            </a:r>
            <a:r>
              <a:rPr lang="en-GB" sz="700" dirty="0" err="1" smtClean="0"/>
              <a:t>Prog</a:t>
            </a:r>
            <a:r>
              <a:rPr lang="en-GB" sz="700" dirty="0" smtClean="0"/>
              <a:t>. Phys. </a:t>
            </a:r>
            <a:r>
              <a:rPr lang="en-GB" sz="700" b="1" dirty="0" smtClean="0"/>
              <a:t>75</a:t>
            </a:r>
            <a:r>
              <a:rPr lang="en-GB" sz="700" dirty="0" smtClean="0"/>
              <a:t>, 056401 (2012) </a:t>
            </a:r>
          </a:p>
          <a:p>
            <a:r>
              <a:rPr lang="en-GB" sz="700" dirty="0" smtClean="0"/>
              <a:t>[4] C. Benedetti et al., </a:t>
            </a:r>
            <a:r>
              <a:rPr lang="en-GB" sz="700" dirty="0" smtClean="0"/>
              <a:t>IEEE TRANSACTIONS ON PLASMA SCIENCE, </a:t>
            </a:r>
            <a:r>
              <a:rPr lang="en-GB" sz="700" b="1" dirty="0" smtClean="0"/>
              <a:t>36</a:t>
            </a:r>
            <a:r>
              <a:rPr lang="en-GB" sz="700" dirty="0" smtClean="0"/>
              <a:t>, 1790 (2008).</a:t>
            </a:r>
            <a:endParaRPr lang="en-GB" sz="7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121320" y="720360"/>
            <a:ext cx="8748360" cy="316864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spc="-1" dirty="0" smtClean="0">
                <a:solidFill>
                  <a:srgbClr val="002060"/>
                </a:solidFill>
                <a:latin typeface="Calibri"/>
                <a:ea typeface="DejaVu Sans"/>
              </a:rPr>
              <a:t>Currently the beam-line </a:t>
            </a:r>
            <a:r>
              <a:rPr lang="en-US" sz="2000" b="0" strike="noStrike" spc="-1" dirty="0" smtClean="0">
                <a:solidFill>
                  <a:srgbClr val="002060"/>
                </a:solidFill>
                <a:latin typeface="Calibri"/>
                <a:ea typeface="DejaVu Sans"/>
              </a:rPr>
              <a:t>is unique in </a:t>
            </a:r>
            <a:r>
              <a:rPr lang="en-US" sz="2000" spc="-1" dirty="0">
                <a:solidFill>
                  <a:srgbClr val="002060"/>
                </a:solidFill>
                <a:latin typeface="Calibri"/>
              </a:rPr>
              <a:t>Italy and one of the few in </a:t>
            </a:r>
            <a:r>
              <a:rPr lang="en-US" sz="2000" spc="-1" dirty="0" smtClean="0">
                <a:solidFill>
                  <a:srgbClr val="002060"/>
                </a:solidFill>
                <a:latin typeface="Calibri"/>
              </a:rPr>
              <a:t>Europe </a:t>
            </a:r>
            <a:r>
              <a:rPr lang="en-US" sz="2000" b="0" strike="noStrike" spc="-1" dirty="0" smtClean="0">
                <a:solidFill>
                  <a:srgbClr val="002060"/>
                </a:solidFill>
                <a:latin typeface="Calibri"/>
                <a:ea typeface="DejaVu Sans"/>
              </a:rPr>
              <a:t>suitable </a:t>
            </a:r>
            <a:r>
              <a:rPr lang="en-US" sz="2000" b="0" strike="noStrike" spc="-1" dirty="0">
                <a:solidFill>
                  <a:srgbClr val="002060"/>
                </a:solidFill>
                <a:latin typeface="Calibri"/>
                <a:ea typeface="DejaVu Sans"/>
              </a:rPr>
              <a:t>to carry out experiments with a </a:t>
            </a:r>
            <a:r>
              <a:rPr lang="en-US" sz="2000" b="0" strike="noStrike" spc="-1" dirty="0" smtClean="0">
                <a:solidFill>
                  <a:srgbClr val="002060"/>
                </a:solidFill>
                <a:latin typeface="Calibri"/>
                <a:ea typeface="DejaVu Sans"/>
              </a:rPr>
              <a:t>high energy particles </a:t>
            </a:r>
            <a:r>
              <a:rPr lang="en-US" sz="2000" b="0" strike="noStrike" spc="-1" dirty="0">
                <a:solidFill>
                  <a:srgbClr val="002060"/>
                </a:solidFill>
                <a:latin typeface="Calibri"/>
                <a:ea typeface="DejaVu Sans"/>
              </a:rPr>
              <a:t>(protons, </a:t>
            </a:r>
            <a:r>
              <a:rPr lang="en-US" sz="2000" b="0" strike="noStrike" spc="-1" dirty="0" err="1">
                <a:solidFill>
                  <a:srgbClr val="002060"/>
                </a:solidFill>
                <a:latin typeface="Calibri"/>
                <a:ea typeface="DejaVu Sans"/>
              </a:rPr>
              <a:t>ligh</a:t>
            </a:r>
            <a:r>
              <a:rPr lang="en-US" sz="2000" b="0" strike="noStrike" spc="-1" dirty="0">
                <a:solidFill>
                  <a:srgbClr val="002060"/>
                </a:solidFill>
                <a:latin typeface="Calibri"/>
                <a:ea typeface="DejaVu Sans"/>
              </a:rPr>
              <a:t> ions, </a:t>
            </a:r>
            <a:r>
              <a:rPr lang="en-US" sz="2000" b="0" strike="noStrike" spc="-1" dirty="0" smtClean="0">
                <a:solidFill>
                  <a:srgbClr val="002060"/>
                </a:solidFill>
                <a:latin typeface="Calibri"/>
                <a:ea typeface="DejaVu Sans"/>
              </a:rPr>
              <a:t>electrons) and radiation  (X</a:t>
            </a:r>
            <a:r>
              <a:rPr lang="en-US" sz="2000" b="0" strike="noStrike" spc="-1" dirty="0">
                <a:solidFill>
                  <a:srgbClr val="002060"/>
                </a:solidFill>
                <a:latin typeface="Calibri"/>
                <a:ea typeface="DejaVu Sans"/>
              </a:rPr>
              <a:t>/gamma</a:t>
            </a:r>
            <a:r>
              <a:rPr lang="en-US" sz="2000" b="0" strike="noStrike" spc="-1" dirty="0" smtClean="0">
                <a:solidFill>
                  <a:srgbClr val="002060"/>
                </a:solidFill>
                <a:latin typeface="Calibri"/>
                <a:ea typeface="DejaVu Sans"/>
              </a:rPr>
              <a:t>).</a:t>
            </a:r>
            <a:endParaRPr lang="en-US" sz="2000" b="0" strike="noStrike" spc="-1" dirty="0">
              <a:latin typeface="Arial"/>
            </a:endParaRPr>
          </a:p>
          <a:p>
            <a:pPr>
              <a:lnSpc>
                <a:spcPct val="100000"/>
              </a:lnSpc>
            </a:pPr>
            <a:endParaRPr lang="en-US" sz="2000" b="0" strike="noStrike" spc="-1" dirty="0">
              <a:latin typeface="Arial"/>
            </a:endParaRPr>
          </a:p>
          <a:p>
            <a:pPr>
              <a:lnSpc>
                <a:spcPct val="100000"/>
              </a:lnSpc>
            </a:pPr>
            <a:r>
              <a:rPr lang="en-US" sz="2000" b="0" strike="noStrike" spc="-1" dirty="0">
                <a:solidFill>
                  <a:srgbClr val="002060"/>
                </a:solidFill>
                <a:latin typeface="Calibri"/>
                <a:ea typeface="DejaVu Sans"/>
              </a:rPr>
              <a:t>Concerning proton/ion acceleration, INFN contributed to set-up a dedicated vacuum chamber for experiments isolated from the main interaction chamber. This results in lower EMP disturbances and </a:t>
            </a:r>
            <a:r>
              <a:rPr lang="en-US" sz="2000" b="0" strike="noStrike" spc="-1" dirty="0" smtClean="0">
                <a:solidFill>
                  <a:srgbClr val="002060"/>
                </a:solidFill>
                <a:latin typeface="Calibri"/>
                <a:ea typeface="DejaVu Sans"/>
              </a:rPr>
              <a:t>better </a:t>
            </a:r>
            <a:r>
              <a:rPr lang="en-US" sz="2000" b="0" strike="noStrike" spc="-1" dirty="0">
                <a:solidFill>
                  <a:srgbClr val="002060"/>
                </a:solidFill>
                <a:latin typeface="Calibri"/>
                <a:ea typeface="DejaVu Sans"/>
              </a:rPr>
              <a:t>measurement resolutions (energy, transverse spatial distribution, …). Furthermore, beam formation experiments are scheduled to be carried out within the end of 2019 and the PMQ based scheme will be part of the </a:t>
            </a:r>
            <a:r>
              <a:rPr lang="en-US" sz="2000" b="0" strike="noStrike" spc="-1" dirty="0" err="1">
                <a:solidFill>
                  <a:srgbClr val="002060"/>
                </a:solidFill>
                <a:latin typeface="Calibri"/>
                <a:ea typeface="DejaVu Sans"/>
              </a:rPr>
              <a:t>beamline</a:t>
            </a:r>
            <a:r>
              <a:rPr lang="en-US" sz="2000" b="0" strike="noStrike" spc="-1" dirty="0">
                <a:solidFill>
                  <a:srgbClr val="002060"/>
                </a:solidFill>
                <a:latin typeface="Calibri"/>
                <a:ea typeface="DejaVu Sans"/>
              </a:rPr>
              <a:t>.</a:t>
            </a:r>
            <a:endParaRPr lang="en-US" sz="2000" b="0" strike="noStrike" spc="-1" dirty="0">
              <a:latin typeface="Arial"/>
            </a:endParaRPr>
          </a:p>
        </p:txBody>
      </p:sp>
      <p:sp>
        <p:nvSpPr>
          <p:cNvPr id="404" name="TextShape 2"/>
          <p:cNvSpPr txBox="1"/>
          <p:nvPr/>
        </p:nvSpPr>
        <p:spPr>
          <a:xfrm>
            <a:off x="1396918" y="0"/>
            <a:ext cx="6582960" cy="521766"/>
          </a:xfrm>
          <a:prstGeom prst="rect">
            <a:avLst/>
          </a:prstGeom>
          <a:noFill/>
          <a:ln>
            <a:noFill/>
          </a:ln>
        </p:spPr>
        <p:txBody>
          <a:bodyPr lIns="90000" tIns="45000" rIns="90000" bIns="45000">
            <a:spAutoFit/>
          </a:bodyPr>
          <a:lstStyle/>
          <a:p>
            <a:pPr algn="ctr"/>
            <a:r>
              <a:rPr lang="en-US" sz="2800" b="1" strike="noStrike" spc="-1" dirty="0">
                <a:latin typeface="Calibri"/>
                <a:ea typeface="DejaVu Sans"/>
              </a:rPr>
              <a:t>Perspectives for 2020 and beyond</a:t>
            </a:r>
            <a:endParaRPr lang="en-US" sz="2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extShape 1"/>
          <p:cNvSpPr txBox="1"/>
          <p:nvPr/>
        </p:nvSpPr>
        <p:spPr>
          <a:xfrm>
            <a:off x="823680" y="360"/>
            <a:ext cx="6582960" cy="548280"/>
          </a:xfrm>
          <a:prstGeom prst="rect">
            <a:avLst/>
          </a:prstGeom>
          <a:noFill/>
          <a:ln>
            <a:noFill/>
          </a:ln>
        </p:spPr>
        <p:txBody>
          <a:bodyPr lIns="90000" tIns="45000" rIns="90000" bIns="45000">
            <a:spAutoFit/>
          </a:bodyPr>
          <a:lstStyle/>
          <a:p>
            <a:r>
              <a:rPr lang="en-US" sz="3600" b="1" strike="noStrike" spc="-1">
                <a:solidFill>
                  <a:srgbClr val="724109"/>
                </a:solidFill>
                <a:latin typeface="Calibri"/>
                <a:ea typeface="DejaVu Sans"/>
              </a:rPr>
              <a:t>Rationale and objectives</a:t>
            </a:r>
            <a:endParaRPr lang="en-US" sz="3600" b="0" strike="noStrike" spc="-1">
              <a:latin typeface="Arial"/>
            </a:endParaRPr>
          </a:p>
        </p:txBody>
      </p:sp>
      <p:sp>
        <p:nvSpPr>
          <p:cNvPr id="406" name="CustomShape 2"/>
          <p:cNvSpPr/>
          <p:nvPr/>
        </p:nvSpPr>
        <p:spPr>
          <a:xfrm>
            <a:off x="147600" y="950703"/>
            <a:ext cx="890496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2060"/>
                </a:solidFill>
                <a:latin typeface="LM Sans 17"/>
                <a:ea typeface="DejaVu Sans"/>
              </a:rPr>
              <a:t>Work/results achieved so far suggest to </a:t>
            </a:r>
            <a:r>
              <a:rPr lang="en-US" sz="1800" b="0" strike="noStrike" spc="-1" dirty="0" smtClean="0">
                <a:solidFill>
                  <a:srgbClr val="002060"/>
                </a:solidFill>
                <a:latin typeface="LM Sans 17"/>
                <a:ea typeface="DejaVu Sans"/>
              </a:rPr>
              <a:t>propose a new activity</a:t>
            </a:r>
            <a:r>
              <a:rPr lang="en-US" sz="1800" b="0" strike="noStrike" spc="-1" dirty="0">
                <a:solidFill>
                  <a:srgbClr val="002060"/>
                </a:solidFill>
                <a:latin typeface="LM Sans 17"/>
                <a:ea typeface="DejaVu Sans"/>
              </a:rPr>
              <a:t>, with a focus on the </a:t>
            </a:r>
            <a:r>
              <a:rPr lang="en-US" sz="1800" b="0" strike="noStrike" spc="-1" dirty="0" smtClean="0">
                <a:solidFill>
                  <a:srgbClr val="002060"/>
                </a:solidFill>
                <a:latin typeface="LM Sans 17"/>
                <a:ea typeface="DejaVu Sans"/>
              </a:rPr>
              <a:t>exploitation of the available </a:t>
            </a:r>
            <a:r>
              <a:rPr lang="en-US" sz="1800" b="0" strike="noStrike" spc="-1" dirty="0" err="1" smtClean="0">
                <a:solidFill>
                  <a:srgbClr val="002060"/>
                </a:solidFill>
                <a:latin typeface="LM Sans 17"/>
                <a:ea typeface="DejaVu Sans"/>
              </a:rPr>
              <a:t>beamline</a:t>
            </a:r>
            <a:r>
              <a:rPr lang="en-US" spc="-1" dirty="0">
                <a:solidFill>
                  <a:srgbClr val="002060"/>
                </a:solidFill>
                <a:latin typeface="LM Sans 17"/>
                <a:ea typeface="DejaVu Sans"/>
              </a:rPr>
              <a:t>.</a:t>
            </a:r>
            <a:r>
              <a:rPr lang="en-US" sz="1800" b="0" strike="noStrike" spc="-1" dirty="0" smtClean="0">
                <a:solidFill>
                  <a:srgbClr val="002060"/>
                </a:solidFill>
                <a:latin typeface="LM Sans 17"/>
                <a:ea typeface="DejaVu Sans"/>
              </a:rPr>
              <a:t>  </a:t>
            </a:r>
            <a:endParaRPr lang="en-US" sz="1800" b="0" strike="noStrike" spc="-1" dirty="0">
              <a:latin typeface="LM Sans 17"/>
            </a:endParaRPr>
          </a:p>
          <a:p>
            <a:pPr>
              <a:lnSpc>
                <a:spcPct val="100000"/>
              </a:lnSpc>
            </a:pPr>
            <a:r>
              <a:rPr lang="en-US" sz="1800" b="0" strike="noStrike" spc="-1" dirty="0">
                <a:solidFill>
                  <a:srgbClr val="002060"/>
                </a:solidFill>
                <a:latin typeface="LM Sans 17"/>
                <a:ea typeface="DejaVu Sans"/>
              </a:rPr>
              <a:t>Unique possibility to carry out experimental activities in the following areas:</a:t>
            </a:r>
            <a:endParaRPr lang="en-US" sz="1800" b="0" strike="noStrike" spc="-1" dirty="0">
              <a:latin typeface="LM Sans 17"/>
            </a:endParaRPr>
          </a:p>
          <a:p>
            <a:pPr>
              <a:lnSpc>
                <a:spcPct val="100000"/>
              </a:lnSpc>
            </a:pPr>
            <a:r>
              <a:rPr lang="en-US" sz="1800" b="0" strike="noStrike" spc="-1" dirty="0">
                <a:solidFill>
                  <a:srgbClr val="000000"/>
                </a:solidFill>
                <a:latin typeface="LM Sans 17"/>
                <a:ea typeface="DejaVu Sans"/>
              </a:rPr>
              <a:t> </a:t>
            </a:r>
            <a:endParaRPr lang="en-US" sz="1800" b="0" strike="noStrike" spc="-1" dirty="0">
              <a:latin typeface="LM Sans 17"/>
            </a:endParaRPr>
          </a:p>
          <a:p>
            <a:pPr marL="343080" indent="-342000">
              <a:lnSpc>
                <a:spcPct val="100000"/>
              </a:lnSpc>
              <a:buClr>
                <a:srgbClr val="002060"/>
              </a:buClr>
              <a:buFont typeface="Calibri Light"/>
              <a:buAutoNum type="arabicPeriod"/>
            </a:pPr>
            <a:r>
              <a:rPr lang="en-US" sz="1800" b="0" strike="noStrike" spc="-1" dirty="0">
                <a:solidFill>
                  <a:srgbClr val="002060"/>
                </a:solidFill>
                <a:latin typeface="LM Sans 17"/>
                <a:ea typeface="DejaVu Sans"/>
              </a:rPr>
              <a:t>Studies aimed at improving the quality of laser-driven particles (protons, carbon ions, electrons) </a:t>
            </a:r>
            <a:r>
              <a:rPr lang="en-US" sz="1800" b="0" strike="noStrike" spc="-1" dirty="0" smtClean="0">
                <a:solidFill>
                  <a:srgbClr val="002060"/>
                </a:solidFill>
                <a:latin typeface="LM Sans 17"/>
                <a:ea typeface="DejaVu Sans"/>
              </a:rPr>
              <a:t>to extend applications</a:t>
            </a:r>
            <a:endParaRPr lang="en-US" sz="1800" b="0" strike="noStrike" spc="-1" dirty="0">
              <a:latin typeface="LM Sans 17"/>
            </a:endParaRPr>
          </a:p>
          <a:p>
            <a:pPr marL="343080" indent="-342000">
              <a:lnSpc>
                <a:spcPct val="100000"/>
              </a:lnSpc>
              <a:buClr>
                <a:srgbClr val="002060"/>
              </a:buClr>
              <a:buFont typeface="Calibri Light"/>
              <a:buAutoNum type="arabicPeriod"/>
            </a:pPr>
            <a:r>
              <a:rPr lang="en-US" sz="1800" b="0" strike="noStrike" spc="-1" dirty="0">
                <a:solidFill>
                  <a:srgbClr val="002060"/>
                </a:solidFill>
                <a:latin typeface="LM Sans 17"/>
                <a:ea typeface="DejaVu Sans"/>
              </a:rPr>
              <a:t>Novel concept targets for high </a:t>
            </a:r>
            <a:r>
              <a:rPr lang="en-US" sz="1800" b="0" strike="noStrike" spc="-1" dirty="0" smtClean="0">
                <a:solidFill>
                  <a:srgbClr val="002060"/>
                </a:solidFill>
                <a:latin typeface="LM Sans 17"/>
                <a:ea typeface="DejaVu Sans"/>
              </a:rPr>
              <a:t>repetition rate </a:t>
            </a:r>
            <a:r>
              <a:rPr lang="en-US" sz="1800" b="0" strike="noStrike" spc="-1" dirty="0">
                <a:solidFill>
                  <a:srgbClr val="002060"/>
                </a:solidFill>
                <a:latin typeface="LM Sans 17"/>
                <a:ea typeface="DejaVu Sans"/>
              </a:rPr>
              <a:t>laser-driven particle acceleration</a:t>
            </a:r>
            <a:endParaRPr lang="en-US" sz="1800" b="0" strike="noStrike" spc="-1" dirty="0">
              <a:latin typeface="LM Sans 17"/>
            </a:endParaRPr>
          </a:p>
          <a:p>
            <a:pPr marL="343080" indent="-342000">
              <a:lnSpc>
                <a:spcPct val="100000"/>
              </a:lnSpc>
              <a:buClr>
                <a:srgbClr val="002060"/>
              </a:buClr>
              <a:buFont typeface="Calibri Light"/>
              <a:buAutoNum type="arabicPeriod"/>
            </a:pPr>
            <a:r>
              <a:rPr lang="en-US" sz="1800" b="0" strike="noStrike" spc="-1" dirty="0">
                <a:solidFill>
                  <a:srgbClr val="002060"/>
                </a:solidFill>
                <a:latin typeface="LM Sans 17"/>
                <a:ea typeface="DejaVu Sans"/>
              </a:rPr>
              <a:t>Study of new possibilities open up by laser based acceleration schemes in </a:t>
            </a:r>
            <a:r>
              <a:rPr lang="en-US" sz="1800" b="1" strike="noStrike" spc="-1" dirty="0">
                <a:solidFill>
                  <a:srgbClr val="002060"/>
                </a:solidFill>
                <a:latin typeface="LM Sans 17"/>
                <a:ea typeface="DejaVu Sans"/>
              </a:rPr>
              <a:t>radiation therapy, </a:t>
            </a:r>
            <a:r>
              <a:rPr lang="en-US" sz="1800" b="0" strike="noStrike" spc="-1" dirty="0">
                <a:solidFill>
                  <a:srgbClr val="002060"/>
                </a:solidFill>
                <a:latin typeface="LM Sans 17"/>
                <a:ea typeface="DejaVu Sans"/>
              </a:rPr>
              <a:t>according to emerging scenarios</a:t>
            </a:r>
            <a:endParaRPr lang="en-US" sz="1800" b="0" strike="noStrike" spc="-1" dirty="0">
              <a:latin typeface="LM Sans 17"/>
            </a:endParaRPr>
          </a:p>
          <a:p>
            <a:pPr marL="343080" indent="-342000">
              <a:lnSpc>
                <a:spcPct val="100000"/>
              </a:lnSpc>
              <a:buClr>
                <a:srgbClr val="002060"/>
              </a:buClr>
              <a:buFont typeface="Calibri Light"/>
              <a:buAutoNum type="arabicPeriod"/>
            </a:pPr>
            <a:r>
              <a:rPr lang="en-US" sz="1800" b="0" strike="noStrike" spc="-1" dirty="0">
                <a:solidFill>
                  <a:srgbClr val="002060"/>
                </a:solidFill>
                <a:latin typeface="LM Sans 17"/>
                <a:ea typeface="DejaVu Sans"/>
              </a:rPr>
              <a:t>Demonstration of PIXE analysis for </a:t>
            </a:r>
            <a:r>
              <a:rPr lang="en-US" sz="1800" b="0" strike="noStrike" spc="-1" dirty="0" smtClean="0">
                <a:solidFill>
                  <a:srgbClr val="002060"/>
                </a:solidFill>
                <a:latin typeface="LM Sans 17"/>
                <a:ea typeface="DejaVu Sans"/>
              </a:rPr>
              <a:t>cultural </a:t>
            </a:r>
            <a:r>
              <a:rPr lang="en-US" sz="1800" b="0" strike="noStrike" spc="-1" dirty="0">
                <a:solidFill>
                  <a:srgbClr val="002060"/>
                </a:solidFill>
                <a:latin typeface="LM Sans 17"/>
                <a:ea typeface="DejaVu Sans"/>
              </a:rPr>
              <a:t>heritage studies with table top, laser-driven accelerators</a:t>
            </a:r>
            <a:endParaRPr lang="en-US" sz="1800" b="0" strike="noStrike" spc="-1" dirty="0">
              <a:latin typeface="LM Sans 17"/>
            </a:endParaRPr>
          </a:p>
          <a:p>
            <a:pPr>
              <a:lnSpc>
                <a:spcPct val="100000"/>
              </a:lnSpc>
            </a:pPr>
            <a:endParaRPr lang="en-US" sz="1800" b="0" strike="noStrike" spc="-1" dirty="0">
              <a:latin typeface="LM Sans 17"/>
            </a:endParaRPr>
          </a:p>
        </p:txBody>
      </p:sp>
      <p:sp>
        <p:nvSpPr>
          <p:cNvPr id="2" name="CasellaDiTesto 1"/>
          <p:cNvSpPr txBox="1"/>
          <p:nvPr/>
        </p:nvSpPr>
        <p:spPr>
          <a:xfrm>
            <a:off x="269582" y="4140991"/>
            <a:ext cx="8506879" cy="646331"/>
          </a:xfrm>
          <a:prstGeom prst="rect">
            <a:avLst/>
          </a:prstGeom>
          <a:noFill/>
        </p:spPr>
        <p:txBody>
          <a:bodyPr wrap="square" rtlCol="0">
            <a:spAutoFit/>
          </a:bodyPr>
          <a:lstStyle/>
          <a:p>
            <a:r>
              <a:rPr lang="it-IT" dirty="0" err="1" smtClean="0"/>
              <a:t>All</a:t>
            </a:r>
            <a:r>
              <a:rPr lang="it-IT" dirty="0" smtClean="0"/>
              <a:t> </a:t>
            </a:r>
            <a:r>
              <a:rPr lang="it-IT" dirty="0" err="1" smtClean="0"/>
              <a:t>this</a:t>
            </a:r>
            <a:r>
              <a:rPr lang="it-IT" dirty="0" smtClean="0"/>
              <a:t> </a:t>
            </a:r>
            <a:r>
              <a:rPr lang="it-IT" dirty="0" err="1" smtClean="0"/>
              <a:t>is</a:t>
            </a:r>
            <a:r>
              <a:rPr lang="it-IT" dirty="0" smtClean="0"/>
              <a:t> in </a:t>
            </a:r>
            <a:r>
              <a:rPr lang="it-IT" dirty="0" err="1" smtClean="0"/>
              <a:t>resonance</a:t>
            </a:r>
            <a:r>
              <a:rPr lang="it-IT" dirty="0" smtClean="0"/>
              <a:t> and </a:t>
            </a:r>
            <a:r>
              <a:rPr lang="it-IT" dirty="0" err="1" smtClean="0"/>
              <a:t>competition</a:t>
            </a:r>
            <a:r>
              <a:rPr lang="it-IT" dirty="0" smtClean="0"/>
              <a:t> with </a:t>
            </a:r>
            <a:r>
              <a:rPr lang="it-IT" dirty="0" err="1" smtClean="0"/>
              <a:t>similar</a:t>
            </a:r>
            <a:r>
              <a:rPr lang="it-IT" dirty="0" smtClean="0"/>
              <a:t> large EU </a:t>
            </a:r>
            <a:r>
              <a:rPr lang="it-IT" dirty="0" err="1" smtClean="0"/>
              <a:t>initiatives</a:t>
            </a:r>
            <a:r>
              <a:rPr lang="it-IT" dirty="0" smtClean="0"/>
              <a:t> (ELI) and </a:t>
            </a:r>
            <a:r>
              <a:rPr lang="it-IT" dirty="0" err="1" smtClean="0"/>
              <a:t>national</a:t>
            </a:r>
            <a:r>
              <a:rPr lang="it-IT" dirty="0" smtClean="0"/>
              <a:t> </a:t>
            </a:r>
            <a:r>
              <a:rPr lang="it-IT" dirty="0" err="1" smtClean="0"/>
              <a:t>development</a:t>
            </a:r>
            <a:r>
              <a:rPr lang="it-IT" dirty="0" smtClean="0"/>
              <a:t> </a:t>
            </a:r>
            <a:r>
              <a:rPr lang="it-IT" dirty="0" err="1" smtClean="0"/>
              <a:t>programmes</a:t>
            </a:r>
            <a:r>
              <a:rPr lang="it-IT" dirty="0" smtClean="0"/>
              <a:t> (Germany, UK, France, </a:t>
            </a:r>
            <a:r>
              <a:rPr lang="it-IT" dirty="0" err="1" smtClean="0"/>
              <a:t>Spain</a:t>
            </a:r>
            <a:r>
              <a:rPr lang="it-IT" dirty="0" smtClean="0"/>
              <a:t> </a:t>
            </a:r>
            <a:r>
              <a:rPr lang="mr-IN" dirty="0" smtClean="0"/>
              <a:t>…</a:t>
            </a:r>
            <a:r>
              <a:rPr lang="en-US" dirty="0" smtClean="0"/>
              <a:t>)</a:t>
            </a:r>
            <a:r>
              <a:rPr lang="it-IT" dirty="0" smtClean="0"/>
              <a:t>  </a:t>
            </a:r>
            <a:endParaRPr lang="it-IT"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823680" y="93960"/>
            <a:ext cx="7863840" cy="74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smtClean="0">
                <a:solidFill>
                  <a:srgbClr val="724109"/>
                </a:solidFill>
                <a:latin typeface="Calibri"/>
                <a:ea typeface="DejaVu Sans"/>
              </a:rPr>
              <a:t>Merging with </a:t>
            </a:r>
            <a:r>
              <a:rPr lang="en-US" sz="3600" b="1" strike="noStrike" spc="-1" dirty="0" smtClean="0">
                <a:solidFill>
                  <a:srgbClr val="724109"/>
                </a:solidFill>
                <a:latin typeface="Calibri"/>
                <a:ea typeface="DejaVu Sans"/>
              </a:rPr>
              <a:t>know</a:t>
            </a:r>
            <a:r>
              <a:rPr lang="en-US" sz="3600" b="1" strike="noStrike" spc="-1" dirty="0">
                <a:solidFill>
                  <a:srgbClr val="724109"/>
                </a:solidFill>
                <a:latin typeface="Calibri"/>
                <a:ea typeface="DejaVu Sans"/>
              </a:rPr>
              <a:t>-how in the field of radiobiology and medicine at CNR-INO</a:t>
            </a:r>
            <a:endParaRPr lang="en-US" sz="3600" b="0" strike="noStrike" spc="-1" dirty="0">
              <a:latin typeface="Arial"/>
            </a:endParaRPr>
          </a:p>
        </p:txBody>
      </p:sp>
      <p:sp>
        <p:nvSpPr>
          <p:cNvPr id="408" name="CustomShape 2"/>
          <p:cNvSpPr/>
          <p:nvPr/>
        </p:nvSpPr>
        <p:spPr>
          <a:xfrm>
            <a:off x="81133" y="989280"/>
            <a:ext cx="9026422" cy="95265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400" b="0" strike="noStrike" spc="-1" dirty="0">
                <a:solidFill>
                  <a:srgbClr val="000000"/>
                </a:solidFill>
                <a:latin typeface="LM Sans 17"/>
                <a:ea typeface="DejaVu Sans"/>
              </a:rPr>
              <a:t>Over the past few years, several experimental campaigns have been being carried out using the 100TW class laser system at ILIL, aimed at </a:t>
            </a:r>
            <a:endParaRPr lang="en-US" sz="1400" b="0" strike="noStrike" spc="-1" dirty="0">
              <a:latin typeface="LM Sans 17"/>
            </a:endParaRPr>
          </a:p>
          <a:p>
            <a:pPr>
              <a:lnSpc>
                <a:spcPct val="100000"/>
              </a:lnSpc>
            </a:pPr>
            <a:r>
              <a:rPr lang="en-US" sz="1400" b="0" strike="noStrike" spc="-1" dirty="0">
                <a:solidFill>
                  <a:srgbClr val="000000"/>
                </a:solidFill>
                <a:latin typeface="LM Sans 17"/>
                <a:ea typeface="DejaVu Sans"/>
              </a:rPr>
              <a:t>- characterizing electron bunches in the 10</a:t>
            </a:r>
            <a:r>
              <a:rPr lang="en-US" sz="1400" b="0" strike="noStrike" spc="-1" dirty="0" smtClean="0">
                <a:solidFill>
                  <a:srgbClr val="000000"/>
                </a:solidFill>
                <a:latin typeface="LM Sans 17"/>
                <a:ea typeface="DejaVu Sans"/>
              </a:rPr>
              <a:t>-200 </a:t>
            </a:r>
            <a:r>
              <a:rPr lang="en-US" sz="1400" b="0" strike="noStrike" spc="-1" dirty="0">
                <a:solidFill>
                  <a:srgbClr val="000000"/>
                </a:solidFill>
                <a:latin typeface="LM Sans 17"/>
                <a:ea typeface="DejaVu Sans"/>
              </a:rPr>
              <a:t>MeV range in terms of their </a:t>
            </a:r>
            <a:r>
              <a:rPr lang="en-US" sz="1400" b="1" strike="noStrike" spc="-1" dirty="0" err="1">
                <a:solidFill>
                  <a:srgbClr val="000000"/>
                </a:solidFill>
                <a:latin typeface="LM Sans 17"/>
                <a:ea typeface="DejaVu Sans"/>
              </a:rPr>
              <a:t>dosimetric</a:t>
            </a:r>
            <a:r>
              <a:rPr lang="en-US" sz="1400" b="1" strike="noStrike" spc="-1" dirty="0">
                <a:solidFill>
                  <a:srgbClr val="000000"/>
                </a:solidFill>
                <a:latin typeface="LM Sans 17"/>
                <a:ea typeface="DejaVu Sans"/>
              </a:rPr>
              <a:t> properties</a:t>
            </a:r>
            <a:endParaRPr lang="en-US" sz="1400" b="0" strike="noStrike" spc="-1" dirty="0">
              <a:latin typeface="LM Sans 17"/>
            </a:endParaRPr>
          </a:p>
          <a:p>
            <a:pPr>
              <a:lnSpc>
                <a:spcPct val="100000"/>
              </a:lnSpc>
            </a:pPr>
            <a:r>
              <a:rPr lang="en-US" sz="1400" b="0" strike="noStrike" spc="-1" dirty="0">
                <a:solidFill>
                  <a:srgbClr val="000000"/>
                </a:solidFill>
                <a:latin typeface="LM Sans 17"/>
                <a:ea typeface="DejaVu Sans"/>
              </a:rPr>
              <a:t>- studying/assessing </a:t>
            </a:r>
            <a:r>
              <a:rPr lang="en-US" sz="1400" b="1" strike="noStrike" spc="-1" dirty="0">
                <a:solidFill>
                  <a:srgbClr val="000000"/>
                </a:solidFill>
                <a:latin typeface="LM Sans 17"/>
                <a:ea typeface="DejaVu Sans"/>
              </a:rPr>
              <a:t>radiobiological effects</a:t>
            </a:r>
            <a:r>
              <a:rPr lang="en-US" sz="1400" b="0" strike="noStrike" spc="-1" dirty="0">
                <a:solidFill>
                  <a:srgbClr val="000000"/>
                </a:solidFill>
                <a:latin typeface="LM Sans 17"/>
                <a:ea typeface="DejaVu Sans"/>
              </a:rPr>
              <a:t> of </a:t>
            </a:r>
            <a:r>
              <a:rPr lang="en-US" sz="1400" b="0" strike="noStrike" spc="-1" dirty="0" err="1">
                <a:solidFill>
                  <a:srgbClr val="000000"/>
                </a:solidFill>
                <a:latin typeface="LM Sans 17"/>
                <a:ea typeface="DejaVu Sans"/>
              </a:rPr>
              <a:t>ultrashort</a:t>
            </a:r>
            <a:r>
              <a:rPr lang="en-US" sz="1400" b="0" strike="noStrike" spc="-1" dirty="0">
                <a:solidFill>
                  <a:srgbClr val="000000"/>
                </a:solidFill>
                <a:latin typeface="LM Sans 17"/>
                <a:ea typeface="DejaVu Sans"/>
              </a:rPr>
              <a:t> (ultrahigh instantaneous dose rate) electron bunches</a:t>
            </a:r>
            <a:endParaRPr lang="en-US" sz="1400" b="0" strike="noStrike" spc="-1" dirty="0">
              <a:latin typeface="LM Sans 17"/>
            </a:endParaRPr>
          </a:p>
        </p:txBody>
      </p:sp>
      <p:sp>
        <p:nvSpPr>
          <p:cNvPr id="409" name="CustomShape 3"/>
          <p:cNvSpPr/>
          <p:nvPr/>
        </p:nvSpPr>
        <p:spPr>
          <a:xfrm>
            <a:off x="146879" y="2044688"/>
            <a:ext cx="8896433" cy="230687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600" b="0" strike="noStrike" spc="-1" dirty="0">
                <a:solidFill>
                  <a:srgbClr val="000000"/>
                </a:solidFill>
                <a:latin typeface="LM Sans 17"/>
                <a:ea typeface="DejaVu Sans"/>
              </a:rPr>
              <a:t>Established collaborations:</a:t>
            </a:r>
            <a:endParaRPr lang="en-US" sz="1600" b="0" strike="noStrike" spc="-1" dirty="0">
              <a:latin typeface="LM Sans 17"/>
            </a:endParaRPr>
          </a:p>
          <a:p>
            <a:pPr>
              <a:lnSpc>
                <a:spcPct val="100000"/>
              </a:lnSpc>
            </a:pPr>
            <a:r>
              <a:rPr lang="en-US" sz="1600" b="0" strike="noStrike" spc="-1" dirty="0">
                <a:solidFill>
                  <a:srgbClr val="000000"/>
                </a:solidFill>
                <a:latin typeface="LM Sans 17"/>
                <a:ea typeface="DejaVu Sans"/>
              </a:rPr>
              <a:t>	</a:t>
            </a:r>
            <a:r>
              <a:rPr lang="en-US" sz="1600" b="0" strike="noStrike" spc="-1" dirty="0" err="1">
                <a:solidFill>
                  <a:srgbClr val="3465A4"/>
                </a:solidFill>
                <a:latin typeface="LM Sans 17"/>
                <a:ea typeface="DejaVu Sans"/>
              </a:rPr>
              <a:t>Istituto</a:t>
            </a:r>
            <a:r>
              <a:rPr lang="en-US" sz="1600" b="0" strike="noStrike" spc="-1" dirty="0">
                <a:solidFill>
                  <a:srgbClr val="3465A4"/>
                </a:solidFill>
                <a:latin typeface="LM Sans 17"/>
                <a:ea typeface="DejaVu Sans"/>
              </a:rPr>
              <a:t> di </a:t>
            </a:r>
            <a:r>
              <a:rPr lang="en-US" sz="1600" b="0" strike="noStrike" spc="-1" dirty="0" err="1">
                <a:solidFill>
                  <a:srgbClr val="3465A4"/>
                </a:solidFill>
                <a:latin typeface="LM Sans 17"/>
                <a:ea typeface="DejaVu Sans"/>
              </a:rPr>
              <a:t>Fisiologia</a:t>
            </a:r>
            <a:r>
              <a:rPr lang="en-US" sz="1600" b="0" strike="noStrike" spc="-1" dirty="0">
                <a:solidFill>
                  <a:srgbClr val="3465A4"/>
                </a:solidFill>
                <a:latin typeface="LM Sans 17"/>
                <a:ea typeface="DejaVu Sans"/>
              </a:rPr>
              <a:t> </a:t>
            </a:r>
            <a:r>
              <a:rPr lang="en-US" sz="1600" b="0" strike="noStrike" spc="-1" dirty="0" err="1">
                <a:solidFill>
                  <a:srgbClr val="3465A4"/>
                </a:solidFill>
                <a:latin typeface="LM Sans 17"/>
                <a:ea typeface="DejaVu Sans"/>
              </a:rPr>
              <a:t>Clinica</a:t>
            </a:r>
            <a:r>
              <a:rPr lang="en-US" sz="1600" b="0" strike="noStrike" spc="-1" dirty="0">
                <a:solidFill>
                  <a:srgbClr val="3465A4"/>
                </a:solidFill>
                <a:latin typeface="LM Sans 17"/>
                <a:ea typeface="DejaVu Sans"/>
              </a:rPr>
              <a:t> – CNR, Pisa</a:t>
            </a:r>
            <a:endParaRPr lang="en-US" sz="1600" b="0" strike="noStrike" spc="-1" dirty="0">
              <a:latin typeface="LM Sans 17"/>
            </a:endParaRPr>
          </a:p>
          <a:p>
            <a:pPr>
              <a:lnSpc>
                <a:spcPct val="100000"/>
              </a:lnSpc>
            </a:pPr>
            <a:r>
              <a:rPr lang="en-US" sz="1600" b="0" strike="noStrike" spc="-1" dirty="0">
                <a:solidFill>
                  <a:srgbClr val="000000"/>
                </a:solidFill>
                <a:latin typeface="LM Sans 17"/>
                <a:ea typeface="DejaVu Sans"/>
              </a:rPr>
              <a:t>	</a:t>
            </a:r>
            <a:r>
              <a:rPr lang="en-US" sz="1600" b="0" i="1" strike="noStrike" spc="-1" dirty="0" err="1">
                <a:solidFill>
                  <a:srgbClr val="000000"/>
                </a:solidFill>
                <a:latin typeface="LM Sans 17"/>
                <a:ea typeface="DejaVu Sans"/>
              </a:rPr>
              <a:t>dosimetry</a:t>
            </a:r>
            <a:r>
              <a:rPr lang="en-US" sz="1600" b="0" i="1" strike="noStrike" spc="-1" dirty="0">
                <a:solidFill>
                  <a:srgbClr val="000000"/>
                </a:solidFill>
                <a:latin typeface="LM Sans 17"/>
                <a:ea typeface="DejaVu Sans"/>
              </a:rPr>
              <a:t> of electrons, ions and X/gamma rays, study of cell damage after ionizing radiation 		exposure</a:t>
            </a:r>
            <a:endParaRPr lang="en-US" sz="1600" b="0" strike="noStrike" spc="-1" dirty="0">
              <a:latin typeface="LM Sans 17"/>
            </a:endParaRPr>
          </a:p>
          <a:p>
            <a:pPr>
              <a:lnSpc>
                <a:spcPct val="100000"/>
              </a:lnSpc>
            </a:pPr>
            <a:r>
              <a:rPr lang="en-US" sz="1600" b="0" i="1" strike="noStrike" spc="-1" dirty="0">
                <a:latin typeface="LM Sans 17"/>
                <a:ea typeface="DejaVu Sans"/>
              </a:rPr>
              <a:t>	</a:t>
            </a:r>
            <a:r>
              <a:rPr lang="en-US" sz="1600" b="0" strike="noStrike" spc="-1" dirty="0">
                <a:solidFill>
                  <a:srgbClr val="3465A4"/>
                </a:solidFill>
                <a:latin typeface="LM Sans 17"/>
                <a:ea typeface="DejaVu Sans"/>
              </a:rPr>
              <a:t>U.O. </a:t>
            </a:r>
            <a:r>
              <a:rPr lang="en-US" sz="1600" b="0" strike="noStrike" spc="-1" dirty="0" err="1">
                <a:solidFill>
                  <a:srgbClr val="3465A4"/>
                </a:solidFill>
                <a:latin typeface="LM Sans 17"/>
                <a:ea typeface="DejaVu Sans"/>
              </a:rPr>
              <a:t>Fisica</a:t>
            </a:r>
            <a:r>
              <a:rPr lang="en-US" sz="1600" b="0" strike="noStrike" spc="-1" dirty="0">
                <a:solidFill>
                  <a:srgbClr val="3465A4"/>
                </a:solidFill>
                <a:latin typeface="LM Sans 17"/>
                <a:ea typeface="DejaVu Sans"/>
              </a:rPr>
              <a:t> Sanitaria, </a:t>
            </a:r>
            <a:r>
              <a:rPr lang="en-US" sz="1600" b="0" strike="noStrike" spc="-1" dirty="0" err="1">
                <a:solidFill>
                  <a:srgbClr val="3465A4"/>
                </a:solidFill>
                <a:latin typeface="LM Sans 17"/>
                <a:ea typeface="DejaVu Sans"/>
              </a:rPr>
              <a:t>Azienda</a:t>
            </a:r>
            <a:r>
              <a:rPr lang="en-US" sz="1600" b="0" strike="noStrike" spc="-1" dirty="0">
                <a:solidFill>
                  <a:srgbClr val="3465A4"/>
                </a:solidFill>
                <a:latin typeface="LM Sans 17"/>
                <a:ea typeface="DejaVu Sans"/>
              </a:rPr>
              <a:t> </a:t>
            </a:r>
            <a:r>
              <a:rPr lang="en-US" sz="1600" b="0" strike="noStrike" spc="-1" dirty="0" err="1">
                <a:solidFill>
                  <a:srgbClr val="3465A4"/>
                </a:solidFill>
                <a:latin typeface="LM Sans 17"/>
                <a:ea typeface="DejaVu Sans"/>
              </a:rPr>
              <a:t>Ospedaliero-Universitaria</a:t>
            </a:r>
            <a:r>
              <a:rPr lang="en-US" sz="1600" b="0" strike="noStrike" spc="-1" dirty="0">
                <a:solidFill>
                  <a:srgbClr val="3465A4"/>
                </a:solidFill>
                <a:latin typeface="LM Sans 17"/>
                <a:ea typeface="DejaVu Sans"/>
              </a:rPr>
              <a:t> </a:t>
            </a:r>
            <a:r>
              <a:rPr lang="en-US" sz="1600" b="0" strike="noStrike" spc="-1" dirty="0" err="1">
                <a:solidFill>
                  <a:srgbClr val="3465A4"/>
                </a:solidFill>
                <a:latin typeface="LM Sans 17"/>
                <a:ea typeface="DejaVu Sans"/>
              </a:rPr>
              <a:t>Pisana</a:t>
            </a:r>
            <a:endParaRPr lang="en-US" sz="1600" b="0" strike="noStrike" spc="-1" dirty="0">
              <a:latin typeface="LM Sans 17"/>
            </a:endParaRPr>
          </a:p>
          <a:p>
            <a:pPr>
              <a:lnSpc>
                <a:spcPct val="100000"/>
              </a:lnSpc>
            </a:pPr>
            <a:endParaRPr lang="en-US" sz="1600" b="0" strike="noStrike" spc="-1" dirty="0">
              <a:latin typeface="LM Sans 17"/>
            </a:endParaRPr>
          </a:p>
          <a:p>
            <a:pPr>
              <a:lnSpc>
                <a:spcPct val="100000"/>
              </a:lnSpc>
            </a:pPr>
            <a:r>
              <a:rPr lang="en-US" sz="1600" b="0" strike="noStrike" spc="-1" dirty="0">
                <a:latin typeface="LM Sans 17"/>
                <a:ea typeface="DejaVu Sans"/>
              </a:rPr>
              <a:t>Further collaborations are expected to be established in the framework of the present proposal (see </a:t>
            </a:r>
            <a:r>
              <a:rPr lang="en-US" sz="1600" b="0" strike="noStrike" spc="-1" dirty="0" smtClean="0">
                <a:latin typeface="LM Sans 17"/>
                <a:ea typeface="DejaVu Sans"/>
              </a:rPr>
              <a:t>below)</a:t>
            </a:r>
            <a:endParaRPr lang="en-US" sz="1600" b="0" strike="noStrike" spc="-1" dirty="0">
              <a:latin typeface="LM Sans 17"/>
            </a:endParaRPr>
          </a:p>
          <a:p>
            <a:pPr>
              <a:lnSpc>
                <a:spcPct val="100000"/>
              </a:lnSpc>
            </a:pPr>
            <a:r>
              <a:rPr lang="en-US" sz="1600" b="0" i="1" strike="noStrike" spc="-1" dirty="0">
                <a:solidFill>
                  <a:srgbClr val="000000"/>
                </a:solidFill>
                <a:latin typeface="LM Sans 17"/>
                <a:ea typeface="DejaVu Sans"/>
              </a:rPr>
              <a:t>	</a:t>
            </a:r>
            <a:endParaRPr lang="en-US" sz="1600" b="0" strike="noStrike" spc="-1" dirty="0">
              <a:latin typeface="LM Sans 17"/>
            </a:endParaRPr>
          </a:p>
        </p:txBody>
      </p:sp>
      <p:pic>
        <p:nvPicPr>
          <p:cNvPr id="410" name="Immagine 409"/>
          <p:cNvPicPr/>
          <p:nvPr/>
        </p:nvPicPr>
        <p:blipFill>
          <a:blip r:embed="rId2"/>
          <a:stretch/>
        </p:blipFill>
        <p:spPr>
          <a:xfrm>
            <a:off x="662187" y="4114800"/>
            <a:ext cx="4338369" cy="678544"/>
          </a:xfrm>
          <a:prstGeom prst="rect">
            <a:avLst/>
          </a:prstGeom>
          <a:ln>
            <a:noFill/>
          </a:ln>
        </p:spPr>
      </p:pic>
      <p:pic>
        <p:nvPicPr>
          <p:cNvPr id="411" name="Immagine 410"/>
          <p:cNvPicPr/>
          <p:nvPr/>
        </p:nvPicPr>
        <p:blipFill>
          <a:blip r:embed="rId3"/>
          <a:stretch/>
        </p:blipFill>
        <p:spPr>
          <a:xfrm>
            <a:off x="5669280" y="4114800"/>
            <a:ext cx="2403720" cy="969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CustomShape 1"/>
          <p:cNvSpPr/>
          <p:nvPr/>
        </p:nvSpPr>
        <p:spPr>
          <a:xfrm>
            <a:off x="823680" y="93960"/>
            <a:ext cx="7863840" cy="74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n-US" sz="3200" b="1" strike="noStrike" spc="-1" dirty="0">
                <a:solidFill>
                  <a:srgbClr val="724109"/>
                </a:solidFill>
                <a:latin typeface="Calibri"/>
                <a:ea typeface="DejaVu Sans"/>
              </a:rPr>
              <a:t>Activities foreseen in the field of radiobiology/medicine applications</a:t>
            </a:r>
            <a:endParaRPr lang="en-US" sz="3200" b="0" strike="noStrike" spc="-1" dirty="0">
              <a:latin typeface="Arial"/>
            </a:endParaRPr>
          </a:p>
        </p:txBody>
      </p:sp>
      <p:sp>
        <p:nvSpPr>
          <p:cNvPr id="413" name="CustomShape 2"/>
          <p:cNvSpPr/>
          <p:nvPr/>
        </p:nvSpPr>
        <p:spPr>
          <a:xfrm>
            <a:off x="160200" y="1097280"/>
            <a:ext cx="8343720" cy="11988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LM Sans 17"/>
                <a:ea typeface="DejaVu Sans"/>
              </a:rPr>
              <a:t>- Radiobiology studies aimed at assessing the effects of ultrahigh instantaneous dose rate particle beams (FLASH therapy, ...)</a:t>
            </a:r>
            <a:endParaRPr lang="en-US" sz="1800" b="0" strike="noStrike" spc="-1" dirty="0">
              <a:latin typeface="LM Sans 17"/>
            </a:endParaRPr>
          </a:p>
          <a:p>
            <a:pPr>
              <a:lnSpc>
                <a:spcPct val="100000"/>
              </a:lnSpc>
            </a:pPr>
            <a:r>
              <a:rPr lang="en-US" sz="1800" b="0" strike="noStrike" spc="-1" dirty="0">
                <a:solidFill>
                  <a:srgbClr val="000000"/>
                </a:solidFill>
                <a:latin typeface="LM Sans 17"/>
                <a:ea typeface="DejaVu Sans"/>
              </a:rPr>
              <a:t>- Particle beam formation for applications in medicine</a:t>
            </a:r>
            <a:endParaRPr lang="en-US" sz="1800" b="0" strike="noStrike" spc="-1" dirty="0">
              <a:latin typeface="LM Sans 17"/>
            </a:endParaRPr>
          </a:p>
          <a:p>
            <a:pPr>
              <a:lnSpc>
                <a:spcPct val="100000"/>
              </a:lnSpc>
            </a:pPr>
            <a:r>
              <a:rPr lang="en-US" sz="1800" b="0" strike="noStrike" spc="-1" dirty="0">
                <a:solidFill>
                  <a:srgbClr val="000000"/>
                </a:solidFill>
                <a:latin typeface="LM Sans 17"/>
                <a:ea typeface="DejaVu Sans"/>
              </a:rPr>
              <a:t>- Study of detectors and dose monitors (collaboration with CERN; see </a:t>
            </a:r>
            <a:r>
              <a:rPr lang="en-US" sz="1800" b="0" strike="noStrike" spc="-1" dirty="0" smtClean="0">
                <a:solidFill>
                  <a:srgbClr val="000000"/>
                </a:solidFill>
                <a:latin typeface="LM Sans 17"/>
                <a:ea typeface="DejaVu Sans"/>
              </a:rPr>
              <a:t>below)</a:t>
            </a:r>
            <a:endParaRPr lang="en-US" sz="1800" b="0" strike="noStrike" spc="-1" dirty="0">
              <a:latin typeface="LM Sans 17"/>
            </a:endParaRPr>
          </a:p>
        </p:txBody>
      </p:sp>
      <p:pic>
        <p:nvPicPr>
          <p:cNvPr id="414" name="Immagine 3"/>
          <p:cNvPicPr/>
          <p:nvPr/>
        </p:nvPicPr>
        <p:blipFill>
          <a:blip r:embed="rId2"/>
          <a:stretch/>
        </p:blipFill>
        <p:spPr>
          <a:xfrm>
            <a:off x="4021200" y="2548440"/>
            <a:ext cx="5005080" cy="2494080"/>
          </a:xfrm>
          <a:prstGeom prst="rect">
            <a:avLst/>
          </a:prstGeom>
          <a:ln>
            <a:noFill/>
          </a:ln>
        </p:spPr>
      </p:pic>
      <p:pic>
        <p:nvPicPr>
          <p:cNvPr id="415" name="Immagine 414"/>
          <p:cNvPicPr/>
          <p:nvPr/>
        </p:nvPicPr>
        <p:blipFill>
          <a:blip r:embed="rId3"/>
          <a:stretch/>
        </p:blipFill>
        <p:spPr>
          <a:xfrm>
            <a:off x="297360" y="2962440"/>
            <a:ext cx="4091760" cy="1609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CustomShape 1"/>
          <p:cNvSpPr/>
          <p:nvPr/>
        </p:nvSpPr>
        <p:spPr>
          <a:xfrm>
            <a:off x="798480" y="0"/>
            <a:ext cx="7619040" cy="74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n-US" sz="2800" b="1" strike="noStrike" spc="-1" dirty="0">
                <a:solidFill>
                  <a:srgbClr val="724109"/>
                </a:solidFill>
                <a:latin typeface="Calibri"/>
                <a:ea typeface="DejaVu Sans"/>
              </a:rPr>
              <a:t>Application of laser-driven proton beams to cultural heritage: laser-driven PIXE</a:t>
            </a:r>
            <a:endParaRPr lang="en-US" sz="2800" b="0" strike="noStrike" spc="-1" dirty="0">
              <a:latin typeface="Arial"/>
            </a:endParaRPr>
          </a:p>
        </p:txBody>
      </p:sp>
      <p:pic>
        <p:nvPicPr>
          <p:cNvPr id="417" name="Immagine 416"/>
          <p:cNvPicPr/>
          <p:nvPr/>
        </p:nvPicPr>
        <p:blipFill>
          <a:blip r:embed="rId2"/>
          <a:stretch/>
        </p:blipFill>
        <p:spPr>
          <a:xfrm>
            <a:off x="1920240" y="1188720"/>
            <a:ext cx="6443280" cy="3749040"/>
          </a:xfrm>
          <a:prstGeom prst="rect">
            <a:avLst/>
          </a:prstGeom>
          <a:ln>
            <a:noFill/>
          </a:ln>
        </p:spPr>
      </p:pic>
      <p:sp>
        <p:nvSpPr>
          <p:cNvPr id="418" name="CustomShape 2"/>
          <p:cNvSpPr/>
          <p:nvPr/>
        </p:nvSpPr>
        <p:spPr>
          <a:xfrm>
            <a:off x="160200" y="773280"/>
            <a:ext cx="8343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LM Sans 17"/>
                <a:ea typeface="DejaVu Sans"/>
              </a:rPr>
              <a:t>Results from a recent pilot experiment carried out at the ILIL laboratory</a:t>
            </a:r>
            <a:endParaRPr lang="en-US" sz="1800" b="0" strike="noStrike" spc="-1">
              <a:latin typeface="LM Sans 17"/>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832680" y="-122040"/>
            <a:ext cx="11358360" cy="74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a:solidFill>
                  <a:srgbClr val="724109"/>
                </a:solidFill>
                <a:latin typeface="Calibri"/>
                <a:ea typeface="DejaVu Sans"/>
              </a:rPr>
              <a:t>Preliminary proposal</a:t>
            </a:r>
            <a:endParaRPr lang="en-US" sz="3600" b="0" strike="noStrike" spc="-1">
              <a:latin typeface="Arial"/>
            </a:endParaRPr>
          </a:p>
        </p:txBody>
      </p:sp>
      <p:sp>
        <p:nvSpPr>
          <p:cNvPr id="420" name="CustomShape 2"/>
          <p:cNvSpPr/>
          <p:nvPr/>
        </p:nvSpPr>
        <p:spPr>
          <a:xfrm>
            <a:off x="61200" y="736920"/>
            <a:ext cx="8853120" cy="37534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dirty="0">
                <a:solidFill>
                  <a:srgbClr val="002060"/>
                </a:solidFill>
                <a:latin typeface="LM Sans 17"/>
                <a:ea typeface="DejaVu Sans"/>
              </a:rPr>
              <a:t>INFN Milano	    	</a:t>
            </a:r>
            <a:r>
              <a:rPr lang="en-US" sz="1400" b="0" strike="noStrike" spc="-1" dirty="0" smtClean="0">
                <a:solidFill>
                  <a:srgbClr val="002060"/>
                </a:solidFill>
                <a:latin typeface="LM Sans 17"/>
                <a:ea typeface="DejaVu Sans"/>
              </a:rPr>
              <a:t>&gt; </a:t>
            </a:r>
            <a:r>
              <a:rPr lang="en-US" sz="1400" b="0" strike="noStrike" spc="-1" dirty="0">
                <a:solidFill>
                  <a:srgbClr val="002060"/>
                </a:solidFill>
                <a:latin typeface="LM Sans 17"/>
                <a:ea typeface="DejaVu Sans"/>
              </a:rPr>
              <a:t>3 FTE (including contribution from </a:t>
            </a:r>
            <a:r>
              <a:rPr lang="en-US" sz="1400" b="0" strike="noStrike" spc="-1" dirty="0" err="1">
                <a:solidFill>
                  <a:srgbClr val="002060"/>
                </a:solidFill>
                <a:latin typeface="LM Sans 17"/>
                <a:ea typeface="DejaVu Sans"/>
              </a:rPr>
              <a:t>Politecnico</a:t>
            </a:r>
            <a:r>
              <a:rPr lang="en-US" sz="1400" b="0" strike="noStrike" spc="-1" dirty="0">
                <a:solidFill>
                  <a:srgbClr val="002060"/>
                </a:solidFill>
                <a:latin typeface="LM Sans 17"/>
                <a:ea typeface="DejaVu Sans"/>
              </a:rPr>
              <a:t> of Milano and HSRF)</a:t>
            </a: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INFN Pisa	     	    	&gt; 1 FTE (new request of association, replacement of retired people)</a:t>
            </a: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CNR Pisa		    	beside to people from CNR-INO, people from CNR – </a:t>
            </a:r>
            <a:r>
              <a:rPr lang="en-US" sz="1400" b="0" strike="noStrike" spc="-1" dirty="0" err="1">
                <a:solidFill>
                  <a:srgbClr val="002060"/>
                </a:solidFill>
                <a:latin typeface="LM Sans 17"/>
                <a:ea typeface="DejaVu Sans"/>
              </a:rPr>
              <a:t>Istituto</a:t>
            </a:r>
            <a:r>
              <a:rPr lang="en-US" sz="1400" b="0" strike="noStrike" spc="-1" dirty="0">
                <a:solidFill>
                  <a:srgbClr val="002060"/>
                </a:solidFill>
                <a:latin typeface="LM Sans 17"/>
                <a:ea typeface="DejaVu Sans"/>
              </a:rPr>
              <a:t> di </a:t>
            </a:r>
            <a:r>
              <a:rPr lang="en-US" sz="1400" b="0" strike="noStrike" spc="-1" dirty="0" err="1">
                <a:solidFill>
                  <a:srgbClr val="002060"/>
                </a:solidFill>
                <a:latin typeface="LM Sans 17"/>
                <a:ea typeface="DejaVu Sans"/>
              </a:rPr>
              <a:t>Fisiologia</a:t>
            </a:r>
            <a:r>
              <a:rPr lang="en-US" sz="1400" b="0" strike="noStrike" spc="-1" dirty="0">
                <a:solidFill>
                  <a:srgbClr val="002060"/>
                </a:solidFill>
                <a:latin typeface="LM Sans 17"/>
                <a:ea typeface="DejaVu Sans"/>
              </a:rPr>
              <a:t> </a:t>
            </a:r>
            <a:r>
              <a:rPr lang="en-US" sz="1400" b="0" strike="noStrike" spc="-1" dirty="0" err="1">
                <a:solidFill>
                  <a:srgbClr val="002060"/>
                </a:solidFill>
                <a:latin typeface="LM Sans 17"/>
                <a:ea typeface="DejaVu Sans"/>
              </a:rPr>
              <a:t>Clinica</a:t>
            </a:r>
            <a:r>
              <a:rPr lang="en-US" sz="1400" b="0" strike="noStrike" spc="-1" dirty="0">
                <a:solidFill>
                  <a:srgbClr val="002060"/>
                </a:solidFill>
                <a:latin typeface="LM Sans 17"/>
                <a:ea typeface="DejaVu Sans"/>
              </a:rPr>
              <a:t> (Pisa) are 		  		expected to join the activity</a:t>
            </a: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INFN Bologna	    	1 FTE</a:t>
            </a: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INFN Firenze (</a:t>
            </a:r>
            <a:r>
              <a:rPr lang="en-US" sz="1400" b="0" strike="noStrike" spc="-1" dirty="0" err="1">
                <a:solidFill>
                  <a:srgbClr val="002060"/>
                </a:solidFill>
                <a:latin typeface="LM Sans 17"/>
                <a:ea typeface="DejaVu Sans"/>
              </a:rPr>
              <a:t>Labec</a:t>
            </a:r>
            <a:r>
              <a:rPr lang="en-US" sz="1400" b="0" strike="noStrike" spc="-1" dirty="0">
                <a:solidFill>
                  <a:srgbClr val="002060"/>
                </a:solidFill>
                <a:latin typeface="LM Sans 17"/>
                <a:ea typeface="DejaVu Sans"/>
              </a:rPr>
              <a:t>)  	1 FTE</a:t>
            </a: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INFN Napoli 	     	1 FTE</a:t>
            </a:r>
            <a:endParaRPr lang="en-US" sz="1400" b="0" strike="noStrike" spc="-1" dirty="0">
              <a:latin typeface="LM Sans 17"/>
            </a:endParaRPr>
          </a:p>
          <a:p>
            <a:pPr>
              <a:lnSpc>
                <a:spcPct val="100000"/>
              </a:lnSpc>
            </a:pP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Official letter of support from IEO that will provide the support for radiobiological studies along with the HSRF colleagues and CNR Institute of Clinical Physiology (D. Panetta and P. </a:t>
            </a:r>
            <a:r>
              <a:rPr lang="en-US" sz="1400" b="0" strike="noStrike" spc="-1" dirty="0" err="1">
                <a:solidFill>
                  <a:srgbClr val="002060"/>
                </a:solidFill>
                <a:latin typeface="LM Sans 17"/>
                <a:ea typeface="DejaVu Sans"/>
              </a:rPr>
              <a:t>Salvadori</a:t>
            </a:r>
            <a:r>
              <a:rPr lang="en-US" sz="1400" b="0" strike="noStrike" spc="-1" dirty="0">
                <a:solidFill>
                  <a:srgbClr val="002060"/>
                </a:solidFill>
                <a:latin typeface="LM Sans 17"/>
                <a:ea typeface="DejaVu Sans"/>
              </a:rPr>
              <a:t>)</a:t>
            </a: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Official letter of support from CERN that will provide the support for GEMPIX like detectors</a:t>
            </a:r>
            <a:endParaRPr lang="en-US" sz="1400" b="0" strike="noStrike" spc="-1" dirty="0">
              <a:latin typeface="LM Sans 17"/>
            </a:endParaRPr>
          </a:p>
          <a:p>
            <a:pPr>
              <a:lnSpc>
                <a:spcPct val="100000"/>
              </a:lnSpc>
            </a:pP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People from IEO will ask to be associated to INFN researches at INFN Milano</a:t>
            </a:r>
            <a:endParaRPr lang="en-US" sz="1400" b="0" strike="noStrike" spc="-1" dirty="0">
              <a:latin typeface="LM Sans 17"/>
            </a:endParaRPr>
          </a:p>
          <a:p>
            <a:pPr>
              <a:lnSpc>
                <a:spcPct val="100000"/>
              </a:lnSpc>
            </a:pP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Financial plan: total request of 200 </a:t>
            </a:r>
            <a:r>
              <a:rPr lang="en-US" sz="1400" b="0" strike="noStrike" spc="-1" dirty="0" err="1">
                <a:solidFill>
                  <a:srgbClr val="002060"/>
                </a:solidFill>
                <a:latin typeface="LM Sans 17"/>
                <a:ea typeface="DejaVu Sans"/>
              </a:rPr>
              <a:t>Keuro</a:t>
            </a:r>
            <a:r>
              <a:rPr lang="en-US" sz="1400" b="0" strike="noStrike" spc="-1" dirty="0">
                <a:solidFill>
                  <a:srgbClr val="002060"/>
                </a:solidFill>
                <a:latin typeface="LM Sans 17"/>
                <a:ea typeface="DejaVu Sans"/>
              </a:rPr>
              <a:t> (3 years)</a:t>
            </a:r>
            <a:endParaRPr lang="en-US" sz="1400" b="0" strike="noStrike" spc="-1" dirty="0">
              <a:latin typeface="LM Sans 17"/>
            </a:endParaRPr>
          </a:p>
          <a:p>
            <a:pPr>
              <a:lnSpc>
                <a:spcPct val="100000"/>
              </a:lnSpc>
            </a:pPr>
            <a:endParaRPr lang="en-US" sz="1400" b="0" strike="noStrike" spc="-1" dirty="0">
              <a:latin typeface="LM Sans 17"/>
            </a:endParaRPr>
          </a:p>
          <a:p>
            <a:pPr>
              <a:lnSpc>
                <a:spcPct val="100000"/>
              </a:lnSpc>
            </a:pPr>
            <a:r>
              <a:rPr lang="en-US" sz="1400" b="0" strike="noStrike" spc="-1" dirty="0">
                <a:solidFill>
                  <a:srgbClr val="002060"/>
                </a:solidFill>
                <a:latin typeface="LM Sans 17"/>
                <a:ea typeface="DejaVu Sans"/>
              </a:rPr>
              <a:t>No </a:t>
            </a:r>
            <a:r>
              <a:rPr lang="en-US" sz="1400" b="0" strike="noStrike" spc="-1" dirty="0" smtClean="0">
                <a:solidFill>
                  <a:srgbClr val="002060"/>
                </a:solidFill>
                <a:latin typeface="LM Sans 17"/>
                <a:ea typeface="DejaVu Sans"/>
              </a:rPr>
              <a:t>foreseen request </a:t>
            </a:r>
            <a:r>
              <a:rPr lang="en-US" sz="1400" b="0" strike="noStrike" spc="-1" dirty="0">
                <a:solidFill>
                  <a:srgbClr val="002060"/>
                </a:solidFill>
                <a:latin typeface="LM Sans 17"/>
                <a:ea typeface="DejaVu Sans"/>
              </a:rPr>
              <a:t>on INFN Pisa </a:t>
            </a:r>
            <a:r>
              <a:rPr lang="en-US" sz="1400" b="0" strike="noStrike" spc="-1" dirty="0" smtClean="0">
                <a:solidFill>
                  <a:srgbClr val="002060"/>
                </a:solidFill>
                <a:latin typeface="LM Sans 17"/>
                <a:ea typeface="DejaVu Sans"/>
              </a:rPr>
              <a:t>workshop or electronics services</a:t>
            </a:r>
            <a:endParaRPr lang="en-US" sz="1400" b="0" strike="noStrike" spc="-1" dirty="0">
              <a:latin typeface="LM Sans 17"/>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FNEMasterTemplateForThemePreview.pptx</Template>
  <TotalTime>839</TotalTime>
  <Words>698</Words>
  <Application>Microsoft Macintosh PowerPoint</Application>
  <PresentationFormat>Presentazione su schermo (16:9)</PresentationFormat>
  <Paragraphs>70</Paragraphs>
  <Slides>9</Slides>
  <Notes>0</Notes>
  <HiddenSlides>0</HiddenSlides>
  <MMClips>0</MMClips>
  <ScaleCrop>false</ScaleCrop>
  <HeadingPairs>
    <vt:vector size="4" baseType="variant">
      <vt:variant>
        <vt:lpstr>Tema</vt:lpstr>
      </vt:variant>
      <vt:variant>
        <vt:i4>8</vt:i4>
      </vt:variant>
      <vt:variant>
        <vt:lpstr>Titoli diapositive</vt:lpstr>
      </vt:variant>
      <vt:variant>
        <vt:i4>9</vt:i4>
      </vt:variant>
    </vt:vector>
  </HeadingPairs>
  <TitlesOfParts>
    <vt:vector size="17" baseType="lpstr">
      <vt:lpstr>Office Theme</vt:lpstr>
      <vt:lpstr>Office Theme</vt:lpstr>
      <vt:lpstr>Office Theme</vt:lpstr>
      <vt:lpstr>Office Theme</vt:lpstr>
      <vt:lpstr>Office Theme</vt:lpstr>
      <vt:lpstr>Office Theme</vt:lpstr>
      <vt:lpstr>Office Theme</vt:lpstr>
      <vt:lpstr>Office Theme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subject/>
  <dc:creator>Diana</dc:creator>
  <dc:description/>
  <cp:lastModifiedBy>Leonida Antonio Gizzi</cp:lastModifiedBy>
  <cp:revision>136</cp:revision>
  <dcterms:created xsi:type="dcterms:W3CDTF">2010-04-12T23:12:02Z</dcterms:created>
  <dcterms:modified xsi:type="dcterms:W3CDTF">2019-07-02T16:07:20Z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ntentTypeId">
    <vt:lpwstr>0x0101000DE64AEEDD9B7A4D93545ACBE97D4615</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1</vt:i4>
  </property>
  <property fmtid="{D5CDD505-2E9C-101B-9397-08002B2CF9AE}" pid="8" name="Notes">
    <vt:i4>7</vt:i4>
  </property>
  <property fmtid="{D5CDD505-2E9C-101B-9397-08002B2CF9AE}" pid="9" name="PresentationFormat">
    <vt:lpwstr>Presentazione su schermo (16:9)</vt:lpwstr>
  </property>
  <property fmtid="{D5CDD505-2E9C-101B-9397-08002B2CF9AE}" pid="10" name="ScaleCrop">
    <vt:bool>false</vt:bool>
  </property>
  <property fmtid="{D5CDD505-2E9C-101B-9397-08002B2CF9AE}" pid="11" name="ShareDoc">
    <vt:bool>false</vt:bool>
  </property>
  <property fmtid="{D5CDD505-2E9C-101B-9397-08002B2CF9AE}" pid="12" name="Slides">
    <vt:i4>41</vt:i4>
  </property>
  <property fmtid="{D5CDD505-2E9C-101B-9397-08002B2CF9AE}" pid="13" name="contentStatus">
    <vt:lpwstr>Draft</vt:lpwstr>
  </property>
</Properties>
</file>